
<file path=[Content_Types].xml><?xml version="1.0" encoding="utf-8"?>
<Types xmlns="http://schemas.openxmlformats.org/package/2006/content-types">
  <Default Extension="xlsx" ContentType="application/vnd.openxmlformats-officedocument.spreadsheetml.sheet"/>
  <Default Extension="jpeg" ContentType="image/jpeg"/>
  <Default Extension="gif" ContentType="image/gif"/>
  <Default Extension="png" ContentType="image/png"/>
  <Default Extension="emf" ContentType="image/x-emf"/>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charts/chart1.xml" ContentType="application/vnd.openxmlformats-officedocument.drawingml.chart+xml"/>
  <Override PartName="/ppt/charts/chart2.xml" ContentType="application/vnd.openxmlformats-officedocument.drawingml.chart+xml"/>
  <Override PartName="/ppt/fonts/font1.fntdata" ContentType="application/x-fontdata"/>
  <Override PartName="/ppt/fonts/font2.fntdata" ContentType="application/x-fontdata"/>
  <Override PartName="/ppt/fonts/font3.fntdata" ContentType="application/x-fontdata"/>
  <Override PartName="/ppt/fonts/font4.fntdata" ContentType="application/x-fontdata"/>
  <Override PartName="/ppt/fonts/font5.fntdata" ContentType="application/x-fontdata"/>
  <Override PartName="/ppt/fonts/font6.fntdata" ContentType="application/x-fontdata"/>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heme/theme1.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3" Type="http://schemas.openxmlformats.org/package/2006/relationships/metadata/core-properties" Target="docProps/core.xml"/><Relationship Id="rId2" Type="http://schemas.openxmlformats.org/officeDocument/2006/relationships/extended-properties" Target="docProps/app.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48" r:id="rId1"/>
  </p:sldMasterIdLst>
  <p:sldIdLst>
    <p:sldId id="257" r:id="rId3"/>
    <p:sldId id="256" r:id="rId4"/>
    <p:sldId id="258" r:id="rId5"/>
    <p:sldId id="281" r:id="rId6"/>
    <p:sldId id="274" r:id="rId7"/>
    <p:sldId id="286" r:id="rId8"/>
    <p:sldId id="275" r:id="rId9"/>
    <p:sldId id="375" r:id="rId10"/>
    <p:sldId id="376" r:id="rId11"/>
    <p:sldId id="378" r:id="rId12"/>
    <p:sldId id="379" r:id="rId13"/>
    <p:sldId id="380" r:id="rId14"/>
    <p:sldId id="381" r:id="rId15"/>
    <p:sldId id="382" r:id="rId16"/>
    <p:sldId id="319" r:id="rId17"/>
    <p:sldId id="320" r:id="rId18"/>
    <p:sldId id="383" r:id="rId19"/>
    <p:sldId id="384" r:id="rId20"/>
    <p:sldId id="385" r:id="rId21"/>
    <p:sldId id="386" r:id="rId22"/>
    <p:sldId id="387" r:id="rId23"/>
    <p:sldId id="388" r:id="rId24"/>
    <p:sldId id="290" r:id="rId25"/>
    <p:sldId id="261" r:id="rId26"/>
    <p:sldId id="262" r:id="rId27"/>
    <p:sldId id="264" r:id="rId28"/>
    <p:sldId id="265" r:id="rId29"/>
    <p:sldId id="266" r:id="rId30"/>
    <p:sldId id="267" r:id="rId31"/>
    <p:sldId id="269" r:id="rId32"/>
    <p:sldId id="270" r:id="rId33"/>
    <p:sldId id="271" r:id="rId34"/>
    <p:sldId id="272" r:id="rId35"/>
    <p:sldId id="273" r:id="rId36"/>
    <p:sldId id="277" r:id="rId37"/>
    <p:sldId id="278" r:id="rId38"/>
    <p:sldId id="279" r:id="rId39"/>
  </p:sldIdLst>
  <p:sldSz cx="12192000" cy="6858000"/>
  <p:notesSz cx="6858000" cy="9144000"/>
  <p:embeddedFontLst>
    <p:embeddedFont>
      <p:font typeface="华文楷体" panose="02010600040101010101" pitchFamily="2" charset="-122"/>
      <p:regular r:id="rId43"/>
    </p:embeddedFont>
    <p:embeddedFont>
      <p:font typeface="楷体" panose="02010609060101010101" pitchFamily="49" charset="-122"/>
      <p:regular r:id="rId44"/>
    </p:embeddedFont>
    <p:embeddedFont>
      <p:font typeface="等线" panose="02010600030101010101" charset="-122"/>
      <p:regular r:id="rId45"/>
    </p:embeddedFont>
    <p:embeddedFont>
      <p:font typeface="微软雅黑" panose="020B0503020204020204" charset="-122"/>
      <p:regular r:id="rId46"/>
    </p:embeddedFont>
    <p:embeddedFont>
      <p:font typeface="等线 Light" panose="02010600030101010101" charset="-122"/>
      <p:regular r:id="rId47"/>
    </p:embeddedFont>
    <p:embeddedFont>
      <p:font typeface="华文隶书" panose="02010800040101010101" pitchFamily="2" charset="-122"/>
      <p:regular r:id="rId48"/>
    </p:embeddedFont>
  </p:embeddedFont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modifyVerifier cryptProviderType="rsaFull" cryptAlgorithmClass="hash" cryptAlgorithmType="typeAny" cryptAlgorithmSid="4" spinCount="100000" saltData="fh0nOup1aTsbb9JPrj0+yw==" hashData="DpvCE5LP0ep4SsT2iNztr+Xf6IU="/>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showOutlineIcons="0">
    <p:restoredLeft sz="14605" autoAdjust="0"/>
    <p:restoredTop sz="94660"/>
  </p:normalViewPr>
  <p:slideViewPr>
    <p:cSldViewPr snapToGrid="0" showGuides="1">
      <p:cViewPr varScale="1">
        <p:scale>
          <a:sx n="84" d="100"/>
          <a:sy n="84" d="100"/>
        </p:scale>
        <p:origin x="-228" y="-78"/>
      </p:cViewPr>
      <p:guideLst>
        <p:guide orient="horz" pos="2160"/>
        <p:guide pos="3863"/>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9" Type="http://schemas.openxmlformats.org/officeDocument/2006/relationships/slide" Target="slides/slide7.xml"/><Relationship Id="rId8" Type="http://schemas.openxmlformats.org/officeDocument/2006/relationships/slide" Target="slides/slide6.xml"/><Relationship Id="rId7" Type="http://schemas.openxmlformats.org/officeDocument/2006/relationships/slide" Target="slides/slide5.xml"/><Relationship Id="rId6" Type="http://schemas.openxmlformats.org/officeDocument/2006/relationships/slide" Target="slides/slide4.xml"/><Relationship Id="rId5" Type="http://schemas.openxmlformats.org/officeDocument/2006/relationships/slide" Target="slides/slide3.xml"/><Relationship Id="rId48" Type="http://schemas.openxmlformats.org/officeDocument/2006/relationships/font" Target="fonts/font6.fntdata"/><Relationship Id="rId47" Type="http://schemas.openxmlformats.org/officeDocument/2006/relationships/font" Target="fonts/font5.fntdata"/><Relationship Id="rId46" Type="http://schemas.openxmlformats.org/officeDocument/2006/relationships/font" Target="fonts/font4.fntdata"/><Relationship Id="rId45" Type="http://schemas.openxmlformats.org/officeDocument/2006/relationships/font" Target="fonts/font3.fntdata"/><Relationship Id="rId44" Type="http://schemas.openxmlformats.org/officeDocument/2006/relationships/font" Target="fonts/font2.fntdata"/><Relationship Id="rId43" Type="http://schemas.openxmlformats.org/officeDocument/2006/relationships/font" Target="fonts/font1.fntdata"/><Relationship Id="rId42" Type="http://schemas.openxmlformats.org/officeDocument/2006/relationships/tableStyles" Target="tableStyles.xml"/><Relationship Id="rId41" Type="http://schemas.openxmlformats.org/officeDocument/2006/relationships/viewProps" Target="viewProps.xml"/><Relationship Id="rId40" Type="http://schemas.openxmlformats.org/officeDocument/2006/relationships/presProps" Target="presProps.xml"/><Relationship Id="rId4" Type="http://schemas.openxmlformats.org/officeDocument/2006/relationships/slide" Target="slides/slide2.xml"/><Relationship Id="rId39" Type="http://schemas.openxmlformats.org/officeDocument/2006/relationships/slide" Target="slides/slide37.xml"/><Relationship Id="rId38" Type="http://schemas.openxmlformats.org/officeDocument/2006/relationships/slide" Target="slides/slide36.xml"/><Relationship Id="rId37" Type="http://schemas.openxmlformats.org/officeDocument/2006/relationships/slide" Target="slides/slide35.xml"/><Relationship Id="rId36" Type="http://schemas.openxmlformats.org/officeDocument/2006/relationships/slide" Target="slides/slide34.xml"/><Relationship Id="rId35" Type="http://schemas.openxmlformats.org/officeDocument/2006/relationships/slide" Target="slides/slide33.xml"/><Relationship Id="rId34" Type="http://schemas.openxmlformats.org/officeDocument/2006/relationships/slide" Target="slides/slide32.xml"/><Relationship Id="rId33" Type="http://schemas.openxmlformats.org/officeDocument/2006/relationships/slide" Target="slides/slide31.xml"/><Relationship Id="rId32" Type="http://schemas.openxmlformats.org/officeDocument/2006/relationships/slide" Target="slides/slide30.xml"/><Relationship Id="rId31" Type="http://schemas.openxmlformats.org/officeDocument/2006/relationships/slide" Target="slides/slide29.xml"/><Relationship Id="rId30" Type="http://schemas.openxmlformats.org/officeDocument/2006/relationships/slide" Target="slides/slide28.xml"/><Relationship Id="rId3" Type="http://schemas.openxmlformats.org/officeDocument/2006/relationships/slide" Target="slides/slide1.xml"/><Relationship Id="rId29" Type="http://schemas.openxmlformats.org/officeDocument/2006/relationships/slide" Target="slides/slide27.xml"/><Relationship Id="rId28" Type="http://schemas.openxmlformats.org/officeDocument/2006/relationships/slide" Target="slides/slide26.xml"/><Relationship Id="rId27" Type="http://schemas.openxmlformats.org/officeDocument/2006/relationships/slide" Target="slides/slide25.xml"/><Relationship Id="rId26" Type="http://schemas.openxmlformats.org/officeDocument/2006/relationships/slide" Target="slides/slide24.xml"/><Relationship Id="rId25" Type="http://schemas.openxmlformats.org/officeDocument/2006/relationships/slide" Target="slides/slide23.xml"/><Relationship Id="rId24" Type="http://schemas.openxmlformats.org/officeDocument/2006/relationships/slide" Target="slides/slide22.xml"/><Relationship Id="rId23" Type="http://schemas.openxmlformats.org/officeDocument/2006/relationships/slide" Target="slides/slide21.xml"/><Relationship Id="rId22" Type="http://schemas.openxmlformats.org/officeDocument/2006/relationships/slide" Target="slides/slide20.xml"/><Relationship Id="rId21" Type="http://schemas.openxmlformats.org/officeDocument/2006/relationships/slide" Target="slides/slide19.xml"/><Relationship Id="rId20" Type="http://schemas.openxmlformats.org/officeDocument/2006/relationships/slide" Target="slides/slide18.xml"/><Relationship Id="rId2" Type="http://schemas.openxmlformats.org/officeDocument/2006/relationships/theme" Target="theme/theme1.xml"/><Relationship Id="rId19" Type="http://schemas.openxmlformats.org/officeDocument/2006/relationships/slide" Target="slides/slide17.xml"/><Relationship Id="rId18" Type="http://schemas.openxmlformats.org/officeDocument/2006/relationships/slide" Target="slides/slide16.xml"/><Relationship Id="rId17" Type="http://schemas.openxmlformats.org/officeDocument/2006/relationships/slide" Target="slides/slide15.xml"/><Relationship Id="rId16" Type="http://schemas.openxmlformats.org/officeDocument/2006/relationships/slide" Target="slides/slide14.xml"/><Relationship Id="rId15" Type="http://schemas.openxmlformats.org/officeDocument/2006/relationships/slide" Target="slides/slide13.xml"/><Relationship Id="rId14" Type="http://schemas.openxmlformats.org/officeDocument/2006/relationships/slide" Target="slides/slide12.xml"/><Relationship Id="rId13" Type="http://schemas.openxmlformats.org/officeDocument/2006/relationships/slide" Target="slides/slide11.xml"/><Relationship Id="rId12" Type="http://schemas.openxmlformats.org/officeDocument/2006/relationships/slide" Target="slides/slide10.xml"/><Relationship Id="rId11" Type="http://schemas.openxmlformats.org/officeDocument/2006/relationships/slide" Target="slides/slide9.xml"/><Relationship Id="rId10" Type="http://schemas.openxmlformats.org/officeDocument/2006/relationships/slide" Target="slides/slide8.xml"/><Relationship Id="rId1" Type="http://schemas.openxmlformats.org/officeDocument/2006/relationships/slideMaster" Target="slideMasters/slideMaster1.xml"/></Relationships>
</file>

<file path=ppt/charts/_rels/chart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package" Target="../embeddings/Workbook1.xlsx"/></Relationships>
</file>

<file path=ppt/charts/_rels/chart2.xml.rels><?xml version="1.0" encoding="UTF-8" standalone="yes"?>
<Relationships xmlns="http://schemas.openxmlformats.org/package/2006/relationships"><Relationship Id="rId1" Type="http://schemas.openxmlformats.org/officeDocument/2006/relationships/package" Target="../embeddings/Workbook2.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系列 1</c:v>
                </c:pt>
              </c:strCache>
            </c:strRef>
          </c:tx>
          <c:spPr>
            <a:blipFill dpi="0" rotWithShape="1">
              <a:blip xmlns:r="http://schemas.openxmlformats.org/officeDocument/2006/relationships" r:embed="rId2">
                <a:extLst>
                  <a:ext uri="{28A0092B-C50C-407E-A947-70E740481C1C}">
                    <a14:useLocalDpi xmlns:a14="http://schemas.microsoft.com/office/drawing/2010/main" val="0"/>
                  </a:ext>
                </a:extLst>
              </a:blip>
              <a:srcRect/>
              <a:stretch>
                <a:fillRect/>
              </a:stretch>
            </a:blipFill>
            <a:ln>
              <a:noFill/>
            </a:ln>
            <a:effectLst/>
          </c:spPr>
          <c:invertIfNegative val="0"/>
          <c:pictureOptions>
            <c:pictureFormat val="stack"/>
          </c:pictureOptions>
          <c:dLbls>
            <c:dLbl>
              <c:idx val="1"/>
              <c:layout>
                <c:manualLayout>
                  <c:x val="0.0154001274451492"/>
                  <c:y val="-0.00689079286981996"/>
                </c:manualLayout>
              </c:layout>
              <c:numFmt formatCode="General" sourceLinked="1"/>
              <c:spPr>
                <a:noFill/>
                <a:ln>
                  <a:noFill/>
                </a:ln>
                <a:effectLst/>
              </c:spPr>
              <c:txPr>
                <a:bodyPr rot="0" spcFirstLastPara="1" vertOverflow="ellipsis" vert="horz" wrap="square" lIns="38100" tIns="19050" rIns="38100" bIns="19050" anchor="ctr" anchorCtr="1"/>
                <a:lstStyle/>
                <a:p>
                  <a:pPr>
                    <a:defRPr lang="zh-CN" sz="1000" b="0" i="0" u="none" strike="noStrike" kern="1200" baseline="0">
                      <a:solidFill>
                        <a:schemeClr val="tx1"/>
                      </a:solidFill>
                      <a:latin typeface="+mn-lt"/>
                      <a:ea typeface="+mn-ea"/>
                      <a:cs typeface="+mn-cs"/>
                    </a:defRPr>
                  </a:pPr>
                </a:p>
              </c:txPr>
              <c:dLblPos val="outEnd"/>
              <c:showLegendKey val="1"/>
              <c:showVal val="1"/>
              <c:showCatName val="1"/>
              <c:showSerName val="1"/>
              <c:showPercent val="1"/>
              <c:showBubbleSize val="1"/>
              <c:extLst>
                <c:ext xmlns:c15="http://schemas.microsoft.com/office/drawing/2012/chart" uri="{CE6537A1-D6FC-4f65-9D91-7224C49458BB}">
                  <c15:layout/>
                </c:ext>
              </c:extLst>
            </c:dLbl>
            <c:dLbl>
              <c:idx val="2"/>
              <c:layout>
                <c:manualLayout>
                  <c:x val="0.017966815352674"/>
                  <c:y val="-0.00344539643490995"/>
                </c:manualLayout>
              </c:layout>
              <c:numFmt formatCode="General" sourceLinked="1"/>
              <c:spPr>
                <a:noFill/>
                <a:ln>
                  <a:noFill/>
                </a:ln>
                <a:effectLst/>
              </c:spPr>
              <c:txPr>
                <a:bodyPr rot="0" spcFirstLastPara="1" vertOverflow="ellipsis" vert="horz" wrap="square" lIns="38100" tIns="19050" rIns="38100" bIns="19050" anchor="ctr" anchorCtr="1"/>
                <a:lstStyle/>
                <a:p>
                  <a:pPr>
                    <a:defRPr lang="zh-CN" sz="1000" b="0" i="0" u="none" strike="noStrike" kern="1200" baseline="0">
                      <a:solidFill>
                        <a:schemeClr val="tx1"/>
                      </a:solidFill>
                      <a:latin typeface="+mn-lt"/>
                      <a:ea typeface="+mn-ea"/>
                      <a:cs typeface="+mn-cs"/>
                    </a:defRPr>
                  </a:pPr>
                </a:p>
              </c:txPr>
              <c:dLblPos val="outEnd"/>
              <c:showLegendKey val="1"/>
              <c:showVal val="1"/>
              <c:showCatName val="1"/>
              <c:showSerName val="1"/>
              <c:showPercent val="1"/>
              <c:showBubbleSize val="1"/>
              <c:extLst>
                <c:ext xmlns:c15="http://schemas.microsoft.com/office/drawing/2012/chart" uri="{CE6537A1-D6FC-4f65-9D91-7224C49458BB}">
                  <c15:layout/>
                </c:ext>
              </c:extLst>
            </c:dLbl>
            <c:dLbl>
              <c:idx val="3"/>
              <c:layout>
                <c:manualLayout>
                  <c:x val="0.00770006372257442"/>
                  <c:y val="-1.57912179051739e-17"/>
                </c:manualLayout>
              </c:layout>
              <c:numFmt formatCode="General" sourceLinked="1"/>
              <c:spPr>
                <a:noFill/>
                <a:ln>
                  <a:noFill/>
                </a:ln>
                <a:effectLst/>
              </c:spPr>
              <c:txPr>
                <a:bodyPr rot="0" spcFirstLastPara="1" vertOverflow="ellipsis" vert="horz" wrap="square" lIns="38100" tIns="19050" rIns="38100" bIns="19050" anchor="ctr" anchorCtr="1"/>
                <a:lstStyle/>
                <a:p>
                  <a:pPr>
                    <a:defRPr lang="zh-CN" sz="1000" b="0" i="0" u="none" strike="noStrike" kern="1200" baseline="0">
                      <a:solidFill>
                        <a:schemeClr val="tx1"/>
                      </a:solidFill>
                      <a:latin typeface="+mn-lt"/>
                      <a:ea typeface="+mn-ea"/>
                      <a:cs typeface="+mn-cs"/>
                    </a:defRPr>
                  </a:pPr>
                </a:p>
              </c:txPr>
              <c:dLblPos val="outEnd"/>
              <c:showLegendKey val="1"/>
              <c:showVal val="1"/>
              <c:showCatName val="1"/>
              <c:showSerName val="1"/>
              <c:showPercent val="1"/>
              <c:showBubbleSize val="1"/>
              <c:extLst>
                <c:ext xmlns:c15="http://schemas.microsoft.com/office/drawing/2012/chart" uri="{CE6537A1-D6FC-4f65-9D91-7224C49458BB}">
                  <c15:layout/>
                </c:ext>
              </c:extLst>
            </c:dLbl>
            <c:spPr>
              <a:noFill/>
              <a:ln>
                <a:noFill/>
              </a:ln>
              <a:effectLst/>
            </c:spPr>
            <c:txPr>
              <a:bodyPr rot="0" spcFirstLastPara="1" vertOverflow="ellipsis" horzOverflow="overflow" vert="horz" wrap="square" lIns="38100" tIns="19050" rIns="38100" bIns="19050" anchor="ctr" anchorCtr="1">
                <a:spAutoFit/>
              </a:bodyPr>
              <a:lstStyle/>
              <a:p>
                <a:pPr>
                  <a:defRPr lang="zh-CN" sz="2800" b="1" i="0" u="none" strike="noStrike" kern="1200" baseline="0">
                    <a:solidFill>
                      <a:schemeClr val="tx1"/>
                    </a:solidFill>
                    <a:latin typeface="禹卫书法行书简体" panose="02000603000000000000" pitchFamily="2" charset="-122"/>
                    <a:ea typeface="禹卫书法行书简体" panose="02000603000000000000" pitchFamily="2" charset="-122"/>
                    <a:cs typeface="+mn-cs"/>
                  </a:defRPr>
                </a:pPr>
              </a:p>
            </c:txPr>
            <c:dLblPos val="outEnd"/>
            <c:showLegendKey val="1"/>
            <c:showVal val="1"/>
            <c:showCatName val="1"/>
            <c:showSerName val="1"/>
            <c:showPercent val="1"/>
            <c:showBubbleSize val="1"/>
            <c:showLeaderLines val="0"/>
            <c:extLst>
              <c:ext xmlns:c15="http://schemas.microsoft.com/office/drawing/2012/chart" uri="{CE6537A1-D6FC-4f65-9D91-7224C49458BB}">
                <c15:layout/>
                <c15:showLeaderLines val="0"/>
                <c15:leaderLines>
                  <c:spPr>
                    <a:ln w="6350" cap="flat" cmpd="sng" algn="ctr">
                      <a:noFill/>
                      <a:prstDash val="solid"/>
                      <a:round/>
                    </a:ln>
                    <a:effectLst/>
                  </c:spPr>
                </c15:leaderLines>
              </c:ext>
            </c:extLst>
          </c:dLbls>
          <c:cat>
            <c:strRef>
              <c:f>Sheet1!$A$2:$A$5</c:f>
              <c:strCache>
                <c:ptCount val="4"/>
                <c:pt idx="0">
                  <c:v>类别1</c:v>
                </c:pt>
                <c:pt idx="1">
                  <c:v>类别2</c:v>
                </c:pt>
                <c:pt idx="2">
                  <c:v>类别3</c:v>
                </c:pt>
                <c:pt idx="3">
                  <c:v>类别4</c:v>
                </c:pt>
              </c:strCache>
            </c:strRef>
          </c:cat>
          <c:val>
            <c:numRef>
              <c:f>Sheet1!$B$2:$B$5</c:f>
              <c:numCache>
                <c:formatCode>General</c:formatCode>
                <c:ptCount val="4"/>
                <c:pt idx="0">
                  <c:v>4.3</c:v>
                </c:pt>
                <c:pt idx="1">
                  <c:v>2.5</c:v>
                </c:pt>
                <c:pt idx="2">
                  <c:v>3.5</c:v>
                </c:pt>
                <c:pt idx="3">
                  <c:v>4.5</c:v>
                </c:pt>
              </c:numCache>
            </c:numRef>
          </c:val>
        </c:ser>
        <c:dLbls>
          <c:showLegendKey val="1"/>
          <c:showVal val="1"/>
          <c:showCatName val="1"/>
          <c:showSerName val="1"/>
          <c:showPercent val="1"/>
          <c:showBubbleSize val="1"/>
        </c:dLbls>
        <c:gapWidth val="158"/>
        <c:axId val="192000768"/>
        <c:axId val="192002304"/>
      </c:barChart>
      <c:catAx>
        <c:axId val="192000768"/>
        <c:scaling>
          <c:orientation val="minMax"/>
        </c:scaling>
        <c:delete val="0"/>
        <c:axPos val="l"/>
        <c:numFmt formatCode="General" sourceLinked="1"/>
        <c:majorTickMark val="none"/>
        <c:minorTickMark val="none"/>
        <c:tickLblPos val="nextTo"/>
        <c:spPr>
          <a:noFill/>
          <a:ln w="9525" cap="flat" cmpd="sng" algn="ctr">
            <a:noFill/>
            <a:prstDash val="solid"/>
            <a:round/>
          </a:ln>
          <a:effectLst/>
        </c:spPr>
        <c:txPr>
          <a:bodyPr rot="-60000000" spcFirstLastPara="1" vertOverflow="ellipsis" horzOverflow="overflow" vert="horz" wrap="square" anchor="ctr" anchorCtr="1"/>
          <a:lstStyle/>
          <a:p>
            <a:pPr>
              <a:defRPr lang="zh-CN" sz="2800" b="0" i="0" u="none" strike="noStrike" kern="1200" baseline="0">
                <a:solidFill>
                  <a:schemeClr val="tx1"/>
                </a:solidFill>
                <a:latin typeface="禹卫书法行书简体" panose="02000603000000000000" pitchFamily="2" charset="-122"/>
                <a:ea typeface="禹卫书法行书简体" panose="02000603000000000000" pitchFamily="2" charset="-122"/>
                <a:cs typeface="+mn-cs"/>
              </a:defRPr>
            </a:pPr>
          </a:p>
        </c:txPr>
        <c:crossAx val="192002304"/>
        <c:crosses val="autoZero"/>
        <c:auto val="1"/>
        <c:lblAlgn val="ctr"/>
        <c:lblOffset val="100"/>
        <c:noMultiLvlLbl val="0"/>
      </c:catAx>
      <c:valAx>
        <c:axId val="192002304"/>
        <c:scaling>
          <c:orientation val="minMax"/>
        </c:scaling>
        <c:delete val="1"/>
        <c:axPos val="b"/>
        <c:numFmt formatCode="General" sourceLinked="1"/>
        <c:majorTickMark val="none"/>
        <c:minorTickMark val="none"/>
        <c:tickLblPos val="nextTo"/>
        <c:txPr>
          <a:bodyPr rot="-60000000" spcFirstLastPara="0" vertOverflow="ellipsis" vert="horz" wrap="square" anchor="ctr" anchorCtr="1"/>
          <a:lstStyle/>
          <a:p>
            <a:pPr>
              <a:defRPr lang="zh-CN" sz="1000" b="0" i="0" u="none" strike="noStrike" kern="1200" baseline="0">
                <a:solidFill>
                  <a:schemeClr val="tx1"/>
                </a:solidFill>
                <a:latin typeface="+mn-lt"/>
                <a:ea typeface="+mn-ea"/>
                <a:cs typeface="+mn-cs"/>
              </a:defRPr>
            </a:pPr>
          </a:p>
        </c:txPr>
        <c:crossAx val="192000768"/>
        <c:crosses val="autoZero"/>
        <c:crossBetween val="between"/>
      </c:valAx>
      <c:spPr>
        <a:noFill/>
        <a:ln>
          <a:noFill/>
        </a:ln>
        <a:effectLst/>
      </c:spPr>
    </c:plotArea>
    <c:plotVisOnly val="1"/>
    <c:dispBlanksAs val="gap"/>
    <c:showDLblsOverMax val="0"/>
  </c:chart>
  <c:spPr>
    <a:noFill/>
    <a:ln>
      <a:noFill/>
    </a:ln>
    <a:effectLst/>
  </c:spPr>
  <c:txPr>
    <a:bodyPr rot="0" spcFirstLastPara="0" vertOverflow="ellipsis" horzOverflow="overflow" vert="horz" wrap="square" anchor="ctr" anchorCtr="1"/>
    <a:lstStyle/>
    <a:p>
      <a:pPr>
        <a:defRPr lang="zh-CN"/>
      </a:pPr>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1"/>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销售额</c:v>
                </c:pt>
              </c:strCache>
            </c:strRef>
          </c:tx>
          <c:spPr>
            <a:noFill/>
            <a:effectLst/>
          </c:spPr>
          <c:explosion val="0"/>
          <c:dPt>
            <c:idx val="0"/>
            <c:bubble3D val="0"/>
            <c:spPr>
              <a:noFill/>
              <a:ln w="44450">
                <a:solidFill>
                  <a:schemeClr val="bg1"/>
                </a:solidFill>
              </a:ln>
              <a:effectLst/>
            </c:spPr>
          </c:dPt>
          <c:dPt>
            <c:idx val="1"/>
            <c:bubble3D val="0"/>
            <c:spPr>
              <a:noFill/>
              <a:ln w="44450">
                <a:solidFill>
                  <a:schemeClr val="bg1"/>
                </a:solidFill>
              </a:ln>
              <a:effectLst/>
            </c:spPr>
          </c:dPt>
          <c:dPt>
            <c:idx val="2"/>
            <c:bubble3D val="0"/>
            <c:spPr>
              <a:noFill/>
              <a:ln w="44450">
                <a:solidFill>
                  <a:schemeClr val="bg1"/>
                </a:solidFill>
              </a:ln>
              <a:effectLst/>
            </c:spPr>
          </c:dPt>
          <c:dPt>
            <c:idx val="3"/>
            <c:bubble3D val="0"/>
            <c:spPr>
              <a:noFill/>
              <a:ln w="44450">
                <a:solidFill>
                  <a:schemeClr val="bg1"/>
                </a:solidFill>
              </a:ln>
              <a:effectLst/>
            </c:spPr>
          </c:dPt>
          <c:dLbls>
            <c:dLbl>
              <c:idx val="0"/>
              <c:layout>
                <c:manualLayout>
                  <c:x val="-0.195343637642628"/>
                  <c:y val="-0.0957218636061422"/>
                </c:manualLayout>
              </c:layout>
              <c:numFmt formatCode="General" sourceLinked="1"/>
              <c:spPr>
                <a:noFill/>
                <a:ln>
                  <a:noFill/>
                </a:ln>
                <a:effectLst/>
              </c:spPr>
              <c:txPr>
                <a:bodyPr rot="0" spcFirstLastPara="1" vertOverflow="ellipsis" vert="horz" wrap="square" lIns="38100" tIns="19050" rIns="38100" bIns="19050" anchor="ctr" anchorCtr="1"/>
                <a:lstStyle/>
                <a:p>
                  <a:pPr>
                    <a:defRPr lang="zh-CN" sz="1000" b="0" i="0" u="none" strike="noStrike" kern="1200" baseline="0">
                      <a:solidFill>
                        <a:schemeClr val="tx1"/>
                      </a:solidFill>
                      <a:latin typeface="+mn-lt"/>
                      <a:ea typeface="+mn-ea"/>
                      <a:cs typeface="+mn-cs"/>
                    </a:defRPr>
                  </a:pPr>
                </a:p>
              </c:txPr>
              <c:dLblPos val="bestFit"/>
              <c:showLegendKey val="1"/>
              <c:showVal val="1"/>
              <c:showCatName val="1"/>
              <c:showSerName val="1"/>
              <c:showPercent val="1"/>
              <c:showBubbleSize val="1"/>
              <c:extLst>
                <c:ext xmlns:c15="http://schemas.microsoft.com/office/drawing/2012/chart" uri="{CE6537A1-D6FC-4f65-9D91-7224C49458BB}">
                  <c15:layout/>
                </c:ext>
              </c:extLst>
            </c:dLbl>
            <c:spPr>
              <a:noFill/>
              <a:ln>
                <a:noFill/>
              </a:ln>
              <a:effectLst/>
            </c:spPr>
            <c:txPr>
              <a:bodyPr rot="0" spcFirstLastPara="1" vertOverflow="ellipsis" horzOverflow="overflow" vert="horz" wrap="square" lIns="38100" tIns="19050" rIns="38100" bIns="19050" anchor="ctr" anchorCtr="1">
                <a:spAutoFit/>
              </a:bodyPr>
              <a:lstStyle/>
              <a:p>
                <a:pPr>
                  <a:defRPr lang="zh-CN" sz="2800" b="0" i="0" u="none" strike="noStrike" kern="1200" baseline="0">
                    <a:solidFill>
                      <a:schemeClr val="bg1"/>
                    </a:solidFill>
                    <a:latin typeface="禹卫书法行书简体" panose="02000603000000000000" pitchFamily="2" charset="-122"/>
                    <a:ea typeface="禹卫书法行书简体" panose="02000603000000000000" pitchFamily="2" charset="-122"/>
                    <a:cs typeface="+mn-cs"/>
                  </a:defRPr>
                </a:pPr>
              </a:p>
            </c:txPr>
            <c:dLblPos val="bestFit"/>
            <c:showLegendKey val="1"/>
            <c:showVal val="1"/>
            <c:showCatName val="1"/>
            <c:showSerName val="1"/>
            <c:showPercent val="1"/>
            <c:showBubbleSize val="1"/>
            <c:showLeaderLines val="1"/>
            <c:extLst>
              <c:ext xmlns:c15="http://schemas.microsoft.com/office/drawing/2012/chart" uri="{CE6537A1-D6FC-4f65-9D91-7224C49458BB}">
                <c15:layout/>
                <c15:showLeaderLines val="1"/>
                <c15:leaderLines>
                  <c:spPr>
                    <a:ln w="9525" cap="flat" cmpd="sng" algn="ctr">
                      <a:solidFill>
                        <a:schemeClr val="tx1">
                          <a:lumMod val="35000"/>
                          <a:lumOff val="65000"/>
                        </a:schemeClr>
                      </a:solidFill>
                      <a:prstDash val="solid"/>
                      <a:round/>
                    </a:ln>
                    <a:effectLst/>
                  </c:spPr>
                </c15:leaderLines>
              </c:ext>
            </c:extLst>
          </c:dLbls>
          <c:cat>
            <c:strRef>
              <c:f>Sheet1!$A$2:$A$5</c:f>
              <c:strCache>
                <c:ptCount val="4"/>
                <c:pt idx="0">
                  <c:v>第一季度</c:v>
                </c:pt>
                <c:pt idx="1">
                  <c:v>第二季度</c:v>
                </c:pt>
                <c:pt idx="2">
                  <c:v>第三季度</c:v>
                </c:pt>
                <c:pt idx="3">
                  <c:v>第四季度</c:v>
                </c:pt>
              </c:strCache>
            </c:strRef>
          </c:cat>
          <c:val>
            <c:numRef>
              <c:f>Sheet1!$B$2:$B$5</c:f>
              <c:numCache>
                <c:formatCode>General</c:formatCode>
                <c:ptCount val="4"/>
                <c:pt idx="0">
                  <c:v>8.2</c:v>
                </c:pt>
                <c:pt idx="1">
                  <c:v>3.2</c:v>
                </c:pt>
                <c:pt idx="2">
                  <c:v>1.4</c:v>
                </c:pt>
                <c:pt idx="3">
                  <c:v>1.2</c:v>
                </c:pt>
              </c:numCache>
            </c:numRef>
          </c:val>
        </c:ser>
        <c:dLbls>
          <c:showLegendKey val="1"/>
          <c:showVal val="1"/>
          <c:showCatName val="1"/>
          <c:showSerName val="1"/>
          <c:showPercent val="1"/>
          <c:showBubbleSize val="1"/>
          <c:showLeaderLines val="1"/>
        </c:dLbls>
        <c:firstSliceAng val="0"/>
      </c:pieChart>
      <c:spPr>
        <a:noFill/>
        <a:ln>
          <a:noFill/>
        </a:ln>
        <a:effectLst/>
      </c:spPr>
    </c:plotArea>
    <c:plotVisOnly val="1"/>
    <c:dispBlanksAs val="zero"/>
    <c:showDLblsOverMax val="0"/>
  </c:chart>
  <c:spPr>
    <a:noFill/>
    <a:ln>
      <a:noFill/>
    </a:ln>
    <a:effectLst/>
  </c:spPr>
  <c:txPr>
    <a:bodyPr rot="0" spcFirstLastPara="0" vertOverflow="ellipsis" horzOverflow="overflow" vert="horz" wrap="square" anchor="ctr" anchorCtr="1"/>
    <a:lstStyle/>
    <a:p>
      <a:pPr>
        <a:defRPr lang="zh-CN"/>
      </a:pPr>
    </a:p>
  </c:txPr>
  <c:externalData r:id="rId1">
    <c:autoUpdate val="0"/>
  </c:externalData>
</c:chartSpace>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hasCustomPrompt="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单击以编辑母版副标题样式</a:t>
            </a:r>
            <a:endParaRPr lang="zh-CN" altLang="en-US"/>
          </a:p>
        </p:txBody>
      </p:sp>
      <p:sp>
        <p:nvSpPr>
          <p:cNvPr id="4" name="日期占位符 3"/>
          <p:cNvSpPr>
            <a:spLocks noGrp="1"/>
          </p:cNvSpPr>
          <p:nvPr>
            <p:ph type="dt" sz="half" idx="10"/>
          </p:nvPr>
        </p:nvSpPr>
        <p:spPr/>
        <p:txBody>
          <a:bodyPr/>
          <a:lstStyle/>
          <a:p>
            <a:fld id="{5FC90A40-E86C-4334-80CE-C0E85FDF2B7C}"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5F41D32-6F02-4F12-8719-40DBFF587BB7}" type="slidenum">
              <a:rPr lang="zh-CN" altLang="en-US" smtClean="0"/>
            </a:fld>
            <a:endParaRPr lang="zh-CN" alt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hasCustomPrompt="1"/>
          </p:nvPr>
        </p:nvSpPr>
        <p:spPr/>
        <p:txBody>
          <a:bodyPr vert="eaVert"/>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5FC90A40-E86C-4334-80CE-C0E85FDF2B7C}"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5F41D32-6F02-4F12-8719-40DBFF587BB7}" type="slidenum">
              <a:rPr lang="zh-CN" altLang="en-US" smtClean="0"/>
            </a:fld>
            <a:endParaRPr lang="zh-CN" alt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hasCustomPrompt="1"/>
          </p:nvPr>
        </p:nvSpPr>
        <p:spPr>
          <a:xfrm>
            <a:off x="838200" y="365125"/>
            <a:ext cx="7734300" cy="5811838"/>
          </a:xfrm>
        </p:spPr>
        <p:txBody>
          <a:bodyPr vert="eaVert"/>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5FC90A40-E86C-4334-80CE-C0E85FDF2B7C}"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5F41D32-6F02-4F12-8719-40DBFF587BB7}" type="slidenum">
              <a:rPr lang="zh-CN" altLang="en-US" smtClean="0"/>
            </a:fld>
            <a:endParaRPr lang="zh-CN" alt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hasCustomPrompt="1"/>
          </p:nvPr>
        </p:nvSpPr>
        <p:spPr/>
        <p:txBody>
          <a:body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5FC90A40-E86C-4334-80CE-C0E85FDF2B7C}"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5F41D32-6F02-4F12-8719-40DBFF587BB7}" type="slidenum">
              <a:rPr lang="zh-CN" altLang="en-US" smtClean="0"/>
            </a:fld>
            <a:endParaRPr lang="zh-CN" alt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hasCustomPrompt="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编辑母版文本样式</a:t>
            </a:r>
            <a:endParaRPr lang="zh-CN" altLang="en-US"/>
          </a:p>
        </p:txBody>
      </p:sp>
      <p:sp>
        <p:nvSpPr>
          <p:cNvPr id="4" name="日期占位符 3"/>
          <p:cNvSpPr>
            <a:spLocks noGrp="1"/>
          </p:cNvSpPr>
          <p:nvPr>
            <p:ph type="dt" sz="half" idx="10"/>
          </p:nvPr>
        </p:nvSpPr>
        <p:spPr/>
        <p:txBody>
          <a:bodyPr/>
          <a:lstStyle/>
          <a:p>
            <a:fld id="{5FC90A40-E86C-4334-80CE-C0E85FDF2B7C}"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5F41D32-6F02-4F12-8719-40DBFF587BB7}" type="slidenum">
              <a:rPr lang="zh-CN" altLang="en-US" smtClean="0"/>
            </a:fld>
            <a:endParaRPr lang="zh-CN" alt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hasCustomPrompt="1"/>
          </p:nvPr>
        </p:nvSpPr>
        <p:spPr>
          <a:xfrm>
            <a:off x="838200" y="1825625"/>
            <a:ext cx="5181600" cy="4351338"/>
          </a:xfrm>
        </p:spPr>
        <p:txBody>
          <a:body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hasCustomPrompt="1"/>
          </p:nvPr>
        </p:nvSpPr>
        <p:spPr>
          <a:xfrm>
            <a:off x="6172200" y="1825625"/>
            <a:ext cx="5181600" cy="4351338"/>
          </a:xfrm>
        </p:spPr>
        <p:txBody>
          <a:body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5FC90A40-E86C-4334-80CE-C0E85FDF2B7C}"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25F41D32-6F02-4F12-8719-40DBFF587BB7}" type="slidenum">
              <a:rPr lang="zh-CN" altLang="en-US" smtClean="0"/>
            </a:fld>
            <a:endParaRPr lang="zh-CN"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hasCustomPrompt="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endParaRPr lang="zh-CN" altLang="en-US"/>
          </a:p>
        </p:txBody>
      </p:sp>
      <p:sp>
        <p:nvSpPr>
          <p:cNvPr id="4" name="内容占位符 3"/>
          <p:cNvSpPr>
            <a:spLocks noGrp="1"/>
          </p:cNvSpPr>
          <p:nvPr>
            <p:ph sz="half" idx="2" hasCustomPrompt="1"/>
          </p:nvPr>
        </p:nvSpPr>
        <p:spPr>
          <a:xfrm>
            <a:off x="839788" y="2505075"/>
            <a:ext cx="5157787" cy="3684588"/>
          </a:xfrm>
        </p:spPr>
        <p:txBody>
          <a:body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hasCustomPrompt="1"/>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endParaRPr lang="zh-CN" altLang="en-US"/>
          </a:p>
        </p:txBody>
      </p:sp>
      <p:sp>
        <p:nvSpPr>
          <p:cNvPr id="6" name="内容占位符 5"/>
          <p:cNvSpPr>
            <a:spLocks noGrp="1"/>
          </p:cNvSpPr>
          <p:nvPr>
            <p:ph sz="quarter" idx="4" hasCustomPrompt="1"/>
          </p:nvPr>
        </p:nvSpPr>
        <p:spPr>
          <a:xfrm>
            <a:off x="6172200" y="2505075"/>
            <a:ext cx="5183188" cy="3684588"/>
          </a:xfrm>
        </p:spPr>
        <p:txBody>
          <a:body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5FC90A40-E86C-4334-80CE-C0E85FDF2B7C}"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25F41D32-6F02-4F12-8719-40DBFF587BB7}" type="slidenum">
              <a:rPr lang="zh-CN" altLang="en-US" smtClean="0"/>
            </a:fld>
            <a:endParaRPr lang="zh-CN"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5FC90A40-E86C-4334-80CE-C0E85FDF2B7C}"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25F41D32-6F02-4F12-8719-40DBFF587BB7}" type="slidenum">
              <a:rPr lang="zh-CN" altLang="en-US" smtClean="0"/>
            </a:fld>
            <a:endParaRPr lang="zh-CN"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5FC90A40-E86C-4334-80CE-C0E85FDF2B7C}"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25F41D32-6F02-4F12-8719-40DBFF587BB7}" type="slidenum">
              <a:rPr lang="zh-CN" altLang="en-US" smtClean="0"/>
            </a:fld>
            <a:endParaRPr lang="zh-CN" alt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endParaRPr lang="zh-CN" altLang="en-US"/>
          </a:p>
        </p:txBody>
      </p:sp>
      <p:sp>
        <p:nvSpPr>
          <p:cNvPr id="3" name="内容占位符 2"/>
          <p:cNvSpPr>
            <a:spLocks noGrp="1"/>
          </p:cNvSpPr>
          <p:nvPr>
            <p:ph idx="1" hasCustomPrompt="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endParaRPr lang="zh-CN" altLang="en-US"/>
          </a:p>
        </p:txBody>
      </p:sp>
      <p:sp>
        <p:nvSpPr>
          <p:cNvPr id="5" name="日期占位符 4"/>
          <p:cNvSpPr>
            <a:spLocks noGrp="1"/>
          </p:cNvSpPr>
          <p:nvPr>
            <p:ph type="dt" sz="half" idx="10"/>
          </p:nvPr>
        </p:nvSpPr>
        <p:spPr/>
        <p:txBody>
          <a:bodyPr/>
          <a:lstStyle/>
          <a:p>
            <a:fld id="{5FC90A40-E86C-4334-80CE-C0E85FDF2B7C}"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25F41D32-6F02-4F12-8719-40DBFF587BB7}" type="slidenum">
              <a:rPr lang="zh-CN" altLang="en-US" smtClean="0"/>
            </a:fld>
            <a:endParaRPr lang="zh-CN"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endParaRPr lang="zh-CN" altLang="en-US"/>
          </a:p>
        </p:txBody>
      </p:sp>
      <p:sp>
        <p:nvSpPr>
          <p:cNvPr id="5" name="日期占位符 4"/>
          <p:cNvSpPr>
            <a:spLocks noGrp="1"/>
          </p:cNvSpPr>
          <p:nvPr>
            <p:ph type="dt" sz="half" idx="10"/>
          </p:nvPr>
        </p:nvSpPr>
        <p:spPr/>
        <p:txBody>
          <a:bodyPr/>
          <a:lstStyle/>
          <a:p>
            <a:fld id="{5FC90A40-E86C-4334-80CE-C0E85FDF2B7C}"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25F41D32-6F02-4F12-8719-40DBFF587BB7}" type="slidenum">
              <a:rPr lang="zh-CN" altLang="en-US" smtClean="0"/>
            </a:fld>
            <a:endParaRPr lang="zh-CN" altLang="en-US"/>
          </a:p>
        </p:txBody>
      </p:sp>
    </p:spTree>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2" Type="http://schemas.openxmlformats.org/officeDocument/2006/relationships/theme" Target="../theme/theme1.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FC90A40-E86C-4334-80CE-C0E85FDF2B7C}"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25F41D32-6F02-4F12-8719-40DBFF587BB7}"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image" Target="../media/image1.jpeg"/></Relationships>
</file>

<file path=ppt/slides/_rels/slide10.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10.jpeg"/><Relationship Id="rId2" Type="http://schemas.openxmlformats.org/officeDocument/2006/relationships/image" Target="../media/image9.png"/><Relationship Id="rId1" Type="http://schemas.openxmlformats.org/officeDocument/2006/relationships/image" Target="../media/image2.png"/></Relationships>
</file>

<file path=ppt/slides/_rels/slide11.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10.jpeg"/><Relationship Id="rId2" Type="http://schemas.openxmlformats.org/officeDocument/2006/relationships/image" Target="../media/image9.png"/><Relationship Id="rId1" Type="http://schemas.openxmlformats.org/officeDocument/2006/relationships/image" Target="../media/image2.png"/></Relationships>
</file>

<file path=ppt/slides/_rels/slide12.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9.png"/><Relationship Id="rId1" Type="http://schemas.openxmlformats.org/officeDocument/2006/relationships/image" Target="../media/image2.png"/></Relationships>
</file>

<file path=ppt/slides/_rels/slide13.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image" Target="../media/image12.jpeg"/><Relationship Id="rId3" Type="http://schemas.openxmlformats.org/officeDocument/2006/relationships/image" Target="../media/image9.png"/><Relationship Id="rId2" Type="http://schemas.openxmlformats.org/officeDocument/2006/relationships/image" Target="../media/image2.png"/><Relationship Id="rId1" Type="http://schemas.openxmlformats.org/officeDocument/2006/relationships/image" Target="../media/image11.GIF"/></Relationships>
</file>

<file path=ppt/slides/_rels/slide14.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13.jpeg"/><Relationship Id="rId2" Type="http://schemas.openxmlformats.org/officeDocument/2006/relationships/image" Target="../media/image9.png"/><Relationship Id="rId1" Type="http://schemas.openxmlformats.org/officeDocument/2006/relationships/image" Target="../media/image2.png"/></Relationships>
</file>

<file path=ppt/slides/_rels/slide15.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9.png"/><Relationship Id="rId1" Type="http://schemas.openxmlformats.org/officeDocument/2006/relationships/image" Target="../media/image2.png"/></Relationships>
</file>

<file path=ppt/slides/_rels/slide16.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9.png"/><Relationship Id="rId1" Type="http://schemas.openxmlformats.org/officeDocument/2006/relationships/image" Target="../media/image2.png"/></Relationships>
</file>

<file path=ppt/slides/_rels/slide17.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9.png"/><Relationship Id="rId1" Type="http://schemas.openxmlformats.org/officeDocument/2006/relationships/image" Target="../media/image2.png"/></Relationships>
</file>

<file path=ppt/slides/_rels/slide18.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9.png"/><Relationship Id="rId1" Type="http://schemas.openxmlformats.org/officeDocument/2006/relationships/image" Target="../media/image2.png"/></Relationships>
</file>

<file path=ppt/slides/_rels/slide19.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9.png"/><Relationship Id="rId1" Type="http://schemas.openxmlformats.org/officeDocument/2006/relationships/image" Target="../media/image2.png"/></Relationships>
</file>

<file path=ppt/slides/_rels/slide2.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image" Target="../media/image5.png"/><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image" Target="../media/image1.jpeg"/></Relationships>
</file>

<file path=ppt/slides/_rels/slide20.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9.png"/><Relationship Id="rId1" Type="http://schemas.openxmlformats.org/officeDocument/2006/relationships/image" Target="../media/image2.png"/></Relationships>
</file>

<file path=ppt/slides/_rels/slide21.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9.png"/><Relationship Id="rId1" Type="http://schemas.openxmlformats.org/officeDocument/2006/relationships/image" Target="../media/image2.png"/></Relationships>
</file>

<file path=ppt/slides/_rels/slide22.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9.png"/><Relationship Id="rId1" Type="http://schemas.openxmlformats.org/officeDocument/2006/relationships/image" Target="../media/image2.png"/></Relationships>
</file>

<file path=ppt/slides/_rels/slide23.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9.png"/><Relationship Id="rId1" Type="http://schemas.openxmlformats.org/officeDocument/2006/relationships/image" Target="../media/image2.png"/></Relationships>
</file>

<file path=ppt/slides/_rels/slide24.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chart" Target="../charts/chart1.xml"/></Relationships>
</file>

<file path=ppt/slides/_rels/slide25.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15.emf"/><Relationship Id="rId2" Type="http://schemas.openxmlformats.org/officeDocument/2006/relationships/image" Target="../media/image2.png"/><Relationship Id="rId1" Type="http://schemas.openxmlformats.org/officeDocument/2006/relationships/image" Target="../media/image1.jpeg"/></Relationships>
</file>

<file path=ppt/slides/_rels/slide26.xml.rels><?xml version="1.0" encoding="UTF-8" standalone="yes"?>
<Relationships xmlns="http://schemas.openxmlformats.org/package/2006/relationships"><Relationship Id="rId6" Type="http://schemas.openxmlformats.org/officeDocument/2006/relationships/slideLayout" Target="../slideLayouts/slideLayout1.xml"/><Relationship Id="rId5" Type="http://schemas.openxmlformats.org/officeDocument/2006/relationships/image" Target="../media/image18.png"/><Relationship Id="rId4" Type="http://schemas.openxmlformats.org/officeDocument/2006/relationships/image" Target="../media/image17.png"/><Relationship Id="rId3" Type="http://schemas.openxmlformats.org/officeDocument/2006/relationships/image" Target="../media/image16.png"/><Relationship Id="rId2" Type="http://schemas.openxmlformats.org/officeDocument/2006/relationships/image" Target="../media/image2.png"/><Relationship Id="rId1" Type="http://schemas.openxmlformats.org/officeDocument/2006/relationships/image" Target="../media/image1.jpeg"/></Relationships>
</file>

<file path=ppt/slides/_rels/slide27.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image" Target="../media/image20.png"/><Relationship Id="rId3" Type="http://schemas.openxmlformats.org/officeDocument/2006/relationships/image" Target="../media/image19.png"/><Relationship Id="rId2" Type="http://schemas.openxmlformats.org/officeDocument/2006/relationships/image" Target="../media/image2.png"/><Relationship Id="rId1" Type="http://schemas.openxmlformats.org/officeDocument/2006/relationships/image" Target="../media/image1.jpeg"/></Relationships>
</file>

<file path=ppt/slides/_rels/slide28.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8.png"/><Relationship Id="rId2" Type="http://schemas.openxmlformats.org/officeDocument/2006/relationships/image" Target="../media/image2.png"/><Relationship Id="rId1" Type="http://schemas.openxmlformats.org/officeDocument/2006/relationships/image" Target="../media/image1.jpeg"/></Relationships>
</file>

<file path=ppt/slides/_rels/slide29.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image" Target="../media/image21.png"/><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chart" Target="../charts/chart2.xml"/></Relationships>
</file>

<file path=ppt/slides/_rels/slide3.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image" Target="../media/image7.png"/><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image" Target="../media/image1.jpeg"/></Relationships>
</file>

<file path=ppt/slides/_rels/slide30.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image" Target="../media/image23.png"/><Relationship Id="rId3" Type="http://schemas.openxmlformats.org/officeDocument/2006/relationships/image" Target="../media/image22.png"/><Relationship Id="rId2" Type="http://schemas.openxmlformats.org/officeDocument/2006/relationships/image" Target="../media/image2.png"/><Relationship Id="rId1" Type="http://schemas.openxmlformats.org/officeDocument/2006/relationships/image" Target="../media/image1.jpeg"/></Relationships>
</file>

<file path=ppt/slides/_rels/slide31.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image" Target="../media/image25.png"/><Relationship Id="rId3" Type="http://schemas.openxmlformats.org/officeDocument/2006/relationships/image" Target="../media/image24.png"/><Relationship Id="rId2" Type="http://schemas.openxmlformats.org/officeDocument/2006/relationships/image" Target="../media/image2.png"/><Relationship Id="rId1" Type="http://schemas.openxmlformats.org/officeDocument/2006/relationships/image" Target="../media/image1.jpeg"/></Relationships>
</file>

<file path=ppt/slides/_rels/slide32.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image" Target="../media/image9.png"/><Relationship Id="rId3" Type="http://schemas.openxmlformats.org/officeDocument/2006/relationships/image" Target="../media/image26.png"/><Relationship Id="rId2" Type="http://schemas.openxmlformats.org/officeDocument/2006/relationships/image" Target="../media/image2.png"/><Relationship Id="rId1" Type="http://schemas.openxmlformats.org/officeDocument/2006/relationships/image" Target="../media/image1.jpeg"/></Relationships>
</file>

<file path=ppt/slides/_rels/slide33.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27.png"/><Relationship Id="rId2" Type="http://schemas.openxmlformats.org/officeDocument/2006/relationships/image" Target="../media/image2.png"/><Relationship Id="rId1" Type="http://schemas.openxmlformats.org/officeDocument/2006/relationships/image" Target="../media/image1.jpeg"/></Relationships>
</file>

<file path=ppt/slides/_rels/slide34.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28.png"/><Relationship Id="rId2" Type="http://schemas.openxmlformats.org/officeDocument/2006/relationships/image" Target="../media/image2.png"/><Relationship Id="rId1" Type="http://schemas.openxmlformats.org/officeDocument/2006/relationships/image" Target="../media/image1.jpeg"/></Relationships>
</file>

<file path=ppt/slides/_rels/slide35.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image" Target="../media/image30.png"/><Relationship Id="rId3" Type="http://schemas.openxmlformats.org/officeDocument/2006/relationships/image" Target="../media/image29.png"/><Relationship Id="rId2" Type="http://schemas.openxmlformats.org/officeDocument/2006/relationships/image" Target="../media/image2.png"/><Relationship Id="rId1" Type="http://schemas.openxmlformats.org/officeDocument/2006/relationships/image" Target="../media/image1.jpeg"/></Relationships>
</file>

<file path=ppt/slides/_rels/slide36.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image" Target="../media/image1.jpeg"/></Relationships>
</file>

<file path=ppt/slides/_rels/slide37.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23.png"/><Relationship Id="rId2" Type="http://schemas.openxmlformats.org/officeDocument/2006/relationships/image" Target="../media/image2.png"/><Relationship Id="rId1" Type="http://schemas.openxmlformats.org/officeDocument/2006/relationships/image" Target="../media/image1.jpeg"/></Relationships>
</file>

<file path=ppt/slides/_rels/slide4.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8.png"/><Relationship Id="rId1" Type="http://schemas.openxmlformats.org/officeDocument/2006/relationships/image" Target="../media/image2.png"/></Relationships>
</file>

<file path=ppt/slides/_rels/slide5.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image" Target="../media/image7.png"/><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image" Target="../media/image1.jpeg"/></Relationships>
</file>

<file path=ppt/slides/_rels/slide6.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9.png"/><Relationship Id="rId1" Type="http://schemas.openxmlformats.org/officeDocument/2006/relationships/image" Target="../media/image2.png"/></Relationships>
</file>

<file path=ppt/slides/_rels/slide7.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image" Target="../media/image7.png"/><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image" Target="../media/image1.jpeg"/></Relationships>
</file>

<file path=ppt/slides/_rels/slide8.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9.png"/><Relationship Id="rId1" Type="http://schemas.openxmlformats.org/officeDocument/2006/relationships/image" Target="../media/image2.png"/></Relationships>
</file>

<file path=ppt/slides/_rels/slide9.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9.png"/><Relationship Id="rId1" Type="http://schemas.openxmlformats.org/officeDocument/2006/relationships/image" Target="../media/image2.pn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sp>
        <p:nvSpPr>
          <p:cNvPr id="5" name="文本框 4"/>
          <p:cNvSpPr txBox="1"/>
          <p:nvPr/>
        </p:nvSpPr>
        <p:spPr>
          <a:xfrm>
            <a:off x="6505287" y="2157228"/>
            <a:ext cx="5311506" cy="1015663"/>
          </a:xfrm>
          <a:prstGeom prst="rect">
            <a:avLst/>
          </a:prstGeom>
          <a:noFill/>
        </p:spPr>
        <p:txBody>
          <a:bodyPr wrap="square" rtlCol="0">
            <a:spAutoFit/>
          </a:bodyPr>
          <a:lstStyle/>
          <a:p>
            <a:r>
              <a:rPr lang="zh-CN" altLang="en-US" sz="6000" dirty="0" smtClean="0">
                <a:latin typeface="华文楷体" panose="02010600040101010101" pitchFamily="2" charset="-122"/>
                <a:ea typeface="华文楷体" panose="02010600040101010101" pitchFamily="2" charset="-122"/>
              </a:rPr>
              <a:t>汉 字 书 写</a:t>
            </a:r>
            <a:endParaRPr lang="zh-CN" altLang="en-US" sz="6000" dirty="0">
              <a:latin typeface="华文楷体" panose="02010600040101010101" pitchFamily="2" charset="-122"/>
              <a:ea typeface="华文楷体" panose="02010600040101010101" pitchFamily="2" charset="-122"/>
            </a:endParaRPr>
          </a:p>
        </p:txBody>
      </p:sp>
      <p:sp>
        <p:nvSpPr>
          <p:cNvPr id="6" name="文本框 5"/>
          <p:cNvSpPr txBox="1"/>
          <p:nvPr/>
        </p:nvSpPr>
        <p:spPr>
          <a:xfrm>
            <a:off x="5925526" y="3308310"/>
            <a:ext cx="5261317" cy="400110"/>
          </a:xfrm>
          <a:prstGeom prst="rect">
            <a:avLst/>
          </a:prstGeom>
          <a:noFill/>
        </p:spPr>
        <p:txBody>
          <a:bodyPr wrap="square" rtlCol="0">
            <a:spAutoFit/>
          </a:bodyPr>
          <a:lstStyle/>
          <a:p>
            <a:pPr algn="dist"/>
            <a:r>
              <a:rPr lang="en-US" altLang="zh-CN" sz="2000" dirty="0" smtClean="0"/>
              <a:t>WRITTEN CHINESE</a:t>
            </a:r>
            <a:endParaRPr lang="zh-CN" altLang="en-US" sz="2000" dirty="0"/>
          </a:p>
        </p:txBody>
      </p:sp>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5435111" y="-179645"/>
            <a:ext cx="7039428" cy="2848543"/>
          </a:xfrm>
          <a:prstGeom prst="rect">
            <a:avLst/>
          </a:prstGeom>
        </p:spPr>
      </p:pic>
      <p:sp>
        <p:nvSpPr>
          <p:cNvPr id="2595" name="文本框 2594"/>
          <p:cNvSpPr txBox="1"/>
          <p:nvPr/>
        </p:nvSpPr>
        <p:spPr>
          <a:xfrm>
            <a:off x="6036945" y="4702175"/>
            <a:ext cx="4808220" cy="1188720"/>
          </a:xfrm>
          <a:prstGeom prst="rect">
            <a:avLst/>
          </a:prstGeom>
          <a:noFill/>
        </p:spPr>
        <p:txBody>
          <a:bodyPr wrap="square" rtlCol="0">
            <a:spAutoFit/>
          </a:bodyPr>
          <a:lstStyle/>
          <a:p>
            <a:pPr fontAlgn="auto">
              <a:lnSpc>
                <a:spcPct val="150000"/>
              </a:lnSpc>
            </a:pPr>
            <a:r>
              <a:rPr lang="zh-CN" altLang="en-US" sz="2400" dirty="0" smtClean="0">
                <a:latin typeface="楷体" panose="02010609060101010101" pitchFamily="49" charset="-122"/>
                <a:ea typeface="楷体" panose="02010609060101010101" pitchFamily="49" charset="-122"/>
              </a:rPr>
              <a:t>老师：孔丽娜</a:t>
            </a:r>
            <a:endParaRPr lang="zh-CN" altLang="en-US" sz="2400" dirty="0" smtClean="0">
              <a:latin typeface="楷体" panose="02010609060101010101" pitchFamily="49" charset="-122"/>
              <a:ea typeface="楷体" panose="02010609060101010101" pitchFamily="49" charset="-122"/>
            </a:endParaRPr>
          </a:p>
          <a:p>
            <a:pPr fontAlgn="auto">
              <a:lnSpc>
                <a:spcPct val="150000"/>
              </a:lnSpc>
            </a:pPr>
            <a:r>
              <a:rPr lang="en-US" altLang="zh-CN" sz="2400" dirty="0">
                <a:latin typeface="楷体" panose="02010609060101010101" pitchFamily="49" charset="-122"/>
                <a:ea typeface="楷体" panose="02010609060101010101" pitchFamily="49" charset="-122"/>
              </a:rPr>
              <a:t>Teacher</a:t>
            </a:r>
            <a:r>
              <a:rPr lang="zh-CN" altLang="en-US" sz="2400" dirty="0">
                <a:latin typeface="楷体" panose="02010609060101010101" pitchFamily="49" charset="-122"/>
                <a:ea typeface="楷体" panose="02010609060101010101" pitchFamily="49" charset="-122"/>
              </a:rPr>
              <a:t>：</a:t>
            </a:r>
            <a:r>
              <a:rPr lang="en-US" altLang="zh-CN" sz="2400" dirty="0">
                <a:latin typeface="楷体" panose="02010609060101010101" pitchFamily="49" charset="-122"/>
                <a:ea typeface="楷体" panose="02010609060101010101" pitchFamily="49" charset="-122"/>
              </a:rPr>
              <a:t>Elsie Kong</a:t>
            </a:r>
            <a:endParaRPr lang="en-US" altLang="zh-CN" sz="2400" dirty="0">
              <a:latin typeface="楷体" panose="02010609060101010101" pitchFamily="49" charset="-122"/>
              <a:ea typeface="楷体" panose="02010609060101010101" pitchFamily="49" charset="-122"/>
            </a:endParaRPr>
          </a:p>
        </p:txBody>
      </p:sp>
      <p:pic>
        <p:nvPicPr>
          <p:cNvPr id="7" name="图片 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46914" y="1735962"/>
            <a:ext cx="4760515" cy="4928286"/>
          </a:xfrm>
          <a:prstGeom prst="rect">
            <a:avLst/>
          </a:prstGeom>
        </p:spPr>
      </p:pic>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6233572" cy="523220"/>
          </a:xfrm>
          <a:prstGeom prst="rect">
            <a:avLst/>
          </a:prstGeom>
          <a:noFill/>
        </p:spPr>
        <p:txBody>
          <a:bodyPr wrap="square" rtlCol="0">
            <a:spAutoFit/>
          </a:bodyPr>
          <a:lstStyle/>
          <a:p>
            <a:r>
              <a:rPr lang="en-US" altLang="zh-CN" sz="2800" dirty="0" smtClean="0">
                <a:latin typeface="Times New Roman" panose="02020603050405020304" pitchFamily="2" charset="0"/>
              </a:rPr>
              <a:t>Self-explanatory Characters</a:t>
            </a:r>
            <a:endParaRPr lang="en-US" altLang="zh-CN" sz="2800" dirty="0">
              <a:latin typeface="Times New Roman" panose="02020603050405020304" pitchFamily="2" charset="0"/>
              <a:ea typeface="禹卫书法行书简体" panose="02000603000000000000" pitchFamily="2" charset="-122"/>
            </a:endParaRPr>
          </a:p>
        </p:txBody>
      </p:sp>
      <p:pic>
        <p:nvPicPr>
          <p:cNvPr id="78"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r="15586" b="13913"/>
          <a:stretch>
            <a:fillRect/>
          </a:stretch>
        </p:blipFill>
        <p:spPr bwMode="auto">
          <a:xfrm flipH="1">
            <a:off x="334907" y="246193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矩形 51"/>
          <p:cNvSpPr/>
          <p:nvPr/>
        </p:nvSpPr>
        <p:spPr>
          <a:xfrm>
            <a:off x="2862580" y="1920875"/>
            <a:ext cx="8020050" cy="3688080"/>
          </a:xfrm>
          <a:prstGeom prst="rect">
            <a:avLst/>
          </a:prstGeom>
        </p:spPr>
        <p:txBody>
          <a:bodyPr wrap="square">
            <a:spAutoFit/>
          </a:bodyPr>
          <a:lstStyle/>
          <a:p>
            <a:r>
              <a:rPr lang="en-US" altLang="zh-CN" sz="2800" dirty="0" smtClean="0">
                <a:latin typeface="Times New Roman" panose="02020603050405020304" pitchFamily="2" charset="0"/>
                <a:ea typeface="宋体" panose="02010600030101010101" pitchFamily="2" charset="-122"/>
              </a:rPr>
              <a:t>New characters:</a:t>
            </a:r>
            <a:endParaRPr lang="en-US" altLang="zh-CN" sz="2800" dirty="0" smtClean="0">
              <a:latin typeface="Times New Roman" panose="02020603050405020304" pitchFamily="2" charset="0"/>
              <a:ea typeface="宋体" panose="02010600030101010101" pitchFamily="2" charset="-122"/>
            </a:endParaRPr>
          </a:p>
          <a:p>
            <a:endParaRPr lang="en-US" altLang="zh-CN" sz="2800" dirty="0" smtClean="0">
              <a:latin typeface="Times New Roman" panose="02020603050405020304" pitchFamily="2" charset="0"/>
              <a:ea typeface="宋体" panose="02010600030101010101" pitchFamily="2" charset="-122"/>
            </a:endParaRPr>
          </a:p>
          <a:p>
            <a:r>
              <a:rPr lang="en-US" altLang="zh-CN" sz="6000" dirty="0" smtClean="0">
                <a:latin typeface="华文楷体" panose="02010600040101010101" pitchFamily="2" charset="-122"/>
                <a:ea typeface="华文楷体" panose="02010600040101010101" pitchFamily="2" charset="-122"/>
              </a:rPr>
              <a:t>1.</a:t>
            </a:r>
            <a:r>
              <a:rPr lang="zh-CN" altLang="en-US" sz="6000" dirty="0" smtClean="0">
                <a:latin typeface="华文楷体" panose="02010600040101010101" pitchFamily="2" charset="-122"/>
                <a:ea typeface="华文楷体" panose="02010600040101010101" pitchFamily="2" charset="-122"/>
              </a:rPr>
              <a:t>末 </a:t>
            </a:r>
            <a:r>
              <a:rPr lang="en-US" altLang="zh-CN" sz="6000" dirty="0" err="1" smtClean="0">
                <a:latin typeface="Times New Roman" panose="02020603050405020304" pitchFamily="2" charset="0"/>
                <a:ea typeface="华文楷体" panose="02010600040101010101" pitchFamily="2" charset="-122"/>
              </a:rPr>
              <a:t>mò</a:t>
            </a:r>
            <a:endParaRPr lang="zh-CN" altLang="en-US" sz="6000" dirty="0" smtClean="0">
              <a:latin typeface="Times New Roman" panose="02020603050405020304" pitchFamily="2" charset="0"/>
              <a:ea typeface="华文楷体" panose="02010600040101010101" pitchFamily="2" charset="-122"/>
            </a:endParaRPr>
          </a:p>
          <a:p>
            <a:endParaRPr lang="zh-CN" altLang="en-US" sz="6000" dirty="0" smtClean="0">
              <a:latin typeface="华文楷体" panose="02010600040101010101" pitchFamily="2" charset="-122"/>
              <a:ea typeface="华文楷体" panose="02010600040101010101" pitchFamily="2" charset="-122"/>
            </a:endParaRPr>
          </a:p>
          <a:p>
            <a:r>
              <a:rPr lang="zh-CN" altLang="en-US" sz="6000" dirty="0" smtClean="0">
                <a:latin typeface="华文楷体" panose="02010600040101010101" pitchFamily="2" charset="-122"/>
                <a:ea typeface="华文楷体" panose="02010600040101010101" pitchFamily="2" charset="-122"/>
              </a:rPr>
              <a:t>   周末 </a:t>
            </a:r>
            <a:r>
              <a:rPr lang="en-US" altLang="zh-CN" sz="6000" dirty="0" err="1" smtClean="0">
                <a:latin typeface="华文楷体" panose="02010600040101010101" pitchFamily="2" charset="-122"/>
                <a:ea typeface="华文楷体" panose="02010600040101010101" pitchFamily="2" charset="-122"/>
              </a:rPr>
              <a:t>zhōum</a:t>
            </a:r>
            <a:r>
              <a:rPr lang="en-US" altLang="zh-CN" sz="6000" dirty="0" err="1" smtClean="0">
                <a:latin typeface="Times New Roman" panose="02020603050405020304" pitchFamily="2" charset="0"/>
                <a:ea typeface="华文楷体" panose="02010600040101010101" pitchFamily="2" charset="-122"/>
              </a:rPr>
              <a:t>ò</a:t>
            </a:r>
            <a:endParaRPr lang="en-US" altLang="zh-CN" sz="6000" dirty="0" smtClean="0">
              <a:latin typeface="华文楷体" panose="02010600040101010101" pitchFamily="2" charset="-122"/>
              <a:ea typeface="华文楷体" panose="02010600040101010101" pitchFamily="2" charset="-122"/>
              <a:sym typeface="+mn-ea"/>
            </a:endParaRPr>
          </a:p>
        </p:txBody>
      </p:sp>
      <p:sp>
        <p:nvSpPr>
          <p:cNvPr id="44" name="TextBox 43"/>
          <p:cNvSpPr txBox="1"/>
          <p:nvPr/>
        </p:nvSpPr>
        <p:spPr>
          <a:xfrm>
            <a:off x="7093514" y="2911828"/>
            <a:ext cx="2765778" cy="646331"/>
          </a:xfrm>
          <a:prstGeom prst="rect">
            <a:avLst/>
          </a:prstGeom>
          <a:noFill/>
        </p:spPr>
        <p:txBody>
          <a:bodyPr wrap="square" rtlCol="0">
            <a:spAutoFit/>
          </a:bodyPr>
          <a:lstStyle/>
          <a:p>
            <a:r>
              <a:rPr lang="en-US" altLang="zh-CN" sz="3600" dirty="0" smtClean="0">
                <a:latin typeface="Times New Roman" panose="02020603050405020304" pitchFamily="2" charset="0"/>
                <a:cs typeface="Times New Roman" panose="02020603050405020304" pitchFamily="2" charset="0"/>
              </a:rPr>
              <a:t>end</a:t>
            </a:r>
            <a:endParaRPr lang="zh-CN" altLang="en-US" sz="3600" dirty="0">
              <a:latin typeface="Times New Roman" panose="02020603050405020304" pitchFamily="2" charset="0"/>
              <a:cs typeface="Times New Roman" panose="02020603050405020304" pitchFamily="2" charset="0"/>
            </a:endParaRPr>
          </a:p>
        </p:txBody>
      </p:sp>
      <p:sp>
        <p:nvSpPr>
          <p:cNvPr id="45" name="TextBox 44"/>
          <p:cNvSpPr txBox="1"/>
          <p:nvPr/>
        </p:nvSpPr>
        <p:spPr>
          <a:xfrm>
            <a:off x="8178800" y="4769557"/>
            <a:ext cx="2765778" cy="646331"/>
          </a:xfrm>
          <a:prstGeom prst="rect">
            <a:avLst/>
          </a:prstGeom>
          <a:noFill/>
        </p:spPr>
        <p:txBody>
          <a:bodyPr wrap="square" rtlCol="0">
            <a:spAutoFit/>
          </a:bodyPr>
          <a:lstStyle/>
          <a:p>
            <a:r>
              <a:rPr lang="en-US" altLang="zh-CN" sz="3600" dirty="0" smtClean="0">
                <a:latin typeface="Times New Roman" panose="02020603050405020304" pitchFamily="2" charset="0"/>
                <a:cs typeface="Times New Roman" panose="02020603050405020304" pitchFamily="2" charset="0"/>
              </a:rPr>
              <a:t>weekend</a:t>
            </a:r>
            <a:endParaRPr lang="zh-CN" altLang="en-US" sz="3600" dirty="0">
              <a:latin typeface="Times New Roman" panose="02020603050405020304" pitchFamily="2" charset="0"/>
              <a:cs typeface="Times New Roman" panose="02020603050405020304" pitchFamily="2" charset="0"/>
            </a:endParaRPr>
          </a:p>
        </p:txBody>
      </p:sp>
      <p:pic>
        <p:nvPicPr>
          <p:cNvPr id="29698" name="Picture 2" descr="http://1802.img.pp.sohu.com.cn/images/blog/2009/11/1/14/17/1255d94fe78g214.jpg"/>
          <p:cNvPicPr>
            <a:picLocks noChangeAspect="1" noChangeArrowheads="1"/>
          </p:cNvPicPr>
          <p:nvPr/>
        </p:nvPicPr>
        <p:blipFill>
          <a:blip r:embed="rId3"/>
          <a:srcRect b="15561"/>
          <a:stretch>
            <a:fillRect/>
          </a:stretch>
        </p:blipFill>
        <p:spPr bwMode="auto">
          <a:xfrm>
            <a:off x="3648145" y="4122385"/>
            <a:ext cx="6263500" cy="1538994"/>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29698"/>
                                        </p:tgtEl>
                                        <p:attrNameLst>
                                          <p:attrName>style.visibility</p:attrName>
                                        </p:attrNameLst>
                                      </p:cBhvr>
                                      <p:to>
                                        <p:strVal val="visible"/>
                                      </p:to>
                                    </p:set>
                                    <p:animEffect transition="in" filter="blinds(horizontal)">
                                      <p:cBhvr>
                                        <p:cTn id="7" dur="500"/>
                                        <p:tgtEl>
                                          <p:spTgt spid="29698"/>
                                        </p:tgtEl>
                                      </p:cBhvr>
                                    </p:animEffect>
                                  </p:childTnLst>
                                </p:cTn>
                              </p:par>
                            </p:childTnLst>
                          </p:cTn>
                        </p:par>
                      </p:childTnLst>
                    </p:cTn>
                  </p:par>
                  <p:par>
                    <p:cTn id="8" fill="hold">
                      <p:stCondLst>
                        <p:cond delay="indefinite"/>
                      </p:stCondLst>
                      <p:childTnLst>
                        <p:par>
                          <p:cTn id="9" fill="hold">
                            <p:stCondLst>
                              <p:cond delay="0"/>
                            </p:stCondLst>
                            <p:childTnLst>
                              <p:par>
                                <p:cTn id="10" presetID="8" presetClass="exit" presetSubtype="16" fill="hold" nodeType="clickEffect">
                                  <p:stCondLst>
                                    <p:cond delay="0"/>
                                  </p:stCondLst>
                                  <p:childTnLst>
                                    <p:animEffect transition="out" filter="diamond(in)">
                                      <p:cBhvr>
                                        <p:cTn id="11" dur="2000"/>
                                        <p:tgtEl>
                                          <p:spTgt spid="29698"/>
                                        </p:tgtEl>
                                      </p:cBhvr>
                                    </p:animEffect>
                                    <p:set>
                                      <p:cBhvr>
                                        <p:cTn id="12" dur="1" fill="hold">
                                          <p:stCondLst>
                                            <p:cond delay="1999"/>
                                          </p:stCondLst>
                                        </p:cTn>
                                        <p:tgtEl>
                                          <p:spTgt spid="29698"/>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4" presetClass="entr" presetSubtype="16" fill="hold" grpId="0" nodeType="click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box(in)">
                                      <p:cBhvr>
                                        <p:cTn id="17" dur="500"/>
                                        <p:tgtEl>
                                          <p:spTgt spid="44"/>
                                        </p:tgtEl>
                                      </p:cBhvr>
                                    </p:animEffect>
                                  </p:childTnLst>
                                </p:cTn>
                              </p:par>
                            </p:childTnLst>
                          </p:cTn>
                        </p:par>
                      </p:childTnLst>
                    </p:cTn>
                  </p:par>
                  <p:par>
                    <p:cTn id="18" fill="hold">
                      <p:stCondLst>
                        <p:cond delay="indefinite"/>
                      </p:stCondLst>
                      <p:childTnLst>
                        <p:par>
                          <p:cTn id="19" fill="hold">
                            <p:stCondLst>
                              <p:cond delay="0"/>
                            </p:stCondLst>
                            <p:childTnLst>
                              <p:par>
                                <p:cTn id="20" presetID="4" presetClass="entr" presetSubtype="16" fill="hold" grpId="0" nodeType="clickEffect">
                                  <p:stCondLst>
                                    <p:cond delay="0"/>
                                  </p:stCondLst>
                                  <p:childTnLst>
                                    <p:set>
                                      <p:cBhvr>
                                        <p:cTn id="21" dur="1" fill="hold">
                                          <p:stCondLst>
                                            <p:cond delay="0"/>
                                          </p:stCondLst>
                                        </p:cTn>
                                        <p:tgtEl>
                                          <p:spTgt spid="45"/>
                                        </p:tgtEl>
                                        <p:attrNameLst>
                                          <p:attrName>style.visibility</p:attrName>
                                        </p:attrNameLst>
                                      </p:cBhvr>
                                      <p:to>
                                        <p:strVal val="visible"/>
                                      </p:to>
                                    </p:set>
                                    <p:animEffect transition="in" filter="box(in)">
                                      <p:cBhvr>
                                        <p:cTn id="22"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45"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6233572" cy="523220"/>
          </a:xfrm>
          <a:prstGeom prst="rect">
            <a:avLst/>
          </a:prstGeom>
          <a:noFill/>
        </p:spPr>
        <p:txBody>
          <a:bodyPr wrap="square" rtlCol="0">
            <a:spAutoFit/>
          </a:bodyPr>
          <a:lstStyle/>
          <a:p>
            <a:r>
              <a:rPr lang="en-US" altLang="zh-CN" sz="2800" dirty="0" smtClean="0">
                <a:latin typeface="Times New Roman" panose="02020603050405020304" pitchFamily="2" charset="0"/>
              </a:rPr>
              <a:t>Self-explanatory Characters</a:t>
            </a:r>
            <a:endParaRPr lang="en-US" altLang="zh-CN" sz="2800" dirty="0">
              <a:latin typeface="Times New Roman" panose="02020603050405020304" pitchFamily="2" charset="0"/>
              <a:ea typeface="禹卫书法行书简体" panose="02000603000000000000" pitchFamily="2" charset="-122"/>
            </a:endParaRPr>
          </a:p>
        </p:txBody>
      </p:sp>
      <p:pic>
        <p:nvPicPr>
          <p:cNvPr id="78"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r="15586" b="13913"/>
          <a:stretch>
            <a:fillRect/>
          </a:stretch>
        </p:blipFill>
        <p:spPr bwMode="auto">
          <a:xfrm flipH="1">
            <a:off x="334907" y="246193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矩形 51"/>
          <p:cNvSpPr/>
          <p:nvPr/>
        </p:nvSpPr>
        <p:spPr>
          <a:xfrm>
            <a:off x="2862580" y="1920875"/>
            <a:ext cx="8020050" cy="3688080"/>
          </a:xfrm>
          <a:prstGeom prst="rect">
            <a:avLst/>
          </a:prstGeom>
        </p:spPr>
        <p:txBody>
          <a:bodyPr wrap="square">
            <a:spAutoFit/>
          </a:bodyPr>
          <a:lstStyle/>
          <a:p>
            <a:r>
              <a:rPr lang="en-US" altLang="zh-CN" sz="2800" dirty="0" smtClean="0">
                <a:latin typeface="Times New Roman" panose="02020603050405020304" pitchFamily="2" charset="0"/>
                <a:ea typeface="宋体" panose="02010600030101010101" pitchFamily="2" charset="-122"/>
              </a:rPr>
              <a:t>New characters:</a:t>
            </a:r>
            <a:endParaRPr lang="en-US" altLang="zh-CN" sz="2800" dirty="0" smtClean="0">
              <a:latin typeface="Times New Roman" panose="02020603050405020304" pitchFamily="2" charset="0"/>
              <a:ea typeface="宋体" panose="02010600030101010101" pitchFamily="2" charset="-122"/>
            </a:endParaRPr>
          </a:p>
          <a:p>
            <a:endParaRPr lang="en-US" altLang="zh-CN" sz="2800" dirty="0" smtClean="0">
              <a:latin typeface="Times New Roman" panose="02020603050405020304" pitchFamily="2" charset="0"/>
              <a:ea typeface="宋体" panose="02010600030101010101" pitchFamily="2" charset="-122"/>
            </a:endParaRPr>
          </a:p>
          <a:p>
            <a:r>
              <a:rPr lang="en-US" altLang="zh-CN" sz="6000" dirty="0" smtClean="0">
                <a:latin typeface="华文楷体" panose="02010600040101010101" pitchFamily="2" charset="-122"/>
                <a:ea typeface="华文楷体" panose="02010600040101010101" pitchFamily="2" charset="-122"/>
              </a:rPr>
              <a:t>2. </a:t>
            </a:r>
            <a:r>
              <a:rPr lang="zh-CN" altLang="en-US" sz="6000" dirty="0" smtClean="0">
                <a:latin typeface="华文楷体" panose="02010600040101010101" pitchFamily="2" charset="-122"/>
                <a:ea typeface="华文楷体" panose="02010600040101010101" pitchFamily="2" charset="-122"/>
              </a:rPr>
              <a:t>片  </a:t>
            </a:r>
            <a:r>
              <a:rPr lang="en-US" altLang="zh-CN" sz="6000" dirty="0" err="1" smtClean="0">
                <a:latin typeface="Times New Roman" panose="02020603050405020304" pitchFamily="2" charset="0"/>
                <a:ea typeface="华文楷体" panose="02010600040101010101" pitchFamily="2" charset="-122"/>
              </a:rPr>
              <a:t>piàn</a:t>
            </a:r>
            <a:endParaRPr lang="zh-CN" altLang="en-US" sz="6000" dirty="0" smtClean="0">
              <a:latin typeface="Times New Roman" panose="02020603050405020304" pitchFamily="2" charset="0"/>
              <a:ea typeface="华文楷体" panose="02010600040101010101" pitchFamily="2" charset="-122"/>
            </a:endParaRPr>
          </a:p>
          <a:p>
            <a:endParaRPr lang="zh-CN" altLang="en-US" sz="6000" dirty="0" smtClean="0">
              <a:latin typeface="华文楷体" panose="02010600040101010101" pitchFamily="2" charset="-122"/>
              <a:ea typeface="华文楷体" panose="02010600040101010101" pitchFamily="2" charset="-122"/>
            </a:endParaRPr>
          </a:p>
          <a:p>
            <a:r>
              <a:rPr lang="zh-CN" altLang="en-US" sz="6000" dirty="0" smtClean="0">
                <a:latin typeface="华文楷体" panose="02010600040101010101" pitchFamily="2" charset="-122"/>
                <a:ea typeface="华文楷体" panose="02010600040101010101" pitchFamily="2" charset="-122"/>
              </a:rPr>
              <a:t>   一片 </a:t>
            </a:r>
            <a:r>
              <a:rPr lang="en-US" altLang="zh-CN" sz="6000" dirty="0" err="1" smtClean="0">
                <a:latin typeface="Times New Roman" panose="02020603050405020304" pitchFamily="2" charset="0"/>
                <a:ea typeface="华文楷体" panose="02010600040101010101" pitchFamily="2" charset="-122"/>
              </a:rPr>
              <a:t>yípiàn</a:t>
            </a:r>
            <a:endParaRPr lang="en-US" altLang="zh-CN" sz="6000" dirty="0" smtClean="0">
              <a:latin typeface="Times New Roman" panose="02020603050405020304" pitchFamily="2" charset="0"/>
              <a:ea typeface="华文楷体" panose="02010600040101010101" pitchFamily="2" charset="-122"/>
              <a:sym typeface="+mn-ea"/>
            </a:endParaRPr>
          </a:p>
        </p:txBody>
      </p:sp>
      <p:sp>
        <p:nvSpPr>
          <p:cNvPr id="44" name="TextBox 43"/>
          <p:cNvSpPr txBox="1"/>
          <p:nvPr/>
        </p:nvSpPr>
        <p:spPr>
          <a:xfrm>
            <a:off x="7093514" y="2911828"/>
            <a:ext cx="2765778" cy="646331"/>
          </a:xfrm>
          <a:prstGeom prst="rect">
            <a:avLst/>
          </a:prstGeom>
          <a:noFill/>
        </p:spPr>
        <p:txBody>
          <a:bodyPr wrap="square" rtlCol="0">
            <a:spAutoFit/>
          </a:bodyPr>
          <a:lstStyle/>
          <a:p>
            <a:r>
              <a:rPr lang="en-US" altLang="zh-CN" sz="3600" dirty="0" smtClean="0">
                <a:latin typeface="Times New Roman" panose="02020603050405020304" pitchFamily="2" charset="0"/>
                <a:cs typeface="Times New Roman" panose="02020603050405020304" pitchFamily="2" charset="0"/>
              </a:rPr>
              <a:t>slice; piece</a:t>
            </a:r>
            <a:endParaRPr lang="zh-CN" altLang="en-US" sz="3600" dirty="0">
              <a:latin typeface="Times New Roman" panose="02020603050405020304" pitchFamily="2" charset="0"/>
              <a:cs typeface="Times New Roman" panose="02020603050405020304" pitchFamily="2" charset="0"/>
            </a:endParaRPr>
          </a:p>
        </p:txBody>
      </p:sp>
      <p:sp>
        <p:nvSpPr>
          <p:cNvPr id="45" name="TextBox 44"/>
          <p:cNvSpPr txBox="1"/>
          <p:nvPr/>
        </p:nvSpPr>
        <p:spPr>
          <a:xfrm>
            <a:off x="7682088" y="4882445"/>
            <a:ext cx="2765778" cy="646331"/>
          </a:xfrm>
          <a:prstGeom prst="rect">
            <a:avLst/>
          </a:prstGeom>
          <a:noFill/>
        </p:spPr>
        <p:txBody>
          <a:bodyPr wrap="square" rtlCol="0">
            <a:spAutoFit/>
          </a:bodyPr>
          <a:lstStyle/>
          <a:p>
            <a:r>
              <a:rPr lang="en-US" altLang="zh-CN" sz="3600" dirty="0" smtClean="0">
                <a:latin typeface="Times New Roman" panose="02020603050405020304" pitchFamily="2" charset="0"/>
                <a:cs typeface="Times New Roman" panose="02020603050405020304" pitchFamily="2" charset="0"/>
              </a:rPr>
              <a:t>A piece of </a:t>
            </a:r>
            <a:endParaRPr lang="zh-CN" altLang="en-US" sz="3600" dirty="0">
              <a:latin typeface="Times New Roman" panose="02020603050405020304" pitchFamily="2" charset="0"/>
              <a:cs typeface="Times New Roman" panose="02020603050405020304" pitchFamily="2" charset="0"/>
            </a:endParaRPr>
          </a:p>
        </p:txBody>
      </p:sp>
      <p:pic>
        <p:nvPicPr>
          <p:cNvPr id="29698" name="Picture 2" descr="http://1802.img.pp.sohu.com.cn/images/blog/2009/11/1/14/17/1255d94fe78g214.jpg"/>
          <p:cNvPicPr>
            <a:picLocks noChangeAspect="1" noChangeArrowheads="1"/>
          </p:cNvPicPr>
          <p:nvPr/>
        </p:nvPicPr>
        <p:blipFill>
          <a:blip r:embed="rId3"/>
          <a:srcRect b="15561"/>
          <a:stretch>
            <a:fillRect/>
          </a:stretch>
        </p:blipFill>
        <p:spPr bwMode="auto">
          <a:xfrm>
            <a:off x="3580411" y="4540072"/>
            <a:ext cx="6142325" cy="1538994"/>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blinds(horizontal)">
                                      <p:cBhvr>
                                        <p:cTn id="7" dur="500"/>
                                        <p:tgtEl>
                                          <p:spTgt spid="44"/>
                                        </p:tgtEl>
                                      </p:cBhvr>
                                    </p:animEffect>
                                  </p:childTnLst>
                                </p:cTn>
                              </p:par>
                            </p:childTnLst>
                          </p:cTn>
                        </p:par>
                      </p:childTnLst>
                    </p:cTn>
                  </p:par>
                  <p:par>
                    <p:cTn id="8" fill="hold">
                      <p:stCondLst>
                        <p:cond delay="indefinite"/>
                      </p:stCondLst>
                      <p:childTnLst>
                        <p:par>
                          <p:cTn id="9" fill="hold">
                            <p:stCondLst>
                              <p:cond delay="0"/>
                            </p:stCondLst>
                            <p:childTnLst>
                              <p:par>
                                <p:cTn id="10" presetID="2" presetClass="exit" presetSubtype="4" fill="hold" nodeType="clickEffect">
                                  <p:stCondLst>
                                    <p:cond delay="0"/>
                                  </p:stCondLst>
                                  <p:childTnLst>
                                    <p:anim calcmode="lin" valueType="num">
                                      <p:cBhvr additive="base">
                                        <p:cTn id="11" dur="500"/>
                                        <p:tgtEl>
                                          <p:spTgt spid="29698"/>
                                        </p:tgtEl>
                                        <p:attrNameLst>
                                          <p:attrName>ppt_x</p:attrName>
                                        </p:attrNameLst>
                                      </p:cBhvr>
                                      <p:tavLst>
                                        <p:tav tm="0">
                                          <p:val>
                                            <p:strVal val="ppt_x"/>
                                          </p:val>
                                        </p:tav>
                                        <p:tav tm="100000">
                                          <p:val>
                                            <p:strVal val="ppt_x"/>
                                          </p:val>
                                        </p:tav>
                                      </p:tavLst>
                                    </p:anim>
                                    <p:anim calcmode="lin" valueType="num">
                                      <p:cBhvr additive="base">
                                        <p:cTn id="12" dur="500"/>
                                        <p:tgtEl>
                                          <p:spTgt spid="29698"/>
                                        </p:tgtEl>
                                        <p:attrNameLst>
                                          <p:attrName>ppt_y</p:attrName>
                                        </p:attrNameLst>
                                      </p:cBhvr>
                                      <p:tavLst>
                                        <p:tav tm="0">
                                          <p:val>
                                            <p:strVal val="ppt_y"/>
                                          </p:val>
                                        </p:tav>
                                        <p:tav tm="100000">
                                          <p:val>
                                            <p:strVal val="1+ppt_h/2"/>
                                          </p:val>
                                        </p:tav>
                                      </p:tavLst>
                                    </p:anim>
                                    <p:set>
                                      <p:cBhvr>
                                        <p:cTn id="13" dur="1" fill="hold">
                                          <p:stCondLst>
                                            <p:cond delay="499"/>
                                          </p:stCondLst>
                                        </p:cTn>
                                        <p:tgtEl>
                                          <p:spTgt spid="29698"/>
                                        </p:tgtEl>
                                        <p:attrNameLst>
                                          <p:attrName>style.visibility</p:attrName>
                                        </p:attrNameLst>
                                      </p:cBhvr>
                                      <p:to>
                                        <p:strVal val="hidden"/>
                                      </p:to>
                                    </p:set>
                                  </p:childTnLst>
                                </p:cTn>
                              </p:par>
                            </p:childTnLst>
                          </p:cTn>
                        </p:par>
                      </p:childTnLst>
                    </p:cTn>
                  </p:par>
                  <p:par>
                    <p:cTn id="14" fill="hold">
                      <p:stCondLst>
                        <p:cond delay="indefinite"/>
                      </p:stCondLst>
                      <p:childTnLst>
                        <p:par>
                          <p:cTn id="15" fill="hold">
                            <p:stCondLst>
                              <p:cond delay="0"/>
                            </p:stCondLst>
                            <p:childTnLst>
                              <p:par>
                                <p:cTn id="16" presetID="3" presetClass="entr" presetSubtype="10" fill="hold" grpId="0" nodeType="clickEffect">
                                  <p:stCondLst>
                                    <p:cond delay="0"/>
                                  </p:stCondLst>
                                  <p:childTnLst>
                                    <p:set>
                                      <p:cBhvr>
                                        <p:cTn id="17" dur="1" fill="hold">
                                          <p:stCondLst>
                                            <p:cond delay="0"/>
                                          </p:stCondLst>
                                        </p:cTn>
                                        <p:tgtEl>
                                          <p:spTgt spid="45"/>
                                        </p:tgtEl>
                                        <p:attrNameLst>
                                          <p:attrName>style.visibility</p:attrName>
                                        </p:attrNameLst>
                                      </p:cBhvr>
                                      <p:to>
                                        <p:strVal val="visible"/>
                                      </p:to>
                                    </p:set>
                                    <p:animEffect transition="in" filter="blinds(horizontal)">
                                      <p:cBhvr>
                                        <p:cTn id="18"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45"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6233572" cy="518160"/>
          </a:xfrm>
          <a:prstGeom prst="rect">
            <a:avLst/>
          </a:prstGeom>
          <a:noFill/>
        </p:spPr>
        <p:txBody>
          <a:bodyPr wrap="square" rtlCol="0">
            <a:spAutoFit/>
          </a:bodyPr>
          <a:lstStyle/>
          <a:p>
            <a:r>
              <a:rPr lang="en-US" altLang="zh-CN" sz="2800" dirty="0">
                <a:latin typeface="Times New Roman" panose="02020603050405020304" pitchFamily="2" charset="0"/>
                <a:ea typeface="禹卫书法行书简体" panose="02000603000000000000" pitchFamily="2" charset="-122"/>
                <a:sym typeface="+mn-ea"/>
              </a:rPr>
              <a:t>Pictographic Scripts</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78"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r="15586" b="13913"/>
          <a:stretch>
            <a:fillRect/>
          </a:stretch>
        </p:blipFill>
        <p:spPr bwMode="auto">
          <a:xfrm flipH="1">
            <a:off x="334907" y="246193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矩形 51"/>
          <p:cNvSpPr/>
          <p:nvPr/>
        </p:nvSpPr>
        <p:spPr>
          <a:xfrm>
            <a:off x="2875915" y="1444625"/>
            <a:ext cx="8020050" cy="4602480"/>
          </a:xfrm>
          <a:prstGeom prst="rect">
            <a:avLst/>
          </a:prstGeom>
        </p:spPr>
        <p:txBody>
          <a:bodyPr wrap="square">
            <a:spAutoFit/>
          </a:bodyPr>
          <a:lstStyle/>
          <a:p>
            <a:r>
              <a:rPr lang="en-US" altLang="zh-CN" sz="2800" dirty="0" smtClean="0">
                <a:latin typeface="Times New Roman" panose="02020603050405020304" pitchFamily="2" charset="0"/>
                <a:ea typeface="宋体" panose="02010600030101010101" pitchFamily="2" charset="-122"/>
              </a:rPr>
              <a:t>New characters:</a:t>
            </a:r>
            <a:endParaRPr lang="en-US" altLang="zh-CN" sz="2800" dirty="0" smtClean="0">
              <a:latin typeface="Times New Roman" panose="02020603050405020304" pitchFamily="2" charset="0"/>
              <a:ea typeface="宋体" panose="02010600030101010101" pitchFamily="2" charset="-122"/>
            </a:endParaRPr>
          </a:p>
          <a:p>
            <a:endParaRPr lang="en-US" altLang="zh-CN" sz="2800" dirty="0" smtClean="0">
              <a:latin typeface="Times New Roman" panose="02020603050405020304" pitchFamily="2" charset="0"/>
              <a:ea typeface="宋体" panose="02010600030101010101" pitchFamily="2" charset="-122"/>
            </a:endParaRPr>
          </a:p>
          <a:p>
            <a:r>
              <a:rPr lang="en-US" altLang="zh-CN" sz="6000" dirty="0" smtClean="0">
                <a:latin typeface="华文楷体" panose="02010600040101010101" pitchFamily="2" charset="-122"/>
                <a:ea typeface="华文楷体" panose="02010600040101010101" pitchFamily="2" charset="-122"/>
              </a:rPr>
              <a:t>3. </a:t>
            </a:r>
            <a:r>
              <a:rPr lang="zh-CN" altLang="en-US" sz="6000" dirty="0" smtClean="0">
                <a:latin typeface="华文楷体" panose="02010600040101010101" pitchFamily="2" charset="-122"/>
                <a:ea typeface="华文楷体" panose="02010600040101010101" pitchFamily="2" charset="-122"/>
              </a:rPr>
              <a:t>太  </a:t>
            </a:r>
            <a:r>
              <a:rPr lang="en-US" altLang="zh-CN" sz="6000" dirty="0" smtClean="0">
                <a:latin typeface="Times New Roman" panose="02020603050405020304" pitchFamily="2" charset="0"/>
                <a:ea typeface="华文楷体" panose="02010600040101010101" pitchFamily="2" charset="-122"/>
              </a:rPr>
              <a:t>t</a:t>
            </a:r>
            <a:r>
              <a:rPr lang="zh-CN" altLang="en-US" sz="6000" dirty="0" smtClean="0">
                <a:latin typeface="Times New Roman" panose="02020603050405020304" pitchFamily="2" charset="0"/>
                <a:ea typeface="华文楷体" panose="02010600040101010101" pitchFamily="2" charset="-122"/>
              </a:rPr>
              <a:t>à</a:t>
            </a:r>
            <a:r>
              <a:rPr lang="en-US" altLang="zh-CN" sz="6000" dirty="0" err="1" smtClean="0">
                <a:latin typeface="Times New Roman" panose="02020603050405020304" pitchFamily="2" charset="0"/>
                <a:ea typeface="华文楷体" panose="02010600040101010101" pitchFamily="2" charset="-122"/>
              </a:rPr>
              <a:t>i</a:t>
            </a:r>
            <a:endParaRPr lang="zh-CN" altLang="en-US" sz="6000" dirty="0" smtClean="0">
              <a:latin typeface="Times New Roman" panose="02020603050405020304" pitchFamily="2" charset="0"/>
              <a:ea typeface="华文楷体" panose="02010600040101010101" pitchFamily="2" charset="-122"/>
            </a:endParaRPr>
          </a:p>
          <a:p>
            <a:r>
              <a:rPr lang="zh-CN" altLang="en-US" sz="6000" dirty="0" smtClean="0">
                <a:latin typeface="华文楷体" panose="02010600040101010101" pitchFamily="2" charset="-122"/>
                <a:ea typeface="华文楷体" panose="02010600040101010101" pitchFamily="2" charset="-122"/>
              </a:rPr>
              <a:t>  </a:t>
            </a:r>
            <a:endParaRPr lang="zh-CN" altLang="en-US" sz="6000" dirty="0" smtClean="0">
              <a:latin typeface="华文楷体" panose="02010600040101010101" pitchFamily="2" charset="-122"/>
              <a:ea typeface="华文楷体" panose="02010600040101010101" pitchFamily="2" charset="-122"/>
            </a:endParaRPr>
          </a:p>
          <a:p>
            <a:r>
              <a:rPr lang="zh-CN" altLang="en-US" sz="6000" dirty="0" smtClean="0">
                <a:latin typeface="华文楷体" panose="02010600040101010101" pitchFamily="2" charset="-122"/>
                <a:ea typeface="华文楷体" panose="02010600040101010101" pitchFamily="2" charset="-122"/>
              </a:rPr>
              <a:t>    太太    </a:t>
            </a:r>
            <a:r>
              <a:rPr lang="en-US" altLang="zh-CN" sz="6000" dirty="0" smtClean="0">
                <a:latin typeface="Times New Roman" panose="02020603050405020304" pitchFamily="2" charset="0"/>
                <a:ea typeface="华文楷体" panose="02010600040101010101" pitchFamily="2" charset="-122"/>
              </a:rPr>
              <a:t>t</a:t>
            </a:r>
            <a:r>
              <a:rPr lang="zh-CN" altLang="en-US" sz="6000" dirty="0" smtClean="0">
                <a:latin typeface="Times New Roman" panose="02020603050405020304" pitchFamily="2" charset="0"/>
                <a:ea typeface="华文楷体" panose="02010600040101010101" pitchFamily="2" charset="-122"/>
              </a:rPr>
              <a:t>à</a:t>
            </a:r>
            <a:r>
              <a:rPr lang="en-US" altLang="zh-CN" sz="6000" dirty="0" err="1" smtClean="0">
                <a:latin typeface="Times New Roman" panose="02020603050405020304" pitchFamily="2" charset="0"/>
                <a:ea typeface="华文楷体" panose="02010600040101010101" pitchFamily="2" charset="-122"/>
              </a:rPr>
              <a:t>itai</a:t>
            </a:r>
            <a:endParaRPr lang="en-US" altLang="zh-CN" sz="6000" dirty="0" smtClean="0">
              <a:latin typeface="Times New Roman" panose="02020603050405020304" pitchFamily="2" charset="0"/>
              <a:ea typeface="华文楷体" panose="02010600040101010101" pitchFamily="2" charset="-122"/>
            </a:endParaRPr>
          </a:p>
          <a:p>
            <a:r>
              <a:rPr lang="zh-CN" altLang="en-US" sz="6000" dirty="0" smtClean="0">
                <a:latin typeface="华文楷体" panose="02010600040101010101" pitchFamily="2" charset="-122"/>
                <a:ea typeface="华文楷体" panose="02010600040101010101" pitchFamily="2" charset="-122"/>
              </a:rPr>
              <a:t>    太</a:t>
            </a:r>
            <a:r>
              <a:rPr lang="zh-CN" altLang="en-US" sz="6000" dirty="0" smtClean="0">
                <a:latin typeface="华文楷体" panose="02010600040101010101" pitchFamily="2" charset="-122"/>
                <a:ea typeface="华文楷体" panose="02010600040101010101" pitchFamily="2" charset="-122"/>
                <a:sym typeface="+mn-ea"/>
              </a:rPr>
              <a:t>大    </a:t>
            </a:r>
            <a:r>
              <a:rPr lang="en-US" altLang="zh-CN" sz="6000" dirty="0" smtClean="0">
                <a:latin typeface="Times New Roman" panose="02020603050405020304" pitchFamily="2" charset="0"/>
                <a:ea typeface="华文楷体" panose="02010600040101010101" pitchFamily="2" charset="-122"/>
              </a:rPr>
              <a:t>t</a:t>
            </a:r>
            <a:r>
              <a:rPr lang="zh-CN" altLang="en-US" sz="6000" dirty="0" smtClean="0">
                <a:latin typeface="Times New Roman" panose="02020603050405020304" pitchFamily="2" charset="0"/>
                <a:ea typeface="华文楷体" panose="02010600040101010101" pitchFamily="2" charset="-122"/>
              </a:rPr>
              <a:t>à</a:t>
            </a:r>
            <a:r>
              <a:rPr lang="en-US" altLang="zh-CN" sz="6000" dirty="0" smtClean="0">
                <a:latin typeface="Times New Roman" panose="02020603050405020304" pitchFamily="2" charset="0"/>
                <a:ea typeface="华文楷体" panose="02010600040101010101" pitchFamily="2" charset="-122"/>
              </a:rPr>
              <a:t>i</a:t>
            </a:r>
            <a:r>
              <a:rPr lang="en-US" altLang="zh-CN" sz="6000" dirty="0" smtClean="0">
                <a:latin typeface="Times New Roman" panose="02020603050405020304" pitchFamily="2" charset="0"/>
                <a:ea typeface="华文楷体" panose="02010600040101010101" pitchFamily="2" charset="-122"/>
                <a:sym typeface="+mn-ea"/>
              </a:rPr>
              <a:t>d</a:t>
            </a:r>
            <a:r>
              <a:rPr lang="zh-CN" altLang="en-US" sz="6000" dirty="0" smtClean="0">
                <a:latin typeface="Times New Roman" panose="02020603050405020304" pitchFamily="2" charset="0"/>
                <a:ea typeface="华文楷体" panose="02010600040101010101" pitchFamily="2" charset="-122"/>
                <a:sym typeface="+mn-ea"/>
              </a:rPr>
              <a:t>à</a:t>
            </a:r>
            <a:r>
              <a:rPr lang="en-US" altLang="zh-CN" sz="6000" dirty="0" smtClean="0">
                <a:latin typeface="Times New Roman" panose="02020603050405020304" pitchFamily="2" charset="0"/>
                <a:ea typeface="华文楷体" panose="02010600040101010101" pitchFamily="2" charset="-122"/>
                <a:sym typeface="+mn-ea"/>
              </a:rPr>
              <a:t> </a:t>
            </a:r>
            <a:endParaRPr lang="zh-CN" altLang="en-US" sz="6000" dirty="0" smtClean="0">
              <a:latin typeface="Times New Roman" panose="02020603050405020304" pitchFamily="2" charset="0"/>
              <a:ea typeface="华文楷体" panose="02010600040101010101" pitchFamily="2" charset="-122"/>
              <a:sym typeface="+mn-ea"/>
            </a:endParaRPr>
          </a:p>
        </p:txBody>
      </p:sp>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9" name="Picture 5" descr="C:\Users\Administrator\Desktop\u=1189054286,3872514796&amp;fm=214&amp;gp=0.jpg"/>
          <p:cNvPicPr>
            <a:picLocks noChangeAspect="1" noChangeArrowheads="1"/>
          </p:cNvPicPr>
          <p:nvPr/>
        </p:nvPicPr>
        <p:blipFill>
          <a:blip r:embed="rId1"/>
          <a:srcRect r="25930"/>
          <a:stretch>
            <a:fillRect/>
          </a:stretch>
        </p:blipFill>
        <p:spPr bwMode="auto">
          <a:xfrm>
            <a:off x="3712587" y="4638484"/>
            <a:ext cx="6808225" cy="1390650"/>
          </a:xfrm>
          <a:prstGeom prst="rect">
            <a:avLst/>
          </a:prstGeom>
          <a:noFill/>
        </p:spPr>
      </p:pic>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6233572" cy="518160"/>
          </a:xfrm>
          <a:prstGeom prst="rect">
            <a:avLst/>
          </a:prstGeom>
          <a:noFill/>
        </p:spPr>
        <p:txBody>
          <a:bodyPr wrap="square" rtlCol="0">
            <a:spAutoFit/>
          </a:bodyPr>
          <a:lstStyle/>
          <a:p>
            <a:r>
              <a:rPr lang="en-US" altLang="zh-CN" sz="2800" dirty="0">
                <a:latin typeface="Times New Roman" panose="02020603050405020304" pitchFamily="2" charset="0"/>
                <a:ea typeface="禹卫书法行书简体" panose="02000603000000000000" pitchFamily="2" charset="-122"/>
                <a:sym typeface="+mn-ea"/>
              </a:rPr>
              <a:t>Pictographic Scripts</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78" name="Picture 3"/>
          <p:cNvPicPr>
            <a:picLocks noChangeAspect="1" noChangeArrowheads="1"/>
          </p:cNvPicPr>
          <p:nvPr/>
        </p:nvPicPr>
        <p:blipFill rotWithShape="1">
          <a:blip r:embed="rId3">
            <a:extLst>
              <a:ext uri="{28A0092B-C50C-407E-A947-70E740481C1C}">
                <a14:useLocalDpi xmlns:a14="http://schemas.microsoft.com/office/drawing/2010/main" val="0"/>
              </a:ext>
            </a:extLst>
          </a:blip>
          <a:srcRect r="15586" b="13913"/>
          <a:stretch>
            <a:fillRect/>
          </a:stretch>
        </p:blipFill>
        <p:spPr bwMode="auto">
          <a:xfrm flipH="1">
            <a:off x="334907" y="246193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矩形 51"/>
          <p:cNvSpPr/>
          <p:nvPr/>
        </p:nvSpPr>
        <p:spPr>
          <a:xfrm>
            <a:off x="2875915" y="1444625"/>
            <a:ext cx="8020050" cy="4647426"/>
          </a:xfrm>
          <a:prstGeom prst="rect">
            <a:avLst/>
          </a:prstGeom>
        </p:spPr>
        <p:txBody>
          <a:bodyPr wrap="square">
            <a:spAutoFit/>
          </a:bodyPr>
          <a:lstStyle/>
          <a:p>
            <a:r>
              <a:rPr lang="en-US" altLang="zh-CN" sz="2800" dirty="0" smtClean="0">
                <a:latin typeface="Times New Roman" panose="02020603050405020304" pitchFamily="2" charset="0"/>
                <a:ea typeface="宋体" panose="02010600030101010101" pitchFamily="2" charset="-122"/>
              </a:rPr>
              <a:t>New characters:</a:t>
            </a:r>
            <a:endParaRPr lang="en-US" altLang="zh-CN" sz="2800" dirty="0" smtClean="0">
              <a:latin typeface="Times New Roman" panose="02020603050405020304" pitchFamily="2" charset="0"/>
              <a:ea typeface="宋体" panose="02010600030101010101" pitchFamily="2" charset="-122"/>
            </a:endParaRPr>
          </a:p>
          <a:p>
            <a:endParaRPr lang="en-US" altLang="zh-CN" sz="2800" dirty="0" smtClean="0">
              <a:latin typeface="Times New Roman" panose="02020603050405020304" pitchFamily="2" charset="0"/>
              <a:ea typeface="宋体" panose="02010600030101010101" pitchFamily="2" charset="-122"/>
            </a:endParaRPr>
          </a:p>
          <a:p>
            <a:pPr algn="l"/>
            <a:r>
              <a:rPr lang="en-US" altLang="zh-CN" sz="6000" dirty="0" smtClean="0">
                <a:latin typeface="华文楷体" panose="02010600040101010101" pitchFamily="2" charset="-122"/>
                <a:ea typeface="华文楷体" panose="02010600040101010101" pitchFamily="2" charset="-122"/>
              </a:rPr>
              <a:t>4. </a:t>
            </a:r>
            <a:r>
              <a:rPr lang="zh-CN" altLang="en-US" sz="6000" dirty="0" smtClean="0">
                <a:latin typeface="华文楷体" panose="02010600040101010101" pitchFamily="2" charset="-122"/>
                <a:ea typeface="华文楷体" panose="02010600040101010101" pitchFamily="2" charset="-122"/>
              </a:rPr>
              <a:t>血  </a:t>
            </a:r>
            <a:r>
              <a:rPr lang="en-US" altLang="zh-CN" sz="6000" dirty="0" err="1" smtClean="0">
                <a:latin typeface="华文楷体" panose="02010600040101010101" pitchFamily="2" charset="-122"/>
                <a:ea typeface="华文楷体" panose="02010600040101010101" pitchFamily="2" charset="-122"/>
              </a:rPr>
              <a:t>xiě</a:t>
            </a:r>
            <a:endParaRPr lang="en-US" altLang="zh-CN" sz="6000" dirty="0" smtClean="0">
              <a:latin typeface="华文楷体" panose="02010600040101010101" pitchFamily="2" charset="-122"/>
              <a:ea typeface="华文楷体" panose="02010600040101010101" pitchFamily="2" charset="-122"/>
            </a:endParaRPr>
          </a:p>
          <a:p>
            <a:pPr algn="l"/>
            <a:r>
              <a:rPr lang="zh-CN" altLang="en-US" sz="6000" dirty="0" smtClean="0">
                <a:latin typeface="华文楷体" panose="02010600040101010101" pitchFamily="2" charset="-122"/>
                <a:ea typeface="华文楷体" panose="02010600040101010101" pitchFamily="2" charset="-122"/>
              </a:rPr>
              <a:t>    出血</a:t>
            </a:r>
            <a:r>
              <a:rPr lang="en-US" altLang="zh-CN" sz="6000" dirty="0" smtClean="0">
                <a:latin typeface="Times New Roman" panose="02020603050405020304" pitchFamily="2" charset="0"/>
                <a:ea typeface="华文楷体" panose="02010600040101010101" pitchFamily="2" charset="-122"/>
              </a:rPr>
              <a:t> </a:t>
            </a:r>
            <a:r>
              <a:rPr lang="en-US" altLang="zh-CN" sz="6000" dirty="0" err="1" smtClean="0">
                <a:latin typeface="华文楷体" panose="02010600040101010101" pitchFamily="2" charset="-122"/>
                <a:ea typeface="华文楷体" panose="02010600040101010101" pitchFamily="2" charset="-122"/>
              </a:rPr>
              <a:t>chūxiě</a:t>
            </a:r>
            <a:endParaRPr lang="zh-CN" altLang="en-US" sz="6000" dirty="0" smtClean="0">
              <a:latin typeface="华文楷体" panose="02010600040101010101" pitchFamily="2" charset="-122"/>
              <a:ea typeface="华文楷体" panose="02010600040101010101" pitchFamily="2" charset="-122"/>
            </a:endParaRPr>
          </a:p>
          <a:p>
            <a:pPr algn="l"/>
            <a:r>
              <a:rPr lang="zh-CN" altLang="en-US" sz="6000" dirty="0" smtClean="0">
                <a:latin typeface="华文楷体" panose="02010600040101010101" pitchFamily="2" charset="-122"/>
                <a:ea typeface="华文楷体" panose="02010600040101010101" pitchFamily="2" charset="-122"/>
              </a:rPr>
              <a:t>     </a:t>
            </a:r>
            <a:endParaRPr lang="zh-CN" altLang="en-US" sz="6000" dirty="0" smtClean="0">
              <a:latin typeface="华文楷体" panose="02010600040101010101" pitchFamily="2" charset="-122"/>
              <a:ea typeface="华文楷体" panose="02010600040101010101" pitchFamily="2" charset="-122"/>
            </a:endParaRPr>
          </a:p>
          <a:p>
            <a:pPr algn="l"/>
            <a:r>
              <a:rPr lang="zh-CN" altLang="en-US" sz="6000" dirty="0" smtClean="0">
                <a:latin typeface="华文楷体" panose="02010600040101010101" pitchFamily="2" charset="-122"/>
                <a:ea typeface="华文楷体" panose="02010600040101010101" pitchFamily="2" charset="-122"/>
              </a:rPr>
              <a:t>    </a:t>
            </a:r>
            <a:endParaRPr lang="zh-CN" altLang="en-US" sz="6000" dirty="0" smtClean="0">
              <a:latin typeface="华文楷体" panose="02010600040101010101" pitchFamily="2" charset="-122"/>
              <a:ea typeface="华文楷体" panose="02010600040101010101" pitchFamily="2" charset="-122"/>
              <a:sym typeface="+mn-ea"/>
            </a:endParaRPr>
          </a:p>
        </p:txBody>
      </p:sp>
      <p:sp>
        <p:nvSpPr>
          <p:cNvPr id="3" name="文本框 2"/>
          <p:cNvSpPr txBox="1"/>
          <p:nvPr/>
        </p:nvSpPr>
        <p:spPr>
          <a:xfrm>
            <a:off x="7863064" y="2481651"/>
            <a:ext cx="4137025" cy="701040"/>
          </a:xfrm>
          <a:prstGeom prst="rect">
            <a:avLst/>
          </a:prstGeom>
          <a:noFill/>
        </p:spPr>
        <p:txBody>
          <a:bodyPr wrap="square" rtlCol="0">
            <a:spAutoFit/>
          </a:bodyPr>
          <a:lstStyle/>
          <a:p>
            <a:r>
              <a:rPr lang="en-US" altLang="zh-CN" sz="4000" dirty="0" smtClean="0">
                <a:latin typeface="Times New Roman" panose="02020603050405020304" pitchFamily="2" charset="0"/>
              </a:rPr>
              <a:t>blood</a:t>
            </a:r>
            <a:endParaRPr lang="en-US" altLang="zh-CN" sz="4000" dirty="0">
              <a:latin typeface="Times New Roman" panose="02020603050405020304" pitchFamily="2" charset="0"/>
            </a:endParaRPr>
          </a:p>
        </p:txBody>
      </p:sp>
      <p:sp>
        <p:nvSpPr>
          <p:cNvPr id="4" name="文本框 3"/>
          <p:cNvSpPr txBox="1"/>
          <p:nvPr/>
        </p:nvSpPr>
        <p:spPr>
          <a:xfrm>
            <a:off x="7870156" y="3420665"/>
            <a:ext cx="4137025" cy="701040"/>
          </a:xfrm>
          <a:prstGeom prst="rect">
            <a:avLst/>
          </a:prstGeom>
          <a:noFill/>
        </p:spPr>
        <p:txBody>
          <a:bodyPr wrap="square" rtlCol="0">
            <a:spAutoFit/>
          </a:bodyPr>
          <a:lstStyle/>
          <a:p>
            <a:r>
              <a:rPr lang="en-US" altLang="zh-CN" sz="4000" dirty="0" smtClean="0">
                <a:latin typeface="Times New Roman" panose="02020603050405020304" pitchFamily="2" charset="0"/>
              </a:rPr>
              <a:t>To bleed</a:t>
            </a:r>
            <a:endParaRPr lang="en-US" altLang="zh-CN" sz="4000" dirty="0">
              <a:latin typeface="Times New Roman" panose="02020603050405020304" pitchFamily="2" charset="0"/>
            </a:endParaRPr>
          </a:p>
        </p:txBody>
      </p:sp>
      <p:pic>
        <p:nvPicPr>
          <p:cNvPr id="21506" name="Picture 2" descr="http://img.qkzz.net/uploads/201508/10/5866954-0.jpg"/>
          <p:cNvPicPr>
            <a:picLocks noChangeAspect="1" noChangeArrowheads="1"/>
          </p:cNvPicPr>
          <p:nvPr/>
        </p:nvPicPr>
        <p:blipFill>
          <a:blip r:embed="rId4"/>
          <a:srcRect r="25469" b="22700"/>
          <a:stretch>
            <a:fillRect/>
          </a:stretch>
        </p:blipFill>
        <p:spPr bwMode="auto">
          <a:xfrm>
            <a:off x="3584475" y="2246702"/>
            <a:ext cx="6783070" cy="2726055"/>
          </a:xfrm>
          <a:prstGeom prst="rect">
            <a:avLst/>
          </a:prstGeom>
          <a:noFill/>
        </p:spPr>
      </p:pic>
      <p:sp>
        <p:nvSpPr>
          <p:cNvPr id="1026" name="AutoShape 2" descr="http://img4.imgtn.bdimg.com/it/u=1189054286,3872514796&amp;fm=214&amp;gp=0.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lstStyle/>
          <a:p>
            <a:endParaRPr lang="zh-CN" altLang="en-US"/>
          </a:p>
        </p:txBody>
      </p:sp>
      <p:sp>
        <p:nvSpPr>
          <p:cNvPr id="1028" name="AutoShape 4" descr="http://img4.imgtn.bdimg.com/it/u=1189054286,3872514796&amp;fm=214&amp;gp=0.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lstStyle/>
          <a:p>
            <a:endParaRPr lang="zh-CN" alt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xit" presetSubtype="10" fill="hold" nodeType="clickEffect">
                                  <p:stCondLst>
                                    <p:cond delay="0"/>
                                  </p:stCondLst>
                                  <p:childTnLst>
                                    <p:animEffect transition="out" filter="checkerboard(across)">
                                      <p:cBhvr>
                                        <p:cTn id="6" dur="500"/>
                                        <p:tgtEl>
                                          <p:spTgt spid="21506"/>
                                        </p:tgtEl>
                                      </p:cBhvr>
                                    </p:animEffect>
                                    <p:set>
                                      <p:cBhvr>
                                        <p:cTn id="7" dur="1" fill="hold">
                                          <p:stCondLst>
                                            <p:cond delay="499"/>
                                          </p:stCondLst>
                                        </p:cTn>
                                        <p:tgtEl>
                                          <p:spTgt spid="21506"/>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linds(horizontal)">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blinds(horizontal)">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6233572" cy="518160"/>
          </a:xfrm>
          <a:prstGeom prst="rect">
            <a:avLst/>
          </a:prstGeom>
          <a:noFill/>
        </p:spPr>
        <p:txBody>
          <a:bodyPr wrap="square" rtlCol="0">
            <a:spAutoFit/>
          </a:bodyPr>
          <a:lstStyle/>
          <a:p>
            <a:r>
              <a:rPr lang="en-US" altLang="zh-CN" sz="2800" dirty="0">
                <a:latin typeface="Times New Roman" panose="02020603050405020304" pitchFamily="2" charset="0"/>
                <a:ea typeface="禹卫书法行书简体" panose="02000603000000000000" pitchFamily="2" charset="-122"/>
                <a:sym typeface="+mn-ea"/>
              </a:rPr>
              <a:t>Pictographic Scripts</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78"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r="15586" b="13913"/>
          <a:stretch>
            <a:fillRect/>
          </a:stretch>
        </p:blipFill>
        <p:spPr bwMode="auto">
          <a:xfrm flipH="1">
            <a:off x="334907" y="246193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矩形 51"/>
          <p:cNvSpPr/>
          <p:nvPr/>
        </p:nvSpPr>
        <p:spPr>
          <a:xfrm>
            <a:off x="2875915" y="1444625"/>
            <a:ext cx="8020050" cy="4602480"/>
          </a:xfrm>
          <a:prstGeom prst="rect">
            <a:avLst/>
          </a:prstGeom>
        </p:spPr>
        <p:txBody>
          <a:bodyPr wrap="square">
            <a:spAutoFit/>
          </a:bodyPr>
          <a:lstStyle/>
          <a:p>
            <a:r>
              <a:rPr lang="en-US" altLang="zh-CN" sz="2800" dirty="0" smtClean="0">
                <a:latin typeface="Times New Roman" panose="02020603050405020304" pitchFamily="2" charset="0"/>
                <a:ea typeface="宋体" panose="02010600030101010101" pitchFamily="2" charset="-122"/>
              </a:rPr>
              <a:t>New characters:</a:t>
            </a:r>
            <a:endParaRPr lang="en-US" altLang="zh-CN" sz="2800" dirty="0" smtClean="0">
              <a:latin typeface="Times New Roman" panose="02020603050405020304" pitchFamily="2" charset="0"/>
              <a:ea typeface="宋体" panose="02010600030101010101" pitchFamily="2" charset="-122"/>
            </a:endParaRPr>
          </a:p>
          <a:p>
            <a:endParaRPr lang="en-US" altLang="zh-CN" sz="2800" dirty="0" smtClean="0">
              <a:latin typeface="Times New Roman" panose="02020603050405020304" pitchFamily="2" charset="0"/>
              <a:ea typeface="宋体" panose="02010600030101010101" pitchFamily="2" charset="-122"/>
            </a:endParaRPr>
          </a:p>
          <a:p>
            <a:pPr algn="l"/>
            <a:r>
              <a:rPr lang="en-US" altLang="zh-CN" sz="6000" dirty="0" smtClean="0">
                <a:latin typeface="华文楷体" panose="02010600040101010101" pitchFamily="2" charset="-122"/>
                <a:ea typeface="华文楷体" panose="02010600040101010101" pitchFamily="2" charset="-122"/>
              </a:rPr>
              <a:t>5. </a:t>
            </a:r>
            <a:r>
              <a:rPr lang="zh-CN" altLang="en-US" sz="6000" dirty="0" smtClean="0">
                <a:latin typeface="华文楷体" panose="02010600040101010101" pitchFamily="2" charset="-122"/>
                <a:ea typeface="华文楷体" panose="02010600040101010101" pitchFamily="2" charset="-122"/>
              </a:rPr>
              <a:t>刃  </a:t>
            </a:r>
            <a:r>
              <a:rPr lang="en-US" altLang="zh-CN" sz="6000" dirty="0" err="1" smtClean="0">
                <a:latin typeface="华文楷体" panose="02010600040101010101" pitchFamily="2" charset="-122"/>
                <a:ea typeface="华文楷体" panose="02010600040101010101" pitchFamily="2" charset="-122"/>
              </a:rPr>
              <a:t>rèn</a:t>
            </a:r>
            <a:endParaRPr lang="en-US" altLang="zh-CN" sz="6000" dirty="0" smtClean="0">
              <a:latin typeface="Times New Roman" panose="02020603050405020304" pitchFamily="2" charset="0"/>
              <a:ea typeface="华文楷体" panose="02010600040101010101" pitchFamily="2" charset="-122"/>
            </a:endParaRPr>
          </a:p>
          <a:p>
            <a:pPr algn="l"/>
            <a:r>
              <a:rPr lang="zh-CN" altLang="en-US" sz="6000" dirty="0" smtClean="0">
                <a:latin typeface="华文楷体" panose="02010600040101010101" pitchFamily="2" charset="-122"/>
                <a:ea typeface="华文楷体" panose="02010600040101010101" pitchFamily="2" charset="-122"/>
              </a:rPr>
              <a:t>  </a:t>
            </a:r>
            <a:endParaRPr lang="zh-CN" altLang="en-US" sz="6000" dirty="0" smtClean="0">
              <a:latin typeface="华文楷体" panose="02010600040101010101" pitchFamily="2" charset="-122"/>
              <a:ea typeface="华文楷体" panose="02010600040101010101" pitchFamily="2" charset="-122"/>
            </a:endParaRPr>
          </a:p>
          <a:p>
            <a:r>
              <a:rPr lang="zh-CN" altLang="en-US" sz="6000" dirty="0" smtClean="0">
                <a:latin typeface="华文楷体" panose="02010600040101010101" pitchFamily="2" charset="-122"/>
                <a:ea typeface="华文楷体" panose="02010600040101010101" pitchFamily="2" charset="-122"/>
              </a:rPr>
              <a:t>    刀刃</a:t>
            </a:r>
            <a:r>
              <a:rPr lang="en-US" altLang="zh-CN" sz="6000" dirty="0" smtClean="0">
                <a:latin typeface="华文楷体" panose="02010600040101010101" pitchFamily="2" charset="-122"/>
                <a:ea typeface="华文楷体" panose="02010600040101010101" pitchFamily="2" charset="-122"/>
              </a:rPr>
              <a:t>d</a:t>
            </a:r>
            <a:r>
              <a:rPr lang="zh-CN" altLang="en-US" sz="6000" dirty="0" smtClean="0">
                <a:latin typeface="华文楷体" panose="02010600040101010101" pitchFamily="2" charset="-122"/>
                <a:ea typeface="华文楷体" panose="02010600040101010101" pitchFamily="2" charset="-122"/>
              </a:rPr>
              <a:t>ā</a:t>
            </a:r>
            <a:r>
              <a:rPr lang="en-US" altLang="zh-CN" sz="6000" dirty="0" smtClean="0">
                <a:latin typeface="华文楷体" panose="02010600040101010101" pitchFamily="2" charset="-122"/>
                <a:ea typeface="华文楷体" panose="02010600040101010101" pitchFamily="2" charset="-122"/>
              </a:rPr>
              <a:t>o </a:t>
            </a:r>
            <a:r>
              <a:rPr lang="en-US" altLang="zh-CN" sz="6000" dirty="0" err="1" smtClean="0">
                <a:latin typeface="华文楷体" panose="02010600040101010101" pitchFamily="2" charset="-122"/>
                <a:ea typeface="华文楷体" panose="02010600040101010101" pitchFamily="2" charset="-122"/>
              </a:rPr>
              <a:t>rèn</a:t>
            </a:r>
            <a:endParaRPr lang="en-US" altLang="zh-CN" sz="6000" dirty="0" smtClean="0">
              <a:latin typeface="华文楷体" panose="02010600040101010101" pitchFamily="2" charset="-122"/>
              <a:ea typeface="华文楷体" panose="02010600040101010101" pitchFamily="2" charset="-122"/>
              <a:sym typeface="+mn-ea"/>
            </a:endParaRPr>
          </a:p>
          <a:p>
            <a:r>
              <a:rPr lang="en-US" altLang="zh-CN" sz="6000" dirty="0" smtClean="0">
                <a:latin typeface="Times New Roman" panose="02020603050405020304" pitchFamily="2" charset="0"/>
                <a:ea typeface="楷体_GB2312" panose="02010609030101010101" charset="-122"/>
                <a:sym typeface="+mn-ea"/>
              </a:rPr>
              <a:t>    </a:t>
            </a:r>
            <a:r>
              <a:rPr lang="zh-CN" altLang="en-US" sz="6000" dirty="0" smtClean="0">
                <a:latin typeface="Times New Roman" panose="02020603050405020304" pitchFamily="2" charset="0"/>
                <a:ea typeface="楷体_GB2312" panose="02010609030101010101" charset="-122"/>
                <a:sym typeface="+mn-ea"/>
              </a:rPr>
              <a:t> </a:t>
            </a:r>
            <a:endParaRPr lang="zh-CN" altLang="en-US" sz="6000" dirty="0" smtClean="0">
              <a:latin typeface="Times New Roman" panose="02020603050405020304" pitchFamily="2" charset="0"/>
              <a:ea typeface="楷体_GB2312" panose="02010609030101010101" charset="-122"/>
              <a:sym typeface="+mn-ea"/>
            </a:endParaRPr>
          </a:p>
        </p:txBody>
      </p:sp>
      <p:pic>
        <p:nvPicPr>
          <p:cNvPr id="24578" name="Picture 2" descr="http://f.hiphotos.baidu.com/zhidao/pic/item/3ac79f3df8dcd100e77daee6718b4710b8122f17.jpg"/>
          <p:cNvPicPr>
            <a:picLocks noChangeAspect="1" noChangeArrowheads="1"/>
          </p:cNvPicPr>
          <p:nvPr/>
        </p:nvPicPr>
        <p:blipFill>
          <a:blip r:embed="rId3"/>
          <a:srcRect t="26355" r="22632" b="4938"/>
          <a:stretch>
            <a:fillRect/>
          </a:stretch>
        </p:blipFill>
        <p:spPr bwMode="auto">
          <a:xfrm>
            <a:off x="3614702" y="3866445"/>
            <a:ext cx="5416408" cy="1806222"/>
          </a:xfrm>
          <a:prstGeom prst="rect">
            <a:avLst/>
          </a:prstGeom>
          <a:noFill/>
        </p:spPr>
      </p:pic>
      <p:sp>
        <p:nvSpPr>
          <p:cNvPr id="44" name="矩形 43"/>
          <p:cNvSpPr/>
          <p:nvPr/>
        </p:nvSpPr>
        <p:spPr>
          <a:xfrm>
            <a:off x="6790912" y="2476690"/>
            <a:ext cx="1295547" cy="707886"/>
          </a:xfrm>
          <a:prstGeom prst="rect">
            <a:avLst/>
          </a:prstGeom>
        </p:spPr>
        <p:txBody>
          <a:bodyPr wrap="none">
            <a:spAutoFit/>
          </a:bodyPr>
          <a:lstStyle/>
          <a:p>
            <a:r>
              <a:rPr lang="en-US" altLang="zh-CN" sz="4000" dirty="0" smtClean="0">
                <a:latin typeface="Times New Roman" panose="02020603050405020304" pitchFamily="2" charset="0"/>
                <a:cs typeface="Times New Roman" panose="02020603050405020304" pitchFamily="2" charset="0"/>
              </a:rPr>
              <a:t>blade</a:t>
            </a:r>
            <a:endParaRPr lang="zh-CN" altLang="en-US" sz="4000" dirty="0">
              <a:latin typeface="Times New Roman" panose="02020603050405020304" pitchFamily="2" charset="0"/>
              <a:cs typeface="Times New Roman" panose="02020603050405020304" pitchFamily="2"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xit" presetSubtype="16" fill="hold" nodeType="clickEffect">
                                  <p:stCondLst>
                                    <p:cond delay="0"/>
                                  </p:stCondLst>
                                  <p:childTnLst>
                                    <p:animEffect transition="out" filter="box(in)">
                                      <p:cBhvr>
                                        <p:cTn id="6" dur="500"/>
                                        <p:tgtEl>
                                          <p:spTgt spid="24578"/>
                                        </p:tgtEl>
                                      </p:cBhvr>
                                    </p:animEffect>
                                    <p:set>
                                      <p:cBhvr>
                                        <p:cTn id="7" dur="1" fill="hold">
                                          <p:stCondLst>
                                            <p:cond delay="499"/>
                                          </p:stCondLst>
                                        </p:cTn>
                                        <p:tgtEl>
                                          <p:spTgt spid="24578"/>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44"/>
                                        </p:tgtEl>
                                        <p:attrNameLst>
                                          <p:attrName>style.visibility</p:attrName>
                                        </p:attrNameLst>
                                      </p:cBhvr>
                                      <p:to>
                                        <p:strVal val="visible"/>
                                      </p:to>
                                    </p:set>
                                    <p:animEffect transition="in" filter="blinds(horizontal)">
                                      <p:cBhvr>
                                        <p:cTn id="12"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6233572" cy="518160"/>
          </a:xfrm>
          <a:prstGeom prst="rect">
            <a:avLst/>
          </a:prstGeom>
          <a:noFill/>
        </p:spPr>
        <p:txBody>
          <a:bodyPr wrap="square" rtlCol="0">
            <a:spAutoFit/>
          </a:bodyPr>
          <a:lstStyle/>
          <a:p>
            <a:r>
              <a:rPr lang="en-US" altLang="zh-CN" sz="2800" dirty="0">
                <a:latin typeface="Times New Roman" panose="02020603050405020304" pitchFamily="2" charset="0"/>
                <a:ea typeface="禹卫书法行书简体" panose="02000603000000000000" pitchFamily="2" charset="-122"/>
                <a:sym typeface="+mn-ea"/>
              </a:rPr>
              <a:t>Pictographic Scripts</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78"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r="15586" b="13913"/>
          <a:stretch>
            <a:fillRect/>
          </a:stretch>
        </p:blipFill>
        <p:spPr bwMode="auto">
          <a:xfrm flipH="1">
            <a:off x="334907" y="246193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矩形 51"/>
          <p:cNvSpPr/>
          <p:nvPr/>
        </p:nvSpPr>
        <p:spPr>
          <a:xfrm>
            <a:off x="2862580" y="1920875"/>
            <a:ext cx="8020050" cy="3688080"/>
          </a:xfrm>
          <a:prstGeom prst="rect">
            <a:avLst/>
          </a:prstGeom>
        </p:spPr>
        <p:txBody>
          <a:bodyPr wrap="square">
            <a:spAutoFit/>
          </a:bodyPr>
          <a:lstStyle/>
          <a:p>
            <a:r>
              <a:rPr lang="en-US" altLang="zh-CN" sz="2800" dirty="0" smtClean="0">
                <a:latin typeface="Times New Roman" panose="02020603050405020304" pitchFamily="2" charset="0"/>
                <a:ea typeface="宋体" panose="02010600030101010101" pitchFamily="2" charset="-122"/>
              </a:rPr>
              <a:t>New characters:</a:t>
            </a:r>
            <a:endParaRPr lang="en-US" altLang="zh-CN" sz="2800" dirty="0" smtClean="0">
              <a:latin typeface="Times New Roman" panose="02020603050405020304" pitchFamily="2" charset="0"/>
              <a:ea typeface="宋体" panose="02010600030101010101" pitchFamily="2" charset="-122"/>
            </a:endParaRPr>
          </a:p>
          <a:p>
            <a:endParaRPr lang="en-US" altLang="zh-CN" sz="2800" dirty="0" smtClean="0">
              <a:latin typeface="Times New Roman" panose="02020603050405020304" pitchFamily="2" charset="0"/>
              <a:ea typeface="宋体" panose="02010600030101010101" pitchFamily="2" charset="-122"/>
            </a:endParaRPr>
          </a:p>
          <a:p>
            <a:r>
              <a:rPr lang="en-US" altLang="zh-CN" sz="6000" dirty="0" smtClean="0">
                <a:latin typeface="华文楷体" panose="02010600040101010101" pitchFamily="2" charset="-122"/>
                <a:ea typeface="华文楷体" panose="02010600040101010101" pitchFamily="2" charset="-122"/>
              </a:rPr>
              <a:t>6. </a:t>
            </a:r>
            <a:r>
              <a:rPr lang="zh-CN" altLang="en-US" sz="6000" dirty="0" smtClean="0">
                <a:latin typeface="华文楷体" panose="02010600040101010101" pitchFamily="2" charset="-122"/>
                <a:ea typeface="华文楷体" panose="02010600040101010101" pitchFamily="2" charset="-122"/>
              </a:rPr>
              <a:t>睛  </a:t>
            </a:r>
            <a:r>
              <a:rPr lang="en-US" altLang="zh-CN" sz="6000" dirty="0" err="1" smtClean="0">
                <a:latin typeface="华文楷体" panose="02010600040101010101" pitchFamily="2" charset="-122"/>
                <a:ea typeface="华文楷体" panose="02010600040101010101" pitchFamily="2" charset="-122"/>
              </a:rPr>
              <a:t>jīng</a:t>
            </a:r>
            <a:endParaRPr lang="zh-CN" altLang="en-US" sz="6000" dirty="0" smtClean="0">
              <a:latin typeface="Times New Roman" panose="02020603050405020304" pitchFamily="2" charset="0"/>
              <a:ea typeface="华文楷体" panose="02010600040101010101" pitchFamily="2" charset="-122"/>
            </a:endParaRPr>
          </a:p>
          <a:p>
            <a:endParaRPr lang="zh-CN" altLang="en-US" sz="6000" dirty="0" smtClean="0">
              <a:latin typeface="华文楷体" panose="02010600040101010101" pitchFamily="2" charset="-122"/>
              <a:ea typeface="华文楷体" panose="02010600040101010101" pitchFamily="2" charset="-122"/>
            </a:endParaRPr>
          </a:p>
          <a:p>
            <a:r>
              <a:rPr lang="zh-CN" altLang="en-US" sz="6000" dirty="0" smtClean="0">
                <a:latin typeface="华文楷体" panose="02010600040101010101" pitchFamily="2" charset="-122"/>
                <a:ea typeface="华文楷体" panose="02010600040101010101" pitchFamily="2" charset="-122"/>
              </a:rPr>
              <a:t>    眼睛  </a:t>
            </a:r>
            <a:r>
              <a:rPr lang="en-US" altLang="zh-CN" sz="6000" dirty="0" err="1" smtClean="0">
                <a:latin typeface="华文楷体" panose="02010600040101010101" pitchFamily="2" charset="-122"/>
                <a:ea typeface="华文楷体" panose="02010600040101010101" pitchFamily="2" charset="-122"/>
              </a:rPr>
              <a:t>yǎnjing</a:t>
            </a:r>
            <a:endParaRPr lang="zh-CN" altLang="en-US" sz="6000" dirty="0" smtClean="0">
              <a:latin typeface="华文楷体" panose="02010600040101010101" pitchFamily="2" charset="-122"/>
              <a:ea typeface="华文楷体" panose="02010600040101010101" pitchFamily="2" charset="-122"/>
              <a:sym typeface="+mn-ea"/>
            </a:endParaRPr>
          </a:p>
        </p:txBody>
      </p:sp>
      <p:sp>
        <p:nvSpPr>
          <p:cNvPr id="45" name="TextBox 44"/>
          <p:cNvSpPr txBox="1"/>
          <p:nvPr/>
        </p:nvSpPr>
        <p:spPr>
          <a:xfrm>
            <a:off x="7181921" y="2911970"/>
            <a:ext cx="2686755" cy="646331"/>
          </a:xfrm>
          <a:prstGeom prst="rect">
            <a:avLst/>
          </a:prstGeom>
          <a:noFill/>
        </p:spPr>
        <p:txBody>
          <a:bodyPr wrap="square" rtlCol="0">
            <a:spAutoFit/>
          </a:bodyPr>
          <a:lstStyle/>
          <a:p>
            <a:r>
              <a:rPr lang="en-US" altLang="zh-CN" sz="3600" dirty="0" smtClean="0">
                <a:latin typeface="Times New Roman" panose="02020603050405020304" pitchFamily="2" charset="0"/>
                <a:cs typeface="Times New Roman" panose="02020603050405020304" pitchFamily="2" charset="0"/>
              </a:rPr>
              <a:t>eyeball</a:t>
            </a:r>
            <a:endParaRPr lang="en-US" altLang="zh-CN" sz="3600" dirty="0" smtClean="0">
              <a:latin typeface="Times New Roman" panose="02020603050405020304" pitchFamily="2" charset="0"/>
              <a:cs typeface="Times New Roman" panose="02020603050405020304" pitchFamily="2" charset="0"/>
            </a:endParaRPr>
          </a:p>
        </p:txBody>
      </p:sp>
      <p:sp>
        <p:nvSpPr>
          <p:cNvPr id="46" name="TextBox 45"/>
          <p:cNvSpPr txBox="1"/>
          <p:nvPr/>
        </p:nvSpPr>
        <p:spPr>
          <a:xfrm>
            <a:off x="8751218" y="4724189"/>
            <a:ext cx="2686755" cy="646331"/>
          </a:xfrm>
          <a:prstGeom prst="rect">
            <a:avLst/>
          </a:prstGeom>
          <a:noFill/>
        </p:spPr>
        <p:txBody>
          <a:bodyPr wrap="square" rtlCol="0">
            <a:spAutoFit/>
          </a:bodyPr>
          <a:lstStyle/>
          <a:p>
            <a:r>
              <a:rPr lang="en-US" altLang="zh-CN" sz="3600" smtClean="0">
                <a:latin typeface="Times New Roman" panose="02020603050405020304" pitchFamily="2" charset="0"/>
                <a:cs typeface="Times New Roman" panose="02020603050405020304" pitchFamily="2" charset="0"/>
              </a:rPr>
              <a:t>eye</a:t>
            </a:r>
            <a:endParaRPr lang="zh-CN" altLang="en-US" sz="3600" dirty="0">
              <a:latin typeface="Times New Roman" panose="02020603050405020304" pitchFamily="2" charset="0"/>
              <a:cs typeface="Times New Roman" panose="02020603050405020304" pitchFamily="2"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blinds(horizontal)">
                                      <p:cBhvr>
                                        <p:cTn id="7" dur="500"/>
                                        <p:tgtEl>
                                          <p:spTgt spid="45"/>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46"/>
                                        </p:tgtEl>
                                        <p:attrNameLst>
                                          <p:attrName>style.visibility</p:attrName>
                                        </p:attrNameLst>
                                      </p:cBhvr>
                                      <p:to>
                                        <p:strVal val="visible"/>
                                      </p:to>
                                    </p:set>
                                    <p:animEffect transition="in" filter="blinds(horizontal)">
                                      <p:cBhvr>
                                        <p:cTn id="12"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6"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6233572" cy="518160"/>
          </a:xfrm>
          <a:prstGeom prst="rect">
            <a:avLst/>
          </a:prstGeom>
          <a:noFill/>
        </p:spPr>
        <p:txBody>
          <a:bodyPr wrap="square" rtlCol="0">
            <a:spAutoFit/>
          </a:bodyPr>
          <a:lstStyle/>
          <a:p>
            <a:r>
              <a:rPr lang="en-US" altLang="zh-CN" sz="2800" dirty="0">
                <a:latin typeface="Times New Roman" panose="02020603050405020304" pitchFamily="2" charset="0"/>
                <a:ea typeface="禹卫书法行书简体" panose="02000603000000000000" pitchFamily="2" charset="-122"/>
                <a:sym typeface="+mn-ea"/>
              </a:rPr>
              <a:t>Pictographic Scripts</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78"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r="15586" b="13913"/>
          <a:stretch>
            <a:fillRect/>
          </a:stretch>
        </p:blipFill>
        <p:spPr bwMode="auto">
          <a:xfrm flipH="1">
            <a:off x="334907" y="246193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5" name="TextBox 44"/>
          <p:cNvSpPr txBox="1"/>
          <p:nvPr/>
        </p:nvSpPr>
        <p:spPr>
          <a:xfrm>
            <a:off x="2784474" y="2260603"/>
            <a:ext cx="9125303" cy="2677656"/>
          </a:xfrm>
          <a:prstGeom prst="rect">
            <a:avLst/>
          </a:prstGeom>
          <a:noFill/>
        </p:spPr>
        <p:txBody>
          <a:bodyPr wrap="square" rtlCol="0">
            <a:spAutoFit/>
          </a:bodyPr>
          <a:lstStyle/>
          <a:p>
            <a:r>
              <a:rPr lang="en-US" altLang="zh-CN" sz="3600" dirty="0" smtClean="0">
                <a:latin typeface="Times New Roman" panose="02020603050405020304" pitchFamily="2" charset="0"/>
                <a:cs typeface="Times New Roman" panose="02020603050405020304" pitchFamily="2" charset="0"/>
              </a:rPr>
              <a:t>Compare the following form-like words:</a:t>
            </a:r>
            <a:endParaRPr lang="en-US" altLang="zh-CN" sz="3600" dirty="0" smtClean="0">
              <a:latin typeface="Times New Roman" panose="02020603050405020304" pitchFamily="2" charset="0"/>
              <a:cs typeface="Times New Roman" panose="02020603050405020304" pitchFamily="2" charset="0"/>
            </a:endParaRPr>
          </a:p>
          <a:p>
            <a:endParaRPr lang="en-US" altLang="zh-CN" sz="4400" dirty="0" smtClean="0">
              <a:latin typeface="楷体" panose="02010609060101010101" pitchFamily="49" charset="-122"/>
              <a:ea typeface="楷体" panose="02010609060101010101" pitchFamily="49" charset="-122"/>
              <a:cs typeface="Times New Roman" panose="02020603050405020304" pitchFamily="2" charset="0"/>
            </a:endParaRPr>
          </a:p>
          <a:p>
            <a:r>
              <a:rPr lang="en-US" altLang="zh-CN" sz="4400" dirty="0" smtClean="0">
                <a:latin typeface="楷体" panose="02010609060101010101" pitchFamily="49" charset="-122"/>
                <a:ea typeface="楷体" panose="02010609060101010101" pitchFamily="49" charset="-122"/>
                <a:cs typeface="Times New Roman" panose="02020603050405020304" pitchFamily="2" charset="0"/>
              </a:rPr>
              <a:t>Group one:</a:t>
            </a:r>
            <a:endParaRPr lang="en-US" altLang="zh-CN" sz="4400" dirty="0" smtClean="0">
              <a:latin typeface="楷体" panose="02010609060101010101" pitchFamily="49" charset="-122"/>
              <a:ea typeface="楷体" panose="02010609060101010101" pitchFamily="49" charset="-122"/>
              <a:cs typeface="Times New Roman" panose="02020603050405020304" pitchFamily="2" charset="0"/>
            </a:endParaRPr>
          </a:p>
          <a:p>
            <a:r>
              <a:rPr lang="en-US" sz="4400" dirty="0" smtClean="0">
                <a:latin typeface="Times New Roman" panose="02020603050405020304" pitchFamily="2" charset="0"/>
                <a:ea typeface="楷体" panose="02010609060101010101" pitchFamily="49" charset="-122"/>
                <a:cs typeface="Times New Roman" panose="02020603050405020304" pitchFamily="2" charset="0"/>
              </a:rPr>
              <a:t>工(</a:t>
            </a:r>
            <a:r>
              <a:rPr lang="en-US" sz="4400" dirty="0" err="1" smtClean="0">
                <a:latin typeface="Times New Roman" panose="02020603050405020304" pitchFamily="2" charset="0"/>
                <a:ea typeface="楷体" panose="02010609060101010101" pitchFamily="49" charset="-122"/>
                <a:cs typeface="Times New Roman" panose="02020603050405020304" pitchFamily="2" charset="0"/>
              </a:rPr>
              <a:t>gōng</a:t>
            </a:r>
            <a:r>
              <a:rPr lang="en-US" sz="4400" dirty="0" smtClean="0">
                <a:latin typeface="Times New Roman" panose="02020603050405020304" pitchFamily="2" charset="0"/>
                <a:ea typeface="楷体" panose="02010609060101010101" pitchFamily="49" charset="-122"/>
                <a:cs typeface="Times New Roman" panose="02020603050405020304" pitchFamily="2" charset="0"/>
              </a:rPr>
              <a:t>)---土(</a:t>
            </a:r>
            <a:r>
              <a:rPr lang="en-US" sz="4400" dirty="0" err="1" smtClean="0">
                <a:latin typeface="Times New Roman" panose="02020603050405020304" pitchFamily="2" charset="0"/>
                <a:ea typeface="楷体" panose="02010609060101010101" pitchFamily="49" charset="-122"/>
                <a:cs typeface="Times New Roman" panose="02020603050405020304" pitchFamily="2" charset="0"/>
              </a:rPr>
              <a:t>tǔ</a:t>
            </a:r>
            <a:r>
              <a:rPr lang="en-US" sz="4400" dirty="0" smtClean="0">
                <a:latin typeface="Times New Roman" panose="02020603050405020304" pitchFamily="2" charset="0"/>
                <a:ea typeface="楷体" panose="02010609060101010101" pitchFamily="49" charset="-122"/>
                <a:cs typeface="Times New Roman" panose="02020603050405020304" pitchFamily="2" charset="0"/>
              </a:rPr>
              <a:t>)---千(</a:t>
            </a:r>
            <a:r>
              <a:rPr lang="en-US" sz="4400" dirty="0" err="1" smtClean="0">
                <a:latin typeface="Times New Roman" panose="02020603050405020304" pitchFamily="2" charset="0"/>
                <a:ea typeface="楷体" panose="02010609060101010101" pitchFamily="49" charset="-122"/>
                <a:cs typeface="Times New Roman" panose="02020603050405020304" pitchFamily="2" charset="0"/>
              </a:rPr>
              <a:t>qiān</a:t>
            </a:r>
            <a:r>
              <a:rPr lang="en-US" sz="4400" dirty="0" smtClean="0">
                <a:latin typeface="Times New Roman" panose="02020603050405020304" pitchFamily="2" charset="0"/>
                <a:ea typeface="楷体" panose="02010609060101010101" pitchFamily="49" charset="-122"/>
                <a:cs typeface="Times New Roman" panose="02020603050405020304" pitchFamily="2" charset="0"/>
              </a:rPr>
              <a:t>)---干(</a:t>
            </a:r>
            <a:r>
              <a:rPr lang="en-US" sz="4400" dirty="0" err="1" smtClean="0">
                <a:latin typeface="Times New Roman" panose="02020603050405020304" pitchFamily="2" charset="0"/>
                <a:ea typeface="楷体" panose="02010609060101010101" pitchFamily="49" charset="-122"/>
                <a:cs typeface="Times New Roman" panose="02020603050405020304" pitchFamily="2" charset="0"/>
              </a:rPr>
              <a:t>gàn</a:t>
            </a:r>
            <a:r>
              <a:rPr lang="en-US" sz="4400" dirty="0" smtClean="0">
                <a:latin typeface="Times New Roman" panose="02020603050405020304" pitchFamily="2" charset="0"/>
                <a:ea typeface="楷体" panose="02010609060101010101" pitchFamily="49" charset="-122"/>
                <a:cs typeface="Times New Roman" panose="02020603050405020304" pitchFamily="2" charset="0"/>
              </a:rPr>
              <a:t>)</a:t>
            </a:r>
            <a:r>
              <a:rPr lang="zh-CN" altLang="en-US" sz="4400" dirty="0" smtClean="0">
                <a:latin typeface="Times New Roman" panose="02020603050405020304" pitchFamily="2" charset="0"/>
                <a:ea typeface="楷体" panose="02010609060101010101" pitchFamily="49" charset="-122"/>
                <a:cs typeface="Times New Roman" panose="02020603050405020304" pitchFamily="2" charset="0"/>
              </a:rPr>
              <a:t> </a:t>
            </a:r>
            <a:endParaRPr lang="zh-CN" altLang="en-US" sz="4400" dirty="0">
              <a:latin typeface="Times New Roman" panose="02020603050405020304" pitchFamily="2" charset="0"/>
              <a:ea typeface="楷体" panose="02010609060101010101" pitchFamily="49" charset="-122"/>
              <a:cs typeface="Times New Roman" panose="02020603050405020304" pitchFamily="2"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blinds(horizontal)">
                                      <p:cBhvr>
                                        <p:cTn id="7"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6233572" cy="518160"/>
          </a:xfrm>
          <a:prstGeom prst="rect">
            <a:avLst/>
          </a:prstGeom>
          <a:noFill/>
        </p:spPr>
        <p:txBody>
          <a:bodyPr wrap="square" rtlCol="0">
            <a:spAutoFit/>
          </a:bodyPr>
          <a:lstStyle/>
          <a:p>
            <a:r>
              <a:rPr lang="en-US" altLang="zh-CN" sz="2800" dirty="0">
                <a:latin typeface="Times New Roman" panose="02020603050405020304" pitchFamily="2" charset="0"/>
                <a:ea typeface="禹卫书法行书简体" panose="02000603000000000000" pitchFamily="2" charset="-122"/>
                <a:sym typeface="+mn-ea"/>
              </a:rPr>
              <a:t>Pictographic Scripts</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78"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r="15586" b="13913"/>
          <a:stretch>
            <a:fillRect/>
          </a:stretch>
        </p:blipFill>
        <p:spPr bwMode="auto">
          <a:xfrm flipH="1">
            <a:off x="334907" y="246193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5" name="TextBox 44"/>
          <p:cNvSpPr txBox="1"/>
          <p:nvPr/>
        </p:nvSpPr>
        <p:spPr>
          <a:xfrm>
            <a:off x="3066697" y="2192869"/>
            <a:ext cx="7793214" cy="3354765"/>
          </a:xfrm>
          <a:prstGeom prst="rect">
            <a:avLst/>
          </a:prstGeom>
          <a:noFill/>
        </p:spPr>
        <p:txBody>
          <a:bodyPr wrap="square" rtlCol="0">
            <a:spAutoFit/>
          </a:bodyPr>
          <a:lstStyle/>
          <a:p>
            <a:r>
              <a:rPr lang="en-US" altLang="zh-CN" sz="3600" dirty="0" smtClean="0">
                <a:latin typeface="Times New Roman" panose="02020603050405020304" pitchFamily="2" charset="0"/>
                <a:cs typeface="Times New Roman" panose="02020603050405020304" pitchFamily="2" charset="0"/>
              </a:rPr>
              <a:t>Compare the following form-like words:</a:t>
            </a:r>
            <a:endParaRPr lang="en-US" altLang="zh-CN" sz="3600" dirty="0" smtClean="0">
              <a:latin typeface="Times New Roman" panose="02020603050405020304" pitchFamily="2" charset="0"/>
              <a:cs typeface="Times New Roman" panose="02020603050405020304" pitchFamily="2" charset="0"/>
            </a:endParaRPr>
          </a:p>
          <a:p>
            <a:endParaRPr lang="en-US" altLang="zh-CN" sz="4400" dirty="0" smtClean="0">
              <a:latin typeface="楷体" panose="02010609060101010101" pitchFamily="49" charset="-122"/>
              <a:ea typeface="楷体" panose="02010609060101010101" pitchFamily="49" charset="-122"/>
              <a:cs typeface="Times New Roman" panose="02020603050405020304" pitchFamily="2" charset="0"/>
            </a:endParaRPr>
          </a:p>
          <a:p>
            <a:r>
              <a:rPr lang="en-US" altLang="zh-CN" sz="4400" dirty="0" smtClean="0">
                <a:latin typeface="楷体" panose="02010609060101010101" pitchFamily="49" charset="-122"/>
                <a:ea typeface="楷体" panose="02010609060101010101" pitchFamily="49" charset="-122"/>
                <a:cs typeface="Times New Roman" panose="02020603050405020304" pitchFamily="2" charset="0"/>
              </a:rPr>
              <a:t>Group two:</a:t>
            </a:r>
            <a:endParaRPr lang="en-US" altLang="zh-CN" sz="4400" dirty="0" smtClean="0">
              <a:latin typeface="楷体" panose="02010609060101010101" pitchFamily="49" charset="-122"/>
              <a:ea typeface="楷体" panose="02010609060101010101" pitchFamily="49" charset="-122"/>
              <a:cs typeface="Times New Roman" panose="02020603050405020304" pitchFamily="2" charset="0"/>
            </a:endParaRPr>
          </a:p>
          <a:p>
            <a:r>
              <a:rPr lang="en-US" altLang="zh-CN" sz="4400" dirty="0" smtClean="0">
                <a:latin typeface="Times New Roman" panose="02020603050405020304" pitchFamily="2" charset="0"/>
                <a:ea typeface="楷体" panose="02010609060101010101" pitchFamily="49" charset="-122"/>
                <a:cs typeface="Times New Roman" panose="02020603050405020304" pitchFamily="2" charset="0"/>
              </a:rPr>
              <a:t>人(</a:t>
            </a:r>
            <a:r>
              <a:rPr lang="en-US" altLang="zh-CN" sz="4400" dirty="0" err="1" smtClean="0">
                <a:latin typeface="Times New Roman" panose="02020603050405020304" pitchFamily="2" charset="0"/>
                <a:ea typeface="楷体" panose="02010609060101010101" pitchFamily="49" charset="-122"/>
                <a:cs typeface="Times New Roman" panose="02020603050405020304" pitchFamily="2" charset="0"/>
              </a:rPr>
              <a:t>rén</a:t>
            </a:r>
            <a:r>
              <a:rPr lang="en-US" altLang="zh-CN" sz="4400" dirty="0" smtClean="0">
                <a:latin typeface="Times New Roman" panose="02020603050405020304" pitchFamily="2" charset="0"/>
                <a:ea typeface="楷体" panose="02010609060101010101" pitchFamily="49" charset="-122"/>
                <a:cs typeface="Times New Roman" panose="02020603050405020304" pitchFamily="2" charset="0"/>
              </a:rPr>
              <a:t>)---八(</a:t>
            </a:r>
            <a:r>
              <a:rPr lang="en-US" altLang="zh-CN" sz="4400" dirty="0" err="1" smtClean="0">
                <a:latin typeface="Times New Roman" panose="02020603050405020304" pitchFamily="2" charset="0"/>
                <a:ea typeface="楷体" panose="02010609060101010101" pitchFamily="49" charset="-122"/>
                <a:cs typeface="Times New Roman" panose="02020603050405020304" pitchFamily="2" charset="0"/>
              </a:rPr>
              <a:t>bā</a:t>
            </a:r>
            <a:r>
              <a:rPr lang="en-US" altLang="zh-CN" sz="4400" dirty="0" smtClean="0">
                <a:latin typeface="Times New Roman" panose="02020603050405020304" pitchFamily="2" charset="0"/>
                <a:ea typeface="楷体" panose="02010609060101010101" pitchFamily="49" charset="-122"/>
                <a:cs typeface="Times New Roman" panose="02020603050405020304" pitchFamily="2" charset="0"/>
              </a:rPr>
              <a:t>)---入(</a:t>
            </a:r>
            <a:r>
              <a:rPr lang="en-US" altLang="zh-CN" sz="4400" dirty="0" err="1" smtClean="0">
                <a:latin typeface="Times New Roman" panose="02020603050405020304" pitchFamily="2" charset="0"/>
                <a:ea typeface="楷体" panose="02010609060101010101" pitchFamily="49" charset="-122"/>
                <a:cs typeface="Times New Roman" panose="02020603050405020304" pitchFamily="2" charset="0"/>
              </a:rPr>
              <a:t>rù</a:t>
            </a:r>
            <a:r>
              <a:rPr lang="en-US" altLang="zh-CN" sz="4400" dirty="0" smtClean="0">
                <a:latin typeface="Times New Roman" panose="02020603050405020304" pitchFamily="2" charset="0"/>
                <a:ea typeface="楷体" panose="02010609060101010101" pitchFamily="49" charset="-122"/>
                <a:cs typeface="Times New Roman" panose="02020603050405020304" pitchFamily="2" charset="0"/>
              </a:rPr>
              <a:t>)</a:t>
            </a:r>
            <a:r>
              <a:rPr lang="zh-CN" altLang="en-US" sz="4400" dirty="0" smtClean="0">
                <a:latin typeface="Times New Roman" panose="02020603050405020304" pitchFamily="2" charset="0"/>
                <a:ea typeface="楷体" panose="02010609060101010101" pitchFamily="49" charset="-122"/>
                <a:cs typeface="Times New Roman" panose="02020603050405020304" pitchFamily="2" charset="0"/>
              </a:rPr>
              <a:t> </a:t>
            </a:r>
            <a:endParaRPr lang="zh-CN" altLang="en-US" sz="4400" dirty="0" smtClean="0">
              <a:latin typeface="Times New Roman" panose="02020603050405020304" pitchFamily="2" charset="0"/>
              <a:ea typeface="楷体" panose="02010609060101010101" pitchFamily="49" charset="-122"/>
              <a:cs typeface="Times New Roman" panose="02020603050405020304" pitchFamily="2" charset="0"/>
            </a:endParaRPr>
          </a:p>
          <a:p>
            <a:endParaRPr lang="en-US" altLang="zh-CN" sz="4400" dirty="0" smtClean="0">
              <a:latin typeface="楷体" panose="02010609060101010101" pitchFamily="49" charset="-122"/>
              <a:ea typeface="楷体" panose="02010609060101010101" pitchFamily="49" charset="-122"/>
              <a:cs typeface="Times New Roman" panose="02020603050405020304" pitchFamily="2"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blinds(horizontal)">
                                      <p:cBhvr>
                                        <p:cTn id="7"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6233572" cy="518160"/>
          </a:xfrm>
          <a:prstGeom prst="rect">
            <a:avLst/>
          </a:prstGeom>
          <a:noFill/>
        </p:spPr>
        <p:txBody>
          <a:bodyPr wrap="square" rtlCol="0">
            <a:spAutoFit/>
          </a:bodyPr>
          <a:lstStyle/>
          <a:p>
            <a:r>
              <a:rPr lang="en-US" altLang="zh-CN" sz="2800" dirty="0">
                <a:latin typeface="Times New Roman" panose="02020603050405020304" pitchFamily="2" charset="0"/>
                <a:ea typeface="禹卫书法行书简体" panose="02000603000000000000" pitchFamily="2" charset="-122"/>
                <a:sym typeface="+mn-ea"/>
              </a:rPr>
              <a:t>Pictographic Scripts</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78"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r="15586" b="13913"/>
          <a:stretch>
            <a:fillRect/>
          </a:stretch>
        </p:blipFill>
        <p:spPr bwMode="auto">
          <a:xfrm flipH="1">
            <a:off x="334907" y="246193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5" name="TextBox 44"/>
          <p:cNvSpPr txBox="1"/>
          <p:nvPr/>
        </p:nvSpPr>
        <p:spPr>
          <a:xfrm>
            <a:off x="3066697" y="2192869"/>
            <a:ext cx="7793214" cy="3354765"/>
          </a:xfrm>
          <a:prstGeom prst="rect">
            <a:avLst/>
          </a:prstGeom>
          <a:noFill/>
        </p:spPr>
        <p:txBody>
          <a:bodyPr wrap="square" rtlCol="0">
            <a:spAutoFit/>
          </a:bodyPr>
          <a:lstStyle/>
          <a:p>
            <a:r>
              <a:rPr lang="en-US" altLang="zh-CN" sz="3600" dirty="0" smtClean="0">
                <a:latin typeface="Times New Roman" panose="02020603050405020304" pitchFamily="2" charset="0"/>
                <a:cs typeface="Times New Roman" panose="02020603050405020304" pitchFamily="2" charset="0"/>
              </a:rPr>
              <a:t>Compare the following form-like words:</a:t>
            </a:r>
            <a:endParaRPr lang="en-US" altLang="zh-CN" sz="3600" dirty="0" smtClean="0">
              <a:latin typeface="Times New Roman" panose="02020603050405020304" pitchFamily="2" charset="0"/>
              <a:cs typeface="Times New Roman" panose="02020603050405020304" pitchFamily="2" charset="0"/>
            </a:endParaRPr>
          </a:p>
          <a:p>
            <a:endParaRPr lang="en-US" altLang="zh-CN" sz="4400" dirty="0" smtClean="0">
              <a:latin typeface="楷体" panose="02010609060101010101" pitchFamily="49" charset="-122"/>
              <a:ea typeface="楷体" panose="02010609060101010101" pitchFamily="49" charset="-122"/>
              <a:cs typeface="Times New Roman" panose="02020603050405020304" pitchFamily="2" charset="0"/>
            </a:endParaRPr>
          </a:p>
          <a:p>
            <a:r>
              <a:rPr lang="en-US" altLang="zh-CN" sz="4400" dirty="0" smtClean="0">
                <a:latin typeface="楷体" panose="02010609060101010101" pitchFamily="49" charset="-122"/>
                <a:ea typeface="楷体" panose="02010609060101010101" pitchFamily="49" charset="-122"/>
                <a:cs typeface="Times New Roman" panose="02020603050405020304" pitchFamily="2" charset="0"/>
              </a:rPr>
              <a:t>Group three:</a:t>
            </a:r>
            <a:endParaRPr lang="en-US" altLang="zh-CN" sz="4400" dirty="0" smtClean="0">
              <a:latin typeface="楷体" panose="02010609060101010101" pitchFamily="49" charset="-122"/>
              <a:ea typeface="楷体" panose="02010609060101010101" pitchFamily="49" charset="-122"/>
              <a:cs typeface="Times New Roman" panose="02020603050405020304" pitchFamily="2" charset="0"/>
            </a:endParaRPr>
          </a:p>
          <a:p>
            <a:r>
              <a:rPr lang="en-US" altLang="en-US" sz="4400" dirty="0" smtClean="0">
                <a:latin typeface="Times New Roman" panose="02020603050405020304" pitchFamily="2" charset="0"/>
                <a:ea typeface="楷体" panose="02010609060101010101" pitchFamily="49" charset="-122"/>
                <a:cs typeface="Times New Roman" panose="02020603050405020304" pitchFamily="2" charset="0"/>
              </a:rPr>
              <a:t>心(</a:t>
            </a:r>
            <a:r>
              <a:rPr lang="en-US" altLang="en-US" sz="4400" dirty="0" err="1" smtClean="0">
                <a:latin typeface="Times New Roman" panose="02020603050405020304" pitchFamily="2" charset="0"/>
                <a:ea typeface="楷体" panose="02010609060101010101" pitchFamily="49" charset="-122"/>
                <a:cs typeface="Times New Roman" panose="02020603050405020304" pitchFamily="2" charset="0"/>
              </a:rPr>
              <a:t>xīn</a:t>
            </a:r>
            <a:r>
              <a:rPr lang="en-US" altLang="en-US" sz="4400" dirty="0" smtClean="0">
                <a:latin typeface="Times New Roman" panose="02020603050405020304" pitchFamily="2" charset="0"/>
                <a:ea typeface="楷体" panose="02010609060101010101" pitchFamily="49" charset="-122"/>
                <a:cs typeface="Times New Roman" panose="02020603050405020304" pitchFamily="2" charset="0"/>
              </a:rPr>
              <a:t>)---必(</a:t>
            </a:r>
            <a:r>
              <a:rPr lang="en-US" altLang="en-US" sz="4400" dirty="0" err="1" smtClean="0">
                <a:latin typeface="Times New Roman" panose="02020603050405020304" pitchFamily="2" charset="0"/>
                <a:ea typeface="楷体" panose="02010609060101010101" pitchFamily="49" charset="-122"/>
                <a:cs typeface="Times New Roman" panose="02020603050405020304" pitchFamily="2" charset="0"/>
              </a:rPr>
              <a:t>bì</a:t>
            </a:r>
            <a:r>
              <a:rPr lang="en-US" altLang="en-US" sz="4400" dirty="0" smtClean="0">
                <a:latin typeface="Times New Roman" panose="02020603050405020304" pitchFamily="2" charset="0"/>
                <a:ea typeface="楷体" panose="02010609060101010101" pitchFamily="49" charset="-122"/>
                <a:cs typeface="Times New Roman" panose="02020603050405020304" pitchFamily="2" charset="0"/>
              </a:rPr>
              <a:t>)</a:t>
            </a:r>
            <a:r>
              <a:rPr lang="zh-CN" altLang="en-US" sz="4400" dirty="0" smtClean="0">
                <a:latin typeface="Times New Roman" panose="02020603050405020304" pitchFamily="2" charset="0"/>
                <a:ea typeface="楷体" panose="02010609060101010101" pitchFamily="49" charset="-122"/>
                <a:cs typeface="Times New Roman" panose="02020603050405020304" pitchFamily="2" charset="0"/>
              </a:rPr>
              <a:t> </a:t>
            </a:r>
            <a:endParaRPr lang="zh-CN" altLang="en-US" sz="4400" dirty="0" smtClean="0">
              <a:latin typeface="Times New Roman" panose="02020603050405020304" pitchFamily="2" charset="0"/>
              <a:ea typeface="楷体" panose="02010609060101010101" pitchFamily="49" charset="-122"/>
              <a:cs typeface="Times New Roman" panose="02020603050405020304" pitchFamily="2" charset="0"/>
            </a:endParaRPr>
          </a:p>
          <a:p>
            <a:endParaRPr lang="en-US" altLang="zh-CN" sz="4400" dirty="0" smtClean="0">
              <a:latin typeface="楷体" panose="02010609060101010101" pitchFamily="49" charset="-122"/>
              <a:ea typeface="楷体" panose="02010609060101010101" pitchFamily="49" charset="-122"/>
              <a:cs typeface="Times New Roman" panose="02020603050405020304" pitchFamily="2"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blinds(horizontal)">
                                      <p:cBhvr>
                                        <p:cTn id="7"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6233572" cy="518160"/>
          </a:xfrm>
          <a:prstGeom prst="rect">
            <a:avLst/>
          </a:prstGeom>
          <a:noFill/>
        </p:spPr>
        <p:txBody>
          <a:bodyPr wrap="square" rtlCol="0">
            <a:spAutoFit/>
          </a:bodyPr>
          <a:lstStyle/>
          <a:p>
            <a:r>
              <a:rPr lang="en-US" altLang="zh-CN" sz="2800" dirty="0">
                <a:latin typeface="Times New Roman" panose="02020603050405020304" pitchFamily="2" charset="0"/>
                <a:ea typeface="禹卫书法行书简体" panose="02000603000000000000" pitchFamily="2" charset="-122"/>
                <a:sym typeface="+mn-ea"/>
              </a:rPr>
              <a:t>Pictographic Scripts</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78"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r="15586" b="13913"/>
          <a:stretch>
            <a:fillRect/>
          </a:stretch>
        </p:blipFill>
        <p:spPr bwMode="auto">
          <a:xfrm flipH="1">
            <a:off x="334907" y="246193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5" name="TextBox 44"/>
          <p:cNvSpPr txBox="1"/>
          <p:nvPr/>
        </p:nvSpPr>
        <p:spPr>
          <a:xfrm>
            <a:off x="3066697" y="2192869"/>
            <a:ext cx="7793214" cy="3354765"/>
          </a:xfrm>
          <a:prstGeom prst="rect">
            <a:avLst/>
          </a:prstGeom>
          <a:noFill/>
        </p:spPr>
        <p:txBody>
          <a:bodyPr wrap="square" rtlCol="0">
            <a:spAutoFit/>
          </a:bodyPr>
          <a:lstStyle/>
          <a:p>
            <a:r>
              <a:rPr lang="en-US" altLang="zh-CN" sz="3600" dirty="0" smtClean="0">
                <a:latin typeface="Times New Roman" panose="02020603050405020304" pitchFamily="2" charset="0"/>
                <a:cs typeface="Times New Roman" panose="02020603050405020304" pitchFamily="2" charset="0"/>
              </a:rPr>
              <a:t>Compare the following form-like words:</a:t>
            </a:r>
            <a:endParaRPr lang="en-US" altLang="zh-CN" sz="3600" dirty="0" smtClean="0">
              <a:latin typeface="Times New Roman" panose="02020603050405020304" pitchFamily="2" charset="0"/>
              <a:cs typeface="Times New Roman" panose="02020603050405020304" pitchFamily="2" charset="0"/>
            </a:endParaRPr>
          </a:p>
          <a:p>
            <a:endParaRPr lang="en-US" altLang="zh-CN" sz="4400" dirty="0" smtClean="0">
              <a:latin typeface="楷体" panose="02010609060101010101" pitchFamily="49" charset="-122"/>
              <a:ea typeface="楷体" panose="02010609060101010101" pitchFamily="49" charset="-122"/>
              <a:cs typeface="Times New Roman" panose="02020603050405020304" pitchFamily="2" charset="0"/>
            </a:endParaRPr>
          </a:p>
          <a:p>
            <a:r>
              <a:rPr lang="en-US" altLang="zh-CN" sz="4400" dirty="0" smtClean="0">
                <a:latin typeface="楷体" panose="02010609060101010101" pitchFamily="49" charset="-122"/>
                <a:ea typeface="楷体" panose="02010609060101010101" pitchFamily="49" charset="-122"/>
                <a:cs typeface="Times New Roman" panose="02020603050405020304" pitchFamily="2" charset="0"/>
              </a:rPr>
              <a:t>Group four:</a:t>
            </a:r>
            <a:endParaRPr lang="en-US" altLang="zh-CN" sz="4400" dirty="0" smtClean="0">
              <a:latin typeface="楷体" panose="02010609060101010101" pitchFamily="49" charset="-122"/>
              <a:ea typeface="楷体" panose="02010609060101010101" pitchFamily="49" charset="-122"/>
              <a:cs typeface="Times New Roman" panose="02020603050405020304" pitchFamily="2" charset="0"/>
            </a:endParaRPr>
          </a:p>
          <a:p>
            <a:r>
              <a:rPr lang="en-US" altLang="en-US" sz="4400" dirty="0" smtClean="0">
                <a:latin typeface="Times New Roman" panose="02020603050405020304" pitchFamily="2" charset="0"/>
                <a:ea typeface="楷体" panose="02010609060101010101" pitchFamily="49" charset="-122"/>
                <a:cs typeface="Times New Roman" panose="02020603050405020304" pitchFamily="2" charset="0"/>
              </a:rPr>
              <a:t>日(</a:t>
            </a:r>
            <a:r>
              <a:rPr lang="en-US" altLang="en-US" sz="4400" dirty="0" err="1" smtClean="0">
                <a:latin typeface="Times New Roman" panose="02020603050405020304" pitchFamily="2" charset="0"/>
                <a:ea typeface="楷体" panose="02010609060101010101" pitchFamily="49" charset="-122"/>
                <a:cs typeface="Times New Roman" panose="02020603050405020304" pitchFamily="2" charset="0"/>
              </a:rPr>
              <a:t>rì</a:t>
            </a:r>
            <a:r>
              <a:rPr lang="en-US" altLang="en-US" sz="4400" dirty="0" smtClean="0">
                <a:latin typeface="Times New Roman" panose="02020603050405020304" pitchFamily="2" charset="0"/>
                <a:ea typeface="楷体" panose="02010609060101010101" pitchFamily="49" charset="-122"/>
                <a:cs typeface="Times New Roman" panose="02020603050405020304" pitchFamily="2" charset="0"/>
              </a:rPr>
              <a:t>)---旦(</a:t>
            </a:r>
            <a:r>
              <a:rPr lang="en-US" altLang="en-US" sz="4400" dirty="0" err="1" smtClean="0">
                <a:latin typeface="Times New Roman" panose="02020603050405020304" pitchFamily="2" charset="0"/>
                <a:ea typeface="楷体" panose="02010609060101010101" pitchFamily="49" charset="-122"/>
                <a:cs typeface="Times New Roman" panose="02020603050405020304" pitchFamily="2" charset="0"/>
              </a:rPr>
              <a:t>dàn</a:t>
            </a:r>
            <a:r>
              <a:rPr lang="en-US" altLang="en-US" sz="4400" dirty="0" smtClean="0">
                <a:latin typeface="Times New Roman" panose="02020603050405020304" pitchFamily="2" charset="0"/>
                <a:ea typeface="楷体" panose="02010609060101010101" pitchFamily="49" charset="-122"/>
                <a:cs typeface="Times New Roman" panose="02020603050405020304" pitchFamily="2" charset="0"/>
              </a:rPr>
              <a:t>)---旧(</a:t>
            </a:r>
            <a:r>
              <a:rPr lang="en-US" altLang="en-US" sz="4400" dirty="0" err="1" smtClean="0">
                <a:latin typeface="Times New Roman" panose="02020603050405020304" pitchFamily="2" charset="0"/>
                <a:ea typeface="楷体" panose="02010609060101010101" pitchFamily="49" charset="-122"/>
                <a:cs typeface="Times New Roman" panose="02020603050405020304" pitchFamily="2" charset="0"/>
              </a:rPr>
              <a:t>jiù</a:t>
            </a:r>
            <a:r>
              <a:rPr lang="en-US" altLang="en-US" sz="4400" dirty="0" smtClean="0">
                <a:latin typeface="Times New Roman" panose="02020603050405020304" pitchFamily="2" charset="0"/>
                <a:ea typeface="楷体" panose="02010609060101010101" pitchFamily="49" charset="-122"/>
                <a:cs typeface="Times New Roman" panose="02020603050405020304" pitchFamily="2" charset="0"/>
              </a:rPr>
              <a:t>)</a:t>
            </a:r>
            <a:r>
              <a:rPr lang="zh-CN" altLang="en-US" sz="4400" dirty="0" smtClean="0">
                <a:latin typeface="Times New Roman" panose="02020603050405020304" pitchFamily="2" charset="0"/>
                <a:ea typeface="楷体" panose="02010609060101010101" pitchFamily="49" charset="-122"/>
                <a:cs typeface="Times New Roman" panose="02020603050405020304" pitchFamily="2" charset="0"/>
              </a:rPr>
              <a:t> </a:t>
            </a:r>
            <a:endParaRPr lang="zh-CN" altLang="en-US" sz="4400" dirty="0" smtClean="0">
              <a:latin typeface="Times New Roman" panose="02020603050405020304" pitchFamily="2" charset="0"/>
              <a:ea typeface="楷体" panose="02010609060101010101" pitchFamily="49" charset="-122"/>
              <a:cs typeface="Times New Roman" panose="02020603050405020304" pitchFamily="2" charset="0"/>
            </a:endParaRPr>
          </a:p>
          <a:p>
            <a:endParaRPr lang="en-US" altLang="zh-CN" sz="4400" dirty="0" smtClean="0">
              <a:latin typeface="楷体" panose="02010609060101010101" pitchFamily="49" charset="-122"/>
              <a:ea typeface="楷体" panose="02010609060101010101" pitchFamily="49" charset="-122"/>
              <a:cs typeface="Times New Roman" panose="02020603050405020304" pitchFamily="2"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blinds(horizontal)">
                                      <p:cBhvr>
                                        <p:cTn id="7"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sp>
        <p:nvSpPr>
          <p:cNvPr id="5" name="文本框 4"/>
          <p:cNvSpPr txBox="1"/>
          <p:nvPr/>
        </p:nvSpPr>
        <p:spPr>
          <a:xfrm>
            <a:off x="1975555" y="1739838"/>
            <a:ext cx="3330222" cy="1015663"/>
          </a:xfrm>
          <a:prstGeom prst="rect">
            <a:avLst/>
          </a:prstGeom>
          <a:noFill/>
        </p:spPr>
        <p:txBody>
          <a:bodyPr wrap="square" rtlCol="0">
            <a:spAutoFit/>
          </a:bodyPr>
          <a:lstStyle/>
          <a:p>
            <a:r>
              <a:rPr lang="en-US" altLang="zh-CN" sz="6000" dirty="0" smtClean="0">
                <a:latin typeface="禹卫书法行书简体" panose="02000603000000000000" pitchFamily="2" charset="-122"/>
                <a:ea typeface="禹卫书法行书简体" panose="02000603000000000000" pitchFamily="2" charset="-122"/>
              </a:rPr>
              <a:t>Content</a:t>
            </a:r>
            <a:endParaRPr lang="zh-CN" altLang="en-US" sz="6000" dirty="0">
              <a:latin typeface="禹卫书法行书简体" panose="02000603000000000000" pitchFamily="2" charset="-122"/>
              <a:ea typeface="禹卫书法行书简体" panose="02000603000000000000" pitchFamily="2" charset="-122"/>
            </a:endParaRPr>
          </a:p>
        </p:txBody>
      </p:sp>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5384311" y="-179645"/>
            <a:ext cx="7039428" cy="2848543"/>
          </a:xfrm>
          <a:prstGeom prst="rect">
            <a:avLst/>
          </a:prstGeom>
        </p:spPr>
      </p:pic>
      <p:pic>
        <p:nvPicPr>
          <p:cNvPr id="2596" name="图片 259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46914" y="2772228"/>
            <a:ext cx="3759525" cy="3892019"/>
          </a:xfrm>
          <a:prstGeom prst="rect">
            <a:avLst/>
          </a:prstGeom>
        </p:spPr>
      </p:pic>
      <p:sp>
        <p:nvSpPr>
          <p:cNvPr id="2597" name="Freeform 5"/>
          <p:cNvSpPr>
            <a:spLocks noEditPoints="1"/>
          </p:cNvSpPr>
          <p:nvPr/>
        </p:nvSpPr>
        <p:spPr bwMode="auto">
          <a:xfrm rot="5400000">
            <a:off x="2819641" y="674755"/>
            <a:ext cx="1111474" cy="3138311"/>
          </a:xfrm>
          <a:custGeom>
            <a:avLst/>
            <a:gdLst>
              <a:gd name="T0" fmla="*/ 1593 w 1782"/>
              <a:gd name="T1" fmla="*/ 116 h 1782"/>
              <a:gd name="T2" fmla="*/ 217 w 1782"/>
              <a:gd name="T3" fmla="*/ 116 h 1782"/>
              <a:gd name="T4" fmla="*/ 0 w 1782"/>
              <a:gd name="T5" fmla="*/ 188 h 1782"/>
              <a:gd name="T6" fmla="*/ 0 w 1782"/>
              <a:gd name="T7" fmla="*/ 1564 h 1782"/>
              <a:gd name="T8" fmla="*/ 0 w 1782"/>
              <a:gd name="T9" fmla="*/ 1782 h 1782"/>
              <a:gd name="T10" fmla="*/ 217 w 1782"/>
              <a:gd name="T11" fmla="*/ 1782 h 1782"/>
              <a:gd name="T12" fmla="*/ 1593 w 1782"/>
              <a:gd name="T13" fmla="*/ 1782 h 1782"/>
              <a:gd name="T14" fmla="*/ 1665 w 1782"/>
              <a:gd name="T15" fmla="*/ 1564 h 1782"/>
              <a:gd name="T16" fmla="*/ 1665 w 1782"/>
              <a:gd name="T17" fmla="*/ 188 h 1782"/>
              <a:gd name="T18" fmla="*/ 1644 w 1782"/>
              <a:gd name="T19" fmla="*/ 167 h 1782"/>
              <a:gd name="T20" fmla="*/ 1644 w 1782"/>
              <a:gd name="T21" fmla="*/ 188 h 1782"/>
              <a:gd name="T22" fmla="*/ 1564 w 1782"/>
              <a:gd name="T23" fmla="*/ 137 h 1782"/>
              <a:gd name="T24" fmla="*/ 1564 w 1782"/>
              <a:gd name="T25" fmla="*/ 137 h 1782"/>
              <a:gd name="T26" fmla="*/ 1514 w 1782"/>
              <a:gd name="T27" fmla="*/ 116 h 1782"/>
              <a:gd name="T28" fmla="*/ 268 w 1782"/>
              <a:gd name="T29" fmla="*/ 50 h 1782"/>
              <a:gd name="T30" fmla="*/ 189 w 1782"/>
              <a:gd name="T31" fmla="*/ 137 h 1782"/>
              <a:gd name="T32" fmla="*/ 189 w 1782"/>
              <a:gd name="T33" fmla="*/ 137 h 1782"/>
              <a:gd name="T34" fmla="*/ 167 w 1782"/>
              <a:gd name="T35" fmla="*/ 116 h 1782"/>
              <a:gd name="T36" fmla="*/ 50 w 1782"/>
              <a:gd name="T37" fmla="*/ 137 h 1782"/>
              <a:gd name="T38" fmla="*/ 138 w 1782"/>
              <a:gd name="T39" fmla="*/ 167 h 1782"/>
              <a:gd name="T40" fmla="*/ 138 w 1782"/>
              <a:gd name="T41" fmla="*/ 167 h 1782"/>
              <a:gd name="T42" fmla="*/ 138 w 1782"/>
              <a:gd name="T43" fmla="*/ 188 h 1782"/>
              <a:gd name="T44" fmla="*/ 72 w 1782"/>
              <a:gd name="T45" fmla="*/ 116 h 1782"/>
              <a:gd name="T46" fmla="*/ 22 w 1782"/>
              <a:gd name="T47" fmla="*/ 238 h 1782"/>
              <a:gd name="T48" fmla="*/ 50 w 1782"/>
              <a:gd name="T49" fmla="*/ 1513 h 1782"/>
              <a:gd name="T50" fmla="*/ 167 w 1782"/>
              <a:gd name="T51" fmla="*/ 1760 h 1782"/>
              <a:gd name="T52" fmla="*/ 116 w 1782"/>
              <a:gd name="T53" fmla="*/ 1643 h 1782"/>
              <a:gd name="T54" fmla="*/ 138 w 1782"/>
              <a:gd name="T55" fmla="*/ 1665 h 1782"/>
              <a:gd name="T56" fmla="*/ 116 w 1782"/>
              <a:gd name="T57" fmla="*/ 1709 h 1782"/>
              <a:gd name="T58" fmla="*/ 167 w 1782"/>
              <a:gd name="T59" fmla="*/ 1643 h 1782"/>
              <a:gd name="T60" fmla="*/ 167 w 1782"/>
              <a:gd name="T61" fmla="*/ 1643 h 1782"/>
              <a:gd name="T62" fmla="*/ 167 w 1782"/>
              <a:gd name="T63" fmla="*/ 1564 h 1782"/>
              <a:gd name="T64" fmla="*/ 189 w 1782"/>
              <a:gd name="T65" fmla="*/ 1614 h 1782"/>
              <a:gd name="T66" fmla="*/ 239 w 1782"/>
              <a:gd name="T67" fmla="*/ 1760 h 1782"/>
              <a:gd name="T68" fmla="*/ 1376 w 1782"/>
              <a:gd name="T69" fmla="*/ 1731 h 1782"/>
              <a:gd name="T70" fmla="*/ 1543 w 1782"/>
              <a:gd name="T71" fmla="*/ 1665 h 1782"/>
              <a:gd name="T72" fmla="*/ 1564 w 1782"/>
              <a:gd name="T73" fmla="*/ 1614 h 1782"/>
              <a:gd name="T74" fmla="*/ 1761 w 1782"/>
              <a:gd name="T75" fmla="*/ 1760 h 1782"/>
              <a:gd name="T76" fmla="*/ 1644 w 1782"/>
              <a:gd name="T77" fmla="*/ 1731 h 1782"/>
              <a:gd name="T78" fmla="*/ 1665 w 1782"/>
              <a:gd name="T79" fmla="*/ 1614 h 1782"/>
              <a:gd name="T80" fmla="*/ 1614 w 1782"/>
              <a:gd name="T81" fmla="*/ 1643 h 1782"/>
              <a:gd name="T82" fmla="*/ 1614 w 1782"/>
              <a:gd name="T83" fmla="*/ 1564 h 1782"/>
              <a:gd name="T84" fmla="*/ 1665 w 1782"/>
              <a:gd name="T85" fmla="*/ 1709 h 1782"/>
              <a:gd name="T86" fmla="*/ 1665 w 1782"/>
              <a:gd name="T87" fmla="*/ 1709 h 1782"/>
              <a:gd name="T88" fmla="*/ 1593 w 1782"/>
              <a:gd name="T89" fmla="*/ 1593 h 1782"/>
              <a:gd name="T90" fmla="*/ 1492 w 1782"/>
              <a:gd name="T91" fmla="*/ 1709 h 1782"/>
              <a:gd name="T92" fmla="*/ 239 w 1782"/>
              <a:gd name="T93" fmla="*/ 1593 h 1782"/>
              <a:gd name="T94" fmla="*/ 138 w 1782"/>
              <a:gd name="T95" fmla="*/ 1492 h 1782"/>
              <a:gd name="T96" fmla="*/ 138 w 1782"/>
              <a:gd name="T97" fmla="*/ 238 h 1782"/>
              <a:gd name="T98" fmla="*/ 239 w 1782"/>
              <a:gd name="T99" fmla="*/ 137 h 1782"/>
              <a:gd name="T100" fmla="*/ 1492 w 1782"/>
              <a:gd name="T101" fmla="*/ 137 h 1782"/>
              <a:gd name="T102" fmla="*/ 1593 w 1782"/>
              <a:gd name="T103" fmla="*/ 238 h 1782"/>
              <a:gd name="T104" fmla="*/ 1710 w 1782"/>
              <a:gd name="T105" fmla="*/ 1492 h 1782"/>
              <a:gd name="T106" fmla="*/ 1665 w 1782"/>
              <a:gd name="T107" fmla="*/ 1543 h 1782"/>
              <a:gd name="T108" fmla="*/ 1665 w 1782"/>
              <a:gd name="T109" fmla="*/ 268 h 1782"/>
              <a:gd name="T110" fmla="*/ 1644 w 1782"/>
              <a:gd name="T111" fmla="*/ 116 h 1782"/>
              <a:gd name="T112" fmla="*/ 1761 w 1782"/>
              <a:gd name="T113" fmla="*/ 167 h 1782"/>
              <a:gd name="T114" fmla="*/ 1731 w 1782"/>
              <a:gd name="T115" fmla="*/ 50 h 1782"/>
              <a:gd name="T116" fmla="*/ 1710 w 1782"/>
              <a:gd name="T117" fmla="*/ 71 h 1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82" h="1782">
                <a:moveTo>
                  <a:pt x="1782" y="188"/>
                </a:moveTo>
                <a:lnTo>
                  <a:pt x="1782" y="0"/>
                </a:lnTo>
                <a:lnTo>
                  <a:pt x="1593" y="0"/>
                </a:lnTo>
                <a:lnTo>
                  <a:pt x="1593" y="116"/>
                </a:lnTo>
                <a:lnTo>
                  <a:pt x="1564" y="116"/>
                </a:lnTo>
                <a:lnTo>
                  <a:pt x="1564" y="0"/>
                </a:lnTo>
                <a:lnTo>
                  <a:pt x="217" y="0"/>
                </a:lnTo>
                <a:lnTo>
                  <a:pt x="217" y="116"/>
                </a:lnTo>
                <a:lnTo>
                  <a:pt x="189" y="116"/>
                </a:lnTo>
                <a:lnTo>
                  <a:pt x="189" y="0"/>
                </a:lnTo>
                <a:lnTo>
                  <a:pt x="0" y="0"/>
                </a:lnTo>
                <a:lnTo>
                  <a:pt x="0" y="188"/>
                </a:lnTo>
                <a:lnTo>
                  <a:pt x="116" y="188"/>
                </a:lnTo>
                <a:lnTo>
                  <a:pt x="116" y="217"/>
                </a:lnTo>
                <a:lnTo>
                  <a:pt x="0" y="217"/>
                </a:lnTo>
                <a:lnTo>
                  <a:pt x="0" y="1564"/>
                </a:lnTo>
                <a:lnTo>
                  <a:pt x="116" y="1564"/>
                </a:lnTo>
                <a:lnTo>
                  <a:pt x="116" y="1593"/>
                </a:lnTo>
                <a:lnTo>
                  <a:pt x="0" y="1593"/>
                </a:lnTo>
                <a:lnTo>
                  <a:pt x="0" y="1782"/>
                </a:lnTo>
                <a:lnTo>
                  <a:pt x="189" y="1782"/>
                </a:lnTo>
                <a:lnTo>
                  <a:pt x="189" y="1665"/>
                </a:lnTo>
                <a:lnTo>
                  <a:pt x="217" y="1665"/>
                </a:lnTo>
                <a:lnTo>
                  <a:pt x="217" y="1782"/>
                </a:lnTo>
                <a:lnTo>
                  <a:pt x="1564" y="1782"/>
                </a:lnTo>
                <a:lnTo>
                  <a:pt x="1564" y="1665"/>
                </a:lnTo>
                <a:lnTo>
                  <a:pt x="1593" y="1665"/>
                </a:lnTo>
                <a:lnTo>
                  <a:pt x="1593" y="1782"/>
                </a:lnTo>
                <a:lnTo>
                  <a:pt x="1782" y="1782"/>
                </a:lnTo>
                <a:lnTo>
                  <a:pt x="1782" y="1593"/>
                </a:lnTo>
                <a:lnTo>
                  <a:pt x="1665" y="1593"/>
                </a:lnTo>
                <a:lnTo>
                  <a:pt x="1665" y="1564"/>
                </a:lnTo>
                <a:lnTo>
                  <a:pt x="1782" y="1564"/>
                </a:lnTo>
                <a:lnTo>
                  <a:pt x="1782" y="217"/>
                </a:lnTo>
                <a:lnTo>
                  <a:pt x="1665" y="217"/>
                </a:lnTo>
                <a:lnTo>
                  <a:pt x="1665" y="188"/>
                </a:lnTo>
                <a:lnTo>
                  <a:pt x="1782" y="188"/>
                </a:lnTo>
                <a:close/>
                <a:moveTo>
                  <a:pt x="1614" y="137"/>
                </a:moveTo>
                <a:lnTo>
                  <a:pt x="1644" y="137"/>
                </a:lnTo>
                <a:lnTo>
                  <a:pt x="1644" y="167"/>
                </a:lnTo>
                <a:lnTo>
                  <a:pt x="1614" y="167"/>
                </a:lnTo>
                <a:lnTo>
                  <a:pt x="1614" y="137"/>
                </a:lnTo>
                <a:close/>
                <a:moveTo>
                  <a:pt x="1614" y="188"/>
                </a:moveTo>
                <a:lnTo>
                  <a:pt x="1644" y="188"/>
                </a:lnTo>
                <a:lnTo>
                  <a:pt x="1644" y="217"/>
                </a:lnTo>
                <a:lnTo>
                  <a:pt x="1614" y="217"/>
                </a:lnTo>
                <a:lnTo>
                  <a:pt x="1614" y="188"/>
                </a:lnTo>
                <a:close/>
                <a:moveTo>
                  <a:pt x="1564" y="137"/>
                </a:moveTo>
                <a:lnTo>
                  <a:pt x="1593" y="137"/>
                </a:lnTo>
                <a:lnTo>
                  <a:pt x="1593" y="167"/>
                </a:lnTo>
                <a:lnTo>
                  <a:pt x="1564" y="167"/>
                </a:lnTo>
                <a:lnTo>
                  <a:pt x="1564" y="137"/>
                </a:lnTo>
                <a:close/>
                <a:moveTo>
                  <a:pt x="239" y="21"/>
                </a:moveTo>
                <a:lnTo>
                  <a:pt x="1543" y="21"/>
                </a:lnTo>
                <a:lnTo>
                  <a:pt x="1543" y="116"/>
                </a:lnTo>
                <a:lnTo>
                  <a:pt x="1514" y="116"/>
                </a:lnTo>
                <a:lnTo>
                  <a:pt x="1514" y="50"/>
                </a:lnTo>
                <a:lnTo>
                  <a:pt x="1376" y="50"/>
                </a:lnTo>
                <a:lnTo>
                  <a:pt x="1376" y="50"/>
                </a:lnTo>
                <a:lnTo>
                  <a:pt x="268" y="50"/>
                </a:lnTo>
                <a:lnTo>
                  <a:pt x="268" y="116"/>
                </a:lnTo>
                <a:lnTo>
                  <a:pt x="239" y="116"/>
                </a:lnTo>
                <a:lnTo>
                  <a:pt x="239" y="21"/>
                </a:lnTo>
                <a:close/>
                <a:moveTo>
                  <a:pt x="189" y="137"/>
                </a:moveTo>
                <a:lnTo>
                  <a:pt x="217" y="137"/>
                </a:lnTo>
                <a:lnTo>
                  <a:pt x="217" y="167"/>
                </a:lnTo>
                <a:lnTo>
                  <a:pt x="189" y="167"/>
                </a:lnTo>
                <a:lnTo>
                  <a:pt x="189" y="137"/>
                </a:lnTo>
                <a:close/>
                <a:moveTo>
                  <a:pt x="22" y="167"/>
                </a:moveTo>
                <a:lnTo>
                  <a:pt x="22" y="21"/>
                </a:lnTo>
                <a:lnTo>
                  <a:pt x="167" y="21"/>
                </a:lnTo>
                <a:lnTo>
                  <a:pt x="167" y="116"/>
                </a:lnTo>
                <a:lnTo>
                  <a:pt x="138" y="116"/>
                </a:lnTo>
                <a:lnTo>
                  <a:pt x="138" y="50"/>
                </a:lnTo>
                <a:lnTo>
                  <a:pt x="50" y="50"/>
                </a:lnTo>
                <a:lnTo>
                  <a:pt x="50" y="137"/>
                </a:lnTo>
                <a:lnTo>
                  <a:pt x="116" y="137"/>
                </a:lnTo>
                <a:lnTo>
                  <a:pt x="116" y="167"/>
                </a:lnTo>
                <a:lnTo>
                  <a:pt x="22" y="167"/>
                </a:lnTo>
                <a:close/>
                <a:moveTo>
                  <a:pt x="138" y="167"/>
                </a:moveTo>
                <a:lnTo>
                  <a:pt x="138" y="137"/>
                </a:lnTo>
                <a:lnTo>
                  <a:pt x="167" y="137"/>
                </a:lnTo>
                <a:lnTo>
                  <a:pt x="167" y="167"/>
                </a:lnTo>
                <a:lnTo>
                  <a:pt x="138" y="167"/>
                </a:lnTo>
                <a:close/>
                <a:moveTo>
                  <a:pt x="167" y="188"/>
                </a:moveTo>
                <a:lnTo>
                  <a:pt x="167" y="217"/>
                </a:lnTo>
                <a:lnTo>
                  <a:pt x="138" y="217"/>
                </a:lnTo>
                <a:lnTo>
                  <a:pt x="138" y="188"/>
                </a:lnTo>
                <a:lnTo>
                  <a:pt x="167" y="188"/>
                </a:lnTo>
                <a:close/>
                <a:moveTo>
                  <a:pt x="116" y="71"/>
                </a:moveTo>
                <a:lnTo>
                  <a:pt x="116" y="116"/>
                </a:lnTo>
                <a:lnTo>
                  <a:pt x="72" y="116"/>
                </a:lnTo>
                <a:lnTo>
                  <a:pt x="72" y="71"/>
                </a:lnTo>
                <a:lnTo>
                  <a:pt x="116" y="71"/>
                </a:lnTo>
                <a:close/>
                <a:moveTo>
                  <a:pt x="22" y="1543"/>
                </a:moveTo>
                <a:lnTo>
                  <a:pt x="22" y="238"/>
                </a:lnTo>
                <a:lnTo>
                  <a:pt x="116" y="238"/>
                </a:lnTo>
                <a:lnTo>
                  <a:pt x="116" y="268"/>
                </a:lnTo>
                <a:lnTo>
                  <a:pt x="50" y="268"/>
                </a:lnTo>
                <a:lnTo>
                  <a:pt x="50" y="1513"/>
                </a:lnTo>
                <a:lnTo>
                  <a:pt x="116" y="1513"/>
                </a:lnTo>
                <a:lnTo>
                  <a:pt x="116" y="1543"/>
                </a:lnTo>
                <a:lnTo>
                  <a:pt x="22" y="1543"/>
                </a:lnTo>
                <a:close/>
                <a:moveTo>
                  <a:pt x="167" y="1760"/>
                </a:moveTo>
                <a:lnTo>
                  <a:pt x="22" y="1760"/>
                </a:lnTo>
                <a:lnTo>
                  <a:pt x="22" y="1614"/>
                </a:lnTo>
                <a:lnTo>
                  <a:pt x="116" y="1614"/>
                </a:lnTo>
                <a:lnTo>
                  <a:pt x="116" y="1643"/>
                </a:lnTo>
                <a:lnTo>
                  <a:pt x="50" y="1643"/>
                </a:lnTo>
                <a:lnTo>
                  <a:pt x="50" y="1731"/>
                </a:lnTo>
                <a:lnTo>
                  <a:pt x="138" y="1731"/>
                </a:lnTo>
                <a:lnTo>
                  <a:pt x="138" y="1665"/>
                </a:lnTo>
                <a:lnTo>
                  <a:pt x="167" y="1665"/>
                </a:lnTo>
                <a:lnTo>
                  <a:pt x="167" y="1760"/>
                </a:lnTo>
                <a:close/>
                <a:moveTo>
                  <a:pt x="116" y="1665"/>
                </a:moveTo>
                <a:lnTo>
                  <a:pt x="116" y="1709"/>
                </a:lnTo>
                <a:lnTo>
                  <a:pt x="72" y="1709"/>
                </a:lnTo>
                <a:lnTo>
                  <a:pt x="72" y="1665"/>
                </a:lnTo>
                <a:lnTo>
                  <a:pt x="116" y="1665"/>
                </a:lnTo>
                <a:close/>
                <a:moveTo>
                  <a:pt x="167" y="1643"/>
                </a:moveTo>
                <a:lnTo>
                  <a:pt x="138" y="1643"/>
                </a:lnTo>
                <a:lnTo>
                  <a:pt x="138" y="1614"/>
                </a:lnTo>
                <a:lnTo>
                  <a:pt x="167" y="1614"/>
                </a:lnTo>
                <a:lnTo>
                  <a:pt x="167" y="1643"/>
                </a:lnTo>
                <a:close/>
                <a:moveTo>
                  <a:pt x="167" y="1593"/>
                </a:moveTo>
                <a:lnTo>
                  <a:pt x="138" y="1593"/>
                </a:lnTo>
                <a:lnTo>
                  <a:pt x="138" y="1564"/>
                </a:lnTo>
                <a:lnTo>
                  <a:pt x="167" y="1564"/>
                </a:lnTo>
                <a:lnTo>
                  <a:pt x="167" y="1593"/>
                </a:lnTo>
                <a:close/>
                <a:moveTo>
                  <a:pt x="217" y="1643"/>
                </a:moveTo>
                <a:lnTo>
                  <a:pt x="189" y="1643"/>
                </a:lnTo>
                <a:lnTo>
                  <a:pt x="189" y="1614"/>
                </a:lnTo>
                <a:lnTo>
                  <a:pt x="217" y="1614"/>
                </a:lnTo>
                <a:lnTo>
                  <a:pt x="217" y="1643"/>
                </a:lnTo>
                <a:close/>
                <a:moveTo>
                  <a:pt x="1543" y="1760"/>
                </a:moveTo>
                <a:lnTo>
                  <a:pt x="239" y="1760"/>
                </a:lnTo>
                <a:lnTo>
                  <a:pt x="239" y="1665"/>
                </a:lnTo>
                <a:lnTo>
                  <a:pt x="268" y="1665"/>
                </a:lnTo>
                <a:lnTo>
                  <a:pt x="268" y="1731"/>
                </a:lnTo>
                <a:lnTo>
                  <a:pt x="1376" y="1731"/>
                </a:lnTo>
                <a:lnTo>
                  <a:pt x="1376" y="1731"/>
                </a:lnTo>
                <a:lnTo>
                  <a:pt x="1514" y="1731"/>
                </a:lnTo>
                <a:lnTo>
                  <a:pt x="1514" y="1665"/>
                </a:lnTo>
                <a:lnTo>
                  <a:pt x="1543" y="1665"/>
                </a:lnTo>
                <a:lnTo>
                  <a:pt x="1543" y="1760"/>
                </a:lnTo>
                <a:close/>
                <a:moveTo>
                  <a:pt x="1593" y="1643"/>
                </a:moveTo>
                <a:lnTo>
                  <a:pt x="1564" y="1643"/>
                </a:lnTo>
                <a:lnTo>
                  <a:pt x="1564" y="1614"/>
                </a:lnTo>
                <a:lnTo>
                  <a:pt x="1593" y="1614"/>
                </a:lnTo>
                <a:lnTo>
                  <a:pt x="1593" y="1643"/>
                </a:lnTo>
                <a:close/>
                <a:moveTo>
                  <a:pt x="1761" y="1614"/>
                </a:moveTo>
                <a:lnTo>
                  <a:pt x="1761" y="1760"/>
                </a:lnTo>
                <a:lnTo>
                  <a:pt x="1614" y="1760"/>
                </a:lnTo>
                <a:lnTo>
                  <a:pt x="1614" y="1665"/>
                </a:lnTo>
                <a:lnTo>
                  <a:pt x="1644" y="1665"/>
                </a:lnTo>
                <a:lnTo>
                  <a:pt x="1644" y="1731"/>
                </a:lnTo>
                <a:lnTo>
                  <a:pt x="1731" y="1731"/>
                </a:lnTo>
                <a:lnTo>
                  <a:pt x="1731" y="1643"/>
                </a:lnTo>
                <a:lnTo>
                  <a:pt x="1665" y="1643"/>
                </a:lnTo>
                <a:lnTo>
                  <a:pt x="1665" y="1614"/>
                </a:lnTo>
                <a:lnTo>
                  <a:pt x="1761" y="1614"/>
                </a:lnTo>
                <a:close/>
                <a:moveTo>
                  <a:pt x="1644" y="1614"/>
                </a:moveTo>
                <a:lnTo>
                  <a:pt x="1644" y="1643"/>
                </a:lnTo>
                <a:lnTo>
                  <a:pt x="1614" y="1643"/>
                </a:lnTo>
                <a:lnTo>
                  <a:pt x="1614" y="1614"/>
                </a:lnTo>
                <a:lnTo>
                  <a:pt x="1644" y="1614"/>
                </a:lnTo>
                <a:close/>
                <a:moveTo>
                  <a:pt x="1614" y="1593"/>
                </a:moveTo>
                <a:lnTo>
                  <a:pt x="1614" y="1564"/>
                </a:lnTo>
                <a:lnTo>
                  <a:pt x="1644" y="1564"/>
                </a:lnTo>
                <a:lnTo>
                  <a:pt x="1644" y="1593"/>
                </a:lnTo>
                <a:lnTo>
                  <a:pt x="1614" y="1593"/>
                </a:lnTo>
                <a:close/>
                <a:moveTo>
                  <a:pt x="1665" y="1709"/>
                </a:moveTo>
                <a:lnTo>
                  <a:pt x="1665" y="1665"/>
                </a:lnTo>
                <a:lnTo>
                  <a:pt x="1710" y="1665"/>
                </a:lnTo>
                <a:lnTo>
                  <a:pt x="1710" y="1709"/>
                </a:lnTo>
                <a:lnTo>
                  <a:pt x="1665" y="1709"/>
                </a:lnTo>
                <a:close/>
                <a:moveTo>
                  <a:pt x="1644" y="1492"/>
                </a:moveTo>
                <a:lnTo>
                  <a:pt x="1644" y="1543"/>
                </a:lnTo>
                <a:lnTo>
                  <a:pt x="1593" y="1543"/>
                </a:lnTo>
                <a:lnTo>
                  <a:pt x="1593" y="1593"/>
                </a:lnTo>
                <a:lnTo>
                  <a:pt x="1543" y="1593"/>
                </a:lnTo>
                <a:lnTo>
                  <a:pt x="1543" y="1643"/>
                </a:lnTo>
                <a:lnTo>
                  <a:pt x="1492" y="1643"/>
                </a:lnTo>
                <a:lnTo>
                  <a:pt x="1492" y="1709"/>
                </a:lnTo>
                <a:lnTo>
                  <a:pt x="289" y="1709"/>
                </a:lnTo>
                <a:lnTo>
                  <a:pt x="289" y="1643"/>
                </a:lnTo>
                <a:lnTo>
                  <a:pt x="239" y="1643"/>
                </a:lnTo>
                <a:lnTo>
                  <a:pt x="239" y="1593"/>
                </a:lnTo>
                <a:lnTo>
                  <a:pt x="189" y="1593"/>
                </a:lnTo>
                <a:lnTo>
                  <a:pt x="189" y="1543"/>
                </a:lnTo>
                <a:lnTo>
                  <a:pt x="138" y="1543"/>
                </a:lnTo>
                <a:lnTo>
                  <a:pt x="138" y="1492"/>
                </a:lnTo>
                <a:lnTo>
                  <a:pt x="72" y="1492"/>
                </a:lnTo>
                <a:lnTo>
                  <a:pt x="72" y="289"/>
                </a:lnTo>
                <a:lnTo>
                  <a:pt x="138" y="289"/>
                </a:lnTo>
                <a:lnTo>
                  <a:pt x="138" y="238"/>
                </a:lnTo>
                <a:lnTo>
                  <a:pt x="189" y="238"/>
                </a:lnTo>
                <a:lnTo>
                  <a:pt x="189" y="188"/>
                </a:lnTo>
                <a:lnTo>
                  <a:pt x="239" y="188"/>
                </a:lnTo>
                <a:lnTo>
                  <a:pt x="239" y="137"/>
                </a:lnTo>
                <a:lnTo>
                  <a:pt x="289" y="137"/>
                </a:lnTo>
                <a:lnTo>
                  <a:pt x="289" y="71"/>
                </a:lnTo>
                <a:lnTo>
                  <a:pt x="1492" y="71"/>
                </a:lnTo>
                <a:lnTo>
                  <a:pt x="1492" y="137"/>
                </a:lnTo>
                <a:lnTo>
                  <a:pt x="1543" y="137"/>
                </a:lnTo>
                <a:lnTo>
                  <a:pt x="1543" y="188"/>
                </a:lnTo>
                <a:lnTo>
                  <a:pt x="1593" y="188"/>
                </a:lnTo>
                <a:lnTo>
                  <a:pt x="1593" y="238"/>
                </a:lnTo>
                <a:lnTo>
                  <a:pt x="1644" y="238"/>
                </a:lnTo>
                <a:lnTo>
                  <a:pt x="1644" y="289"/>
                </a:lnTo>
                <a:lnTo>
                  <a:pt x="1710" y="289"/>
                </a:lnTo>
                <a:lnTo>
                  <a:pt x="1710" y="1492"/>
                </a:lnTo>
                <a:lnTo>
                  <a:pt x="1644" y="1492"/>
                </a:lnTo>
                <a:close/>
                <a:moveTo>
                  <a:pt x="1761" y="238"/>
                </a:moveTo>
                <a:lnTo>
                  <a:pt x="1761" y="1543"/>
                </a:lnTo>
                <a:lnTo>
                  <a:pt x="1665" y="1543"/>
                </a:lnTo>
                <a:lnTo>
                  <a:pt x="1665" y="1513"/>
                </a:lnTo>
                <a:lnTo>
                  <a:pt x="1731" y="1513"/>
                </a:lnTo>
                <a:lnTo>
                  <a:pt x="1731" y="268"/>
                </a:lnTo>
                <a:lnTo>
                  <a:pt x="1665" y="268"/>
                </a:lnTo>
                <a:lnTo>
                  <a:pt x="1665" y="238"/>
                </a:lnTo>
                <a:lnTo>
                  <a:pt x="1761" y="238"/>
                </a:lnTo>
                <a:close/>
                <a:moveTo>
                  <a:pt x="1644" y="50"/>
                </a:moveTo>
                <a:lnTo>
                  <a:pt x="1644" y="116"/>
                </a:lnTo>
                <a:lnTo>
                  <a:pt x="1614" y="116"/>
                </a:lnTo>
                <a:lnTo>
                  <a:pt x="1614" y="21"/>
                </a:lnTo>
                <a:lnTo>
                  <a:pt x="1761" y="21"/>
                </a:lnTo>
                <a:lnTo>
                  <a:pt x="1761" y="167"/>
                </a:lnTo>
                <a:lnTo>
                  <a:pt x="1665" y="167"/>
                </a:lnTo>
                <a:lnTo>
                  <a:pt x="1665" y="137"/>
                </a:lnTo>
                <a:lnTo>
                  <a:pt x="1731" y="137"/>
                </a:lnTo>
                <a:lnTo>
                  <a:pt x="1731" y="50"/>
                </a:lnTo>
                <a:lnTo>
                  <a:pt x="1644" y="50"/>
                </a:lnTo>
                <a:close/>
                <a:moveTo>
                  <a:pt x="1665" y="116"/>
                </a:moveTo>
                <a:lnTo>
                  <a:pt x="1665" y="71"/>
                </a:lnTo>
                <a:lnTo>
                  <a:pt x="1710" y="71"/>
                </a:lnTo>
                <a:lnTo>
                  <a:pt x="1710" y="116"/>
                </a:lnTo>
                <a:lnTo>
                  <a:pt x="1665" y="11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grpSp>
        <p:nvGrpSpPr>
          <p:cNvPr id="2598" name="组合 2597"/>
          <p:cNvGrpSpPr/>
          <p:nvPr/>
        </p:nvGrpSpPr>
        <p:grpSpPr>
          <a:xfrm>
            <a:off x="5564581" y="1556382"/>
            <a:ext cx="680502" cy="664193"/>
            <a:chOff x="4508733" y="2952014"/>
            <a:chExt cx="1054924" cy="1029641"/>
          </a:xfrm>
        </p:grpSpPr>
        <p:pic>
          <p:nvPicPr>
            <p:cNvPr id="2599" name="图片 259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508733" y="2952014"/>
              <a:ext cx="1054924" cy="1029641"/>
            </a:xfrm>
            <a:prstGeom prst="rect">
              <a:avLst/>
            </a:prstGeom>
          </p:spPr>
        </p:pic>
        <p:sp>
          <p:nvSpPr>
            <p:cNvPr id="2600" name="文本框 2599"/>
            <p:cNvSpPr txBox="1"/>
            <p:nvPr/>
          </p:nvSpPr>
          <p:spPr>
            <a:xfrm>
              <a:off x="4605009" y="3017410"/>
              <a:ext cx="810215" cy="906526"/>
            </a:xfrm>
            <a:prstGeom prst="rect">
              <a:avLst/>
            </a:prstGeom>
            <a:noFill/>
          </p:spPr>
          <p:txBody>
            <a:bodyPr wrap="square" rtlCol="0">
              <a:spAutoFit/>
            </a:bodyPr>
            <a:lstStyle/>
            <a:p>
              <a:r>
                <a:rPr lang="zh-CN" altLang="en-US" sz="3200" dirty="0">
                  <a:solidFill>
                    <a:schemeClr val="tx1">
                      <a:lumMod val="95000"/>
                      <a:lumOff val="5000"/>
                    </a:schemeClr>
                  </a:solidFill>
                  <a:latin typeface="叶根友刀锋黑草" panose="02010601030101010101" pitchFamily="2" charset="-122"/>
                  <a:ea typeface="叶根友刀锋黑草" panose="02010601030101010101" pitchFamily="2" charset="-122"/>
                </a:rPr>
                <a:t>一</a:t>
              </a:r>
              <a:endParaRPr lang="zh-CN" altLang="en-US" sz="3200" dirty="0">
                <a:solidFill>
                  <a:schemeClr val="tx1">
                    <a:lumMod val="95000"/>
                    <a:lumOff val="5000"/>
                  </a:schemeClr>
                </a:solidFill>
                <a:latin typeface="叶根友刀锋黑草" panose="02010601030101010101" pitchFamily="2" charset="-122"/>
                <a:ea typeface="叶根友刀锋黑草" panose="02010601030101010101" pitchFamily="2" charset="-122"/>
              </a:endParaRPr>
            </a:p>
          </p:txBody>
        </p:sp>
      </p:grpSp>
      <p:grpSp>
        <p:nvGrpSpPr>
          <p:cNvPr id="2601" name="组合 2600"/>
          <p:cNvGrpSpPr/>
          <p:nvPr/>
        </p:nvGrpSpPr>
        <p:grpSpPr>
          <a:xfrm>
            <a:off x="5626811" y="3180671"/>
            <a:ext cx="680502" cy="664193"/>
            <a:chOff x="4508733" y="2952014"/>
            <a:chExt cx="1054924" cy="1029641"/>
          </a:xfrm>
        </p:grpSpPr>
        <p:pic>
          <p:nvPicPr>
            <p:cNvPr id="2602" name="图片 260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508733" y="2952014"/>
              <a:ext cx="1054924" cy="1029641"/>
            </a:xfrm>
            <a:prstGeom prst="rect">
              <a:avLst/>
            </a:prstGeom>
          </p:spPr>
        </p:pic>
        <p:sp>
          <p:nvSpPr>
            <p:cNvPr id="2603" name="文本框 2602"/>
            <p:cNvSpPr txBox="1"/>
            <p:nvPr/>
          </p:nvSpPr>
          <p:spPr>
            <a:xfrm>
              <a:off x="4605009" y="3017410"/>
              <a:ext cx="810215" cy="906526"/>
            </a:xfrm>
            <a:prstGeom prst="rect">
              <a:avLst/>
            </a:prstGeom>
            <a:noFill/>
          </p:spPr>
          <p:txBody>
            <a:bodyPr wrap="square" rtlCol="0">
              <a:spAutoFit/>
            </a:bodyPr>
            <a:lstStyle/>
            <a:p>
              <a:r>
                <a:rPr lang="zh-CN" altLang="en-US" sz="3200" dirty="0">
                  <a:solidFill>
                    <a:schemeClr val="tx1">
                      <a:lumMod val="95000"/>
                      <a:lumOff val="5000"/>
                    </a:schemeClr>
                  </a:solidFill>
                  <a:latin typeface="叶根友刀锋黑草" panose="02010601030101010101" pitchFamily="2" charset="-122"/>
                  <a:ea typeface="叶根友刀锋黑草" panose="02010601030101010101" pitchFamily="2" charset="-122"/>
                </a:rPr>
                <a:t>二</a:t>
              </a:r>
              <a:endParaRPr lang="zh-CN" altLang="en-US" sz="3200" dirty="0">
                <a:solidFill>
                  <a:schemeClr val="tx1">
                    <a:lumMod val="95000"/>
                    <a:lumOff val="5000"/>
                  </a:schemeClr>
                </a:solidFill>
                <a:latin typeface="叶根友刀锋黑草" panose="02010601030101010101" pitchFamily="2" charset="-122"/>
                <a:ea typeface="叶根友刀锋黑草" panose="02010601030101010101" pitchFamily="2" charset="-122"/>
              </a:endParaRPr>
            </a:p>
          </p:txBody>
        </p:sp>
      </p:grpSp>
      <p:grpSp>
        <p:nvGrpSpPr>
          <p:cNvPr id="2604" name="组合 2603"/>
          <p:cNvGrpSpPr/>
          <p:nvPr/>
        </p:nvGrpSpPr>
        <p:grpSpPr>
          <a:xfrm>
            <a:off x="5677752" y="4607348"/>
            <a:ext cx="680502" cy="664193"/>
            <a:chOff x="4508733" y="2952014"/>
            <a:chExt cx="1054924" cy="1029641"/>
          </a:xfrm>
        </p:grpSpPr>
        <p:pic>
          <p:nvPicPr>
            <p:cNvPr id="2605" name="图片 260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508733" y="2952014"/>
              <a:ext cx="1054924" cy="1029641"/>
            </a:xfrm>
            <a:prstGeom prst="rect">
              <a:avLst/>
            </a:prstGeom>
          </p:spPr>
        </p:pic>
        <p:sp>
          <p:nvSpPr>
            <p:cNvPr id="2606" name="文本框 2605"/>
            <p:cNvSpPr txBox="1"/>
            <p:nvPr/>
          </p:nvSpPr>
          <p:spPr>
            <a:xfrm>
              <a:off x="4605009" y="3017410"/>
              <a:ext cx="810215" cy="906526"/>
            </a:xfrm>
            <a:prstGeom prst="rect">
              <a:avLst/>
            </a:prstGeom>
            <a:noFill/>
          </p:spPr>
          <p:txBody>
            <a:bodyPr wrap="square" rtlCol="0">
              <a:spAutoFit/>
            </a:bodyPr>
            <a:lstStyle/>
            <a:p>
              <a:r>
                <a:rPr lang="zh-CN" altLang="en-US" sz="3200" dirty="0">
                  <a:solidFill>
                    <a:schemeClr val="tx1">
                      <a:lumMod val="95000"/>
                      <a:lumOff val="5000"/>
                    </a:schemeClr>
                  </a:solidFill>
                  <a:latin typeface="叶根友刀锋黑草" panose="02010601030101010101" pitchFamily="2" charset="-122"/>
                  <a:ea typeface="叶根友刀锋黑草" panose="02010601030101010101" pitchFamily="2" charset="-122"/>
                </a:rPr>
                <a:t>三</a:t>
              </a:r>
              <a:endParaRPr lang="zh-CN" altLang="en-US" sz="3200" dirty="0">
                <a:solidFill>
                  <a:schemeClr val="tx1">
                    <a:lumMod val="95000"/>
                    <a:lumOff val="5000"/>
                  </a:schemeClr>
                </a:solidFill>
                <a:latin typeface="叶根友刀锋黑草" panose="02010601030101010101" pitchFamily="2" charset="-122"/>
                <a:ea typeface="叶根友刀锋黑草" panose="02010601030101010101" pitchFamily="2" charset="-122"/>
              </a:endParaRPr>
            </a:p>
          </p:txBody>
        </p:sp>
      </p:grpSp>
      <p:sp>
        <p:nvSpPr>
          <p:cNvPr id="2610" name="文本框 2609"/>
          <p:cNvSpPr txBox="1"/>
          <p:nvPr/>
        </p:nvSpPr>
        <p:spPr>
          <a:xfrm>
            <a:off x="6624541" y="1556382"/>
            <a:ext cx="4377116" cy="579120"/>
          </a:xfrm>
          <a:prstGeom prst="rect">
            <a:avLst/>
          </a:prstGeom>
          <a:noFill/>
        </p:spPr>
        <p:txBody>
          <a:bodyPr wrap="square" rtlCol="0">
            <a:spAutoFit/>
          </a:bodyPr>
          <a:lstStyle/>
          <a:p>
            <a:pPr algn="l"/>
            <a:r>
              <a:rPr lang="en-US" sz="3200" dirty="0" smtClean="0">
                <a:latin typeface="Times New Roman" panose="02020603050405020304" pitchFamily="2" charset="0"/>
              </a:rPr>
              <a:t>Review</a:t>
            </a:r>
            <a:endParaRPr lang="en-US" sz="3200" dirty="0" smtClean="0">
              <a:latin typeface="Times New Roman" panose="02020603050405020304" pitchFamily="2" charset="0"/>
            </a:endParaRPr>
          </a:p>
        </p:txBody>
      </p:sp>
      <p:sp>
        <p:nvSpPr>
          <p:cNvPr id="2611" name="文本框 2610"/>
          <p:cNvSpPr txBox="1"/>
          <p:nvPr/>
        </p:nvSpPr>
        <p:spPr>
          <a:xfrm>
            <a:off x="6624320" y="2731135"/>
            <a:ext cx="6055995" cy="2062103"/>
          </a:xfrm>
          <a:prstGeom prst="rect">
            <a:avLst/>
          </a:prstGeom>
          <a:noFill/>
        </p:spPr>
        <p:txBody>
          <a:bodyPr wrap="square" rtlCol="0">
            <a:spAutoFit/>
          </a:bodyPr>
          <a:lstStyle/>
          <a:p>
            <a:r>
              <a:rPr lang="en-US" sz="3200" dirty="0" smtClean="0">
                <a:latin typeface="Times New Roman" panose="02020603050405020304" pitchFamily="2" charset="0"/>
              </a:rPr>
              <a:t>The formation of Chinese Characters--</a:t>
            </a:r>
            <a:r>
              <a:rPr lang="en-US" altLang="zh-CN" sz="3200" dirty="0" smtClean="0">
                <a:latin typeface="Times New Roman" panose="02020603050405020304" pitchFamily="2" charset="0"/>
              </a:rPr>
              <a:t>Self-explanatory Characters</a:t>
            </a:r>
            <a:endParaRPr lang="en-US" altLang="zh-CN" sz="3200" dirty="0" smtClean="0">
              <a:latin typeface="Times New Roman" panose="02020603050405020304" pitchFamily="2" charset="0"/>
            </a:endParaRPr>
          </a:p>
          <a:p>
            <a:endParaRPr lang="en-US" sz="3200" dirty="0">
              <a:latin typeface="禹卫书法行书简体" panose="02000603000000000000" pitchFamily="2" charset="-122"/>
              <a:ea typeface="禹卫书法行书简体" panose="02000603000000000000" pitchFamily="2" charset="-122"/>
            </a:endParaRPr>
          </a:p>
        </p:txBody>
      </p:sp>
      <p:sp>
        <p:nvSpPr>
          <p:cNvPr id="2613" name="文本框 2612"/>
          <p:cNvSpPr txBox="1"/>
          <p:nvPr/>
        </p:nvSpPr>
        <p:spPr>
          <a:xfrm>
            <a:off x="6707277" y="4709046"/>
            <a:ext cx="3610208" cy="584775"/>
          </a:xfrm>
          <a:prstGeom prst="rect">
            <a:avLst/>
          </a:prstGeom>
          <a:noFill/>
        </p:spPr>
        <p:txBody>
          <a:bodyPr wrap="square" rtlCol="0">
            <a:spAutoFit/>
          </a:bodyPr>
          <a:lstStyle/>
          <a:p>
            <a:r>
              <a:rPr lang="en-US" altLang="zh-CN" sz="3200" dirty="0" smtClean="0">
                <a:latin typeface="Times New Roman" panose="02020603050405020304" pitchFamily="2" charset="0"/>
                <a:sym typeface="+mn-ea"/>
              </a:rPr>
              <a:t>Homework</a:t>
            </a:r>
            <a:endParaRPr lang="zh-CN" altLang="en-US" sz="3200" dirty="0">
              <a:latin typeface="Times New Roman" panose="02020603050405020304" pitchFamily="2" charset="0"/>
              <a:sym typeface="+mn-ea"/>
            </a:endParaRPr>
          </a:p>
        </p:txBody>
      </p:sp>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6233572" cy="518160"/>
          </a:xfrm>
          <a:prstGeom prst="rect">
            <a:avLst/>
          </a:prstGeom>
          <a:noFill/>
        </p:spPr>
        <p:txBody>
          <a:bodyPr wrap="square" rtlCol="0">
            <a:spAutoFit/>
          </a:bodyPr>
          <a:lstStyle/>
          <a:p>
            <a:r>
              <a:rPr lang="en-US" altLang="zh-CN" sz="2800" dirty="0">
                <a:latin typeface="Times New Roman" panose="02020603050405020304" pitchFamily="2" charset="0"/>
                <a:ea typeface="禹卫书法行书简体" panose="02000603000000000000" pitchFamily="2" charset="-122"/>
                <a:sym typeface="+mn-ea"/>
              </a:rPr>
              <a:t>Pictographic Scripts</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78"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r="15586" b="13913"/>
          <a:stretch>
            <a:fillRect/>
          </a:stretch>
        </p:blipFill>
        <p:spPr bwMode="auto">
          <a:xfrm flipH="1">
            <a:off x="334907" y="246193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5" name="TextBox 44"/>
          <p:cNvSpPr txBox="1"/>
          <p:nvPr/>
        </p:nvSpPr>
        <p:spPr>
          <a:xfrm>
            <a:off x="3066697" y="2192869"/>
            <a:ext cx="7793214" cy="3354765"/>
          </a:xfrm>
          <a:prstGeom prst="rect">
            <a:avLst/>
          </a:prstGeom>
          <a:noFill/>
        </p:spPr>
        <p:txBody>
          <a:bodyPr wrap="square" rtlCol="0">
            <a:spAutoFit/>
          </a:bodyPr>
          <a:lstStyle/>
          <a:p>
            <a:r>
              <a:rPr lang="en-US" altLang="zh-CN" sz="3600" dirty="0" smtClean="0">
                <a:latin typeface="Times New Roman" panose="02020603050405020304" pitchFamily="2" charset="0"/>
                <a:cs typeface="Times New Roman" panose="02020603050405020304" pitchFamily="2" charset="0"/>
              </a:rPr>
              <a:t>Compare the following form-like words:</a:t>
            </a:r>
            <a:endParaRPr lang="en-US" altLang="zh-CN" sz="3600" dirty="0" smtClean="0">
              <a:latin typeface="Times New Roman" panose="02020603050405020304" pitchFamily="2" charset="0"/>
              <a:cs typeface="Times New Roman" panose="02020603050405020304" pitchFamily="2" charset="0"/>
            </a:endParaRPr>
          </a:p>
          <a:p>
            <a:endParaRPr lang="en-US" altLang="zh-CN" sz="4400" dirty="0" smtClean="0">
              <a:latin typeface="楷体" panose="02010609060101010101" pitchFamily="49" charset="-122"/>
              <a:ea typeface="楷体" panose="02010609060101010101" pitchFamily="49" charset="-122"/>
              <a:cs typeface="Times New Roman" panose="02020603050405020304" pitchFamily="2" charset="0"/>
            </a:endParaRPr>
          </a:p>
          <a:p>
            <a:r>
              <a:rPr lang="en-US" altLang="zh-CN" sz="4400" dirty="0" smtClean="0">
                <a:latin typeface="楷体" panose="02010609060101010101" pitchFamily="49" charset="-122"/>
                <a:ea typeface="楷体" panose="02010609060101010101" pitchFamily="49" charset="-122"/>
                <a:cs typeface="Times New Roman" panose="02020603050405020304" pitchFamily="2" charset="0"/>
              </a:rPr>
              <a:t>Group five:</a:t>
            </a:r>
            <a:endParaRPr lang="en-US" altLang="zh-CN" sz="4400" dirty="0" smtClean="0">
              <a:latin typeface="楷体" panose="02010609060101010101" pitchFamily="49" charset="-122"/>
              <a:ea typeface="楷体" panose="02010609060101010101" pitchFamily="49" charset="-122"/>
              <a:cs typeface="Times New Roman" panose="02020603050405020304" pitchFamily="2" charset="0"/>
            </a:endParaRPr>
          </a:p>
          <a:p>
            <a:r>
              <a:rPr lang="en-US" altLang="en-US" sz="4400" dirty="0" smtClean="0">
                <a:latin typeface="Times New Roman" panose="02020603050405020304" pitchFamily="2" charset="0"/>
                <a:ea typeface="楷体" panose="02010609060101010101" pitchFamily="49" charset="-122"/>
                <a:cs typeface="Times New Roman" panose="02020603050405020304" pitchFamily="2" charset="0"/>
              </a:rPr>
              <a:t>买(</a:t>
            </a:r>
            <a:r>
              <a:rPr lang="en-US" altLang="en-US" sz="4400" dirty="0" err="1" smtClean="0">
                <a:latin typeface="Times New Roman" panose="02020603050405020304" pitchFamily="2" charset="0"/>
                <a:ea typeface="楷体" panose="02010609060101010101" pitchFamily="49" charset="-122"/>
                <a:cs typeface="Times New Roman" panose="02020603050405020304" pitchFamily="2" charset="0"/>
              </a:rPr>
              <a:t>mǎi</a:t>
            </a:r>
            <a:r>
              <a:rPr lang="en-US" altLang="en-US" sz="4400" dirty="0" smtClean="0">
                <a:latin typeface="Times New Roman" panose="02020603050405020304" pitchFamily="2" charset="0"/>
                <a:ea typeface="楷体" panose="02010609060101010101" pitchFamily="49" charset="-122"/>
                <a:cs typeface="Times New Roman" panose="02020603050405020304" pitchFamily="2" charset="0"/>
              </a:rPr>
              <a:t>)---卖(</a:t>
            </a:r>
            <a:r>
              <a:rPr lang="en-US" altLang="en-US" sz="4400" dirty="0" err="1" smtClean="0">
                <a:latin typeface="Times New Roman" panose="02020603050405020304" pitchFamily="2" charset="0"/>
                <a:ea typeface="楷体" panose="02010609060101010101" pitchFamily="49" charset="-122"/>
                <a:cs typeface="Times New Roman" panose="02020603050405020304" pitchFamily="2" charset="0"/>
              </a:rPr>
              <a:t>mài</a:t>
            </a:r>
            <a:r>
              <a:rPr lang="en-US" altLang="en-US" sz="4400" dirty="0" smtClean="0">
                <a:latin typeface="Times New Roman" panose="02020603050405020304" pitchFamily="2" charset="0"/>
                <a:ea typeface="楷体" panose="02010609060101010101" pitchFamily="49" charset="-122"/>
                <a:cs typeface="Times New Roman" panose="02020603050405020304" pitchFamily="2" charset="0"/>
              </a:rPr>
              <a:t>)</a:t>
            </a:r>
            <a:r>
              <a:rPr lang="zh-CN" altLang="en-US" sz="4400" dirty="0" smtClean="0">
                <a:latin typeface="Times New Roman" panose="02020603050405020304" pitchFamily="2" charset="0"/>
                <a:ea typeface="楷体" panose="02010609060101010101" pitchFamily="49" charset="-122"/>
                <a:cs typeface="Times New Roman" panose="02020603050405020304" pitchFamily="2" charset="0"/>
              </a:rPr>
              <a:t> </a:t>
            </a:r>
            <a:endParaRPr lang="zh-CN" altLang="en-US" sz="4400" dirty="0" smtClean="0">
              <a:latin typeface="Times New Roman" panose="02020603050405020304" pitchFamily="2" charset="0"/>
              <a:ea typeface="楷体" panose="02010609060101010101" pitchFamily="49" charset="-122"/>
              <a:cs typeface="Times New Roman" panose="02020603050405020304" pitchFamily="2" charset="0"/>
            </a:endParaRPr>
          </a:p>
          <a:p>
            <a:endParaRPr lang="en-US" altLang="zh-CN" sz="4400" dirty="0" smtClean="0">
              <a:latin typeface="楷体" panose="02010609060101010101" pitchFamily="49" charset="-122"/>
              <a:ea typeface="楷体" panose="02010609060101010101" pitchFamily="49" charset="-122"/>
              <a:cs typeface="Times New Roman" panose="02020603050405020304" pitchFamily="2"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blinds(horizontal)">
                                      <p:cBhvr>
                                        <p:cTn id="7"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6233572" cy="518160"/>
          </a:xfrm>
          <a:prstGeom prst="rect">
            <a:avLst/>
          </a:prstGeom>
          <a:noFill/>
        </p:spPr>
        <p:txBody>
          <a:bodyPr wrap="square" rtlCol="0">
            <a:spAutoFit/>
          </a:bodyPr>
          <a:lstStyle/>
          <a:p>
            <a:r>
              <a:rPr lang="en-US" altLang="zh-CN" sz="2800" dirty="0">
                <a:latin typeface="Times New Roman" panose="02020603050405020304" pitchFamily="2" charset="0"/>
                <a:ea typeface="禹卫书法行书简体" panose="02000603000000000000" pitchFamily="2" charset="-122"/>
                <a:sym typeface="+mn-ea"/>
              </a:rPr>
              <a:t>Pictographic Scripts</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78"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r="15586" b="13913"/>
          <a:stretch>
            <a:fillRect/>
          </a:stretch>
        </p:blipFill>
        <p:spPr bwMode="auto">
          <a:xfrm flipH="1">
            <a:off x="334907" y="246193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5" name="TextBox 44"/>
          <p:cNvSpPr txBox="1"/>
          <p:nvPr/>
        </p:nvSpPr>
        <p:spPr>
          <a:xfrm>
            <a:off x="3066697" y="2192869"/>
            <a:ext cx="7793214" cy="3354765"/>
          </a:xfrm>
          <a:prstGeom prst="rect">
            <a:avLst/>
          </a:prstGeom>
          <a:noFill/>
        </p:spPr>
        <p:txBody>
          <a:bodyPr wrap="square" rtlCol="0">
            <a:spAutoFit/>
          </a:bodyPr>
          <a:lstStyle/>
          <a:p>
            <a:r>
              <a:rPr lang="en-US" altLang="zh-CN" sz="3600" dirty="0" smtClean="0">
                <a:latin typeface="Times New Roman" panose="02020603050405020304" pitchFamily="2" charset="0"/>
                <a:cs typeface="Times New Roman" panose="02020603050405020304" pitchFamily="2" charset="0"/>
              </a:rPr>
              <a:t>Compare the following form-like words:</a:t>
            </a:r>
            <a:endParaRPr lang="en-US" altLang="zh-CN" sz="3600" dirty="0" smtClean="0">
              <a:latin typeface="Times New Roman" panose="02020603050405020304" pitchFamily="2" charset="0"/>
              <a:cs typeface="Times New Roman" panose="02020603050405020304" pitchFamily="2" charset="0"/>
            </a:endParaRPr>
          </a:p>
          <a:p>
            <a:endParaRPr lang="en-US" altLang="zh-CN" sz="4400" dirty="0" smtClean="0">
              <a:latin typeface="楷体" panose="02010609060101010101" pitchFamily="49" charset="-122"/>
              <a:ea typeface="楷体" panose="02010609060101010101" pitchFamily="49" charset="-122"/>
              <a:cs typeface="Times New Roman" panose="02020603050405020304" pitchFamily="2" charset="0"/>
            </a:endParaRPr>
          </a:p>
          <a:p>
            <a:r>
              <a:rPr lang="en-US" altLang="zh-CN" sz="4400" dirty="0" smtClean="0">
                <a:latin typeface="楷体" panose="02010609060101010101" pitchFamily="49" charset="-122"/>
                <a:ea typeface="楷体" panose="02010609060101010101" pitchFamily="49" charset="-122"/>
                <a:cs typeface="Times New Roman" panose="02020603050405020304" pitchFamily="2" charset="0"/>
              </a:rPr>
              <a:t>Group six:</a:t>
            </a:r>
            <a:endParaRPr lang="en-US" altLang="zh-CN" sz="4400" dirty="0" smtClean="0">
              <a:latin typeface="楷体" panose="02010609060101010101" pitchFamily="49" charset="-122"/>
              <a:ea typeface="楷体" panose="02010609060101010101" pitchFamily="49" charset="-122"/>
              <a:cs typeface="Times New Roman" panose="02020603050405020304" pitchFamily="2" charset="0"/>
            </a:endParaRPr>
          </a:p>
          <a:p>
            <a:r>
              <a:rPr lang="en-US" altLang="en-US" sz="4400" dirty="0" smtClean="0">
                <a:latin typeface="Times New Roman" panose="02020603050405020304" pitchFamily="2" charset="0"/>
                <a:ea typeface="楷体" panose="02010609060101010101" pitchFamily="49" charset="-122"/>
                <a:cs typeface="Times New Roman" panose="02020603050405020304" pitchFamily="2" charset="0"/>
              </a:rPr>
              <a:t>开(</a:t>
            </a:r>
            <a:r>
              <a:rPr lang="en-US" altLang="en-US" sz="4400" dirty="0" err="1" smtClean="0">
                <a:latin typeface="Times New Roman" panose="02020603050405020304" pitchFamily="2" charset="0"/>
                <a:ea typeface="楷体" panose="02010609060101010101" pitchFamily="49" charset="-122"/>
                <a:cs typeface="Times New Roman" panose="02020603050405020304" pitchFamily="2" charset="0"/>
              </a:rPr>
              <a:t>kāi</a:t>
            </a:r>
            <a:r>
              <a:rPr lang="en-US" altLang="en-US" sz="4400" dirty="0" smtClean="0">
                <a:latin typeface="Times New Roman" panose="02020603050405020304" pitchFamily="2" charset="0"/>
                <a:ea typeface="楷体" panose="02010609060101010101" pitchFamily="49" charset="-122"/>
                <a:cs typeface="Times New Roman" panose="02020603050405020304" pitchFamily="2" charset="0"/>
              </a:rPr>
              <a:t>)---井(</a:t>
            </a:r>
            <a:r>
              <a:rPr lang="en-US" altLang="en-US" sz="4400" dirty="0" err="1" smtClean="0">
                <a:latin typeface="Times New Roman" panose="02020603050405020304" pitchFamily="2" charset="0"/>
                <a:ea typeface="楷体" panose="02010609060101010101" pitchFamily="49" charset="-122"/>
                <a:cs typeface="Times New Roman" panose="02020603050405020304" pitchFamily="2" charset="0"/>
              </a:rPr>
              <a:t>jǐng</a:t>
            </a:r>
            <a:r>
              <a:rPr lang="en-US" altLang="en-US" sz="4400" dirty="0" smtClean="0">
                <a:latin typeface="Times New Roman" panose="02020603050405020304" pitchFamily="2" charset="0"/>
                <a:ea typeface="楷体" panose="02010609060101010101" pitchFamily="49" charset="-122"/>
                <a:cs typeface="Times New Roman" panose="02020603050405020304" pitchFamily="2" charset="0"/>
              </a:rPr>
              <a:t>)</a:t>
            </a:r>
            <a:r>
              <a:rPr lang="zh-CN" altLang="en-US" sz="4400" dirty="0" smtClean="0">
                <a:latin typeface="Times New Roman" panose="02020603050405020304" pitchFamily="2" charset="0"/>
                <a:ea typeface="楷体" panose="02010609060101010101" pitchFamily="49" charset="-122"/>
                <a:cs typeface="Times New Roman" panose="02020603050405020304" pitchFamily="2" charset="0"/>
              </a:rPr>
              <a:t> </a:t>
            </a:r>
            <a:endParaRPr lang="zh-CN" altLang="en-US" sz="4400" dirty="0" smtClean="0">
              <a:latin typeface="Times New Roman" panose="02020603050405020304" pitchFamily="2" charset="0"/>
              <a:ea typeface="楷体" panose="02010609060101010101" pitchFamily="49" charset="-122"/>
              <a:cs typeface="Times New Roman" panose="02020603050405020304" pitchFamily="2" charset="0"/>
            </a:endParaRPr>
          </a:p>
          <a:p>
            <a:endParaRPr lang="en-US" altLang="zh-CN" sz="4400" dirty="0" smtClean="0">
              <a:latin typeface="楷体" panose="02010609060101010101" pitchFamily="49" charset="-122"/>
              <a:ea typeface="楷体" panose="02010609060101010101" pitchFamily="49" charset="-122"/>
              <a:cs typeface="Times New Roman" panose="02020603050405020304" pitchFamily="2"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blinds(horizontal)">
                                      <p:cBhvr>
                                        <p:cTn id="7"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6233572" cy="518160"/>
          </a:xfrm>
          <a:prstGeom prst="rect">
            <a:avLst/>
          </a:prstGeom>
          <a:noFill/>
        </p:spPr>
        <p:txBody>
          <a:bodyPr wrap="square" rtlCol="0">
            <a:spAutoFit/>
          </a:bodyPr>
          <a:lstStyle/>
          <a:p>
            <a:r>
              <a:rPr lang="en-US" altLang="zh-CN" sz="2800" dirty="0">
                <a:latin typeface="Times New Roman" panose="02020603050405020304" pitchFamily="2" charset="0"/>
                <a:ea typeface="禹卫书法行书简体" panose="02000603000000000000" pitchFamily="2" charset="-122"/>
                <a:sym typeface="+mn-ea"/>
              </a:rPr>
              <a:t>Pictographic Scripts</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78"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r="15586" b="13913"/>
          <a:stretch>
            <a:fillRect/>
          </a:stretch>
        </p:blipFill>
        <p:spPr bwMode="auto">
          <a:xfrm flipH="1">
            <a:off x="334907" y="246193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5" name="TextBox 44"/>
          <p:cNvSpPr txBox="1"/>
          <p:nvPr/>
        </p:nvSpPr>
        <p:spPr>
          <a:xfrm>
            <a:off x="3066697" y="2192869"/>
            <a:ext cx="7793214" cy="2677656"/>
          </a:xfrm>
          <a:prstGeom prst="rect">
            <a:avLst/>
          </a:prstGeom>
          <a:noFill/>
        </p:spPr>
        <p:txBody>
          <a:bodyPr wrap="square" rtlCol="0">
            <a:spAutoFit/>
          </a:bodyPr>
          <a:lstStyle/>
          <a:p>
            <a:r>
              <a:rPr lang="en-US" altLang="zh-CN" sz="3600" dirty="0" smtClean="0">
                <a:latin typeface="Times New Roman" panose="02020603050405020304" pitchFamily="2" charset="0"/>
                <a:cs typeface="Times New Roman" panose="02020603050405020304" pitchFamily="2" charset="0"/>
              </a:rPr>
              <a:t>Compare the following form-like words:</a:t>
            </a:r>
            <a:endParaRPr lang="en-US" altLang="zh-CN" sz="3600" dirty="0" smtClean="0">
              <a:latin typeface="Times New Roman" panose="02020603050405020304" pitchFamily="2" charset="0"/>
              <a:cs typeface="Times New Roman" panose="02020603050405020304" pitchFamily="2" charset="0"/>
            </a:endParaRPr>
          </a:p>
          <a:p>
            <a:endParaRPr lang="en-US" altLang="zh-CN" sz="4400" dirty="0" smtClean="0">
              <a:latin typeface="楷体" panose="02010609060101010101" pitchFamily="49" charset="-122"/>
              <a:ea typeface="楷体" panose="02010609060101010101" pitchFamily="49" charset="-122"/>
              <a:cs typeface="Times New Roman" panose="02020603050405020304" pitchFamily="2" charset="0"/>
            </a:endParaRPr>
          </a:p>
          <a:p>
            <a:r>
              <a:rPr lang="en-US" altLang="zh-CN" sz="4400" dirty="0" smtClean="0">
                <a:latin typeface="楷体" panose="02010609060101010101" pitchFamily="49" charset="-122"/>
                <a:ea typeface="楷体" panose="02010609060101010101" pitchFamily="49" charset="-122"/>
                <a:cs typeface="Times New Roman" panose="02020603050405020304" pitchFamily="2" charset="0"/>
              </a:rPr>
              <a:t>Group seven:</a:t>
            </a:r>
            <a:endParaRPr lang="en-US" altLang="zh-CN" sz="4400" dirty="0" smtClean="0">
              <a:latin typeface="楷体" panose="02010609060101010101" pitchFamily="49" charset="-122"/>
              <a:ea typeface="楷体" panose="02010609060101010101" pitchFamily="49" charset="-122"/>
              <a:cs typeface="Times New Roman" panose="02020603050405020304" pitchFamily="2" charset="0"/>
            </a:endParaRPr>
          </a:p>
          <a:p>
            <a:r>
              <a:rPr lang="en-US" altLang="en-US" sz="4400" dirty="0" smtClean="0">
                <a:latin typeface="Times New Roman" panose="02020603050405020304" pitchFamily="2" charset="0"/>
                <a:ea typeface="楷体" panose="02010609060101010101" pitchFamily="49" charset="-122"/>
                <a:cs typeface="Times New Roman" panose="02020603050405020304" pitchFamily="2" charset="0"/>
              </a:rPr>
              <a:t>日(</a:t>
            </a:r>
            <a:r>
              <a:rPr lang="en-US" altLang="en-US" sz="4400" dirty="0" err="1" smtClean="0">
                <a:latin typeface="Times New Roman" panose="02020603050405020304" pitchFamily="2" charset="0"/>
                <a:ea typeface="楷体" panose="02010609060101010101" pitchFamily="49" charset="-122"/>
                <a:cs typeface="Times New Roman" panose="02020603050405020304" pitchFamily="2" charset="0"/>
              </a:rPr>
              <a:t>rì</a:t>
            </a:r>
            <a:r>
              <a:rPr lang="en-US" altLang="en-US" sz="4400" dirty="0" smtClean="0">
                <a:latin typeface="Times New Roman" panose="02020603050405020304" pitchFamily="2" charset="0"/>
                <a:ea typeface="楷体" panose="02010609060101010101" pitchFamily="49" charset="-122"/>
                <a:cs typeface="Times New Roman" panose="02020603050405020304" pitchFamily="2" charset="0"/>
              </a:rPr>
              <a:t>)---月(</a:t>
            </a:r>
            <a:r>
              <a:rPr lang="en-US" altLang="en-US" sz="4400" dirty="0" err="1" smtClean="0">
                <a:latin typeface="Times New Roman" panose="02020603050405020304" pitchFamily="2" charset="0"/>
                <a:ea typeface="楷体" panose="02010609060101010101" pitchFamily="49" charset="-122"/>
                <a:cs typeface="Times New Roman" panose="02020603050405020304" pitchFamily="2" charset="0"/>
              </a:rPr>
              <a:t>yuè</a:t>
            </a:r>
            <a:r>
              <a:rPr lang="en-US" altLang="en-US" sz="4400" dirty="0" smtClean="0">
                <a:latin typeface="Times New Roman" panose="02020603050405020304" pitchFamily="2" charset="0"/>
                <a:ea typeface="楷体" panose="02010609060101010101" pitchFamily="49" charset="-122"/>
                <a:cs typeface="Times New Roman" panose="02020603050405020304" pitchFamily="2" charset="0"/>
              </a:rPr>
              <a:t>)---目(</a:t>
            </a:r>
            <a:r>
              <a:rPr lang="en-US" altLang="en-US" sz="4400" dirty="0" err="1" smtClean="0">
                <a:latin typeface="Times New Roman" panose="02020603050405020304" pitchFamily="2" charset="0"/>
                <a:ea typeface="楷体" panose="02010609060101010101" pitchFamily="49" charset="-122"/>
                <a:cs typeface="Times New Roman" panose="02020603050405020304" pitchFamily="2" charset="0"/>
              </a:rPr>
              <a:t>mù</a:t>
            </a:r>
            <a:r>
              <a:rPr lang="en-US" altLang="en-US" sz="4400" dirty="0" smtClean="0">
                <a:latin typeface="Times New Roman" panose="02020603050405020304" pitchFamily="2" charset="0"/>
                <a:ea typeface="楷体" panose="02010609060101010101" pitchFamily="49" charset="-122"/>
                <a:cs typeface="Times New Roman" panose="02020603050405020304" pitchFamily="2" charset="0"/>
              </a:rPr>
              <a:t>)</a:t>
            </a:r>
            <a:endParaRPr lang="en-US" altLang="zh-CN" sz="4400" dirty="0" smtClean="0">
              <a:latin typeface="Times New Roman" panose="02020603050405020304" pitchFamily="2" charset="0"/>
              <a:ea typeface="楷体" panose="02010609060101010101" pitchFamily="49" charset="-122"/>
              <a:cs typeface="Times New Roman" panose="02020603050405020304" pitchFamily="2"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blinds(horizontal)">
                                      <p:cBhvr>
                                        <p:cTn id="7"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67123" y="0"/>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78"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r="15586" b="13913"/>
          <a:stretch>
            <a:fillRect/>
          </a:stretch>
        </p:blipFill>
        <p:spPr bwMode="auto">
          <a:xfrm flipH="1">
            <a:off x="718447" y="245558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4" name="矩形 43"/>
          <p:cNvSpPr/>
          <p:nvPr/>
        </p:nvSpPr>
        <p:spPr>
          <a:xfrm>
            <a:off x="3228622" y="2148890"/>
            <a:ext cx="6096000" cy="1737360"/>
          </a:xfrm>
          <a:prstGeom prst="rect">
            <a:avLst/>
          </a:prstGeom>
        </p:spPr>
        <p:txBody>
          <a:bodyPr>
            <a:spAutoFit/>
          </a:bodyPr>
          <a:lstStyle/>
          <a:p>
            <a:r>
              <a:rPr lang="en-US" altLang="zh-CN" sz="3600" dirty="0" smtClean="0">
                <a:latin typeface="Times New Roman" panose="02020603050405020304" pitchFamily="2" charset="0"/>
              </a:rPr>
              <a:t>Homework</a:t>
            </a:r>
            <a:r>
              <a:rPr lang="zh-CN" altLang="en-US" sz="3600" dirty="0" smtClean="0">
                <a:latin typeface="Times New Roman" panose="02020603050405020304" pitchFamily="2" charset="0"/>
                <a:ea typeface="宋体" panose="02010600030101010101" pitchFamily="2" charset="-122"/>
              </a:rPr>
              <a:t>：</a:t>
            </a:r>
            <a:endParaRPr lang="zh-CN" altLang="en-US" sz="3600" dirty="0" smtClean="0">
              <a:latin typeface="Times New Roman" panose="02020603050405020304" pitchFamily="2" charset="0"/>
              <a:ea typeface="宋体" panose="02010600030101010101" pitchFamily="2" charset="-122"/>
            </a:endParaRPr>
          </a:p>
          <a:p>
            <a:r>
              <a:rPr lang="en-US" altLang="zh-CN" sz="3600" dirty="0" smtClean="0">
                <a:latin typeface="Times New Roman" panose="02020603050405020304" pitchFamily="2" charset="0"/>
                <a:ea typeface="宋体" panose="02010600030101010101" pitchFamily="2" charset="-122"/>
              </a:rPr>
              <a:t>Please write the each character we learnt today 10 times.</a:t>
            </a:r>
            <a:endParaRPr lang="en-US" altLang="zh-CN" sz="3600" dirty="0">
              <a:latin typeface="Times New Roman" panose="02020603050405020304" pitchFamily="2" charset="0"/>
              <a:ea typeface="宋体" panose="02010600030101010101" pitchFamily="2" charset="-122"/>
            </a:endParaRPr>
          </a:p>
        </p:txBody>
      </p:sp>
    </p:spTree>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3">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3" name="Group 4"/>
          <p:cNvGrpSpPr>
            <a:grpSpLocks noChangeAspect="1"/>
          </p:cNvGrpSpPr>
          <p:nvPr/>
        </p:nvGrpSpPr>
        <p:grpSpPr bwMode="auto">
          <a:xfrm>
            <a:off x="506413" y="263525"/>
            <a:ext cx="1012825" cy="847724"/>
            <a:chOff x="319" y="166"/>
            <a:chExt cx="638" cy="534"/>
          </a:xfrm>
          <a:solidFill>
            <a:srgbClr val="E37FA2"/>
          </a:solidFill>
        </p:grpSpPr>
        <p:sp>
          <p:nvSpPr>
            <p:cNvPr id="5"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0"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1"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2"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3"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4"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5"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6"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7"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341" name="文本框 1340"/>
          <p:cNvSpPr txBox="1"/>
          <p:nvPr/>
        </p:nvSpPr>
        <p:spPr>
          <a:xfrm>
            <a:off x="1589628" y="448796"/>
            <a:ext cx="296646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请添加您的文本</a:t>
            </a:r>
            <a:endParaRPr lang="zh-CN" altLang="en-US" sz="2800" dirty="0">
              <a:latin typeface="禹卫书法行书简体" panose="02000603000000000000" pitchFamily="2" charset="-122"/>
              <a:ea typeface="禹卫书法行书简体" panose="02000603000000000000" pitchFamily="2" charset="-122"/>
            </a:endParaRPr>
          </a:p>
        </p:txBody>
      </p:sp>
      <p:graphicFrame>
        <p:nvGraphicFramePr>
          <p:cNvPr id="47" name="图表 46"/>
          <p:cNvGraphicFramePr/>
          <p:nvPr/>
        </p:nvGraphicFramePr>
        <p:xfrm>
          <a:off x="1060675" y="1926833"/>
          <a:ext cx="6197375" cy="4113478"/>
        </p:xfrm>
        <a:graphic>
          <a:graphicData uri="http://schemas.openxmlformats.org/drawingml/2006/chart">
            <c:chart xmlns:c="http://schemas.openxmlformats.org/drawingml/2006/chart" xmlns:r="http://schemas.openxmlformats.org/officeDocument/2006/relationships" r:id="rId1"/>
          </a:graphicData>
        </a:graphic>
      </p:graphicFrame>
      <p:sp>
        <p:nvSpPr>
          <p:cNvPr id="48" name="文本框 47"/>
          <p:cNvSpPr txBox="1"/>
          <p:nvPr/>
        </p:nvSpPr>
        <p:spPr>
          <a:xfrm>
            <a:off x="7946449" y="2616200"/>
            <a:ext cx="167605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添加文本</a:t>
            </a:r>
            <a:endParaRPr lang="zh-CN" altLang="en-US" sz="2800" dirty="0">
              <a:latin typeface="禹卫书法行书简体" panose="02000603000000000000" pitchFamily="2" charset="-122"/>
              <a:ea typeface="禹卫书法行书简体" panose="02000603000000000000" pitchFamily="2" charset="-122"/>
            </a:endParaRPr>
          </a:p>
        </p:txBody>
      </p:sp>
      <p:sp>
        <p:nvSpPr>
          <p:cNvPr id="49" name="文本框 48"/>
          <p:cNvSpPr txBox="1"/>
          <p:nvPr/>
        </p:nvSpPr>
        <p:spPr>
          <a:xfrm>
            <a:off x="7935815" y="3139420"/>
            <a:ext cx="3139734" cy="2246769"/>
          </a:xfrm>
          <a:prstGeom prst="rect">
            <a:avLst/>
          </a:prstGeom>
          <a:noFill/>
        </p:spPr>
        <p:txBody>
          <a:bodyPr wrap="square" rtlCol="0">
            <a:spAutoFit/>
          </a:bodyPr>
          <a:lstStyle/>
          <a:p>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请在此处添加您的文本请在此处添加您的文本请在此处添加您的文本请在此处添加您的文本请在此处添加您的文本请在此处添加您的文本请在此处添加您的文本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cxnSp>
        <p:nvCxnSpPr>
          <p:cNvPr id="50" name="直接连接符 49"/>
          <p:cNvCxnSpPr/>
          <p:nvPr/>
        </p:nvCxnSpPr>
        <p:spPr>
          <a:xfrm>
            <a:off x="8082249" y="3139420"/>
            <a:ext cx="2571750" cy="0"/>
          </a:xfrm>
          <a:prstGeom prst="line">
            <a:avLst/>
          </a:prstGeom>
          <a:ln w="952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3" name="Group 4"/>
          <p:cNvGrpSpPr>
            <a:grpSpLocks noChangeAspect="1"/>
          </p:cNvGrpSpPr>
          <p:nvPr/>
        </p:nvGrpSpPr>
        <p:grpSpPr bwMode="auto">
          <a:xfrm>
            <a:off x="506413" y="263525"/>
            <a:ext cx="1012825" cy="847724"/>
            <a:chOff x="319" y="166"/>
            <a:chExt cx="638" cy="534"/>
          </a:xfrm>
          <a:solidFill>
            <a:srgbClr val="E37FA2"/>
          </a:solidFill>
        </p:grpSpPr>
        <p:sp>
          <p:nvSpPr>
            <p:cNvPr id="5"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0"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1"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2"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3"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4"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5"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6"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7"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341" name="文本框 1340"/>
          <p:cNvSpPr txBox="1"/>
          <p:nvPr/>
        </p:nvSpPr>
        <p:spPr>
          <a:xfrm>
            <a:off x="1589628" y="448796"/>
            <a:ext cx="296646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请添加您的文本</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36" name="图片 35"/>
          <p:cNvPicPr>
            <a:picLocks noChangeAspect="1"/>
          </p:cNvPicPr>
          <p:nvPr/>
        </p:nvPicPr>
        <p:blipFill>
          <a:blip r:embed="rId3"/>
          <a:stretch>
            <a:fillRect/>
          </a:stretch>
        </p:blipFill>
        <p:spPr>
          <a:xfrm>
            <a:off x="4669799" y="2255808"/>
            <a:ext cx="3102601" cy="4602192"/>
          </a:xfrm>
          <a:prstGeom prst="rect">
            <a:avLst/>
          </a:prstGeom>
        </p:spPr>
      </p:pic>
      <p:grpSp>
        <p:nvGrpSpPr>
          <p:cNvPr id="37" name="Group 4"/>
          <p:cNvGrpSpPr>
            <a:grpSpLocks noChangeAspect="1"/>
          </p:cNvGrpSpPr>
          <p:nvPr/>
        </p:nvGrpSpPr>
        <p:grpSpPr bwMode="auto">
          <a:xfrm>
            <a:off x="184811" y="1533495"/>
            <a:ext cx="3905454" cy="1444625"/>
            <a:chOff x="475" y="902"/>
            <a:chExt cx="1887" cy="698"/>
          </a:xfrm>
          <a:solidFill>
            <a:schemeClr val="tx1">
              <a:lumMod val="75000"/>
              <a:lumOff val="25000"/>
            </a:schemeClr>
          </a:solidFill>
        </p:grpSpPr>
        <p:grpSp>
          <p:nvGrpSpPr>
            <p:cNvPr id="38" name="Group 205"/>
            <p:cNvGrpSpPr/>
            <p:nvPr/>
          </p:nvGrpSpPr>
          <p:grpSpPr bwMode="auto">
            <a:xfrm>
              <a:off x="1668" y="902"/>
              <a:ext cx="694" cy="694"/>
              <a:chOff x="1668" y="902"/>
              <a:chExt cx="694" cy="694"/>
            </a:xfrm>
            <a:grpFill/>
          </p:grpSpPr>
          <p:sp>
            <p:nvSpPr>
              <p:cNvPr id="1136" name="Freeform 5"/>
              <p:cNvSpPr/>
              <p:nvPr/>
            </p:nvSpPr>
            <p:spPr bwMode="auto">
              <a:xfrm>
                <a:off x="2362" y="1092"/>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7" name="Freeform 6"/>
              <p:cNvSpPr/>
              <p:nvPr/>
            </p:nvSpPr>
            <p:spPr bwMode="auto">
              <a:xfrm>
                <a:off x="2137" y="902"/>
                <a:ext cx="25" cy="20"/>
              </a:xfrm>
              <a:custGeom>
                <a:avLst/>
                <a:gdLst>
                  <a:gd name="T0" fmla="*/ 2 w 6"/>
                  <a:gd name="T1" fmla="*/ 4 h 5"/>
                  <a:gd name="T2" fmla="*/ 3 w 6"/>
                  <a:gd name="T3" fmla="*/ 4 h 5"/>
                  <a:gd name="T4" fmla="*/ 3 w 6"/>
                  <a:gd name="T5" fmla="*/ 4 h 5"/>
                  <a:gd name="T6" fmla="*/ 4 w 6"/>
                  <a:gd name="T7" fmla="*/ 3 h 5"/>
                  <a:gd name="T8" fmla="*/ 6 w 6"/>
                  <a:gd name="T9" fmla="*/ 0 h 5"/>
                  <a:gd name="T10" fmla="*/ 4 w 6"/>
                  <a:gd name="T11" fmla="*/ 1 h 5"/>
                  <a:gd name="T12" fmla="*/ 4 w 6"/>
                  <a:gd name="T13" fmla="*/ 1 h 5"/>
                  <a:gd name="T14" fmla="*/ 4 w 6"/>
                  <a:gd name="T15" fmla="*/ 2 h 5"/>
                  <a:gd name="T16" fmla="*/ 2 w 6"/>
                  <a:gd name="T17" fmla="*/ 3 h 5"/>
                  <a:gd name="T18" fmla="*/ 1 w 6"/>
                  <a:gd name="T19" fmla="*/ 3 h 5"/>
                  <a:gd name="T20" fmla="*/ 0 w 6"/>
                  <a:gd name="T21" fmla="*/ 3 h 5"/>
                  <a:gd name="T22" fmla="*/ 1 w 6"/>
                  <a:gd name="T23" fmla="*/ 4 h 5"/>
                  <a:gd name="T24" fmla="*/ 2 w 6"/>
                  <a:gd name="T25" fmla="*/ 5 h 5"/>
                  <a:gd name="T26" fmla="*/ 2 w 6"/>
                  <a:gd name="T2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5">
                    <a:moveTo>
                      <a:pt x="2" y="4"/>
                    </a:moveTo>
                    <a:cubicBezTo>
                      <a:pt x="2" y="4"/>
                      <a:pt x="2" y="5"/>
                      <a:pt x="3" y="4"/>
                    </a:cubicBezTo>
                    <a:cubicBezTo>
                      <a:pt x="3" y="4"/>
                      <a:pt x="3" y="4"/>
                      <a:pt x="3" y="4"/>
                    </a:cubicBezTo>
                    <a:cubicBezTo>
                      <a:pt x="3" y="4"/>
                      <a:pt x="3" y="3"/>
                      <a:pt x="4" y="3"/>
                    </a:cubicBezTo>
                    <a:cubicBezTo>
                      <a:pt x="4" y="2"/>
                      <a:pt x="6" y="1"/>
                      <a:pt x="6" y="0"/>
                    </a:cubicBezTo>
                    <a:cubicBezTo>
                      <a:pt x="5" y="0"/>
                      <a:pt x="5" y="1"/>
                      <a:pt x="4" y="1"/>
                    </a:cubicBezTo>
                    <a:cubicBezTo>
                      <a:pt x="4" y="1"/>
                      <a:pt x="4" y="1"/>
                      <a:pt x="4" y="1"/>
                    </a:cubicBezTo>
                    <a:cubicBezTo>
                      <a:pt x="4" y="1"/>
                      <a:pt x="4" y="1"/>
                      <a:pt x="4" y="2"/>
                    </a:cubicBezTo>
                    <a:cubicBezTo>
                      <a:pt x="3" y="2"/>
                      <a:pt x="2" y="3"/>
                      <a:pt x="2" y="3"/>
                    </a:cubicBezTo>
                    <a:cubicBezTo>
                      <a:pt x="2" y="3"/>
                      <a:pt x="2" y="3"/>
                      <a:pt x="1" y="3"/>
                    </a:cubicBezTo>
                    <a:cubicBezTo>
                      <a:pt x="1" y="3"/>
                      <a:pt x="0" y="3"/>
                      <a:pt x="0" y="3"/>
                    </a:cubicBezTo>
                    <a:cubicBezTo>
                      <a:pt x="1" y="4"/>
                      <a:pt x="1" y="4"/>
                      <a:pt x="1" y="4"/>
                    </a:cubicBezTo>
                    <a:cubicBezTo>
                      <a:pt x="1" y="5"/>
                      <a:pt x="1" y="5"/>
                      <a:pt x="2" y="5"/>
                    </a:cubicBezTo>
                    <a:cubicBezTo>
                      <a:pt x="2" y="5"/>
                      <a:pt x="2" y="5"/>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8" name="Freeform 7"/>
              <p:cNvSpPr/>
              <p:nvPr/>
            </p:nvSpPr>
            <p:spPr bwMode="auto">
              <a:xfrm>
                <a:off x="2150" y="972"/>
                <a:ext cx="8" cy="4"/>
              </a:xfrm>
              <a:custGeom>
                <a:avLst/>
                <a:gdLst>
                  <a:gd name="T0" fmla="*/ 1 w 2"/>
                  <a:gd name="T1" fmla="*/ 0 h 1"/>
                  <a:gd name="T2" fmla="*/ 2 w 2"/>
                  <a:gd name="T3" fmla="*/ 0 h 1"/>
                  <a:gd name="T4" fmla="*/ 1 w 2"/>
                  <a:gd name="T5" fmla="*/ 0 h 1"/>
                  <a:gd name="T6" fmla="*/ 0 w 2"/>
                  <a:gd name="T7" fmla="*/ 1 h 1"/>
                  <a:gd name="T8" fmla="*/ 0 w 2"/>
                  <a:gd name="T9" fmla="*/ 1 h 1"/>
                  <a:gd name="T10" fmla="*/ 0 w 2"/>
                  <a:gd name="T11" fmla="*/ 1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cubicBezTo>
                      <a:pt x="1" y="0"/>
                      <a:pt x="2" y="0"/>
                      <a:pt x="2" y="0"/>
                    </a:cubicBezTo>
                    <a:cubicBezTo>
                      <a:pt x="2" y="0"/>
                      <a:pt x="1" y="0"/>
                      <a:pt x="1" y="0"/>
                    </a:cubicBezTo>
                    <a:cubicBezTo>
                      <a:pt x="0" y="0"/>
                      <a:pt x="0" y="1"/>
                      <a:pt x="0" y="1"/>
                    </a:cubicBezTo>
                    <a:cubicBezTo>
                      <a:pt x="0" y="1"/>
                      <a:pt x="0" y="1"/>
                      <a:pt x="0" y="1"/>
                    </a:cubicBezTo>
                    <a:cubicBezTo>
                      <a:pt x="0" y="1"/>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9" name="Freeform 8"/>
              <p:cNvSpPr/>
              <p:nvPr/>
            </p:nvSpPr>
            <p:spPr bwMode="auto">
              <a:xfrm>
                <a:off x="2141" y="1195"/>
                <a:ext cx="4" cy="4"/>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0" name="Freeform 9"/>
              <p:cNvSpPr>
                <a:spLocks noEditPoints="1"/>
              </p:cNvSpPr>
              <p:nvPr/>
            </p:nvSpPr>
            <p:spPr bwMode="auto">
              <a:xfrm>
                <a:off x="2105" y="1195"/>
                <a:ext cx="36" cy="29"/>
              </a:xfrm>
              <a:custGeom>
                <a:avLst/>
                <a:gdLst>
                  <a:gd name="T0" fmla="*/ 2 w 9"/>
                  <a:gd name="T1" fmla="*/ 2 h 7"/>
                  <a:gd name="T2" fmla="*/ 2 w 9"/>
                  <a:gd name="T3" fmla="*/ 2 h 7"/>
                  <a:gd name="T4" fmla="*/ 2 w 9"/>
                  <a:gd name="T5" fmla="*/ 3 h 7"/>
                  <a:gd name="T6" fmla="*/ 2 w 9"/>
                  <a:gd name="T7" fmla="*/ 3 h 7"/>
                  <a:gd name="T8" fmla="*/ 2 w 9"/>
                  <a:gd name="T9" fmla="*/ 3 h 7"/>
                  <a:gd name="T10" fmla="*/ 3 w 9"/>
                  <a:gd name="T11" fmla="*/ 3 h 7"/>
                  <a:gd name="T12" fmla="*/ 4 w 9"/>
                  <a:gd name="T13" fmla="*/ 3 h 7"/>
                  <a:gd name="T14" fmla="*/ 5 w 9"/>
                  <a:gd name="T15" fmla="*/ 3 h 7"/>
                  <a:gd name="T16" fmla="*/ 5 w 9"/>
                  <a:gd name="T17" fmla="*/ 2 h 7"/>
                  <a:gd name="T18" fmla="*/ 5 w 9"/>
                  <a:gd name="T19" fmla="*/ 2 h 7"/>
                  <a:gd name="T20" fmla="*/ 1 w 9"/>
                  <a:gd name="T21" fmla="*/ 5 h 7"/>
                  <a:gd name="T22" fmla="*/ 1 w 9"/>
                  <a:gd name="T23" fmla="*/ 6 h 7"/>
                  <a:gd name="T24" fmla="*/ 0 w 9"/>
                  <a:gd name="T25" fmla="*/ 6 h 7"/>
                  <a:gd name="T26" fmla="*/ 0 w 9"/>
                  <a:gd name="T27" fmla="*/ 6 h 7"/>
                  <a:gd name="T28" fmla="*/ 0 w 9"/>
                  <a:gd name="T29" fmla="*/ 6 h 7"/>
                  <a:gd name="T30" fmla="*/ 1 w 9"/>
                  <a:gd name="T31" fmla="*/ 6 h 7"/>
                  <a:gd name="T32" fmla="*/ 4 w 9"/>
                  <a:gd name="T33" fmla="*/ 5 h 7"/>
                  <a:gd name="T34" fmla="*/ 4 w 9"/>
                  <a:gd name="T35" fmla="*/ 5 h 7"/>
                  <a:gd name="T36" fmla="*/ 3 w 9"/>
                  <a:gd name="T37" fmla="*/ 6 h 7"/>
                  <a:gd name="T38" fmla="*/ 3 w 9"/>
                  <a:gd name="T39" fmla="*/ 6 h 7"/>
                  <a:gd name="T40" fmla="*/ 3 w 9"/>
                  <a:gd name="T41" fmla="*/ 6 h 7"/>
                  <a:gd name="T42" fmla="*/ 3 w 9"/>
                  <a:gd name="T43" fmla="*/ 6 h 7"/>
                  <a:gd name="T44" fmla="*/ 4 w 9"/>
                  <a:gd name="T45" fmla="*/ 7 h 7"/>
                  <a:gd name="T46" fmla="*/ 4 w 9"/>
                  <a:gd name="T47" fmla="*/ 5 h 7"/>
                  <a:gd name="T48" fmla="*/ 5 w 9"/>
                  <a:gd name="T49" fmla="*/ 5 h 7"/>
                  <a:gd name="T50" fmla="*/ 6 w 9"/>
                  <a:gd name="T51" fmla="*/ 5 h 7"/>
                  <a:gd name="T52" fmla="*/ 6 w 9"/>
                  <a:gd name="T53" fmla="*/ 5 h 7"/>
                  <a:gd name="T54" fmla="*/ 8 w 9"/>
                  <a:gd name="T55" fmla="*/ 2 h 7"/>
                  <a:gd name="T56" fmla="*/ 9 w 9"/>
                  <a:gd name="T57" fmla="*/ 0 h 7"/>
                  <a:gd name="T58" fmla="*/ 6 w 9"/>
                  <a:gd name="T59" fmla="*/ 1 h 7"/>
                  <a:gd name="T60" fmla="*/ 5 w 9"/>
                  <a:gd name="T61" fmla="*/ 2 h 7"/>
                  <a:gd name="T62" fmla="*/ 5 w 9"/>
                  <a:gd name="T63" fmla="*/ 2 h 7"/>
                  <a:gd name="T64" fmla="*/ 5 w 9"/>
                  <a:gd name="T6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7">
                    <a:moveTo>
                      <a:pt x="4" y="2"/>
                    </a:moveTo>
                    <a:cubicBezTo>
                      <a:pt x="3" y="2"/>
                      <a:pt x="3" y="2"/>
                      <a:pt x="2" y="2"/>
                    </a:cubicBezTo>
                    <a:cubicBezTo>
                      <a:pt x="2" y="2"/>
                      <a:pt x="2" y="2"/>
                      <a:pt x="2" y="2"/>
                    </a:cubicBezTo>
                    <a:cubicBezTo>
                      <a:pt x="2" y="2"/>
                      <a:pt x="2" y="2"/>
                      <a:pt x="2" y="2"/>
                    </a:cubicBezTo>
                    <a:cubicBezTo>
                      <a:pt x="2" y="2"/>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3" y="3"/>
                      <a:pt x="3" y="3"/>
                    </a:cubicBezTo>
                    <a:cubicBezTo>
                      <a:pt x="3" y="3"/>
                      <a:pt x="3" y="3"/>
                      <a:pt x="3" y="3"/>
                    </a:cubicBezTo>
                    <a:cubicBezTo>
                      <a:pt x="3" y="3"/>
                      <a:pt x="3" y="3"/>
                      <a:pt x="4" y="3"/>
                    </a:cubicBezTo>
                    <a:cubicBezTo>
                      <a:pt x="4" y="3"/>
                      <a:pt x="4" y="3"/>
                      <a:pt x="4" y="3"/>
                    </a:cubicBezTo>
                    <a:cubicBezTo>
                      <a:pt x="4" y="3"/>
                      <a:pt x="4" y="3"/>
                      <a:pt x="4" y="3"/>
                    </a:cubicBezTo>
                    <a:cubicBezTo>
                      <a:pt x="4" y="3"/>
                      <a:pt x="4" y="2"/>
                      <a:pt x="5" y="3"/>
                    </a:cubicBezTo>
                    <a:cubicBezTo>
                      <a:pt x="4" y="3"/>
                      <a:pt x="5" y="3"/>
                      <a:pt x="5" y="3"/>
                    </a:cubicBezTo>
                    <a:cubicBezTo>
                      <a:pt x="5" y="3"/>
                      <a:pt x="5" y="3"/>
                      <a:pt x="5" y="2"/>
                    </a:cubicBezTo>
                    <a:cubicBezTo>
                      <a:pt x="5" y="2"/>
                      <a:pt x="5" y="2"/>
                      <a:pt x="5" y="2"/>
                    </a:cubicBezTo>
                    <a:cubicBezTo>
                      <a:pt x="5" y="2"/>
                      <a:pt x="5" y="2"/>
                      <a:pt x="5" y="2"/>
                    </a:cubicBezTo>
                    <a:cubicBezTo>
                      <a:pt x="6" y="2"/>
                      <a:pt x="6" y="2"/>
                      <a:pt x="7" y="2"/>
                    </a:cubicBezTo>
                    <a:cubicBezTo>
                      <a:pt x="5" y="3"/>
                      <a:pt x="3" y="4"/>
                      <a:pt x="1" y="5"/>
                    </a:cubicBezTo>
                    <a:cubicBezTo>
                      <a:pt x="1" y="5"/>
                      <a:pt x="1" y="5"/>
                      <a:pt x="1" y="5"/>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1" y="6"/>
                    </a:cubicBezTo>
                    <a:cubicBezTo>
                      <a:pt x="1" y="6"/>
                      <a:pt x="1" y="6"/>
                      <a:pt x="1" y="6"/>
                    </a:cubicBezTo>
                    <a:cubicBezTo>
                      <a:pt x="2" y="6"/>
                      <a:pt x="3" y="6"/>
                      <a:pt x="4" y="5"/>
                    </a:cubicBezTo>
                    <a:cubicBezTo>
                      <a:pt x="4" y="5"/>
                      <a:pt x="4" y="5"/>
                      <a:pt x="4" y="5"/>
                    </a:cubicBezTo>
                    <a:cubicBezTo>
                      <a:pt x="4" y="5"/>
                      <a:pt x="4" y="5"/>
                      <a:pt x="4" y="5"/>
                    </a:cubicBezTo>
                    <a:cubicBezTo>
                      <a:pt x="4"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4" y="6"/>
                      <a:pt x="4" y="6"/>
                    </a:cubicBezTo>
                    <a:cubicBezTo>
                      <a:pt x="4" y="6"/>
                      <a:pt x="4" y="7"/>
                      <a:pt x="4" y="7"/>
                    </a:cubicBezTo>
                    <a:cubicBezTo>
                      <a:pt x="4" y="7"/>
                      <a:pt x="4" y="6"/>
                      <a:pt x="4" y="6"/>
                    </a:cubicBezTo>
                    <a:cubicBezTo>
                      <a:pt x="4" y="5"/>
                      <a:pt x="4" y="5"/>
                      <a:pt x="4" y="5"/>
                    </a:cubicBezTo>
                    <a:cubicBezTo>
                      <a:pt x="4" y="5"/>
                      <a:pt x="4" y="5"/>
                      <a:pt x="4" y="5"/>
                    </a:cubicBezTo>
                    <a:cubicBezTo>
                      <a:pt x="4" y="5"/>
                      <a:pt x="5" y="5"/>
                      <a:pt x="5" y="5"/>
                    </a:cubicBezTo>
                    <a:cubicBezTo>
                      <a:pt x="5" y="5"/>
                      <a:pt x="5" y="5"/>
                      <a:pt x="5" y="5"/>
                    </a:cubicBezTo>
                    <a:cubicBezTo>
                      <a:pt x="6" y="5"/>
                      <a:pt x="6" y="5"/>
                      <a:pt x="6" y="5"/>
                    </a:cubicBezTo>
                    <a:cubicBezTo>
                      <a:pt x="6" y="5"/>
                      <a:pt x="6" y="5"/>
                      <a:pt x="6" y="5"/>
                    </a:cubicBezTo>
                    <a:cubicBezTo>
                      <a:pt x="6" y="5"/>
                      <a:pt x="6" y="5"/>
                      <a:pt x="6" y="5"/>
                    </a:cubicBezTo>
                    <a:cubicBezTo>
                      <a:pt x="6" y="4"/>
                      <a:pt x="8" y="3"/>
                      <a:pt x="7" y="3"/>
                    </a:cubicBezTo>
                    <a:cubicBezTo>
                      <a:pt x="8" y="3"/>
                      <a:pt x="8" y="2"/>
                      <a:pt x="8" y="2"/>
                    </a:cubicBezTo>
                    <a:cubicBezTo>
                      <a:pt x="7" y="2"/>
                      <a:pt x="7" y="2"/>
                      <a:pt x="7" y="1"/>
                    </a:cubicBezTo>
                    <a:cubicBezTo>
                      <a:pt x="8" y="1"/>
                      <a:pt x="9" y="1"/>
                      <a:pt x="9" y="0"/>
                    </a:cubicBezTo>
                    <a:cubicBezTo>
                      <a:pt x="8" y="0"/>
                      <a:pt x="8" y="0"/>
                      <a:pt x="8" y="0"/>
                    </a:cubicBezTo>
                    <a:cubicBezTo>
                      <a:pt x="7" y="0"/>
                      <a:pt x="6" y="0"/>
                      <a:pt x="6" y="1"/>
                    </a:cubicBezTo>
                    <a:cubicBezTo>
                      <a:pt x="5" y="1"/>
                      <a:pt x="4" y="1"/>
                      <a:pt x="4" y="2"/>
                    </a:cubicBezTo>
                    <a:close/>
                    <a:moveTo>
                      <a:pt x="5" y="2"/>
                    </a:moveTo>
                    <a:cubicBezTo>
                      <a:pt x="5" y="2"/>
                      <a:pt x="5" y="2"/>
                      <a:pt x="5" y="2"/>
                    </a:cubicBezTo>
                    <a:cubicBezTo>
                      <a:pt x="5" y="2"/>
                      <a:pt x="5" y="2"/>
                      <a:pt x="5" y="2"/>
                    </a:cubicBezTo>
                    <a:cubicBezTo>
                      <a:pt x="5" y="2"/>
                      <a:pt x="5" y="2"/>
                      <a:pt x="5" y="2"/>
                    </a:cubicBezTo>
                    <a:cubicBezTo>
                      <a:pt x="5" y="2"/>
                      <a:pt x="5" y="2"/>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1" name="Freeform 10"/>
              <p:cNvSpPr/>
              <p:nvPr/>
            </p:nvSpPr>
            <p:spPr bwMode="auto">
              <a:xfrm>
                <a:off x="2137" y="931"/>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2" name="Oval 11"/>
              <p:cNvSpPr>
                <a:spLocks noChangeArrowheads="1"/>
              </p:cNvSpPr>
              <p:nvPr/>
            </p:nvSpPr>
            <p:spPr bwMode="auto">
              <a:xfrm>
                <a:off x="2137" y="156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3" name="Freeform 12"/>
              <p:cNvSpPr/>
              <p:nvPr/>
            </p:nvSpPr>
            <p:spPr bwMode="auto">
              <a:xfrm>
                <a:off x="2133" y="1521"/>
                <a:ext cx="4" cy="5"/>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0"/>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4" name="Freeform 13"/>
              <p:cNvSpPr/>
              <p:nvPr/>
            </p:nvSpPr>
            <p:spPr bwMode="auto">
              <a:xfrm>
                <a:off x="2133" y="14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5" name="Oval 14"/>
              <p:cNvSpPr>
                <a:spLocks noChangeArrowheads="1"/>
              </p:cNvSpPr>
              <p:nvPr/>
            </p:nvSpPr>
            <p:spPr bwMode="auto">
              <a:xfrm>
                <a:off x="2133" y="156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6" name="Freeform 15"/>
              <p:cNvSpPr/>
              <p:nvPr/>
            </p:nvSpPr>
            <p:spPr bwMode="auto">
              <a:xfrm>
                <a:off x="2121" y="922"/>
                <a:ext cx="12" cy="9"/>
              </a:xfrm>
              <a:custGeom>
                <a:avLst/>
                <a:gdLst>
                  <a:gd name="T0" fmla="*/ 3 w 3"/>
                  <a:gd name="T1" fmla="*/ 0 h 2"/>
                  <a:gd name="T2" fmla="*/ 0 w 3"/>
                  <a:gd name="T3" fmla="*/ 1 h 2"/>
                  <a:gd name="T4" fmla="*/ 0 w 3"/>
                  <a:gd name="T5" fmla="*/ 1 h 2"/>
                  <a:gd name="T6" fmla="*/ 1 w 3"/>
                  <a:gd name="T7" fmla="*/ 2 h 2"/>
                  <a:gd name="T8" fmla="*/ 2 w 3"/>
                  <a:gd name="T9" fmla="*/ 2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cubicBezTo>
                      <a:pt x="2" y="0"/>
                      <a:pt x="1" y="1"/>
                      <a:pt x="0" y="1"/>
                    </a:cubicBezTo>
                    <a:cubicBezTo>
                      <a:pt x="0" y="1"/>
                      <a:pt x="0" y="1"/>
                      <a:pt x="0" y="1"/>
                    </a:cubicBezTo>
                    <a:cubicBezTo>
                      <a:pt x="0" y="1"/>
                      <a:pt x="1" y="1"/>
                      <a:pt x="1" y="2"/>
                    </a:cubicBezTo>
                    <a:cubicBezTo>
                      <a:pt x="2" y="2"/>
                      <a:pt x="2" y="2"/>
                      <a:pt x="2" y="2"/>
                    </a:cubicBezTo>
                    <a:cubicBezTo>
                      <a:pt x="2" y="1"/>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7" name="Freeform 16"/>
              <p:cNvSpPr/>
              <p:nvPr/>
            </p:nvSpPr>
            <p:spPr bwMode="auto">
              <a:xfrm>
                <a:off x="2129" y="1447"/>
                <a:ext cx="4" cy="4"/>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8" name="Freeform 17"/>
              <p:cNvSpPr/>
              <p:nvPr/>
            </p:nvSpPr>
            <p:spPr bwMode="auto">
              <a:xfrm>
                <a:off x="2129" y="947"/>
                <a:ext cx="0" cy="4"/>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1"/>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9" name="Freeform 18"/>
              <p:cNvSpPr/>
              <p:nvPr/>
            </p:nvSpPr>
            <p:spPr bwMode="auto">
              <a:xfrm>
                <a:off x="2129" y="1451"/>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0" name="Freeform 19"/>
              <p:cNvSpPr/>
              <p:nvPr/>
            </p:nvSpPr>
            <p:spPr bwMode="auto">
              <a:xfrm>
                <a:off x="2125" y="9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1" name="Freeform 20"/>
              <p:cNvSpPr/>
              <p:nvPr/>
            </p:nvSpPr>
            <p:spPr bwMode="auto">
              <a:xfrm>
                <a:off x="2121" y="1534"/>
                <a:ext cx="4" cy="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2" name="Freeform 21"/>
              <p:cNvSpPr/>
              <p:nvPr/>
            </p:nvSpPr>
            <p:spPr bwMode="auto">
              <a:xfrm>
                <a:off x="2121" y="1381"/>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3" name="Freeform 22"/>
              <p:cNvSpPr/>
              <p:nvPr/>
            </p:nvSpPr>
            <p:spPr bwMode="auto">
              <a:xfrm>
                <a:off x="2117" y="1208"/>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4" name="Freeform 23"/>
              <p:cNvSpPr/>
              <p:nvPr/>
            </p:nvSpPr>
            <p:spPr bwMode="auto">
              <a:xfrm>
                <a:off x="2105" y="931"/>
                <a:ext cx="12" cy="16"/>
              </a:xfrm>
              <a:custGeom>
                <a:avLst/>
                <a:gdLst>
                  <a:gd name="T0" fmla="*/ 3 w 3"/>
                  <a:gd name="T1" fmla="*/ 4 h 4"/>
                  <a:gd name="T2" fmla="*/ 3 w 3"/>
                  <a:gd name="T3" fmla="*/ 3 h 4"/>
                  <a:gd name="T4" fmla="*/ 2 w 3"/>
                  <a:gd name="T5" fmla="*/ 1 h 4"/>
                  <a:gd name="T6" fmla="*/ 2 w 3"/>
                  <a:gd name="T7" fmla="*/ 1 h 4"/>
                  <a:gd name="T8" fmla="*/ 0 w 3"/>
                  <a:gd name="T9" fmla="*/ 1 h 4"/>
                  <a:gd name="T10" fmla="*/ 0 w 3"/>
                  <a:gd name="T11" fmla="*/ 1 h 4"/>
                  <a:gd name="T12" fmla="*/ 1 w 3"/>
                  <a:gd name="T13" fmla="*/ 1 h 4"/>
                  <a:gd name="T14" fmla="*/ 1 w 3"/>
                  <a:gd name="T15" fmla="*/ 3 h 4"/>
                  <a:gd name="T16" fmla="*/ 2 w 3"/>
                  <a:gd name="T17" fmla="*/ 3 h 4"/>
                  <a:gd name="T18" fmla="*/ 3 w 3"/>
                  <a:gd name="T19" fmla="*/ 4 h 4"/>
                  <a:gd name="T20" fmla="*/ 3 w 3"/>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4">
                    <a:moveTo>
                      <a:pt x="3" y="4"/>
                    </a:moveTo>
                    <a:cubicBezTo>
                      <a:pt x="3" y="3"/>
                      <a:pt x="3" y="3"/>
                      <a:pt x="3" y="3"/>
                    </a:cubicBezTo>
                    <a:cubicBezTo>
                      <a:pt x="2" y="3"/>
                      <a:pt x="2" y="2"/>
                      <a:pt x="2" y="1"/>
                    </a:cubicBezTo>
                    <a:cubicBezTo>
                      <a:pt x="2" y="1"/>
                      <a:pt x="2" y="1"/>
                      <a:pt x="2" y="1"/>
                    </a:cubicBezTo>
                    <a:cubicBezTo>
                      <a:pt x="1" y="1"/>
                      <a:pt x="1" y="0"/>
                      <a:pt x="0" y="1"/>
                    </a:cubicBezTo>
                    <a:cubicBezTo>
                      <a:pt x="0" y="1"/>
                      <a:pt x="0" y="1"/>
                      <a:pt x="0" y="1"/>
                    </a:cubicBezTo>
                    <a:cubicBezTo>
                      <a:pt x="0" y="2"/>
                      <a:pt x="1" y="1"/>
                      <a:pt x="1" y="1"/>
                    </a:cubicBezTo>
                    <a:cubicBezTo>
                      <a:pt x="1" y="2"/>
                      <a:pt x="1" y="3"/>
                      <a:pt x="1" y="3"/>
                    </a:cubicBezTo>
                    <a:cubicBezTo>
                      <a:pt x="1" y="3"/>
                      <a:pt x="1" y="3"/>
                      <a:pt x="2" y="3"/>
                    </a:cubicBezTo>
                    <a:cubicBezTo>
                      <a:pt x="2" y="3"/>
                      <a:pt x="2" y="4"/>
                      <a:pt x="3" y="4"/>
                    </a:cubicBezTo>
                    <a:cubicBezTo>
                      <a:pt x="3" y="3"/>
                      <a:pt x="3"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5" name="Freeform 24"/>
              <p:cNvSpPr/>
              <p:nvPr/>
            </p:nvSpPr>
            <p:spPr bwMode="auto">
              <a:xfrm>
                <a:off x="2105" y="1232"/>
                <a:ext cx="4" cy="9"/>
              </a:xfrm>
              <a:custGeom>
                <a:avLst/>
                <a:gdLst>
                  <a:gd name="T0" fmla="*/ 1 w 1"/>
                  <a:gd name="T1" fmla="*/ 1 h 2"/>
                  <a:gd name="T2" fmla="*/ 0 w 1"/>
                  <a:gd name="T3" fmla="*/ 0 h 2"/>
                  <a:gd name="T4" fmla="*/ 0 w 1"/>
                  <a:gd name="T5" fmla="*/ 1 h 2"/>
                  <a:gd name="T6" fmla="*/ 0 w 1"/>
                  <a:gd name="T7" fmla="*/ 2 h 2"/>
                  <a:gd name="T8" fmla="*/ 1 w 1"/>
                  <a:gd name="T9" fmla="*/ 1 h 2"/>
                  <a:gd name="T10" fmla="*/ 1 w 1"/>
                  <a:gd name="T11" fmla="*/ 0 h 2"/>
                  <a:gd name="T12" fmla="*/ 1 w 1"/>
                  <a:gd name="T13" fmla="*/ 0 h 2"/>
                  <a:gd name="T14" fmla="*/ 1 w 1"/>
                  <a:gd name="T15" fmla="*/ 0 h 2"/>
                  <a:gd name="T16" fmla="*/ 1 w 1"/>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1" y="1"/>
                    </a:moveTo>
                    <a:cubicBezTo>
                      <a:pt x="1" y="0"/>
                      <a:pt x="0" y="0"/>
                      <a:pt x="0" y="0"/>
                    </a:cubicBezTo>
                    <a:cubicBezTo>
                      <a:pt x="0" y="0"/>
                      <a:pt x="0" y="1"/>
                      <a:pt x="0" y="1"/>
                    </a:cubicBezTo>
                    <a:cubicBezTo>
                      <a:pt x="0" y="1"/>
                      <a:pt x="0" y="1"/>
                      <a:pt x="0" y="2"/>
                    </a:cubicBezTo>
                    <a:cubicBezTo>
                      <a:pt x="0" y="2"/>
                      <a:pt x="1" y="1"/>
                      <a:pt x="1" y="1"/>
                    </a:cubicBezTo>
                    <a:cubicBezTo>
                      <a:pt x="1" y="1"/>
                      <a:pt x="1" y="0"/>
                      <a:pt x="1" y="0"/>
                    </a:cubicBezTo>
                    <a:cubicBezTo>
                      <a:pt x="1" y="0"/>
                      <a:pt x="1" y="0"/>
                      <a:pt x="1" y="0"/>
                    </a:cubicBezTo>
                    <a:cubicBezTo>
                      <a:pt x="1" y="0"/>
                      <a:pt x="1" y="0"/>
                      <a:pt x="1" y="0"/>
                    </a:cubicBezTo>
                    <a:cubicBezTo>
                      <a:pt x="1"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6" name="Freeform 25"/>
              <p:cNvSpPr/>
              <p:nvPr/>
            </p:nvSpPr>
            <p:spPr bwMode="auto">
              <a:xfrm>
                <a:off x="2105" y="1398"/>
                <a:ext cx="4" cy="4"/>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0"/>
                      <a:pt x="0" y="0"/>
                    </a:cubicBezTo>
                    <a:cubicBezTo>
                      <a:pt x="0" y="0"/>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7" name="Freeform 26"/>
              <p:cNvSpPr/>
              <p:nvPr/>
            </p:nvSpPr>
            <p:spPr bwMode="auto">
              <a:xfrm>
                <a:off x="2105" y="1534"/>
                <a:ext cx="4" cy="4"/>
              </a:xfrm>
              <a:custGeom>
                <a:avLst/>
                <a:gdLst>
                  <a:gd name="T0" fmla="*/ 1 w 1"/>
                  <a:gd name="T1" fmla="*/ 1 h 1"/>
                  <a:gd name="T2" fmla="*/ 1 w 1"/>
                  <a:gd name="T3" fmla="*/ 1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8" name="Freeform 27"/>
              <p:cNvSpPr/>
              <p:nvPr/>
            </p:nvSpPr>
            <p:spPr bwMode="auto">
              <a:xfrm>
                <a:off x="2105" y="15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9" name="Freeform 28"/>
              <p:cNvSpPr/>
              <p:nvPr/>
            </p:nvSpPr>
            <p:spPr bwMode="auto">
              <a:xfrm>
                <a:off x="2105" y="14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0" name="Freeform 29"/>
              <p:cNvSpPr/>
              <p:nvPr/>
            </p:nvSpPr>
            <p:spPr bwMode="auto">
              <a:xfrm>
                <a:off x="2101" y="1575"/>
                <a:ext cx="8" cy="8"/>
              </a:xfrm>
              <a:custGeom>
                <a:avLst/>
                <a:gdLst>
                  <a:gd name="T0" fmla="*/ 1 w 2"/>
                  <a:gd name="T1" fmla="*/ 1 h 2"/>
                  <a:gd name="T2" fmla="*/ 1 w 2"/>
                  <a:gd name="T3" fmla="*/ 1 h 2"/>
                  <a:gd name="T4" fmla="*/ 1 w 2"/>
                  <a:gd name="T5" fmla="*/ 2 h 2"/>
                  <a:gd name="T6" fmla="*/ 1 w 2"/>
                  <a:gd name="T7" fmla="*/ 2 h 2"/>
                  <a:gd name="T8" fmla="*/ 0 w 2"/>
                  <a:gd name="T9" fmla="*/ 2 h 2"/>
                  <a:gd name="T10" fmla="*/ 1 w 2"/>
                  <a:gd name="T11" fmla="*/ 2 h 2"/>
                  <a:gd name="T12" fmla="*/ 1 w 2"/>
                  <a:gd name="T13" fmla="*/ 2 h 2"/>
                  <a:gd name="T14" fmla="*/ 1 w 2"/>
                  <a:gd name="T15" fmla="*/ 2 h 2"/>
                  <a:gd name="T16" fmla="*/ 1 w 2"/>
                  <a:gd name="T17" fmla="*/ 2 h 2"/>
                  <a:gd name="T18" fmla="*/ 1 w 2"/>
                  <a:gd name="T19" fmla="*/ 2 h 2"/>
                  <a:gd name="T20" fmla="*/ 1 w 2"/>
                  <a:gd name="T21" fmla="*/ 1 h 2"/>
                  <a:gd name="T22" fmla="*/ 1 w 2"/>
                  <a:gd name="T23" fmla="*/ 0 h 2"/>
                  <a:gd name="T24" fmla="*/ 0 w 2"/>
                  <a:gd name="T25" fmla="*/ 0 h 2"/>
                  <a:gd name="T26" fmla="*/ 0 w 2"/>
                  <a:gd name="T27" fmla="*/ 1 h 2"/>
                  <a:gd name="T28" fmla="*/ 1 w 2"/>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2">
                    <a:moveTo>
                      <a:pt x="1" y="1"/>
                    </a:moveTo>
                    <a:cubicBezTo>
                      <a:pt x="1" y="1"/>
                      <a:pt x="1" y="1"/>
                      <a:pt x="1" y="1"/>
                    </a:cubicBezTo>
                    <a:cubicBezTo>
                      <a:pt x="1" y="1"/>
                      <a:pt x="1" y="2"/>
                      <a:pt x="1" y="2"/>
                    </a:cubicBezTo>
                    <a:cubicBezTo>
                      <a:pt x="1" y="2"/>
                      <a:pt x="1" y="2"/>
                      <a:pt x="1" y="2"/>
                    </a:cubicBezTo>
                    <a:cubicBezTo>
                      <a:pt x="1" y="2"/>
                      <a:pt x="0" y="2"/>
                      <a:pt x="0" y="2"/>
                    </a:cubicBezTo>
                    <a:cubicBezTo>
                      <a:pt x="0"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1"/>
                      <a:pt x="1" y="1"/>
                    </a:cubicBezTo>
                    <a:cubicBezTo>
                      <a:pt x="2" y="1"/>
                      <a:pt x="1" y="1"/>
                      <a:pt x="1" y="0"/>
                    </a:cubicBezTo>
                    <a:cubicBezTo>
                      <a:pt x="1" y="0"/>
                      <a:pt x="0" y="0"/>
                      <a:pt x="0" y="0"/>
                    </a:cubicBezTo>
                    <a:cubicBezTo>
                      <a:pt x="0" y="0"/>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1" name="Freeform 30"/>
              <p:cNvSpPr/>
              <p:nvPr/>
            </p:nvSpPr>
            <p:spPr bwMode="auto">
              <a:xfrm>
                <a:off x="2101" y="1398"/>
                <a:ext cx="4" cy="4"/>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2" name="Freeform 31"/>
              <p:cNvSpPr/>
              <p:nvPr/>
            </p:nvSpPr>
            <p:spPr bwMode="auto">
              <a:xfrm>
                <a:off x="2101" y="1414"/>
                <a:ext cx="4"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1"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3" name="Freeform 32"/>
              <p:cNvSpPr/>
              <p:nvPr/>
            </p:nvSpPr>
            <p:spPr bwMode="auto">
              <a:xfrm>
                <a:off x="2101" y="1488"/>
                <a:ext cx="0" cy="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4" name="Freeform 33"/>
              <p:cNvSpPr/>
              <p:nvPr/>
            </p:nvSpPr>
            <p:spPr bwMode="auto">
              <a:xfrm>
                <a:off x="2101" y="1406"/>
                <a:ext cx="0" cy="4"/>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5" name="Freeform 34"/>
              <p:cNvSpPr/>
              <p:nvPr/>
            </p:nvSpPr>
            <p:spPr bwMode="auto">
              <a:xfrm>
                <a:off x="2101" y="1559"/>
                <a:ext cx="0" cy="4"/>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6" name="Freeform 35"/>
              <p:cNvSpPr/>
              <p:nvPr/>
            </p:nvSpPr>
            <p:spPr bwMode="auto">
              <a:xfrm>
                <a:off x="2101" y="1426"/>
                <a:ext cx="0" cy="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7" name="Freeform 36"/>
              <p:cNvSpPr/>
              <p:nvPr/>
            </p:nvSpPr>
            <p:spPr bwMode="auto">
              <a:xfrm>
                <a:off x="2096" y="1476"/>
                <a:ext cx="5"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0" y="1"/>
                      <a:pt x="0" y="0"/>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8" name="Freeform 37"/>
              <p:cNvSpPr/>
              <p:nvPr/>
            </p:nvSpPr>
            <p:spPr bwMode="auto">
              <a:xfrm>
                <a:off x="2096" y="1563"/>
                <a:ext cx="5"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9" name="Freeform 38"/>
              <p:cNvSpPr/>
              <p:nvPr/>
            </p:nvSpPr>
            <p:spPr bwMode="auto">
              <a:xfrm>
                <a:off x="2080" y="1224"/>
                <a:ext cx="16" cy="17"/>
              </a:xfrm>
              <a:custGeom>
                <a:avLst/>
                <a:gdLst>
                  <a:gd name="T0" fmla="*/ 3 w 4"/>
                  <a:gd name="T1" fmla="*/ 1 h 4"/>
                  <a:gd name="T2" fmla="*/ 3 w 4"/>
                  <a:gd name="T3" fmla="*/ 1 h 4"/>
                  <a:gd name="T4" fmla="*/ 3 w 4"/>
                  <a:gd name="T5" fmla="*/ 1 h 4"/>
                  <a:gd name="T6" fmla="*/ 3 w 4"/>
                  <a:gd name="T7" fmla="*/ 1 h 4"/>
                  <a:gd name="T8" fmla="*/ 3 w 4"/>
                  <a:gd name="T9" fmla="*/ 1 h 4"/>
                  <a:gd name="T10" fmla="*/ 1 w 4"/>
                  <a:gd name="T11" fmla="*/ 2 h 4"/>
                  <a:gd name="T12" fmla="*/ 1 w 4"/>
                  <a:gd name="T13" fmla="*/ 2 h 4"/>
                  <a:gd name="T14" fmla="*/ 1 w 4"/>
                  <a:gd name="T15" fmla="*/ 2 h 4"/>
                  <a:gd name="T16" fmla="*/ 0 w 4"/>
                  <a:gd name="T17" fmla="*/ 2 h 4"/>
                  <a:gd name="T18" fmla="*/ 0 w 4"/>
                  <a:gd name="T19" fmla="*/ 2 h 4"/>
                  <a:gd name="T20" fmla="*/ 0 w 4"/>
                  <a:gd name="T21" fmla="*/ 2 h 4"/>
                  <a:gd name="T22" fmla="*/ 0 w 4"/>
                  <a:gd name="T23" fmla="*/ 2 h 4"/>
                  <a:gd name="T24" fmla="*/ 0 w 4"/>
                  <a:gd name="T25" fmla="*/ 3 h 4"/>
                  <a:gd name="T26" fmla="*/ 1 w 4"/>
                  <a:gd name="T27" fmla="*/ 2 h 4"/>
                  <a:gd name="T28" fmla="*/ 1 w 4"/>
                  <a:gd name="T29" fmla="*/ 2 h 4"/>
                  <a:gd name="T30" fmla="*/ 1 w 4"/>
                  <a:gd name="T31" fmla="*/ 2 h 4"/>
                  <a:gd name="T32" fmla="*/ 1 w 4"/>
                  <a:gd name="T33" fmla="*/ 3 h 4"/>
                  <a:gd name="T34" fmla="*/ 2 w 4"/>
                  <a:gd name="T35" fmla="*/ 3 h 4"/>
                  <a:gd name="T36" fmla="*/ 1 w 4"/>
                  <a:gd name="T37" fmla="*/ 4 h 4"/>
                  <a:gd name="T38" fmla="*/ 2 w 4"/>
                  <a:gd name="T39" fmla="*/ 4 h 4"/>
                  <a:gd name="T40" fmla="*/ 4 w 4"/>
                  <a:gd name="T41" fmla="*/ 3 h 4"/>
                  <a:gd name="T42" fmla="*/ 4 w 4"/>
                  <a:gd name="T43" fmla="*/ 1 h 4"/>
                  <a:gd name="T44" fmla="*/ 3 w 4"/>
                  <a:gd name="T45" fmla="*/ 1 h 4"/>
                  <a:gd name="T46" fmla="*/ 3 w 4"/>
                  <a:gd name="T4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4">
                    <a:moveTo>
                      <a:pt x="3" y="1"/>
                    </a:moveTo>
                    <a:cubicBezTo>
                      <a:pt x="3" y="1"/>
                      <a:pt x="3" y="1"/>
                      <a:pt x="3" y="1"/>
                    </a:cubicBezTo>
                    <a:cubicBezTo>
                      <a:pt x="3" y="1"/>
                      <a:pt x="3" y="1"/>
                      <a:pt x="3" y="1"/>
                    </a:cubicBezTo>
                    <a:cubicBezTo>
                      <a:pt x="3" y="1"/>
                      <a:pt x="3" y="1"/>
                      <a:pt x="3" y="1"/>
                    </a:cubicBezTo>
                    <a:cubicBezTo>
                      <a:pt x="3" y="1"/>
                      <a:pt x="3" y="1"/>
                      <a:pt x="3" y="1"/>
                    </a:cubicBezTo>
                    <a:cubicBezTo>
                      <a:pt x="2" y="1"/>
                      <a:pt x="1" y="1"/>
                      <a:pt x="1" y="2"/>
                    </a:cubicBezTo>
                    <a:cubicBezTo>
                      <a:pt x="1" y="2"/>
                      <a:pt x="1" y="2"/>
                      <a:pt x="1" y="2"/>
                    </a:cubicBezTo>
                    <a:cubicBezTo>
                      <a:pt x="1" y="2"/>
                      <a:pt x="1" y="2"/>
                      <a:pt x="1" y="2"/>
                    </a:cubicBezTo>
                    <a:cubicBezTo>
                      <a:pt x="1" y="2"/>
                      <a:pt x="1" y="2"/>
                      <a:pt x="0" y="2"/>
                    </a:cubicBezTo>
                    <a:cubicBezTo>
                      <a:pt x="0" y="2"/>
                      <a:pt x="0" y="2"/>
                      <a:pt x="0" y="2"/>
                    </a:cubicBezTo>
                    <a:cubicBezTo>
                      <a:pt x="0" y="2"/>
                      <a:pt x="0" y="2"/>
                      <a:pt x="0" y="2"/>
                    </a:cubicBezTo>
                    <a:cubicBezTo>
                      <a:pt x="0" y="2"/>
                      <a:pt x="0" y="2"/>
                      <a:pt x="0" y="2"/>
                    </a:cubicBezTo>
                    <a:cubicBezTo>
                      <a:pt x="0" y="3"/>
                      <a:pt x="0" y="3"/>
                      <a:pt x="0" y="3"/>
                    </a:cubicBezTo>
                    <a:cubicBezTo>
                      <a:pt x="0" y="2"/>
                      <a:pt x="0" y="2"/>
                      <a:pt x="1" y="2"/>
                    </a:cubicBezTo>
                    <a:cubicBezTo>
                      <a:pt x="1" y="2"/>
                      <a:pt x="1" y="2"/>
                      <a:pt x="1" y="2"/>
                    </a:cubicBezTo>
                    <a:cubicBezTo>
                      <a:pt x="1" y="2"/>
                      <a:pt x="1" y="2"/>
                      <a:pt x="1" y="2"/>
                    </a:cubicBezTo>
                    <a:cubicBezTo>
                      <a:pt x="2" y="3"/>
                      <a:pt x="1" y="3"/>
                      <a:pt x="1" y="3"/>
                    </a:cubicBezTo>
                    <a:cubicBezTo>
                      <a:pt x="1" y="3"/>
                      <a:pt x="2" y="3"/>
                      <a:pt x="2" y="3"/>
                    </a:cubicBezTo>
                    <a:cubicBezTo>
                      <a:pt x="2" y="4"/>
                      <a:pt x="1" y="4"/>
                      <a:pt x="1" y="4"/>
                    </a:cubicBezTo>
                    <a:cubicBezTo>
                      <a:pt x="2" y="4"/>
                      <a:pt x="2" y="4"/>
                      <a:pt x="2" y="4"/>
                    </a:cubicBezTo>
                    <a:cubicBezTo>
                      <a:pt x="2" y="3"/>
                      <a:pt x="3" y="3"/>
                      <a:pt x="4" y="3"/>
                    </a:cubicBezTo>
                    <a:cubicBezTo>
                      <a:pt x="4" y="3"/>
                      <a:pt x="4" y="2"/>
                      <a:pt x="4" y="1"/>
                    </a:cubicBezTo>
                    <a:cubicBezTo>
                      <a:pt x="4" y="0"/>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0" name="Freeform 39"/>
              <p:cNvSpPr/>
              <p:nvPr/>
            </p:nvSpPr>
            <p:spPr bwMode="auto">
              <a:xfrm>
                <a:off x="2092" y="1208"/>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1" name="Freeform 40"/>
              <p:cNvSpPr/>
              <p:nvPr/>
            </p:nvSpPr>
            <p:spPr bwMode="auto">
              <a:xfrm>
                <a:off x="2092" y="147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2" name="Freeform 41"/>
              <p:cNvSpPr/>
              <p:nvPr/>
            </p:nvSpPr>
            <p:spPr bwMode="auto">
              <a:xfrm>
                <a:off x="2092" y="1534"/>
                <a:ext cx="4" cy="4"/>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3" name="Freeform 42"/>
              <p:cNvSpPr/>
              <p:nvPr/>
            </p:nvSpPr>
            <p:spPr bwMode="auto">
              <a:xfrm>
                <a:off x="2092" y="1559"/>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4" name="Freeform 43"/>
              <p:cNvSpPr/>
              <p:nvPr/>
            </p:nvSpPr>
            <p:spPr bwMode="auto">
              <a:xfrm>
                <a:off x="2092" y="1460"/>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5" name="Freeform 44"/>
              <p:cNvSpPr/>
              <p:nvPr/>
            </p:nvSpPr>
            <p:spPr bwMode="auto">
              <a:xfrm>
                <a:off x="2088" y="1460"/>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6" name="Freeform 45"/>
              <p:cNvSpPr/>
              <p:nvPr/>
            </p:nvSpPr>
            <p:spPr bwMode="auto">
              <a:xfrm>
                <a:off x="2084" y="1505"/>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7" name="Freeform 46"/>
              <p:cNvSpPr/>
              <p:nvPr/>
            </p:nvSpPr>
            <p:spPr bwMode="auto">
              <a:xfrm>
                <a:off x="2084" y="1451"/>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8" name="Freeform 47"/>
              <p:cNvSpPr/>
              <p:nvPr/>
            </p:nvSpPr>
            <p:spPr bwMode="auto">
              <a:xfrm>
                <a:off x="2084" y="1530"/>
                <a:ext cx="4" cy="0"/>
              </a:xfrm>
              <a:custGeom>
                <a:avLst/>
                <a:gdLst>
                  <a:gd name="T0" fmla="*/ 1 w 1"/>
                  <a:gd name="T1" fmla="*/ 1 w 1"/>
                </a:gdLst>
                <a:ahLst/>
                <a:cxnLst>
                  <a:cxn ang="0">
                    <a:pos x="T0" y="0"/>
                  </a:cxn>
                  <a:cxn ang="0">
                    <a:pos x="T1" y="0"/>
                  </a:cxn>
                </a:cxnLst>
                <a:rect l="0" t="0" r="r" b="b"/>
                <a:pathLst>
                  <a:path w="1">
                    <a:moveTo>
                      <a:pt x="1" y="0"/>
                    </a:move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9" name="Freeform 48"/>
              <p:cNvSpPr/>
              <p:nvPr/>
            </p:nvSpPr>
            <p:spPr bwMode="auto">
              <a:xfrm>
                <a:off x="2084" y="15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0" name="Freeform 49"/>
              <p:cNvSpPr/>
              <p:nvPr/>
            </p:nvSpPr>
            <p:spPr bwMode="auto">
              <a:xfrm>
                <a:off x="2080" y="1563"/>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1" name="Freeform 50"/>
              <p:cNvSpPr/>
              <p:nvPr/>
            </p:nvSpPr>
            <p:spPr bwMode="auto">
              <a:xfrm>
                <a:off x="2080" y="1443"/>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2" name="Freeform 51"/>
              <p:cNvSpPr/>
              <p:nvPr/>
            </p:nvSpPr>
            <p:spPr bwMode="auto">
              <a:xfrm>
                <a:off x="2080" y="1447"/>
                <a:ext cx="0" cy="4"/>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3" name="Oval 52"/>
              <p:cNvSpPr>
                <a:spLocks noChangeArrowheads="1"/>
              </p:cNvSpPr>
              <p:nvPr/>
            </p:nvSpPr>
            <p:spPr bwMode="auto">
              <a:xfrm>
                <a:off x="2080" y="152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4" name="Freeform 53"/>
              <p:cNvSpPr/>
              <p:nvPr/>
            </p:nvSpPr>
            <p:spPr bwMode="auto">
              <a:xfrm>
                <a:off x="2080" y="147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5" name="Freeform 54"/>
              <p:cNvSpPr/>
              <p:nvPr/>
            </p:nvSpPr>
            <p:spPr bwMode="auto">
              <a:xfrm>
                <a:off x="2076" y="1571"/>
                <a:ext cx="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6" name="Freeform 55"/>
              <p:cNvSpPr/>
              <p:nvPr/>
            </p:nvSpPr>
            <p:spPr bwMode="auto">
              <a:xfrm>
                <a:off x="2076" y="1220"/>
                <a:ext cx="4" cy="4"/>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0" y="0"/>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7" name="Freeform 56"/>
              <p:cNvSpPr/>
              <p:nvPr/>
            </p:nvSpPr>
            <p:spPr bwMode="auto">
              <a:xfrm>
                <a:off x="2072" y="1513"/>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8" name="Freeform 57"/>
              <p:cNvSpPr/>
              <p:nvPr/>
            </p:nvSpPr>
            <p:spPr bwMode="auto">
              <a:xfrm>
                <a:off x="2072" y="1493"/>
                <a:ext cx="4" cy="4"/>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1" y="0"/>
                      <a:pt x="1"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9" name="Freeform 58"/>
              <p:cNvSpPr/>
              <p:nvPr/>
            </p:nvSpPr>
            <p:spPr bwMode="auto">
              <a:xfrm>
                <a:off x="2068" y="1468"/>
                <a:ext cx="4" cy="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0" name="Freeform 59"/>
              <p:cNvSpPr/>
              <p:nvPr/>
            </p:nvSpPr>
            <p:spPr bwMode="auto">
              <a:xfrm>
                <a:off x="2068" y="1377"/>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1" name="Freeform 60"/>
              <p:cNvSpPr>
                <a:spLocks noEditPoints="1"/>
              </p:cNvSpPr>
              <p:nvPr/>
            </p:nvSpPr>
            <p:spPr bwMode="auto">
              <a:xfrm>
                <a:off x="2056" y="1393"/>
                <a:ext cx="12" cy="13"/>
              </a:xfrm>
              <a:custGeom>
                <a:avLst/>
                <a:gdLst>
                  <a:gd name="T0" fmla="*/ 1 w 3"/>
                  <a:gd name="T1" fmla="*/ 1 h 3"/>
                  <a:gd name="T2" fmla="*/ 2 w 3"/>
                  <a:gd name="T3" fmla="*/ 0 h 3"/>
                  <a:gd name="T4" fmla="*/ 1 w 3"/>
                  <a:gd name="T5" fmla="*/ 0 h 3"/>
                  <a:gd name="T6" fmla="*/ 1 w 3"/>
                  <a:gd name="T7" fmla="*/ 0 h 3"/>
                  <a:gd name="T8" fmla="*/ 0 w 3"/>
                  <a:gd name="T9" fmla="*/ 0 h 3"/>
                  <a:gd name="T10" fmla="*/ 0 w 3"/>
                  <a:gd name="T11" fmla="*/ 0 h 3"/>
                  <a:gd name="T12" fmla="*/ 0 w 3"/>
                  <a:gd name="T13" fmla="*/ 0 h 3"/>
                  <a:gd name="T14" fmla="*/ 0 w 3"/>
                  <a:gd name="T15" fmla="*/ 1 h 3"/>
                  <a:gd name="T16" fmla="*/ 1 w 3"/>
                  <a:gd name="T17" fmla="*/ 1 h 3"/>
                  <a:gd name="T18" fmla="*/ 1 w 3"/>
                  <a:gd name="T19" fmla="*/ 1 h 3"/>
                  <a:gd name="T20" fmla="*/ 1 w 3"/>
                  <a:gd name="T21" fmla="*/ 1 h 3"/>
                  <a:gd name="T22" fmla="*/ 0 w 3"/>
                  <a:gd name="T23" fmla="*/ 1 h 3"/>
                  <a:gd name="T24" fmla="*/ 0 w 3"/>
                  <a:gd name="T25" fmla="*/ 1 h 3"/>
                  <a:gd name="T26" fmla="*/ 0 w 3"/>
                  <a:gd name="T27" fmla="*/ 1 h 3"/>
                  <a:gd name="T28" fmla="*/ 1 w 3"/>
                  <a:gd name="T29" fmla="*/ 2 h 3"/>
                  <a:gd name="T30" fmla="*/ 0 w 3"/>
                  <a:gd name="T31" fmla="*/ 2 h 3"/>
                  <a:gd name="T32" fmla="*/ 0 w 3"/>
                  <a:gd name="T33" fmla="*/ 2 h 3"/>
                  <a:gd name="T34" fmla="*/ 0 w 3"/>
                  <a:gd name="T35" fmla="*/ 2 h 3"/>
                  <a:gd name="T36" fmla="*/ 0 w 3"/>
                  <a:gd name="T37" fmla="*/ 3 h 3"/>
                  <a:gd name="T38" fmla="*/ 1 w 3"/>
                  <a:gd name="T39" fmla="*/ 3 h 3"/>
                  <a:gd name="T40" fmla="*/ 3 w 3"/>
                  <a:gd name="T41" fmla="*/ 2 h 3"/>
                  <a:gd name="T42" fmla="*/ 3 w 3"/>
                  <a:gd name="T43" fmla="*/ 2 h 3"/>
                  <a:gd name="T44" fmla="*/ 3 w 3"/>
                  <a:gd name="T45" fmla="*/ 2 h 3"/>
                  <a:gd name="T46" fmla="*/ 3 w 3"/>
                  <a:gd name="T47" fmla="*/ 2 h 3"/>
                  <a:gd name="T48" fmla="*/ 3 w 3"/>
                  <a:gd name="T49" fmla="*/ 2 h 3"/>
                  <a:gd name="T50" fmla="*/ 2 w 3"/>
                  <a:gd name="T51" fmla="*/ 1 h 3"/>
                  <a:gd name="T52" fmla="*/ 1 w 3"/>
                  <a:gd name="T53" fmla="*/ 1 h 3"/>
                  <a:gd name="T54" fmla="*/ 1 w 3"/>
                  <a:gd name="T55" fmla="*/ 1 h 3"/>
                  <a:gd name="T56" fmla="*/ 1 w 3"/>
                  <a:gd name="T57" fmla="*/ 1 h 3"/>
                  <a:gd name="T58" fmla="*/ 3 w 3"/>
                  <a:gd name="T59" fmla="*/ 2 h 3"/>
                  <a:gd name="T60" fmla="*/ 3 w 3"/>
                  <a:gd name="T61" fmla="*/ 2 h 3"/>
                  <a:gd name="T62" fmla="*/ 3 w 3"/>
                  <a:gd name="T63" fmla="*/ 2 h 3"/>
                  <a:gd name="T64" fmla="*/ 3 w 3"/>
                  <a:gd name="T65" fmla="*/ 2 h 3"/>
                  <a:gd name="T66" fmla="*/ 3 w 3"/>
                  <a:gd name="T67" fmla="*/ 2 h 3"/>
                  <a:gd name="T68" fmla="*/ 1 w 3"/>
                  <a:gd name="T69" fmla="*/ 2 h 3"/>
                  <a:gd name="T70" fmla="*/ 1 w 3"/>
                  <a:gd name="T7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3">
                    <a:moveTo>
                      <a:pt x="1" y="1"/>
                    </a:moveTo>
                    <a:cubicBezTo>
                      <a:pt x="1" y="1"/>
                      <a:pt x="1" y="1"/>
                      <a:pt x="1" y="1"/>
                    </a:cubicBezTo>
                    <a:cubicBezTo>
                      <a:pt x="1" y="1"/>
                      <a:pt x="2" y="1"/>
                      <a:pt x="2" y="1"/>
                    </a:cubicBezTo>
                    <a:cubicBezTo>
                      <a:pt x="2" y="1"/>
                      <a:pt x="2" y="0"/>
                      <a:pt x="2"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1" y="1"/>
                    </a:cubicBezTo>
                    <a:cubicBezTo>
                      <a:pt x="0"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1" y="2"/>
                    </a:cubicBezTo>
                    <a:cubicBezTo>
                      <a:pt x="1" y="2"/>
                      <a:pt x="1" y="2"/>
                      <a:pt x="1" y="2"/>
                    </a:cubicBezTo>
                    <a:cubicBezTo>
                      <a:pt x="1"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1" y="3"/>
                      <a:pt x="1" y="3"/>
                      <a:pt x="1" y="3"/>
                    </a:cubicBezTo>
                    <a:cubicBezTo>
                      <a:pt x="1" y="3"/>
                      <a:pt x="1" y="3"/>
                      <a:pt x="1" y="3"/>
                    </a:cubicBezTo>
                    <a:cubicBezTo>
                      <a:pt x="2" y="3"/>
                      <a:pt x="2" y="2"/>
                      <a:pt x="3" y="2"/>
                    </a:cubicBezTo>
                    <a:cubicBezTo>
                      <a:pt x="3" y="2"/>
                      <a:pt x="3" y="2"/>
                      <a:pt x="3" y="2"/>
                    </a:cubicBezTo>
                    <a:cubicBezTo>
                      <a:pt x="3" y="2"/>
                      <a:pt x="3" y="2"/>
                      <a:pt x="3" y="2"/>
                    </a:cubicBezTo>
                    <a:cubicBezTo>
                      <a:pt x="3" y="2"/>
                      <a:pt x="3" y="2"/>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1"/>
                      <a:pt x="2" y="1"/>
                      <a:pt x="2" y="1"/>
                    </a:cubicBezTo>
                    <a:cubicBezTo>
                      <a:pt x="2" y="1"/>
                      <a:pt x="2" y="1"/>
                      <a:pt x="1" y="1"/>
                    </a:cubicBezTo>
                    <a:cubicBezTo>
                      <a:pt x="1" y="1"/>
                      <a:pt x="1" y="1"/>
                      <a:pt x="1" y="1"/>
                    </a:cubicBezTo>
                    <a:close/>
                    <a:moveTo>
                      <a:pt x="1" y="1"/>
                    </a:moveTo>
                    <a:cubicBezTo>
                      <a:pt x="1" y="1"/>
                      <a:pt x="1" y="1"/>
                      <a:pt x="1" y="1"/>
                    </a:cubicBezTo>
                    <a:cubicBezTo>
                      <a:pt x="1" y="1"/>
                      <a:pt x="1" y="1"/>
                      <a:pt x="1" y="1"/>
                    </a:cubicBezTo>
                    <a:cubicBezTo>
                      <a:pt x="1" y="1"/>
                      <a:pt x="1" y="1"/>
                      <a:pt x="1" y="1"/>
                    </a:cubicBezTo>
                    <a:cubicBezTo>
                      <a:pt x="1" y="1"/>
                      <a:pt x="1" y="1"/>
                      <a:pt x="1" y="1"/>
                    </a:cubicBezTo>
                    <a:close/>
                    <a:moveTo>
                      <a:pt x="3" y="2"/>
                    </a:move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lose/>
                    <a:moveTo>
                      <a:pt x="2" y="2"/>
                    </a:moveTo>
                    <a:cubicBezTo>
                      <a:pt x="2" y="2"/>
                      <a:pt x="2" y="2"/>
                      <a:pt x="3" y="2"/>
                    </a:cubicBezTo>
                    <a:cubicBezTo>
                      <a:pt x="3" y="2"/>
                      <a:pt x="3" y="2"/>
                      <a:pt x="3" y="2"/>
                    </a:cubicBezTo>
                    <a:cubicBezTo>
                      <a:pt x="2" y="2"/>
                      <a:pt x="1" y="2"/>
                      <a:pt x="1" y="2"/>
                    </a:cubicBezTo>
                    <a:cubicBezTo>
                      <a:pt x="1" y="2"/>
                      <a:pt x="1" y="2"/>
                      <a:pt x="1" y="2"/>
                    </a:cubicBezTo>
                    <a:cubicBezTo>
                      <a:pt x="1" y="2"/>
                      <a:pt x="1" y="2"/>
                      <a:pt x="1" y="2"/>
                    </a:cubicBezTo>
                    <a:cubicBezTo>
                      <a:pt x="2" y="2"/>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2" name="Freeform 61"/>
              <p:cNvSpPr/>
              <p:nvPr/>
            </p:nvSpPr>
            <p:spPr bwMode="auto">
              <a:xfrm>
                <a:off x="2068" y="1493"/>
                <a:ext cx="4"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0"/>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3" name="Freeform 62"/>
              <p:cNvSpPr/>
              <p:nvPr/>
            </p:nvSpPr>
            <p:spPr bwMode="auto">
              <a:xfrm>
                <a:off x="2068" y="123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4" name="Freeform 63"/>
              <p:cNvSpPr/>
              <p:nvPr/>
            </p:nvSpPr>
            <p:spPr bwMode="auto">
              <a:xfrm>
                <a:off x="2064" y="1460"/>
                <a:ext cx="4"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0"/>
                      <a:pt x="1" y="1"/>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5" name="Freeform 64"/>
              <p:cNvSpPr/>
              <p:nvPr/>
            </p:nvSpPr>
            <p:spPr bwMode="auto">
              <a:xfrm>
                <a:off x="2068" y="14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6" name="Freeform 65"/>
              <p:cNvSpPr/>
              <p:nvPr/>
            </p:nvSpPr>
            <p:spPr bwMode="auto">
              <a:xfrm>
                <a:off x="2064" y="1464"/>
                <a:ext cx="4" cy="4"/>
              </a:xfrm>
              <a:custGeom>
                <a:avLst/>
                <a:gdLst>
                  <a:gd name="T0" fmla="*/ 0 w 1"/>
                  <a:gd name="T1" fmla="*/ 0 h 1"/>
                  <a:gd name="T2" fmla="*/ 0 w 1"/>
                  <a:gd name="T3" fmla="*/ 0 h 1"/>
                  <a:gd name="T4" fmla="*/ 0 w 1"/>
                  <a:gd name="T5" fmla="*/ 1 h 1"/>
                  <a:gd name="T6" fmla="*/ 0 w 1"/>
                  <a:gd name="T7" fmla="*/ 0 h 1"/>
                  <a:gd name="T8" fmla="*/ 0 w 1"/>
                  <a:gd name="T9" fmla="*/ 0 h 1"/>
                  <a:gd name="T10" fmla="*/ 1 w 1"/>
                  <a:gd name="T11" fmla="*/ 0 h 1"/>
                  <a:gd name="T12" fmla="*/ 1 w 1"/>
                  <a:gd name="T13" fmla="*/ 0 h 1"/>
                  <a:gd name="T14" fmla="*/ 1 w 1"/>
                  <a:gd name="T15" fmla="*/ 0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0"/>
                      <a:pt x="0" y="0"/>
                    </a:cubicBezTo>
                    <a:cubicBezTo>
                      <a:pt x="0" y="0"/>
                      <a:pt x="0" y="0"/>
                      <a:pt x="0" y="1"/>
                    </a:cubicBezTo>
                    <a:cubicBezTo>
                      <a:pt x="0" y="1"/>
                      <a:pt x="1" y="1"/>
                      <a:pt x="0" y="0"/>
                    </a:cubicBezTo>
                    <a:cubicBezTo>
                      <a:pt x="0" y="0"/>
                      <a:pt x="0" y="0"/>
                      <a:pt x="0" y="0"/>
                    </a:cubicBezTo>
                    <a:cubicBezTo>
                      <a:pt x="0" y="0"/>
                      <a:pt x="0"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7" name="Freeform 66"/>
              <p:cNvSpPr/>
              <p:nvPr/>
            </p:nvSpPr>
            <p:spPr bwMode="auto">
              <a:xfrm>
                <a:off x="2064" y="1538"/>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8" name="Freeform 67"/>
              <p:cNvSpPr/>
              <p:nvPr/>
            </p:nvSpPr>
            <p:spPr bwMode="auto">
              <a:xfrm>
                <a:off x="2064" y="1426"/>
                <a:ext cx="4" cy="5"/>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0" y="1"/>
                      <a:pt x="1" y="0"/>
                    </a:cubicBezTo>
                    <a:cubicBezTo>
                      <a:pt x="0" y="0"/>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9" name="Freeform 68"/>
              <p:cNvSpPr/>
              <p:nvPr/>
            </p:nvSpPr>
            <p:spPr bwMode="auto">
              <a:xfrm>
                <a:off x="2064" y="143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0" name="Freeform 69"/>
              <p:cNvSpPr/>
              <p:nvPr/>
            </p:nvSpPr>
            <p:spPr bwMode="auto">
              <a:xfrm>
                <a:off x="2064" y="104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1" name="Freeform 70"/>
              <p:cNvSpPr/>
              <p:nvPr/>
            </p:nvSpPr>
            <p:spPr bwMode="auto">
              <a:xfrm>
                <a:off x="2064" y="139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2" name="Freeform 71"/>
              <p:cNvSpPr/>
              <p:nvPr/>
            </p:nvSpPr>
            <p:spPr bwMode="auto">
              <a:xfrm>
                <a:off x="2064" y="1488"/>
                <a:ext cx="0" cy="5"/>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3" name="Freeform 72"/>
              <p:cNvSpPr/>
              <p:nvPr/>
            </p:nvSpPr>
            <p:spPr bwMode="auto">
              <a:xfrm>
                <a:off x="2060" y="138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4" name="Freeform 73"/>
              <p:cNvSpPr/>
              <p:nvPr/>
            </p:nvSpPr>
            <p:spPr bwMode="auto">
              <a:xfrm>
                <a:off x="2060" y="143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5" name="Freeform 74"/>
              <p:cNvSpPr/>
              <p:nvPr/>
            </p:nvSpPr>
            <p:spPr bwMode="auto">
              <a:xfrm>
                <a:off x="2060" y="1439"/>
                <a:ext cx="4"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6" name="Freeform 75"/>
              <p:cNvSpPr/>
              <p:nvPr/>
            </p:nvSpPr>
            <p:spPr bwMode="auto">
              <a:xfrm>
                <a:off x="2060" y="1443"/>
                <a:ext cx="4"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1"/>
                      <a:pt x="1" y="0"/>
                    </a:cubicBezTo>
                    <a:cubicBezTo>
                      <a:pt x="0" y="0"/>
                      <a:pt x="0" y="0"/>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7" name="Freeform 76"/>
              <p:cNvSpPr/>
              <p:nvPr/>
            </p:nvSpPr>
            <p:spPr bwMode="auto">
              <a:xfrm>
                <a:off x="2060" y="1269"/>
                <a:ext cx="0" cy="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8" name="Freeform 77"/>
              <p:cNvSpPr/>
              <p:nvPr/>
            </p:nvSpPr>
            <p:spPr bwMode="auto">
              <a:xfrm>
                <a:off x="2056" y="142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9" name="Freeform 78"/>
              <p:cNvSpPr/>
              <p:nvPr/>
            </p:nvSpPr>
            <p:spPr bwMode="auto">
              <a:xfrm>
                <a:off x="2060" y="15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0" name="Oval 79"/>
              <p:cNvSpPr>
                <a:spLocks noChangeArrowheads="1"/>
              </p:cNvSpPr>
              <p:nvPr/>
            </p:nvSpPr>
            <p:spPr bwMode="auto">
              <a:xfrm>
                <a:off x="2056" y="144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1" name="Freeform 80"/>
              <p:cNvSpPr/>
              <p:nvPr/>
            </p:nvSpPr>
            <p:spPr bwMode="auto">
              <a:xfrm>
                <a:off x="2052" y="1385"/>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2" name="Freeform 81"/>
              <p:cNvSpPr/>
              <p:nvPr/>
            </p:nvSpPr>
            <p:spPr bwMode="auto">
              <a:xfrm>
                <a:off x="2052" y="1493"/>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3" name="Freeform 82"/>
              <p:cNvSpPr/>
              <p:nvPr/>
            </p:nvSpPr>
            <p:spPr bwMode="auto">
              <a:xfrm>
                <a:off x="2052" y="1488"/>
                <a:ext cx="4" cy="5"/>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4" name="Freeform 83"/>
              <p:cNvSpPr/>
              <p:nvPr/>
            </p:nvSpPr>
            <p:spPr bwMode="auto">
              <a:xfrm>
                <a:off x="2052" y="1422"/>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5" name="Freeform 84"/>
              <p:cNvSpPr/>
              <p:nvPr/>
            </p:nvSpPr>
            <p:spPr bwMode="auto">
              <a:xfrm>
                <a:off x="2052" y="14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6" name="Oval 85"/>
              <p:cNvSpPr>
                <a:spLocks noChangeArrowheads="1"/>
              </p:cNvSpPr>
              <p:nvPr/>
            </p:nvSpPr>
            <p:spPr bwMode="auto">
              <a:xfrm>
                <a:off x="2052" y="138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7" name="Freeform 86"/>
              <p:cNvSpPr/>
              <p:nvPr/>
            </p:nvSpPr>
            <p:spPr bwMode="auto">
              <a:xfrm>
                <a:off x="2047" y="1426"/>
                <a:ext cx="5" cy="5"/>
              </a:xfrm>
              <a:custGeom>
                <a:avLst/>
                <a:gdLst>
                  <a:gd name="T0" fmla="*/ 1 w 1"/>
                  <a:gd name="T1" fmla="*/ 1 h 1"/>
                  <a:gd name="T2" fmla="*/ 1 w 1"/>
                  <a:gd name="T3" fmla="*/ 1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0"/>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8" name="Freeform 87"/>
              <p:cNvSpPr/>
              <p:nvPr/>
            </p:nvSpPr>
            <p:spPr bwMode="auto">
              <a:xfrm>
                <a:off x="2047" y="1493"/>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9" name="Freeform 88"/>
              <p:cNvSpPr/>
              <p:nvPr/>
            </p:nvSpPr>
            <p:spPr bwMode="auto">
              <a:xfrm>
                <a:off x="2047" y="1232"/>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0" name="Freeform 89"/>
              <p:cNvSpPr/>
              <p:nvPr/>
            </p:nvSpPr>
            <p:spPr bwMode="auto">
              <a:xfrm>
                <a:off x="2047" y="1377"/>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1" name="Freeform 90"/>
              <p:cNvSpPr/>
              <p:nvPr/>
            </p:nvSpPr>
            <p:spPr bwMode="auto">
              <a:xfrm>
                <a:off x="2047" y="1460"/>
                <a:ext cx="0" cy="4"/>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2" name="Freeform 91"/>
              <p:cNvSpPr/>
              <p:nvPr/>
            </p:nvSpPr>
            <p:spPr bwMode="auto">
              <a:xfrm>
                <a:off x="2043" y="1435"/>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3" name="Freeform 92"/>
              <p:cNvSpPr/>
              <p:nvPr/>
            </p:nvSpPr>
            <p:spPr bwMode="auto">
              <a:xfrm>
                <a:off x="2043" y="123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4" name="Freeform 93"/>
              <p:cNvSpPr/>
              <p:nvPr/>
            </p:nvSpPr>
            <p:spPr bwMode="auto">
              <a:xfrm>
                <a:off x="2043" y="1414"/>
                <a:ext cx="4" cy="0"/>
              </a:xfrm>
              <a:custGeom>
                <a:avLst/>
                <a:gdLst>
                  <a:gd name="T0" fmla="*/ 0 w 1"/>
                  <a:gd name="T1" fmla="*/ 0 w 1"/>
                </a:gdLst>
                <a:ahLst/>
                <a:cxnLst>
                  <a:cxn ang="0">
                    <a:pos x="T0" y="0"/>
                  </a:cxn>
                  <a:cxn ang="0">
                    <a:pos x="T1" y="0"/>
                  </a:cxn>
                </a:cxnLst>
                <a:rect l="0" t="0" r="r" b="b"/>
                <a:pathLst>
                  <a:path w="1">
                    <a:moveTo>
                      <a:pt x="0" y="0"/>
                    </a:move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5" name="Freeform 94"/>
              <p:cNvSpPr/>
              <p:nvPr/>
            </p:nvSpPr>
            <p:spPr bwMode="auto">
              <a:xfrm>
                <a:off x="2043" y="13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6" name="Freeform 95"/>
              <p:cNvSpPr/>
              <p:nvPr/>
            </p:nvSpPr>
            <p:spPr bwMode="auto">
              <a:xfrm>
                <a:off x="2039" y="121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7" name="Freeform 96"/>
              <p:cNvSpPr/>
              <p:nvPr/>
            </p:nvSpPr>
            <p:spPr bwMode="auto">
              <a:xfrm>
                <a:off x="2039" y="1389"/>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8" name="Freeform 97"/>
              <p:cNvSpPr/>
              <p:nvPr/>
            </p:nvSpPr>
            <p:spPr bwMode="auto">
              <a:xfrm>
                <a:off x="2039" y="1228"/>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9" name="Freeform 98"/>
              <p:cNvSpPr/>
              <p:nvPr/>
            </p:nvSpPr>
            <p:spPr bwMode="auto">
              <a:xfrm>
                <a:off x="2039" y="12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0" name="Freeform 99"/>
              <p:cNvSpPr/>
              <p:nvPr/>
            </p:nvSpPr>
            <p:spPr bwMode="auto">
              <a:xfrm>
                <a:off x="2035" y="1431"/>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0"/>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1" name="Freeform 100"/>
              <p:cNvSpPr/>
              <p:nvPr/>
            </p:nvSpPr>
            <p:spPr bwMode="auto">
              <a:xfrm>
                <a:off x="2035" y="119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2" name="Freeform 101"/>
              <p:cNvSpPr/>
              <p:nvPr/>
            </p:nvSpPr>
            <p:spPr bwMode="auto">
              <a:xfrm>
                <a:off x="2035" y="1410"/>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3" name="Freeform 102"/>
              <p:cNvSpPr/>
              <p:nvPr/>
            </p:nvSpPr>
            <p:spPr bwMode="auto">
              <a:xfrm>
                <a:off x="2031" y="1571"/>
                <a:ext cx="0" cy="4"/>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4" name="Freeform 103"/>
              <p:cNvSpPr/>
              <p:nvPr/>
            </p:nvSpPr>
            <p:spPr bwMode="auto">
              <a:xfrm>
                <a:off x="2031" y="10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5" name="Freeform 104"/>
              <p:cNvSpPr/>
              <p:nvPr/>
            </p:nvSpPr>
            <p:spPr bwMode="auto">
              <a:xfrm>
                <a:off x="2027" y="121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6" name="Freeform 105"/>
              <p:cNvSpPr/>
              <p:nvPr/>
            </p:nvSpPr>
            <p:spPr bwMode="auto">
              <a:xfrm>
                <a:off x="2027" y="1455"/>
                <a:ext cx="4" cy="5"/>
              </a:xfrm>
              <a:custGeom>
                <a:avLst/>
                <a:gdLst>
                  <a:gd name="T0" fmla="*/ 1 w 1"/>
                  <a:gd name="T1" fmla="*/ 0 h 1"/>
                  <a:gd name="T2" fmla="*/ 0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0"/>
                    </a:cubicBez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7" name="Freeform 106"/>
              <p:cNvSpPr/>
              <p:nvPr/>
            </p:nvSpPr>
            <p:spPr bwMode="auto">
              <a:xfrm>
                <a:off x="1962" y="1228"/>
                <a:ext cx="65" cy="4"/>
              </a:xfrm>
              <a:custGeom>
                <a:avLst/>
                <a:gdLst>
                  <a:gd name="T0" fmla="*/ 14 w 16"/>
                  <a:gd name="T1" fmla="*/ 1 h 1"/>
                  <a:gd name="T2" fmla="*/ 14 w 16"/>
                  <a:gd name="T3" fmla="*/ 0 h 1"/>
                  <a:gd name="T4" fmla="*/ 14 w 16"/>
                  <a:gd name="T5" fmla="*/ 0 h 1"/>
                  <a:gd name="T6" fmla="*/ 15 w 16"/>
                  <a:gd name="T7" fmla="*/ 0 h 1"/>
                  <a:gd name="T8" fmla="*/ 16 w 16"/>
                  <a:gd name="T9" fmla="*/ 0 h 1"/>
                  <a:gd name="T10" fmla="*/ 16 w 16"/>
                  <a:gd name="T11" fmla="*/ 0 h 1"/>
                  <a:gd name="T12" fmla="*/ 16 w 16"/>
                  <a:gd name="T13" fmla="*/ 0 h 1"/>
                  <a:gd name="T14" fmla="*/ 15 w 16"/>
                  <a:gd name="T15" fmla="*/ 0 h 1"/>
                  <a:gd name="T16" fmla="*/ 14 w 16"/>
                  <a:gd name="T17" fmla="*/ 0 h 1"/>
                  <a:gd name="T18" fmla="*/ 14 w 16"/>
                  <a:gd name="T19" fmla="*/ 0 h 1"/>
                  <a:gd name="T20" fmla="*/ 14 w 16"/>
                  <a:gd name="T21" fmla="*/ 0 h 1"/>
                  <a:gd name="T22" fmla="*/ 14 w 16"/>
                  <a:gd name="T23" fmla="*/ 0 h 1"/>
                  <a:gd name="T24" fmla="*/ 14 w 16"/>
                  <a:gd name="T25" fmla="*/ 0 h 1"/>
                  <a:gd name="T26" fmla="*/ 14 w 16"/>
                  <a:gd name="T27" fmla="*/ 0 h 1"/>
                  <a:gd name="T28" fmla="*/ 14 w 16"/>
                  <a:gd name="T29" fmla="*/ 0 h 1"/>
                  <a:gd name="T30" fmla="*/ 14 w 16"/>
                  <a:gd name="T31" fmla="*/ 0 h 1"/>
                  <a:gd name="T32" fmla="*/ 14 w 16"/>
                  <a:gd name="T33" fmla="*/ 0 h 1"/>
                  <a:gd name="T34" fmla="*/ 7 w 16"/>
                  <a:gd name="T35" fmla="*/ 0 h 1"/>
                  <a:gd name="T36" fmla="*/ 4 w 16"/>
                  <a:gd name="T37" fmla="*/ 1 h 1"/>
                  <a:gd name="T38" fmla="*/ 1 w 16"/>
                  <a:gd name="T39" fmla="*/ 1 h 1"/>
                  <a:gd name="T40" fmla="*/ 0 w 16"/>
                  <a:gd name="T41" fmla="*/ 1 h 1"/>
                  <a:gd name="T42" fmla="*/ 0 w 16"/>
                  <a:gd name="T43" fmla="*/ 1 h 1"/>
                  <a:gd name="T44" fmla="*/ 1 w 16"/>
                  <a:gd name="T45" fmla="*/ 1 h 1"/>
                  <a:gd name="T46" fmla="*/ 4 w 16"/>
                  <a:gd name="T47" fmla="*/ 1 h 1"/>
                  <a:gd name="T48" fmla="*/ 4 w 16"/>
                  <a:gd name="T49" fmla="*/ 1 h 1"/>
                  <a:gd name="T50" fmla="*/ 14 w 16"/>
                  <a:gd name="T5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1">
                    <a:moveTo>
                      <a:pt x="14" y="1"/>
                    </a:moveTo>
                    <a:cubicBezTo>
                      <a:pt x="14" y="0"/>
                      <a:pt x="14" y="0"/>
                      <a:pt x="14" y="0"/>
                    </a:cubicBezTo>
                    <a:cubicBezTo>
                      <a:pt x="14" y="0"/>
                      <a:pt x="14" y="0"/>
                      <a:pt x="14" y="0"/>
                    </a:cubicBezTo>
                    <a:cubicBezTo>
                      <a:pt x="14" y="0"/>
                      <a:pt x="14" y="0"/>
                      <a:pt x="15" y="0"/>
                    </a:cubicBezTo>
                    <a:cubicBezTo>
                      <a:pt x="15" y="0"/>
                      <a:pt x="15" y="0"/>
                      <a:pt x="16" y="0"/>
                    </a:cubicBezTo>
                    <a:cubicBezTo>
                      <a:pt x="16" y="0"/>
                      <a:pt x="16" y="0"/>
                      <a:pt x="16" y="0"/>
                    </a:cubicBezTo>
                    <a:cubicBezTo>
                      <a:pt x="16" y="0"/>
                      <a:pt x="16" y="0"/>
                      <a:pt x="16" y="0"/>
                    </a:cubicBezTo>
                    <a:cubicBezTo>
                      <a:pt x="15" y="0"/>
                      <a:pt x="15" y="0"/>
                      <a:pt x="15" y="0"/>
                    </a:cubicBezTo>
                    <a:cubicBezTo>
                      <a:pt x="14" y="0"/>
                      <a:pt x="14" y="0"/>
                      <a:pt x="14" y="0"/>
                    </a:cubicBezTo>
                    <a:cubicBezTo>
                      <a:pt x="14" y="0"/>
                      <a:pt x="13"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1" y="0"/>
                      <a:pt x="9" y="0"/>
                      <a:pt x="7" y="0"/>
                    </a:cubicBezTo>
                    <a:cubicBezTo>
                      <a:pt x="6" y="0"/>
                      <a:pt x="4" y="0"/>
                      <a:pt x="4" y="1"/>
                    </a:cubicBezTo>
                    <a:cubicBezTo>
                      <a:pt x="3" y="1"/>
                      <a:pt x="2" y="1"/>
                      <a:pt x="1" y="1"/>
                    </a:cubicBezTo>
                    <a:cubicBezTo>
                      <a:pt x="1" y="1"/>
                      <a:pt x="0" y="1"/>
                      <a:pt x="0" y="1"/>
                    </a:cubicBezTo>
                    <a:cubicBezTo>
                      <a:pt x="0" y="1"/>
                      <a:pt x="0" y="1"/>
                      <a:pt x="0" y="1"/>
                    </a:cubicBezTo>
                    <a:cubicBezTo>
                      <a:pt x="0" y="1"/>
                      <a:pt x="1" y="1"/>
                      <a:pt x="1" y="1"/>
                    </a:cubicBezTo>
                    <a:cubicBezTo>
                      <a:pt x="2" y="1"/>
                      <a:pt x="3" y="1"/>
                      <a:pt x="4" y="1"/>
                    </a:cubicBezTo>
                    <a:cubicBezTo>
                      <a:pt x="4" y="1"/>
                      <a:pt x="4" y="1"/>
                      <a:pt x="4" y="1"/>
                    </a:cubicBezTo>
                    <a:cubicBezTo>
                      <a:pt x="8" y="1"/>
                      <a:pt x="10" y="1"/>
                      <a:pt x="1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8" name="Freeform 107"/>
              <p:cNvSpPr/>
              <p:nvPr/>
            </p:nvSpPr>
            <p:spPr bwMode="auto">
              <a:xfrm>
                <a:off x="2019" y="1228"/>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9" name="Freeform 108"/>
              <p:cNvSpPr/>
              <p:nvPr/>
            </p:nvSpPr>
            <p:spPr bwMode="auto">
              <a:xfrm>
                <a:off x="2019" y="121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0" name="Freeform 109"/>
              <p:cNvSpPr/>
              <p:nvPr/>
            </p:nvSpPr>
            <p:spPr bwMode="auto">
              <a:xfrm>
                <a:off x="2023" y="1571"/>
                <a:ext cx="0" cy="4"/>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1" name="Freeform 110"/>
              <p:cNvSpPr/>
              <p:nvPr/>
            </p:nvSpPr>
            <p:spPr bwMode="auto">
              <a:xfrm>
                <a:off x="2019" y="1038"/>
                <a:ext cx="4" cy="4"/>
              </a:xfrm>
              <a:custGeom>
                <a:avLst/>
                <a:gdLst>
                  <a:gd name="T0" fmla="*/ 1 w 1"/>
                  <a:gd name="T1" fmla="*/ 0 h 1"/>
                  <a:gd name="T2" fmla="*/ 1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2" name="Freeform 111"/>
              <p:cNvSpPr/>
              <p:nvPr/>
            </p:nvSpPr>
            <p:spPr bwMode="auto">
              <a:xfrm>
                <a:off x="2011" y="1046"/>
                <a:ext cx="12" cy="5"/>
              </a:xfrm>
              <a:custGeom>
                <a:avLst/>
                <a:gdLst>
                  <a:gd name="T0" fmla="*/ 0 w 3"/>
                  <a:gd name="T1" fmla="*/ 1 h 1"/>
                  <a:gd name="T2" fmla="*/ 3 w 3"/>
                  <a:gd name="T3" fmla="*/ 1 h 1"/>
                  <a:gd name="T4" fmla="*/ 3 w 3"/>
                  <a:gd name="T5" fmla="*/ 1 h 1"/>
                  <a:gd name="T6" fmla="*/ 0 w 3"/>
                  <a:gd name="T7" fmla="*/ 1 h 1"/>
                </a:gdLst>
                <a:ahLst/>
                <a:cxnLst>
                  <a:cxn ang="0">
                    <a:pos x="T0" y="T1"/>
                  </a:cxn>
                  <a:cxn ang="0">
                    <a:pos x="T2" y="T3"/>
                  </a:cxn>
                  <a:cxn ang="0">
                    <a:pos x="T4" y="T5"/>
                  </a:cxn>
                  <a:cxn ang="0">
                    <a:pos x="T6" y="T7"/>
                  </a:cxn>
                </a:cxnLst>
                <a:rect l="0" t="0" r="r" b="b"/>
                <a:pathLst>
                  <a:path w="3" h="1">
                    <a:moveTo>
                      <a:pt x="0" y="1"/>
                    </a:moveTo>
                    <a:cubicBezTo>
                      <a:pt x="1" y="1"/>
                      <a:pt x="2" y="1"/>
                      <a:pt x="3" y="1"/>
                    </a:cubicBezTo>
                    <a:cubicBezTo>
                      <a:pt x="3" y="1"/>
                      <a:pt x="3" y="1"/>
                      <a:pt x="3" y="1"/>
                    </a:cubicBezTo>
                    <a:cubicBezTo>
                      <a:pt x="2"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3" name="Freeform 112"/>
              <p:cNvSpPr/>
              <p:nvPr/>
            </p:nvSpPr>
            <p:spPr bwMode="auto">
              <a:xfrm>
                <a:off x="2019" y="133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4" name="Freeform 113"/>
              <p:cNvSpPr/>
              <p:nvPr/>
            </p:nvSpPr>
            <p:spPr bwMode="auto">
              <a:xfrm>
                <a:off x="2019" y="1327"/>
                <a:ext cx="0" cy="4"/>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5" name="Freeform 114"/>
              <p:cNvSpPr/>
              <p:nvPr/>
            </p:nvSpPr>
            <p:spPr bwMode="auto">
              <a:xfrm>
                <a:off x="2015" y="121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6" name="Freeform 115"/>
              <p:cNvSpPr/>
              <p:nvPr/>
            </p:nvSpPr>
            <p:spPr bwMode="auto">
              <a:xfrm>
                <a:off x="2015" y="1327"/>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7" name="Freeform 116"/>
              <p:cNvSpPr/>
              <p:nvPr/>
            </p:nvSpPr>
            <p:spPr bwMode="auto">
              <a:xfrm>
                <a:off x="2015" y="1195"/>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8" name="Freeform 117"/>
              <p:cNvSpPr/>
              <p:nvPr/>
            </p:nvSpPr>
            <p:spPr bwMode="auto">
              <a:xfrm>
                <a:off x="2015" y="1327"/>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9" name="Freeform 118"/>
              <p:cNvSpPr/>
              <p:nvPr/>
            </p:nvSpPr>
            <p:spPr bwMode="auto">
              <a:xfrm>
                <a:off x="2007" y="1517"/>
                <a:ext cx="4" cy="4"/>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1" y="0"/>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0" name="Freeform 119"/>
              <p:cNvSpPr/>
              <p:nvPr/>
            </p:nvSpPr>
            <p:spPr bwMode="auto">
              <a:xfrm>
                <a:off x="2007" y="1224"/>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1" name="Freeform 120"/>
              <p:cNvSpPr/>
              <p:nvPr/>
            </p:nvSpPr>
            <p:spPr bwMode="auto">
              <a:xfrm>
                <a:off x="2007" y="1241"/>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2" name="Freeform 121"/>
              <p:cNvSpPr/>
              <p:nvPr/>
            </p:nvSpPr>
            <p:spPr bwMode="auto">
              <a:xfrm>
                <a:off x="2003" y="1517"/>
                <a:ext cx="4" cy="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3" name="Freeform 122"/>
              <p:cNvSpPr/>
              <p:nvPr/>
            </p:nvSpPr>
            <p:spPr bwMode="auto">
              <a:xfrm>
                <a:off x="2003" y="1224"/>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4" name="Freeform 123"/>
              <p:cNvSpPr/>
              <p:nvPr/>
            </p:nvSpPr>
            <p:spPr bwMode="auto">
              <a:xfrm>
                <a:off x="1998" y="15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5" name="Freeform 124"/>
              <p:cNvSpPr/>
              <p:nvPr/>
            </p:nvSpPr>
            <p:spPr bwMode="auto">
              <a:xfrm>
                <a:off x="1998" y="12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6" name="Freeform 125"/>
              <p:cNvSpPr/>
              <p:nvPr/>
            </p:nvSpPr>
            <p:spPr bwMode="auto">
              <a:xfrm>
                <a:off x="1998" y="1195"/>
                <a:ext cx="0" cy="4"/>
              </a:xfrm>
              <a:custGeom>
                <a:avLst/>
                <a:gdLst>
                  <a:gd name="T0" fmla="*/ 1 h 1"/>
                  <a:gd name="T1" fmla="*/ 0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0"/>
                      <a:pt x="0" y="0"/>
                    </a:cubicBez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7" name="Freeform 126"/>
              <p:cNvSpPr/>
              <p:nvPr/>
            </p:nvSpPr>
            <p:spPr bwMode="auto">
              <a:xfrm>
                <a:off x="1994" y="1195"/>
                <a:ext cx="4" cy="4"/>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8" name="Freeform 127"/>
              <p:cNvSpPr/>
              <p:nvPr/>
            </p:nvSpPr>
            <p:spPr bwMode="auto">
              <a:xfrm>
                <a:off x="1990" y="1212"/>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9" name="Freeform 128"/>
              <p:cNvSpPr/>
              <p:nvPr/>
            </p:nvSpPr>
            <p:spPr bwMode="auto">
              <a:xfrm>
                <a:off x="1974" y="1212"/>
                <a:ext cx="4" cy="4"/>
              </a:xfrm>
              <a:custGeom>
                <a:avLst/>
                <a:gdLst>
                  <a:gd name="T0" fmla="*/ 1 w 1"/>
                  <a:gd name="T1" fmla="*/ 1 h 1"/>
                  <a:gd name="T2" fmla="*/ 1 w 1"/>
                  <a:gd name="T3" fmla="*/ 0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1" y="0"/>
                      <a:pt x="1" y="0"/>
                      <a:pt x="1"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0" name="Freeform 129"/>
              <p:cNvSpPr/>
              <p:nvPr/>
            </p:nvSpPr>
            <p:spPr bwMode="auto">
              <a:xfrm>
                <a:off x="1974" y="1212"/>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1" name="Freeform 130"/>
              <p:cNvSpPr/>
              <p:nvPr/>
            </p:nvSpPr>
            <p:spPr bwMode="auto">
              <a:xfrm>
                <a:off x="1970" y="123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2" name="Freeform 131"/>
              <p:cNvSpPr/>
              <p:nvPr/>
            </p:nvSpPr>
            <p:spPr bwMode="auto">
              <a:xfrm>
                <a:off x="1970" y="12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3" name="Freeform 132"/>
              <p:cNvSpPr/>
              <p:nvPr/>
            </p:nvSpPr>
            <p:spPr bwMode="auto">
              <a:xfrm>
                <a:off x="1966" y="1195"/>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4" name="Freeform 133"/>
              <p:cNvSpPr/>
              <p:nvPr/>
            </p:nvSpPr>
            <p:spPr bwMode="auto">
              <a:xfrm>
                <a:off x="1966" y="159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5" name="Freeform 134"/>
              <p:cNvSpPr/>
              <p:nvPr/>
            </p:nvSpPr>
            <p:spPr bwMode="auto">
              <a:xfrm>
                <a:off x="1966" y="1249"/>
                <a:ext cx="0" cy="4"/>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6" name="Freeform 135"/>
              <p:cNvSpPr/>
              <p:nvPr/>
            </p:nvSpPr>
            <p:spPr bwMode="auto">
              <a:xfrm>
                <a:off x="1966" y="15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7" name="Freeform 136"/>
              <p:cNvSpPr/>
              <p:nvPr/>
            </p:nvSpPr>
            <p:spPr bwMode="auto">
              <a:xfrm>
                <a:off x="1962" y="123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8" name="Freeform 137"/>
              <p:cNvSpPr/>
              <p:nvPr/>
            </p:nvSpPr>
            <p:spPr bwMode="auto">
              <a:xfrm>
                <a:off x="1966" y="159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9" name="Freeform 138"/>
              <p:cNvSpPr/>
              <p:nvPr/>
            </p:nvSpPr>
            <p:spPr bwMode="auto">
              <a:xfrm>
                <a:off x="1954" y="1067"/>
                <a:ext cx="8" cy="4"/>
              </a:xfrm>
              <a:custGeom>
                <a:avLst/>
                <a:gdLst>
                  <a:gd name="T0" fmla="*/ 2 w 2"/>
                  <a:gd name="T1" fmla="*/ 1 h 1"/>
                  <a:gd name="T2" fmla="*/ 2 w 2"/>
                  <a:gd name="T3" fmla="*/ 1 h 1"/>
                  <a:gd name="T4" fmla="*/ 2 w 2"/>
                  <a:gd name="T5" fmla="*/ 1 h 1"/>
                  <a:gd name="T6" fmla="*/ 2 w 2"/>
                  <a:gd name="T7" fmla="*/ 1 h 1"/>
                  <a:gd name="T8" fmla="*/ 2 w 2"/>
                  <a:gd name="T9" fmla="*/ 1 h 1"/>
                  <a:gd name="T10" fmla="*/ 0 w 2"/>
                  <a:gd name="T11" fmla="*/ 1 h 1"/>
                  <a:gd name="T12" fmla="*/ 2 w 2"/>
                  <a:gd name="T13" fmla="*/ 1 h 1"/>
                  <a:gd name="T14" fmla="*/ 2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1"/>
                    </a:moveTo>
                    <a:cubicBezTo>
                      <a:pt x="2" y="1"/>
                      <a:pt x="2" y="1"/>
                      <a:pt x="2" y="1"/>
                    </a:cubicBezTo>
                    <a:cubicBezTo>
                      <a:pt x="2" y="1"/>
                      <a:pt x="2" y="1"/>
                      <a:pt x="2" y="1"/>
                    </a:cubicBezTo>
                    <a:cubicBezTo>
                      <a:pt x="2" y="1"/>
                      <a:pt x="2" y="1"/>
                      <a:pt x="2" y="1"/>
                    </a:cubicBezTo>
                    <a:cubicBezTo>
                      <a:pt x="2" y="1"/>
                      <a:pt x="2" y="1"/>
                      <a:pt x="2" y="1"/>
                    </a:cubicBezTo>
                    <a:cubicBezTo>
                      <a:pt x="1" y="1"/>
                      <a:pt x="1" y="0"/>
                      <a:pt x="0" y="1"/>
                    </a:cubicBezTo>
                    <a:cubicBezTo>
                      <a:pt x="0"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0" name="Freeform 139"/>
              <p:cNvSpPr/>
              <p:nvPr/>
            </p:nvSpPr>
            <p:spPr bwMode="auto">
              <a:xfrm>
                <a:off x="1962" y="15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1" name="Freeform 140"/>
              <p:cNvSpPr/>
              <p:nvPr/>
            </p:nvSpPr>
            <p:spPr bwMode="auto">
              <a:xfrm>
                <a:off x="1954" y="123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2" name="Freeform 141"/>
              <p:cNvSpPr/>
              <p:nvPr/>
            </p:nvSpPr>
            <p:spPr bwMode="auto">
              <a:xfrm>
                <a:off x="1949" y="1228"/>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3" name="Freeform 142"/>
              <p:cNvSpPr/>
              <p:nvPr/>
            </p:nvSpPr>
            <p:spPr bwMode="auto">
              <a:xfrm>
                <a:off x="1949" y="1249"/>
                <a:ext cx="5"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4" name="Freeform 143"/>
              <p:cNvSpPr/>
              <p:nvPr/>
            </p:nvSpPr>
            <p:spPr bwMode="auto">
              <a:xfrm>
                <a:off x="1949" y="1261"/>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5" name="Freeform 144"/>
              <p:cNvSpPr/>
              <p:nvPr/>
            </p:nvSpPr>
            <p:spPr bwMode="auto">
              <a:xfrm>
                <a:off x="1945" y="1249"/>
                <a:ext cx="4"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0"/>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6" name="Freeform 145"/>
              <p:cNvSpPr/>
              <p:nvPr/>
            </p:nvSpPr>
            <p:spPr bwMode="auto">
              <a:xfrm>
                <a:off x="1945" y="1261"/>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7" name="Freeform 146"/>
              <p:cNvSpPr/>
              <p:nvPr/>
            </p:nvSpPr>
            <p:spPr bwMode="auto">
              <a:xfrm>
                <a:off x="1925" y="1071"/>
                <a:ext cx="20" cy="4"/>
              </a:xfrm>
              <a:custGeom>
                <a:avLst/>
                <a:gdLst>
                  <a:gd name="T0" fmla="*/ 3 w 5"/>
                  <a:gd name="T1" fmla="*/ 1 h 1"/>
                  <a:gd name="T2" fmla="*/ 3 w 5"/>
                  <a:gd name="T3" fmla="*/ 1 h 1"/>
                  <a:gd name="T4" fmla="*/ 3 w 5"/>
                  <a:gd name="T5" fmla="*/ 1 h 1"/>
                  <a:gd name="T6" fmla="*/ 3 w 5"/>
                  <a:gd name="T7" fmla="*/ 1 h 1"/>
                  <a:gd name="T8" fmla="*/ 3 w 5"/>
                  <a:gd name="T9" fmla="*/ 1 h 1"/>
                  <a:gd name="T10" fmla="*/ 4 w 5"/>
                  <a:gd name="T11" fmla="*/ 1 h 1"/>
                  <a:gd name="T12" fmla="*/ 4 w 5"/>
                  <a:gd name="T13" fmla="*/ 1 h 1"/>
                  <a:gd name="T14" fmla="*/ 5 w 5"/>
                  <a:gd name="T15" fmla="*/ 1 h 1"/>
                  <a:gd name="T16" fmla="*/ 5 w 5"/>
                  <a:gd name="T17" fmla="*/ 0 h 1"/>
                  <a:gd name="T18" fmla="*/ 5 w 5"/>
                  <a:gd name="T19" fmla="*/ 0 h 1"/>
                  <a:gd name="T20" fmla="*/ 4 w 5"/>
                  <a:gd name="T21" fmla="*/ 0 h 1"/>
                  <a:gd name="T22" fmla="*/ 4 w 5"/>
                  <a:gd name="T23" fmla="*/ 0 h 1"/>
                  <a:gd name="T24" fmla="*/ 4 w 5"/>
                  <a:gd name="T25" fmla="*/ 0 h 1"/>
                  <a:gd name="T26" fmla="*/ 3 w 5"/>
                  <a:gd name="T27" fmla="*/ 1 h 1"/>
                  <a:gd name="T28" fmla="*/ 1 w 5"/>
                  <a:gd name="T29" fmla="*/ 1 h 1"/>
                  <a:gd name="T30" fmla="*/ 0 w 5"/>
                  <a:gd name="T31" fmla="*/ 1 h 1"/>
                  <a:gd name="T32" fmla="*/ 0 w 5"/>
                  <a:gd name="T33" fmla="*/ 1 h 1"/>
                  <a:gd name="T34" fmla="*/ 0 w 5"/>
                  <a:gd name="T35" fmla="*/ 1 h 1"/>
                  <a:gd name="T36" fmla="*/ 0 w 5"/>
                  <a:gd name="T37" fmla="*/ 1 h 1"/>
                  <a:gd name="T38" fmla="*/ 1 w 5"/>
                  <a:gd name="T39" fmla="*/ 1 h 1"/>
                  <a:gd name="T40" fmla="*/ 3 w 5"/>
                  <a:gd name="T4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1">
                    <a:moveTo>
                      <a:pt x="3" y="1"/>
                    </a:moveTo>
                    <a:cubicBezTo>
                      <a:pt x="3" y="1"/>
                      <a:pt x="3" y="1"/>
                      <a:pt x="3" y="1"/>
                    </a:cubicBezTo>
                    <a:cubicBezTo>
                      <a:pt x="3" y="1"/>
                      <a:pt x="3" y="1"/>
                      <a:pt x="3" y="1"/>
                    </a:cubicBezTo>
                    <a:cubicBezTo>
                      <a:pt x="3" y="1"/>
                      <a:pt x="3" y="1"/>
                      <a:pt x="3" y="1"/>
                    </a:cubicBezTo>
                    <a:cubicBezTo>
                      <a:pt x="3" y="1"/>
                      <a:pt x="3" y="1"/>
                      <a:pt x="3" y="1"/>
                    </a:cubicBezTo>
                    <a:cubicBezTo>
                      <a:pt x="3" y="1"/>
                      <a:pt x="4" y="1"/>
                      <a:pt x="4" y="1"/>
                    </a:cubicBezTo>
                    <a:cubicBezTo>
                      <a:pt x="4" y="1"/>
                      <a:pt x="4" y="1"/>
                      <a:pt x="4" y="1"/>
                    </a:cubicBezTo>
                    <a:cubicBezTo>
                      <a:pt x="4" y="1"/>
                      <a:pt x="5" y="1"/>
                      <a:pt x="5" y="1"/>
                    </a:cubicBezTo>
                    <a:cubicBezTo>
                      <a:pt x="5" y="1"/>
                      <a:pt x="5" y="1"/>
                      <a:pt x="5" y="0"/>
                    </a:cubicBezTo>
                    <a:cubicBezTo>
                      <a:pt x="5" y="0"/>
                      <a:pt x="5" y="0"/>
                      <a:pt x="5" y="0"/>
                    </a:cubicBezTo>
                    <a:cubicBezTo>
                      <a:pt x="5" y="0"/>
                      <a:pt x="4" y="0"/>
                      <a:pt x="4" y="0"/>
                    </a:cubicBezTo>
                    <a:cubicBezTo>
                      <a:pt x="4" y="0"/>
                      <a:pt x="4" y="0"/>
                      <a:pt x="4" y="0"/>
                    </a:cubicBezTo>
                    <a:cubicBezTo>
                      <a:pt x="4" y="0"/>
                      <a:pt x="4" y="0"/>
                      <a:pt x="4" y="0"/>
                    </a:cubicBezTo>
                    <a:cubicBezTo>
                      <a:pt x="4" y="0"/>
                      <a:pt x="2" y="0"/>
                      <a:pt x="3" y="1"/>
                    </a:cubicBezTo>
                    <a:cubicBezTo>
                      <a:pt x="2" y="1"/>
                      <a:pt x="1" y="1"/>
                      <a:pt x="1"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8" name="Freeform 147"/>
              <p:cNvSpPr/>
              <p:nvPr/>
            </p:nvSpPr>
            <p:spPr bwMode="auto">
              <a:xfrm>
                <a:off x="1941" y="12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9" name="Freeform 148"/>
              <p:cNvSpPr/>
              <p:nvPr/>
            </p:nvSpPr>
            <p:spPr bwMode="auto">
              <a:xfrm>
                <a:off x="1937" y="1026"/>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0" name="Freeform 149"/>
              <p:cNvSpPr/>
              <p:nvPr/>
            </p:nvSpPr>
            <p:spPr bwMode="auto">
              <a:xfrm>
                <a:off x="1892" y="1022"/>
                <a:ext cx="45" cy="8"/>
              </a:xfrm>
              <a:custGeom>
                <a:avLst/>
                <a:gdLst>
                  <a:gd name="T0" fmla="*/ 4 w 11"/>
                  <a:gd name="T1" fmla="*/ 1 h 2"/>
                  <a:gd name="T2" fmla="*/ 8 w 11"/>
                  <a:gd name="T3" fmla="*/ 1 h 2"/>
                  <a:gd name="T4" fmla="*/ 8 w 11"/>
                  <a:gd name="T5" fmla="*/ 1 h 2"/>
                  <a:gd name="T6" fmla="*/ 8 w 11"/>
                  <a:gd name="T7" fmla="*/ 1 h 2"/>
                  <a:gd name="T8" fmla="*/ 8 w 11"/>
                  <a:gd name="T9" fmla="*/ 1 h 2"/>
                  <a:gd name="T10" fmla="*/ 10 w 11"/>
                  <a:gd name="T11" fmla="*/ 1 h 2"/>
                  <a:gd name="T12" fmla="*/ 11 w 11"/>
                  <a:gd name="T13" fmla="*/ 1 h 2"/>
                  <a:gd name="T14" fmla="*/ 11 w 11"/>
                  <a:gd name="T15" fmla="*/ 1 h 2"/>
                  <a:gd name="T16" fmla="*/ 11 w 11"/>
                  <a:gd name="T17" fmla="*/ 0 h 2"/>
                  <a:gd name="T18" fmla="*/ 9 w 11"/>
                  <a:gd name="T19" fmla="*/ 0 h 2"/>
                  <a:gd name="T20" fmla="*/ 8 w 11"/>
                  <a:gd name="T21" fmla="*/ 1 h 2"/>
                  <a:gd name="T22" fmla="*/ 8 w 11"/>
                  <a:gd name="T23" fmla="*/ 0 h 2"/>
                  <a:gd name="T24" fmla="*/ 8 w 11"/>
                  <a:gd name="T25" fmla="*/ 1 h 2"/>
                  <a:gd name="T26" fmla="*/ 8 w 11"/>
                  <a:gd name="T27" fmla="*/ 0 h 2"/>
                  <a:gd name="T28" fmla="*/ 8 w 11"/>
                  <a:gd name="T29" fmla="*/ 1 h 2"/>
                  <a:gd name="T30" fmla="*/ 8 w 11"/>
                  <a:gd name="T31" fmla="*/ 1 h 2"/>
                  <a:gd name="T32" fmla="*/ 8 w 11"/>
                  <a:gd name="T33" fmla="*/ 1 h 2"/>
                  <a:gd name="T34" fmla="*/ 8 w 11"/>
                  <a:gd name="T35" fmla="*/ 1 h 2"/>
                  <a:gd name="T36" fmla="*/ 8 w 11"/>
                  <a:gd name="T37" fmla="*/ 1 h 2"/>
                  <a:gd name="T38" fmla="*/ 8 w 11"/>
                  <a:gd name="T39" fmla="*/ 1 h 2"/>
                  <a:gd name="T40" fmla="*/ 8 w 11"/>
                  <a:gd name="T41" fmla="*/ 1 h 2"/>
                  <a:gd name="T42" fmla="*/ 8 w 11"/>
                  <a:gd name="T43" fmla="*/ 1 h 2"/>
                  <a:gd name="T44" fmla="*/ 6 w 11"/>
                  <a:gd name="T45" fmla="*/ 1 h 2"/>
                  <a:gd name="T46" fmla="*/ 6 w 11"/>
                  <a:gd name="T47" fmla="*/ 1 h 2"/>
                  <a:gd name="T48" fmla="*/ 6 w 11"/>
                  <a:gd name="T49" fmla="*/ 1 h 2"/>
                  <a:gd name="T50" fmla="*/ 5 w 11"/>
                  <a:gd name="T51" fmla="*/ 1 h 2"/>
                  <a:gd name="T52" fmla="*/ 4 w 11"/>
                  <a:gd name="T53" fmla="*/ 1 h 2"/>
                  <a:gd name="T54" fmla="*/ 4 w 11"/>
                  <a:gd name="T55" fmla="*/ 1 h 2"/>
                  <a:gd name="T56" fmla="*/ 4 w 11"/>
                  <a:gd name="T57" fmla="*/ 1 h 2"/>
                  <a:gd name="T58" fmla="*/ 4 w 11"/>
                  <a:gd name="T59" fmla="*/ 1 h 2"/>
                  <a:gd name="T60" fmla="*/ 2 w 11"/>
                  <a:gd name="T61" fmla="*/ 1 h 2"/>
                  <a:gd name="T62" fmla="*/ 2 w 11"/>
                  <a:gd name="T63" fmla="*/ 1 h 2"/>
                  <a:gd name="T64" fmla="*/ 1 w 11"/>
                  <a:gd name="T65" fmla="*/ 1 h 2"/>
                  <a:gd name="T66" fmla="*/ 0 w 11"/>
                  <a:gd name="T67" fmla="*/ 1 h 2"/>
                  <a:gd name="T68" fmla="*/ 0 w 11"/>
                  <a:gd name="T69" fmla="*/ 1 h 2"/>
                  <a:gd name="T70" fmla="*/ 0 w 11"/>
                  <a:gd name="T71" fmla="*/ 1 h 2"/>
                  <a:gd name="T72" fmla="*/ 0 w 11"/>
                  <a:gd name="T73" fmla="*/ 1 h 2"/>
                  <a:gd name="T74" fmla="*/ 1 w 11"/>
                  <a:gd name="T75" fmla="*/ 1 h 2"/>
                  <a:gd name="T76" fmla="*/ 2 w 11"/>
                  <a:gd name="T77" fmla="*/ 1 h 2"/>
                  <a:gd name="T78" fmla="*/ 3 w 11"/>
                  <a:gd name="T79" fmla="*/ 2 h 2"/>
                  <a:gd name="T80" fmla="*/ 4 w 11"/>
                  <a:gd name="T81" fmla="*/ 1 h 2"/>
                  <a:gd name="T82" fmla="*/ 4 w 11"/>
                  <a:gd name="T8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 h="2">
                    <a:moveTo>
                      <a:pt x="4" y="1"/>
                    </a:moveTo>
                    <a:cubicBezTo>
                      <a:pt x="5" y="2"/>
                      <a:pt x="7" y="1"/>
                      <a:pt x="8" y="1"/>
                    </a:cubicBezTo>
                    <a:cubicBezTo>
                      <a:pt x="8" y="1"/>
                      <a:pt x="8" y="1"/>
                      <a:pt x="8" y="1"/>
                    </a:cubicBezTo>
                    <a:cubicBezTo>
                      <a:pt x="8" y="1"/>
                      <a:pt x="8" y="1"/>
                      <a:pt x="8" y="1"/>
                    </a:cubicBezTo>
                    <a:cubicBezTo>
                      <a:pt x="8" y="1"/>
                      <a:pt x="8" y="1"/>
                      <a:pt x="8" y="1"/>
                    </a:cubicBezTo>
                    <a:cubicBezTo>
                      <a:pt x="9" y="1"/>
                      <a:pt x="9" y="1"/>
                      <a:pt x="10" y="1"/>
                    </a:cubicBezTo>
                    <a:cubicBezTo>
                      <a:pt x="10" y="1"/>
                      <a:pt x="11" y="1"/>
                      <a:pt x="11" y="1"/>
                    </a:cubicBezTo>
                    <a:cubicBezTo>
                      <a:pt x="11" y="1"/>
                      <a:pt x="11" y="1"/>
                      <a:pt x="11" y="1"/>
                    </a:cubicBezTo>
                    <a:cubicBezTo>
                      <a:pt x="11" y="1"/>
                      <a:pt x="11" y="0"/>
                      <a:pt x="11" y="0"/>
                    </a:cubicBezTo>
                    <a:cubicBezTo>
                      <a:pt x="11" y="0"/>
                      <a:pt x="10" y="0"/>
                      <a:pt x="9" y="0"/>
                    </a:cubicBezTo>
                    <a:cubicBezTo>
                      <a:pt x="9" y="1"/>
                      <a:pt x="9" y="1"/>
                      <a:pt x="8" y="1"/>
                    </a:cubicBezTo>
                    <a:cubicBezTo>
                      <a:pt x="8" y="0"/>
                      <a:pt x="8" y="0"/>
                      <a:pt x="8" y="0"/>
                    </a:cubicBezTo>
                    <a:cubicBezTo>
                      <a:pt x="8" y="1"/>
                      <a:pt x="8" y="1"/>
                      <a:pt x="8" y="1"/>
                    </a:cubicBezTo>
                    <a:cubicBezTo>
                      <a:pt x="8" y="0"/>
                      <a:pt x="8" y="0"/>
                      <a:pt x="8" y="0"/>
                    </a:cubicBezTo>
                    <a:cubicBezTo>
                      <a:pt x="8" y="0"/>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0"/>
                      <a:pt x="6" y="0"/>
                      <a:pt x="6" y="1"/>
                    </a:cubicBezTo>
                    <a:cubicBezTo>
                      <a:pt x="6" y="1"/>
                      <a:pt x="5" y="1"/>
                      <a:pt x="6" y="1"/>
                    </a:cubicBezTo>
                    <a:cubicBezTo>
                      <a:pt x="6" y="1"/>
                      <a:pt x="6" y="1"/>
                      <a:pt x="6" y="1"/>
                    </a:cubicBezTo>
                    <a:cubicBezTo>
                      <a:pt x="6" y="1"/>
                      <a:pt x="6" y="1"/>
                      <a:pt x="5" y="1"/>
                    </a:cubicBezTo>
                    <a:cubicBezTo>
                      <a:pt x="5" y="1"/>
                      <a:pt x="4" y="1"/>
                      <a:pt x="4" y="1"/>
                    </a:cubicBezTo>
                    <a:cubicBezTo>
                      <a:pt x="4" y="1"/>
                      <a:pt x="4" y="1"/>
                      <a:pt x="4" y="1"/>
                    </a:cubicBezTo>
                    <a:cubicBezTo>
                      <a:pt x="4" y="1"/>
                      <a:pt x="4" y="1"/>
                      <a:pt x="4" y="1"/>
                    </a:cubicBezTo>
                    <a:cubicBezTo>
                      <a:pt x="4" y="1"/>
                      <a:pt x="4" y="1"/>
                      <a:pt x="4" y="1"/>
                    </a:cubicBezTo>
                    <a:cubicBezTo>
                      <a:pt x="3" y="1"/>
                      <a:pt x="3" y="1"/>
                      <a:pt x="2" y="1"/>
                    </a:cubicBezTo>
                    <a:cubicBezTo>
                      <a:pt x="2" y="1"/>
                      <a:pt x="2" y="1"/>
                      <a:pt x="2" y="1"/>
                    </a:cubicBezTo>
                    <a:cubicBezTo>
                      <a:pt x="2" y="1"/>
                      <a:pt x="1" y="1"/>
                      <a:pt x="1" y="1"/>
                    </a:cubicBezTo>
                    <a:cubicBezTo>
                      <a:pt x="1" y="1"/>
                      <a:pt x="0" y="1"/>
                      <a:pt x="0" y="1"/>
                    </a:cubicBezTo>
                    <a:cubicBezTo>
                      <a:pt x="0" y="1"/>
                      <a:pt x="0" y="1"/>
                      <a:pt x="0" y="1"/>
                    </a:cubicBezTo>
                    <a:cubicBezTo>
                      <a:pt x="0" y="1"/>
                      <a:pt x="0" y="1"/>
                      <a:pt x="0" y="1"/>
                    </a:cubicBezTo>
                    <a:cubicBezTo>
                      <a:pt x="0" y="1"/>
                      <a:pt x="0" y="1"/>
                      <a:pt x="0" y="1"/>
                    </a:cubicBezTo>
                    <a:cubicBezTo>
                      <a:pt x="0" y="1"/>
                      <a:pt x="1" y="1"/>
                      <a:pt x="1" y="1"/>
                    </a:cubicBezTo>
                    <a:cubicBezTo>
                      <a:pt x="1" y="1"/>
                      <a:pt x="2" y="1"/>
                      <a:pt x="2" y="1"/>
                    </a:cubicBezTo>
                    <a:cubicBezTo>
                      <a:pt x="3" y="2"/>
                      <a:pt x="3" y="2"/>
                      <a:pt x="3" y="2"/>
                    </a:cubicBezTo>
                    <a:cubicBezTo>
                      <a:pt x="3" y="2"/>
                      <a:pt x="4" y="2"/>
                      <a:pt x="4" y="1"/>
                    </a:cubicBezTo>
                    <a:cubicBezTo>
                      <a:pt x="4" y="1"/>
                      <a:pt x="4"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1" name="Freeform 150"/>
              <p:cNvSpPr/>
              <p:nvPr/>
            </p:nvSpPr>
            <p:spPr bwMode="auto">
              <a:xfrm>
                <a:off x="1929" y="1249"/>
                <a:ext cx="8" cy="4"/>
              </a:xfrm>
              <a:custGeom>
                <a:avLst/>
                <a:gdLst>
                  <a:gd name="T0" fmla="*/ 1 w 2"/>
                  <a:gd name="T1" fmla="*/ 1 h 1"/>
                  <a:gd name="T2" fmla="*/ 2 w 2"/>
                  <a:gd name="T3" fmla="*/ 1 h 1"/>
                  <a:gd name="T4" fmla="*/ 2 w 2"/>
                  <a:gd name="T5" fmla="*/ 0 h 1"/>
                  <a:gd name="T6" fmla="*/ 1 w 2"/>
                  <a:gd name="T7" fmla="*/ 0 h 1"/>
                  <a:gd name="T8" fmla="*/ 1 w 2"/>
                  <a:gd name="T9" fmla="*/ 0 h 1"/>
                  <a:gd name="T10" fmla="*/ 1 w 2"/>
                  <a:gd name="T11" fmla="*/ 0 h 1"/>
                  <a:gd name="T12" fmla="*/ 0 w 2"/>
                  <a:gd name="T13" fmla="*/ 1 h 1"/>
                  <a:gd name="T14" fmla="*/ 1 w 2"/>
                  <a:gd name="T15" fmla="*/ 1 h 1"/>
                  <a:gd name="T16" fmla="*/ 1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1" y="1"/>
                    </a:moveTo>
                    <a:cubicBezTo>
                      <a:pt x="1" y="1"/>
                      <a:pt x="1" y="1"/>
                      <a:pt x="2" y="1"/>
                    </a:cubicBezTo>
                    <a:cubicBezTo>
                      <a:pt x="2" y="1"/>
                      <a:pt x="2" y="1"/>
                      <a:pt x="2" y="0"/>
                    </a:cubicBezTo>
                    <a:cubicBezTo>
                      <a:pt x="2" y="0"/>
                      <a:pt x="2" y="0"/>
                      <a:pt x="1" y="0"/>
                    </a:cubicBezTo>
                    <a:cubicBezTo>
                      <a:pt x="1" y="0"/>
                      <a:pt x="1" y="0"/>
                      <a:pt x="1" y="0"/>
                    </a:cubicBezTo>
                    <a:cubicBezTo>
                      <a:pt x="1" y="0"/>
                      <a:pt x="1" y="0"/>
                      <a:pt x="1" y="0"/>
                    </a:cubicBezTo>
                    <a:cubicBezTo>
                      <a:pt x="1" y="0"/>
                      <a:pt x="1" y="0"/>
                      <a:pt x="0"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2" name="Freeform 151"/>
              <p:cNvSpPr/>
              <p:nvPr/>
            </p:nvSpPr>
            <p:spPr bwMode="auto">
              <a:xfrm>
                <a:off x="1933" y="119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3" name="Freeform 152"/>
              <p:cNvSpPr/>
              <p:nvPr/>
            </p:nvSpPr>
            <p:spPr bwMode="auto">
              <a:xfrm>
                <a:off x="1929" y="123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4" name="Freeform 153"/>
              <p:cNvSpPr/>
              <p:nvPr/>
            </p:nvSpPr>
            <p:spPr bwMode="auto">
              <a:xfrm>
                <a:off x="1925" y="1030"/>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5" name="Freeform 154"/>
              <p:cNvSpPr/>
              <p:nvPr/>
            </p:nvSpPr>
            <p:spPr bwMode="auto">
              <a:xfrm>
                <a:off x="1921" y="1592"/>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6" name="Freeform 155"/>
              <p:cNvSpPr/>
              <p:nvPr/>
            </p:nvSpPr>
            <p:spPr bwMode="auto">
              <a:xfrm>
                <a:off x="1921" y="10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7" name="Freeform 156"/>
              <p:cNvSpPr/>
              <p:nvPr/>
            </p:nvSpPr>
            <p:spPr bwMode="auto">
              <a:xfrm>
                <a:off x="1921" y="15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8" name="Freeform 157"/>
              <p:cNvSpPr/>
              <p:nvPr/>
            </p:nvSpPr>
            <p:spPr bwMode="auto">
              <a:xfrm>
                <a:off x="1917" y="124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9" name="Freeform 158"/>
              <p:cNvSpPr/>
              <p:nvPr/>
            </p:nvSpPr>
            <p:spPr bwMode="auto">
              <a:xfrm>
                <a:off x="1909" y="1034"/>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0" name="Freeform 159"/>
              <p:cNvSpPr/>
              <p:nvPr/>
            </p:nvSpPr>
            <p:spPr bwMode="auto">
              <a:xfrm>
                <a:off x="1909" y="1269"/>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1" name="Freeform 160"/>
              <p:cNvSpPr/>
              <p:nvPr/>
            </p:nvSpPr>
            <p:spPr bwMode="auto">
              <a:xfrm>
                <a:off x="1909" y="159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2" name="Freeform 161"/>
              <p:cNvSpPr/>
              <p:nvPr/>
            </p:nvSpPr>
            <p:spPr bwMode="auto">
              <a:xfrm>
                <a:off x="1904" y="1269"/>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3" name="Freeform 162"/>
              <p:cNvSpPr/>
              <p:nvPr/>
            </p:nvSpPr>
            <p:spPr bwMode="auto">
              <a:xfrm>
                <a:off x="1904" y="1001"/>
                <a:ext cx="5"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4" name="Freeform 163"/>
              <p:cNvSpPr/>
              <p:nvPr/>
            </p:nvSpPr>
            <p:spPr bwMode="auto">
              <a:xfrm>
                <a:off x="1900" y="1261"/>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5" name="Freeform 164"/>
              <p:cNvSpPr/>
              <p:nvPr/>
            </p:nvSpPr>
            <p:spPr bwMode="auto">
              <a:xfrm>
                <a:off x="1900" y="126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6" name="Freeform 165"/>
              <p:cNvSpPr/>
              <p:nvPr/>
            </p:nvSpPr>
            <p:spPr bwMode="auto">
              <a:xfrm>
                <a:off x="1900" y="1261"/>
                <a:ext cx="0" cy="4"/>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7" name="Freeform 166"/>
              <p:cNvSpPr/>
              <p:nvPr/>
            </p:nvSpPr>
            <p:spPr bwMode="auto">
              <a:xfrm>
                <a:off x="1896" y="126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8" name="Freeform 167"/>
              <p:cNvSpPr/>
              <p:nvPr/>
            </p:nvSpPr>
            <p:spPr bwMode="auto">
              <a:xfrm>
                <a:off x="1892" y="1261"/>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9" name="Freeform 168"/>
              <p:cNvSpPr/>
              <p:nvPr/>
            </p:nvSpPr>
            <p:spPr bwMode="auto">
              <a:xfrm>
                <a:off x="1888" y="1269"/>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0" name="Freeform 169"/>
              <p:cNvSpPr/>
              <p:nvPr/>
            </p:nvSpPr>
            <p:spPr bwMode="auto">
              <a:xfrm>
                <a:off x="1880" y="1286"/>
                <a:ext cx="4" cy="0"/>
              </a:xfrm>
              <a:custGeom>
                <a:avLst/>
                <a:gdLst>
                  <a:gd name="T0" fmla="*/ 0 w 1"/>
                  <a:gd name="T1" fmla="*/ 0 w 1"/>
                  <a:gd name="T2" fmla="*/ 1 w 1"/>
                  <a:gd name="T3" fmla="*/ 1 w 1"/>
                  <a:gd name="T4" fmla="*/ 1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1" name="Freeform 170"/>
              <p:cNvSpPr/>
              <p:nvPr/>
            </p:nvSpPr>
            <p:spPr bwMode="auto">
              <a:xfrm>
                <a:off x="1884" y="1286"/>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2" name="Freeform 171"/>
              <p:cNvSpPr/>
              <p:nvPr/>
            </p:nvSpPr>
            <p:spPr bwMode="auto">
              <a:xfrm>
                <a:off x="1880" y="1199"/>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3" name="Freeform 172"/>
              <p:cNvSpPr/>
              <p:nvPr/>
            </p:nvSpPr>
            <p:spPr bwMode="auto">
              <a:xfrm>
                <a:off x="1880" y="1261"/>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4" name="Freeform 173"/>
              <p:cNvSpPr/>
              <p:nvPr/>
            </p:nvSpPr>
            <p:spPr bwMode="auto">
              <a:xfrm>
                <a:off x="1876" y="1261"/>
                <a:ext cx="4" cy="4"/>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0"/>
                      <a:pt x="1" y="0"/>
                    </a:cubicBezTo>
                    <a:cubicBezTo>
                      <a:pt x="1"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5" name="Freeform 174"/>
              <p:cNvSpPr/>
              <p:nvPr/>
            </p:nvSpPr>
            <p:spPr bwMode="auto">
              <a:xfrm>
                <a:off x="1876" y="100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6" name="Freeform 175"/>
              <p:cNvSpPr/>
              <p:nvPr/>
            </p:nvSpPr>
            <p:spPr bwMode="auto">
              <a:xfrm>
                <a:off x="1872" y="100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7" name="Freeform 176"/>
              <p:cNvSpPr/>
              <p:nvPr/>
            </p:nvSpPr>
            <p:spPr bwMode="auto">
              <a:xfrm>
                <a:off x="1872" y="1588"/>
                <a:ext cx="4"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8" name="Freeform 177"/>
              <p:cNvSpPr/>
              <p:nvPr/>
            </p:nvSpPr>
            <p:spPr bwMode="auto">
              <a:xfrm>
                <a:off x="1872" y="12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9" name="Freeform 178"/>
              <p:cNvSpPr/>
              <p:nvPr/>
            </p:nvSpPr>
            <p:spPr bwMode="auto">
              <a:xfrm>
                <a:off x="1860" y="1013"/>
                <a:ext cx="4"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0" name="Freeform 179"/>
              <p:cNvSpPr/>
              <p:nvPr/>
            </p:nvSpPr>
            <p:spPr bwMode="auto">
              <a:xfrm>
                <a:off x="1855" y="15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1" name="Freeform 180"/>
              <p:cNvSpPr/>
              <p:nvPr/>
            </p:nvSpPr>
            <p:spPr bwMode="auto">
              <a:xfrm>
                <a:off x="1839" y="1013"/>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2" name="Freeform 181"/>
              <p:cNvSpPr/>
              <p:nvPr/>
            </p:nvSpPr>
            <p:spPr bwMode="auto">
              <a:xfrm>
                <a:off x="1839" y="15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3" name="Freeform 182"/>
              <p:cNvSpPr/>
              <p:nvPr/>
            </p:nvSpPr>
            <p:spPr bwMode="auto">
              <a:xfrm>
                <a:off x="1827" y="1166"/>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4" name="Freeform 183"/>
              <p:cNvSpPr/>
              <p:nvPr/>
            </p:nvSpPr>
            <p:spPr bwMode="auto">
              <a:xfrm>
                <a:off x="1823" y="1170"/>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5" name="Freeform 184"/>
              <p:cNvSpPr/>
              <p:nvPr/>
            </p:nvSpPr>
            <p:spPr bwMode="auto">
              <a:xfrm>
                <a:off x="1806" y="15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6" name="Freeform 185"/>
              <p:cNvSpPr/>
              <p:nvPr/>
            </p:nvSpPr>
            <p:spPr bwMode="auto">
              <a:xfrm>
                <a:off x="1798" y="1588"/>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7" name="Freeform 186"/>
              <p:cNvSpPr/>
              <p:nvPr/>
            </p:nvSpPr>
            <p:spPr bwMode="auto">
              <a:xfrm>
                <a:off x="1794" y="1174"/>
                <a:ext cx="4"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8" name="Freeform 187"/>
              <p:cNvSpPr/>
              <p:nvPr/>
            </p:nvSpPr>
            <p:spPr bwMode="auto">
              <a:xfrm>
                <a:off x="1790" y="1588"/>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9" name="Freeform 188"/>
              <p:cNvSpPr/>
              <p:nvPr/>
            </p:nvSpPr>
            <p:spPr bwMode="auto">
              <a:xfrm>
                <a:off x="1757" y="1575"/>
                <a:ext cx="5"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0" name="Freeform 189"/>
              <p:cNvSpPr/>
              <p:nvPr/>
            </p:nvSpPr>
            <p:spPr bwMode="auto">
              <a:xfrm>
                <a:off x="1745" y="116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1" name="Freeform 190"/>
              <p:cNvSpPr/>
              <p:nvPr/>
            </p:nvSpPr>
            <p:spPr bwMode="auto">
              <a:xfrm>
                <a:off x="1741" y="1579"/>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2" name="Freeform 191"/>
              <p:cNvSpPr/>
              <p:nvPr/>
            </p:nvSpPr>
            <p:spPr bwMode="auto">
              <a:xfrm>
                <a:off x="1741" y="15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3" name="Freeform 192"/>
              <p:cNvSpPr/>
              <p:nvPr/>
            </p:nvSpPr>
            <p:spPr bwMode="auto">
              <a:xfrm>
                <a:off x="1725" y="1588"/>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4" name="Freeform 193"/>
              <p:cNvSpPr/>
              <p:nvPr/>
            </p:nvSpPr>
            <p:spPr bwMode="auto">
              <a:xfrm>
                <a:off x="1721" y="1588"/>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5" name="Freeform 194"/>
              <p:cNvSpPr/>
              <p:nvPr/>
            </p:nvSpPr>
            <p:spPr bwMode="auto">
              <a:xfrm>
                <a:off x="1717" y="1158"/>
                <a:ext cx="8"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1" y="0"/>
                      <a:pt x="2"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6" name="Freeform 195"/>
              <p:cNvSpPr/>
              <p:nvPr/>
            </p:nvSpPr>
            <p:spPr bwMode="auto">
              <a:xfrm>
                <a:off x="1717" y="1567"/>
                <a:ext cx="0" cy="4"/>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1"/>
                      <a:pt x="0" y="1"/>
                    </a:cubicBezTo>
                    <a:cubicBezTo>
                      <a:pt x="0" y="1"/>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7" name="Freeform 196"/>
              <p:cNvSpPr/>
              <p:nvPr/>
            </p:nvSpPr>
            <p:spPr bwMode="auto">
              <a:xfrm>
                <a:off x="1713" y="1567"/>
                <a:ext cx="0" cy="4"/>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8" name="Oval 197"/>
              <p:cNvSpPr>
                <a:spLocks noChangeArrowheads="1"/>
              </p:cNvSpPr>
              <p:nvPr/>
            </p:nvSpPr>
            <p:spPr bwMode="auto">
              <a:xfrm>
                <a:off x="1700" y="115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9" name="Freeform 198"/>
              <p:cNvSpPr/>
              <p:nvPr/>
            </p:nvSpPr>
            <p:spPr bwMode="auto">
              <a:xfrm>
                <a:off x="1696" y="11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0" name="Freeform 199"/>
              <p:cNvSpPr/>
              <p:nvPr/>
            </p:nvSpPr>
            <p:spPr bwMode="auto">
              <a:xfrm>
                <a:off x="1692" y="1571"/>
                <a:ext cx="4" cy="4"/>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1" y="1"/>
                    </a:cubicBez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1" name="Freeform 200"/>
              <p:cNvSpPr/>
              <p:nvPr/>
            </p:nvSpPr>
            <p:spPr bwMode="auto">
              <a:xfrm>
                <a:off x="1688" y="1571"/>
                <a:ext cx="4" cy="4"/>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0"/>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2" name="Freeform 201"/>
              <p:cNvSpPr/>
              <p:nvPr/>
            </p:nvSpPr>
            <p:spPr bwMode="auto">
              <a:xfrm>
                <a:off x="1684" y="1571"/>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3" name="Freeform 202"/>
              <p:cNvSpPr/>
              <p:nvPr/>
            </p:nvSpPr>
            <p:spPr bwMode="auto">
              <a:xfrm>
                <a:off x="1668" y="1567"/>
                <a:ext cx="12" cy="8"/>
              </a:xfrm>
              <a:custGeom>
                <a:avLst/>
                <a:gdLst>
                  <a:gd name="T0" fmla="*/ 2 w 3"/>
                  <a:gd name="T1" fmla="*/ 0 h 2"/>
                  <a:gd name="T2" fmla="*/ 2 w 3"/>
                  <a:gd name="T3" fmla="*/ 0 h 2"/>
                  <a:gd name="T4" fmla="*/ 2 w 3"/>
                  <a:gd name="T5" fmla="*/ 0 h 2"/>
                  <a:gd name="T6" fmla="*/ 2 w 3"/>
                  <a:gd name="T7" fmla="*/ 0 h 2"/>
                  <a:gd name="T8" fmla="*/ 3 w 3"/>
                  <a:gd name="T9" fmla="*/ 1 h 2"/>
                  <a:gd name="T10" fmla="*/ 3 w 3"/>
                  <a:gd name="T11" fmla="*/ 1 h 2"/>
                  <a:gd name="T12" fmla="*/ 1 w 3"/>
                  <a:gd name="T13" fmla="*/ 1 h 2"/>
                  <a:gd name="T14" fmla="*/ 0 w 3"/>
                  <a:gd name="T15" fmla="*/ 1 h 2"/>
                  <a:gd name="T16" fmla="*/ 0 w 3"/>
                  <a:gd name="T17" fmla="*/ 1 h 2"/>
                  <a:gd name="T18" fmla="*/ 1 w 3"/>
                  <a:gd name="T19" fmla="*/ 1 h 2"/>
                  <a:gd name="T20" fmla="*/ 3 w 3"/>
                  <a:gd name="T21" fmla="*/ 1 h 2"/>
                  <a:gd name="T22" fmla="*/ 3 w 3"/>
                  <a:gd name="T23" fmla="*/ 2 h 2"/>
                  <a:gd name="T24" fmla="*/ 3 w 3"/>
                  <a:gd name="T25" fmla="*/ 1 h 2"/>
                  <a:gd name="T26" fmla="*/ 3 w 3"/>
                  <a:gd name="T27" fmla="*/ 1 h 2"/>
                  <a:gd name="T28" fmla="*/ 3 w 3"/>
                  <a:gd name="T29" fmla="*/ 1 h 2"/>
                  <a:gd name="T30" fmla="*/ 3 w 3"/>
                  <a:gd name="T31" fmla="*/ 1 h 2"/>
                  <a:gd name="T32" fmla="*/ 3 w 3"/>
                  <a:gd name="T33" fmla="*/ 1 h 2"/>
                  <a:gd name="T34" fmla="*/ 3 w 3"/>
                  <a:gd name="T35" fmla="*/ 1 h 2"/>
                  <a:gd name="T36" fmla="*/ 3 w 3"/>
                  <a:gd name="T37" fmla="*/ 1 h 2"/>
                  <a:gd name="T38" fmla="*/ 3 w 3"/>
                  <a:gd name="T39" fmla="*/ 1 h 2"/>
                  <a:gd name="T40" fmla="*/ 2 w 3"/>
                  <a:gd name="T4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2">
                    <a:moveTo>
                      <a:pt x="2" y="0"/>
                    </a:moveTo>
                    <a:cubicBezTo>
                      <a:pt x="2" y="0"/>
                      <a:pt x="2" y="0"/>
                      <a:pt x="2" y="0"/>
                    </a:cubicBezTo>
                    <a:cubicBezTo>
                      <a:pt x="2" y="0"/>
                      <a:pt x="2" y="0"/>
                      <a:pt x="2" y="0"/>
                    </a:cubicBezTo>
                    <a:cubicBezTo>
                      <a:pt x="2" y="0"/>
                      <a:pt x="2" y="1"/>
                      <a:pt x="2" y="0"/>
                    </a:cubicBezTo>
                    <a:cubicBezTo>
                      <a:pt x="2" y="0"/>
                      <a:pt x="2" y="0"/>
                      <a:pt x="3" y="1"/>
                    </a:cubicBezTo>
                    <a:cubicBezTo>
                      <a:pt x="3" y="1"/>
                      <a:pt x="3" y="1"/>
                      <a:pt x="3" y="1"/>
                    </a:cubicBezTo>
                    <a:cubicBezTo>
                      <a:pt x="2" y="1"/>
                      <a:pt x="1" y="1"/>
                      <a:pt x="1" y="1"/>
                    </a:cubicBezTo>
                    <a:cubicBezTo>
                      <a:pt x="1" y="1"/>
                      <a:pt x="0" y="1"/>
                      <a:pt x="0" y="1"/>
                    </a:cubicBezTo>
                    <a:cubicBezTo>
                      <a:pt x="0" y="1"/>
                      <a:pt x="0" y="1"/>
                      <a:pt x="0" y="1"/>
                    </a:cubicBezTo>
                    <a:cubicBezTo>
                      <a:pt x="0" y="1"/>
                      <a:pt x="1" y="1"/>
                      <a:pt x="1" y="1"/>
                    </a:cubicBezTo>
                    <a:cubicBezTo>
                      <a:pt x="1" y="1"/>
                      <a:pt x="2" y="1"/>
                      <a:pt x="3" y="1"/>
                    </a:cubicBezTo>
                    <a:cubicBezTo>
                      <a:pt x="3" y="1"/>
                      <a:pt x="3" y="1"/>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4" name="Freeform 203"/>
              <p:cNvSpPr/>
              <p:nvPr/>
            </p:nvSpPr>
            <p:spPr bwMode="auto">
              <a:xfrm>
                <a:off x="1676" y="1579"/>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5" name="Freeform 204"/>
              <p:cNvSpPr/>
              <p:nvPr/>
            </p:nvSpPr>
            <p:spPr bwMode="auto">
              <a:xfrm>
                <a:off x="1672" y="1579"/>
                <a:ext cx="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9" name="Group 406"/>
            <p:cNvGrpSpPr/>
            <p:nvPr/>
          </p:nvGrpSpPr>
          <p:grpSpPr bwMode="auto">
            <a:xfrm>
              <a:off x="1271" y="1121"/>
              <a:ext cx="397" cy="479"/>
              <a:chOff x="1271" y="1121"/>
              <a:chExt cx="397" cy="479"/>
            </a:xfrm>
            <a:grpFill/>
          </p:grpSpPr>
          <p:sp>
            <p:nvSpPr>
              <p:cNvPr id="936" name="Freeform 206"/>
              <p:cNvSpPr/>
              <p:nvPr/>
            </p:nvSpPr>
            <p:spPr bwMode="auto">
              <a:xfrm>
                <a:off x="1664" y="1596"/>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7" name="Freeform 207"/>
              <p:cNvSpPr/>
              <p:nvPr/>
            </p:nvSpPr>
            <p:spPr bwMode="auto">
              <a:xfrm>
                <a:off x="1623" y="1571"/>
                <a:ext cx="41" cy="0"/>
              </a:xfrm>
              <a:custGeom>
                <a:avLst/>
                <a:gdLst>
                  <a:gd name="T0" fmla="*/ 2 w 10"/>
                  <a:gd name="T1" fmla="*/ 2 w 10"/>
                  <a:gd name="T2" fmla="*/ 2 w 10"/>
                  <a:gd name="T3" fmla="*/ 7 w 10"/>
                  <a:gd name="T4" fmla="*/ 9 w 10"/>
                  <a:gd name="T5" fmla="*/ 10 w 10"/>
                  <a:gd name="T6" fmla="*/ 9 w 10"/>
                  <a:gd name="T7" fmla="*/ 7 w 10"/>
                  <a:gd name="T8" fmla="*/ 2 w 10"/>
                  <a:gd name="T9" fmla="*/ 2 w 10"/>
                  <a:gd name="T10" fmla="*/ 2 w 10"/>
                  <a:gd name="T11" fmla="*/ 2 w 10"/>
                  <a:gd name="T12" fmla="*/ 1 w 10"/>
                  <a:gd name="T13" fmla="*/ 0 w 10"/>
                  <a:gd name="T14" fmla="*/ 0 w 10"/>
                  <a:gd name="T15" fmla="*/ 0 w 10"/>
                  <a:gd name="T16" fmla="*/ 0 w 10"/>
                  <a:gd name="T17" fmla="*/ 1 w 10"/>
                  <a:gd name="T18" fmla="*/ 1 w 10"/>
                  <a:gd name="T19" fmla="*/ 2 w 10"/>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10">
                    <a:moveTo>
                      <a:pt x="2" y="0"/>
                    </a:moveTo>
                    <a:cubicBezTo>
                      <a:pt x="2" y="0"/>
                      <a:pt x="2" y="0"/>
                      <a:pt x="2" y="0"/>
                    </a:cubicBezTo>
                    <a:cubicBezTo>
                      <a:pt x="2" y="0"/>
                      <a:pt x="2" y="0"/>
                      <a:pt x="2" y="0"/>
                    </a:cubicBezTo>
                    <a:cubicBezTo>
                      <a:pt x="4" y="0"/>
                      <a:pt x="5" y="0"/>
                      <a:pt x="7" y="0"/>
                    </a:cubicBezTo>
                    <a:cubicBezTo>
                      <a:pt x="8" y="0"/>
                      <a:pt x="9" y="0"/>
                      <a:pt x="9" y="0"/>
                    </a:cubicBezTo>
                    <a:cubicBezTo>
                      <a:pt x="9" y="0"/>
                      <a:pt x="10" y="0"/>
                      <a:pt x="10" y="0"/>
                    </a:cubicBezTo>
                    <a:cubicBezTo>
                      <a:pt x="10" y="0"/>
                      <a:pt x="9" y="0"/>
                      <a:pt x="9" y="0"/>
                    </a:cubicBezTo>
                    <a:cubicBezTo>
                      <a:pt x="9" y="0"/>
                      <a:pt x="8" y="0"/>
                      <a:pt x="7" y="0"/>
                    </a:cubicBezTo>
                    <a:cubicBezTo>
                      <a:pt x="5" y="0"/>
                      <a:pt x="4" y="0"/>
                      <a:pt x="2" y="0"/>
                    </a:cubicBezTo>
                    <a:cubicBezTo>
                      <a:pt x="2" y="0"/>
                      <a:pt x="2" y="0"/>
                      <a:pt x="2" y="0"/>
                    </a:cubicBezTo>
                    <a:cubicBezTo>
                      <a:pt x="2" y="0"/>
                      <a:pt x="2" y="0"/>
                      <a:pt x="2" y="0"/>
                    </a:cubicBezTo>
                    <a:cubicBezTo>
                      <a:pt x="2" y="0"/>
                      <a:pt x="2" y="0"/>
                      <a:pt x="2"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8" name="Freeform 208"/>
              <p:cNvSpPr/>
              <p:nvPr/>
            </p:nvSpPr>
            <p:spPr bwMode="auto">
              <a:xfrm>
                <a:off x="1643" y="1170"/>
                <a:ext cx="4"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9" name="Freeform 209"/>
              <p:cNvSpPr/>
              <p:nvPr/>
            </p:nvSpPr>
            <p:spPr bwMode="auto">
              <a:xfrm>
                <a:off x="1639" y="116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0" name="Freeform 210"/>
              <p:cNvSpPr/>
              <p:nvPr/>
            </p:nvSpPr>
            <p:spPr bwMode="auto">
              <a:xfrm>
                <a:off x="1631" y="11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1" name="Freeform 211"/>
              <p:cNvSpPr/>
              <p:nvPr/>
            </p:nvSpPr>
            <p:spPr bwMode="auto">
              <a:xfrm>
                <a:off x="1627" y="1563"/>
                <a:ext cx="4" cy="4"/>
              </a:xfrm>
              <a:custGeom>
                <a:avLst/>
                <a:gdLst>
                  <a:gd name="T0" fmla="*/ 0 w 1"/>
                  <a:gd name="T1" fmla="*/ 1 h 1"/>
                  <a:gd name="T2" fmla="*/ 1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1"/>
                    </a:cubicBezTo>
                    <a:cubicBezTo>
                      <a:pt x="1"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2" name="Freeform 212"/>
              <p:cNvSpPr/>
              <p:nvPr/>
            </p:nvSpPr>
            <p:spPr bwMode="auto">
              <a:xfrm>
                <a:off x="1623" y="11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3" name="Freeform 213"/>
              <p:cNvSpPr/>
              <p:nvPr/>
            </p:nvSpPr>
            <p:spPr bwMode="auto">
              <a:xfrm>
                <a:off x="1623" y="15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4" name="Freeform 214"/>
              <p:cNvSpPr/>
              <p:nvPr/>
            </p:nvSpPr>
            <p:spPr bwMode="auto">
              <a:xfrm>
                <a:off x="1619" y="1571"/>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5" name="Freeform 215"/>
              <p:cNvSpPr/>
              <p:nvPr/>
            </p:nvSpPr>
            <p:spPr bwMode="auto">
              <a:xfrm>
                <a:off x="1619" y="1563"/>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6" name="Rectangle 216"/>
              <p:cNvSpPr>
                <a:spLocks noChangeArrowheads="1"/>
              </p:cNvSpPr>
              <p:nvPr/>
            </p:nvSpPr>
            <p:spPr bwMode="auto">
              <a:xfrm>
                <a:off x="1619" y="117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47" name="Freeform 217"/>
              <p:cNvSpPr/>
              <p:nvPr/>
            </p:nvSpPr>
            <p:spPr bwMode="auto">
              <a:xfrm>
                <a:off x="1619" y="1567"/>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8" name="Freeform 218"/>
              <p:cNvSpPr/>
              <p:nvPr/>
            </p:nvSpPr>
            <p:spPr bwMode="auto">
              <a:xfrm>
                <a:off x="1615" y="1575"/>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9" name="Freeform 219"/>
              <p:cNvSpPr/>
              <p:nvPr/>
            </p:nvSpPr>
            <p:spPr bwMode="auto">
              <a:xfrm>
                <a:off x="1615" y="1166"/>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0" name="Freeform 220"/>
              <p:cNvSpPr/>
              <p:nvPr/>
            </p:nvSpPr>
            <p:spPr bwMode="auto">
              <a:xfrm>
                <a:off x="1615" y="1563"/>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1" name="Freeform 221"/>
              <p:cNvSpPr/>
              <p:nvPr/>
            </p:nvSpPr>
            <p:spPr bwMode="auto">
              <a:xfrm>
                <a:off x="1615" y="1563"/>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2" name="Freeform 222"/>
              <p:cNvSpPr/>
              <p:nvPr/>
            </p:nvSpPr>
            <p:spPr bwMode="auto">
              <a:xfrm>
                <a:off x="1615" y="1563"/>
                <a:ext cx="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3" name="Freeform 223"/>
              <p:cNvSpPr/>
              <p:nvPr/>
            </p:nvSpPr>
            <p:spPr bwMode="auto">
              <a:xfrm>
                <a:off x="1610" y="1571"/>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4" name="Freeform 224"/>
              <p:cNvSpPr/>
              <p:nvPr/>
            </p:nvSpPr>
            <p:spPr bwMode="auto">
              <a:xfrm>
                <a:off x="1610" y="1567"/>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5" name="Freeform 225"/>
              <p:cNvSpPr/>
              <p:nvPr/>
            </p:nvSpPr>
            <p:spPr bwMode="auto">
              <a:xfrm>
                <a:off x="1606" y="157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6" name="Freeform 226"/>
              <p:cNvSpPr/>
              <p:nvPr/>
            </p:nvSpPr>
            <p:spPr bwMode="auto">
              <a:xfrm>
                <a:off x="1602" y="116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7" name="Oval 227"/>
              <p:cNvSpPr>
                <a:spLocks noChangeArrowheads="1"/>
              </p:cNvSpPr>
              <p:nvPr/>
            </p:nvSpPr>
            <p:spPr bwMode="auto">
              <a:xfrm>
                <a:off x="1602" y="157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8" name="Freeform 228"/>
              <p:cNvSpPr/>
              <p:nvPr/>
            </p:nvSpPr>
            <p:spPr bwMode="auto">
              <a:xfrm>
                <a:off x="1602" y="1166"/>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9" name="Freeform 229"/>
              <p:cNvSpPr/>
              <p:nvPr/>
            </p:nvSpPr>
            <p:spPr bwMode="auto">
              <a:xfrm>
                <a:off x="1594" y="1150"/>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0" name="Freeform 230"/>
              <p:cNvSpPr/>
              <p:nvPr/>
            </p:nvSpPr>
            <p:spPr bwMode="auto">
              <a:xfrm>
                <a:off x="1590" y="1575"/>
                <a:ext cx="4" cy="4"/>
              </a:xfrm>
              <a:custGeom>
                <a:avLst/>
                <a:gdLst>
                  <a:gd name="T0" fmla="*/ 0 w 1"/>
                  <a:gd name="T1" fmla="*/ 0 h 1"/>
                  <a:gd name="T2" fmla="*/ 1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0"/>
                    </a:cubicBezTo>
                    <a:cubicBezTo>
                      <a:pt x="1"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1" name="Freeform 231"/>
              <p:cNvSpPr/>
              <p:nvPr/>
            </p:nvSpPr>
            <p:spPr bwMode="auto">
              <a:xfrm>
                <a:off x="1586" y="1150"/>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2" name="Freeform 232"/>
              <p:cNvSpPr/>
              <p:nvPr/>
            </p:nvSpPr>
            <p:spPr bwMode="auto">
              <a:xfrm>
                <a:off x="1582" y="15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3" name="Freeform 233"/>
              <p:cNvSpPr/>
              <p:nvPr/>
            </p:nvSpPr>
            <p:spPr bwMode="auto">
              <a:xfrm>
                <a:off x="1574" y="116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4" name="Freeform 234"/>
              <p:cNvSpPr/>
              <p:nvPr/>
            </p:nvSpPr>
            <p:spPr bwMode="auto">
              <a:xfrm>
                <a:off x="1570" y="1158"/>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5" name="Freeform 235"/>
              <p:cNvSpPr/>
              <p:nvPr/>
            </p:nvSpPr>
            <p:spPr bwMode="auto">
              <a:xfrm>
                <a:off x="1566" y="1162"/>
                <a:ext cx="4" cy="4"/>
              </a:xfrm>
              <a:custGeom>
                <a:avLst/>
                <a:gdLst>
                  <a:gd name="T0" fmla="*/ 0 w 1"/>
                  <a:gd name="T1" fmla="*/ 1 h 1"/>
                  <a:gd name="T2" fmla="*/ 1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1"/>
                    </a:cubicBezTo>
                    <a:cubicBezTo>
                      <a:pt x="1"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6" name="Freeform 236"/>
              <p:cNvSpPr/>
              <p:nvPr/>
            </p:nvSpPr>
            <p:spPr bwMode="auto">
              <a:xfrm>
                <a:off x="1566" y="1575"/>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7" name="Freeform 237"/>
              <p:cNvSpPr/>
              <p:nvPr/>
            </p:nvSpPr>
            <p:spPr bwMode="auto">
              <a:xfrm>
                <a:off x="1566" y="1158"/>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8" name="Freeform 238"/>
              <p:cNvSpPr/>
              <p:nvPr/>
            </p:nvSpPr>
            <p:spPr bwMode="auto">
              <a:xfrm>
                <a:off x="1557" y="1158"/>
                <a:ext cx="4"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9" name="Freeform 239"/>
              <p:cNvSpPr/>
              <p:nvPr/>
            </p:nvSpPr>
            <p:spPr bwMode="auto">
              <a:xfrm>
                <a:off x="1557" y="157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0" name="Oval 240"/>
              <p:cNvSpPr>
                <a:spLocks noChangeArrowheads="1"/>
              </p:cNvSpPr>
              <p:nvPr/>
            </p:nvSpPr>
            <p:spPr bwMode="auto">
              <a:xfrm>
                <a:off x="1557" y="115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1" name="Freeform 241"/>
              <p:cNvSpPr/>
              <p:nvPr/>
            </p:nvSpPr>
            <p:spPr bwMode="auto">
              <a:xfrm>
                <a:off x="1553" y="11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2" name="Freeform 242"/>
              <p:cNvSpPr/>
              <p:nvPr/>
            </p:nvSpPr>
            <p:spPr bwMode="auto">
              <a:xfrm>
                <a:off x="1545" y="1162"/>
                <a:ext cx="4" cy="4"/>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3" name="Freeform 243"/>
              <p:cNvSpPr/>
              <p:nvPr/>
            </p:nvSpPr>
            <p:spPr bwMode="auto">
              <a:xfrm>
                <a:off x="1541" y="1146"/>
                <a:ext cx="4" cy="4"/>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4" name="Freeform 244"/>
              <p:cNvSpPr/>
              <p:nvPr/>
            </p:nvSpPr>
            <p:spPr bwMode="auto">
              <a:xfrm>
                <a:off x="1533" y="1146"/>
                <a:ext cx="0" cy="4"/>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5" name="Freeform 245"/>
              <p:cNvSpPr/>
              <p:nvPr/>
            </p:nvSpPr>
            <p:spPr bwMode="auto">
              <a:xfrm>
                <a:off x="1529" y="1146"/>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6" name="Freeform 246"/>
              <p:cNvSpPr/>
              <p:nvPr/>
            </p:nvSpPr>
            <p:spPr bwMode="auto">
              <a:xfrm>
                <a:off x="1525" y="1146"/>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7" name="Freeform 247"/>
              <p:cNvSpPr/>
              <p:nvPr/>
            </p:nvSpPr>
            <p:spPr bwMode="auto">
              <a:xfrm>
                <a:off x="1525" y="1146"/>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8" name="Freeform 248"/>
              <p:cNvSpPr/>
              <p:nvPr/>
            </p:nvSpPr>
            <p:spPr bwMode="auto">
              <a:xfrm>
                <a:off x="1521" y="1146"/>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9" name="Freeform 249"/>
              <p:cNvSpPr/>
              <p:nvPr/>
            </p:nvSpPr>
            <p:spPr bwMode="auto">
              <a:xfrm>
                <a:off x="1521" y="11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0" name="Freeform 250"/>
              <p:cNvSpPr/>
              <p:nvPr/>
            </p:nvSpPr>
            <p:spPr bwMode="auto">
              <a:xfrm>
                <a:off x="1517" y="114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1" name="Freeform 251"/>
              <p:cNvSpPr/>
              <p:nvPr/>
            </p:nvSpPr>
            <p:spPr bwMode="auto">
              <a:xfrm>
                <a:off x="1508" y="1158"/>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2" name="Freeform 252"/>
              <p:cNvSpPr/>
              <p:nvPr/>
            </p:nvSpPr>
            <p:spPr bwMode="auto">
              <a:xfrm>
                <a:off x="1504" y="1158"/>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3" name="Freeform 253"/>
              <p:cNvSpPr/>
              <p:nvPr/>
            </p:nvSpPr>
            <p:spPr bwMode="auto">
              <a:xfrm>
                <a:off x="1504" y="1162"/>
                <a:ext cx="4"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4" name="Freeform 254"/>
              <p:cNvSpPr/>
              <p:nvPr/>
            </p:nvSpPr>
            <p:spPr bwMode="auto">
              <a:xfrm>
                <a:off x="1504" y="1146"/>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5" name="Freeform 255"/>
              <p:cNvSpPr/>
              <p:nvPr/>
            </p:nvSpPr>
            <p:spPr bwMode="auto">
              <a:xfrm>
                <a:off x="1500" y="1154"/>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6" name="Freeform 256"/>
              <p:cNvSpPr/>
              <p:nvPr/>
            </p:nvSpPr>
            <p:spPr bwMode="auto">
              <a:xfrm>
                <a:off x="1500" y="1158"/>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7" name="Freeform 257"/>
              <p:cNvSpPr/>
              <p:nvPr/>
            </p:nvSpPr>
            <p:spPr bwMode="auto">
              <a:xfrm>
                <a:off x="1500" y="1146"/>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8" name="Freeform 258"/>
              <p:cNvSpPr/>
              <p:nvPr/>
            </p:nvSpPr>
            <p:spPr bwMode="auto">
              <a:xfrm>
                <a:off x="1496" y="1141"/>
                <a:ext cx="4" cy="5"/>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9" name="Freeform 259"/>
              <p:cNvSpPr/>
              <p:nvPr/>
            </p:nvSpPr>
            <p:spPr bwMode="auto">
              <a:xfrm>
                <a:off x="1496" y="157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0" name="Freeform 260"/>
              <p:cNvSpPr/>
              <p:nvPr/>
            </p:nvSpPr>
            <p:spPr bwMode="auto">
              <a:xfrm>
                <a:off x="1492" y="155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1" name="Freeform 261"/>
              <p:cNvSpPr/>
              <p:nvPr/>
            </p:nvSpPr>
            <p:spPr bwMode="auto">
              <a:xfrm>
                <a:off x="1492" y="1141"/>
                <a:ext cx="0" cy="5"/>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2" name="Freeform 262"/>
              <p:cNvSpPr/>
              <p:nvPr/>
            </p:nvSpPr>
            <p:spPr bwMode="auto">
              <a:xfrm>
                <a:off x="1492" y="1150"/>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3" name="Freeform 263"/>
              <p:cNvSpPr/>
              <p:nvPr/>
            </p:nvSpPr>
            <p:spPr bwMode="auto">
              <a:xfrm>
                <a:off x="1488" y="1141"/>
                <a:ext cx="4" cy="5"/>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4" name="Freeform 264"/>
              <p:cNvSpPr/>
              <p:nvPr/>
            </p:nvSpPr>
            <p:spPr bwMode="auto">
              <a:xfrm>
                <a:off x="1488" y="1269"/>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5" name="Freeform 265"/>
              <p:cNvSpPr/>
              <p:nvPr/>
            </p:nvSpPr>
            <p:spPr bwMode="auto">
              <a:xfrm>
                <a:off x="1484" y="1158"/>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6" name="Freeform 266"/>
              <p:cNvSpPr/>
              <p:nvPr/>
            </p:nvSpPr>
            <p:spPr bwMode="auto">
              <a:xfrm>
                <a:off x="1480" y="11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7" name="Freeform 267"/>
              <p:cNvSpPr/>
              <p:nvPr/>
            </p:nvSpPr>
            <p:spPr bwMode="auto">
              <a:xfrm>
                <a:off x="1468" y="1278"/>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8" name="Freeform 268"/>
              <p:cNvSpPr/>
              <p:nvPr/>
            </p:nvSpPr>
            <p:spPr bwMode="auto">
              <a:xfrm>
                <a:off x="1463" y="1166"/>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9" name="Freeform 269"/>
              <p:cNvSpPr/>
              <p:nvPr/>
            </p:nvSpPr>
            <p:spPr bwMode="auto">
              <a:xfrm>
                <a:off x="1463" y="1162"/>
                <a:ext cx="5"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0" name="Freeform 270"/>
              <p:cNvSpPr/>
              <p:nvPr/>
            </p:nvSpPr>
            <p:spPr bwMode="auto">
              <a:xfrm>
                <a:off x="1459" y="1550"/>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1" name="Freeform 271"/>
              <p:cNvSpPr/>
              <p:nvPr/>
            </p:nvSpPr>
            <p:spPr bwMode="auto">
              <a:xfrm>
                <a:off x="1459" y="1162"/>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2" name="Freeform 272"/>
              <p:cNvSpPr/>
              <p:nvPr/>
            </p:nvSpPr>
            <p:spPr bwMode="auto">
              <a:xfrm>
                <a:off x="1455" y="116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3" name="Freeform 273"/>
              <p:cNvSpPr/>
              <p:nvPr/>
            </p:nvSpPr>
            <p:spPr bwMode="auto">
              <a:xfrm>
                <a:off x="1451" y="1274"/>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4" name="Freeform 274"/>
              <p:cNvSpPr/>
              <p:nvPr/>
            </p:nvSpPr>
            <p:spPr bwMode="auto">
              <a:xfrm>
                <a:off x="1451" y="1158"/>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5" name="Freeform 275"/>
              <p:cNvSpPr/>
              <p:nvPr/>
            </p:nvSpPr>
            <p:spPr bwMode="auto">
              <a:xfrm>
                <a:off x="1451" y="11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6" name="Freeform 276"/>
              <p:cNvSpPr/>
              <p:nvPr/>
            </p:nvSpPr>
            <p:spPr bwMode="auto">
              <a:xfrm>
                <a:off x="1447" y="116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7" name="Freeform 277"/>
              <p:cNvSpPr/>
              <p:nvPr/>
            </p:nvSpPr>
            <p:spPr bwMode="auto">
              <a:xfrm>
                <a:off x="1447" y="1274"/>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8" name="Freeform 278"/>
              <p:cNvSpPr/>
              <p:nvPr/>
            </p:nvSpPr>
            <p:spPr bwMode="auto">
              <a:xfrm>
                <a:off x="1447" y="1550"/>
                <a:ext cx="4" cy="0"/>
              </a:xfrm>
              <a:custGeom>
                <a:avLst/>
                <a:gdLst>
                  <a:gd name="T0" fmla="*/ 0 w 1"/>
                  <a:gd name="T1" fmla="*/ 0 w 1"/>
                </a:gdLst>
                <a:ahLst/>
                <a:cxnLst>
                  <a:cxn ang="0">
                    <a:pos x="T0" y="0"/>
                  </a:cxn>
                  <a:cxn ang="0">
                    <a:pos x="T1" y="0"/>
                  </a:cxn>
                </a:cxnLst>
                <a:rect l="0" t="0" r="r" b="b"/>
                <a:pathLst>
                  <a:path w="1">
                    <a:moveTo>
                      <a:pt x="0" y="0"/>
                    </a:move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9" name="Freeform 279"/>
              <p:cNvSpPr/>
              <p:nvPr/>
            </p:nvSpPr>
            <p:spPr bwMode="auto">
              <a:xfrm>
                <a:off x="1447" y="13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0" name="Freeform 280"/>
              <p:cNvSpPr>
                <a:spLocks noEditPoints="1"/>
              </p:cNvSpPr>
              <p:nvPr/>
            </p:nvSpPr>
            <p:spPr bwMode="auto">
              <a:xfrm>
                <a:off x="1431" y="1158"/>
                <a:ext cx="16" cy="4"/>
              </a:xfrm>
              <a:custGeom>
                <a:avLst/>
                <a:gdLst>
                  <a:gd name="T0" fmla="*/ 3 w 4"/>
                  <a:gd name="T1" fmla="*/ 1 h 1"/>
                  <a:gd name="T2" fmla="*/ 4 w 4"/>
                  <a:gd name="T3" fmla="*/ 1 h 1"/>
                  <a:gd name="T4" fmla="*/ 3 w 4"/>
                  <a:gd name="T5" fmla="*/ 0 h 1"/>
                  <a:gd name="T6" fmla="*/ 2 w 4"/>
                  <a:gd name="T7" fmla="*/ 0 h 1"/>
                  <a:gd name="T8" fmla="*/ 2 w 4"/>
                  <a:gd name="T9" fmla="*/ 0 h 1"/>
                  <a:gd name="T10" fmla="*/ 2 w 4"/>
                  <a:gd name="T11" fmla="*/ 0 h 1"/>
                  <a:gd name="T12" fmla="*/ 0 w 4"/>
                  <a:gd name="T13" fmla="*/ 0 h 1"/>
                  <a:gd name="T14" fmla="*/ 0 w 4"/>
                  <a:gd name="T15" fmla="*/ 0 h 1"/>
                  <a:gd name="T16" fmla="*/ 0 w 4"/>
                  <a:gd name="T17" fmla="*/ 0 h 1"/>
                  <a:gd name="T18" fmla="*/ 0 w 4"/>
                  <a:gd name="T19" fmla="*/ 0 h 1"/>
                  <a:gd name="T20" fmla="*/ 0 w 4"/>
                  <a:gd name="T21" fmla="*/ 0 h 1"/>
                  <a:gd name="T22" fmla="*/ 0 w 4"/>
                  <a:gd name="T23" fmla="*/ 0 h 1"/>
                  <a:gd name="T24" fmla="*/ 0 w 4"/>
                  <a:gd name="T25" fmla="*/ 0 h 1"/>
                  <a:gd name="T26" fmla="*/ 0 w 4"/>
                  <a:gd name="T27" fmla="*/ 0 h 1"/>
                  <a:gd name="T28" fmla="*/ 0 w 4"/>
                  <a:gd name="T29" fmla="*/ 0 h 1"/>
                  <a:gd name="T30" fmla="*/ 0 w 4"/>
                  <a:gd name="T31" fmla="*/ 0 h 1"/>
                  <a:gd name="T32" fmla="*/ 0 w 4"/>
                  <a:gd name="T33" fmla="*/ 0 h 1"/>
                  <a:gd name="T34" fmla="*/ 0 w 4"/>
                  <a:gd name="T35" fmla="*/ 1 h 1"/>
                  <a:gd name="T36" fmla="*/ 0 w 4"/>
                  <a:gd name="T37" fmla="*/ 1 h 1"/>
                  <a:gd name="T38" fmla="*/ 0 w 4"/>
                  <a:gd name="T39" fmla="*/ 1 h 1"/>
                  <a:gd name="T40" fmla="*/ 2 w 4"/>
                  <a:gd name="T41" fmla="*/ 1 h 1"/>
                  <a:gd name="T42" fmla="*/ 2 w 4"/>
                  <a:gd name="T43" fmla="*/ 1 h 1"/>
                  <a:gd name="T44" fmla="*/ 2 w 4"/>
                  <a:gd name="T45" fmla="*/ 1 h 1"/>
                  <a:gd name="T46" fmla="*/ 2 w 4"/>
                  <a:gd name="T47" fmla="*/ 1 h 1"/>
                  <a:gd name="T48" fmla="*/ 2 w 4"/>
                  <a:gd name="T49" fmla="*/ 1 h 1"/>
                  <a:gd name="T50" fmla="*/ 4 w 4"/>
                  <a:gd name="T51" fmla="*/ 1 h 1"/>
                  <a:gd name="T52" fmla="*/ 3 w 4"/>
                  <a:gd name="T53" fmla="*/ 1 h 1"/>
                  <a:gd name="T54" fmla="*/ 2 w 4"/>
                  <a:gd name="T55" fmla="*/ 1 h 1"/>
                  <a:gd name="T56" fmla="*/ 2 w 4"/>
                  <a:gd name="T57" fmla="*/ 1 h 1"/>
                  <a:gd name="T58" fmla="*/ 2 w 4"/>
                  <a:gd name="T59" fmla="*/ 1 h 1"/>
                  <a:gd name="T60" fmla="*/ 2 w 4"/>
                  <a:gd name="T61" fmla="*/ 1 h 1"/>
                  <a:gd name="T62" fmla="*/ 2 w 4"/>
                  <a:gd name="T63" fmla="*/ 1 h 1"/>
                  <a:gd name="T64" fmla="*/ 2 w 4"/>
                  <a:gd name="T65" fmla="*/ 1 h 1"/>
                  <a:gd name="T66" fmla="*/ 2 w 4"/>
                  <a:gd name="T6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 h="1">
                    <a:moveTo>
                      <a:pt x="3" y="1"/>
                    </a:moveTo>
                    <a:cubicBezTo>
                      <a:pt x="4" y="1"/>
                      <a:pt x="4" y="1"/>
                      <a:pt x="4" y="1"/>
                    </a:cubicBezTo>
                    <a:cubicBezTo>
                      <a:pt x="4" y="1"/>
                      <a:pt x="4" y="0"/>
                      <a:pt x="3" y="0"/>
                    </a:cubicBezTo>
                    <a:cubicBezTo>
                      <a:pt x="3" y="0"/>
                      <a:pt x="3" y="0"/>
                      <a:pt x="2" y="0"/>
                    </a:cubicBezTo>
                    <a:cubicBezTo>
                      <a:pt x="2" y="0"/>
                      <a:pt x="2" y="0"/>
                      <a:pt x="2" y="0"/>
                    </a:cubicBez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1" y="1"/>
                      <a:pt x="1" y="1"/>
                      <a:pt x="2" y="1"/>
                    </a:cubicBezTo>
                    <a:cubicBezTo>
                      <a:pt x="2" y="1"/>
                      <a:pt x="2" y="1"/>
                      <a:pt x="2" y="1"/>
                    </a:cubicBezTo>
                    <a:cubicBezTo>
                      <a:pt x="2" y="1"/>
                      <a:pt x="2" y="1"/>
                      <a:pt x="2" y="1"/>
                    </a:cubicBezTo>
                    <a:cubicBezTo>
                      <a:pt x="2" y="1"/>
                      <a:pt x="2" y="1"/>
                      <a:pt x="2" y="1"/>
                    </a:cubicBezTo>
                    <a:cubicBezTo>
                      <a:pt x="2" y="1"/>
                      <a:pt x="2" y="1"/>
                      <a:pt x="2" y="1"/>
                    </a:cubicBezTo>
                    <a:cubicBezTo>
                      <a:pt x="3" y="1"/>
                      <a:pt x="4" y="1"/>
                      <a:pt x="4" y="1"/>
                    </a:cubicBezTo>
                    <a:cubicBezTo>
                      <a:pt x="4" y="1"/>
                      <a:pt x="3" y="1"/>
                      <a:pt x="3" y="1"/>
                    </a:cubicBezTo>
                    <a:close/>
                    <a:moveTo>
                      <a:pt x="2" y="1"/>
                    </a:move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1" name="Freeform 281"/>
              <p:cNvSpPr/>
              <p:nvPr/>
            </p:nvSpPr>
            <p:spPr bwMode="auto">
              <a:xfrm>
                <a:off x="1439" y="1261"/>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2" name="Freeform 282"/>
              <p:cNvSpPr/>
              <p:nvPr/>
            </p:nvSpPr>
            <p:spPr bwMode="auto">
              <a:xfrm>
                <a:off x="1435" y="1150"/>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3" name="Freeform 283"/>
              <p:cNvSpPr/>
              <p:nvPr/>
            </p:nvSpPr>
            <p:spPr bwMode="auto">
              <a:xfrm>
                <a:off x="1410" y="1158"/>
                <a:ext cx="17" cy="4"/>
              </a:xfrm>
              <a:custGeom>
                <a:avLst/>
                <a:gdLst>
                  <a:gd name="T0" fmla="*/ 4 w 4"/>
                  <a:gd name="T1" fmla="*/ 1 h 1"/>
                  <a:gd name="T2" fmla="*/ 4 w 4"/>
                  <a:gd name="T3" fmla="*/ 0 h 1"/>
                  <a:gd name="T4" fmla="*/ 3 w 4"/>
                  <a:gd name="T5" fmla="*/ 0 h 1"/>
                  <a:gd name="T6" fmla="*/ 2 w 4"/>
                  <a:gd name="T7" fmla="*/ 0 h 1"/>
                  <a:gd name="T8" fmla="*/ 2 w 4"/>
                  <a:gd name="T9" fmla="*/ 0 h 1"/>
                  <a:gd name="T10" fmla="*/ 1 w 4"/>
                  <a:gd name="T11" fmla="*/ 0 h 1"/>
                  <a:gd name="T12" fmla="*/ 0 w 4"/>
                  <a:gd name="T13" fmla="*/ 0 h 1"/>
                  <a:gd name="T14" fmla="*/ 4 w 4"/>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4" y="1"/>
                    </a:moveTo>
                    <a:cubicBezTo>
                      <a:pt x="4" y="0"/>
                      <a:pt x="4" y="0"/>
                      <a:pt x="4" y="0"/>
                    </a:cubicBezTo>
                    <a:cubicBezTo>
                      <a:pt x="4" y="0"/>
                      <a:pt x="4" y="0"/>
                      <a:pt x="3" y="0"/>
                    </a:cubicBezTo>
                    <a:cubicBezTo>
                      <a:pt x="3" y="0"/>
                      <a:pt x="3" y="0"/>
                      <a:pt x="2" y="0"/>
                    </a:cubicBezTo>
                    <a:cubicBezTo>
                      <a:pt x="2" y="0"/>
                      <a:pt x="2" y="0"/>
                      <a:pt x="2" y="0"/>
                    </a:cubicBezTo>
                    <a:cubicBezTo>
                      <a:pt x="1" y="0"/>
                      <a:pt x="1" y="0"/>
                      <a:pt x="1" y="0"/>
                    </a:cubicBezTo>
                    <a:cubicBezTo>
                      <a:pt x="1" y="0"/>
                      <a:pt x="1" y="0"/>
                      <a:pt x="0" y="0"/>
                    </a:cubicBezTo>
                    <a:cubicBezTo>
                      <a:pt x="1" y="1"/>
                      <a:pt x="3"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4" name="Freeform 284"/>
              <p:cNvSpPr/>
              <p:nvPr/>
            </p:nvSpPr>
            <p:spPr bwMode="auto">
              <a:xfrm>
                <a:off x="1423" y="1137"/>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5" name="Freeform 285"/>
              <p:cNvSpPr/>
              <p:nvPr/>
            </p:nvSpPr>
            <p:spPr bwMode="auto">
              <a:xfrm>
                <a:off x="1423" y="1550"/>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6" name="Freeform 286"/>
              <p:cNvSpPr/>
              <p:nvPr/>
            </p:nvSpPr>
            <p:spPr bwMode="auto">
              <a:xfrm>
                <a:off x="1419" y="1137"/>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7" name="Freeform 287"/>
              <p:cNvSpPr/>
              <p:nvPr/>
            </p:nvSpPr>
            <p:spPr bwMode="auto">
              <a:xfrm>
                <a:off x="1414" y="1137"/>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8" name="Freeform 288"/>
              <p:cNvSpPr/>
              <p:nvPr/>
            </p:nvSpPr>
            <p:spPr bwMode="auto">
              <a:xfrm>
                <a:off x="1410" y="1269"/>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9" name="Freeform 289"/>
              <p:cNvSpPr/>
              <p:nvPr/>
            </p:nvSpPr>
            <p:spPr bwMode="auto">
              <a:xfrm>
                <a:off x="1410" y="1265"/>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0" name="Freeform 290"/>
              <p:cNvSpPr/>
              <p:nvPr/>
            </p:nvSpPr>
            <p:spPr bwMode="auto">
              <a:xfrm>
                <a:off x="1410" y="15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1" name="Freeform 291"/>
              <p:cNvSpPr/>
              <p:nvPr/>
            </p:nvSpPr>
            <p:spPr bwMode="auto">
              <a:xfrm>
                <a:off x="1402" y="15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2" name="Freeform 292"/>
              <p:cNvSpPr/>
              <p:nvPr/>
            </p:nvSpPr>
            <p:spPr bwMode="auto">
              <a:xfrm>
                <a:off x="1398" y="1224"/>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3" name="Freeform 293"/>
              <p:cNvSpPr/>
              <p:nvPr/>
            </p:nvSpPr>
            <p:spPr bwMode="auto">
              <a:xfrm>
                <a:off x="1398" y="1158"/>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4" name="Freeform 294"/>
              <p:cNvSpPr/>
              <p:nvPr/>
            </p:nvSpPr>
            <p:spPr bwMode="auto">
              <a:xfrm>
                <a:off x="1390" y="1555"/>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5" name="Freeform 295"/>
              <p:cNvSpPr/>
              <p:nvPr/>
            </p:nvSpPr>
            <p:spPr bwMode="auto">
              <a:xfrm>
                <a:off x="1390" y="1426"/>
                <a:ext cx="0" cy="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6" name="Freeform 296"/>
              <p:cNvSpPr/>
              <p:nvPr/>
            </p:nvSpPr>
            <p:spPr bwMode="auto">
              <a:xfrm>
                <a:off x="1390" y="1274"/>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7" name="Freeform 297"/>
              <p:cNvSpPr/>
              <p:nvPr/>
            </p:nvSpPr>
            <p:spPr bwMode="auto">
              <a:xfrm>
                <a:off x="1386" y="1158"/>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8" name="Freeform 298"/>
              <p:cNvSpPr/>
              <p:nvPr/>
            </p:nvSpPr>
            <p:spPr bwMode="auto">
              <a:xfrm>
                <a:off x="1386" y="1555"/>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9" name="Freeform 299"/>
              <p:cNvSpPr/>
              <p:nvPr/>
            </p:nvSpPr>
            <p:spPr bwMode="auto">
              <a:xfrm>
                <a:off x="1386" y="1546"/>
                <a:ext cx="4"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0" name="Freeform 300"/>
              <p:cNvSpPr/>
              <p:nvPr/>
            </p:nvSpPr>
            <p:spPr bwMode="auto">
              <a:xfrm>
                <a:off x="1386" y="1542"/>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1" name="Freeform 301"/>
              <p:cNvSpPr/>
              <p:nvPr/>
            </p:nvSpPr>
            <p:spPr bwMode="auto">
              <a:xfrm>
                <a:off x="1369" y="1154"/>
                <a:ext cx="17" cy="4"/>
              </a:xfrm>
              <a:custGeom>
                <a:avLst/>
                <a:gdLst>
                  <a:gd name="T0" fmla="*/ 2 w 4"/>
                  <a:gd name="T1" fmla="*/ 0 h 1"/>
                  <a:gd name="T2" fmla="*/ 2 w 4"/>
                  <a:gd name="T3" fmla="*/ 0 h 1"/>
                  <a:gd name="T4" fmla="*/ 4 w 4"/>
                  <a:gd name="T5" fmla="*/ 0 h 1"/>
                  <a:gd name="T6" fmla="*/ 4 w 4"/>
                  <a:gd name="T7" fmla="*/ 0 h 1"/>
                  <a:gd name="T8" fmla="*/ 4 w 4"/>
                  <a:gd name="T9" fmla="*/ 0 h 1"/>
                  <a:gd name="T10" fmla="*/ 2 w 4"/>
                  <a:gd name="T11" fmla="*/ 0 h 1"/>
                  <a:gd name="T12" fmla="*/ 2 w 4"/>
                  <a:gd name="T13" fmla="*/ 0 h 1"/>
                  <a:gd name="T14" fmla="*/ 2 w 4"/>
                  <a:gd name="T15" fmla="*/ 0 h 1"/>
                  <a:gd name="T16" fmla="*/ 0 w 4"/>
                  <a:gd name="T17" fmla="*/ 0 h 1"/>
                  <a:gd name="T18" fmla="*/ 0 w 4"/>
                  <a:gd name="T19" fmla="*/ 0 h 1"/>
                  <a:gd name="T20" fmla="*/ 0 w 4"/>
                  <a:gd name="T21" fmla="*/ 0 h 1"/>
                  <a:gd name="T22" fmla="*/ 0 w 4"/>
                  <a:gd name="T23" fmla="*/ 0 h 1"/>
                  <a:gd name="T24" fmla="*/ 0 w 4"/>
                  <a:gd name="T25" fmla="*/ 0 h 1"/>
                  <a:gd name="T26" fmla="*/ 0 w 4"/>
                  <a:gd name="T27" fmla="*/ 0 h 1"/>
                  <a:gd name="T28" fmla="*/ 0 w 4"/>
                  <a:gd name="T29" fmla="*/ 0 h 1"/>
                  <a:gd name="T30" fmla="*/ 2 w 4"/>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1">
                    <a:moveTo>
                      <a:pt x="2" y="0"/>
                    </a:moveTo>
                    <a:cubicBezTo>
                      <a:pt x="2" y="0"/>
                      <a:pt x="2" y="0"/>
                      <a:pt x="2" y="0"/>
                    </a:cubicBezTo>
                    <a:cubicBezTo>
                      <a:pt x="3" y="0"/>
                      <a:pt x="3" y="1"/>
                      <a:pt x="4" y="0"/>
                    </a:cubicBezTo>
                    <a:cubicBezTo>
                      <a:pt x="4" y="0"/>
                      <a:pt x="4" y="0"/>
                      <a:pt x="4" y="0"/>
                    </a:cubicBezTo>
                    <a:cubicBezTo>
                      <a:pt x="4" y="0"/>
                      <a:pt x="4" y="0"/>
                      <a:pt x="4" y="0"/>
                    </a:cubicBezTo>
                    <a:cubicBezTo>
                      <a:pt x="3" y="0"/>
                      <a:pt x="3" y="0"/>
                      <a:pt x="2" y="0"/>
                    </a:cubicBezTo>
                    <a:cubicBezTo>
                      <a:pt x="2" y="0"/>
                      <a:pt x="2" y="0"/>
                      <a:pt x="2" y="0"/>
                    </a:cubicBezTo>
                    <a:cubicBezTo>
                      <a:pt x="2" y="0"/>
                      <a:pt x="2" y="0"/>
                      <a:pt x="2" y="0"/>
                    </a:cubicBezTo>
                    <a:cubicBezTo>
                      <a:pt x="2"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2" name="Freeform 302"/>
              <p:cNvSpPr/>
              <p:nvPr/>
            </p:nvSpPr>
            <p:spPr bwMode="auto">
              <a:xfrm>
                <a:off x="1382" y="1232"/>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3" name="Rectangle 303"/>
              <p:cNvSpPr>
                <a:spLocks noChangeArrowheads="1"/>
              </p:cNvSpPr>
              <p:nvPr/>
            </p:nvSpPr>
            <p:spPr bwMode="auto">
              <a:xfrm>
                <a:off x="1382" y="1546"/>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34" name="Freeform 304"/>
              <p:cNvSpPr/>
              <p:nvPr/>
            </p:nvSpPr>
            <p:spPr bwMode="auto">
              <a:xfrm>
                <a:off x="1382" y="1141"/>
                <a:ext cx="0" cy="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5" name="Oval 305"/>
              <p:cNvSpPr>
                <a:spLocks noChangeArrowheads="1"/>
              </p:cNvSpPr>
              <p:nvPr/>
            </p:nvSpPr>
            <p:spPr bwMode="auto">
              <a:xfrm>
                <a:off x="1378" y="154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6" name="Freeform 306"/>
              <p:cNvSpPr/>
              <p:nvPr/>
            </p:nvSpPr>
            <p:spPr bwMode="auto">
              <a:xfrm>
                <a:off x="1374" y="154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7" name="Freeform 307"/>
              <p:cNvSpPr/>
              <p:nvPr/>
            </p:nvSpPr>
            <p:spPr bwMode="auto">
              <a:xfrm>
                <a:off x="1374" y="1278"/>
                <a:ext cx="0" cy="4"/>
              </a:xfrm>
              <a:custGeom>
                <a:avLst/>
                <a:gdLst>
                  <a:gd name="T0" fmla="*/ 1 h 1"/>
                  <a:gd name="T1" fmla="*/ 0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0"/>
                      <a:pt x="0" y="0"/>
                    </a:cubicBez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8" name="Freeform 308"/>
              <p:cNvSpPr/>
              <p:nvPr/>
            </p:nvSpPr>
            <p:spPr bwMode="auto">
              <a:xfrm>
                <a:off x="1369" y="1179"/>
                <a:ext cx="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9" name="Freeform 309"/>
              <p:cNvSpPr/>
              <p:nvPr/>
            </p:nvSpPr>
            <p:spPr bwMode="auto">
              <a:xfrm>
                <a:off x="1369" y="1278"/>
                <a:ext cx="0" cy="4"/>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0" name="Oval 310"/>
              <p:cNvSpPr>
                <a:spLocks noChangeArrowheads="1"/>
              </p:cNvSpPr>
              <p:nvPr/>
            </p:nvSpPr>
            <p:spPr bwMode="auto">
              <a:xfrm>
                <a:off x="1369" y="124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1" name="Freeform 311"/>
              <p:cNvSpPr/>
              <p:nvPr/>
            </p:nvSpPr>
            <p:spPr bwMode="auto">
              <a:xfrm>
                <a:off x="1365" y="1257"/>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2" name="Freeform 312"/>
              <p:cNvSpPr/>
              <p:nvPr/>
            </p:nvSpPr>
            <p:spPr bwMode="auto">
              <a:xfrm>
                <a:off x="1365" y="124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3" name="Freeform 313"/>
              <p:cNvSpPr/>
              <p:nvPr/>
            </p:nvSpPr>
            <p:spPr bwMode="auto">
              <a:xfrm>
                <a:off x="1365" y="113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4" name="Freeform 314"/>
              <p:cNvSpPr/>
              <p:nvPr/>
            </p:nvSpPr>
            <p:spPr bwMode="auto">
              <a:xfrm>
                <a:off x="1357" y="1542"/>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5" name="Freeform 315"/>
              <p:cNvSpPr/>
              <p:nvPr/>
            </p:nvSpPr>
            <p:spPr bwMode="auto">
              <a:xfrm>
                <a:off x="1349" y="1137"/>
                <a:ext cx="4" cy="4"/>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6" name="Freeform 316"/>
              <p:cNvSpPr/>
              <p:nvPr/>
            </p:nvSpPr>
            <p:spPr bwMode="auto">
              <a:xfrm>
                <a:off x="1349" y="1274"/>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7" name="Freeform 317"/>
              <p:cNvSpPr/>
              <p:nvPr/>
            </p:nvSpPr>
            <p:spPr bwMode="auto">
              <a:xfrm>
                <a:off x="1349" y="114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8" name="Freeform 318"/>
              <p:cNvSpPr/>
              <p:nvPr/>
            </p:nvSpPr>
            <p:spPr bwMode="auto">
              <a:xfrm>
                <a:off x="1349" y="1249"/>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9" name="Freeform 319"/>
              <p:cNvSpPr/>
              <p:nvPr/>
            </p:nvSpPr>
            <p:spPr bwMode="auto">
              <a:xfrm>
                <a:off x="1349" y="1550"/>
                <a:ext cx="0" cy="5"/>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0" name="Freeform 320"/>
              <p:cNvSpPr/>
              <p:nvPr/>
            </p:nvSpPr>
            <p:spPr bwMode="auto">
              <a:xfrm>
                <a:off x="1349" y="1542"/>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1" name="Freeform 321"/>
              <p:cNvSpPr/>
              <p:nvPr/>
            </p:nvSpPr>
            <p:spPr bwMode="auto">
              <a:xfrm>
                <a:off x="1345" y="1241"/>
                <a:ext cx="4" cy="4"/>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1"/>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2" name="Freeform 322"/>
              <p:cNvSpPr/>
              <p:nvPr/>
            </p:nvSpPr>
            <p:spPr bwMode="auto">
              <a:xfrm>
                <a:off x="1345" y="12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3" name="Freeform 323"/>
              <p:cNvSpPr/>
              <p:nvPr/>
            </p:nvSpPr>
            <p:spPr bwMode="auto">
              <a:xfrm>
                <a:off x="1341" y="1542"/>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4" name="Oval 324"/>
              <p:cNvSpPr>
                <a:spLocks noChangeArrowheads="1"/>
              </p:cNvSpPr>
              <p:nvPr/>
            </p:nvSpPr>
            <p:spPr bwMode="auto">
              <a:xfrm>
                <a:off x="1345" y="124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5" name="Freeform 325"/>
              <p:cNvSpPr/>
              <p:nvPr/>
            </p:nvSpPr>
            <p:spPr bwMode="auto">
              <a:xfrm>
                <a:off x="1341" y="116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6" name="Freeform 326"/>
              <p:cNvSpPr/>
              <p:nvPr/>
            </p:nvSpPr>
            <p:spPr bwMode="auto">
              <a:xfrm>
                <a:off x="1333" y="1154"/>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7" name="Freeform 327"/>
              <p:cNvSpPr/>
              <p:nvPr/>
            </p:nvSpPr>
            <p:spPr bwMode="auto">
              <a:xfrm>
                <a:off x="1333" y="116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8" name="Freeform 328"/>
              <p:cNvSpPr/>
              <p:nvPr/>
            </p:nvSpPr>
            <p:spPr bwMode="auto">
              <a:xfrm>
                <a:off x="1333" y="1129"/>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9" name="Freeform 329"/>
              <p:cNvSpPr/>
              <p:nvPr/>
            </p:nvSpPr>
            <p:spPr bwMode="auto">
              <a:xfrm>
                <a:off x="1333" y="116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0" name="Freeform 330"/>
              <p:cNvSpPr/>
              <p:nvPr/>
            </p:nvSpPr>
            <p:spPr bwMode="auto">
              <a:xfrm>
                <a:off x="1333" y="15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1" name="Freeform 331"/>
              <p:cNvSpPr/>
              <p:nvPr/>
            </p:nvSpPr>
            <p:spPr bwMode="auto">
              <a:xfrm>
                <a:off x="1329" y="1257"/>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2" name="Freeform 332"/>
              <p:cNvSpPr/>
              <p:nvPr/>
            </p:nvSpPr>
            <p:spPr bwMode="auto">
              <a:xfrm>
                <a:off x="1329" y="123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3" name="Freeform 333"/>
              <p:cNvSpPr/>
              <p:nvPr/>
            </p:nvSpPr>
            <p:spPr bwMode="auto">
              <a:xfrm>
                <a:off x="1329" y="1269"/>
                <a:ext cx="0" cy="5"/>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4" name="Freeform 334"/>
              <p:cNvSpPr/>
              <p:nvPr/>
            </p:nvSpPr>
            <p:spPr bwMode="auto">
              <a:xfrm>
                <a:off x="1325" y="1154"/>
                <a:ext cx="4" cy="0"/>
              </a:xfrm>
              <a:custGeom>
                <a:avLst/>
                <a:gdLst>
                  <a:gd name="T0" fmla="*/ 1 w 1"/>
                  <a:gd name="T1" fmla="*/ 1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5" name="Freeform 335"/>
              <p:cNvSpPr/>
              <p:nvPr/>
            </p:nvSpPr>
            <p:spPr bwMode="auto">
              <a:xfrm>
                <a:off x="1329" y="1216"/>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6" name="Freeform 336"/>
              <p:cNvSpPr/>
              <p:nvPr/>
            </p:nvSpPr>
            <p:spPr bwMode="auto">
              <a:xfrm>
                <a:off x="1325" y="1241"/>
                <a:ext cx="4"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7" name="Freeform 337"/>
              <p:cNvSpPr/>
              <p:nvPr/>
            </p:nvSpPr>
            <p:spPr bwMode="auto">
              <a:xfrm>
                <a:off x="1325" y="1269"/>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8" name="Freeform 338"/>
              <p:cNvSpPr/>
              <p:nvPr/>
            </p:nvSpPr>
            <p:spPr bwMode="auto">
              <a:xfrm>
                <a:off x="1320" y="1232"/>
                <a:ext cx="5"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9" name="Freeform 339"/>
              <p:cNvSpPr/>
              <p:nvPr/>
            </p:nvSpPr>
            <p:spPr bwMode="auto">
              <a:xfrm>
                <a:off x="1320" y="1381"/>
                <a:ext cx="5"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0" name="Freeform 340"/>
              <p:cNvSpPr/>
              <p:nvPr/>
            </p:nvSpPr>
            <p:spPr bwMode="auto">
              <a:xfrm>
                <a:off x="1320" y="1137"/>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1" name="Freeform 341"/>
              <p:cNvSpPr/>
              <p:nvPr/>
            </p:nvSpPr>
            <p:spPr bwMode="auto">
              <a:xfrm>
                <a:off x="1320" y="124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2" name="Freeform 342"/>
              <p:cNvSpPr/>
              <p:nvPr/>
            </p:nvSpPr>
            <p:spPr bwMode="auto">
              <a:xfrm>
                <a:off x="1316" y="1418"/>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3" name="Oval 343"/>
              <p:cNvSpPr>
                <a:spLocks noChangeArrowheads="1"/>
              </p:cNvSpPr>
              <p:nvPr/>
            </p:nvSpPr>
            <p:spPr bwMode="auto">
              <a:xfrm>
                <a:off x="1320" y="113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4" name="Freeform 344"/>
              <p:cNvSpPr/>
              <p:nvPr/>
            </p:nvSpPr>
            <p:spPr bwMode="auto">
              <a:xfrm>
                <a:off x="1316" y="1228"/>
                <a:ext cx="4" cy="4"/>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5" name="Freeform 345"/>
              <p:cNvSpPr/>
              <p:nvPr/>
            </p:nvSpPr>
            <p:spPr bwMode="auto">
              <a:xfrm>
                <a:off x="1316" y="123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6" name="Freeform 346"/>
              <p:cNvSpPr/>
              <p:nvPr/>
            </p:nvSpPr>
            <p:spPr bwMode="auto">
              <a:xfrm>
                <a:off x="1316" y="1232"/>
                <a:ext cx="0" cy="4"/>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7" name="Freeform 347"/>
              <p:cNvSpPr/>
              <p:nvPr/>
            </p:nvSpPr>
            <p:spPr bwMode="auto">
              <a:xfrm>
                <a:off x="1312" y="1414"/>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8" name="Rectangle 348"/>
              <p:cNvSpPr>
                <a:spLocks noChangeArrowheads="1"/>
              </p:cNvSpPr>
              <p:nvPr/>
            </p:nvSpPr>
            <p:spPr bwMode="auto">
              <a:xfrm>
                <a:off x="1312" y="1166"/>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79" name="Freeform 349"/>
              <p:cNvSpPr/>
              <p:nvPr/>
            </p:nvSpPr>
            <p:spPr bwMode="auto">
              <a:xfrm>
                <a:off x="1312" y="1129"/>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0" name="Freeform 350"/>
              <p:cNvSpPr/>
              <p:nvPr/>
            </p:nvSpPr>
            <p:spPr bwMode="auto">
              <a:xfrm>
                <a:off x="1312" y="154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1" name="Oval 351"/>
              <p:cNvSpPr>
                <a:spLocks noChangeArrowheads="1"/>
              </p:cNvSpPr>
              <p:nvPr/>
            </p:nvSpPr>
            <p:spPr bwMode="auto">
              <a:xfrm>
                <a:off x="1312" y="121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2" name="Oval 352"/>
              <p:cNvSpPr>
                <a:spLocks noChangeArrowheads="1"/>
              </p:cNvSpPr>
              <p:nvPr/>
            </p:nvSpPr>
            <p:spPr bwMode="auto">
              <a:xfrm>
                <a:off x="1312" y="126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3" name="Freeform 353"/>
              <p:cNvSpPr/>
              <p:nvPr/>
            </p:nvSpPr>
            <p:spPr bwMode="auto">
              <a:xfrm>
                <a:off x="1312" y="115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4" name="Freeform 354"/>
              <p:cNvSpPr/>
              <p:nvPr/>
            </p:nvSpPr>
            <p:spPr bwMode="auto">
              <a:xfrm>
                <a:off x="1312" y="1158"/>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5" name="Freeform 355"/>
              <p:cNvSpPr/>
              <p:nvPr/>
            </p:nvSpPr>
            <p:spPr bwMode="auto">
              <a:xfrm>
                <a:off x="1308" y="1154"/>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6" name="Freeform 356"/>
              <p:cNvSpPr/>
              <p:nvPr/>
            </p:nvSpPr>
            <p:spPr bwMode="auto">
              <a:xfrm>
                <a:off x="1308" y="123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7" name="Freeform 357"/>
              <p:cNvSpPr/>
              <p:nvPr/>
            </p:nvSpPr>
            <p:spPr bwMode="auto">
              <a:xfrm>
                <a:off x="1308" y="12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8" name="Freeform 358"/>
              <p:cNvSpPr/>
              <p:nvPr/>
            </p:nvSpPr>
            <p:spPr bwMode="auto">
              <a:xfrm>
                <a:off x="1308" y="1265"/>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9" name="Oval 359"/>
              <p:cNvSpPr>
                <a:spLocks noChangeArrowheads="1"/>
              </p:cNvSpPr>
              <p:nvPr/>
            </p:nvSpPr>
            <p:spPr bwMode="auto">
              <a:xfrm>
                <a:off x="1308" y="113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0" name="Freeform 360"/>
              <p:cNvSpPr/>
              <p:nvPr/>
            </p:nvSpPr>
            <p:spPr bwMode="auto">
              <a:xfrm>
                <a:off x="1304" y="1133"/>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1" name="Freeform 361"/>
              <p:cNvSpPr/>
              <p:nvPr/>
            </p:nvSpPr>
            <p:spPr bwMode="auto">
              <a:xfrm>
                <a:off x="1304" y="1158"/>
                <a:ext cx="4" cy="4"/>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1"/>
                      <a:pt x="1" y="1"/>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2" name="Freeform 362"/>
              <p:cNvSpPr/>
              <p:nvPr/>
            </p:nvSpPr>
            <p:spPr bwMode="auto">
              <a:xfrm>
                <a:off x="1304" y="140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3" name="Rectangle 363"/>
              <p:cNvSpPr>
                <a:spLocks noChangeArrowheads="1"/>
              </p:cNvSpPr>
              <p:nvPr/>
            </p:nvSpPr>
            <p:spPr bwMode="auto">
              <a:xfrm>
                <a:off x="1304" y="153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94" name="Freeform 364"/>
              <p:cNvSpPr/>
              <p:nvPr/>
            </p:nvSpPr>
            <p:spPr bwMode="auto">
              <a:xfrm>
                <a:off x="1300" y="1402"/>
                <a:ext cx="4" cy="4"/>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5" name="Freeform 365"/>
              <p:cNvSpPr/>
              <p:nvPr/>
            </p:nvSpPr>
            <p:spPr bwMode="auto">
              <a:xfrm>
                <a:off x="1300" y="1228"/>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6" name="Freeform 366"/>
              <p:cNvSpPr/>
              <p:nvPr/>
            </p:nvSpPr>
            <p:spPr bwMode="auto">
              <a:xfrm>
                <a:off x="1300" y="1534"/>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7" name="Freeform 367"/>
              <p:cNvSpPr/>
              <p:nvPr/>
            </p:nvSpPr>
            <p:spPr bwMode="auto">
              <a:xfrm>
                <a:off x="1300" y="1373"/>
                <a:ext cx="0" cy="4"/>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8" name="Freeform 368"/>
              <p:cNvSpPr/>
              <p:nvPr/>
            </p:nvSpPr>
            <p:spPr bwMode="auto">
              <a:xfrm>
                <a:off x="1296" y="1402"/>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9" name="Freeform 369"/>
              <p:cNvSpPr/>
              <p:nvPr/>
            </p:nvSpPr>
            <p:spPr bwMode="auto">
              <a:xfrm>
                <a:off x="1296" y="1480"/>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0" name="Freeform 370"/>
              <p:cNvSpPr/>
              <p:nvPr/>
            </p:nvSpPr>
            <p:spPr bwMode="auto">
              <a:xfrm>
                <a:off x="1292" y="121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1" name="Freeform 371"/>
              <p:cNvSpPr/>
              <p:nvPr/>
            </p:nvSpPr>
            <p:spPr bwMode="auto">
              <a:xfrm>
                <a:off x="1292" y="1265"/>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2" name="Freeform 372"/>
              <p:cNvSpPr/>
              <p:nvPr/>
            </p:nvSpPr>
            <p:spPr bwMode="auto">
              <a:xfrm>
                <a:off x="1292" y="1393"/>
                <a:ext cx="4"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3" name="Freeform 373"/>
              <p:cNvSpPr/>
              <p:nvPr/>
            </p:nvSpPr>
            <p:spPr bwMode="auto">
              <a:xfrm>
                <a:off x="1292" y="1418"/>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4" name="Freeform 374"/>
              <p:cNvSpPr/>
              <p:nvPr/>
            </p:nvSpPr>
            <p:spPr bwMode="auto">
              <a:xfrm>
                <a:off x="1292" y="1129"/>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5" name="Freeform 375"/>
              <p:cNvSpPr/>
              <p:nvPr/>
            </p:nvSpPr>
            <p:spPr bwMode="auto">
              <a:xfrm>
                <a:off x="1288" y="1137"/>
                <a:ext cx="4" cy="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6" name="Freeform 376"/>
              <p:cNvSpPr/>
              <p:nvPr/>
            </p:nvSpPr>
            <p:spPr bwMode="auto">
              <a:xfrm>
                <a:off x="1292" y="1265"/>
                <a:ext cx="4" cy="4"/>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0"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7" name="Freeform 377"/>
              <p:cNvSpPr/>
              <p:nvPr/>
            </p:nvSpPr>
            <p:spPr bwMode="auto">
              <a:xfrm>
                <a:off x="1292" y="146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8" name="Freeform 378"/>
              <p:cNvSpPr/>
              <p:nvPr/>
            </p:nvSpPr>
            <p:spPr bwMode="auto">
              <a:xfrm>
                <a:off x="1288" y="123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9" name="Freeform 379"/>
              <p:cNvSpPr/>
              <p:nvPr/>
            </p:nvSpPr>
            <p:spPr bwMode="auto">
              <a:xfrm>
                <a:off x="1271" y="1410"/>
                <a:ext cx="17" cy="8"/>
              </a:xfrm>
              <a:custGeom>
                <a:avLst/>
                <a:gdLst>
                  <a:gd name="T0" fmla="*/ 3 w 4"/>
                  <a:gd name="T1" fmla="*/ 1 h 2"/>
                  <a:gd name="T2" fmla="*/ 3 w 4"/>
                  <a:gd name="T3" fmla="*/ 1 h 2"/>
                  <a:gd name="T4" fmla="*/ 2 w 4"/>
                  <a:gd name="T5" fmla="*/ 1 h 2"/>
                  <a:gd name="T6" fmla="*/ 1 w 4"/>
                  <a:gd name="T7" fmla="*/ 0 h 2"/>
                  <a:gd name="T8" fmla="*/ 0 w 4"/>
                  <a:gd name="T9" fmla="*/ 0 h 2"/>
                  <a:gd name="T10" fmla="*/ 0 w 4"/>
                  <a:gd name="T11" fmla="*/ 0 h 2"/>
                  <a:gd name="T12" fmla="*/ 0 w 4"/>
                  <a:gd name="T13" fmla="*/ 0 h 2"/>
                  <a:gd name="T14" fmla="*/ 0 w 4"/>
                  <a:gd name="T15" fmla="*/ 0 h 2"/>
                  <a:gd name="T16" fmla="*/ 1 w 4"/>
                  <a:gd name="T17" fmla="*/ 0 h 2"/>
                  <a:gd name="T18" fmla="*/ 2 w 4"/>
                  <a:gd name="T19" fmla="*/ 1 h 2"/>
                  <a:gd name="T20" fmla="*/ 2 w 4"/>
                  <a:gd name="T21" fmla="*/ 1 h 2"/>
                  <a:gd name="T22" fmla="*/ 2 w 4"/>
                  <a:gd name="T23" fmla="*/ 1 h 2"/>
                  <a:gd name="T24" fmla="*/ 2 w 4"/>
                  <a:gd name="T25" fmla="*/ 1 h 2"/>
                  <a:gd name="T26" fmla="*/ 2 w 4"/>
                  <a:gd name="T27" fmla="*/ 1 h 2"/>
                  <a:gd name="T28" fmla="*/ 1 w 4"/>
                  <a:gd name="T29" fmla="*/ 1 h 2"/>
                  <a:gd name="T30" fmla="*/ 1 w 4"/>
                  <a:gd name="T31" fmla="*/ 1 h 2"/>
                  <a:gd name="T32" fmla="*/ 1 w 4"/>
                  <a:gd name="T33" fmla="*/ 1 h 2"/>
                  <a:gd name="T34" fmla="*/ 1 w 4"/>
                  <a:gd name="T35" fmla="*/ 1 h 2"/>
                  <a:gd name="T36" fmla="*/ 2 w 4"/>
                  <a:gd name="T37" fmla="*/ 1 h 2"/>
                  <a:gd name="T38" fmla="*/ 2 w 4"/>
                  <a:gd name="T39" fmla="*/ 2 h 2"/>
                  <a:gd name="T40" fmla="*/ 3 w 4"/>
                  <a:gd name="T41" fmla="*/ 2 h 2"/>
                  <a:gd name="T42" fmla="*/ 3 w 4"/>
                  <a:gd name="T43" fmla="*/ 1 h 2"/>
                  <a:gd name="T44" fmla="*/ 4 w 4"/>
                  <a:gd name="T45" fmla="*/ 1 h 2"/>
                  <a:gd name="T46" fmla="*/ 4 w 4"/>
                  <a:gd name="T47" fmla="*/ 1 h 2"/>
                  <a:gd name="T48" fmla="*/ 4 w 4"/>
                  <a:gd name="T49" fmla="*/ 1 h 2"/>
                  <a:gd name="T50" fmla="*/ 4 w 4"/>
                  <a:gd name="T51" fmla="*/ 1 h 2"/>
                  <a:gd name="T52" fmla="*/ 3 w 4"/>
                  <a:gd name="T53" fmla="*/ 1 h 2"/>
                  <a:gd name="T54" fmla="*/ 3 w 4"/>
                  <a:gd name="T55" fmla="*/ 1 h 2"/>
                  <a:gd name="T56" fmla="*/ 3 w 4"/>
                  <a:gd name="T5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 h="2">
                    <a:moveTo>
                      <a:pt x="3" y="1"/>
                    </a:moveTo>
                    <a:cubicBezTo>
                      <a:pt x="3" y="1"/>
                      <a:pt x="3" y="1"/>
                      <a:pt x="3" y="1"/>
                    </a:cubicBezTo>
                    <a:cubicBezTo>
                      <a:pt x="3" y="1"/>
                      <a:pt x="2" y="1"/>
                      <a:pt x="2" y="1"/>
                    </a:cubicBezTo>
                    <a:cubicBezTo>
                      <a:pt x="2" y="0"/>
                      <a:pt x="2"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2" y="0"/>
                      <a:pt x="2" y="0"/>
                      <a:pt x="2" y="1"/>
                    </a:cubicBezTo>
                    <a:cubicBezTo>
                      <a:pt x="2" y="1"/>
                      <a:pt x="2" y="1"/>
                      <a:pt x="2" y="1"/>
                    </a:cubicBezTo>
                    <a:cubicBezTo>
                      <a:pt x="2" y="1"/>
                      <a:pt x="2" y="1"/>
                      <a:pt x="2" y="1"/>
                    </a:cubicBezTo>
                    <a:cubicBezTo>
                      <a:pt x="2" y="1"/>
                      <a:pt x="2" y="1"/>
                      <a:pt x="2" y="1"/>
                    </a:cubicBezTo>
                    <a:cubicBezTo>
                      <a:pt x="2" y="1"/>
                      <a:pt x="2" y="1"/>
                      <a:pt x="2" y="1"/>
                    </a:cubicBezTo>
                    <a:cubicBezTo>
                      <a:pt x="2" y="1"/>
                      <a:pt x="1" y="1"/>
                      <a:pt x="1" y="1"/>
                    </a:cubicBezTo>
                    <a:cubicBezTo>
                      <a:pt x="1" y="1"/>
                      <a:pt x="1" y="1"/>
                      <a:pt x="1" y="1"/>
                    </a:cubicBezTo>
                    <a:cubicBezTo>
                      <a:pt x="1" y="1"/>
                      <a:pt x="1" y="1"/>
                      <a:pt x="1" y="1"/>
                    </a:cubicBezTo>
                    <a:cubicBezTo>
                      <a:pt x="1" y="1"/>
                      <a:pt x="1" y="1"/>
                      <a:pt x="1" y="1"/>
                    </a:cubicBezTo>
                    <a:cubicBezTo>
                      <a:pt x="1" y="1"/>
                      <a:pt x="2" y="1"/>
                      <a:pt x="2" y="1"/>
                    </a:cubicBezTo>
                    <a:cubicBezTo>
                      <a:pt x="2" y="1"/>
                      <a:pt x="2" y="1"/>
                      <a:pt x="2" y="2"/>
                    </a:cubicBezTo>
                    <a:cubicBezTo>
                      <a:pt x="2" y="2"/>
                      <a:pt x="3" y="1"/>
                      <a:pt x="3" y="2"/>
                    </a:cubicBezTo>
                    <a:cubicBezTo>
                      <a:pt x="3" y="1"/>
                      <a:pt x="3" y="1"/>
                      <a:pt x="3" y="1"/>
                    </a:cubicBezTo>
                    <a:cubicBezTo>
                      <a:pt x="3" y="1"/>
                      <a:pt x="3"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0" name="Oval 380"/>
              <p:cNvSpPr>
                <a:spLocks noChangeArrowheads="1"/>
              </p:cNvSpPr>
              <p:nvPr/>
            </p:nvSpPr>
            <p:spPr bwMode="auto">
              <a:xfrm>
                <a:off x="1288" y="135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1" name="Freeform 381"/>
              <p:cNvSpPr/>
              <p:nvPr/>
            </p:nvSpPr>
            <p:spPr bwMode="auto">
              <a:xfrm>
                <a:off x="1288" y="14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2" name="Freeform 382"/>
              <p:cNvSpPr/>
              <p:nvPr/>
            </p:nvSpPr>
            <p:spPr bwMode="auto">
              <a:xfrm>
                <a:off x="1288" y="153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3" name="Freeform 383"/>
              <p:cNvSpPr/>
              <p:nvPr/>
            </p:nvSpPr>
            <p:spPr bwMode="auto">
              <a:xfrm>
                <a:off x="1284" y="121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4" name="Freeform 384"/>
              <p:cNvSpPr/>
              <p:nvPr/>
            </p:nvSpPr>
            <p:spPr bwMode="auto">
              <a:xfrm>
                <a:off x="1284" y="1208"/>
                <a:ext cx="4" cy="0"/>
              </a:xfrm>
              <a:custGeom>
                <a:avLst/>
                <a:gdLst>
                  <a:gd name="T0" fmla="*/ 0 w 1"/>
                  <a:gd name="T1" fmla="*/ 0 w 1"/>
                </a:gdLst>
                <a:ahLst/>
                <a:cxnLst>
                  <a:cxn ang="0">
                    <a:pos x="T0" y="0"/>
                  </a:cxn>
                  <a:cxn ang="0">
                    <a:pos x="T1" y="0"/>
                  </a:cxn>
                </a:cxnLst>
                <a:rect l="0" t="0" r="r" b="b"/>
                <a:pathLst>
                  <a:path w="1">
                    <a:moveTo>
                      <a:pt x="0" y="0"/>
                    </a:move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5" name="Freeform 385"/>
              <p:cNvSpPr/>
              <p:nvPr/>
            </p:nvSpPr>
            <p:spPr bwMode="auto">
              <a:xfrm>
                <a:off x="1284" y="1393"/>
                <a:ext cx="0" cy="5"/>
              </a:xfrm>
              <a:custGeom>
                <a:avLst/>
                <a:gdLst>
                  <a:gd name="T0" fmla="*/ 0 h 1"/>
                  <a:gd name="T1" fmla="*/ 0 h 1"/>
                  <a:gd name="T2" fmla="*/ 0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0"/>
                      <a:pt x="0" y="0"/>
                      <a:pt x="0" y="0"/>
                    </a:cubicBezTo>
                    <a:cubicBezTo>
                      <a:pt x="0" y="0"/>
                      <a:pt x="0" y="0"/>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6" name="Freeform 386"/>
              <p:cNvSpPr/>
              <p:nvPr/>
            </p:nvSpPr>
            <p:spPr bwMode="auto">
              <a:xfrm>
                <a:off x="1280" y="1236"/>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7" name="Freeform 387"/>
              <p:cNvSpPr/>
              <p:nvPr/>
            </p:nvSpPr>
            <p:spPr bwMode="auto">
              <a:xfrm>
                <a:off x="1280" y="1174"/>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8" name="Rectangle 388"/>
              <p:cNvSpPr>
                <a:spLocks noChangeArrowheads="1"/>
              </p:cNvSpPr>
              <p:nvPr/>
            </p:nvSpPr>
            <p:spPr bwMode="auto">
              <a:xfrm>
                <a:off x="1280" y="137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19" name="Freeform 389"/>
              <p:cNvSpPr/>
              <p:nvPr/>
            </p:nvSpPr>
            <p:spPr bwMode="auto">
              <a:xfrm>
                <a:off x="1280" y="11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0" name="Oval 390"/>
              <p:cNvSpPr>
                <a:spLocks noChangeArrowheads="1"/>
              </p:cNvSpPr>
              <p:nvPr/>
            </p:nvSpPr>
            <p:spPr bwMode="auto">
              <a:xfrm>
                <a:off x="1280" y="114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1" name="Freeform 391"/>
              <p:cNvSpPr/>
              <p:nvPr/>
            </p:nvSpPr>
            <p:spPr bwMode="auto">
              <a:xfrm>
                <a:off x="1280" y="1369"/>
                <a:ext cx="0" cy="4"/>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2" name="Freeform 392"/>
              <p:cNvSpPr/>
              <p:nvPr/>
            </p:nvSpPr>
            <p:spPr bwMode="auto">
              <a:xfrm>
                <a:off x="1280" y="13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3" name="Freeform 393"/>
              <p:cNvSpPr/>
              <p:nvPr/>
            </p:nvSpPr>
            <p:spPr bwMode="auto">
              <a:xfrm>
                <a:off x="1280" y="1447"/>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4" name="Freeform 394"/>
              <p:cNvSpPr/>
              <p:nvPr/>
            </p:nvSpPr>
            <p:spPr bwMode="auto">
              <a:xfrm>
                <a:off x="1276" y="1414"/>
                <a:ext cx="4" cy="4"/>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0"/>
                      <a:pt x="1" y="0"/>
                      <a:pt x="0" y="0"/>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5" name="Freeform 395"/>
              <p:cNvSpPr/>
              <p:nvPr/>
            </p:nvSpPr>
            <p:spPr bwMode="auto">
              <a:xfrm>
                <a:off x="1276" y="1232"/>
                <a:ext cx="4" cy="4"/>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1" y="1"/>
                      <a:pt x="1" y="1"/>
                      <a:pt x="1"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6" name="Freeform 396"/>
              <p:cNvSpPr/>
              <p:nvPr/>
            </p:nvSpPr>
            <p:spPr bwMode="auto">
              <a:xfrm>
                <a:off x="1276" y="116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7" name="Freeform 397"/>
              <p:cNvSpPr/>
              <p:nvPr/>
            </p:nvSpPr>
            <p:spPr bwMode="auto">
              <a:xfrm>
                <a:off x="1276" y="1373"/>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8" name="Freeform 398"/>
              <p:cNvSpPr/>
              <p:nvPr/>
            </p:nvSpPr>
            <p:spPr bwMode="auto">
              <a:xfrm>
                <a:off x="1276" y="1228"/>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9" name="Freeform 399"/>
              <p:cNvSpPr/>
              <p:nvPr/>
            </p:nvSpPr>
            <p:spPr bwMode="auto">
              <a:xfrm>
                <a:off x="1276" y="1125"/>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0" name="Freeform 400"/>
              <p:cNvSpPr/>
              <p:nvPr/>
            </p:nvSpPr>
            <p:spPr bwMode="auto">
              <a:xfrm>
                <a:off x="1276" y="1121"/>
                <a:ext cx="0" cy="4"/>
              </a:xfrm>
              <a:custGeom>
                <a:avLst/>
                <a:gdLst>
                  <a:gd name="T0" fmla="*/ 1 h 1"/>
                  <a:gd name="T1" fmla="*/ 0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0"/>
                      <a:pt x="0" y="0"/>
                    </a:cubicBez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1" name="Freeform 401"/>
              <p:cNvSpPr/>
              <p:nvPr/>
            </p:nvSpPr>
            <p:spPr bwMode="auto">
              <a:xfrm>
                <a:off x="1271" y="1447"/>
                <a:ext cx="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2" name="Freeform 402"/>
              <p:cNvSpPr/>
              <p:nvPr/>
            </p:nvSpPr>
            <p:spPr bwMode="auto">
              <a:xfrm>
                <a:off x="1271" y="1162"/>
                <a:ext cx="5"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3" name="Freeform 403"/>
              <p:cNvSpPr/>
              <p:nvPr/>
            </p:nvSpPr>
            <p:spPr bwMode="auto">
              <a:xfrm>
                <a:off x="1271" y="1414"/>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4" name="Freeform 404"/>
              <p:cNvSpPr/>
              <p:nvPr/>
            </p:nvSpPr>
            <p:spPr bwMode="auto">
              <a:xfrm>
                <a:off x="1271" y="11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5" name="Freeform 405"/>
              <p:cNvSpPr/>
              <p:nvPr/>
            </p:nvSpPr>
            <p:spPr bwMode="auto">
              <a:xfrm>
                <a:off x="1271" y="1228"/>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0" name="Group 607"/>
            <p:cNvGrpSpPr/>
            <p:nvPr/>
          </p:nvGrpSpPr>
          <p:grpSpPr bwMode="auto">
            <a:xfrm>
              <a:off x="1145" y="1113"/>
              <a:ext cx="126" cy="388"/>
              <a:chOff x="1145" y="1113"/>
              <a:chExt cx="126" cy="388"/>
            </a:xfrm>
            <a:grpFill/>
          </p:grpSpPr>
          <p:sp>
            <p:nvSpPr>
              <p:cNvPr id="736" name="Freeform 407"/>
              <p:cNvSpPr/>
              <p:nvPr/>
            </p:nvSpPr>
            <p:spPr bwMode="auto">
              <a:xfrm>
                <a:off x="1271" y="1418"/>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7" name="Freeform 408"/>
              <p:cNvSpPr/>
              <p:nvPr/>
            </p:nvSpPr>
            <p:spPr bwMode="auto">
              <a:xfrm>
                <a:off x="1267" y="1447"/>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8" name="Freeform 409"/>
              <p:cNvSpPr/>
              <p:nvPr/>
            </p:nvSpPr>
            <p:spPr bwMode="auto">
              <a:xfrm>
                <a:off x="1271" y="1447"/>
                <a:ext cx="0" cy="4"/>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9" name="Freeform 410"/>
              <p:cNvSpPr/>
              <p:nvPr/>
            </p:nvSpPr>
            <p:spPr bwMode="auto">
              <a:xfrm>
                <a:off x="1267" y="142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0" name="Freeform 411"/>
              <p:cNvSpPr/>
              <p:nvPr/>
            </p:nvSpPr>
            <p:spPr bwMode="auto">
              <a:xfrm>
                <a:off x="1267" y="11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1" name="Freeform 412"/>
              <p:cNvSpPr/>
              <p:nvPr/>
            </p:nvSpPr>
            <p:spPr bwMode="auto">
              <a:xfrm>
                <a:off x="1267" y="141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2" name="Freeform 413"/>
              <p:cNvSpPr/>
              <p:nvPr/>
            </p:nvSpPr>
            <p:spPr bwMode="auto">
              <a:xfrm>
                <a:off x="1267" y="123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3" name="Freeform 414"/>
              <p:cNvSpPr/>
              <p:nvPr/>
            </p:nvSpPr>
            <p:spPr bwMode="auto">
              <a:xfrm>
                <a:off x="1263" y="1418"/>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4" name="Freeform 415"/>
              <p:cNvSpPr/>
              <p:nvPr/>
            </p:nvSpPr>
            <p:spPr bwMode="auto">
              <a:xfrm>
                <a:off x="1263" y="1443"/>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5" name="Freeform 416"/>
              <p:cNvSpPr/>
              <p:nvPr/>
            </p:nvSpPr>
            <p:spPr bwMode="auto">
              <a:xfrm>
                <a:off x="1267" y="11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6" name="Freeform 417"/>
              <p:cNvSpPr/>
              <p:nvPr/>
            </p:nvSpPr>
            <p:spPr bwMode="auto">
              <a:xfrm>
                <a:off x="1263" y="1352"/>
                <a:ext cx="4" cy="4"/>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7" name="Freeform 418"/>
              <p:cNvSpPr/>
              <p:nvPr/>
            </p:nvSpPr>
            <p:spPr bwMode="auto">
              <a:xfrm>
                <a:off x="1263" y="142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8" name="Freeform 419"/>
              <p:cNvSpPr/>
              <p:nvPr/>
            </p:nvSpPr>
            <p:spPr bwMode="auto">
              <a:xfrm>
                <a:off x="1263" y="1451"/>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9" name="Freeform 420"/>
              <p:cNvSpPr/>
              <p:nvPr/>
            </p:nvSpPr>
            <p:spPr bwMode="auto">
              <a:xfrm>
                <a:off x="1263" y="1154"/>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0" name="Freeform 421"/>
              <p:cNvSpPr/>
              <p:nvPr/>
            </p:nvSpPr>
            <p:spPr bwMode="auto">
              <a:xfrm>
                <a:off x="1263" y="1439"/>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1" name="Freeform 422"/>
              <p:cNvSpPr/>
              <p:nvPr/>
            </p:nvSpPr>
            <p:spPr bwMode="auto">
              <a:xfrm>
                <a:off x="1259" y="1468"/>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2" name="Freeform 423"/>
              <p:cNvSpPr/>
              <p:nvPr/>
            </p:nvSpPr>
            <p:spPr bwMode="auto">
              <a:xfrm>
                <a:off x="1259" y="1125"/>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3" name="Freeform 424"/>
              <p:cNvSpPr/>
              <p:nvPr/>
            </p:nvSpPr>
            <p:spPr bwMode="auto">
              <a:xfrm>
                <a:off x="1259" y="1451"/>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4" name="Freeform 425"/>
              <p:cNvSpPr/>
              <p:nvPr/>
            </p:nvSpPr>
            <p:spPr bwMode="auto">
              <a:xfrm>
                <a:off x="1255" y="1422"/>
                <a:ext cx="4" cy="4"/>
              </a:xfrm>
              <a:custGeom>
                <a:avLst/>
                <a:gdLst>
                  <a:gd name="T0" fmla="*/ 1 w 1"/>
                  <a:gd name="T1" fmla="*/ 1 h 1"/>
                  <a:gd name="T2" fmla="*/ 1 w 1"/>
                  <a:gd name="T3" fmla="*/ 1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1" y="1"/>
                      <a:pt x="1"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5" name="Freeform 426"/>
              <p:cNvSpPr/>
              <p:nvPr/>
            </p:nvSpPr>
            <p:spPr bwMode="auto">
              <a:xfrm>
                <a:off x="1255" y="1158"/>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6" name="Freeform 427"/>
              <p:cNvSpPr/>
              <p:nvPr/>
            </p:nvSpPr>
            <p:spPr bwMode="auto">
              <a:xfrm>
                <a:off x="1255" y="1241"/>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7" name="Freeform 428"/>
              <p:cNvSpPr/>
              <p:nvPr/>
            </p:nvSpPr>
            <p:spPr bwMode="auto">
              <a:xfrm>
                <a:off x="1255" y="1154"/>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8" name="Freeform 429"/>
              <p:cNvSpPr/>
              <p:nvPr/>
            </p:nvSpPr>
            <p:spPr bwMode="auto">
              <a:xfrm>
                <a:off x="1255" y="1422"/>
                <a:ext cx="4" cy="4"/>
              </a:xfrm>
              <a:custGeom>
                <a:avLst/>
                <a:gdLst>
                  <a:gd name="T0" fmla="*/ 0 w 1"/>
                  <a:gd name="T1" fmla="*/ 1 h 1"/>
                  <a:gd name="T2" fmla="*/ 0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0" y="0"/>
                      <a:pt x="1" y="1"/>
                      <a:pt x="1" y="0"/>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9" name="Freeform 430"/>
              <p:cNvSpPr/>
              <p:nvPr/>
            </p:nvSpPr>
            <p:spPr bwMode="auto">
              <a:xfrm>
                <a:off x="1255" y="1141"/>
                <a:ext cx="0" cy="5"/>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0" name="Freeform 431"/>
              <p:cNvSpPr/>
              <p:nvPr/>
            </p:nvSpPr>
            <p:spPr bwMode="auto">
              <a:xfrm>
                <a:off x="1251" y="1439"/>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1" name="Freeform 432"/>
              <p:cNvSpPr/>
              <p:nvPr/>
            </p:nvSpPr>
            <p:spPr bwMode="auto">
              <a:xfrm>
                <a:off x="1251" y="1208"/>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2" name="Freeform 433"/>
              <p:cNvSpPr/>
              <p:nvPr/>
            </p:nvSpPr>
            <p:spPr bwMode="auto">
              <a:xfrm>
                <a:off x="1255" y="1447"/>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3" name="Freeform 434"/>
              <p:cNvSpPr/>
              <p:nvPr/>
            </p:nvSpPr>
            <p:spPr bwMode="auto">
              <a:xfrm>
                <a:off x="1251" y="1402"/>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4" name="Freeform 435"/>
              <p:cNvSpPr/>
              <p:nvPr/>
            </p:nvSpPr>
            <p:spPr bwMode="auto">
              <a:xfrm>
                <a:off x="1251" y="1443"/>
                <a:ext cx="0" cy="4"/>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5" name="Freeform 436"/>
              <p:cNvSpPr/>
              <p:nvPr/>
            </p:nvSpPr>
            <p:spPr bwMode="auto">
              <a:xfrm>
                <a:off x="1251" y="12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6" name="Freeform 437"/>
              <p:cNvSpPr/>
              <p:nvPr/>
            </p:nvSpPr>
            <p:spPr bwMode="auto">
              <a:xfrm>
                <a:off x="1247" y="1426"/>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7" name="Freeform 438"/>
              <p:cNvSpPr/>
              <p:nvPr/>
            </p:nvSpPr>
            <p:spPr bwMode="auto">
              <a:xfrm>
                <a:off x="1247" y="1414"/>
                <a:ext cx="4" cy="4"/>
              </a:xfrm>
              <a:custGeom>
                <a:avLst/>
                <a:gdLst>
                  <a:gd name="T0" fmla="*/ 1 w 1"/>
                  <a:gd name="T1" fmla="*/ 1 h 1"/>
                  <a:gd name="T2" fmla="*/ 1 w 1"/>
                  <a:gd name="T3" fmla="*/ 0 h 1"/>
                  <a:gd name="T4" fmla="*/ 1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0"/>
                    </a:cubicBezTo>
                    <a:cubicBezTo>
                      <a:pt x="1" y="0"/>
                      <a:pt x="1" y="0"/>
                      <a:pt x="1" y="0"/>
                    </a:cubicBezTo>
                    <a:cubicBezTo>
                      <a:pt x="1" y="0"/>
                      <a:pt x="0"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8" name="Freeform 439"/>
              <p:cNvSpPr/>
              <p:nvPr/>
            </p:nvSpPr>
            <p:spPr bwMode="auto">
              <a:xfrm>
                <a:off x="1247" y="1443"/>
                <a:ext cx="4" cy="4"/>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9" name="Freeform 440"/>
              <p:cNvSpPr/>
              <p:nvPr/>
            </p:nvSpPr>
            <p:spPr bwMode="auto">
              <a:xfrm>
                <a:off x="1247" y="14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0" name="Freeform 441"/>
              <p:cNvSpPr/>
              <p:nvPr/>
            </p:nvSpPr>
            <p:spPr bwMode="auto">
              <a:xfrm>
                <a:off x="1247" y="1406"/>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1" name="Freeform 442"/>
              <p:cNvSpPr/>
              <p:nvPr/>
            </p:nvSpPr>
            <p:spPr bwMode="auto">
              <a:xfrm>
                <a:off x="1243" y="1426"/>
                <a:ext cx="4"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2" name="Freeform 443"/>
              <p:cNvSpPr/>
              <p:nvPr/>
            </p:nvSpPr>
            <p:spPr bwMode="auto">
              <a:xfrm>
                <a:off x="1243" y="1443"/>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3" name="Freeform 444"/>
              <p:cNvSpPr/>
              <p:nvPr/>
            </p:nvSpPr>
            <p:spPr bwMode="auto">
              <a:xfrm>
                <a:off x="1243" y="1418"/>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4" name="Freeform 445"/>
              <p:cNvSpPr/>
              <p:nvPr/>
            </p:nvSpPr>
            <p:spPr bwMode="auto">
              <a:xfrm>
                <a:off x="1243" y="1426"/>
                <a:ext cx="4" cy="0"/>
              </a:xfrm>
              <a:custGeom>
                <a:avLst/>
                <a:gdLst>
                  <a:gd name="T0" fmla="*/ 1 w 1"/>
                  <a:gd name="T1" fmla="*/ 0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0"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5" name="Freeform 446"/>
              <p:cNvSpPr/>
              <p:nvPr/>
            </p:nvSpPr>
            <p:spPr bwMode="auto">
              <a:xfrm>
                <a:off x="1243" y="145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6" name="Freeform 447"/>
              <p:cNvSpPr/>
              <p:nvPr/>
            </p:nvSpPr>
            <p:spPr bwMode="auto">
              <a:xfrm>
                <a:off x="1243" y="1381"/>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7" name="Freeform 448"/>
              <p:cNvSpPr/>
              <p:nvPr/>
            </p:nvSpPr>
            <p:spPr bwMode="auto">
              <a:xfrm>
                <a:off x="1243" y="1414"/>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8" name="Freeform 449"/>
              <p:cNvSpPr/>
              <p:nvPr/>
            </p:nvSpPr>
            <p:spPr bwMode="auto">
              <a:xfrm>
                <a:off x="1243" y="1203"/>
                <a:ext cx="0" cy="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9" name="Freeform 450"/>
              <p:cNvSpPr/>
              <p:nvPr/>
            </p:nvSpPr>
            <p:spPr bwMode="auto">
              <a:xfrm>
                <a:off x="1243" y="1265"/>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0" name="Freeform 451"/>
              <p:cNvSpPr/>
              <p:nvPr/>
            </p:nvSpPr>
            <p:spPr bwMode="auto">
              <a:xfrm>
                <a:off x="1243" y="1232"/>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1" name="Freeform 452"/>
              <p:cNvSpPr/>
              <p:nvPr/>
            </p:nvSpPr>
            <p:spPr bwMode="auto">
              <a:xfrm>
                <a:off x="1239" y="1418"/>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2" name="Freeform 453"/>
              <p:cNvSpPr/>
              <p:nvPr/>
            </p:nvSpPr>
            <p:spPr bwMode="auto">
              <a:xfrm>
                <a:off x="1243" y="1348"/>
                <a:ext cx="0" cy="4"/>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3" name="Freeform 454"/>
              <p:cNvSpPr/>
              <p:nvPr/>
            </p:nvSpPr>
            <p:spPr bwMode="auto">
              <a:xfrm>
                <a:off x="1239" y="1439"/>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4" name="Freeform 455"/>
              <p:cNvSpPr/>
              <p:nvPr/>
            </p:nvSpPr>
            <p:spPr bwMode="auto">
              <a:xfrm>
                <a:off x="1239" y="1117"/>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5" name="Freeform 456"/>
              <p:cNvSpPr/>
              <p:nvPr/>
            </p:nvSpPr>
            <p:spPr bwMode="auto">
              <a:xfrm>
                <a:off x="1239" y="1261"/>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6" name="Freeform 457"/>
              <p:cNvSpPr/>
              <p:nvPr/>
            </p:nvSpPr>
            <p:spPr bwMode="auto">
              <a:xfrm>
                <a:off x="1239" y="1443"/>
                <a:ext cx="4" cy="4"/>
              </a:xfrm>
              <a:custGeom>
                <a:avLst/>
                <a:gdLst>
                  <a:gd name="T0" fmla="*/ 0 w 1"/>
                  <a:gd name="T1" fmla="*/ 1 h 1"/>
                  <a:gd name="T2" fmla="*/ 1 w 1"/>
                  <a:gd name="T3" fmla="*/ 1 h 1"/>
                  <a:gd name="T4" fmla="*/ 1 w 1"/>
                  <a:gd name="T5" fmla="*/ 1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1"/>
                      <a:pt x="1" y="1"/>
                    </a:cubicBezTo>
                    <a:cubicBezTo>
                      <a:pt x="1" y="1"/>
                      <a:pt x="1"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7" name="Freeform 458"/>
              <p:cNvSpPr/>
              <p:nvPr/>
            </p:nvSpPr>
            <p:spPr bwMode="auto">
              <a:xfrm>
                <a:off x="1239" y="1121"/>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8" name="Freeform 459"/>
              <p:cNvSpPr/>
              <p:nvPr/>
            </p:nvSpPr>
            <p:spPr bwMode="auto">
              <a:xfrm>
                <a:off x="1239" y="14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9" name="Freeform 460"/>
              <p:cNvSpPr/>
              <p:nvPr/>
            </p:nvSpPr>
            <p:spPr bwMode="auto">
              <a:xfrm>
                <a:off x="1231" y="1443"/>
                <a:ext cx="8" cy="4"/>
              </a:xfrm>
              <a:custGeom>
                <a:avLst/>
                <a:gdLst>
                  <a:gd name="T0" fmla="*/ 1 w 2"/>
                  <a:gd name="T1" fmla="*/ 0 h 1"/>
                  <a:gd name="T2" fmla="*/ 1 w 2"/>
                  <a:gd name="T3" fmla="*/ 0 h 1"/>
                  <a:gd name="T4" fmla="*/ 0 w 2"/>
                  <a:gd name="T5" fmla="*/ 0 h 1"/>
                  <a:gd name="T6" fmla="*/ 0 w 2"/>
                  <a:gd name="T7" fmla="*/ 0 h 1"/>
                  <a:gd name="T8" fmla="*/ 1 w 2"/>
                  <a:gd name="T9" fmla="*/ 1 h 1"/>
                  <a:gd name="T10" fmla="*/ 1 w 2"/>
                  <a:gd name="T11" fmla="*/ 0 h 1"/>
                  <a:gd name="T12" fmla="*/ 1 w 2"/>
                  <a:gd name="T13" fmla="*/ 0 h 1"/>
                  <a:gd name="T14" fmla="*/ 1 w 2"/>
                  <a:gd name="T15" fmla="*/ 1 h 1"/>
                  <a:gd name="T16" fmla="*/ 2 w 2"/>
                  <a:gd name="T17" fmla="*/ 0 h 1"/>
                  <a:gd name="T18" fmla="*/ 1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1" y="0"/>
                    </a:moveTo>
                    <a:cubicBezTo>
                      <a:pt x="1" y="0"/>
                      <a:pt x="1" y="0"/>
                      <a:pt x="1" y="0"/>
                    </a:cubicBezTo>
                    <a:cubicBezTo>
                      <a:pt x="1" y="0"/>
                      <a:pt x="1" y="0"/>
                      <a:pt x="0" y="0"/>
                    </a:cubicBezTo>
                    <a:cubicBezTo>
                      <a:pt x="0" y="0"/>
                      <a:pt x="0" y="0"/>
                      <a:pt x="0" y="0"/>
                    </a:cubicBezTo>
                    <a:cubicBezTo>
                      <a:pt x="0" y="0"/>
                      <a:pt x="1" y="1"/>
                      <a:pt x="1" y="1"/>
                    </a:cubicBezTo>
                    <a:cubicBezTo>
                      <a:pt x="1" y="1"/>
                      <a:pt x="1" y="1"/>
                      <a:pt x="1" y="0"/>
                    </a:cubicBezTo>
                    <a:cubicBezTo>
                      <a:pt x="1" y="0"/>
                      <a:pt x="1" y="0"/>
                      <a:pt x="1" y="0"/>
                    </a:cubicBezTo>
                    <a:cubicBezTo>
                      <a:pt x="1" y="1"/>
                      <a:pt x="2" y="0"/>
                      <a:pt x="1" y="1"/>
                    </a:cubicBezTo>
                    <a:cubicBezTo>
                      <a:pt x="2" y="1"/>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0" name="Freeform 461"/>
              <p:cNvSpPr/>
              <p:nvPr/>
            </p:nvSpPr>
            <p:spPr bwMode="auto">
              <a:xfrm>
                <a:off x="1235" y="112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1" name="Freeform 462"/>
              <p:cNvSpPr/>
              <p:nvPr/>
            </p:nvSpPr>
            <p:spPr bwMode="auto">
              <a:xfrm>
                <a:off x="1235" y="1348"/>
                <a:ext cx="4"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2" name="Freeform 463"/>
              <p:cNvSpPr/>
              <p:nvPr/>
            </p:nvSpPr>
            <p:spPr bwMode="auto">
              <a:xfrm>
                <a:off x="1235" y="1360"/>
                <a:ext cx="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3" name="Rectangle 464"/>
              <p:cNvSpPr>
                <a:spLocks noChangeArrowheads="1"/>
              </p:cNvSpPr>
              <p:nvPr/>
            </p:nvSpPr>
            <p:spPr bwMode="auto">
              <a:xfrm>
                <a:off x="1235" y="141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94" name="Freeform 465"/>
              <p:cNvSpPr/>
              <p:nvPr/>
            </p:nvSpPr>
            <p:spPr bwMode="auto">
              <a:xfrm>
                <a:off x="1235" y="14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5" name="Freeform 466"/>
              <p:cNvSpPr/>
              <p:nvPr/>
            </p:nvSpPr>
            <p:spPr bwMode="auto">
              <a:xfrm>
                <a:off x="1231" y="1282"/>
                <a:ext cx="4" cy="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6" name="Freeform 467"/>
              <p:cNvSpPr/>
              <p:nvPr/>
            </p:nvSpPr>
            <p:spPr bwMode="auto">
              <a:xfrm>
                <a:off x="1231" y="1133"/>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7" name="Freeform 468"/>
              <p:cNvSpPr/>
              <p:nvPr/>
            </p:nvSpPr>
            <p:spPr bwMode="auto">
              <a:xfrm>
                <a:off x="1235" y="1373"/>
                <a:ext cx="0" cy="4"/>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8" name="Freeform 469"/>
              <p:cNvSpPr/>
              <p:nvPr/>
            </p:nvSpPr>
            <p:spPr bwMode="auto">
              <a:xfrm>
                <a:off x="1231" y="140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9" name="Freeform 470"/>
              <p:cNvSpPr/>
              <p:nvPr/>
            </p:nvSpPr>
            <p:spPr bwMode="auto">
              <a:xfrm>
                <a:off x="1231" y="1451"/>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0" name="Freeform 471"/>
              <p:cNvSpPr/>
              <p:nvPr/>
            </p:nvSpPr>
            <p:spPr bwMode="auto">
              <a:xfrm>
                <a:off x="1231" y="1117"/>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1" name="Freeform 472"/>
              <p:cNvSpPr/>
              <p:nvPr/>
            </p:nvSpPr>
            <p:spPr bwMode="auto">
              <a:xfrm>
                <a:off x="1231" y="1464"/>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2" name="Freeform 473"/>
              <p:cNvSpPr/>
              <p:nvPr/>
            </p:nvSpPr>
            <p:spPr bwMode="auto">
              <a:xfrm>
                <a:off x="1227" y="1406"/>
                <a:ext cx="4"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3" name="Freeform 474"/>
              <p:cNvSpPr/>
              <p:nvPr/>
            </p:nvSpPr>
            <p:spPr bwMode="auto">
              <a:xfrm>
                <a:off x="1227" y="112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4" name="Freeform 475"/>
              <p:cNvSpPr/>
              <p:nvPr/>
            </p:nvSpPr>
            <p:spPr bwMode="auto">
              <a:xfrm>
                <a:off x="1227" y="145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5" name="Freeform 476"/>
              <p:cNvSpPr/>
              <p:nvPr/>
            </p:nvSpPr>
            <p:spPr bwMode="auto">
              <a:xfrm>
                <a:off x="1227" y="114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6" name="Freeform 477"/>
              <p:cNvSpPr/>
              <p:nvPr/>
            </p:nvSpPr>
            <p:spPr bwMode="auto">
              <a:xfrm>
                <a:off x="1222" y="1141"/>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7" name="Freeform 478"/>
              <p:cNvSpPr/>
              <p:nvPr/>
            </p:nvSpPr>
            <p:spPr bwMode="auto">
              <a:xfrm>
                <a:off x="1222" y="1166"/>
                <a:ext cx="5"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8" name="Freeform 479"/>
              <p:cNvSpPr>
                <a:spLocks noEditPoints="1"/>
              </p:cNvSpPr>
              <p:nvPr/>
            </p:nvSpPr>
            <p:spPr bwMode="auto">
              <a:xfrm>
                <a:off x="1210" y="1344"/>
                <a:ext cx="17" cy="4"/>
              </a:xfrm>
              <a:custGeom>
                <a:avLst/>
                <a:gdLst>
                  <a:gd name="T0" fmla="*/ 4 w 4"/>
                  <a:gd name="T1" fmla="*/ 1 h 1"/>
                  <a:gd name="T2" fmla="*/ 4 w 4"/>
                  <a:gd name="T3" fmla="*/ 1 h 1"/>
                  <a:gd name="T4" fmla="*/ 4 w 4"/>
                  <a:gd name="T5" fmla="*/ 1 h 1"/>
                  <a:gd name="T6" fmla="*/ 4 w 4"/>
                  <a:gd name="T7" fmla="*/ 0 h 1"/>
                  <a:gd name="T8" fmla="*/ 3 w 4"/>
                  <a:gd name="T9" fmla="*/ 0 h 1"/>
                  <a:gd name="T10" fmla="*/ 3 w 4"/>
                  <a:gd name="T11" fmla="*/ 0 h 1"/>
                  <a:gd name="T12" fmla="*/ 0 w 4"/>
                  <a:gd name="T13" fmla="*/ 0 h 1"/>
                  <a:gd name="T14" fmla="*/ 0 w 4"/>
                  <a:gd name="T15" fmla="*/ 1 h 1"/>
                  <a:gd name="T16" fmla="*/ 1 w 4"/>
                  <a:gd name="T17" fmla="*/ 1 h 1"/>
                  <a:gd name="T18" fmla="*/ 1 w 4"/>
                  <a:gd name="T19" fmla="*/ 1 h 1"/>
                  <a:gd name="T20" fmla="*/ 2 w 4"/>
                  <a:gd name="T21" fmla="*/ 1 h 1"/>
                  <a:gd name="T22" fmla="*/ 2 w 4"/>
                  <a:gd name="T23" fmla="*/ 1 h 1"/>
                  <a:gd name="T24" fmla="*/ 3 w 4"/>
                  <a:gd name="T25" fmla="*/ 1 h 1"/>
                  <a:gd name="T26" fmla="*/ 3 w 4"/>
                  <a:gd name="T27" fmla="*/ 1 h 1"/>
                  <a:gd name="T28" fmla="*/ 4 w 4"/>
                  <a:gd name="T29" fmla="*/ 1 h 1"/>
                  <a:gd name="T30" fmla="*/ 4 w 4"/>
                  <a:gd name="T31" fmla="*/ 1 h 1"/>
                  <a:gd name="T32" fmla="*/ 2 w 4"/>
                  <a:gd name="T33" fmla="*/ 1 h 1"/>
                  <a:gd name="T34" fmla="*/ 2 w 4"/>
                  <a:gd name="T35" fmla="*/ 1 h 1"/>
                  <a:gd name="T36" fmla="*/ 2 w 4"/>
                  <a:gd name="T37" fmla="*/ 1 h 1"/>
                  <a:gd name="T38" fmla="*/ 2 w 4"/>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
                    <a:moveTo>
                      <a:pt x="4" y="1"/>
                    </a:moveTo>
                    <a:cubicBezTo>
                      <a:pt x="4" y="1"/>
                      <a:pt x="4" y="1"/>
                      <a:pt x="4" y="1"/>
                    </a:cubicBezTo>
                    <a:cubicBezTo>
                      <a:pt x="4" y="1"/>
                      <a:pt x="4" y="1"/>
                      <a:pt x="4" y="1"/>
                    </a:cubicBezTo>
                    <a:cubicBezTo>
                      <a:pt x="4" y="1"/>
                      <a:pt x="4" y="1"/>
                      <a:pt x="4" y="0"/>
                    </a:cubicBezTo>
                    <a:cubicBezTo>
                      <a:pt x="4" y="0"/>
                      <a:pt x="3" y="0"/>
                      <a:pt x="3" y="0"/>
                    </a:cubicBezTo>
                    <a:cubicBezTo>
                      <a:pt x="3" y="0"/>
                      <a:pt x="3" y="0"/>
                      <a:pt x="3" y="0"/>
                    </a:cubicBezTo>
                    <a:cubicBezTo>
                      <a:pt x="2" y="0"/>
                      <a:pt x="1" y="0"/>
                      <a:pt x="0" y="0"/>
                    </a:cubicBezTo>
                    <a:cubicBezTo>
                      <a:pt x="1" y="1"/>
                      <a:pt x="1" y="1"/>
                      <a:pt x="0" y="1"/>
                    </a:cubicBezTo>
                    <a:cubicBezTo>
                      <a:pt x="1" y="1"/>
                      <a:pt x="1" y="1"/>
                      <a:pt x="1" y="1"/>
                    </a:cubicBezTo>
                    <a:cubicBezTo>
                      <a:pt x="1" y="1"/>
                      <a:pt x="1" y="1"/>
                      <a:pt x="1" y="1"/>
                    </a:cubicBezTo>
                    <a:cubicBezTo>
                      <a:pt x="2" y="1"/>
                      <a:pt x="2" y="1"/>
                      <a:pt x="2" y="1"/>
                    </a:cubicBezTo>
                    <a:cubicBezTo>
                      <a:pt x="2" y="1"/>
                      <a:pt x="2" y="1"/>
                      <a:pt x="2" y="1"/>
                    </a:cubicBezTo>
                    <a:cubicBezTo>
                      <a:pt x="3" y="1"/>
                      <a:pt x="3" y="1"/>
                      <a:pt x="3" y="1"/>
                    </a:cubicBezTo>
                    <a:cubicBezTo>
                      <a:pt x="3" y="1"/>
                      <a:pt x="3" y="1"/>
                      <a:pt x="3" y="1"/>
                    </a:cubicBezTo>
                    <a:cubicBezTo>
                      <a:pt x="3" y="1"/>
                      <a:pt x="3" y="1"/>
                      <a:pt x="4" y="1"/>
                    </a:cubicBezTo>
                    <a:cubicBezTo>
                      <a:pt x="4" y="1"/>
                      <a:pt x="4" y="1"/>
                      <a:pt x="4" y="1"/>
                    </a:cubicBezTo>
                    <a:close/>
                    <a:moveTo>
                      <a:pt x="2" y="1"/>
                    </a:moveTo>
                    <a:cubicBezTo>
                      <a:pt x="2" y="1"/>
                      <a:pt x="2"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9" name="Freeform 480"/>
              <p:cNvSpPr/>
              <p:nvPr/>
            </p:nvSpPr>
            <p:spPr bwMode="auto">
              <a:xfrm>
                <a:off x="1222" y="1369"/>
                <a:ext cx="5"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0" name="Freeform 481"/>
              <p:cNvSpPr/>
              <p:nvPr/>
            </p:nvSpPr>
            <p:spPr bwMode="auto">
              <a:xfrm>
                <a:off x="1222" y="1166"/>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1" name="Freeform 482"/>
              <p:cNvSpPr/>
              <p:nvPr/>
            </p:nvSpPr>
            <p:spPr bwMode="auto">
              <a:xfrm>
                <a:off x="1222" y="1121"/>
                <a:ext cx="5"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2" name="Freeform 483"/>
              <p:cNvSpPr/>
              <p:nvPr/>
            </p:nvSpPr>
            <p:spPr bwMode="auto">
              <a:xfrm>
                <a:off x="1222" y="1455"/>
                <a:ext cx="5" cy="5"/>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3" name="Freeform 484"/>
              <p:cNvSpPr/>
              <p:nvPr/>
            </p:nvSpPr>
            <p:spPr bwMode="auto">
              <a:xfrm>
                <a:off x="1222" y="12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4" name="Freeform 485"/>
              <p:cNvSpPr/>
              <p:nvPr/>
            </p:nvSpPr>
            <p:spPr bwMode="auto">
              <a:xfrm>
                <a:off x="1210" y="1162"/>
                <a:ext cx="12" cy="4"/>
              </a:xfrm>
              <a:custGeom>
                <a:avLst/>
                <a:gdLst>
                  <a:gd name="T0" fmla="*/ 0 w 3"/>
                  <a:gd name="T1" fmla="*/ 1 h 1"/>
                  <a:gd name="T2" fmla="*/ 1 w 3"/>
                  <a:gd name="T3" fmla="*/ 1 h 1"/>
                  <a:gd name="T4" fmla="*/ 2 w 3"/>
                  <a:gd name="T5" fmla="*/ 1 h 1"/>
                  <a:gd name="T6" fmla="*/ 2 w 3"/>
                  <a:gd name="T7" fmla="*/ 1 h 1"/>
                  <a:gd name="T8" fmla="*/ 2 w 3"/>
                  <a:gd name="T9" fmla="*/ 1 h 1"/>
                  <a:gd name="T10" fmla="*/ 2 w 3"/>
                  <a:gd name="T11" fmla="*/ 1 h 1"/>
                  <a:gd name="T12" fmla="*/ 2 w 3"/>
                  <a:gd name="T13" fmla="*/ 1 h 1"/>
                  <a:gd name="T14" fmla="*/ 2 w 3"/>
                  <a:gd name="T15" fmla="*/ 1 h 1"/>
                  <a:gd name="T16" fmla="*/ 3 w 3"/>
                  <a:gd name="T17" fmla="*/ 1 h 1"/>
                  <a:gd name="T18" fmla="*/ 2 w 3"/>
                  <a:gd name="T19" fmla="*/ 1 h 1"/>
                  <a:gd name="T20" fmla="*/ 2 w 3"/>
                  <a:gd name="T21" fmla="*/ 1 h 1"/>
                  <a:gd name="T22" fmla="*/ 1 w 3"/>
                  <a:gd name="T23" fmla="*/ 0 h 1"/>
                  <a:gd name="T24" fmla="*/ 0 w 3"/>
                  <a:gd name="T2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1">
                    <a:moveTo>
                      <a:pt x="0" y="1"/>
                    </a:moveTo>
                    <a:cubicBezTo>
                      <a:pt x="1" y="1"/>
                      <a:pt x="1" y="1"/>
                      <a:pt x="1" y="1"/>
                    </a:cubicBezTo>
                    <a:cubicBezTo>
                      <a:pt x="1"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3" y="1"/>
                      <a:pt x="3" y="1"/>
                    </a:cubicBezTo>
                    <a:cubicBezTo>
                      <a:pt x="2" y="1"/>
                      <a:pt x="2" y="0"/>
                      <a:pt x="2" y="1"/>
                    </a:cubicBezTo>
                    <a:cubicBezTo>
                      <a:pt x="2" y="1"/>
                      <a:pt x="2" y="1"/>
                      <a:pt x="2" y="1"/>
                    </a:cubicBezTo>
                    <a:cubicBezTo>
                      <a:pt x="2" y="1"/>
                      <a:pt x="1"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5" name="Freeform 486"/>
              <p:cNvSpPr/>
              <p:nvPr/>
            </p:nvSpPr>
            <p:spPr bwMode="auto">
              <a:xfrm>
                <a:off x="1222" y="1422"/>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6" name="Freeform 487"/>
              <p:cNvSpPr/>
              <p:nvPr/>
            </p:nvSpPr>
            <p:spPr bwMode="auto">
              <a:xfrm>
                <a:off x="1218" y="1435"/>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7" name="Freeform 488"/>
              <p:cNvSpPr/>
              <p:nvPr/>
            </p:nvSpPr>
            <p:spPr bwMode="auto">
              <a:xfrm>
                <a:off x="1218" y="1426"/>
                <a:ext cx="4"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8" name="Freeform 489"/>
              <p:cNvSpPr/>
              <p:nvPr/>
            </p:nvSpPr>
            <p:spPr bwMode="auto">
              <a:xfrm>
                <a:off x="1218" y="1460"/>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9" name="Freeform 490"/>
              <p:cNvSpPr/>
              <p:nvPr/>
            </p:nvSpPr>
            <p:spPr bwMode="auto">
              <a:xfrm>
                <a:off x="1214" y="1228"/>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0" name="Freeform 491"/>
              <p:cNvSpPr/>
              <p:nvPr/>
            </p:nvSpPr>
            <p:spPr bwMode="auto">
              <a:xfrm>
                <a:off x="1214" y="1431"/>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1" name="Freeform 492"/>
              <p:cNvSpPr/>
              <p:nvPr/>
            </p:nvSpPr>
            <p:spPr bwMode="auto">
              <a:xfrm>
                <a:off x="1214" y="1447"/>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2" name="Freeform 493"/>
              <p:cNvSpPr/>
              <p:nvPr/>
            </p:nvSpPr>
            <p:spPr bwMode="auto">
              <a:xfrm>
                <a:off x="1214" y="1451"/>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1"/>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3" name="Oval 494"/>
              <p:cNvSpPr>
                <a:spLocks noChangeArrowheads="1"/>
              </p:cNvSpPr>
              <p:nvPr/>
            </p:nvSpPr>
            <p:spPr bwMode="auto">
              <a:xfrm>
                <a:off x="1214" y="1443"/>
                <a:ext cx="1"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4" name="Freeform 495"/>
              <p:cNvSpPr/>
              <p:nvPr/>
            </p:nvSpPr>
            <p:spPr bwMode="auto">
              <a:xfrm>
                <a:off x="1210" y="1224"/>
                <a:ext cx="4"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1" y="0"/>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5" name="Freeform 496"/>
              <p:cNvSpPr/>
              <p:nvPr/>
            </p:nvSpPr>
            <p:spPr bwMode="auto">
              <a:xfrm>
                <a:off x="1214" y="14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6" name="Freeform 497"/>
              <p:cNvSpPr/>
              <p:nvPr/>
            </p:nvSpPr>
            <p:spPr bwMode="auto">
              <a:xfrm>
                <a:off x="1214" y="14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7" name="Freeform 498"/>
              <p:cNvSpPr/>
              <p:nvPr/>
            </p:nvSpPr>
            <p:spPr bwMode="auto">
              <a:xfrm>
                <a:off x="1210" y="143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8" name="Freeform 499"/>
              <p:cNvSpPr/>
              <p:nvPr/>
            </p:nvSpPr>
            <p:spPr bwMode="auto">
              <a:xfrm>
                <a:off x="1210" y="1422"/>
                <a:ext cx="4" cy="4"/>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9" name="Freeform 500"/>
              <p:cNvSpPr/>
              <p:nvPr/>
            </p:nvSpPr>
            <p:spPr bwMode="auto">
              <a:xfrm>
                <a:off x="1210" y="140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0" name="Freeform 501"/>
              <p:cNvSpPr/>
              <p:nvPr/>
            </p:nvSpPr>
            <p:spPr bwMode="auto">
              <a:xfrm>
                <a:off x="1210" y="1443"/>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1" name="Freeform 502"/>
              <p:cNvSpPr/>
              <p:nvPr/>
            </p:nvSpPr>
            <p:spPr bwMode="auto">
              <a:xfrm>
                <a:off x="1210" y="13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2" name="Freeform 503"/>
              <p:cNvSpPr/>
              <p:nvPr/>
            </p:nvSpPr>
            <p:spPr bwMode="auto">
              <a:xfrm>
                <a:off x="1206" y="1228"/>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3" name="Freeform 504"/>
              <p:cNvSpPr/>
              <p:nvPr/>
            </p:nvSpPr>
            <p:spPr bwMode="auto">
              <a:xfrm>
                <a:off x="1206" y="1406"/>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4" name="Freeform 505"/>
              <p:cNvSpPr/>
              <p:nvPr/>
            </p:nvSpPr>
            <p:spPr bwMode="auto">
              <a:xfrm>
                <a:off x="1206" y="1422"/>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5" name="Freeform 506"/>
              <p:cNvSpPr/>
              <p:nvPr/>
            </p:nvSpPr>
            <p:spPr bwMode="auto">
              <a:xfrm>
                <a:off x="1206" y="1129"/>
                <a:ext cx="4" cy="4"/>
              </a:xfrm>
              <a:custGeom>
                <a:avLst/>
                <a:gdLst>
                  <a:gd name="T0" fmla="*/ 1 w 1"/>
                  <a:gd name="T1" fmla="*/ 0 h 1"/>
                  <a:gd name="T2" fmla="*/ 0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6" name="Freeform 507"/>
              <p:cNvSpPr/>
              <p:nvPr/>
            </p:nvSpPr>
            <p:spPr bwMode="auto">
              <a:xfrm>
                <a:off x="1206" y="1464"/>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7" name="Freeform 508"/>
              <p:cNvSpPr/>
              <p:nvPr/>
            </p:nvSpPr>
            <p:spPr bwMode="auto">
              <a:xfrm>
                <a:off x="1202" y="1162"/>
                <a:ext cx="4" cy="4"/>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0"/>
                    </a:cubicBezTo>
                    <a:cubicBezTo>
                      <a:pt x="1" y="0"/>
                      <a:pt x="1" y="0"/>
                      <a:pt x="0" y="0"/>
                    </a:cubicBez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8" name="Freeform 509"/>
              <p:cNvSpPr/>
              <p:nvPr/>
            </p:nvSpPr>
            <p:spPr bwMode="auto">
              <a:xfrm>
                <a:off x="1202" y="111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9" name="Freeform 510"/>
              <p:cNvSpPr/>
              <p:nvPr/>
            </p:nvSpPr>
            <p:spPr bwMode="auto">
              <a:xfrm>
                <a:off x="1202" y="1443"/>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0" name="Freeform 511"/>
              <p:cNvSpPr/>
              <p:nvPr/>
            </p:nvSpPr>
            <p:spPr bwMode="auto">
              <a:xfrm>
                <a:off x="1202" y="1381"/>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1" name="Freeform 512"/>
              <p:cNvSpPr/>
              <p:nvPr/>
            </p:nvSpPr>
            <p:spPr bwMode="auto">
              <a:xfrm>
                <a:off x="1202" y="1398"/>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2" name="Freeform 513"/>
              <p:cNvSpPr/>
              <p:nvPr/>
            </p:nvSpPr>
            <p:spPr bwMode="auto">
              <a:xfrm>
                <a:off x="1194" y="1224"/>
                <a:ext cx="12" cy="4"/>
              </a:xfrm>
              <a:custGeom>
                <a:avLst/>
                <a:gdLst>
                  <a:gd name="T0" fmla="*/ 2 w 3"/>
                  <a:gd name="T1" fmla="*/ 1 h 1"/>
                  <a:gd name="T2" fmla="*/ 0 w 3"/>
                  <a:gd name="T3" fmla="*/ 0 h 1"/>
                  <a:gd name="T4" fmla="*/ 0 w 3"/>
                  <a:gd name="T5" fmla="*/ 1 h 1"/>
                  <a:gd name="T6" fmla="*/ 0 w 3"/>
                  <a:gd name="T7" fmla="*/ 1 h 1"/>
                  <a:gd name="T8" fmla="*/ 0 w 3"/>
                  <a:gd name="T9" fmla="*/ 1 h 1"/>
                  <a:gd name="T10" fmla="*/ 2 w 3"/>
                  <a:gd name="T11" fmla="*/ 1 h 1"/>
                  <a:gd name="T12" fmla="*/ 2 w 3"/>
                  <a:gd name="T13" fmla="*/ 1 h 1"/>
                  <a:gd name="T14" fmla="*/ 3 w 3"/>
                  <a:gd name="T15" fmla="*/ 1 h 1"/>
                  <a:gd name="T16" fmla="*/ 2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1"/>
                    </a:moveTo>
                    <a:cubicBezTo>
                      <a:pt x="1" y="1"/>
                      <a:pt x="1" y="1"/>
                      <a:pt x="0" y="0"/>
                    </a:cubicBezTo>
                    <a:cubicBezTo>
                      <a:pt x="0" y="0"/>
                      <a:pt x="0" y="0"/>
                      <a:pt x="0" y="1"/>
                    </a:cubicBezTo>
                    <a:cubicBezTo>
                      <a:pt x="0" y="1"/>
                      <a:pt x="0" y="1"/>
                      <a:pt x="0" y="1"/>
                    </a:cubicBezTo>
                    <a:cubicBezTo>
                      <a:pt x="0" y="1"/>
                      <a:pt x="0" y="1"/>
                      <a:pt x="0" y="1"/>
                    </a:cubicBezTo>
                    <a:cubicBezTo>
                      <a:pt x="1" y="1"/>
                      <a:pt x="1" y="1"/>
                      <a:pt x="2" y="1"/>
                    </a:cubicBezTo>
                    <a:cubicBezTo>
                      <a:pt x="2" y="1"/>
                      <a:pt x="2" y="1"/>
                      <a:pt x="2" y="1"/>
                    </a:cubicBezTo>
                    <a:cubicBezTo>
                      <a:pt x="2" y="1"/>
                      <a:pt x="3" y="1"/>
                      <a:pt x="3" y="1"/>
                    </a:cubicBezTo>
                    <a:cubicBezTo>
                      <a:pt x="3"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3" name="Freeform 514"/>
              <p:cNvSpPr/>
              <p:nvPr/>
            </p:nvSpPr>
            <p:spPr bwMode="auto">
              <a:xfrm>
                <a:off x="1202" y="1389"/>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4" name="Freeform 515"/>
              <p:cNvSpPr/>
              <p:nvPr/>
            </p:nvSpPr>
            <p:spPr bwMode="auto">
              <a:xfrm>
                <a:off x="1202" y="1117"/>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5" name="Freeform 516"/>
              <p:cNvSpPr/>
              <p:nvPr/>
            </p:nvSpPr>
            <p:spPr bwMode="auto">
              <a:xfrm>
                <a:off x="1202" y="121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6" name="Oval 517"/>
              <p:cNvSpPr>
                <a:spLocks noChangeArrowheads="1"/>
              </p:cNvSpPr>
              <p:nvPr/>
            </p:nvSpPr>
            <p:spPr bwMode="auto">
              <a:xfrm>
                <a:off x="1202" y="145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7" name="Freeform 518"/>
              <p:cNvSpPr/>
              <p:nvPr/>
            </p:nvSpPr>
            <p:spPr bwMode="auto">
              <a:xfrm>
                <a:off x="1202" y="1398"/>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8" name="Oval 519"/>
              <p:cNvSpPr>
                <a:spLocks noChangeArrowheads="1"/>
              </p:cNvSpPr>
              <p:nvPr/>
            </p:nvSpPr>
            <p:spPr bwMode="auto">
              <a:xfrm>
                <a:off x="1202" y="144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9" name="Freeform 520"/>
              <p:cNvSpPr/>
              <p:nvPr/>
            </p:nvSpPr>
            <p:spPr bwMode="auto">
              <a:xfrm>
                <a:off x="1202" y="14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0" name="Freeform 521"/>
              <p:cNvSpPr/>
              <p:nvPr/>
            </p:nvSpPr>
            <p:spPr bwMode="auto">
              <a:xfrm>
                <a:off x="1198" y="1269"/>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1" name="Freeform 522"/>
              <p:cNvSpPr/>
              <p:nvPr/>
            </p:nvSpPr>
            <p:spPr bwMode="auto">
              <a:xfrm>
                <a:off x="1198" y="1113"/>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2" name="Freeform 523"/>
              <p:cNvSpPr/>
              <p:nvPr/>
            </p:nvSpPr>
            <p:spPr bwMode="auto">
              <a:xfrm>
                <a:off x="1194" y="1199"/>
                <a:ext cx="8" cy="4"/>
              </a:xfrm>
              <a:custGeom>
                <a:avLst/>
                <a:gdLst>
                  <a:gd name="T0" fmla="*/ 1 w 2"/>
                  <a:gd name="T1" fmla="*/ 0 h 1"/>
                  <a:gd name="T2" fmla="*/ 1 w 2"/>
                  <a:gd name="T3" fmla="*/ 0 h 1"/>
                  <a:gd name="T4" fmla="*/ 1 w 2"/>
                  <a:gd name="T5" fmla="*/ 0 h 1"/>
                </a:gdLst>
                <a:ahLst/>
                <a:cxnLst>
                  <a:cxn ang="0">
                    <a:pos x="T0" y="T1"/>
                  </a:cxn>
                  <a:cxn ang="0">
                    <a:pos x="T2" y="T3"/>
                  </a:cxn>
                  <a:cxn ang="0">
                    <a:pos x="T4" y="T5"/>
                  </a:cxn>
                </a:cxnLst>
                <a:rect l="0" t="0" r="r" b="b"/>
                <a:pathLst>
                  <a:path w="2" h="1">
                    <a:moveTo>
                      <a:pt x="1" y="0"/>
                    </a:moveTo>
                    <a:cubicBezTo>
                      <a:pt x="1" y="1"/>
                      <a:pt x="1" y="0"/>
                      <a:pt x="1" y="0"/>
                    </a:cubicBezTo>
                    <a:cubicBezTo>
                      <a:pt x="0"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3" name="Freeform 524"/>
              <p:cNvSpPr/>
              <p:nvPr/>
            </p:nvSpPr>
            <p:spPr bwMode="auto">
              <a:xfrm>
                <a:off x="1194" y="1455"/>
                <a:ext cx="4" cy="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4" name="Freeform 525"/>
              <p:cNvSpPr/>
              <p:nvPr/>
            </p:nvSpPr>
            <p:spPr bwMode="auto">
              <a:xfrm>
                <a:off x="1198" y="11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5" name="Oval 526"/>
              <p:cNvSpPr>
                <a:spLocks noChangeArrowheads="1"/>
              </p:cNvSpPr>
              <p:nvPr/>
            </p:nvSpPr>
            <p:spPr bwMode="auto">
              <a:xfrm>
                <a:off x="1198" y="138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6" name="Freeform 527"/>
              <p:cNvSpPr/>
              <p:nvPr/>
            </p:nvSpPr>
            <p:spPr bwMode="auto">
              <a:xfrm>
                <a:off x="1194" y="1426"/>
                <a:ext cx="4" cy="5"/>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7" name="Freeform 528"/>
              <p:cNvSpPr/>
              <p:nvPr/>
            </p:nvSpPr>
            <p:spPr bwMode="auto">
              <a:xfrm>
                <a:off x="1194" y="1187"/>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8" name="Freeform 529"/>
              <p:cNvSpPr/>
              <p:nvPr/>
            </p:nvSpPr>
            <p:spPr bwMode="auto">
              <a:xfrm>
                <a:off x="1194" y="1381"/>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9" name="Freeform 530"/>
              <p:cNvSpPr/>
              <p:nvPr/>
            </p:nvSpPr>
            <p:spPr bwMode="auto">
              <a:xfrm>
                <a:off x="1194" y="1199"/>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0" name="Freeform 531"/>
              <p:cNvSpPr/>
              <p:nvPr/>
            </p:nvSpPr>
            <p:spPr bwMode="auto">
              <a:xfrm>
                <a:off x="1194" y="14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1" name="Freeform 532"/>
              <p:cNvSpPr/>
              <p:nvPr/>
            </p:nvSpPr>
            <p:spPr bwMode="auto">
              <a:xfrm>
                <a:off x="1194" y="14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2" name="Freeform 533"/>
              <p:cNvSpPr/>
              <p:nvPr/>
            </p:nvSpPr>
            <p:spPr bwMode="auto">
              <a:xfrm>
                <a:off x="1194" y="122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3" name="Freeform 534"/>
              <p:cNvSpPr/>
              <p:nvPr/>
            </p:nvSpPr>
            <p:spPr bwMode="auto">
              <a:xfrm>
                <a:off x="1194" y="13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4" name="Freeform 535"/>
              <p:cNvSpPr/>
              <p:nvPr/>
            </p:nvSpPr>
            <p:spPr bwMode="auto">
              <a:xfrm>
                <a:off x="1194" y="1183"/>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5" name="Freeform 536"/>
              <p:cNvSpPr/>
              <p:nvPr/>
            </p:nvSpPr>
            <p:spPr bwMode="auto">
              <a:xfrm>
                <a:off x="1190" y="113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6" name="Freeform 537"/>
              <p:cNvSpPr/>
              <p:nvPr/>
            </p:nvSpPr>
            <p:spPr bwMode="auto">
              <a:xfrm>
                <a:off x="1190" y="1183"/>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7" name="Oval 538"/>
              <p:cNvSpPr>
                <a:spLocks noChangeArrowheads="1"/>
              </p:cNvSpPr>
              <p:nvPr/>
            </p:nvSpPr>
            <p:spPr bwMode="auto">
              <a:xfrm>
                <a:off x="1190" y="144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8" name="Freeform 539"/>
              <p:cNvSpPr/>
              <p:nvPr/>
            </p:nvSpPr>
            <p:spPr bwMode="auto">
              <a:xfrm>
                <a:off x="1186" y="1224"/>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9" name="Freeform 540"/>
              <p:cNvSpPr/>
              <p:nvPr/>
            </p:nvSpPr>
            <p:spPr bwMode="auto">
              <a:xfrm>
                <a:off x="1190" y="14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0" name="Freeform 541"/>
              <p:cNvSpPr/>
              <p:nvPr/>
            </p:nvSpPr>
            <p:spPr bwMode="auto">
              <a:xfrm>
                <a:off x="1186" y="142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1" name="Freeform 542"/>
              <p:cNvSpPr/>
              <p:nvPr/>
            </p:nvSpPr>
            <p:spPr bwMode="auto">
              <a:xfrm>
                <a:off x="1186" y="1183"/>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2" name="Freeform 543"/>
              <p:cNvSpPr>
                <a:spLocks noEditPoints="1"/>
              </p:cNvSpPr>
              <p:nvPr/>
            </p:nvSpPr>
            <p:spPr bwMode="auto">
              <a:xfrm>
                <a:off x="1178" y="1476"/>
                <a:ext cx="8" cy="4"/>
              </a:xfrm>
              <a:custGeom>
                <a:avLst/>
                <a:gdLst>
                  <a:gd name="T0" fmla="*/ 2 w 2"/>
                  <a:gd name="T1" fmla="*/ 1 h 1"/>
                  <a:gd name="T2" fmla="*/ 2 w 2"/>
                  <a:gd name="T3" fmla="*/ 0 h 1"/>
                  <a:gd name="T4" fmla="*/ 1 w 2"/>
                  <a:gd name="T5" fmla="*/ 0 h 1"/>
                  <a:gd name="T6" fmla="*/ 1 w 2"/>
                  <a:gd name="T7" fmla="*/ 1 h 1"/>
                  <a:gd name="T8" fmla="*/ 1 w 2"/>
                  <a:gd name="T9" fmla="*/ 0 h 1"/>
                  <a:gd name="T10" fmla="*/ 0 w 2"/>
                  <a:gd name="T11" fmla="*/ 0 h 1"/>
                  <a:gd name="T12" fmla="*/ 0 w 2"/>
                  <a:gd name="T13" fmla="*/ 1 h 1"/>
                  <a:gd name="T14" fmla="*/ 0 w 2"/>
                  <a:gd name="T15" fmla="*/ 1 h 1"/>
                  <a:gd name="T16" fmla="*/ 0 w 2"/>
                  <a:gd name="T17" fmla="*/ 1 h 1"/>
                  <a:gd name="T18" fmla="*/ 0 w 2"/>
                  <a:gd name="T19" fmla="*/ 1 h 1"/>
                  <a:gd name="T20" fmla="*/ 2 w 2"/>
                  <a:gd name="T21" fmla="*/ 1 h 1"/>
                  <a:gd name="T22" fmla="*/ 0 w 2"/>
                  <a:gd name="T23" fmla="*/ 1 h 1"/>
                  <a:gd name="T24" fmla="*/ 0 w 2"/>
                  <a:gd name="T25" fmla="*/ 0 h 1"/>
                  <a:gd name="T26" fmla="*/ 0 w 2"/>
                  <a:gd name="T27" fmla="*/ 1 h 1"/>
                  <a:gd name="T28" fmla="*/ 0 w 2"/>
                  <a:gd name="T29" fmla="*/ 1 h 1"/>
                  <a:gd name="T30" fmla="*/ 0 w 2"/>
                  <a:gd name="T31" fmla="*/ 1 h 1"/>
                  <a:gd name="T32" fmla="*/ 0 w 2"/>
                  <a:gd name="T33" fmla="*/ 1 h 1"/>
                  <a:gd name="T34" fmla="*/ 0 w 2"/>
                  <a:gd name="T35" fmla="*/ 1 h 1"/>
                  <a:gd name="T36" fmla="*/ 0 w 2"/>
                  <a:gd name="T3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1">
                    <a:moveTo>
                      <a:pt x="2" y="1"/>
                    </a:moveTo>
                    <a:cubicBezTo>
                      <a:pt x="2" y="1"/>
                      <a:pt x="2" y="0"/>
                      <a:pt x="2" y="0"/>
                    </a:cubicBezTo>
                    <a:cubicBezTo>
                      <a:pt x="2" y="1"/>
                      <a:pt x="1" y="1"/>
                      <a:pt x="1" y="0"/>
                    </a:cubicBezTo>
                    <a:cubicBezTo>
                      <a:pt x="1" y="1"/>
                      <a:pt x="1" y="1"/>
                      <a:pt x="1" y="1"/>
                    </a:cubicBezTo>
                    <a:cubicBezTo>
                      <a:pt x="1" y="0"/>
                      <a:pt x="1" y="0"/>
                      <a:pt x="1"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1" y="1"/>
                      <a:pt x="2" y="1"/>
                      <a:pt x="2" y="1"/>
                    </a:cubicBezTo>
                    <a:close/>
                    <a:moveTo>
                      <a:pt x="0" y="1"/>
                    </a:move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3" name="Freeform 544"/>
              <p:cNvSpPr/>
              <p:nvPr/>
            </p:nvSpPr>
            <p:spPr bwMode="auto">
              <a:xfrm>
                <a:off x="1182" y="1216"/>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4" name="Freeform 545"/>
              <p:cNvSpPr/>
              <p:nvPr/>
            </p:nvSpPr>
            <p:spPr bwMode="auto">
              <a:xfrm>
                <a:off x="1182" y="1402"/>
                <a:ext cx="4" cy="4"/>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5" name="Freeform 546"/>
              <p:cNvSpPr/>
              <p:nvPr/>
            </p:nvSpPr>
            <p:spPr bwMode="auto">
              <a:xfrm>
                <a:off x="1182" y="1464"/>
                <a:ext cx="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6" name="Freeform 547"/>
              <p:cNvSpPr/>
              <p:nvPr/>
            </p:nvSpPr>
            <p:spPr bwMode="auto">
              <a:xfrm>
                <a:off x="1182" y="120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7" name="Freeform 548"/>
              <p:cNvSpPr/>
              <p:nvPr/>
            </p:nvSpPr>
            <p:spPr bwMode="auto">
              <a:xfrm>
                <a:off x="1182" y="1402"/>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8" name="Freeform 549"/>
              <p:cNvSpPr/>
              <p:nvPr/>
            </p:nvSpPr>
            <p:spPr bwMode="auto">
              <a:xfrm>
                <a:off x="1182" y="14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9" name="Freeform 550"/>
              <p:cNvSpPr/>
              <p:nvPr/>
            </p:nvSpPr>
            <p:spPr bwMode="auto">
              <a:xfrm>
                <a:off x="1178" y="1443"/>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0" name="Freeform 551"/>
              <p:cNvSpPr/>
              <p:nvPr/>
            </p:nvSpPr>
            <p:spPr bwMode="auto">
              <a:xfrm>
                <a:off x="1178" y="11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1" name="Freeform 552"/>
              <p:cNvSpPr/>
              <p:nvPr/>
            </p:nvSpPr>
            <p:spPr bwMode="auto">
              <a:xfrm>
                <a:off x="1178" y="11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2" name="Freeform 553"/>
              <p:cNvSpPr/>
              <p:nvPr/>
            </p:nvSpPr>
            <p:spPr bwMode="auto">
              <a:xfrm>
                <a:off x="1173" y="1224"/>
                <a:ext cx="5"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3" name="Freeform 554"/>
              <p:cNvSpPr/>
              <p:nvPr/>
            </p:nvSpPr>
            <p:spPr bwMode="auto">
              <a:xfrm>
                <a:off x="1173" y="1402"/>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4" name="Freeform 555"/>
              <p:cNvSpPr/>
              <p:nvPr/>
            </p:nvSpPr>
            <p:spPr bwMode="auto">
              <a:xfrm>
                <a:off x="1173" y="1439"/>
                <a:ext cx="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5" name="Freeform 556"/>
              <p:cNvSpPr/>
              <p:nvPr/>
            </p:nvSpPr>
            <p:spPr bwMode="auto">
              <a:xfrm>
                <a:off x="1173" y="1410"/>
                <a:ext cx="5"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6" name="Freeform 557"/>
              <p:cNvSpPr/>
              <p:nvPr/>
            </p:nvSpPr>
            <p:spPr bwMode="auto">
              <a:xfrm>
                <a:off x="1169" y="1154"/>
                <a:ext cx="4" cy="4"/>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0"/>
                      <a:pt x="1" y="0"/>
                    </a:cubicBez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7" name="Freeform 558"/>
              <p:cNvSpPr/>
              <p:nvPr/>
            </p:nvSpPr>
            <p:spPr bwMode="auto">
              <a:xfrm>
                <a:off x="1169" y="1224"/>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8" name="Oval 559"/>
              <p:cNvSpPr>
                <a:spLocks noChangeArrowheads="1"/>
              </p:cNvSpPr>
              <p:nvPr/>
            </p:nvSpPr>
            <p:spPr bwMode="auto">
              <a:xfrm>
                <a:off x="1173" y="122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9" name="Freeform 560"/>
              <p:cNvSpPr/>
              <p:nvPr/>
            </p:nvSpPr>
            <p:spPr bwMode="auto">
              <a:xfrm>
                <a:off x="1169" y="1137"/>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0" name="Freeform 561"/>
              <p:cNvSpPr/>
              <p:nvPr/>
            </p:nvSpPr>
            <p:spPr bwMode="auto">
              <a:xfrm>
                <a:off x="1169" y="11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1" name="Freeform 562"/>
              <p:cNvSpPr/>
              <p:nvPr/>
            </p:nvSpPr>
            <p:spPr bwMode="auto">
              <a:xfrm>
                <a:off x="1169" y="1208"/>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2" name="Freeform 563"/>
              <p:cNvSpPr/>
              <p:nvPr/>
            </p:nvSpPr>
            <p:spPr bwMode="auto">
              <a:xfrm>
                <a:off x="1169" y="1426"/>
                <a:ext cx="0" cy="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3" name="Freeform 564"/>
              <p:cNvSpPr/>
              <p:nvPr/>
            </p:nvSpPr>
            <p:spPr bwMode="auto">
              <a:xfrm>
                <a:off x="1169" y="1439"/>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4" name="Freeform 565"/>
              <p:cNvSpPr/>
              <p:nvPr/>
            </p:nvSpPr>
            <p:spPr bwMode="auto">
              <a:xfrm>
                <a:off x="1169" y="13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5" name="Freeform 566"/>
              <p:cNvSpPr/>
              <p:nvPr/>
            </p:nvSpPr>
            <p:spPr bwMode="auto">
              <a:xfrm>
                <a:off x="1169" y="14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6" name="Freeform 567"/>
              <p:cNvSpPr/>
              <p:nvPr/>
            </p:nvSpPr>
            <p:spPr bwMode="auto">
              <a:xfrm>
                <a:off x="1165" y="1166"/>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7" name="Freeform 568"/>
              <p:cNvSpPr/>
              <p:nvPr/>
            </p:nvSpPr>
            <p:spPr bwMode="auto">
              <a:xfrm>
                <a:off x="1165" y="1224"/>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8" name="Freeform 569"/>
              <p:cNvSpPr/>
              <p:nvPr/>
            </p:nvSpPr>
            <p:spPr bwMode="auto">
              <a:xfrm>
                <a:off x="1165" y="145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9" name="Freeform 570"/>
              <p:cNvSpPr/>
              <p:nvPr/>
            </p:nvSpPr>
            <p:spPr bwMode="auto">
              <a:xfrm>
                <a:off x="1165" y="116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0" name="Rectangle 571"/>
              <p:cNvSpPr>
                <a:spLocks noChangeArrowheads="1"/>
              </p:cNvSpPr>
              <p:nvPr/>
            </p:nvSpPr>
            <p:spPr bwMode="auto">
              <a:xfrm>
                <a:off x="1165" y="130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01" name="Freeform 572"/>
              <p:cNvSpPr/>
              <p:nvPr/>
            </p:nvSpPr>
            <p:spPr bwMode="auto">
              <a:xfrm>
                <a:off x="1165" y="12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2" name="Freeform 573"/>
              <p:cNvSpPr/>
              <p:nvPr/>
            </p:nvSpPr>
            <p:spPr bwMode="auto">
              <a:xfrm>
                <a:off x="1161" y="1410"/>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3" name="Freeform 574"/>
              <p:cNvSpPr/>
              <p:nvPr/>
            </p:nvSpPr>
            <p:spPr bwMode="auto">
              <a:xfrm>
                <a:off x="1161" y="1113"/>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4" name="Rectangle 575"/>
              <p:cNvSpPr>
                <a:spLocks noChangeArrowheads="1"/>
              </p:cNvSpPr>
              <p:nvPr/>
            </p:nvSpPr>
            <p:spPr bwMode="auto">
              <a:xfrm>
                <a:off x="1161" y="123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05" name="Freeform 576"/>
              <p:cNvSpPr/>
              <p:nvPr/>
            </p:nvSpPr>
            <p:spPr bwMode="auto">
              <a:xfrm>
                <a:off x="1157" y="1150"/>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0"/>
                      <a:pt x="0" y="1"/>
                      <a:pt x="1" y="1"/>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6" name="Freeform 577"/>
              <p:cNvSpPr/>
              <p:nvPr/>
            </p:nvSpPr>
            <p:spPr bwMode="auto">
              <a:xfrm>
                <a:off x="1161" y="142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7" name="Freeform 578"/>
              <p:cNvSpPr/>
              <p:nvPr/>
            </p:nvSpPr>
            <p:spPr bwMode="auto">
              <a:xfrm>
                <a:off x="1161" y="1468"/>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8" name="Freeform 579"/>
              <p:cNvSpPr/>
              <p:nvPr/>
            </p:nvSpPr>
            <p:spPr bwMode="auto">
              <a:xfrm>
                <a:off x="1157" y="1344"/>
                <a:ext cx="4" cy="4"/>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9" name="Freeform 580"/>
              <p:cNvSpPr/>
              <p:nvPr/>
            </p:nvSpPr>
            <p:spPr bwMode="auto">
              <a:xfrm>
                <a:off x="1157" y="12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0" name="Freeform 581"/>
              <p:cNvSpPr/>
              <p:nvPr/>
            </p:nvSpPr>
            <p:spPr bwMode="auto">
              <a:xfrm>
                <a:off x="1157" y="1311"/>
                <a:ext cx="0" cy="4"/>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1" name="Freeform 582"/>
              <p:cNvSpPr/>
              <p:nvPr/>
            </p:nvSpPr>
            <p:spPr bwMode="auto">
              <a:xfrm>
                <a:off x="1153" y="1344"/>
                <a:ext cx="4" cy="4"/>
              </a:xfrm>
              <a:custGeom>
                <a:avLst/>
                <a:gdLst>
                  <a:gd name="T0" fmla="*/ 1 w 1"/>
                  <a:gd name="T1" fmla="*/ 1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1 w 1"/>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cubicBezTo>
                      <a:pt x="1" y="1"/>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2" name="Freeform 583"/>
              <p:cNvSpPr/>
              <p:nvPr/>
            </p:nvSpPr>
            <p:spPr bwMode="auto">
              <a:xfrm>
                <a:off x="1157" y="1369"/>
                <a:ext cx="4" cy="0"/>
              </a:xfrm>
              <a:custGeom>
                <a:avLst/>
                <a:gdLst>
                  <a:gd name="T0" fmla="*/ 0 w 1"/>
                  <a:gd name="T1" fmla="*/ 0 w 1"/>
                </a:gdLst>
                <a:ahLst/>
                <a:cxnLst>
                  <a:cxn ang="0">
                    <a:pos x="T0" y="0"/>
                  </a:cxn>
                  <a:cxn ang="0">
                    <a:pos x="T1" y="0"/>
                  </a:cxn>
                </a:cxnLst>
                <a:rect l="0" t="0" r="r" b="b"/>
                <a:pathLst>
                  <a:path w="1">
                    <a:moveTo>
                      <a:pt x="0" y="0"/>
                    </a:move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3" name="Freeform 584"/>
              <p:cNvSpPr/>
              <p:nvPr/>
            </p:nvSpPr>
            <p:spPr bwMode="auto">
              <a:xfrm>
                <a:off x="1153" y="1220"/>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0"/>
                      <a:pt x="0" y="0"/>
                      <a:pt x="1" y="1"/>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4" name="Freeform 585"/>
              <p:cNvSpPr/>
              <p:nvPr/>
            </p:nvSpPr>
            <p:spPr bwMode="auto">
              <a:xfrm>
                <a:off x="1157" y="14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5" name="Freeform 586"/>
              <p:cNvSpPr/>
              <p:nvPr/>
            </p:nvSpPr>
            <p:spPr bwMode="auto">
              <a:xfrm>
                <a:off x="1157" y="12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6" name="Freeform 587"/>
              <p:cNvSpPr/>
              <p:nvPr/>
            </p:nvSpPr>
            <p:spPr bwMode="auto">
              <a:xfrm>
                <a:off x="1157" y="142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7" name="Freeform 588"/>
              <p:cNvSpPr/>
              <p:nvPr/>
            </p:nvSpPr>
            <p:spPr bwMode="auto">
              <a:xfrm>
                <a:off x="1153" y="1344"/>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8" name="Freeform 589"/>
              <p:cNvSpPr/>
              <p:nvPr/>
            </p:nvSpPr>
            <p:spPr bwMode="auto">
              <a:xfrm>
                <a:off x="1153" y="1373"/>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9" name="Freeform 590"/>
              <p:cNvSpPr/>
              <p:nvPr/>
            </p:nvSpPr>
            <p:spPr bwMode="auto">
              <a:xfrm>
                <a:off x="1153" y="1340"/>
                <a:ext cx="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0" name="Freeform 591"/>
              <p:cNvSpPr/>
              <p:nvPr/>
            </p:nvSpPr>
            <p:spPr bwMode="auto">
              <a:xfrm>
                <a:off x="1153" y="1414"/>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1" name="Freeform 592"/>
              <p:cNvSpPr/>
              <p:nvPr/>
            </p:nvSpPr>
            <p:spPr bwMode="auto">
              <a:xfrm>
                <a:off x="1153" y="12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2" name="Freeform 593"/>
              <p:cNvSpPr/>
              <p:nvPr/>
            </p:nvSpPr>
            <p:spPr bwMode="auto">
              <a:xfrm>
                <a:off x="1153" y="1497"/>
                <a:ext cx="0" cy="4"/>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3" name="Freeform 594"/>
              <p:cNvSpPr/>
              <p:nvPr/>
            </p:nvSpPr>
            <p:spPr bwMode="auto">
              <a:xfrm>
                <a:off x="1153" y="1208"/>
                <a:ext cx="0" cy="4"/>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4" name="Freeform 595"/>
              <p:cNvSpPr/>
              <p:nvPr/>
            </p:nvSpPr>
            <p:spPr bwMode="auto">
              <a:xfrm>
                <a:off x="1149" y="1480"/>
                <a:ext cx="4"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5" name="Freeform 596"/>
              <p:cNvSpPr/>
              <p:nvPr/>
            </p:nvSpPr>
            <p:spPr bwMode="auto">
              <a:xfrm>
                <a:off x="1149" y="1216"/>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6" name="Freeform 597"/>
              <p:cNvSpPr/>
              <p:nvPr/>
            </p:nvSpPr>
            <p:spPr bwMode="auto">
              <a:xfrm>
                <a:off x="1145" y="1150"/>
                <a:ext cx="4" cy="4"/>
              </a:xfrm>
              <a:custGeom>
                <a:avLst/>
                <a:gdLst>
                  <a:gd name="T0" fmla="*/ 0 w 1"/>
                  <a:gd name="T1" fmla="*/ 1 h 1"/>
                  <a:gd name="T2" fmla="*/ 0 w 1"/>
                  <a:gd name="T3" fmla="*/ 1 h 1"/>
                  <a:gd name="T4" fmla="*/ 1 w 1"/>
                  <a:gd name="T5" fmla="*/ 1 h 1"/>
                  <a:gd name="T6" fmla="*/ 1 w 1"/>
                  <a:gd name="T7" fmla="*/ 1 h 1"/>
                  <a:gd name="T8" fmla="*/ 1 w 1"/>
                  <a:gd name="T9" fmla="*/ 1 h 1"/>
                  <a:gd name="T10" fmla="*/ 1 w 1"/>
                  <a:gd name="T11" fmla="*/ 1 h 1"/>
                  <a:gd name="T12" fmla="*/ 1 w 1"/>
                  <a:gd name="T13" fmla="*/ 1 h 1"/>
                  <a:gd name="T14" fmla="*/ 0 w 1"/>
                  <a:gd name="T15" fmla="*/ 1 h 1"/>
                  <a:gd name="T16" fmla="*/ 0 w 1"/>
                  <a:gd name="T17" fmla="*/ 1 h 1"/>
                  <a:gd name="T18" fmla="*/ 0 w 1"/>
                  <a:gd name="T19" fmla="*/ 0 h 1"/>
                  <a:gd name="T20" fmla="*/ 0 w 1"/>
                  <a:gd name="T21" fmla="*/ 1 h 1"/>
                  <a:gd name="T22" fmla="*/ 0 w 1"/>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0" y="1"/>
                    </a:move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0" y="1"/>
                    </a:cubicBezTo>
                    <a:cubicBezTo>
                      <a:pt x="0" y="1"/>
                      <a:pt x="0" y="1"/>
                      <a:pt x="0" y="1"/>
                    </a:cubicBezTo>
                    <a:cubicBezTo>
                      <a:pt x="0" y="1"/>
                      <a:pt x="1" y="0"/>
                      <a:pt x="0" y="0"/>
                    </a:cubicBez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7" name="Freeform 598"/>
              <p:cNvSpPr/>
              <p:nvPr/>
            </p:nvSpPr>
            <p:spPr bwMode="auto">
              <a:xfrm>
                <a:off x="1149" y="1497"/>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8" name="Freeform 599"/>
              <p:cNvSpPr/>
              <p:nvPr/>
            </p:nvSpPr>
            <p:spPr bwMode="auto">
              <a:xfrm>
                <a:off x="1145" y="1150"/>
                <a:ext cx="8" cy="4"/>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1" y="1"/>
                    </a:cubicBezTo>
                    <a:cubicBezTo>
                      <a:pt x="0"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9" name="Freeform 600"/>
              <p:cNvSpPr/>
              <p:nvPr/>
            </p:nvSpPr>
            <p:spPr bwMode="auto">
              <a:xfrm>
                <a:off x="1149" y="14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0" name="Freeform 601"/>
              <p:cNvSpPr/>
              <p:nvPr/>
            </p:nvSpPr>
            <p:spPr bwMode="auto">
              <a:xfrm>
                <a:off x="1149" y="1307"/>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1" name="Freeform 602"/>
              <p:cNvSpPr/>
              <p:nvPr/>
            </p:nvSpPr>
            <p:spPr bwMode="auto">
              <a:xfrm>
                <a:off x="1145" y="1480"/>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2" name="Freeform 603"/>
              <p:cNvSpPr/>
              <p:nvPr/>
            </p:nvSpPr>
            <p:spPr bwMode="auto">
              <a:xfrm>
                <a:off x="1145" y="1170"/>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3" name="Freeform 604"/>
              <p:cNvSpPr/>
              <p:nvPr/>
            </p:nvSpPr>
            <p:spPr bwMode="auto">
              <a:xfrm>
                <a:off x="1145" y="1158"/>
                <a:ext cx="4" cy="4"/>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4" name="Freeform 605"/>
              <p:cNvSpPr/>
              <p:nvPr/>
            </p:nvSpPr>
            <p:spPr bwMode="auto">
              <a:xfrm>
                <a:off x="1145" y="1356"/>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5" name="Freeform 606"/>
              <p:cNvSpPr/>
              <p:nvPr/>
            </p:nvSpPr>
            <p:spPr bwMode="auto">
              <a:xfrm>
                <a:off x="1145" y="1195"/>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1" name="Group 808"/>
            <p:cNvGrpSpPr/>
            <p:nvPr/>
          </p:nvGrpSpPr>
          <p:grpSpPr bwMode="auto">
            <a:xfrm>
              <a:off x="475" y="989"/>
              <a:ext cx="1711" cy="603"/>
              <a:chOff x="475" y="989"/>
              <a:chExt cx="1711" cy="603"/>
            </a:xfrm>
            <a:grpFill/>
          </p:grpSpPr>
          <p:sp>
            <p:nvSpPr>
              <p:cNvPr id="536" name="Freeform 608"/>
              <p:cNvSpPr/>
              <p:nvPr/>
            </p:nvSpPr>
            <p:spPr bwMode="auto">
              <a:xfrm>
                <a:off x="1141" y="1166"/>
                <a:ext cx="4" cy="4"/>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0"/>
                    </a:cubicBezTo>
                    <a:cubicBezTo>
                      <a:pt x="0" y="1"/>
                      <a:pt x="1" y="0"/>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609"/>
              <p:cNvSpPr/>
              <p:nvPr/>
            </p:nvSpPr>
            <p:spPr bwMode="auto">
              <a:xfrm>
                <a:off x="1141" y="119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610"/>
              <p:cNvSpPr/>
              <p:nvPr/>
            </p:nvSpPr>
            <p:spPr bwMode="auto">
              <a:xfrm>
                <a:off x="1141" y="1348"/>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 name="Freeform 611"/>
              <p:cNvSpPr/>
              <p:nvPr/>
            </p:nvSpPr>
            <p:spPr bwMode="auto">
              <a:xfrm>
                <a:off x="1141" y="1150"/>
                <a:ext cx="4" cy="4"/>
              </a:xfrm>
              <a:custGeom>
                <a:avLst/>
                <a:gdLst>
                  <a:gd name="T0" fmla="*/ 0 w 1"/>
                  <a:gd name="T1" fmla="*/ 1 h 1"/>
                  <a:gd name="T2" fmla="*/ 1 w 1"/>
                  <a:gd name="T3" fmla="*/ 1 h 1"/>
                  <a:gd name="T4" fmla="*/ 0 w 1"/>
                  <a:gd name="T5" fmla="*/ 1 h 1"/>
                  <a:gd name="T6" fmla="*/ 0 w 1"/>
                  <a:gd name="T7" fmla="*/ 1 h 1"/>
                  <a:gd name="T8" fmla="*/ 0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1" y="1"/>
                      <a:pt x="1" y="1"/>
                    </a:cubicBezTo>
                    <a:cubicBezTo>
                      <a:pt x="1" y="0"/>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 name="Freeform 612"/>
              <p:cNvSpPr/>
              <p:nvPr/>
            </p:nvSpPr>
            <p:spPr bwMode="auto">
              <a:xfrm>
                <a:off x="1141" y="1117"/>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 name="Freeform 613"/>
              <p:cNvSpPr/>
              <p:nvPr/>
            </p:nvSpPr>
            <p:spPr bwMode="auto">
              <a:xfrm>
                <a:off x="1137" y="1166"/>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 name="Freeform 614"/>
              <p:cNvSpPr/>
              <p:nvPr/>
            </p:nvSpPr>
            <p:spPr bwMode="auto">
              <a:xfrm>
                <a:off x="1137" y="1191"/>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 name="Freeform 615"/>
              <p:cNvSpPr/>
              <p:nvPr/>
            </p:nvSpPr>
            <p:spPr bwMode="auto">
              <a:xfrm>
                <a:off x="1137" y="1212"/>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Freeform 616"/>
              <p:cNvSpPr/>
              <p:nvPr/>
            </p:nvSpPr>
            <p:spPr bwMode="auto">
              <a:xfrm>
                <a:off x="1137" y="1352"/>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617"/>
              <p:cNvSpPr/>
              <p:nvPr/>
            </p:nvSpPr>
            <p:spPr bwMode="auto">
              <a:xfrm>
                <a:off x="1133" y="1183"/>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618"/>
              <p:cNvSpPr/>
              <p:nvPr/>
            </p:nvSpPr>
            <p:spPr bwMode="auto">
              <a:xfrm>
                <a:off x="1133" y="130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 name="Freeform 619"/>
              <p:cNvSpPr/>
              <p:nvPr/>
            </p:nvSpPr>
            <p:spPr bwMode="auto">
              <a:xfrm>
                <a:off x="1129" y="1158"/>
                <a:ext cx="4" cy="4"/>
              </a:xfrm>
              <a:custGeom>
                <a:avLst/>
                <a:gdLst>
                  <a:gd name="T0" fmla="*/ 0 w 1"/>
                  <a:gd name="T1" fmla="*/ 1 h 1"/>
                  <a:gd name="T2" fmla="*/ 1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0" y="1"/>
                      <a:pt x="1" y="1"/>
                    </a:cubicBezTo>
                    <a:cubicBezTo>
                      <a:pt x="1" y="1"/>
                      <a:pt x="1"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 name="Freeform 620"/>
              <p:cNvSpPr/>
              <p:nvPr/>
            </p:nvSpPr>
            <p:spPr bwMode="auto">
              <a:xfrm>
                <a:off x="1129" y="1179"/>
                <a:ext cx="4" cy="4"/>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0"/>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 name="Freeform 621"/>
              <p:cNvSpPr/>
              <p:nvPr/>
            </p:nvSpPr>
            <p:spPr bwMode="auto">
              <a:xfrm>
                <a:off x="1129" y="121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 name="Freeform 622"/>
              <p:cNvSpPr/>
              <p:nvPr/>
            </p:nvSpPr>
            <p:spPr bwMode="auto">
              <a:xfrm>
                <a:off x="1129" y="1406"/>
                <a:ext cx="0" cy="4"/>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 name="Freeform 623"/>
              <p:cNvSpPr/>
              <p:nvPr/>
            </p:nvSpPr>
            <p:spPr bwMode="auto">
              <a:xfrm>
                <a:off x="1124" y="1364"/>
                <a:ext cx="5" cy="5"/>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 name="Freeform 624"/>
              <p:cNvSpPr/>
              <p:nvPr/>
            </p:nvSpPr>
            <p:spPr bwMode="auto">
              <a:xfrm>
                <a:off x="1124" y="1406"/>
                <a:ext cx="5" cy="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 name="Freeform 625"/>
              <p:cNvSpPr/>
              <p:nvPr/>
            </p:nvSpPr>
            <p:spPr bwMode="auto">
              <a:xfrm>
                <a:off x="1124" y="1439"/>
                <a:ext cx="5"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 name="Freeform 626"/>
              <p:cNvSpPr/>
              <p:nvPr/>
            </p:nvSpPr>
            <p:spPr bwMode="auto">
              <a:xfrm>
                <a:off x="1120" y="151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 name="Freeform 627"/>
              <p:cNvSpPr/>
              <p:nvPr/>
            </p:nvSpPr>
            <p:spPr bwMode="auto">
              <a:xfrm>
                <a:off x="1120" y="1179"/>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 name="Freeform 628"/>
              <p:cNvSpPr/>
              <p:nvPr/>
            </p:nvSpPr>
            <p:spPr bwMode="auto">
              <a:xfrm>
                <a:off x="1120" y="1220"/>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 name="Freeform 629"/>
              <p:cNvSpPr/>
              <p:nvPr/>
            </p:nvSpPr>
            <p:spPr bwMode="auto">
              <a:xfrm>
                <a:off x="1120" y="1406"/>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 name="Rectangle 630"/>
              <p:cNvSpPr>
                <a:spLocks noChangeArrowheads="1"/>
              </p:cNvSpPr>
              <p:nvPr/>
            </p:nvSpPr>
            <p:spPr bwMode="auto">
              <a:xfrm>
                <a:off x="1120" y="1220"/>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59" name="Freeform 631"/>
              <p:cNvSpPr/>
              <p:nvPr/>
            </p:nvSpPr>
            <p:spPr bwMode="auto">
              <a:xfrm>
                <a:off x="1120" y="13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 name="Freeform 632"/>
              <p:cNvSpPr/>
              <p:nvPr/>
            </p:nvSpPr>
            <p:spPr bwMode="auto">
              <a:xfrm>
                <a:off x="1120" y="1501"/>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 name="Freeform 633"/>
              <p:cNvSpPr/>
              <p:nvPr/>
            </p:nvSpPr>
            <p:spPr bwMode="auto">
              <a:xfrm>
                <a:off x="1116" y="1195"/>
                <a:ext cx="4"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 name="Freeform 634"/>
              <p:cNvSpPr/>
              <p:nvPr/>
            </p:nvSpPr>
            <p:spPr bwMode="auto">
              <a:xfrm>
                <a:off x="1116" y="1162"/>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 name="Freeform 635"/>
              <p:cNvSpPr/>
              <p:nvPr/>
            </p:nvSpPr>
            <p:spPr bwMode="auto">
              <a:xfrm>
                <a:off x="1116" y="1307"/>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 name="Oval 636"/>
              <p:cNvSpPr>
                <a:spLocks noChangeArrowheads="1"/>
              </p:cNvSpPr>
              <p:nvPr/>
            </p:nvSpPr>
            <p:spPr bwMode="auto">
              <a:xfrm>
                <a:off x="1116" y="1493"/>
                <a:ext cx="1"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 name="Freeform 637"/>
              <p:cNvSpPr/>
              <p:nvPr/>
            </p:nvSpPr>
            <p:spPr bwMode="auto">
              <a:xfrm>
                <a:off x="1116" y="14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 name="Freeform 638"/>
              <p:cNvSpPr/>
              <p:nvPr/>
            </p:nvSpPr>
            <p:spPr bwMode="auto">
              <a:xfrm>
                <a:off x="1116" y="1183"/>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 name="Freeform 639"/>
              <p:cNvSpPr/>
              <p:nvPr/>
            </p:nvSpPr>
            <p:spPr bwMode="auto">
              <a:xfrm>
                <a:off x="1112" y="1497"/>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0"/>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 name="Freeform 640"/>
              <p:cNvSpPr/>
              <p:nvPr/>
            </p:nvSpPr>
            <p:spPr bwMode="auto">
              <a:xfrm>
                <a:off x="1112" y="1166"/>
                <a:ext cx="4" cy="4"/>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 name="Freeform 641"/>
              <p:cNvSpPr/>
              <p:nvPr/>
            </p:nvSpPr>
            <p:spPr bwMode="auto">
              <a:xfrm>
                <a:off x="1112" y="1179"/>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 name="Freeform 642"/>
              <p:cNvSpPr/>
              <p:nvPr/>
            </p:nvSpPr>
            <p:spPr bwMode="auto">
              <a:xfrm>
                <a:off x="1112" y="119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 name="Freeform 643"/>
              <p:cNvSpPr/>
              <p:nvPr/>
            </p:nvSpPr>
            <p:spPr bwMode="auto">
              <a:xfrm>
                <a:off x="1112" y="1488"/>
                <a:ext cx="0" cy="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 name="Freeform 644"/>
              <p:cNvSpPr/>
              <p:nvPr/>
            </p:nvSpPr>
            <p:spPr bwMode="auto">
              <a:xfrm>
                <a:off x="1108" y="1187"/>
                <a:ext cx="4"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 name="Freeform 645"/>
              <p:cNvSpPr/>
              <p:nvPr/>
            </p:nvSpPr>
            <p:spPr bwMode="auto">
              <a:xfrm>
                <a:off x="1112" y="1497"/>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 name="Freeform 646"/>
              <p:cNvSpPr/>
              <p:nvPr/>
            </p:nvSpPr>
            <p:spPr bwMode="auto">
              <a:xfrm>
                <a:off x="1112" y="15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 name="Freeform 647"/>
              <p:cNvSpPr/>
              <p:nvPr/>
            </p:nvSpPr>
            <p:spPr bwMode="auto">
              <a:xfrm>
                <a:off x="1100" y="1158"/>
                <a:ext cx="12" cy="0"/>
              </a:xfrm>
              <a:custGeom>
                <a:avLst/>
                <a:gdLst>
                  <a:gd name="T0" fmla="*/ 2 w 3"/>
                  <a:gd name="T1" fmla="*/ 2 w 3"/>
                  <a:gd name="T2" fmla="*/ 3 w 3"/>
                  <a:gd name="T3" fmla="*/ 3 w 3"/>
                  <a:gd name="T4" fmla="*/ 3 w 3"/>
                  <a:gd name="T5" fmla="*/ 2 w 3"/>
                  <a:gd name="T6" fmla="*/ 1 w 3"/>
                  <a:gd name="T7" fmla="*/ 1 w 3"/>
                  <a:gd name="T8" fmla="*/ 1 w 3"/>
                  <a:gd name="T9" fmla="*/ 1 w 3"/>
                  <a:gd name="T10" fmla="*/ 1 w 3"/>
                  <a:gd name="T11" fmla="*/ 0 w 3"/>
                  <a:gd name="T12" fmla="*/ 0 w 3"/>
                  <a:gd name="T13" fmla="*/ 0 w 3"/>
                  <a:gd name="T14" fmla="*/ 0 w 3"/>
                  <a:gd name="T15" fmla="*/ 0 w 3"/>
                  <a:gd name="T16" fmla="*/ 0 w 3"/>
                  <a:gd name="T17" fmla="*/ 0 w 3"/>
                  <a:gd name="T18" fmla="*/ 1 w 3"/>
                  <a:gd name="T19" fmla="*/ 1 w 3"/>
                  <a:gd name="T20" fmla="*/ 1 w 3"/>
                  <a:gd name="T21" fmla="*/ 1 w 3"/>
                  <a:gd name="T22" fmla="*/ 2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Lst>
                <a:rect l="0" t="0" r="r" b="b"/>
                <a:pathLst>
                  <a:path w="3">
                    <a:moveTo>
                      <a:pt x="2" y="0"/>
                    </a:moveTo>
                    <a:cubicBezTo>
                      <a:pt x="2" y="0"/>
                      <a:pt x="2" y="0"/>
                      <a:pt x="2" y="0"/>
                    </a:cubicBezTo>
                    <a:cubicBezTo>
                      <a:pt x="2" y="0"/>
                      <a:pt x="3" y="0"/>
                      <a:pt x="3" y="0"/>
                    </a:cubicBezTo>
                    <a:cubicBezTo>
                      <a:pt x="3" y="0"/>
                      <a:pt x="3" y="0"/>
                      <a:pt x="3" y="0"/>
                    </a:cubicBezTo>
                    <a:cubicBezTo>
                      <a:pt x="3" y="0"/>
                      <a:pt x="3" y="0"/>
                      <a:pt x="3" y="0"/>
                    </a:cubicBezTo>
                    <a:cubicBezTo>
                      <a:pt x="3" y="0"/>
                      <a:pt x="2" y="0"/>
                      <a:pt x="2" y="0"/>
                    </a:cubicBezTo>
                    <a:cubicBezTo>
                      <a:pt x="2" y="0"/>
                      <a:pt x="2"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 name="Freeform 648"/>
              <p:cNvSpPr/>
              <p:nvPr/>
            </p:nvSpPr>
            <p:spPr bwMode="auto">
              <a:xfrm>
                <a:off x="1112" y="1298"/>
                <a:ext cx="0" cy="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 name="Freeform 649"/>
              <p:cNvSpPr/>
              <p:nvPr/>
            </p:nvSpPr>
            <p:spPr bwMode="auto">
              <a:xfrm>
                <a:off x="1104" y="1162"/>
                <a:ext cx="8" cy="4"/>
              </a:xfrm>
              <a:custGeom>
                <a:avLst/>
                <a:gdLst>
                  <a:gd name="T0" fmla="*/ 1 w 2"/>
                  <a:gd name="T1" fmla="*/ 0 h 1"/>
                  <a:gd name="T2" fmla="*/ 0 w 2"/>
                  <a:gd name="T3" fmla="*/ 0 h 1"/>
                  <a:gd name="T4" fmla="*/ 0 w 2"/>
                  <a:gd name="T5" fmla="*/ 1 h 1"/>
                  <a:gd name="T6" fmla="*/ 1 w 2"/>
                  <a:gd name="T7" fmla="*/ 1 h 1"/>
                  <a:gd name="T8" fmla="*/ 1 w 2"/>
                  <a:gd name="T9" fmla="*/ 1 h 1"/>
                  <a:gd name="T10" fmla="*/ 1 w 2"/>
                  <a:gd name="T11" fmla="*/ 1 h 1"/>
                  <a:gd name="T12" fmla="*/ 2 w 2"/>
                  <a:gd name="T13" fmla="*/ 1 h 1"/>
                  <a:gd name="T14" fmla="*/ 2 w 2"/>
                  <a:gd name="T15" fmla="*/ 1 h 1"/>
                  <a:gd name="T16" fmla="*/ 1 w 2"/>
                  <a:gd name="T17" fmla="*/ 0 h 1"/>
                  <a:gd name="T18" fmla="*/ 1 w 2"/>
                  <a:gd name="T19" fmla="*/ 1 h 1"/>
                  <a:gd name="T20" fmla="*/ 1 w 2"/>
                  <a:gd name="T21" fmla="*/ 1 h 1"/>
                  <a:gd name="T22" fmla="*/ 1 w 2"/>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1">
                    <a:moveTo>
                      <a:pt x="1" y="0"/>
                    </a:moveTo>
                    <a:cubicBezTo>
                      <a:pt x="0" y="0"/>
                      <a:pt x="0" y="1"/>
                      <a:pt x="0" y="0"/>
                    </a:cubicBezTo>
                    <a:cubicBezTo>
                      <a:pt x="0" y="1"/>
                      <a:pt x="0" y="1"/>
                      <a:pt x="0" y="1"/>
                    </a:cubicBezTo>
                    <a:cubicBezTo>
                      <a:pt x="0" y="1"/>
                      <a:pt x="0" y="1"/>
                      <a:pt x="1" y="1"/>
                    </a:cubicBezTo>
                    <a:cubicBezTo>
                      <a:pt x="1" y="1"/>
                      <a:pt x="1" y="1"/>
                      <a:pt x="1" y="1"/>
                    </a:cubicBezTo>
                    <a:cubicBezTo>
                      <a:pt x="1" y="1"/>
                      <a:pt x="1" y="1"/>
                      <a:pt x="1" y="1"/>
                    </a:cubicBezTo>
                    <a:cubicBezTo>
                      <a:pt x="1" y="1"/>
                      <a:pt x="1" y="1"/>
                      <a:pt x="2" y="1"/>
                    </a:cubicBezTo>
                    <a:cubicBezTo>
                      <a:pt x="1" y="1"/>
                      <a:pt x="2" y="1"/>
                      <a:pt x="2" y="1"/>
                    </a:cubicBezTo>
                    <a:cubicBezTo>
                      <a:pt x="2" y="1"/>
                      <a:pt x="1" y="0"/>
                      <a:pt x="1" y="0"/>
                    </a:cubicBezTo>
                    <a:cubicBezTo>
                      <a:pt x="1" y="1"/>
                      <a:pt x="1" y="1"/>
                      <a:pt x="1" y="1"/>
                    </a:cubicBezTo>
                    <a:cubicBezTo>
                      <a:pt x="1" y="0"/>
                      <a:pt x="1" y="0"/>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 name="Freeform 650"/>
              <p:cNvSpPr/>
              <p:nvPr/>
            </p:nvSpPr>
            <p:spPr bwMode="auto">
              <a:xfrm>
                <a:off x="1108" y="1331"/>
                <a:ext cx="4" cy="5"/>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1" y="1"/>
                      <a:pt x="1" y="1"/>
                      <a:pt x="1"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 name="Freeform 651"/>
              <p:cNvSpPr/>
              <p:nvPr/>
            </p:nvSpPr>
            <p:spPr bwMode="auto">
              <a:xfrm>
                <a:off x="1104" y="1187"/>
                <a:ext cx="4" cy="4"/>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1" y="0"/>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 name="Freeform 652"/>
              <p:cNvSpPr/>
              <p:nvPr/>
            </p:nvSpPr>
            <p:spPr bwMode="auto">
              <a:xfrm>
                <a:off x="1108" y="13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 name="Freeform 653"/>
              <p:cNvSpPr/>
              <p:nvPr/>
            </p:nvSpPr>
            <p:spPr bwMode="auto">
              <a:xfrm>
                <a:off x="1104" y="1154"/>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 name="Freeform 654"/>
              <p:cNvSpPr/>
              <p:nvPr/>
            </p:nvSpPr>
            <p:spPr bwMode="auto">
              <a:xfrm>
                <a:off x="1104" y="1344"/>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 name="Freeform 655"/>
              <p:cNvSpPr/>
              <p:nvPr/>
            </p:nvSpPr>
            <p:spPr bwMode="auto">
              <a:xfrm>
                <a:off x="1104" y="1191"/>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 name="Freeform 656"/>
              <p:cNvSpPr/>
              <p:nvPr/>
            </p:nvSpPr>
            <p:spPr bwMode="auto">
              <a:xfrm>
                <a:off x="1104" y="14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 name="Freeform 657"/>
              <p:cNvSpPr/>
              <p:nvPr/>
            </p:nvSpPr>
            <p:spPr bwMode="auto">
              <a:xfrm>
                <a:off x="1104" y="14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 name="Freeform 658"/>
              <p:cNvSpPr/>
              <p:nvPr/>
            </p:nvSpPr>
            <p:spPr bwMode="auto">
              <a:xfrm>
                <a:off x="1100" y="1414"/>
                <a:ext cx="4" cy="4"/>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 name="Freeform 659"/>
              <p:cNvSpPr/>
              <p:nvPr/>
            </p:nvSpPr>
            <p:spPr bwMode="auto">
              <a:xfrm>
                <a:off x="1104" y="15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 name="Freeform 660"/>
              <p:cNvSpPr/>
              <p:nvPr/>
            </p:nvSpPr>
            <p:spPr bwMode="auto">
              <a:xfrm>
                <a:off x="1104" y="1369"/>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 name="Freeform 661"/>
              <p:cNvSpPr/>
              <p:nvPr/>
            </p:nvSpPr>
            <p:spPr bwMode="auto">
              <a:xfrm>
                <a:off x="1100" y="1488"/>
                <a:ext cx="4" cy="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 name="Oval 662"/>
              <p:cNvSpPr>
                <a:spLocks noChangeArrowheads="1"/>
              </p:cNvSpPr>
              <p:nvPr/>
            </p:nvSpPr>
            <p:spPr bwMode="auto">
              <a:xfrm>
                <a:off x="1100" y="116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 name="Freeform 663"/>
              <p:cNvSpPr/>
              <p:nvPr/>
            </p:nvSpPr>
            <p:spPr bwMode="auto">
              <a:xfrm>
                <a:off x="1100" y="1166"/>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 name="Freeform 664"/>
              <p:cNvSpPr/>
              <p:nvPr/>
            </p:nvSpPr>
            <p:spPr bwMode="auto">
              <a:xfrm>
                <a:off x="1100" y="1369"/>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 name="Freeform 665"/>
              <p:cNvSpPr/>
              <p:nvPr/>
            </p:nvSpPr>
            <p:spPr bwMode="auto">
              <a:xfrm>
                <a:off x="1100" y="1480"/>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 name="Freeform 666"/>
              <p:cNvSpPr/>
              <p:nvPr/>
            </p:nvSpPr>
            <p:spPr bwMode="auto">
              <a:xfrm>
                <a:off x="1100" y="12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 name="Freeform 667"/>
              <p:cNvSpPr/>
              <p:nvPr/>
            </p:nvSpPr>
            <p:spPr bwMode="auto">
              <a:xfrm>
                <a:off x="1096" y="119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 name="Freeform 668"/>
              <p:cNvSpPr/>
              <p:nvPr/>
            </p:nvSpPr>
            <p:spPr bwMode="auto">
              <a:xfrm>
                <a:off x="1096" y="1517"/>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 name="Freeform 669"/>
              <p:cNvSpPr/>
              <p:nvPr/>
            </p:nvSpPr>
            <p:spPr bwMode="auto">
              <a:xfrm>
                <a:off x="1096" y="1166"/>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 name="Freeform 670"/>
              <p:cNvSpPr/>
              <p:nvPr/>
            </p:nvSpPr>
            <p:spPr bwMode="auto">
              <a:xfrm>
                <a:off x="1096" y="13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 name="Freeform 671"/>
              <p:cNvSpPr/>
              <p:nvPr/>
            </p:nvSpPr>
            <p:spPr bwMode="auto">
              <a:xfrm>
                <a:off x="1096" y="11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 name="Freeform 672"/>
              <p:cNvSpPr/>
              <p:nvPr/>
            </p:nvSpPr>
            <p:spPr bwMode="auto">
              <a:xfrm>
                <a:off x="1092" y="126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 name="Freeform 673"/>
              <p:cNvSpPr/>
              <p:nvPr/>
            </p:nvSpPr>
            <p:spPr bwMode="auto">
              <a:xfrm>
                <a:off x="1096" y="1513"/>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 name="Freeform 674"/>
              <p:cNvSpPr/>
              <p:nvPr/>
            </p:nvSpPr>
            <p:spPr bwMode="auto">
              <a:xfrm>
                <a:off x="1088" y="1162"/>
                <a:ext cx="8" cy="4"/>
              </a:xfrm>
              <a:custGeom>
                <a:avLst/>
                <a:gdLst>
                  <a:gd name="T0" fmla="*/ 1 w 2"/>
                  <a:gd name="T1" fmla="*/ 1 h 1"/>
                  <a:gd name="T2" fmla="*/ 2 w 2"/>
                  <a:gd name="T3" fmla="*/ 0 h 1"/>
                  <a:gd name="T4" fmla="*/ 2 w 2"/>
                  <a:gd name="T5" fmla="*/ 1 h 1"/>
                  <a:gd name="T6" fmla="*/ 2 w 2"/>
                  <a:gd name="T7" fmla="*/ 1 h 1"/>
                  <a:gd name="T8" fmla="*/ 2 w 2"/>
                  <a:gd name="T9" fmla="*/ 0 h 1"/>
                  <a:gd name="T10" fmla="*/ 2 w 2"/>
                  <a:gd name="T11" fmla="*/ 0 h 1"/>
                  <a:gd name="T12" fmla="*/ 0 w 2"/>
                  <a:gd name="T13" fmla="*/ 1 h 1"/>
                  <a:gd name="T14" fmla="*/ 1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1"/>
                    </a:moveTo>
                    <a:cubicBezTo>
                      <a:pt x="2" y="0"/>
                      <a:pt x="2" y="0"/>
                      <a:pt x="2" y="0"/>
                    </a:cubicBezTo>
                    <a:cubicBezTo>
                      <a:pt x="2" y="1"/>
                      <a:pt x="2" y="1"/>
                      <a:pt x="2" y="1"/>
                    </a:cubicBezTo>
                    <a:cubicBezTo>
                      <a:pt x="2" y="1"/>
                      <a:pt x="2" y="1"/>
                      <a:pt x="2" y="1"/>
                    </a:cubicBezTo>
                    <a:cubicBezTo>
                      <a:pt x="2" y="0"/>
                      <a:pt x="2" y="0"/>
                      <a:pt x="2" y="0"/>
                    </a:cubicBezTo>
                    <a:cubicBezTo>
                      <a:pt x="2" y="0"/>
                      <a:pt x="2" y="0"/>
                      <a:pt x="2" y="0"/>
                    </a:cubicBezTo>
                    <a:cubicBezTo>
                      <a:pt x="1" y="0"/>
                      <a:pt x="0"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 name="Freeform 675"/>
              <p:cNvSpPr/>
              <p:nvPr/>
            </p:nvSpPr>
            <p:spPr bwMode="auto">
              <a:xfrm>
                <a:off x="1092" y="1488"/>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 name="Freeform 676"/>
              <p:cNvSpPr/>
              <p:nvPr/>
            </p:nvSpPr>
            <p:spPr bwMode="auto">
              <a:xfrm>
                <a:off x="1092" y="1505"/>
                <a:ext cx="4" cy="4"/>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1"/>
                    </a:cubicBezTo>
                    <a:cubicBezTo>
                      <a:pt x="1" y="1"/>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 name="Freeform 677"/>
              <p:cNvSpPr/>
              <p:nvPr/>
            </p:nvSpPr>
            <p:spPr bwMode="auto">
              <a:xfrm>
                <a:off x="1092" y="1414"/>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 name="Freeform 678"/>
              <p:cNvSpPr/>
              <p:nvPr/>
            </p:nvSpPr>
            <p:spPr bwMode="auto">
              <a:xfrm>
                <a:off x="1092" y="1331"/>
                <a:ext cx="0" cy="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 name="Freeform 679"/>
              <p:cNvSpPr/>
              <p:nvPr/>
            </p:nvSpPr>
            <p:spPr bwMode="auto">
              <a:xfrm>
                <a:off x="1092" y="1286"/>
                <a:ext cx="0" cy="4"/>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 name="Oval 680"/>
              <p:cNvSpPr>
                <a:spLocks noChangeArrowheads="1"/>
              </p:cNvSpPr>
              <p:nvPr/>
            </p:nvSpPr>
            <p:spPr bwMode="auto">
              <a:xfrm>
                <a:off x="1092" y="148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 name="Freeform 681"/>
              <p:cNvSpPr/>
              <p:nvPr/>
            </p:nvSpPr>
            <p:spPr bwMode="auto">
              <a:xfrm>
                <a:off x="1088" y="1290"/>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 name="Freeform 682"/>
              <p:cNvSpPr/>
              <p:nvPr/>
            </p:nvSpPr>
            <p:spPr bwMode="auto">
              <a:xfrm>
                <a:off x="1088" y="1290"/>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 name="Freeform 683"/>
              <p:cNvSpPr/>
              <p:nvPr/>
            </p:nvSpPr>
            <p:spPr bwMode="auto">
              <a:xfrm>
                <a:off x="1088" y="1422"/>
                <a:ext cx="0" cy="4"/>
              </a:xfrm>
              <a:custGeom>
                <a:avLst/>
                <a:gdLst>
                  <a:gd name="T0" fmla="*/ 1 h 1"/>
                  <a:gd name="T1" fmla="*/ 0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0"/>
                    </a:cubicBez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 name="Freeform 684"/>
              <p:cNvSpPr/>
              <p:nvPr/>
            </p:nvSpPr>
            <p:spPr bwMode="auto">
              <a:xfrm>
                <a:off x="1084" y="1158"/>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 name="Freeform 685"/>
              <p:cNvSpPr/>
              <p:nvPr/>
            </p:nvSpPr>
            <p:spPr bwMode="auto">
              <a:xfrm>
                <a:off x="1080" y="1406"/>
                <a:ext cx="8" cy="4"/>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0"/>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 name="Freeform 686"/>
              <p:cNvSpPr/>
              <p:nvPr/>
            </p:nvSpPr>
            <p:spPr bwMode="auto">
              <a:xfrm>
                <a:off x="1084" y="14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 name="Freeform 687"/>
              <p:cNvSpPr/>
              <p:nvPr/>
            </p:nvSpPr>
            <p:spPr bwMode="auto">
              <a:xfrm>
                <a:off x="1080" y="1484"/>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 name="Freeform 688"/>
              <p:cNvSpPr/>
              <p:nvPr/>
            </p:nvSpPr>
            <p:spPr bwMode="auto">
              <a:xfrm>
                <a:off x="1080" y="14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 name="Freeform 689"/>
              <p:cNvSpPr/>
              <p:nvPr/>
            </p:nvSpPr>
            <p:spPr bwMode="auto">
              <a:xfrm>
                <a:off x="1080" y="1154"/>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 name="Freeform 690"/>
              <p:cNvSpPr/>
              <p:nvPr/>
            </p:nvSpPr>
            <p:spPr bwMode="auto">
              <a:xfrm>
                <a:off x="1075" y="1162"/>
                <a:ext cx="5" cy="0"/>
              </a:xfrm>
              <a:custGeom>
                <a:avLst/>
                <a:gdLst>
                  <a:gd name="T0" fmla="*/ 0 w 1"/>
                  <a:gd name="T1" fmla="*/ 0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 name="Freeform 691"/>
              <p:cNvSpPr/>
              <p:nvPr/>
            </p:nvSpPr>
            <p:spPr bwMode="auto">
              <a:xfrm>
                <a:off x="1075" y="14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 name="Freeform 692"/>
              <p:cNvSpPr/>
              <p:nvPr/>
            </p:nvSpPr>
            <p:spPr bwMode="auto">
              <a:xfrm>
                <a:off x="1071" y="1426"/>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 name="Oval 693"/>
              <p:cNvSpPr>
                <a:spLocks noChangeArrowheads="1"/>
              </p:cNvSpPr>
              <p:nvPr/>
            </p:nvSpPr>
            <p:spPr bwMode="auto">
              <a:xfrm>
                <a:off x="1071" y="135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 name="Freeform 694"/>
              <p:cNvSpPr/>
              <p:nvPr/>
            </p:nvSpPr>
            <p:spPr bwMode="auto">
              <a:xfrm>
                <a:off x="1067" y="1162"/>
                <a:ext cx="4" cy="4"/>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1"/>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 name="Freeform 695"/>
              <p:cNvSpPr/>
              <p:nvPr/>
            </p:nvSpPr>
            <p:spPr bwMode="auto">
              <a:xfrm>
                <a:off x="1067" y="135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 name="Oval 696"/>
              <p:cNvSpPr>
                <a:spLocks noChangeArrowheads="1"/>
              </p:cNvSpPr>
              <p:nvPr/>
            </p:nvSpPr>
            <p:spPr bwMode="auto">
              <a:xfrm>
                <a:off x="1067" y="130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 name="Freeform 697"/>
              <p:cNvSpPr/>
              <p:nvPr/>
            </p:nvSpPr>
            <p:spPr bwMode="auto">
              <a:xfrm>
                <a:off x="1063" y="149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6" name="Freeform 698"/>
              <p:cNvSpPr/>
              <p:nvPr/>
            </p:nvSpPr>
            <p:spPr bwMode="auto">
              <a:xfrm>
                <a:off x="1063" y="1480"/>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7" name="Freeform 699"/>
              <p:cNvSpPr/>
              <p:nvPr/>
            </p:nvSpPr>
            <p:spPr bwMode="auto">
              <a:xfrm>
                <a:off x="1063" y="1286"/>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8" name="Freeform 700"/>
              <p:cNvSpPr/>
              <p:nvPr/>
            </p:nvSpPr>
            <p:spPr bwMode="auto">
              <a:xfrm>
                <a:off x="1063" y="13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9" name="Freeform 701"/>
              <p:cNvSpPr/>
              <p:nvPr/>
            </p:nvSpPr>
            <p:spPr bwMode="auto">
              <a:xfrm>
                <a:off x="1059" y="1406"/>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0" name="Freeform 702"/>
              <p:cNvSpPr/>
              <p:nvPr/>
            </p:nvSpPr>
            <p:spPr bwMode="auto">
              <a:xfrm>
                <a:off x="1047" y="1348"/>
                <a:ext cx="12" cy="0"/>
              </a:xfrm>
              <a:custGeom>
                <a:avLst/>
                <a:gdLst>
                  <a:gd name="T0" fmla="*/ 1 w 3"/>
                  <a:gd name="T1" fmla="*/ 0 w 3"/>
                  <a:gd name="T2" fmla="*/ 0 w 3"/>
                  <a:gd name="T3" fmla="*/ 0 w 3"/>
                  <a:gd name="T4" fmla="*/ 0 w 3"/>
                  <a:gd name="T5" fmla="*/ 1 w 3"/>
                  <a:gd name="T6" fmla="*/ 1 w 3"/>
                  <a:gd name="T7" fmla="*/ 1 w 3"/>
                  <a:gd name="T8" fmla="*/ 2 w 3"/>
                  <a:gd name="T9" fmla="*/ 2 w 3"/>
                  <a:gd name="T10" fmla="*/ 3 w 3"/>
                  <a:gd name="T11" fmla="*/ 3 w 3"/>
                  <a:gd name="T12" fmla="*/ 3 w 3"/>
                  <a:gd name="T13" fmla="*/ 2 w 3"/>
                  <a:gd name="T14" fmla="*/ 1 w 3"/>
                  <a:gd name="T15" fmla="*/ 1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Lst>
                <a:rect l="0" t="0" r="r" b="b"/>
                <a:pathLst>
                  <a:path w="3">
                    <a:moveTo>
                      <a:pt x="1" y="0"/>
                    </a:moveTo>
                    <a:cubicBezTo>
                      <a:pt x="1"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2" y="0"/>
                      <a:pt x="2" y="0"/>
                    </a:cubicBezTo>
                    <a:cubicBezTo>
                      <a:pt x="2" y="0"/>
                      <a:pt x="2" y="0"/>
                      <a:pt x="2" y="0"/>
                    </a:cubicBezTo>
                    <a:cubicBezTo>
                      <a:pt x="2" y="0"/>
                      <a:pt x="3" y="0"/>
                      <a:pt x="3" y="0"/>
                    </a:cubicBezTo>
                    <a:cubicBezTo>
                      <a:pt x="3" y="0"/>
                      <a:pt x="3" y="0"/>
                      <a:pt x="3" y="0"/>
                    </a:cubicBezTo>
                    <a:cubicBezTo>
                      <a:pt x="3" y="0"/>
                      <a:pt x="3" y="0"/>
                      <a:pt x="3" y="0"/>
                    </a:cubicBezTo>
                    <a:cubicBezTo>
                      <a:pt x="3" y="0"/>
                      <a:pt x="2" y="0"/>
                      <a:pt x="2" y="0"/>
                    </a:cubicBezTo>
                    <a:cubicBezTo>
                      <a:pt x="2"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1" name="Freeform 703"/>
              <p:cNvSpPr/>
              <p:nvPr/>
            </p:nvSpPr>
            <p:spPr bwMode="auto">
              <a:xfrm>
                <a:off x="1055" y="135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2" name="Oval 704"/>
              <p:cNvSpPr>
                <a:spLocks noChangeArrowheads="1"/>
              </p:cNvSpPr>
              <p:nvPr/>
            </p:nvSpPr>
            <p:spPr bwMode="auto">
              <a:xfrm>
                <a:off x="1059" y="129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3" name="Freeform 705"/>
              <p:cNvSpPr/>
              <p:nvPr/>
            </p:nvSpPr>
            <p:spPr bwMode="auto">
              <a:xfrm>
                <a:off x="1055" y="14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4" name="Oval 706"/>
              <p:cNvSpPr>
                <a:spLocks noChangeArrowheads="1"/>
              </p:cNvSpPr>
              <p:nvPr/>
            </p:nvSpPr>
            <p:spPr bwMode="auto">
              <a:xfrm>
                <a:off x="1055" y="129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5" name="Freeform 707"/>
              <p:cNvSpPr/>
              <p:nvPr/>
            </p:nvSpPr>
            <p:spPr bwMode="auto">
              <a:xfrm>
                <a:off x="1051" y="142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6" name="Freeform 708"/>
              <p:cNvSpPr/>
              <p:nvPr/>
            </p:nvSpPr>
            <p:spPr bwMode="auto">
              <a:xfrm>
                <a:off x="1047" y="1426"/>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7" name="Freeform 709"/>
              <p:cNvSpPr/>
              <p:nvPr/>
            </p:nvSpPr>
            <p:spPr bwMode="auto">
              <a:xfrm>
                <a:off x="1047" y="1331"/>
                <a:ext cx="4" cy="5"/>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0"/>
                    </a:cubicBezTo>
                    <a:cubicBezTo>
                      <a:pt x="0" y="0"/>
                      <a:pt x="0"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8" name="Freeform 710"/>
              <p:cNvSpPr/>
              <p:nvPr/>
            </p:nvSpPr>
            <p:spPr bwMode="auto">
              <a:xfrm>
                <a:off x="1043" y="1331"/>
                <a:ext cx="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9" name="Freeform 711"/>
              <p:cNvSpPr/>
              <p:nvPr/>
            </p:nvSpPr>
            <p:spPr bwMode="auto">
              <a:xfrm>
                <a:off x="1043" y="1348"/>
                <a:ext cx="4"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0" name="Oval 712"/>
              <p:cNvSpPr>
                <a:spLocks noChangeArrowheads="1"/>
              </p:cNvSpPr>
              <p:nvPr/>
            </p:nvSpPr>
            <p:spPr bwMode="auto">
              <a:xfrm>
                <a:off x="1043" y="149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713"/>
              <p:cNvSpPr/>
              <p:nvPr/>
            </p:nvSpPr>
            <p:spPr bwMode="auto">
              <a:xfrm>
                <a:off x="1039" y="1513"/>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Freeform 714"/>
              <p:cNvSpPr/>
              <p:nvPr/>
            </p:nvSpPr>
            <p:spPr bwMode="auto">
              <a:xfrm>
                <a:off x="1035" y="1257"/>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3" name="Freeform 715"/>
              <p:cNvSpPr/>
              <p:nvPr/>
            </p:nvSpPr>
            <p:spPr bwMode="auto">
              <a:xfrm>
                <a:off x="1035" y="1513"/>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4" name="Freeform 716"/>
              <p:cNvSpPr/>
              <p:nvPr/>
            </p:nvSpPr>
            <p:spPr bwMode="auto">
              <a:xfrm>
                <a:off x="1031" y="1257"/>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5" name="Freeform 717"/>
              <p:cNvSpPr/>
              <p:nvPr/>
            </p:nvSpPr>
            <p:spPr bwMode="auto">
              <a:xfrm>
                <a:off x="1031" y="135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6" name="Freeform 718"/>
              <p:cNvSpPr/>
              <p:nvPr/>
            </p:nvSpPr>
            <p:spPr bwMode="auto">
              <a:xfrm>
                <a:off x="1031" y="1480"/>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7" name="Freeform 719"/>
              <p:cNvSpPr/>
              <p:nvPr/>
            </p:nvSpPr>
            <p:spPr bwMode="auto">
              <a:xfrm>
                <a:off x="1031" y="1513"/>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8" name="Freeform 720"/>
              <p:cNvSpPr/>
              <p:nvPr/>
            </p:nvSpPr>
            <p:spPr bwMode="auto">
              <a:xfrm>
                <a:off x="1031" y="144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9" name="Freeform 721"/>
              <p:cNvSpPr/>
              <p:nvPr/>
            </p:nvSpPr>
            <p:spPr bwMode="auto">
              <a:xfrm>
                <a:off x="1026" y="1414"/>
                <a:ext cx="5" cy="4"/>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0"/>
                    </a:cubicBezTo>
                    <a:cubicBezTo>
                      <a:pt x="0" y="0"/>
                      <a:pt x="0" y="0"/>
                      <a:pt x="0" y="0"/>
                    </a:cubicBezTo>
                    <a:cubicBezTo>
                      <a:pt x="0" y="1"/>
                      <a:pt x="0" y="1"/>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0" name="Freeform 722"/>
              <p:cNvSpPr/>
              <p:nvPr/>
            </p:nvSpPr>
            <p:spPr bwMode="auto">
              <a:xfrm>
                <a:off x="1026" y="1331"/>
                <a:ext cx="0" cy="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1" name="Freeform 723"/>
              <p:cNvSpPr/>
              <p:nvPr/>
            </p:nvSpPr>
            <p:spPr bwMode="auto">
              <a:xfrm>
                <a:off x="1022" y="1414"/>
                <a:ext cx="4" cy="4"/>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2" name="Freeform 724"/>
              <p:cNvSpPr/>
              <p:nvPr/>
            </p:nvSpPr>
            <p:spPr bwMode="auto">
              <a:xfrm>
                <a:off x="1022" y="1480"/>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3" name="Freeform 725"/>
              <p:cNvSpPr/>
              <p:nvPr/>
            </p:nvSpPr>
            <p:spPr bwMode="auto">
              <a:xfrm>
                <a:off x="1022" y="1414"/>
                <a:ext cx="0" cy="4"/>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4" name="Freeform 726"/>
              <p:cNvSpPr/>
              <p:nvPr/>
            </p:nvSpPr>
            <p:spPr bwMode="auto">
              <a:xfrm>
                <a:off x="1022" y="125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 name="Freeform 727"/>
              <p:cNvSpPr/>
              <p:nvPr/>
            </p:nvSpPr>
            <p:spPr bwMode="auto">
              <a:xfrm>
                <a:off x="1014" y="142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 name="Freeform 728"/>
              <p:cNvSpPr/>
              <p:nvPr/>
            </p:nvSpPr>
            <p:spPr bwMode="auto">
              <a:xfrm>
                <a:off x="1014" y="125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7" name="Freeform 729"/>
              <p:cNvSpPr/>
              <p:nvPr/>
            </p:nvSpPr>
            <p:spPr bwMode="auto">
              <a:xfrm>
                <a:off x="1014" y="1398"/>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 name="Freeform 730"/>
              <p:cNvSpPr/>
              <p:nvPr/>
            </p:nvSpPr>
            <p:spPr bwMode="auto">
              <a:xfrm>
                <a:off x="1010" y="1398"/>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9" name="Freeform 731"/>
              <p:cNvSpPr/>
              <p:nvPr/>
            </p:nvSpPr>
            <p:spPr bwMode="auto">
              <a:xfrm>
                <a:off x="1010" y="125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0" name="Freeform 732"/>
              <p:cNvSpPr/>
              <p:nvPr/>
            </p:nvSpPr>
            <p:spPr bwMode="auto">
              <a:xfrm>
                <a:off x="1010" y="13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1" name="Oval 733"/>
              <p:cNvSpPr>
                <a:spLocks noChangeArrowheads="1"/>
              </p:cNvSpPr>
              <p:nvPr/>
            </p:nvSpPr>
            <p:spPr bwMode="auto">
              <a:xfrm>
                <a:off x="1010" y="13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2" name="Freeform 734"/>
              <p:cNvSpPr/>
              <p:nvPr/>
            </p:nvSpPr>
            <p:spPr bwMode="auto">
              <a:xfrm>
                <a:off x="1006" y="1348"/>
                <a:ext cx="4"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3" name="Freeform 735"/>
              <p:cNvSpPr/>
              <p:nvPr/>
            </p:nvSpPr>
            <p:spPr bwMode="auto">
              <a:xfrm>
                <a:off x="1002" y="1352"/>
                <a:ext cx="4" cy="4"/>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1"/>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4" name="Freeform 736"/>
              <p:cNvSpPr/>
              <p:nvPr/>
            </p:nvSpPr>
            <p:spPr bwMode="auto">
              <a:xfrm>
                <a:off x="1006" y="1331"/>
                <a:ext cx="0" cy="5"/>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5" name="Freeform 737"/>
              <p:cNvSpPr/>
              <p:nvPr/>
            </p:nvSpPr>
            <p:spPr bwMode="auto">
              <a:xfrm>
                <a:off x="1006" y="13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6" name="Freeform 738"/>
              <p:cNvSpPr/>
              <p:nvPr/>
            </p:nvSpPr>
            <p:spPr bwMode="auto">
              <a:xfrm>
                <a:off x="1002" y="1348"/>
                <a:ext cx="4"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 name="Freeform 739"/>
              <p:cNvSpPr/>
              <p:nvPr/>
            </p:nvSpPr>
            <p:spPr bwMode="auto">
              <a:xfrm>
                <a:off x="1002" y="133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8" name="Freeform 740"/>
              <p:cNvSpPr/>
              <p:nvPr/>
            </p:nvSpPr>
            <p:spPr bwMode="auto">
              <a:xfrm>
                <a:off x="998" y="135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 name="Freeform 741"/>
              <p:cNvSpPr/>
              <p:nvPr/>
            </p:nvSpPr>
            <p:spPr bwMode="auto">
              <a:xfrm>
                <a:off x="982" y="1480"/>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 name="Freeform 742"/>
              <p:cNvSpPr/>
              <p:nvPr/>
            </p:nvSpPr>
            <p:spPr bwMode="auto">
              <a:xfrm>
                <a:off x="977" y="1480"/>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1" name="Freeform 743"/>
              <p:cNvSpPr/>
              <p:nvPr/>
            </p:nvSpPr>
            <p:spPr bwMode="auto">
              <a:xfrm>
                <a:off x="973" y="1249"/>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2" name="Freeform 744"/>
              <p:cNvSpPr/>
              <p:nvPr/>
            </p:nvSpPr>
            <p:spPr bwMode="auto">
              <a:xfrm>
                <a:off x="973" y="1480"/>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3" name="Oval 745"/>
              <p:cNvSpPr>
                <a:spLocks noChangeArrowheads="1"/>
              </p:cNvSpPr>
              <p:nvPr/>
            </p:nvSpPr>
            <p:spPr bwMode="auto">
              <a:xfrm>
                <a:off x="973" y="133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4" name="Freeform 746"/>
              <p:cNvSpPr/>
              <p:nvPr/>
            </p:nvSpPr>
            <p:spPr bwMode="auto">
              <a:xfrm>
                <a:off x="969" y="142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5" name="Freeform 747"/>
              <p:cNvSpPr/>
              <p:nvPr/>
            </p:nvSpPr>
            <p:spPr bwMode="auto">
              <a:xfrm>
                <a:off x="965" y="1480"/>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6" name="Freeform 748"/>
              <p:cNvSpPr/>
              <p:nvPr/>
            </p:nvSpPr>
            <p:spPr bwMode="auto">
              <a:xfrm>
                <a:off x="965" y="142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7" name="Freeform 749"/>
              <p:cNvSpPr/>
              <p:nvPr/>
            </p:nvSpPr>
            <p:spPr bwMode="auto">
              <a:xfrm>
                <a:off x="961" y="1484"/>
                <a:ext cx="4" cy="4"/>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8" name="Freeform 750"/>
              <p:cNvSpPr/>
              <p:nvPr/>
            </p:nvSpPr>
            <p:spPr bwMode="auto">
              <a:xfrm>
                <a:off x="961" y="1331"/>
                <a:ext cx="4" cy="5"/>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9" name="Freeform 751"/>
              <p:cNvSpPr/>
              <p:nvPr/>
            </p:nvSpPr>
            <p:spPr bwMode="auto">
              <a:xfrm>
                <a:off x="961" y="1426"/>
                <a:ext cx="4" cy="5"/>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0" name="Freeform 752"/>
              <p:cNvSpPr/>
              <p:nvPr/>
            </p:nvSpPr>
            <p:spPr bwMode="auto">
              <a:xfrm>
                <a:off x="957" y="1331"/>
                <a:ext cx="4" cy="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1" name="Freeform 753"/>
              <p:cNvSpPr/>
              <p:nvPr/>
            </p:nvSpPr>
            <p:spPr bwMode="auto">
              <a:xfrm>
                <a:off x="957" y="1154"/>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2" name="Freeform 754"/>
              <p:cNvSpPr/>
              <p:nvPr/>
            </p:nvSpPr>
            <p:spPr bwMode="auto">
              <a:xfrm>
                <a:off x="953" y="1426"/>
                <a:ext cx="4" cy="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3" name="Freeform 755"/>
              <p:cNvSpPr/>
              <p:nvPr/>
            </p:nvSpPr>
            <p:spPr bwMode="auto">
              <a:xfrm>
                <a:off x="949" y="1331"/>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4" name="Freeform 756"/>
              <p:cNvSpPr/>
              <p:nvPr/>
            </p:nvSpPr>
            <p:spPr bwMode="auto">
              <a:xfrm>
                <a:off x="941" y="1426"/>
                <a:ext cx="0" cy="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5" name="Freeform 757"/>
              <p:cNvSpPr/>
              <p:nvPr/>
            </p:nvSpPr>
            <p:spPr bwMode="auto">
              <a:xfrm>
                <a:off x="933" y="1265"/>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6" name="Freeform 758"/>
              <p:cNvSpPr/>
              <p:nvPr/>
            </p:nvSpPr>
            <p:spPr bwMode="auto">
              <a:xfrm>
                <a:off x="916" y="126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7" name="Freeform 759"/>
              <p:cNvSpPr/>
              <p:nvPr/>
            </p:nvSpPr>
            <p:spPr bwMode="auto">
              <a:xfrm>
                <a:off x="892" y="1340"/>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8" name="Freeform 760"/>
              <p:cNvSpPr/>
              <p:nvPr/>
            </p:nvSpPr>
            <p:spPr bwMode="auto">
              <a:xfrm>
                <a:off x="892" y="13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9" name="Freeform 761"/>
              <p:cNvSpPr/>
              <p:nvPr/>
            </p:nvSpPr>
            <p:spPr bwMode="auto">
              <a:xfrm>
                <a:off x="879" y="1261"/>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0" name="Freeform 762"/>
              <p:cNvSpPr/>
              <p:nvPr/>
            </p:nvSpPr>
            <p:spPr bwMode="auto">
              <a:xfrm>
                <a:off x="798" y="125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1" name="Freeform 763"/>
              <p:cNvSpPr/>
              <p:nvPr/>
            </p:nvSpPr>
            <p:spPr bwMode="auto">
              <a:xfrm>
                <a:off x="777" y="1253"/>
                <a:ext cx="4" cy="0"/>
              </a:xfrm>
              <a:custGeom>
                <a:avLst/>
                <a:gdLst>
                  <a:gd name="T0" fmla="*/ 0 w 1"/>
                  <a:gd name="T1" fmla="*/ 0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2" name="Freeform 764"/>
              <p:cNvSpPr/>
              <p:nvPr/>
            </p:nvSpPr>
            <p:spPr bwMode="auto">
              <a:xfrm>
                <a:off x="708" y="124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3" name="Freeform 765"/>
              <p:cNvSpPr/>
              <p:nvPr/>
            </p:nvSpPr>
            <p:spPr bwMode="auto">
              <a:xfrm>
                <a:off x="692" y="1245"/>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4" name="Freeform 766"/>
              <p:cNvSpPr/>
              <p:nvPr/>
            </p:nvSpPr>
            <p:spPr bwMode="auto">
              <a:xfrm>
                <a:off x="683" y="1245"/>
                <a:ext cx="4" cy="4"/>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0" y="0"/>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5" name="Freeform 767"/>
              <p:cNvSpPr/>
              <p:nvPr/>
            </p:nvSpPr>
            <p:spPr bwMode="auto">
              <a:xfrm>
                <a:off x="679" y="1245"/>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1"/>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6" name="Freeform 768"/>
              <p:cNvSpPr/>
              <p:nvPr/>
            </p:nvSpPr>
            <p:spPr bwMode="auto">
              <a:xfrm>
                <a:off x="663" y="1245"/>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7" name="Freeform 769"/>
              <p:cNvSpPr/>
              <p:nvPr/>
            </p:nvSpPr>
            <p:spPr bwMode="auto">
              <a:xfrm>
                <a:off x="655" y="1245"/>
                <a:ext cx="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8" name="Freeform 770"/>
              <p:cNvSpPr/>
              <p:nvPr/>
            </p:nvSpPr>
            <p:spPr bwMode="auto">
              <a:xfrm>
                <a:off x="651" y="1245"/>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9" name="Freeform 771"/>
              <p:cNvSpPr/>
              <p:nvPr/>
            </p:nvSpPr>
            <p:spPr bwMode="auto">
              <a:xfrm>
                <a:off x="651" y="12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0" name="Freeform 772"/>
              <p:cNvSpPr/>
              <p:nvPr/>
            </p:nvSpPr>
            <p:spPr bwMode="auto">
              <a:xfrm>
                <a:off x="643" y="12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1" name="Freeform 773"/>
              <p:cNvSpPr/>
              <p:nvPr/>
            </p:nvSpPr>
            <p:spPr bwMode="auto">
              <a:xfrm>
                <a:off x="573" y="1236"/>
                <a:ext cx="0" cy="5"/>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2" name="Freeform 774"/>
              <p:cNvSpPr/>
              <p:nvPr/>
            </p:nvSpPr>
            <p:spPr bwMode="auto">
              <a:xfrm>
                <a:off x="545" y="12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3" name="Freeform 775"/>
              <p:cNvSpPr/>
              <p:nvPr/>
            </p:nvSpPr>
            <p:spPr bwMode="auto">
              <a:xfrm>
                <a:off x="475" y="123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4" name="Freeform 776"/>
              <p:cNvSpPr/>
              <p:nvPr/>
            </p:nvSpPr>
            <p:spPr bwMode="auto">
              <a:xfrm>
                <a:off x="2170" y="993"/>
                <a:ext cx="16" cy="8"/>
              </a:xfrm>
              <a:custGeom>
                <a:avLst/>
                <a:gdLst>
                  <a:gd name="T0" fmla="*/ 1 w 4"/>
                  <a:gd name="T1" fmla="*/ 2 h 2"/>
                  <a:gd name="T2" fmla="*/ 2 w 4"/>
                  <a:gd name="T3" fmla="*/ 2 h 2"/>
                  <a:gd name="T4" fmla="*/ 3 w 4"/>
                  <a:gd name="T5" fmla="*/ 2 h 2"/>
                  <a:gd name="T6" fmla="*/ 2 w 4"/>
                  <a:gd name="T7" fmla="*/ 2 h 2"/>
                  <a:gd name="T8" fmla="*/ 3 w 4"/>
                  <a:gd name="T9" fmla="*/ 2 h 2"/>
                  <a:gd name="T10" fmla="*/ 4 w 4"/>
                  <a:gd name="T11" fmla="*/ 1 h 2"/>
                  <a:gd name="T12" fmla="*/ 3 w 4"/>
                  <a:gd name="T13" fmla="*/ 1 h 2"/>
                  <a:gd name="T14" fmla="*/ 0 w 4"/>
                  <a:gd name="T15" fmla="*/ 2 h 2"/>
                  <a:gd name="T16" fmla="*/ 1 w 4"/>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1" y="2"/>
                    </a:moveTo>
                    <a:cubicBezTo>
                      <a:pt x="1" y="2"/>
                      <a:pt x="1" y="2"/>
                      <a:pt x="2" y="2"/>
                    </a:cubicBezTo>
                    <a:cubicBezTo>
                      <a:pt x="2" y="2"/>
                      <a:pt x="2" y="2"/>
                      <a:pt x="3" y="2"/>
                    </a:cubicBezTo>
                    <a:cubicBezTo>
                      <a:pt x="2" y="2"/>
                      <a:pt x="2" y="2"/>
                      <a:pt x="2" y="2"/>
                    </a:cubicBezTo>
                    <a:cubicBezTo>
                      <a:pt x="2" y="2"/>
                      <a:pt x="3" y="2"/>
                      <a:pt x="3" y="2"/>
                    </a:cubicBezTo>
                    <a:cubicBezTo>
                      <a:pt x="3" y="2"/>
                      <a:pt x="4" y="2"/>
                      <a:pt x="4" y="1"/>
                    </a:cubicBezTo>
                    <a:cubicBezTo>
                      <a:pt x="3" y="1"/>
                      <a:pt x="3" y="1"/>
                      <a:pt x="3" y="1"/>
                    </a:cubicBezTo>
                    <a:cubicBezTo>
                      <a:pt x="2" y="0"/>
                      <a:pt x="1" y="1"/>
                      <a:pt x="0"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5" name="Freeform 777"/>
              <p:cNvSpPr>
                <a:spLocks noEditPoints="1"/>
              </p:cNvSpPr>
              <p:nvPr/>
            </p:nvSpPr>
            <p:spPr bwMode="auto">
              <a:xfrm>
                <a:off x="1909" y="989"/>
                <a:ext cx="245" cy="37"/>
              </a:xfrm>
              <a:custGeom>
                <a:avLst/>
                <a:gdLst>
                  <a:gd name="T0" fmla="*/ 14 w 60"/>
                  <a:gd name="T1" fmla="*/ 9 h 9"/>
                  <a:gd name="T2" fmla="*/ 15 w 60"/>
                  <a:gd name="T3" fmla="*/ 9 h 9"/>
                  <a:gd name="T4" fmla="*/ 14 w 60"/>
                  <a:gd name="T5" fmla="*/ 9 h 9"/>
                  <a:gd name="T6" fmla="*/ 19 w 60"/>
                  <a:gd name="T7" fmla="*/ 8 h 9"/>
                  <a:gd name="T8" fmla="*/ 22 w 60"/>
                  <a:gd name="T9" fmla="*/ 9 h 9"/>
                  <a:gd name="T10" fmla="*/ 22 w 60"/>
                  <a:gd name="T11" fmla="*/ 9 h 9"/>
                  <a:gd name="T12" fmla="*/ 22 w 60"/>
                  <a:gd name="T13" fmla="*/ 9 h 9"/>
                  <a:gd name="T14" fmla="*/ 17 w 60"/>
                  <a:gd name="T15" fmla="*/ 7 h 9"/>
                  <a:gd name="T16" fmla="*/ 15 w 60"/>
                  <a:gd name="T17" fmla="*/ 7 h 9"/>
                  <a:gd name="T18" fmla="*/ 19 w 60"/>
                  <a:gd name="T19" fmla="*/ 7 h 9"/>
                  <a:gd name="T20" fmla="*/ 19 w 60"/>
                  <a:gd name="T21" fmla="*/ 7 h 9"/>
                  <a:gd name="T22" fmla="*/ 20 w 60"/>
                  <a:gd name="T23" fmla="*/ 7 h 9"/>
                  <a:gd name="T24" fmla="*/ 21 w 60"/>
                  <a:gd name="T25" fmla="*/ 7 h 9"/>
                  <a:gd name="T26" fmla="*/ 23 w 60"/>
                  <a:gd name="T27" fmla="*/ 7 h 9"/>
                  <a:gd name="T28" fmla="*/ 20 w 60"/>
                  <a:gd name="T29" fmla="*/ 6 h 9"/>
                  <a:gd name="T30" fmla="*/ 28 w 60"/>
                  <a:gd name="T31" fmla="*/ 7 h 9"/>
                  <a:gd name="T32" fmla="*/ 29 w 60"/>
                  <a:gd name="T33" fmla="*/ 5 h 9"/>
                  <a:gd name="T34" fmla="*/ 32 w 60"/>
                  <a:gd name="T35" fmla="*/ 6 h 9"/>
                  <a:gd name="T36" fmla="*/ 34 w 60"/>
                  <a:gd name="T37" fmla="*/ 5 h 9"/>
                  <a:gd name="T38" fmla="*/ 37 w 60"/>
                  <a:gd name="T39" fmla="*/ 4 h 9"/>
                  <a:gd name="T40" fmla="*/ 42 w 60"/>
                  <a:gd name="T41" fmla="*/ 4 h 9"/>
                  <a:gd name="T42" fmla="*/ 45 w 60"/>
                  <a:gd name="T43" fmla="*/ 3 h 9"/>
                  <a:gd name="T44" fmla="*/ 48 w 60"/>
                  <a:gd name="T45" fmla="*/ 4 h 9"/>
                  <a:gd name="T46" fmla="*/ 50 w 60"/>
                  <a:gd name="T47" fmla="*/ 2 h 9"/>
                  <a:gd name="T48" fmla="*/ 52 w 60"/>
                  <a:gd name="T49" fmla="*/ 2 h 9"/>
                  <a:gd name="T50" fmla="*/ 59 w 60"/>
                  <a:gd name="T51" fmla="*/ 2 h 9"/>
                  <a:gd name="T52" fmla="*/ 60 w 60"/>
                  <a:gd name="T53" fmla="*/ 3 h 9"/>
                  <a:gd name="T54" fmla="*/ 58 w 60"/>
                  <a:gd name="T55" fmla="*/ 2 h 9"/>
                  <a:gd name="T56" fmla="*/ 59 w 60"/>
                  <a:gd name="T57" fmla="*/ 1 h 9"/>
                  <a:gd name="T58" fmla="*/ 60 w 60"/>
                  <a:gd name="T59" fmla="*/ 0 h 9"/>
                  <a:gd name="T60" fmla="*/ 57 w 60"/>
                  <a:gd name="T61" fmla="*/ 1 h 9"/>
                  <a:gd name="T62" fmla="*/ 50 w 60"/>
                  <a:gd name="T63" fmla="*/ 0 h 9"/>
                  <a:gd name="T64" fmla="*/ 49 w 60"/>
                  <a:gd name="T65" fmla="*/ 0 h 9"/>
                  <a:gd name="T66" fmla="*/ 48 w 60"/>
                  <a:gd name="T67" fmla="*/ 0 h 9"/>
                  <a:gd name="T68" fmla="*/ 49 w 60"/>
                  <a:gd name="T69" fmla="*/ 1 h 9"/>
                  <a:gd name="T70" fmla="*/ 48 w 60"/>
                  <a:gd name="T71" fmla="*/ 1 h 9"/>
                  <a:gd name="T72" fmla="*/ 48 w 60"/>
                  <a:gd name="T73" fmla="*/ 1 h 9"/>
                  <a:gd name="T74" fmla="*/ 48 w 60"/>
                  <a:gd name="T75" fmla="*/ 1 h 9"/>
                  <a:gd name="T76" fmla="*/ 48 w 60"/>
                  <a:gd name="T77" fmla="*/ 1 h 9"/>
                  <a:gd name="T78" fmla="*/ 48 w 60"/>
                  <a:gd name="T79" fmla="*/ 1 h 9"/>
                  <a:gd name="T80" fmla="*/ 47 w 60"/>
                  <a:gd name="T81" fmla="*/ 1 h 9"/>
                  <a:gd name="T82" fmla="*/ 42 w 60"/>
                  <a:gd name="T83" fmla="*/ 1 h 9"/>
                  <a:gd name="T84" fmla="*/ 39 w 60"/>
                  <a:gd name="T85" fmla="*/ 0 h 9"/>
                  <a:gd name="T86" fmla="*/ 29 w 60"/>
                  <a:gd name="T87" fmla="*/ 1 h 9"/>
                  <a:gd name="T88" fmla="*/ 15 w 60"/>
                  <a:gd name="T89" fmla="*/ 2 h 9"/>
                  <a:gd name="T90" fmla="*/ 6 w 60"/>
                  <a:gd name="T91" fmla="*/ 2 h 9"/>
                  <a:gd name="T92" fmla="*/ 1 w 60"/>
                  <a:gd name="T93" fmla="*/ 3 h 9"/>
                  <a:gd name="T94" fmla="*/ 0 w 60"/>
                  <a:gd name="T95" fmla="*/ 3 h 9"/>
                  <a:gd name="T96" fmla="*/ 2 w 60"/>
                  <a:gd name="T97" fmla="*/ 3 h 9"/>
                  <a:gd name="T98" fmla="*/ 8 w 60"/>
                  <a:gd name="T99" fmla="*/ 4 h 9"/>
                  <a:gd name="T100" fmla="*/ 15 w 60"/>
                  <a:gd name="T101" fmla="*/ 4 h 9"/>
                  <a:gd name="T102" fmla="*/ 6 w 60"/>
                  <a:gd name="T103" fmla="*/ 5 h 9"/>
                  <a:gd name="T104" fmla="*/ 4 w 60"/>
                  <a:gd name="T105" fmla="*/ 5 h 9"/>
                  <a:gd name="T106" fmla="*/ 5 w 60"/>
                  <a:gd name="T107" fmla="*/ 5 h 9"/>
                  <a:gd name="T108" fmla="*/ 10 w 60"/>
                  <a:gd name="T109" fmla="*/ 5 h 9"/>
                  <a:gd name="T110" fmla="*/ 6 w 60"/>
                  <a:gd name="T111" fmla="*/ 6 h 9"/>
                  <a:gd name="T112" fmla="*/ 9 w 60"/>
                  <a:gd name="T113" fmla="*/ 7 h 9"/>
                  <a:gd name="T114" fmla="*/ 8 w 60"/>
                  <a:gd name="T115" fmla="*/ 9 h 9"/>
                  <a:gd name="T116" fmla="*/ 48 w 60"/>
                  <a:gd name="T117" fmla="*/ 1 h 9"/>
                  <a:gd name="T118" fmla="*/ 49 w 60"/>
                  <a:gd name="T119" fmla="*/ 1 h 9"/>
                  <a:gd name="T120" fmla="*/ 48 w 60"/>
                  <a:gd name="T121" fmla="*/ 2 h 9"/>
                  <a:gd name="T122" fmla="*/ 22 w 60"/>
                  <a:gd name="T123" fmla="*/ 6 h 9"/>
                  <a:gd name="T124" fmla="*/ 19 w 60"/>
                  <a:gd name="T12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 h="9">
                    <a:moveTo>
                      <a:pt x="8" y="9"/>
                    </a:moveTo>
                    <a:cubicBezTo>
                      <a:pt x="9" y="9"/>
                      <a:pt x="8" y="9"/>
                      <a:pt x="9" y="9"/>
                    </a:cubicBezTo>
                    <a:cubicBezTo>
                      <a:pt x="10" y="9"/>
                      <a:pt x="12" y="9"/>
                      <a:pt x="14" y="9"/>
                    </a:cubicBezTo>
                    <a:cubicBezTo>
                      <a:pt x="14" y="9"/>
                      <a:pt x="14" y="9"/>
                      <a:pt x="14" y="9"/>
                    </a:cubicBezTo>
                    <a:cubicBezTo>
                      <a:pt x="15" y="9"/>
                      <a:pt x="15" y="9"/>
                      <a:pt x="15" y="9"/>
                    </a:cubicBezTo>
                    <a:cubicBezTo>
                      <a:pt x="15" y="9"/>
                      <a:pt x="15" y="9"/>
                      <a:pt x="15" y="9"/>
                    </a:cubicBezTo>
                    <a:cubicBezTo>
                      <a:pt x="15" y="9"/>
                      <a:pt x="15" y="9"/>
                      <a:pt x="15" y="9"/>
                    </a:cubicBezTo>
                    <a:cubicBezTo>
                      <a:pt x="15" y="9"/>
                      <a:pt x="15" y="9"/>
                      <a:pt x="14" y="9"/>
                    </a:cubicBezTo>
                    <a:cubicBezTo>
                      <a:pt x="14" y="9"/>
                      <a:pt x="14" y="9"/>
                      <a:pt x="14" y="9"/>
                    </a:cubicBezTo>
                    <a:cubicBezTo>
                      <a:pt x="14" y="9"/>
                      <a:pt x="14" y="9"/>
                      <a:pt x="14" y="8"/>
                    </a:cubicBezTo>
                    <a:cubicBezTo>
                      <a:pt x="16" y="8"/>
                      <a:pt x="18" y="8"/>
                      <a:pt x="19" y="9"/>
                    </a:cubicBezTo>
                    <a:cubicBezTo>
                      <a:pt x="19" y="8"/>
                      <a:pt x="19" y="8"/>
                      <a:pt x="19" y="8"/>
                    </a:cubicBezTo>
                    <a:cubicBezTo>
                      <a:pt x="19" y="9"/>
                      <a:pt x="19" y="9"/>
                      <a:pt x="19" y="9"/>
                    </a:cubicBezTo>
                    <a:cubicBezTo>
                      <a:pt x="19" y="8"/>
                      <a:pt x="19" y="8"/>
                      <a:pt x="19" y="8"/>
                    </a:cubicBezTo>
                    <a:cubicBezTo>
                      <a:pt x="20" y="8"/>
                      <a:pt x="21" y="9"/>
                      <a:pt x="22" y="9"/>
                    </a:cubicBezTo>
                    <a:cubicBezTo>
                      <a:pt x="22" y="9"/>
                      <a:pt x="22" y="9"/>
                      <a:pt x="22" y="9"/>
                    </a:cubicBezTo>
                    <a:cubicBezTo>
                      <a:pt x="22" y="9"/>
                      <a:pt x="22" y="9"/>
                      <a:pt x="22" y="9"/>
                    </a:cubicBezTo>
                    <a:cubicBezTo>
                      <a:pt x="22" y="9"/>
                      <a:pt x="22" y="9"/>
                      <a:pt x="22" y="9"/>
                    </a:cubicBezTo>
                    <a:cubicBezTo>
                      <a:pt x="23" y="9"/>
                      <a:pt x="23" y="9"/>
                      <a:pt x="23" y="9"/>
                    </a:cubicBezTo>
                    <a:cubicBezTo>
                      <a:pt x="23" y="9"/>
                      <a:pt x="23" y="9"/>
                      <a:pt x="22" y="9"/>
                    </a:cubicBezTo>
                    <a:cubicBezTo>
                      <a:pt x="22" y="9"/>
                      <a:pt x="22" y="9"/>
                      <a:pt x="22" y="9"/>
                    </a:cubicBezTo>
                    <a:cubicBezTo>
                      <a:pt x="22" y="9"/>
                      <a:pt x="22" y="9"/>
                      <a:pt x="22" y="9"/>
                    </a:cubicBezTo>
                    <a:cubicBezTo>
                      <a:pt x="22" y="9"/>
                      <a:pt x="22" y="9"/>
                      <a:pt x="22" y="9"/>
                    </a:cubicBezTo>
                    <a:cubicBezTo>
                      <a:pt x="21" y="8"/>
                      <a:pt x="19" y="8"/>
                      <a:pt x="17" y="7"/>
                    </a:cubicBezTo>
                    <a:cubicBezTo>
                      <a:pt x="17" y="7"/>
                      <a:pt x="17" y="8"/>
                      <a:pt x="17" y="8"/>
                    </a:cubicBezTo>
                    <a:cubicBezTo>
                      <a:pt x="16" y="7"/>
                      <a:pt x="16" y="7"/>
                      <a:pt x="16" y="7"/>
                    </a:cubicBezTo>
                    <a:cubicBezTo>
                      <a:pt x="15" y="7"/>
                      <a:pt x="15" y="8"/>
                      <a:pt x="15" y="7"/>
                    </a:cubicBezTo>
                    <a:cubicBezTo>
                      <a:pt x="15" y="7"/>
                      <a:pt x="15" y="7"/>
                      <a:pt x="15" y="7"/>
                    </a:cubicBezTo>
                    <a:cubicBezTo>
                      <a:pt x="16" y="7"/>
                      <a:pt x="18" y="7"/>
                      <a:pt x="19" y="7"/>
                    </a:cubicBezTo>
                    <a:cubicBezTo>
                      <a:pt x="19" y="7"/>
                      <a:pt x="19" y="7"/>
                      <a:pt x="19" y="7"/>
                    </a:cubicBezTo>
                    <a:cubicBezTo>
                      <a:pt x="19" y="7"/>
                      <a:pt x="19" y="7"/>
                      <a:pt x="19" y="7"/>
                    </a:cubicBezTo>
                    <a:cubicBezTo>
                      <a:pt x="19" y="7"/>
                      <a:pt x="19" y="7"/>
                      <a:pt x="19" y="7"/>
                    </a:cubicBezTo>
                    <a:cubicBezTo>
                      <a:pt x="20" y="7"/>
                      <a:pt x="20" y="7"/>
                      <a:pt x="19" y="7"/>
                    </a:cubicBezTo>
                    <a:cubicBezTo>
                      <a:pt x="19" y="7"/>
                      <a:pt x="19" y="7"/>
                      <a:pt x="19" y="7"/>
                    </a:cubicBezTo>
                    <a:cubicBezTo>
                      <a:pt x="19" y="7"/>
                      <a:pt x="19" y="7"/>
                      <a:pt x="19" y="7"/>
                    </a:cubicBezTo>
                    <a:cubicBezTo>
                      <a:pt x="19" y="6"/>
                      <a:pt x="20" y="7"/>
                      <a:pt x="20" y="7"/>
                    </a:cubicBezTo>
                    <a:cubicBezTo>
                      <a:pt x="20" y="7"/>
                      <a:pt x="20" y="7"/>
                      <a:pt x="20" y="7"/>
                    </a:cubicBezTo>
                    <a:cubicBezTo>
                      <a:pt x="20" y="7"/>
                      <a:pt x="20" y="7"/>
                      <a:pt x="20" y="7"/>
                    </a:cubicBezTo>
                    <a:cubicBezTo>
                      <a:pt x="21" y="7"/>
                      <a:pt x="21" y="7"/>
                      <a:pt x="21" y="7"/>
                    </a:cubicBezTo>
                    <a:cubicBezTo>
                      <a:pt x="22" y="7"/>
                      <a:pt x="23" y="8"/>
                      <a:pt x="23" y="8"/>
                    </a:cubicBezTo>
                    <a:cubicBezTo>
                      <a:pt x="23" y="8"/>
                      <a:pt x="24" y="7"/>
                      <a:pt x="24" y="7"/>
                    </a:cubicBezTo>
                    <a:cubicBezTo>
                      <a:pt x="24" y="7"/>
                      <a:pt x="23" y="7"/>
                      <a:pt x="23" y="7"/>
                    </a:cubicBezTo>
                    <a:cubicBezTo>
                      <a:pt x="23" y="7"/>
                      <a:pt x="22" y="7"/>
                      <a:pt x="22" y="7"/>
                    </a:cubicBezTo>
                    <a:cubicBezTo>
                      <a:pt x="21" y="7"/>
                      <a:pt x="21" y="6"/>
                      <a:pt x="20" y="6"/>
                    </a:cubicBezTo>
                    <a:cubicBezTo>
                      <a:pt x="20" y="6"/>
                      <a:pt x="20" y="6"/>
                      <a:pt x="20" y="6"/>
                    </a:cubicBezTo>
                    <a:cubicBezTo>
                      <a:pt x="21" y="6"/>
                      <a:pt x="22" y="6"/>
                      <a:pt x="22" y="7"/>
                    </a:cubicBezTo>
                    <a:cubicBezTo>
                      <a:pt x="23" y="7"/>
                      <a:pt x="24" y="7"/>
                      <a:pt x="25" y="7"/>
                    </a:cubicBezTo>
                    <a:cubicBezTo>
                      <a:pt x="25" y="7"/>
                      <a:pt x="27" y="7"/>
                      <a:pt x="28" y="7"/>
                    </a:cubicBezTo>
                    <a:cubicBezTo>
                      <a:pt x="28" y="7"/>
                      <a:pt x="27" y="6"/>
                      <a:pt x="28" y="6"/>
                    </a:cubicBezTo>
                    <a:cubicBezTo>
                      <a:pt x="28" y="6"/>
                      <a:pt x="28" y="6"/>
                      <a:pt x="28" y="6"/>
                    </a:cubicBezTo>
                    <a:cubicBezTo>
                      <a:pt x="28" y="6"/>
                      <a:pt x="28" y="5"/>
                      <a:pt x="29" y="5"/>
                    </a:cubicBezTo>
                    <a:cubicBezTo>
                      <a:pt x="29" y="5"/>
                      <a:pt x="29" y="5"/>
                      <a:pt x="30" y="5"/>
                    </a:cubicBezTo>
                    <a:cubicBezTo>
                      <a:pt x="30" y="5"/>
                      <a:pt x="31" y="6"/>
                      <a:pt x="32" y="5"/>
                    </a:cubicBezTo>
                    <a:cubicBezTo>
                      <a:pt x="32" y="5"/>
                      <a:pt x="32" y="6"/>
                      <a:pt x="32" y="6"/>
                    </a:cubicBezTo>
                    <a:cubicBezTo>
                      <a:pt x="32" y="5"/>
                      <a:pt x="32" y="5"/>
                      <a:pt x="32" y="5"/>
                    </a:cubicBezTo>
                    <a:cubicBezTo>
                      <a:pt x="32" y="4"/>
                      <a:pt x="32" y="4"/>
                      <a:pt x="32" y="4"/>
                    </a:cubicBezTo>
                    <a:cubicBezTo>
                      <a:pt x="32" y="4"/>
                      <a:pt x="33" y="4"/>
                      <a:pt x="34" y="5"/>
                    </a:cubicBezTo>
                    <a:cubicBezTo>
                      <a:pt x="34" y="4"/>
                      <a:pt x="34" y="4"/>
                      <a:pt x="34" y="4"/>
                    </a:cubicBezTo>
                    <a:cubicBezTo>
                      <a:pt x="34" y="4"/>
                      <a:pt x="33" y="4"/>
                      <a:pt x="33" y="4"/>
                    </a:cubicBezTo>
                    <a:cubicBezTo>
                      <a:pt x="35" y="3"/>
                      <a:pt x="35" y="5"/>
                      <a:pt x="37" y="4"/>
                    </a:cubicBezTo>
                    <a:cubicBezTo>
                      <a:pt x="37" y="4"/>
                      <a:pt x="36" y="4"/>
                      <a:pt x="37" y="4"/>
                    </a:cubicBezTo>
                    <a:cubicBezTo>
                      <a:pt x="38" y="4"/>
                      <a:pt x="40" y="4"/>
                      <a:pt x="41" y="4"/>
                    </a:cubicBezTo>
                    <a:cubicBezTo>
                      <a:pt x="41" y="4"/>
                      <a:pt x="41" y="4"/>
                      <a:pt x="42" y="4"/>
                    </a:cubicBezTo>
                    <a:cubicBezTo>
                      <a:pt x="42" y="4"/>
                      <a:pt x="43" y="4"/>
                      <a:pt x="43" y="4"/>
                    </a:cubicBezTo>
                    <a:cubicBezTo>
                      <a:pt x="43" y="4"/>
                      <a:pt x="42" y="4"/>
                      <a:pt x="42" y="3"/>
                    </a:cubicBezTo>
                    <a:cubicBezTo>
                      <a:pt x="43" y="3"/>
                      <a:pt x="44" y="4"/>
                      <a:pt x="45" y="3"/>
                    </a:cubicBezTo>
                    <a:cubicBezTo>
                      <a:pt x="46" y="3"/>
                      <a:pt x="46" y="3"/>
                      <a:pt x="47" y="4"/>
                    </a:cubicBezTo>
                    <a:cubicBezTo>
                      <a:pt x="47" y="3"/>
                      <a:pt x="47" y="3"/>
                      <a:pt x="47" y="3"/>
                    </a:cubicBezTo>
                    <a:cubicBezTo>
                      <a:pt x="48" y="3"/>
                      <a:pt x="48" y="4"/>
                      <a:pt x="48" y="4"/>
                    </a:cubicBezTo>
                    <a:cubicBezTo>
                      <a:pt x="48" y="3"/>
                      <a:pt x="49" y="3"/>
                      <a:pt x="49" y="3"/>
                    </a:cubicBezTo>
                    <a:cubicBezTo>
                      <a:pt x="50" y="3"/>
                      <a:pt x="50" y="3"/>
                      <a:pt x="51" y="2"/>
                    </a:cubicBezTo>
                    <a:cubicBezTo>
                      <a:pt x="50" y="2"/>
                      <a:pt x="50" y="2"/>
                      <a:pt x="50" y="2"/>
                    </a:cubicBezTo>
                    <a:cubicBezTo>
                      <a:pt x="50" y="2"/>
                      <a:pt x="50" y="2"/>
                      <a:pt x="50" y="2"/>
                    </a:cubicBezTo>
                    <a:cubicBezTo>
                      <a:pt x="50" y="2"/>
                      <a:pt x="51" y="2"/>
                      <a:pt x="52" y="2"/>
                    </a:cubicBezTo>
                    <a:cubicBezTo>
                      <a:pt x="52" y="2"/>
                      <a:pt x="52" y="2"/>
                      <a:pt x="52" y="2"/>
                    </a:cubicBezTo>
                    <a:cubicBezTo>
                      <a:pt x="54" y="2"/>
                      <a:pt x="55" y="2"/>
                      <a:pt x="57" y="3"/>
                    </a:cubicBezTo>
                    <a:cubicBezTo>
                      <a:pt x="57" y="2"/>
                      <a:pt x="58" y="2"/>
                      <a:pt x="58" y="2"/>
                    </a:cubicBezTo>
                    <a:cubicBezTo>
                      <a:pt x="58" y="2"/>
                      <a:pt x="58" y="2"/>
                      <a:pt x="59" y="2"/>
                    </a:cubicBezTo>
                    <a:cubicBezTo>
                      <a:pt x="59" y="2"/>
                      <a:pt x="59" y="2"/>
                      <a:pt x="59" y="2"/>
                    </a:cubicBezTo>
                    <a:cubicBezTo>
                      <a:pt x="59" y="2"/>
                      <a:pt x="59" y="2"/>
                      <a:pt x="59" y="2"/>
                    </a:cubicBezTo>
                    <a:cubicBezTo>
                      <a:pt x="59" y="3"/>
                      <a:pt x="60" y="3"/>
                      <a:pt x="60" y="3"/>
                    </a:cubicBezTo>
                    <a:cubicBezTo>
                      <a:pt x="60" y="2"/>
                      <a:pt x="59" y="2"/>
                      <a:pt x="59" y="2"/>
                    </a:cubicBezTo>
                    <a:cubicBezTo>
                      <a:pt x="59" y="2"/>
                      <a:pt x="59" y="2"/>
                      <a:pt x="59" y="2"/>
                    </a:cubicBezTo>
                    <a:cubicBezTo>
                      <a:pt x="59" y="2"/>
                      <a:pt x="58" y="2"/>
                      <a:pt x="58" y="2"/>
                    </a:cubicBezTo>
                    <a:cubicBezTo>
                      <a:pt x="58" y="2"/>
                      <a:pt x="58" y="2"/>
                      <a:pt x="58" y="2"/>
                    </a:cubicBezTo>
                    <a:cubicBezTo>
                      <a:pt x="58" y="2"/>
                      <a:pt x="58" y="2"/>
                      <a:pt x="58" y="2"/>
                    </a:cubicBezTo>
                    <a:cubicBezTo>
                      <a:pt x="58" y="1"/>
                      <a:pt x="59" y="1"/>
                      <a:pt x="59" y="1"/>
                    </a:cubicBezTo>
                    <a:cubicBezTo>
                      <a:pt x="60" y="1"/>
                      <a:pt x="60" y="1"/>
                      <a:pt x="60" y="1"/>
                    </a:cubicBezTo>
                    <a:cubicBezTo>
                      <a:pt x="60" y="1"/>
                      <a:pt x="60" y="0"/>
                      <a:pt x="60" y="0"/>
                    </a:cubicBezTo>
                    <a:cubicBezTo>
                      <a:pt x="60" y="0"/>
                      <a:pt x="60" y="0"/>
                      <a:pt x="60" y="0"/>
                    </a:cubicBezTo>
                    <a:cubicBezTo>
                      <a:pt x="60" y="0"/>
                      <a:pt x="59" y="0"/>
                      <a:pt x="59" y="1"/>
                    </a:cubicBezTo>
                    <a:cubicBezTo>
                      <a:pt x="59" y="1"/>
                      <a:pt x="58" y="1"/>
                      <a:pt x="58" y="1"/>
                    </a:cubicBezTo>
                    <a:cubicBezTo>
                      <a:pt x="58" y="1"/>
                      <a:pt x="57" y="1"/>
                      <a:pt x="57" y="1"/>
                    </a:cubicBezTo>
                    <a:cubicBezTo>
                      <a:pt x="57" y="1"/>
                      <a:pt x="56" y="1"/>
                      <a:pt x="56" y="1"/>
                    </a:cubicBezTo>
                    <a:cubicBezTo>
                      <a:pt x="55" y="0"/>
                      <a:pt x="54" y="0"/>
                      <a:pt x="52" y="0"/>
                    </a:cubicBezTo>
                    <a:cubicBezTo>
                      <a:pt x="51" y="0"/>
                      <a:pt x="51" y="0"/>
                      <a:pt x="50" y="0"/>
                    </a:cubicBezTo>
                    <a:cubicBezTo>
                      <a:pt x="50" y="0"/>
                      <a:pt x="50" y="0"/>
                      <a:pt x="50" y="0"/>
                    </a:cubicBezTo>
                    <a:cubicBezTo>
                      <a:pt x="49" y="0"/>
                      <a:pt x="49" y="0"/>
                      <a:pt x="49" y="0"/>
                    </a:cubicBezTo>
                    <a:cubicBezTo>
                      <a:pt x="49" y="0"/>
                      <a:pt x="49" y="0"/>
                      <a:pt x="49"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9" y="0"/>
                    </a:cubicBezTo>
                    <a:cubicBezTo>
                      <a:pt x="49" y="0"/>
                      <a:pt x="49" y="1"/>
                      <a:pt x="49" y="1"/>
                    </a:cubicBezTo>
                    <a:cubicBezTo>
                      <a:pt x="49" y="1"/>
                      <a:pt x="49" y="1"/>
                      <a:pt x="49" y="1"/>
                    </a:cubicBezTo>
                    <a:cubicBezTo>
                      <a:pt x="49"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7" y="1"/>
                    </a:cubicBezTo>
                    <a:cubicBezTo>
                      <a:pt x="47" y="1"/>
                      <a:pt x="47" y="1"/>
                      <a:pt x="47" y="1"/>
                    </a:cubicBezTo>
                    <a:cubicBezTo>
                      <a:pt x="47" y="1"/>
                      <a:pt x="47" y="1"/>
                      <a:pt x="47" y="1"/>
                    </a:cubicBezTo>
                    <a:cubicBezTo>
                      <a:pt x="46" y="1"/>
                      <a:pt x="45" y="1"/>
                      <a:pt x="44" y="1"/>
                    </a:cubicBezTo>
                    <a:cubicBezTo>
                      <a:pt x="43" y="1"/>
                      <a:pt x="42" y="0"/>
                      <a:pt x="42" y="1"/>
                    </a:cubicBezTo>
                    <a:cubicBezTo>
                      <a:pt x="42" y="1"/>
                      <a:pt x="41" y="1"/>
                      <a:pt x="41" y="1"/>
                    </a:cubicBezTo>
                    <a:cubicBezTo>
                      <a:pt x="41" y="1"/>
                      <a:pt x="40" y="1"/>
                      <a:pt x="40" y="1"/>
                    </a:cubicBezTo>
                    <a:cubicBezTo>
                      <a:pt x="39" y="1"/>
                      <a:pt x="39" y="0"/>
                      <a:pt x="39" y="0"/>
                    </a:cubicBezTo>
                    <a:cubicBezTo>
                      <a:pt x="38" y="0"/>
                      <a:pt x="37" y="1"/>
                      <a:pt x="36" y="1"/>
                    </a:cubicBezTo>
                    <a:cubicBezTo>
                      <a:pt x="34" y="1"/>
                      <a:pt x="32" y="1"/>
                      <a:pt x="30" y="1"/>
                    </a:cubicBezTo>
                    <a:cubicBezTo>
                      <a:pt x="30" y="1"/>
                      <a:pt x="30" y="1"/>
                      <a:pt x="29" y="1"/>
                    </a:cubicBezTo>
                    <a:cubicBezTo>
                      <a:pt x="26" y="2"/>
                      <a:pt x="23" y="1"/>
                      <a:pt x="19" y="2"/>
                    </a:cubicBezTo>
                    <a:cubicBezTo>
                      <a:pt x="19" y="1"/>
                      <a:pt x="17" y="2"/>
                      <a:pt x="17" y="2"/>
                    </a:cubicBezTo>
                    <a:cubicBezTo>
                      <a:pt x="16" y="2"/>
                      <a:pt x="16" y="2"/>
                      <a:pt x="15" y="2"/>
                    </a:cubicBezTo>
                    <a:cubicBezTo>
                      <a:pt x="15" y="2"/>
                      <a:pt x="15" y="2"/>
                      <a:pt x="14" y="2"/>
                    </a:cubicBezTo>
                    <a:cubicBezTo>
                      <a:pt x="11" y="2"/>
                      <a:pt x="9" y="2"/>
                      <a:pt x="6" y="2"/>
                    </a:cubicBezTo>
                    <a:cubicBezTo>
                      <a:pt x="6" y="2"/>
                      <a:pt x="6" y="2"/>
                      <a:pt x="6" y="2"/>
                    </a:cubicBezTo>
                    <a:cubicBezTo>
                      <a:pt x="5" y="3"/>
                      <a:pt x="4" y="2"/>
                      <a:pt x="2" y="3"/>
                    </a:cubicBezTo>
                    <a:cubicBezTo>
                      <a:pt x="2" y="3"/>
                      <a:pt x="2" y="3"/>
                      <a:pt x="2" y="3"/>
                    </a:cubicBezTo>
                    <a:cubicBezTo>
                      <a:pt x="2" y="3"/>
                      <a:pt x="2" y="3"/>
                      <a:pt x="1" y="3"/>
                    </a:cubicBezTo>
                    <a:cubicBezTo>
                      <a:pt x="1" y="3"/>
                      <a:pt x="1" y="3"/>
                      <a:pt x="0" y="3"/>
                    </a:cubicBezTo>
                    <a:cubicBezTo>
                      <a:pt x="0" y="3"/>
                      <a:pt x="0" y="3"/>
                      <a:pt x="0" y="3"/>
                    </a:cubicBezTo>
                    <a:cubicBezTo>
                      <a:pt x="0" y="3"/>
                      <a:pt x="0" y="3"/>
                      <a:pt x="0" y="3"/>
                    </a:cubicBezTo>
                    <a:cubicBezTo>
                      <a:pt x="0" y="3"/>
                      <a:pt x="0" y="3"/>
                      <a:pt x="0" y="3"/>
                    </a:cubicBezTo>
                    <a:cubicBezTo>
                      <a:pt x="1" y="3"/>
                      <a:pt x="1" y="3"/>
                      <a:pt x="1" y="3"/>
                    </a:cubicBezTo>
                    <a:cubicBezTo>
                      <a:pt x="2" y="3"/>
                      <a:pt x="2" y="3"/>
                      <a:pt x="2" y="3"/>
                    </a:cubicBezTo>
                    <a:cubicBezTo>
                      <a:pt x="2" y="3"/>
                      <a:pt x="2" y="3"/>
                      <a:pt x="2" y="3"/>
                    </a:cubicBezTo>
                    <a:cubicBezTo>
                      <a:pt x="2" y="3"/>
                      <a:pt x="3" y="3"/>
                      <a:pt x="3" y="4"/>
                    </a:cubicBezTo>
                    <a:cubicBezTo>
                      <a:pt x="4" y="4"/>
                      <a:pt x="6" y="4"/>
                      <a:pt x="8" y="4"/>
                    </a:cubicBezTo>
                    <a:cubicBezTo>
                      <a:pt x="8" y="4"/>
                      <a:pt x="8" y="4"/>
                      <a:pt x="8" y="4"/>
                    </a:cubicBezTo>
                    <a:cubicBezTo>
                      <a:pt x="10" y="4"/>
                      <a:pt x="12" y="4"/>
                      <a:pt x="13" y="4"/>
                    </a:cubicBezTo>
                    <a:cubicBezTo>
                      <a:pt x="14" y="4"/>
                      <a:pt x="14" y="4"/>
                      <a:pt x="15" y="4"/>
                    </a:cubicBezTo>
                    <a:cubicBezTo>
                      <a:pt x="13" y="5"/>
                      <a:pt x="9" y="4"/>
                      <a:pt x="6" y="5"/>
                    </a:cubicBezTo>
                    <a:cubicBezTo>
                      <a:pt x="6" y="5"/>
                      <a:pt x="6" y="5"/>
                      <a:pt x="6" y="5"/>
                    </a:cubicBezTo>
                    <a:cubicBezTo>
                      <a:pt x="6" y="5"/>
                      <a:pt x="6" y="5"/>
                      <a:pt x="6" y="5"/>
                    </a:cubicBezTo>
                    <a:cubicBezTo>
                      <a:pt x="6" y="5"/>
                      <a:pt x="5" y="5"/>
                      <a:pt x="5" y="5"/>
                    </a:cubicBezTo>
                    <a:cubicBezTo>
                      <a:pt x="5" y="5"/>
                      <a:pt x="4" y="4"/>
                      <a:pt x="4" y="5"/>
                    </a:cubicBezTo>
                    <a:cubicBezTo>
                      <a:pt x="4" y="5"/>
                      <a:pt x="4" y="5"/>
                      <a:pt x="4" y="5"/>
                    </a:cubicBezTo>
                    <a:cubicBezTo>
                      <a:pt x="4" y="5"/>
                      <a:pt x="4" y="5"/>
                      <a:pt x="4" y="5"/>
                    </a:cubicBezTo>
                    <a:cubicBezTo>
                      <a:pt x="4" y="5"/>
                      <a:pt x="4" y="5"/>
                      <a:pt x="4" y="5"/>
                    </a:cubicBezTo>
                    <a:cubicBezTo>
                      <a:pt x="4" y="5"/>
                      <a:pt x="5" y="5"/>
                      <a:pt x="5" y="5"/>
                    </a:cubicBezTo>
                    <a:cubicBezTo>
                      <a:pt x="5" y="5"/>
                      <a:pt x="6" y="5"/>
                      <a:pt x="6" y="5"/>
                    </a:cubicBezTo>
                    <a:cubicBezTo>
                      <a:pt x="6" y="5"/>
                      <a:pt x="6" y="5"/>
                      <a:pt x="6" y="5"/>
                    </a:cubicBezTo>
                    <a:cubicBezTo>
                      <a:pt x="7" y="5"/>
                      <a:pt x="8" y="5"/>
                      <a:pt x="10" y="5"/>
                    </a:cubicBezTo>
                    <a:cubicBezTo>
                      <a:pt x="10" y="5"/>
                      <a:pt x="11" y="5"/>
                      <a:pt x="11" y="5"/>
                    </a:cubicBezTo>
                    <a:cubicBezTo>
                      <a:pt x="11" y="5"/>
                      <a:pt x="10" y="6"/>
                      <a:pt x="9" y="6"/>
                    </a:cubicBezTo>
                    <a:cubicBezTo>
                      <a:pt x="8" y="6"/>
                      <a:pt x="7" y="6"/>
                      <a:pt x="6" y="6"/>
                    </a:cubicBezTo>
                    <a:cubicBezTo>
                      <a:pt x="5" y="6"/>
                      <a:pt x="5" y="6"/>
                      <a:pt x="5" y="6"/>
                    </a:cubicBezTo>
                    <a:cubicBezTo>
                      <a:pt x="4" y="6"/>
                      <a:pt x="4" y="6"/>
                      <a:pt x="3" y="6"/>
                    </a:cubicBezTo>
                    <a:cubicBezTo>
                      <a:pt x="5" y="7"/>
                      <a:pt x="8" y="6"/>
                      <a:pt x="9" y="7"/>
                    </a:cubicBezTo>
                    <a:cubicBezTo>
                      <a:pt x="9" y="7"/>
                      <a:pt x="9" y="7"/>
                      <a:pt x="8" y="7"/>
                    </a:cubicBezTo>
                    <a:cubicBezTo>
                      <a:pt x="9" y="8"/>
                      <a:pt x="9" y="8"/>
                      <a:pt x="9" y="8"/>
                    </a:cubicBezTo>
                    <a:cubicBezTo>
                      <a:pt x="9" y="8"/>
                      <a:pt x="8" y="8"/>
                      <a:pt x="8" y="9"/>
                    </a:cubicBezTo>
                    <a:close/>
                    <a:moveTo>
                      <a:pt x="48" y="2"/>
                    </a:moveTo>
                    <a:cubicBezTo>
                      <a:pt x="48" y="2"/>
                      <a:pt x="48" y="1"/>
                      <a:pt x="48" y="1"/>
                    </a:cubicBezTo>
                    <a:cubicBezTo>
                      <a:pt x="48" y="1"/>
                      <a:pt x="48" y="1"/>
                      <a:pt x="48" y="1"/>
                    </a:cubicBezTo>
                    <a:cubicBezTo>
                      <a:pt x="48" y="1"/>
                      <a:pt x="48" y="1"/>
                      <a:pt x="49" y="1"/>
                    </a:cubicBezTo>
                    <a:cubicBezTo>
                      <a:pt x="49" y="1"/>
                      <a:pt x="49" y="1"/>
                      <a:pt x="49" y="1"/>
                    </a:cubicBezTo>
                    <a:cubicBezTo>
                      <a:pt x="49" y="1"/>
                      <a:pt x="49" y="1"/>
                      <a:pt x="49" y="1"/>
                    </a:cubicBezTo>
                    <a:cubicBezTo>
                      <a:pt x="49" y="1"/>
                      <a:pt x="49" y="1"/>
                      <a:pt x="50" y="1"/>
                    </a:cubicBezTo>
                    <a:cubicBezTo>
                      <a:pt x="50" y="2"/>
                      <a:pt x="50" y="2"/>
                      <a:pt x="50" y="2"/>
                    </a:cubicBezTo>
                    <a:cubicBezTo>
                      <a:pt x="49" y="2"/>
                      <a:pt x="49" y="2"/>
                      <a:pt x="48" y="2"/>
                    </a:cubicBezTo>
                    <a:close/>
                    <a:moveTo>
                      <a:pt x="22" y="6"/>
                    </a:moveTo>
                    <a:cubicBezTo>
                      <a:pt x="23" y="6"/>
                      <a:pt x="23" y="6"/>
                      <a:pt x="23" y="6"/>
                    </a:cubicBezTo>
                    <a:cubicBezTo>
                      <a:pt x="23" y="7"/>
                      <a:pt x="22" y="6"/>
                      <a:pt x="22" y="6"/>
                    </a:cubicBezTo>
                    <a:close/>
                    <a:moveTo>
                      <a:pt x="19" y="7"/>
                    </a:moveTo>
                    <a:cubicBezTo>
                      <a:pt x="19" y="7"/>
                      <a:pt x="19" y="7"/>
                      <a:pt x="19" y="7"/>
                    </a:cubicBezTo>
                    <a:cubicBezTo>
                      <a:pt x="19" y="7"/>
                      <a:pt x="19" y="7"/>
                      <a:pt x="19"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6" name="Freeform 778"/>
              <p:cNvSpPr/>
              <p:nvPr/>
            </p:nvSpPr>
            <p:spPr bwMode="auto">
              <a:xfrm>
                <a:off x="2121" y="1385"/>
                <a:ext cx="4" cy="0"/>
              </a:xfrm>
              <a:custGeom>
                <a:avLst/>
                <a:gdLst>
                  <a:gd name="T0" fmla="*/ 0 w 1"/>
                  <a:gd name="T1" fmla="*/ 0 w 1"/>
                  <a:gd name="T2" fmla="*/ 0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7" name="Freeform 779"/>
              <p:cNvSpPr>
                <a:spLocks noEditPoints="1"/>
              </p:cNvSpPr>
              <p:nvPr/>
            </p:nvSpPr>
            <p:spPr bwMode="auto">
              <a:xfrm>
                <a:off x="1002" y="1154"/>
                <a:ext cx="1115" cy="438"/>
              </a:xfrm>
              <a:custGeom>
                <a:avLst/>
                <a:gdLst>
                  <a:gd name="T0" fmla="*/ 256 w 273"/>
                  <a:gd name="T1" fmla="*/ 93 h 106"/>
                  <a:gd name="T2" fmla="*/ 261 w 273"/>
                  <a:gd name="T3" fmla="*/ 80 h 106"/>
                  <a:gd name="T4" fmla="*/ 253 w 273"/>
                  <a:gd name="T5" fmla="*/ 62 h 106"/>
                  <a:gd name="T6" fmla="*/ 211 w 273"/>
                  <a:gd name="T7" fmla="*/ 42 h 106"/>
                  <a:gd name="T8" fmla="*/ 221 w 273"/>
                  <a:gd name="T9" fmla="*/ 15 h 106"/>
                  <a:gd name="T10" fmla="*/ 173 w 273"/>
                  <a:gd name="T11" fmla="*/ 6 h 106"/>
                  <a:gd name="T12" fmla="*/ 89 w 273"/>
                  <a:gd name="T13" fmla="*/ 3 h 106"/>
                  <a:gd name="T14" fmla="*/ 35 w 273"/>
                  <a:gd name="T15" fmla="*/ 1 h 106"/>
                  <a:gd name="T16" fmla="*/ 44 w 273"/>
                  <a:gd name="T17" fmla="*/ 2 h 106"/>
                  <a:gd name="T18" fmla="*/ 33 w 273"/>
                  <a:gd name="T19" fmla="*/ 3 h 106"/>
                  <a:gd name="T20" fmla="*/ 35 w 273"/>
                  <a:gd name="T21" fmla="*/ 8 h 106"/>
                  <a:gd name="T22" fmla="*/ 74 w 273"/>
                  <a:gd name="T23" fmla="*/ 15 h 106"/>
                  <a:gd name="T24" fmla="*/ 71 w 273"/>
                  <a:gd name="T25" fmla="*/ 17 h 106"/>
                  <a:gd name="T26" fmla="*/ 81 w 273"/>
                  <a:gd name="T27" fmla="*/ 21 h 106"/>
                  <a:gd name="T28" fmla="*/ 109 w 273"/>
                  <a:gd name="T29" fmla="*/ 26 h 106"/>
                  <a:gd name="T30" fmla="*/ 76 w 273"/>
                  <a:gd name="T31" fmla="*/ 30 h 106"/>
                  <a:gd name="T32" fmla="*/ 108 w 273"/>
                  <a:gd name="T33" fmla="*/ 38 h 106"/>
                  <a:gd name="T34" fmla="*/ 35 w 273"/>
                  <a:gd name="T35" fmla="*/ 36 h 106"/>
                  <a:gd name="T36" fmla="*/ 55 w 273"/>
                  <a:gd name="T37" fmla="*/ 39 h 106"/>
                  <a:gd name="T38" fmla="*/ 31 w 273"/>
                  <a:gd name="T39" fmla="*/ 39 h 106"/>
                  <a:gd name="T40" fmla="*/ 15 w 273"/>
                  <a:gd name="T41" fmla="*/ 41 h 106"/>
                  <a:gd name="T42" fmla="*/ 63 w 273"/>
                  <a:gd name="T43" fmla="*/ 48 h 106"/>
                  <a:gd name="T44" fmla="*/ 79 w 273"/>
                  <a:gd name="T45" fmla="*/ 54 h 106"/>
                  <a:gd name="T46" fmla="*/ 68 w 273"/>
                  <a:gd name="T47" fmla="*/ 57 h 106"/>
                  <a:gd name="T48" fmla="*/ 79 w 273"/>
                  <a:gd name="T49" fmla="*/ 62 h 106"/>
                  <a:gd name="T50" fmla="*/ 62 w 273"/>
                  <a:gd name="T51" fmla="*/ 67 h 106"/>
                  <a:gd name="T52" fmla="*/ 68 w 273"/>
                  <a:gd name="T53" fmla="*/ 71 h 106"/>
                  <a:gd name="T54" fmla="*/ 65 w 273"/>
                  <a:gd name="T55" fmla="*/ 78 h 106"/>
                  <a:gd name="T56" fmla="*/ 67 w 273"/>
                  <a:gd name="T57" fmla="*/ 79 h 106"/>
                  <a:gd name="T58" fmla="*/ 32 w 273"/>
                  <a:gd name="T59" fmla="*/ 80 h 106"/>
                  <a:gd name="T60" fmla="*/ 23 w 273"/>
                  <a:gd name="T61" fmla="*/ 85 h 106"/>
                  <a:gd name="T62" fmla="*/ 74 w 273"/>
                  <a:gd name="T63" fmla="*/ 92 h 106"/>
                  <a:gd name="T64" fmla="*/ 131 w 273"/>
                  <a:gd name="T65" fmla="*/ 98 h 106"/>
                  <a:gd name="T66" fmla="*/ 213 w 273"/>
                  <a:gd name="T67" fmla="*/ 104 h 106"/>
                  <a:gd name="T68" fmla="*/ 125 w 273"/>
                  <a:gd name="T69" fmla="*/ 3 h 106"/>
                  <a:gd name="T70" fmla="*/ 49 w 273"/>
                  <a:gd name="T71" fmla="*/ 5 h 106"/>
                  <a:gd name="T72" fmla="*/ 79 w 273"/>
                  <a:gd name="T73" fmla="*/ 3 h 106"/>
                  <a:gd name="T74" fmla="*/ 75 w 273"/>
                  <a:gd name="T75" fmla="*/ 4 h 106"/>
                  <a:gd name="T76" fmla="*/ 92 w 273"/>
                  <a:gd name="T77" fmla="*/ 7 h 106"/>
                  <a:gd name="T78" fmla="*/ 58 w 273"/>
                  <a:gd name="T79" fmla="*/ 8 h 106"/>
                  <a:gd name="T80" fmla="*/ 76 w 273"/>
                  <a:gd name="T81" fmla="*/ 16 h 106"/>
                  <a:gd name="T82" fmla="*/ 93 w 273"/>
                  <a:gd name="T83" fmla="*/ 22 h 106"/>
                  <a:gd name="T84" fmla="*/ 83 w 273"/>
                  <a:gd name="T85" fmla="*/ 30 h 106"/>
                  <a:gd name="T86" fmla="*/ 28 w 273"/>
                  <a:gd name="T87" fmla="*/ 35 h 106"/>
                  <a:gd name="T88" fmla="*/ 70 w 273"/>
                  <a:gd name="T89" fmla="*/ 39 h 106"/>
                  <a:gd name="T90" fmla="*/ 34 w 273"/>
                  <a:gd name="T91" fmla="*/ 40 h 106"/>
                  <a:gd name="T92" fmla="*/ 28 w 273"/>
                  <a:gd name="T93" fmla="*/ 41 h 106"/>
                  <a:gd name="T94" fmla="*/ 66 w 273"/>
                  <a:gd name="T95" fmla="*/ 48 h 106"/>
                  <a:gd name="T96" fmla="*/ 78 w 273"/>
                  <a:gd name="T97" fmla="*/ 58 h 106"/>
                  <a:gd name="T98" fmla="*/ 66 w 273"/>
                  <a:gd name="T99" fmla="*/ 59 h 106"/>
                  <a:gd name="T100" fmla="*/ 87 w 273"/>
                  <a:gd name="T101" fmla="*/ 65 h 106"/>
                  <a:gd name="T102" fmla="*/ 72 w 273"/>
                  <a:gd name="T103" fmla="*/ 65 h 106"/>
                  <a:gd name="T104" fmla="*/ 102 w 273"/>
                  <a:gd name="T105" fmla="*/ 67 h 106"/>
                  <a:gd name="T106" fmla="*/ 248 w 273"/>
                  <a:gd name="T107" fmla="*/ 83 h 106"/>
                  <a:gd name="T108" fmla="*/ 249 w 273"/>
                  <a:gd name="T109" fmla="*/ 80 h 106"/>
                  <a:gd name="T110" fmla="*/ 80 w 273"/>
                  <a:gd name="T111" fmla="*/ 73 h 106"/>
                  <a:gd name="T112" fmla="*/ 98 w 273"/>
                  <a:gd name="T113" fmla="*/ 75 h 106"/>
                  <a:gd name="T114" fmla="*/ 42 w 273"/>
                  <a:gd name="T115" fmla="*/ 81 h 106"/>
                  <a:gd name="T116" fmla="*/ 50 w 273"/>
                  <a:gd name="T117" fmla="*/ 86 h 106"/>
                  <a:gd name="T118" fmla="*/ 66 w 273"/>
                  <a:gd name="T119" fmla="*/ 90 h 106"/>
                  <a:gd name="T120" fmla="*/ 97 w 273"/>
                  <a:gd name="T121" fmla="*/ 95 h 106"/>
                  <a:gd name="T122" fmla="*/ 258 w 273"/>
                  <a:gd name="T123" fmla="*/ 100 h 106"/>
                  <a:gd name="T124" fmla="*/ 220 w 273"/>
                  <a:gd name="T125" fmla="*/ 10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3" h="106">
                    <a:moveTo>
                      <a:pt x="250" y="106"/>
                    </a:moveTo>
                    <a:cubicBezTo>
                      <a:pt x="250" y="106"/>
                      <a:pt x="251" y="106"/>
                      <a:pt x="252" y="106"/>
                    </a:cubicBezTo>
                    <a:cubicBezTo>
                      <a:pt x="252" y="105"/>
                      <a:pt x="252" y="105"/>
                      <a:pt x="252" y="105"/>
                    </a:cubicBezTo>
                    <a:cubicBezTo>
                      <a:pt x="250" y="105"/>
                      <a:pt x="247" y="105"/>
                      <a:pt x="244" y="105"/>
                    </a:cubicBezTo>
                    <a:cubicBezTo>
                      <a:pt x="244" y="105"/>
                      <a:pt x="244" y="105"/>
                      <a:pt x="244" y="105"/>
                    </a:cubicBezTo>
                    <a:cubicBezTo>
                      <a:pt x="243" y="105"/>
                      <a:pt x="243" y="105"/>
                      <a:pt x="242" y="105"/>
                    </a:cubicBezTo>
                    <a:cubicBezTo>
                      <a:pt x="242" y="105"/>
                      <a:pt x="242" y="105"/>
                      <a:pt x="242" y="105"/>
                    </a:cubicBezTo>
                    <a:cubicBezTo>
                      <a:pt x="242" y="105"/>
                      <a:pt x="242" y="105"/>
                      <a:pt x="242" y="105"/>
                    </a:cubicBezTo>
                    <a:cubicBezTo>
                      <a:pt x="240" y="105"/>
                      <a:pt x="239" y="104"/>
                      <a:pt x="237" y="104"/>
                    </a:cubicBezTo>
                    <a:cubicBezTo>
                      <a:pt x="237" y="105"/>
                      <a:pt x="237" y="105"/>
                      <a:pt x="237" y="105"/>
                    </a:cubicBezTo>
                    <a:cubicBezTo>
                      <a:pt x="237" y="104"/>
                      <a:pt x="237" y="104"/>
                      <a:pt x="237" y="105"/>
                    </a:cubicBezTo>
                    <a:cubicBezTo>
                      <a:pt x="237" y="104"/>
                      <a:pt x="237" y="104"/>
                      <a:pt x="237" y="104"/>
                    </a:cubicBezTo>
                    <a:cubicBezTo>
                      <a:pt x="236" y="104"/>
                      <a:pt x="235" y="104"/>
                      <a:pt x="235" y="104"/>
                    </a:cubicBezTo>
                    <a:cubicBezTo>
                      <a:pt x="235" y="104"/>
                      <a:pt x="235" y="104"/>
                      <a:pt x="235" y="104"/>
                    </a:cubicBezTo>
                    <a:cubicBezTo>
                      <a:pt x="235" y="104"/>
                      <a:pt x="235" y="104"/>
                      <a:pt x="235" y="104"/>
                    </a:cubicBezTo>
                    <a:cubicBezTo>
                      <a:pt x="235" y="104"/>
                      <a:pt x="235" y="104"/>
                      <a:pt x="235" y="104"/>
                    </a:cubicBezTo>
                    <a:cubicBezTo>
                      <a:pt x="235" y="104"/>
                      <a:pt x="235" y="104"/>
                      <a:pt x="235" y="104"/>
                    </a:cubicBezTo>
                    <a:cubicBezTo>
                      <a:pt x="235" y="104"/>
                      <a:pt x="235" y="104"/>
                      <a:pt x="235" y="104"/>
                    </a:cubicBezTo>
                    <a:cubicBezTo>
                      <a:pt x="235" y="104"/>
                      <a:pt x="235" y="104"/>
                      <a:pt x="235" y="104"/>
                    </a:cubicBezTo>
                    <a:cubicBezTo>
                      <a:pt x="235" y="104"/>
                      <a:pt x="235" y="104"/>
                      <a:pt x="235" y="104"/>
                    </a:cubicBezTo>
                    <a:cubicBezTo>
                      <a:pt x="236" y="104"/>
                      <a:pt x="237" y="103"/>
                      <a:pt x="237" y="104"/>
                    </a:cubicBezTo>
                    <a:cubicBezTo>
                      <a:pt x="237" y="104"/>
                      <a:pt x="237" y="104"/>
                      <a:pt x="237" y="104"/>
                    </a:cubicBezTo>
                    <a:cubicBezTo>
                      <a:pt x="237" y="104"/>
                      <a:pt x="237" y="104"/>
                      <a:pt x="237" y="104"/>
                    </a:cubicBezTo>
                    <a:cubicBezTo>
                      <a:pt x="237" y="104"/>
                      <a:pt x="237" y="104"/>
                      <a:pt x="237" y="104"/>
                    </a:cubicBezTo>
                    <a:cubicBezTo>
                      <a:pt x="237" y="104"/>
                      <a:pt x="237" y="104"/>
                      <a:pt x="237" y="104"/>
                    </a:cubicBezTo>
                    <a:cubicBezTo>
                      <a:pt x="237" y="104"/>
                      <a:pt x="237" y="104"/>
                      <a:pt x="237" y="104"/>
                    </a:cubicBezTo>
                    <a:cubicBezTo>
                      <a:pt x="237" y="104"/>
                      <a:pt x="237" y="104"/>
                      <a:pt x="238" y="104"/>
                    </a:cubicBezTo>
                    <a:cubicBezTo>
                      <a:pt x="238" y="104"/>
                      <a:pt x="238" y="104"/>
                      <a:pt x="238" y="104"/>
                    </a:cubicBezTo>
                    <a:cubicBezTo>
                      <a:pt x="238" y="104"/>
                      <a:pt x="238" y="104"/>
                      <a:pt x="238" y="104"/>
                    </a:cubicBezTo>
                    <a:cubicBezTo>
                      <a:pt x="239" y="104"/>
                      <a:pt x="240" y="104"/>
                      <a:pt x="241" y="104"/>
                    </a:cubicBezTo>
                    <a:cubicBezTo>
                      <a:pt x="241" y="104"/>
                      <a:pt x="241" y="104"/>
                      <a:pt x="241" y="104"/>
                    </a:cubicBezTo>
                    <a:cubicBezTo>
                      <a:pt x="241" y="104"/>
                      <a:pt x="241" y="104"/>
                      <a:pt x="241" y="104"/>
                    </a:cubicBezTo>
                    <a:cubicBezTo>
                      <a:pt x="242" y="104"/>
                      <a:pt x="243" y="104"/>
                      <a:pt x="244" y="104"/>
                    </a:cubicBezTo>
                    <a:cubicBezTo>
                      <a:pt x="244" y="104"/>
                      <a:pt x="244" y="104"/>
                      <a:pt x="244" y="104"/>
                    </a:cubicBezTo>
                    <a:cubicBezTo>
                      <a:pt x="244" y="104"/>
                      <a:pt x="244" y="104"/>
                      <a:pt x="245" y="104"/>
                    </a:cubicBezTo>
                    <a:cubicBezTo>
                      <a:pt x="245" y="104"/>
                      <a:pt x="245" y="104"/>
                      <a:pt x="245" y="104"/>
                    </a:cubicBezTo>
                    <a:cubicBezTo>
                      <a:pt x="246" y="104"/>
                      <a:pt x="247" y="104"/>
                      <a:pt x="248" y="104"/>
                    </a:cubicBezTo>
                    <a:cubicBezTo>
                      <a:pt x="248" y="104"/>
                      <a:pt x="249" y="104"/>
                      <a:pt x="251" y="104"/>
                    </a:cubicBezTo>
                    <a:cubicBezTo>
                      <a:pt x="251" y="104"/>
                      <a:pt x="251" y="104"/>
                      <a:pt x="251" y="104"/>
                    </a:cubicBezTo>
                    <a:cubicBezTo>
                      <a:pt x="251" y="104"/>
                      <a:pt x="250" y="103"/>
                      <a:pt x="250" y="104"/>
                    </a:cubicBezTo>
                    <a:cubicBezTo>
                      <a:pt x="250" y="103"/>
                      <a:pt x="250" y="103"/>
                      <a:pt x="250" y="103"/>
                    </a:cubicBezTo>
                    <a:cubicBezTo>
                      <a:pt x="245" y="103"/>
                      <a:pt x="240" y="103"/>
                      <a:pt x="235" y="103"/>
                    </a:cubicBezTo>
                    <a:cubicBezTo>
                      <a:pt x="235" y="103"/>
                      <a:pt x="235" y="103"/>
                      <a:pt x="235" y="103"/>
                    </a:cubicBezTo>
                    <a:cubicBezTo>
                      <a:pt x="235" y="103"/>
                      <a:pt x="235" y="102"/>
                      <a:pt x="235" y="102"/>
                    </a:cubicBezTo>
                    <a:cubicBezTo>
                      <a:pt x="234" y="102"/>
                      <a:pt x="233" y="103"/>
                      <a:pt x="232" y="102"/>
                    </a:cubicBezTo>
                    <a:cubicBezTo>
                      <a:pt x="232" y="102"/>
                      <a:pt x="232" y="102"/>
                      <a:pt x="232" y="102"/>
                    </a:cubicBezTo>
                    <a:cubicBezTo>
                      <a:pt x="232" y="103"/>
                      <a:pt x="232" y="102"/>
                      <a:pt x="232" y="102"/>
                    </a:cubicBezTo>
                    <a:cubicBezTo>
                      <a:pt x="232" y="102"/>
                      <a:pt x="232" y="102"/>
                      <a:pt x="233" y="102"/>
                    </a:cubicBezTo>
                    <a:cubicBezTo>
                      <a:pt x="233" y="102"/>
                      <a:pt x="233" y="102"/>
                      <a:pt x="233" y="102"/>
                    </a:cubicBezTo>
                    <a:cubicBezTo>
                      <a:pt x="233" y="102"/>
                      <a:pt x="233" y="102"/>
                      <a:pt x="233" y="102"/>
                    </a:cubicBezTo>
                    <a:cubicBezTo>
                      <a:pt x="233" y="102"/>
                      <a:pt x="234" y="102"/>
                      <a:pt x="234" y="102"/>
                    </a:cubicBezTo>
                    <a:cubicBezTo>
                      <a:pt x="234" y="102"/>
                      <a:pt x="234" y="102"/>
                      <a:pt x="234" y="102"/>
                    </a:cubicBezTo>
                    <a:cubicBezTo>
                      <a:pt x="234" y="101"/>
                      <a:pt x="234" y="101"/>
                      <a:pt x="234" y="101"/>
                    </a:cubicBezTo>
                    <a:cubicBezTo>
                      <a:pt x="233" y="102"/>
                      <a:pt x="233" y="102"/>
                      <a:pt x="233" y="102"/>
                    </a:cubicBezTo>
                    <a:cubicBezTo>
                      <a:pt x="233" y="101"/>
                      <a:pt x="233" y="101"/>
                      <a:pt x="233" y="101"/>
                    </a:cubicBezTo>
                    <a:cubicBezTo>
                      <a:pt x="233" y="101"/>
                      <a:pt x="233" y="101"/>
                      <a:pt x="233" y="101"/>
                    </a:cubicBezTo>
                    <a:cubicBezTo>
                      <a:pt x="232" y="101"/>
                      <a:pt x="231" y="101"/>
                      <a:pt x="231" y="101"/>
                    </a:cubicBezTo>
                    <a:cubicBezTo>
                      <a:pt x="231" y="101"/>
                      <a:pt x="231" y="101"/>
                      <a:pt x="231" y="101"/>
                    </a:cubicBezTo>
                    <a:cubicBezTo>
                      <a:pt x="231" y="101"/>
                      <a:pt x="232" y="101"/>
                      <a:pt x="233" y="101"/>
                    </a:cubicBezTo>
                    <a:cubicBezTo>
                      <a:pt x="234" y="101"/>
                      <a:pt x="236" y="101"/>
                      <a:pt x="238" y="101"/>
                    </a:cubicBezTo>
                    <a:cubicBezTo>
                      <a:pt x="238" y="101"/>
                      <a:pt x="238" y="101"/>
                      <a:pt x="239" y="101"/>
                    </a:cubicBezTo>
                    <a:cubicBezTo>
                      <a:pt x="240" y="101"/>
                      <a:pt x="241" y="101"/>
                      <a:pt x="242" y="101"/>
                    </a:cubicBezTo>
                    <a:cubicBezTo>
                      <a:pt x="242" y="101"/>
                      <a:pt x="242" y="101"/>
                      <a:pt x="243" y="101"/>
                    </a:cubicBezTo>
                    <a:cubicBezTo>
                      <a:pt x="243" y="101"/>
                      <a:pt x="243" y="101"/>
                      <a:pt x="243" y="101"/>
                    </a:cubicBezTo>
                    <a:cubicBezTo>
                      <a:pt x="246" y="101"/>
                      <a:pt x="248" y="101"/>
                      <a:pt x="250" y="101"/>
                    </a:cubicBezTo>
                    <a:cubicBezTo>
                      <a:pt x="251" y="101"/>
                      <a:pt x="251" y="101"/>
                      <a:pt x="251" y="101"/>
                    </a:cubicBezTo>
                    <a:cubicBezTo>
                      <a:pt x="251" y="101"/>
                      <a:pt x="251" y="101"/>
                      <a:pt x="251" y="101"/>
                    </a:cubicBezTo>
                    <a:cubicBezTo>
                      <a:pt x="252" y="101"/>
                      <a:pt x="253" y="101"/>
                      <a:pt x="253" y="101"/>
                    </a:cubicBezTo>
                    <a:cubicBezTo>
                      <a:pt x="253" y="101"/>
                      <a:pt x="253" y="101"/>
                      <a:pt x="253" y="101"/>
                    </a:cubicBezTo>
                    <a:cubicBezTo>
                      <a:pt x="253" y="101"/>
                      <a:pt x="253" y="101"/>
                      <a:pt x="253" y="101"/>
                    </a:cubicBezTo>
                    <a:cubicBezTo>
                      <a:pt x="253" y="101"/>
                      <a:pt x="253" y="101"/>
                      <a:pt x="253" y="101"/>
                    </a:cubicBezTo>
                    <a:cubicBezTo>
                      <a:pt x="253" y="101"/>
                      <a:pt x="253" y="101"/>
                      <a:pt x="253" y="101"/>
                    </a:cubicBezTo>
                    <a:cubicBezTo>
                      <a:pt x="253" y="101"/>
                      <a:pt x="253" y="101"/>
                      <a:pt x="253" y="101"/>
                    </a:cubicBezTo>
                    <a:cubicBezTo>
                      <a:pt x="253" y="101"/>
                      <a:pt x="253" y="101"/>
                      <a:pt x="253" y="101"/>
                    </a:cubicBezTo>
                    <a:cubicBezTo>
                      <a:pt x="253" y="101"/>
                      <a:pt x="253" y="101"/>
                      <a:pt x="253" y="101"/>
                    </a:cubicBezTo>
                    <a:cubicBezTo>
                      <a:pt x="253" y="102"/>
                      <a:pt x="254" y="102"/>
                      <a:pt x="254" y="102"/>
                    </a:cubicBezTo>
                    <a:cubicBezTo>
                      <a:pt x="254" y="102"/>
                      <a:pt x="254" y="102"/>
                      <a:pt x="254" y="102"/>
                    </a:cubicBezTo>
                    <a:cubicBezTo>
                      <a:pt x="254" y="102"/>
                      <a:pt x="254" y="102"/>
                      <a:pt x="254" y="102"/>
                    </a:cubicBezTo>
                    <a:cubicBezTo>
                      <a:pt x="254" y="102"/>
                      <a:pt x="254" y="102"/>
                      <a:pt x="254" y="102"/>
                    </a:cubicBezTo>
                    <a:cubicBezTo>
                      <a:pt x="255" y="102"/>
                      <a:pt x="255" y="102"/>
                      <a:pt x="256" y="102"/>
                    </a:cubicBezTo>
                    <a:cubicBezTo>
                      <a:pt x="256" y="102"/>
                      <a:pt x="256" y="102"/>
                      <a:pt x="256" y="102"/>
                    </a:cubicBezTo>
                    <a:cubicBezTo>
                      <a:pt x="256" y="102"/>
                      <a:pt x="256" y="102"/>
                      <a:pt x="256" y="102"/>
                    </a:cubicBezTo>
                    <a:cubicBezTo>
                      <a:pt x="256" y="102"/>
                      <a:pt x="256" y="102"/>
                      <a:pt x="256" y="102"/>
                    </a:cubicBezTo>
                    <a:cubicBezTo>
                      <a:pt x="257" y="102"/>
                      <a:pt x="257" y="102"/>
                      <a:pt x="257" y="102"/>
                    </a:cubicBezTo>
                    <a:cubicBezTo>
                      <a:pt x="257" y="102"/>
                      <a:pt x="257" y="102"/>
                      <a:pt x="257" y="101"/>
                    </a:cubicBezTo>
                    <a:cubicBezTo>
                      <a:pt x="257" y="101"/>
                      <a:pt x="257" y="101"/>
                      <a:pt x="257" y="101"/>
                    </a:cubicBezTo>
                    <a:cubicBezTo>
                      <a:pt x="257" y="101"/>
                      <a:pt x="257" y="101"/>
                      <a:pt x="257" y="101"/>
                    </a:cubicBezTo>
                    <a:cubicBezTo>
                      <a:pt x="258" y="101"/>
                      <a:pt x="258" y="101"/>
                      <a:pt x="258" y="101"/>
                    </a:cubicBezTo>
                    <a:cubicBezTo>
                      <a:pt x="258" y="101"/>
                      <a:pt x="258" y="101"/>
                      <a:pt x="258" y="101"/>
                    </a:cubicBezTo>
                    <a:cubicBezTo>
                      <a:pt x="258" y="101"/>
                      <a:pt x="258" y="101"/>
                      <a:pt x="258" y="101"/>
                    </a:cubicBezTo>
                    <a:cubicBezTo>
                      <a:pt x="258" y="101"/>
                      <a:pt x="258" y="101"/>
                      <a:pt x="258" y="101"/>
                    </a:cubicBezTo>
                    <a:cubicBezTo>
                      <a:pt x="258" y="101"/>
                      <a:pt x="258" y="101"/>
                      <a:pt x="258" y="101"/>
                    </a:cubicBezTo>
                    <a:cubicBezTo>
                      <a:pt x="258" y="101"/>
                      <a:pt x="258" y="100"/>
                      <a:pt x="258" y="100"/>
                    </a:cubicBezTo>
                    <a:cubicBezTo>
                      <a:pt x="258" y="101"/>
                      <a:pt x="259" y="101"/>
                      <a:pt x="259" y="101"/>
                    </a:cubicBezTo>
                    <a:cubicBezTo>
                      <a:pt x="260" y="101"/>
                      <a:pt x="260" y="101"/>
                      <a:pt x="261" y="101"/>
                    </a:cubicBezTo>
                    <a:cubicBezTo>
                      <a:pt x="261" y="101"/>
                      <a:pt x="260" y="101"/>
                      <a:pt x="260" y="100"/>
                    </a:cubicBezTo>
                    <a:cubicBezTo>
                      <a:pt x="261" y="100"/>
                      <a:pt x="261" y="100"/>
                      <a:pt x="262" y="100"/>
                    </a:cubicBezTo>
                    <a:cubicBezTo>
                      <a:pt x="261" y="100"/>
                      <a:pt x="261" y="100"/>
                      <a:pt x="261" y="100"/>
                    </a:cubicBezTo>
                    <a:cubicBezTo>
                      <a:pt x="261" y="100"/>
                      <a:pt x="261" y="100"/>
                      <a:pt x="261" y="100"/>
                    </a:cubicBezTo>
                    <a:cubicBezTo>
                      <a:pt x="261" y="101"/>
                      <a:pt x="261" y="101"/>
                      <a:pt x="261" y="101"/>
                    </a:cubicBezTo>
                    <a:cubicBezTo>
                      <a:pt x="261" y="101"/>
                      <a:pt x="261" y="101"/>
                      <a:pt x="261" y="101"/>
                    </a:cubicBezTo>
                    <a:cubicBezTo>
                      <a:pt x="261" y="101"/>
                      <a:pt x="261" y="101"/>
                      <a:pt x="262" y="101"/>
                    </a:cubicBezTo>
                    <a:cubicBezTo>
                      <a:pt x="262" y="101"/>
                      <a:pt x="262" y="101"/>
                      <a:pt x="262" y="101"/>
                    </a:cubicBezTo>
                    <a:cubicBezTo>
                      <a:pt x="262" y="101"/>
                      <a:pt x="262" y="101"/>
                      <a:pt x="262" y="101"/>
                    </a:cubicBezTo>
                    <a:cubicBezTo>
                      <a:pt x="262" y="101"/>
                      <a:pt x="262" y="100"/>
                      <a:pt x="262" y="100"/>
                    </a:cubicBezTo>
                    <a:cubicBezTo>
                      <a:pt x="262" y="100"/>
                      <a:pt x="262" y="100"/>
                      <a:pt x="262" y="100"/>
                    </a:cubicBezTo>
                    <a:cubicBezTo>
                      <a:pt x="262" y="100"/>
                      <a:pt x="262" y="100"/>
                      <a:pt x="262" y="100"/>
                    </a:cubicBezTo>
                    <a:cubicBezTo>
                      <a:pt x="262" y="101"/>
                      <a:pt x="262" y="100"/>
                      <a:pt x="263" y="100"/>
                    </a:cubicBezTo>
                    <a:cubicBezTo>
                      <a:pt x="263" y="100"/>
                      <a:pt x="263" y="100"/>
                      <a:pt x="263" y="99"/>
                    </a:cubicBezTo>
                    <a:cubicBezTo>
                      <a:pt x="262" y="99"/>
                      <a:pt x="262" y="99"/>
                      <a:pt x="262" y="99"/>
                    </a:cubicBezTo>
                    <a:cubicBezTo>
                      <a:pt x="262" y="99"/>
                      <a:pt x="262" y="99"/>
                      <a:pt x="262" y="99"/>
                    </a:cubicBezTo>
                    <a:cubicBezTo>
                      <a:pt x="262" y="99"/>
                      <a:pt x="262" y="99"/>
                      <a:pt x="262" y="99"/>
                    </a:cubicBezTo>
                    <a:cubicBezTo>
                      <a:pt x="262" y="99"/>
                      <a:pt x="262" y="99"/>
                      <a:pt x="262" y="99"/>
                    </a:cubicBezTo>
                    <a:cubicBezTo>
                      <a:pt x="261" y="98"/>
                      <a:pt x="260" y="99"/>
                      <a:pt x="258" y="99"/>
                    </a:cubicBezTo>
                    <a:cubicBezTo>
                      <a:pt x="258" y="99"/>
                      <a:pt x="258" y="99"/>
                      <a:pt x="258" y="99"/>
                    </a:cubicBezTo>
                    <a:cubicBezTo>
                      <a:pt x="258" y="98"/>
                      <a:pt x="258" y="98"/>
                      <a:pt x="258" y="99"/>
                    </a:cubicBezTo>
                    <a:cubicBezTo>
                      <a:pt x="258" y="99"/>
                      <a:pt x="258" y="99"/>
                      <a:pt x="258" y="99"/>
                    </a:cubicBezTo>
                    <a:cubicBezTo>
                      <a:pt x="255" y="98"/>
                      <a:pt x="253" y="98"/>
                      <a:pt x="251" y="98"/>
                    </a:cubicBezTo>
                    <a:cubicBezTo>
                      <a:pt x="251" y="98"/>
                      <a:pt x="251" y="97"/>
                      <a:pt x="251" y="98"/>
                    </a:cubicBezTo>
                    <a:cubicBezTo>
                      <a:pt x="252" y="98"/>
                      <a:pt x="253" y="98"/>
                      <a:pt x="254" y="98"/>
                    </a:cubicBezTo>
                    <a:cubicBezTo>
                      <a:pt x="255" y="98"/>
                      <a:pt x="256" y="99"/>
                      <a:pt x="257" y="98"/>
                    </a:cubicBezTo>
                    <a:cubicBezTo>
                      <a:pt x="257" y="98"/>
                      <a:pt x="257" y="98"/>
                      <a:pt x="258" y="98"/>
                    </a:cubicBezTo>
                    <a:cubicBezTo>
                      <a:pt x="258" y="98"/>
                      <a:pt x="258" y="98"/>
                      <a:pt x="258" y="98"/>
                    </a:cubicBezTo>
                    <a:cubicBezTo>
                      <a:pt x="258" y="98"/>
                      <a:pt x="259" y="98"/>
                      <a:pt x="260" y="98"/>
                    </a:cubicBezTo>
                    <a:cubicBezTo>
                      <a:pt x="260" y="98"/>
                      <a:pt x="260" y="98"/>
                      <a:pt x="261" y="98"/>
                    </a:cubicBezTo>
                    <a:cubicBezTo>
                      <a:pt x="261" y="98"/>
                      <a:pt x="261" y="98"/>
                      <a:pt x="261" y="98"/>
                    </a:cubicBezTo>
                    <a:cubicBezTo>
                      <a:pt x="261" y="98"/>
                      <a:pt x="261" y="98"/>
                      <a:pt x="261" y="98"/>
                    </a:cubicBezTo>
                    <a:cubicBezTo>
                      <a:pt x="261" y="98"/>
                      <a:pt x="261" y="98"/>
                      <a:pt x="261" y="98"/>
                    </a:cubicBezTo>
                    <a:cubicBezTo>
                      <a:pt x="261" y="98"/>
                      <a:pt x="261" y="98"/>
                      <a:pt x="261" y="98"/>
                    </a:cubicBezTo>
                    <a:cubicBezTo>
                      <a:pt x="261" y="98"/>
                      <a:pt x="262" y="98"/>
                      <a:pt x="262" y="98"/>
                    </a:cubicBezTo>
                    <a:cubicBezTo>
                      <a:pt x="262" y="97"/>
                      <a:pt x="261" y="96"/>
                      <a:pt x="260" y="97"/>
                    </a:cubicBezTo>
                    <a:cubicBezTo>
                      <a:pt x="260" y="96"/>
                      <a:pt x="259" y="96"/>
                      <a:pt x="258" y="96"/>
                    </a:cubicBezTo>
                    <a:cubicBezTo>
                      <a:pt x="259" y="96"/>
                      <a:pt x="261" y="96"/>
                      <a:pt x="261" y="97"/>
                    </a:cubicBezTo>
                    <a:cubicBezTo>
                      <a:pt x="262" y="96"/>
                      <a:pt x="261" y="96"/>
                      <a:pt x="261" y="96"/>
                    </a:cubicBezTo>
                    <a:cubicBezTo>
                      <a:pt x="261" y="96"/>
                      <a:pt x="262" y="96"/>
                      <a:pt x="262" y="96"/>
                    </a:cubicBezTo>
                    <a:cubicBezTo>
                      <a:pt x="262" y="96"/>
                      <a:pt x="262" y="97"/>
                      <a:pt x="262" y="97"/>
                    </a:cubicBezTo>
                    <a:cubicBezTo>
                      <a:pt x="262" y="97"/>
                      <a:pt x="262" y="96"/>
                      <a:pt x="263" y="96"/>
                    </a:cubicBezTo>
                    <a:cubicBezTo>
                      <a:pt x="263" y="96"/>
                      <a:pt x="263" y="96"/>
                      <a:pt x="263" y="96"/>
                    </a:cubicBezTo>
                    <a:cubicBezTo>
                      <a:pt x="263" y="96"/>
                      <a:pt x="263" y="96"/>
                      <a:pt x="263" y="96"/>
                    </a:cubicBezTo>
                    <a:cubicBezTo>
                      <a:pt x="263" y="96"/>
                      <a:pt x="263" y="96"/>
                      <a:pt x="263" y="96"/>
                    </a:cubicBezTo>
                    <a:cubicBezTo>
                      <a:pt x="263" y="97"/>
                      <a:pt x="263" y="97"/>
                      <a:pt x="263" y="97"/>
                    </a:cubicBezTo>
                    <a:cubicBezTo>
                      <a:pt x="263" y="97"/>
                      <a:pt x="263" y="97"/>
                      <a:pt x="264" y="97"/>
                    </a:cubicBezTo>
                    <a:cubicBezTo>
                      <a:pt x="264" y="97"/>
                      <a:pt x="264" y="97"/>
                      <a:pt x="264" y="97"/>
                    </a:cubicBezTo>
                    <a:cubicBezTo>
                      <a:pt x="264" y="97"/>
                      <a:pt x="264" y="97"/>
                      <a:pt x="264" y="97"/>
                    </a:cubicBezTo>
                    <a:cubicBezTo>
                      <a:pt x="264" y="97"/>
                      <a:pt x="264" y="97"/>
                      <a:pt x="264" y="97"/>
                    </a:cubicBezTo>
                    <a:cubicBezTo>
                      <a:pt x="264" y="97"/>
                      <a:pt x="264" y="98"/>
                      <a:pt x="264" y="98"/>
                    </a:cubicBezTo>
                    <a:cubicBezTo>
                      <a:pt x="264" y="98"/>
                      <a:pt x="264" y="97"/>
                      <a:pt x="264" y="97"/>
                    </a:cubicBezTo>
                    <a:cubicBezTo>
                      <a:pt x="264" y="97"/>
                      <a:pt x="264" y="97"/>
                      <a:pt x="264" y="97"/>
                    </a:cubicBezTo>
                    <a:cubicBezTo>
                      <a:pt x="265" y="97"/>
                      <a:pt x="264" y="96"/>
                      <a:pt x="264" y="96"/>
                    </a:cubicBezTo>
                    <a:cubicBezTo>
                      <a:pt x="264" y="96"/>
                      <a:pt x="263" y="96"/>
                      <a:pt x="263" y="96"/>
                    </a:cubicBezTo>
                    <a:cubicBezTo>
                      <a:pt x="263" y="96"/>
                      <a:pt x="263" y="96"/>
                      <a:pt x="263" y="96"/>
                    </a:cubicBezTo>
                    <a:cubicBezTo>
                      <a:pt x="263" y="96"/>
                      <a:pt x="263" y="96"/>
                      <a:pt x="263" y="96"/>
                    </a:cubicBezTo>
                    <a:cubicBezTo>
                      <a:pt x="263" y="96"/>
                      <a:pt x="263" y="96"/>
                      <a:pt x="263" y="96"/>
                    </a:cubicBezTo>
                    <a:cubicBezTo>
                      <a:pt x="263" y="96"/>
                      <a:pt x="263" y="96"/>
                      <a:pt x="263" y="96"/>
                    </a:cubicBezTo>
                    <a:cubicBezTo>
                      <a:pt x="263" y="96"/>
                      <a:pt x="263" y="96"/>
                      <a:pt x="263" y="96"/>
                    </a:cubicBezTo>
                    <a:cubicBezTo>
                      <a:pt x="262" y="95"/>
                      <a:pt x="261" y="96"/>
                      <a:pt x="261" y="95"/>
                    </a:cubicBezTo>
                    <a:cubicBezTo>
                      <a:pt x="261" y="95"/>
                      <a:pt x="261" y="95"/>
                      <a:pt x="261" y="95"/>
                    </a:cubicBezTo>
                    <a:cubicBezTo>
                      <a:pt x="260" y="95"/>
                      <a:pt x="260" y="94"/>
                      <a:pt x="259" y="95"/>
                    </a:cubicBezTo>
                    <a:cubicBezTo>
                      <a:pt x="258" y="95"/>
                      <a:pt x="258" y="95"/>
                      <a:pt x="258" y="95"/>
                    </a:cubicBezTo>
                    <a:cubicBezTo>
                      <a:pt x="257" y="95"/>
                      <a:pt x="257" y="95"/>
                      <a:pt x="257" y="95"/>
                    </a:cubicBezTo>
                    <a:cubicBezTo>
                      <a:pt x="257" y="95"/>
                      <a:pt x="257" y="95"/>
                      <a:pt x="257" y="95"/>
                    </a:cubicBezTo>
                    <a:cubicBezTo>
                      <a:pt x="257" y="94"/>
                      <a:pt x="256" y="95"/>
                      <a:pt x="256" y="94"/>
                    </a:cubicBezTo>
                    <a:cubicBezTo>
                      <a:pt x="258" y="94"/>
                      <a:pt x="261" y="94"/>
                      <a:pt x="263" y="95"/>
                    </a:cubicBezTo>
                    <a:cubicBezTo>
                      <a:pt x="263" y="95"/>
                      <a:pt x="263" y="95"/>
                      <a:pt x="263" y="95"/>
                    </a:cubicBezTo>
                    <a:cubicBezTo>
                      <a:pt x="263" y="95"/>
                      <a:pt x="263" y="95"/>
                      <a:pt x="263" y="95"/>
                    </a:cubicBezTo>
                    <a:cubicBezTo>
                      <a:pt x="264" y="95"/>
                      <a:pt x="264" y="95"/>
                      <a:pt x="264" y="95"/>
                    </a:cubicBezTo>
                    <a:cubicBezTo>
                      <a:pt x="264" y="95"/>
                      <a:pt x="264" y="95"/>
                      <a:pt x="265" y="95"/>
                    </a:cubicBezTo>
                    <a:cubicBezTo>
                      <a:pt x="265" y="95"/>
                      <a:pt x="265" y="96"/>
                      <a:pt x="265" y="96"/>
                    </a:cubicBezTo>
                    <a:cubicBezTo>
                      <a:pt x="265" y="94"/>
                      <a:pt x="263" y="95"/>
                      <a:pt x="262" y="94"/>
                    </a:cubicBezTo>
                    <a:cubicBezTo>
                      <a:pt x="262" y="94"/>
                      <a:pt x="262" y="94"/>
                      <a:pt x="262" y="94"/>
                    </a:cubicBezTo>
                    <a:cubicBezTo>
                      <a:pt x="260" y="94"/>
                      <a:pt x="259" y="94"/>
                      <a:pt x="257" y="93"/>
                    </a:cubicBezTo>
                    <a:cubicBezTo>
                      <a:pt x="257" y="93"/>
                      <a:pt x="256" y="93"/>
                      <a:pt x="256" y="93"/>
                    </a:cubicBezTo>
                    <a:cubicBezTo>
                      <a:pt x="257" y="93"/>
                      <a:pt x="256" y="93"/>
                      <a:pt x="257" y="92"/>
                    </a:cubicBezTo>
                    <a:cubicBezTo>
                      <a:pt x="257" y="93"/>
                      <a:pt x="258" y="93"/>
                      <a:pt x="259" y="93"/>
                    </a:cubicBezTo>
                    <a:cubicBezTo>
                      <a:pt x="259" y="93"/>
                      <a:pt x="259" y="93"/>
                      <a:pt x="259" y="93"/>
                    </a:cubicBezTo>
                    <a:cubicBezTo>
                      <a:pt x="259" y="93"/>
                      <a:pt x="259" y="93"/>
                      <a:pt x="259" y="93"/>
                    </a:cubicBezTo>
                    <a:cubicBezTo>
                      <a:pt x="259" y="92"/>
                      <a:pt x="259" y="92"/>
                      <a:pt x="259" y="92"/>
                    </a:cubicBezTo>
                    <a:cubicBezTo>
                      <a:pt x="259" y="92"/>
                      <a:pt x="259" y="92"/>
                      <a:pt x="259" y="92"/>
                    </a:cubicBezTo>
                    <a:cubicBezTo>
                      <a:pt x="259" y="92"/>
                      <a:pt x="259" y="92"/>
                      <a:pt x="259" y="92"/>
                    </a:cubicBezTo>
                    <a:cubicBezTo>
                      <a:pt x="259" y="92"/>
                      <a:pt x="258" y="92"/>
                      <a:pt x="258" y="92"/>
                    </a:cubicBezTo>
                    <a:cubicBezTo>
                      <a:pt x="259" y="92"/>
                      <a:pt x="261" y="92"/>
                      <a:pt x="261" y="92"/>
                    </a:cubicBezTo>
                    <a:cubicBezTo>
                      <a:pt x="261" y="92"/>
                      <a:pt x="261" y="92"/>
                      <a:pt x="261" y="92"/>
                    </a:cubicBezTo>
                    <a:cubicBezTo>
                      <a:pt x="261" y="92"/>
                      <a:pt x="261" y="92"/>
                      <a:pt x="261" y="92"/>
                    </a:cubicBezTo>
                    <a:cubicBezTo>
                      <a:pt x="262" y="92"/>
                      <a:pt x="262" y="92"/>
                      <a:pt x="262" y="92"/>
                    </a:cubicBezTo>
                    <a:cubicBezTo>
                      <a:pt x="262" y="92"/>
                      <a:pt x="262" y="92"/>
                      <a:pt x="262" y="93"/>
                    </a:cubicBezTo>
                    <a:cubicBezTo>
                      <a:pt x="262" y="92"/>
                      <a:pt x="261" y="92"/>
                      <a:pt x="261" y="92"/>
                    </a:cubicBezTo>
                    <a:cubicBezTo>
                      <a:pt x="261" y="92"/>
                      <a:pt x="261" y="92"/>
                      <a:pt x="261" y="92"/>
                    </a:cubicBezTo>
                    <a:cubicBezTo>
                      <a:pt x="261" y="93"/>
                      <a:pt x="261" y="93"/>
                      <a:pt x="261" y="92"/>
                    </a:cubicBezTo>
                    <a:cubicBezTo>
                      <a:pt x="261" y="92"/>
                      <a:pt x="260" y="92"/>
                      <a:pt x="260" y="93"/>
                    </a:cubicBezTo>
                    <a:cubicBezTo>
                      <a:pt x="260" y="93"/>
                      <a:pt x="260" y="93"/>
                      <a:pt x="260" y="93"/>
                    </a:cubicBezTo>
                    <a:cubicBezTo>
                      <a:pt x="260" y="93"/>
                      <a:pt x="260" y="93"/>
                      <a:pt x="260" y="93"/>
                    </a:cubicBezTo>
                    <a:cubicBezTo>
                      <a:pt x="261" y="93"/>
                      <a:pt x="261" y="93"/>
                      <a:pt x="261" y="93"/>
                    </a:cubicBezTo>
                    <a:cubicBezTo>
                      <a:pt x="261" y="93"/>
                      <a:pt x="262" y="93"/>
                      <a:pt x="262" y="93"/>
                    </a:cubicBezTo>
                    <a:cubicBezTo>
                      <a:pt x="262" y="93"/>
                      <a:pt x="262" y="93"/>
                      <a:pt x="262" y="93"/>
                    </a:cubicBezTo>
                    <a:cubicBezTo>
                      <a:pt x="262" y="93"/>
                      <a:pt x="262" y="93"/>
                      <a:pt x="262" y="93"/>
                    </a:cubicBezTo>
                    <a:cubicBezTo>
                      <a:pt x="262" y="93"/>
                      <a:pt x="262" y="93"/>
                      <a:pt x="263" y="93"/>
                    </a:cubicBezTo>
                    <a:cubicBezTo>
                      <a:pt x="263" y="92"/>
                      <a:pt x="263" y="93"/>
                      <a:pt x="263" y="93"/>
                    </a:cubicBezTo>
                    <a:cubicBezTo>
                      <a:pt x="263" y="93"/>
                      <a:pt x="263" y="93"/>
                      <a:pt x="263" y="92"/>
                    </a:cubicBezTo>
                    <a:cubicBezTo>
                      <a:pt x="263" y="92"/>
                      <a:pt x="264" y="92"/>
                      <a:pt x="264" y="93"/>
                    </a:cubicBezTo>
                    <a:cubicBezTo>
                      <a:pt x="264" y="93"/>
                      <a:pt x="264" y="93"/>
                      <a:pt x="264" y="93"/>
                    </a:cubicBezTo>
                    <a:cubicBezTo>
                      <a:pt x="264" y="93"/>
                      <a:pt x="264" y="93"/>
                      <a:pt x="264" y="93"/>
                    </a:cubicBezTo>
                    <a:cubicBezTo>
                      <a:pt x="264" y="93"/>
                      <a:pt x="264" y="93"/>
                      <a:pt x="264" y="93"/>
                    </a:cubicBezTo>
                    <a:cubicBezTo>
                      <a:pt x="264" y="93"/>
                      <a:pt x="264" y="93"/>
                      <a:pt x="264" y="93"/>
                    </a:cubicBezTo>
                    <a:cubicBezTo>
                      <a:pt x="264" y="93"/>
                      <a:pt x="264" y="93"/>
                      <a:pt x="264" y="93"/>
                    </a:cubicBezTo>
                    <a:cubicBezTo>
                      <a:pt x="264" y="93"/>
                      <a:pt x="264" y="93"/>
                      <a:pt x="264" y="93"/>
                    </a:cubicBezTo>
                    <a:cubicBezTo>
                      <a:pt x="264" y="93"/>
                      <a:pt x="264" y="93"/>
                      <a:pt x="264" y="93"/>
                    </a:cubicBezTo>
                    <a:cubicBezTo>
                      <a:pt x="264" y="93"/>
                      <a:pt x="264" y="93"/>
                      <a:pt x="264" y="93"/>
                    </a:cubicBezTo>
                    <a:cubicBezTo>
                      <a:pt x="264" y="93"/>
                      <a:pt x="264" y="93"/>
                      <a:pt x="264" y="93"/>
                    </a:cubicBezTo>
                    <a:cubicBezTo>
                      <a:pt x="265" y="93"/>
                      <a:pt x="265" y="93"/>
                      <a:pt x="265" y="93"/>
                    </a:cubicBezTo>
                    <a:cubicBezTo>
                      <a:pt x="265" y="93"/>
                      <a:pt x="265" y="93"/>
                      <a:pt x="265" y="93"/>
                    </a:cubicBezTo>
                    <a:cubicBezTo>
                      <a:pt x="265" y="94"/>
                      <a:pt x="266" y="94"/>
                      <a:pt x="266" y="94"/>
                    </a:cubicBezTo>
                    <a:cubicBezTo>
                      <a:pt x="266" y="94"/>
                      <a:pt x="266" y="93"/>
                      <a:pt x="266" y="94"/>
                    </a:cubicBezTo>
                    <a:cubicBezTo>
                      <a:pt x="266" y="93"/>
                      <a:pt x="267" y="93"/>
                      <a:pt x="267" y="93"/>
                    </a:cubicBezTo>
                    <a:cubicBezTo>
                      <a:pt x="266" y="93"/>
                      <a:pt x="266" y="93"/>
                      <a:pt x="266" y="93"/>
                    </a:cubicBezTo>
                    <a:cubicBezTo>
                      <a:pt x="266" y="93"/>
                      <a:pt x="266" y="92"/>
                      <a:pt x="265" y="92"/>
                    </a:cubicBezTo>
                    <a:cubicBezTo>
                      <a:pt x="265" y="92"/>
                      <a:pt x="266" y="92"/>
                      <a:pt x="265" y="92"/>
                    </a:cubicBezTo>
                    <a:cubicBezTo>
                      <a:pt x="265" y="92"/>
                      <a:pt x="265" y="92"/>
                      <a:pt x="265" y="92"/>
                    </a:cubicBezTo>
                    <a:cubicBezTo>
                      <a:pt x="265" y="92"/>
                      <a:pt x="265" y="91"/>
                      <a:pt x="264" y="91"/>
                    </a:cubicBezTo>
                    <a:cubicBezTo>
                      <a:pt x="264" y="91"/>
                      <a:pt x="264" y="91"/>
                      <a:pt x="264" y="91"/>
                    </a:cubicBezTo>
                    <a:cubicBezTo>
                      <a:pt x="263" y="91"/>
                      <a:pt x="263" y="91"/>
                      <a:pt x="262" y="90"/>
                    </a:cubicBezTo>
                    <a:cubicBezTo>
                      <a:pt x="262" y="91"/>
                      <a:pt x="261" y="90"/>
                      <a:pt x="261" y="90"/>
                    </a:cubicBezTo>
                    <a:cubicBezTo>
                      <a:pt x="261" y="90"/>
                      <a:pt x="262" y="90"/>
                      <a:pt x="261" y="90"/>
                    </a:cubicBezTo>
                    <a:cubicBezTo>
                      <a:pt x="261" y="89"/>
                      <a:pt x="260" y="90"/>
                      <a:pt x="260" y="90"/>
                    </a:cubicBezTo>
                    <a:cubicBezTo>
                      <a:pt x="260" y="90"/>
                      <a:pt x="260" y="90"/>
                      <a:pt x="260" y="90"/>
                    </a:cubicBezTo>
                    <a:cubicBezTo>
                      <a:pt x="260" y="90"/>
                      <a:pt x="259" y="90"/>
                      <a:pt x="259" y="90"/>
                    </a:cubicBezTo>
                    <a:cubicBezTo>
                      <a:pt x="259" y="90"/>
                      <a:pt x="259" y="90"/>
                      <a:pt x="259" y="90"/>
                    </a:cubicBezTo>
                    <a:cubicBezTo>
                      <a:pt x="259" y="90"/>
                      <a:pt x="259" y="90"/>
                      <a:pt x="259" y="90"/>
                    </a:cubicBezTo>
                    <a:cubicBezTo>
                      <a:pt x="259" y="90"/>
                      <a:pt x="259" y="90"/>
                      <a:pt x="259" y="90"/>
                    </a:cubicBezTo>
                    <a:cubicBezTo>
                      <a:pt x="259" y="90"/>
                      <a:pt x="260" y="90"/>
                      <a:pt x="260" y="90"/>
                    </a:cubicBezTo>
                    <a:cubicBezTo>
                      <a:pt x="260" y="90"/>
                      <a:pt x="260" y="90"/>
                      <a:pt x="260" y="90"/>
                    </a:cubicBezTo>
                    <a:cubicBezTo>
                      <a:pt x="260" y="90"/>
                      <a:pt x="260" y="90"/>
                      <a:pt x="260" y="90"/>
                    </a:cubicBezTo>
                    <a:cubicBezTo>
                      <a:pt x="260" y="90"/>
                      <a:pt x="260" y="90"/>
                      <a:pt x="260" y="91"/>
                    </a:cubicBezTo>
                    <a:cubicBezTo>
                      <a:pt x="258" y="91"/>
                      <a:pt x="256" y="90"/>
                      <a:pt x="254" y="91"/>
                    </a:cubicBezTo>
                    <a:cubicBezTo>
                      <a:pt x="254" y="90"/>
                      <a:pt x="254" y="90"/>
                      <a:pt x="253" y="90"/>
                    </a:cubicBezTo>
                    <a:cubicBezTo>
                      <a:pt x="253" y="91"/>
                      <a:pt x="253" y="90"/>
                      <a:pt x="253" y="90"/>
                    </a:cubicBezTo>
                    <a:cubicBezTo>
                      <a:pt x="253" y="90"/>
                      <a:pt x="253" y="90"/>
                      <a:pt x="253" y="90"/>
                    </a:cubicBezTo>
                    <a:cubicBezTo>
                      <a:pt x="253" y="90"/>
                      <a:pt x="253" y="91"/>
                      <a:pt x="252" y="91"/>
                    </a:cubicBezTo>
                    <a:cubicBezTo>
                      <a:pt x="253" y="90"/>
                      <a:pt x="252" y="90"/>
                      <a:pt x="252" y="90"/>
                    </a:cubicBezTo>
                    <a:cubicBezTo>
                      <a:pt x="252" y="90"/>
                      <a:pt x="251" y="90"/>
                      <a:pt x="252" y="89"/>
                    </a:cubicBezTo>
                    <a:cubicBezTo>
                      <a:pt x="252" y="89"/>
                      <a:pt x="251" y="89"/>
                      <a:pt x="251" y="89"/>
                    </a:cubicBezTo>
                    <a:cubicBezTo>
                      <a:pt x="251" y="89"/>
                      <a:pt x="251" y="89"/>
                      <a:pt x="251" y="89"/>
                    </a:cubicBezTo>
                    <a:cubicBezTo>
                      <a:pt x="251" y="89"/>
                      <a:pt x="251" y="89"/>
                      <a:pt x="251" y="89"/>
                    </a:cubicBezTo>
                    <a:cubicBezTo>
                      <a:pt x="251" y="89"/>
                      <a:pt x="251" y="89"/>
                      <a:pt x="251" y="89"/>
                    </a:cubicBezTo>
                    <a:cubicBezTo>
                      <a:pt x="251" y="89"/>
                      <a:pt x="251" y="89"/>
                      <a:pt x="251" y="89"/>
                    </a:cubicBezTo>
                    <a:cubicBezTo>
                      <a:pt x="251" y="89"/>
                      <a:pt x="251" y="89"/>
                      <a:pt x="251" y="89"/>
                    </a:cubicBezTo>
                    <a:cubicBezTo>
                      <a:pt x="251" y="89"/>
                      <a:pt x="250" y="89"/>
                      <a:pt x="250" y="88"/>
                    </a:cubicBezTo>
                    <a:cubicBezTo>
                      <a:pt x="251" y="88"/>
                      <a:pt x="251" y="88"/>
                      <a:pt x="251" y="88"/>
                    </a:cubicBezTo>
                    <a:cubicBezTo>
                      <a:pt x="251" y="88"/>
                      <a:pt x="251" y="88"/>
                      <a:pt x="251" y="88"/>
                    </a:cubicBezTo>
                    <a:cubicBezTo>
                      <a:pt x="251" y="88"/>
                      <a:pt x="251" y="88"/>
                      <a:pt x="251" y="88"/>
                    </a:cubicBezTo>
                    <a:cubicBezTo>
                      <a:pt x="251" y="88"/>
                      <a:pt x="251" y="88"/>
                      <a:pt x="251" y="88"/>
                    </a:cubicBezTo>
                    <a:cubicBezTo>
                      <a:pt x="253" y="88"/>
                      <a:pt x="255" y="88"/>
                      <a:pt x="256" y="88"/>
                    </a:cubicBezTo>
                    <a:cubicBezTo>
                      <a:pt x="256" y="88"/>
                      <a:pt x="256" y="88"/>
                      <a:pt x="256" y="88"/>
                    </a:cubicBezTo>
                    <a:cubicBezTo>
                      <a:pt x="257" y="88"/>
                      <a:pt x="257" y="88"/>
                      <a:pt x="257" y="88"/>
                    </a:cubicBezTo>
                    <a:cubicBezTo>
                      <a:pt x="257" y="88"/>
                      <a:pt x="257" y="88"/>
                      <a:pt x="257" y="88"/>
                    </a:cubicBezTo>
                    <a:cubicBezTo>
                      <a:pt x="257" y="88"/>
                      <a:pt x="257" y="88"/>
                      <a:pt x="257" y="88"/>
                    </a:cubicBezTo>
                    <a:cubicBezTo>
                      <a:pt x="257" y="88"/>
                      <a:pt x="257" y="88"/>
                      <a:pt x="257" y="88"/>
                    </a:cubicBezTo>
                    <a:cubicBezTo>
                      <a:pt x="257" y="88"/>
                      <a:pt x="256" y="88"/>
                      <a:pt x="256" y="88"/>
                    </a:cubicBezTo>
                    <a:cubicBezTo>
                      <a:pt x="256" y="88"/>
                      <a:pt x="256" y="88"/>
                      <a:pt x="256" y="88"/>
                    </a:cubicBezTo>
                    <a:cubicBezTo>
                      <a:pt x="257" y="88"/>
                      <a:pt x="258" y="89"/>
                      <a:pt x="259" y="89"/>
                    </a:cubicBezTo>
                    <a:cubicBezTo>
                      <a:pt x="259" y="89"/>
                      <a:pt x="259" y="89"/>
                      <a:pt x="259" y="89"/>
                    </a:cubicBezTo>
                    <a:cubicBezTo>
                      <a:pt x="259" y="89"/>
                      <a:pt x="259" y="88"/>
                      <a:pt x="259" y="88"/>
                    </a:cubicBezTo>
                    <a:cubicBezTo>
                      <a:pt x="260" y="88"/>
                      <a:pt x="260" y="88"/>
                      <a:pt x="260" y="88"/>
                    </a:cubicBezTo>
                    <a:cubicBezTo>
                      <a:pt x="261" y="88"/>
                      <a:pt x="261" y="89"/>
                      <a:pt x="262" y="89"/>
                    </a:cubicBezTo>
                    <a:cubicBezTo>
                      <a:pt x="263" y="89"/>
                      <a:pt x="262" y="89"/>
                      <a:pt x="262" y="88"/>
                    </a:cubicBezTo>
                    <a:cubicBezTo>
                      <a:pt x="262" y="88"/>
                      <a:pt x="262" y="88"/>
                      <a:pt x="262" y="88"/>
                    </a:cubicBezTo>
                    <a:cubicBezTo>
                      <a:pt x="263" y="88"/>
                      <a:pt x="263" y="88"/>
                      <a:pt x="263" y="89"/>
                    </a:cubicBezTo>
                    <a:cubicBezTo>
                      <a:pt x="263" y="89"/>
                      <a:pt x="263" y="89"/>
                      <a:pt x="263" y="89"/>
                    </a:cubicBezTo>
                    <a:cubicBezTo>
                      <a:pt x="263" y="89"/>
                      <a:pt x="263" y="89"/>
                      <a:pt x="263" y="89"/>
                    </a:cubicBezTo>
                    <a:cubicBezTo>
                      <a:pt x="263" y="89"/>
                      <a:pt x="263" y="89"/>
                      <a:pt x="263" y="89"/>
                    </a:cubicBezTo>
                    <a:cubicBezTo>
                      <a:pt x="263" y="89"/>
                      <a:pt x="263" y="89"/>
                      <a:pt x="263" y="89"/>
                    </a:cubicBezTo>
                    <a:cubicBezTo>
                      <a:pt x="263" y="89"/>
                      <a:pt x="263" y="88"/>
                      <a:pt x="263" y="88"/>
                    </a:cubicBezTo>
                    <a:cubicBezTo>
                      <a:pt x="263" y="88"/>
                      <a:pt x="263" y="88"/>
                      <a:pt x="263" y="88"/>
                    </a:cubicBezTo>
                    <a:cubicBezTo>
                      <a:pt x="263" y="88"/>
                      <a:pt x="263" y="88"/>
                      <a:pt x="263" y="88"/>
                    </a:cubicBezTo>
                    <a:cubicBezTo>
                      <a:pt x="263" y="88"/>
                      <a:pt x="263" y="88"/>
                      <a:pt x="263" y="88"/>
                    </a:cubicBezTo>
                    <a:cubicBezTo>
                      <a:pt x="263" y="88"/>
                      <a:pt x="263" y="88"/>
                      <a:pt x="263" y="88"/>
                    </a:cubicBezTo>
                    <a:cubicBezTo>
                      <a:pt x="263" y="88"/>
                      <a:pt x="263" y="88"/>
                      <a:pt x="263" y="88"/>
                    </a:cubicBezTo>
                    <a:cubicBezTo>
                      <a:pt x="263" y="88"/>
                      <a:pt x="263" y="88"/>
                      <a:pt x="262" y="88"/>
                    </a:cubicBezTo>
                    <a:cubicBezTo>
                      <a:pt x="262" y="88"/>
                      <a:pt x="262" y="88"/>
                      <a:pt x="262" y="88"/>
                    </a:cubicBezTo>
                    <a:cubicBezTo>
                      <a:pt x="262" y="87"/>
                      <a:pt x="261" y="87"/>
                      <a:pt x="260" y="87"/>
                    </a:cubicBezTo>
                    <a:cubicBezTo>
                      <a:pt x="259" y="87"/>
                      <a:pt x="259" y="87"/>
                      <a:pt x="258" y="87"/>
                    </a:cubicBezTo>
                    <a:cubicBezTo>
                      <a:pt x="258" y="87"/>
                      <a:pt x="257" y="87"/>
                      <a:pt x="257" y="87"/>
                    </a:cubicBezTo>
                    <a:cubicBezTo>
                      <a:pt x="256" y="87"/>
                      <a:pt x="255" y="87"/>
                      <a:pt x="254" y="87"/>
                    </a:cubicBezTo>
                    <a:cubicBezTo>
                      <a:pt x="252" y="86"/>
                      <a:pt x="248" y="87"/>
                      <a:pt x="246" y="86"/>
                    </a:cubicBezTo>
                    <a:cubicBezTo>
                      <a:pt x="246" y="86"/>
                      <a:pt x="246" y="86"/>
                      <a:pt x="246" y="86"/>
                    </a:cubicBezTo>
                    <a:cubicBezTo>
                      <a:pt x="246" y="86"/>
                      <a:pt x="246" y="86"/>
                      <a:pt x="245" y="86"/>
                    </a:cubicBezTo>
                    <a:cubicBezTo>
                      <a:pt x="246" y="86"/>
                      <a:pt x="246" y="86"/>
                      <a:pt x="246" y="86"/>
                    </a:cubicBezTo>
                    <a:cubicBezTo>
                      <a:pt x="246" y="85"/>
                      <a:pt x="247" y="86"/>
                      <a:pt x="248" y="86"/>
                    </a:cubicBezTo>
                    <a:cubicBezTo>
                      <a:pt x="248" y="86"/>
                      <a:pt x="248" y="85"/>
                      <a:pt x="248" y="85"/>
                    </a:cubicBezTo>
                    <a:cubicBezTo>
                      <a:pt x="248" y="85"/>
                      <a:pt x="248" y="85"/>
                      <a:pt x="249" y="85"/>
                    </a:cubicBezTo>
                    <a:cubicBezTo>
                      <a:pt x="249" y="85"/>
                      <a:pt x="249" y="85"/>
                      <a:pt x="249" y="85"/>
                    </a:cubicBezTo>
                    <a:cubicBezTo>
                      <a:pt x="249" y="85"/>
                      <a:pt x="249" y="85"/>
                      <a:pt x="249" y="85"/>
                    </a:cubicBezTo>
                    <a:cubicBezTo>
                      <a:pt x="249" y="85"/>
                      <a:pt x="249" y="85"/>
                      <a:pt x="249" y="85"/>
                    </a:cubicBezTo>
                    <a:cubicBezTo>
                      <a:pt x="249" y="85"/>
                      <a:pt x="249" y="85"/>
                      <a:pt x="249" y="84"/>
                    </a:cubicBezTo>
                    <a:cubicBezTo>
                      <a:pt x="249" y="84"/>
                      <a:pt x="249" y="84"/>
                      <a:pt x="249" y="85"/>
                    </a:cubicBezTo>
                    <a:cubicBezTo>
                      <a:pt x="249" y="85"/>
                      <a:pt x="249" y="85"/>
                      <a:pt x="249" y="85"/>
                    </a:cubicBezTo>
                    <a:cubicBezTo>
                      <a:pt x="249" y="85"/>
                      <a:pt x="249" y="85"/>
                      <a:pt x="248" y="85"/>
                    </a:cubicBezTo>
                    <a:cubicBezTo>
                      <a:pt x="248" y="85"/>
                      <a:pt x="248" y="85"/>
                      <a:pt x="248" y="85"/>
                    </a:cubicBezTo>
                    <a:cubicBezTo>
                      <a:pt x="248" y="84"/>
                      <a:pt x="248" y="84"/>
                      <a:pt x="247" y="85"/>
                    </a:cubicBezTo>
                    <a:cubicBezTo>
                      <a:pt x="247" y="84"/>
                      <a:pt x="247" y="84"/>
                      <a:pt x="247" y="84"/>
                    </a:cubicBezTo>
                    <a:cubicBezTo>
                      <a:pt x="248" y="84"/>
                      <a:pt x="249" y="84"/>
                      <a:pt x="249" y="84"/>
                    </a:cubicBezTo>
                    <a:cubicBezTo>
                      <a:pt x="249" y="83"/>
                      <a:pt x="249" y="83"/>
                      <a:pt x="248" y="83"/>
                    </a:cubicBezTo>
                    <a:cubicBezTo>
                      <a:pt x="248" y="83"/>
                      <a:pt x="248" y="83"/>
                      <a:pt x="248" y="83"/>
                    </a:cubicBezTo>
                    <a:cubicBezTo>
                      <a:pt x="248" y="83"/>
                      <a:pt x="248" y="83"/>
                      <a:pt x="248" y="83"/>
                    </a:cubicBezTo>
                    <a:cubicBezTo>
                      <a:pt x="249" y="83"/>
                      <a:pt x="248" y="83"/>
                      <a:pt x="248" y="82"/>
                    </a:cubicBezTo>
                    <a:cubicBezTo>
                      <a:pt x="249" y="82"/>
                      <a:pt x="249" y="82"/>
                      <a:pt x="249" y="82"/>
                    </a:cubicBezTo>
                    <a:cubicBezTo>
                      <a:pt x="248" y="82"/>
                      <a:pt x="248" y="81"/>
                      <a:pt x="248" y="81"/>
                    </a:cubicBezTo>
                    <a:cubicBezTo>
                      <a:pt x="249" y="81"/>
                      <a:pt x="249" y="81"/>
                      <a:pt x="249" y="81"/>
                    </a:cubicBezTo>
                    <a:cubicBezTo>
                      <a:pt x="249" y="81"/>
                      <a:pt x="249" y="81"/>
                      <a:pt x="249" y="81"/>
                    </a:cubicBezTo>
                    <a:cubicBezTo>
                      <a:pt x="249" y="81"/>
                      <a:pt x="250" y="81"/>
                      <a:pt x="250" y="81"/>
                    </a:cubicBezTo>
                    <a:cubicBezTo>
                      <a:pt x="250" y="81"/>
                      <a:pt x="250" y="81"/>
                      <a:pt x="250" y="81"/>
                    </a:cubicBezTo>
                    <a:cubicBezTo>
                      <a:pt x="250" y="81"/>
                      <a:pt x="250" y="81"/>
                      <a:pt x="250" y="81"/>
                    </a:cubicBezTo>
                    <a:cubicBezTo>
                      <a:pt x="250" y="81"/>
                      <a:pt x="250" y="81"/>
                      <a:pt x="250" y="81"/>
                    </a:cubicBezTo>
                    <a:cubicBezTo>
                      <a:pt x="250" y="81"/>
                      <a:pt x="250" y="81"/>
                      <a:pt x="250" y="81"/>
                    </a:cubicBezTo>
                    <a:cubicBezTo>
                      <a:pt x="250" y="81"/>
                      <a:pt x="250" y="81"/>
                      <a:pt x="250" y="81"/>
                    </a:cubicBezTo>
                    <a:cubicBezTo>
                      <a:pt x="250" y="80"/>
                      <a:pt x="250" y="80"/>
                      <a:pt x="250" y="80"/>
                    </a:cubicBezTo>
                    <a:cubicBezTo>
                      <a:pt x="250" y="80"/>
                      <a:pt x="250" y="81"/>
                      <a:pt x="250" y="81"/>
                    </a:cubicBezTo>
                    <a:cubicBezTo>
                      <a:pt x="250" y="80"/>
                      <a:pt x="251" y="81"/>
                      <a:pt x="251" y="80"/>
                    </a:cubicBezTo>
                    <a:cubicBezTo>
                      <a:pt x="251" y="81"/>
                      <a:pt x="251" y="80"/>
                      <a:pt x="251" y="81"/>
                    </a:cubicBezTo>
                    <a:cubicBezTo>
                      <a:pt x="252" y="81"/>
                      <a:pt x="252" y="81"/>
                      <a:pt x="252" y="81"/>
                    </a:cubicBezTo>
                    <a:cubicBezTo>
                      <a:pt x="252" y="81"/>
                      <a:pt x="252" y="81"/>
                      <a:pt x="252" y="81"/>
                    </a:cubicBezTo>
                    <a:cubicBezTo>
                      <a:pt x="253" y="81"/>
                      <a:pt x="253" y="81"/>
                      <a:pt x="253" y="81"/>
                    </a:cubicBezTo>
                    <a:cubicBezTo>
                      <a:pt x="253" y="81"/>
                      <a:pt x="253" y="81"/>
                      <a:pt x="253" y="81"/>
                    </a:cubicBezTo>
                    <a:cubicBezTo>
                      <a:pt x="253" y="81"/>
                      <a:pt x="253" y="81"/>
                      <a:pt x="253" y="81"/>
                    </a:cubicBezTo>
                    <a:cubicBezTo>
                      <a:pt x="253" y="81"/>
                      <a:pt x="254" y="82"/>
                      <a:pt x="254" y="81"/>
                    </a:cubicBezTo>
                    <a:cubicBezTo>
                      <a:pt x="254" y="81"/>
                      <a:pt x="254" y="81"/>
                      <a:pt x="254" y="81"/>
                    </a:cubicBezTo>
                    <a:cubicBezTo>
                      <a:pt x="255" y="81"/>
                      <a:pt x="256" y="81"/>
                      <a:pt x="257" y="81"/>
                    </a:cubicBezTo>
                    <a:cubicBezTo>
                      <a:pt x="257" y="81"/>
                      <a:pt x="257" y="80"/>
                      <a:pt x="258" y="81"/>
                    </a:cubicBezTo>
                    <a:cubicBezTo>
                      <a:pt x="258" y="81"/>
                      <a:pt x="258" y="81"/>
                      <a:pt x="258" y="81"/>
                    </a:cubicBezTo>
                    <a:cubicBezTo>
                      <a:pt x="257" y="81"/>
                      <a:pt x="257" y="81"/>
                      <a:pt x="257" y="81"/>
                    </a:cubicBezTo>
                    <a:cubicBezTo>
                      <a:pt x="257" y="81"/>
                      <a:pt x="257" y="81"/>
                      <a:pt x="257" y="81"/>
                    </a:cubicBezTo>
                    <a:cubicBezTo>
                      <a:pt x="257" y="81"/>
                      <a:pt x="257" y="81"/>
                      <a:pt x="257" y="81"/>
                    </a:cubicBezTo>
                    <a:cubicBezTo>
                      <a:pt x="257" y="81"/>
                      <a:pt x="257" y="81"/>
                      <a:pt x="257" y="81"/>
                    </a:cubicBezTo>
                    <a:cubicBezTo>
                      <a:pt x="257" y="81"/>
                      <a:pt x="258" y="81"/>
                      <a:pt x="258" y="81"/>
                    </a:cubicBezTo>
                    <a:cubicBezTo>
                      <a:pt x="258" y="81"/>
                      <a:pt x="258" y="81"/>
                      <a:pt x="258" y="81"/>
                    </a:cubicBezTo>
                    <a:cubicBezTo>
                      <a:pt x="258" y="81"/>
                      <a:pt x="258" y="82"/>
                      <a:pt x="259" y="82"/>
                    </a:cubicBezTo>
                    <a:cubicBezTo>
                      <a:pt x="259" y="81"/>
                      <a:pt x="259" y="81"/>
                      <a:pt x="259" y="81"/>
                    </a:cubicBezTo>
                    <a:cubicBezTo>
                      <a:pt x="259" y="80"/>
                      <a:pt x="258" y="80"/>
                      <a:pt x="258" y="80"/>
                    </a:cubicBezTo>
                    <a:cubicBezTo>
                      <a:pt x="257" y="80"/>
                      <a:pt x="256" y="80"/>
                      <a:pt x="256" y="80"/>
                    </a:cubicBezTo>
                    <a:cubicBezTo>
                      <a:pt x="256" y="80"/>
                      <a:pt x="256" y="79"/>
                      <a:pt x="256" y="79"/>
                    </a:cubicBezTo>
                    <a:cubicBezTo>
                      <a:pt x="256" y="79"/>
                      <a:pt x="256" y="79"/>
                      <a:pt x="256" y="79"/>
                    </a:cubicBezTo>
                    <a:cubicBezTo>
                      <a:pt x="257" y="79"/>
                      <a:pt x="258" y="79"/>
                      <a:pt x="259" y="79"/>
                    </a:cubicBezTo>
                    <a:cubicBezTo>
                      <a:pt x="259" y="79"/>
                      <a:pt x="260" y="80"/>
                      <a:pt x="260" y="80"/>
                    </a:cubicBezTo>
                    <a:cubicBezTo>
                      <a:pt x="260" y="80"/>
                      <a:pt x="260" y="80"/>
                      <a:pt x="261" y="80"/>
                    </a:cubicBezTo>
                    <a:cubicBezTo>
                      <a:pt x="261" y="80"/>
                      <a:pt x="261" y="80"/>
                      <a:pt x="261" y="80"/>
                    </a:cubicBezTo>
                    <a:cubicBezTo>
                      <a:pt x="261" y="80"/>
                      <a:pt x="261" y="80"/>
                      <a:pt x="261" y="80"/>
                    </a:cubicBezTo>
                    <a:cubicBezTo>
                      <a:pt x="261" y="80"/>
                      <a:pt x="260" y="80"/>
                      <a:pt x="260" y="80"/>
                    </a:cubicBezTo>
                    <a:cubicBezTo>
                      <a:pt x="260" y="79"/>
                      <a:pt x="260" y="79"/>
                      <a:pt x="259" y="79"/>
                    </a:cubicBezTo>
                    <a:cubicBezTo>
                      <a:pt x="259" y="79"/>
                      <a:pt x="259" y="79"/>
                      <a:pt x="259" y="79"/>
                    </a:cubicBezTo>
                    <a:cubicBezTo>
                      <a:pt x="258" y="79"/>
                      <a:pt x="257" y="79"/>
                      <a:pt x="256" y="79"/>
                    </a:cubicBezTo>
                    <a:cubicBezTo>
                      <a:pt x="256" y="79"/>
                      <a:pt x="256" y="79"/>
                      <a:pt x="256" y="79"/>
                    </a:cubicBezTo>
                    <a:cubicBezTo>
                      <a:pt x="256" y="79"/>
                      <a:pt x="256" y="79"/>
                      <a:pt x="256" y="78"/>
                    </a:cubicBezTo>
                    <a:cubicBezTo>
                      <a:pt x="256" y="78"/>
                      <a:pt x="256" y="78"/>
                      <a:pt x="257" y="78"/>
                    </a:cubicBezTo>
                    <a:cubicBezTo>
                      <a:pt x="257" y="78"/>
                      <a:pt x="257" y="78"/>
                      <a:pt x="257" y="78"/>
                    </a:cubicBezTo>
                    <a:cubicBezTo>
                      <a:pt x="257" y="78"/>
                      <a:pt x="257" y="78"/>
                      <a:pt x="257" y="78"/>
                    </a:cubicBezTo>
                    <a:cubicBezTo>
                      <a:pt x="258" y="78"/>
                      <a:pt x="258" y="78"/>
                      <a:pt x="258" y="78"/>
                    </a:cubicBezTo>
                    <a:cubicBezTo>
                      <a:pt x="258" y="78"/>
                      <a:pt x="258" y="78"/>
                      <a:pt x="258" y="78"/>
                    </a:cubicBezTo>
                    <a:cubicBezTo>
                      <a:pt x="258" y="78"/>
                      <a:pt x="258" y="78"/>
                      <a:pt x="258" y="78"/>
                    </a:cubicBezTo>
                    <a:cubicBezTo>
                      <a:pt x="258" y="78"/>
                      <a:pt x="258" y="78"/>
                      <a:pt x="258" y="78"/>
                    </a:cubicBezTo>
                    <a:cubicBezTo>
                      <a:pt x="257" y="78"/>
                      <a:pt x="257" y="78"/>
                      <a:pt x="257" y="78"/>
                    </a:cubicBezTo>
                    <a:cubicBezTo>
                      <a:pt x="257" y="78"/>
                      <a:pt x="257" y="78"/>
                      <a:pt x="257" y="78"/>
                    </a:cubicBezTo>
                    <a:cubicBezTo>
                      <a:pt x="257" y="77"/>
                      <a:pt x="257" y="77"/>
                      <a:pt x="256" y="77"/>
                    </a:cubicBezTo>
                    <a:cubicBezTo>
                      <a:pt x="258" y="77"/>
                      <a:pt x="259" y="78"/>
                      <a:pt x="260" y="78"/>
                    </a:cubicBezTo>
                    <a:cubicBezTo>
                      <a:pt x="260" y="77"/>
                      <a:pt x="260" y="77"/>
                      <a:pt x="260" y="77"/>
                    </a:cubicBezTo>
                    <a:cubicBezTo>
                      <a:pt x="260" y="77"/>
                      <a:pt x="259" y="77"/>
                      <a:pt x="259" y="77"/>
                    </a:cubicBezTo>
                    <a:cubicBezTo>
                      <a:pt x="259" y="77"/>
                      <a:pt x="259" y="77"/>
                      <a:pt x="259" y="77"/>
                    </a:cubicBezTo>
                    <a:cubicBezTo>
                      <a:pt x="259" y="77"/>
                      <a:pt x="259" y="77"/>
                      <a:pt x="259" y="77"/>
                    </a:cubicBezTo>
                    <a:cubicBezTo>
                      <a:pt x="260" y="77"/>
                      <a:pt x="260" y="77"/>
                      <a:pt x="260" y="77"/>
                    </a:cubicBezTo>
                    <a:cubicBezTo>
                      <a:pt x="260" y="77"/>
                      <a:pt x="260" y="77"/>
                      <a:pt x="261" y="77"/>
                    </a:cubicBezTo>
                    <a:cubicBezTo>
                      <a:pt x="261" y="77"/>
                      <a:pt x="261" y="77"/>
                      <a:pt x="261" y="77"/>
                    </a:cubicBezTo>
                    <a:cubicBezTo>
                      <a:pt x="261" y="77"/>
                      <a:pt x="261" y="78"/>
                      <a:pt x="261" y="78"/>
                    </a:cubicBezTo>
                    <a:cubicBezTo>
                      <a:pt x="261" y="78"/>
                      <a:pt x="262" y="78"/>
                      <a:pt x="262" y="78"/>
                    </a:cubicBezTo>
                    <a:cubicBezTo>
                      <a:pt x="262" y="78"/>
                      <a:pt x="262" y="77"/>
                      <a:pt x="262" y="77"/>
                    </a:cubicBezTo>
                    <a:cubicBezTo>
                      <a:pt x="261" y="77"/>
                      <a:pt x="261" y="77"/>
                      <a:pt x="261" y="77"/>
                    </a:cubicBezTo>
                    <a:cubicBezTo>
                      <a:pt x="261" y="77"/>
                      <a:pt x="261" y="77"/>
                      <a:pt x="261" y="77"/>
                    </a:cubicBezTo>
                    <a:cubicBezTo>
                      <a:pt x="260" y="77"/>
                      <a:pt x="260" y="77"/>
                      <a:pt x="260" y="77"/>
                    </a:cubicBezTo>
                    <a:cubicBezTo>
                      <a:pt x="260" y="77"/>
                      <a:pt x="260" y="77"/>
                      <a:pt x="260" y="77"/>
                    </a:cubicBezTo>
                    <a:cubicBezTo>
                      <a:pt x="260" y="76"/>
                      <a:pt x="260" y="76"/>
                      <a:pt x="260" y="76"/>
                    </a:cubicBezTo>
                    <a:cubicBezTo>
                      <a:pt x="260" y="76"/>
                      <a:pt x="259" y="75"/>
                      <a:pt x="259" y="76"/>
                    </a:cubicBezTo>
                    <a:cubicBezTo>
                      <a:pt x="259" y="75"/>
                      <a:pt x="258" y="75"/>
                      <a:pt x="257" y="75"/>
                    </a:cubicBezTo>
                    <a:cubicBezTo>
                      <a:pt x="257" y="76"/>
                      <a:pt x="258" y="75"/>
                      <a:pt x="258" y="76"/>
                    </a:cubicBezTo>
                    <a:cubicBezTo>
                      <a:pt x="257" y="76"/>
                      <a:pt x="257" y="76"/>
                      <a:pt x="257" y="76"/>
                    </a:cubicBezTo>
                    <a:cubicBezTo>
                      <a:pt x="257" y="76"/>
                      <a:pt x="257" y="76"/>
                      <a:pt x="257" y="76"/>
                    </a:cubicBezTo>
                    <a:cubicBezTo>
                      <a:pt x="257" y="76"/>
                      <a:pt x="257" y="76"/>
                      <a:pt x="256" y="76"/>
                    </a:cubicBezTo>
                    <a:cubicBezTo>
                      <a:pt x="256" y="76"/>
                      <a:pt x="256" y="76"/>
                      <a:pt x="256" y="76"/>
                    </a:cubicBezTo>
                    <a:cubicBezTo>
                      <a:pt x="256" y="76"/>
                      <a:pt x="256" y="76"/>
                      <a:pt x="256" y="76"/>
                    </a:cubicBezTo>
                    <a:cubicBezTo>
                      <a:pt x="256" y="76"/>
                      <a:pt x="256" y="76"/>
                      <a:pt x="256" y="76"/>
                    </a:cubicBezTo>
                    <a:cubicBezTo>
                      <a:pt x="256" y="75"/>
                      <a:pt x="256" y="75"/>
                      <a:pt x="256" y="75"/>
                    </a:cubicBezTo>
                    <a:cubicBezTo>
                      <a:pt x="257" y="75"/>
                      <a:pt x="257" y="75"/>
                      <a:pt x="257" y="75"/>
                    </a:cubicBezTo>
                    <a:cubicBezTo>
                      <a:pt x="257" y="75"/>
                      <a:pt x="257" y="75"/>
                      <a:pt x="257" y="75"/>
                    </a:cubicBezTo>
                    <a:cubicBezTo>
                      <a:pt x="257" y="75"/>
                      <a:pt x="257" y="75"/>
                      <a:pt x="257" y="74"/>
                    </a:cubicBezTo>
                    <a:cubicBezTo>
                      <a:pt x="257" y="74"/>
                      <a:pt x="257" y="74"/>
                      <a:pt x="257" y="75"/>
                    </a:cubicBezTo>
                    <a:cubicBezTo>
                      <a:pt x="257" y="75"/>
                      <a:pt x="257" y="75"/>
                      <a:pt x="257" y="75"/>
                    </a:cubicBezTo>
                    <a:cubicBezTo>
                      <a:pt x="257" y="75"/>
                      <a:pt x="257" y="75"/>
                      <a:pt x="257" y="75"/>
                    </a:cubicBezTo>
                    <a:cubicBezTo>
                      <a:pt x="257" y="75"/>
                      <a:pt x="257" y="75"/>
                      <a:pt x="257" y="75"/>
                    </a:cubicBezTo>
                    <a:cubicBezTo>
                      <a:pt x="257" y="75"/>
                      <a:pt x="257" y="75"/>
                      <a:pt x="256" y="75"/>
                    </a:cubicBezTo>
                    <a:cubicBezTo>
                      <a:pt x="256" y="75"/>
                      <a:pt x="256" y="75"/>
                      <a:pt x="256" y="75"/>
                    </a:cubicBezTo>
                    <a:cubicBezTo>
                      <a:pt x="256" y="75"/>
                      <a:pt x="256" y="75"/>
                      <a:pt x="256" y="75"/>
                    </a:cubicBezTo>
                    <a:cubicBezTo>
                      <a:pt x="256" y="75"/>
                      <a:pt x="256" y="75"/>
                      <a:pt x="256" y="75"/>
                    </a:cubicBezTo>
                    <a:cubicBezTo>
                      <a:pt x="256" y="75"/>
                      <a:pt x="256" y="75"/>
                      <a:pt x="256" y="75"/>
                    </a:cubicBezTo>
                    <a:cubicBezTo>
                      <a:pt x="256" y="75"/>
                      <a:pt x="256" y="75"/>
                      <a:pt x="256" y="75"/>
                    </a:cubicBezTo>
                    <a:cubicBezTo>
                      <a:pt x="256" y="75"/>
                      <a:pt x="256" y="75"/>
                      <a:pt x="256" y="75"/>
                    </a:cubicBezTo>
                    <a:cubicBezTo>
                      <a:pt x="256" y="75"/>
                      <a:pt x="256" y="75"/>
                      <a:pt x="256" y="75"/>
                    </a:cubicBezTo>
                    <a:cubicBezTo>
                      <a:pt x="256" y="75"/>
                      <a:pt x="256" y="75"/>
                      <a:pt x="256" y="76"/>
                    </a:cubicBezTo>
                    <a:cubicBezTo>
                      <a:pt x="256" y="76"/>
                      <a:pt x="256" y="76"/>
                      <a:pt x="256" y="76"/>
                    </a:cubicBezTo>
                    <a:cubicBezTo>
                      <a:pt x="256" y="76"/>
                      <a:pt x="256" y="76"/>
                      <a:pt x="256" y="76"/>
                    </a:cubicBezTo>
                    <a:cubicBezTo>
                      <a:pt x="256" y="76"/>
                      <a:pt x="256" y="76"/>
                      <a:pt x="256" y="76"/>
                    </a:cubicBezTo>
                    <a:cubicBezTo>
                      <a:pt x="257" y="76"/>
                      <a:pt x="257" y="76"/>
                      <a:pt x="257" y="76"/>
                    </a:cubicBezTo>
                    <a:cubicBezTo>
                      <a:pt x="257" y="76"/>
                      <a:pt x="257" y="76"/>
                      <a:pt x="257" y="76"/>
                    </a:cubicBezTo>
                    <a:cubicBezTo>
                      <a:pt x="257" y="76"/>
                      <a:pt x="257" y="76"/>
                      <a:pt x="257" y="76"/>
                    </a:cubicBezTo>
                    <a:cubicBezTo>
                      <a:pt x="257" y="76"/>
                      <a:pt x="259" y="76"/>
                      <a:pt x="259" y="77"/>
                    </a:cubicBezTo>
                    <a:cubicBezTo>
                      <a:pt x="258" y="76"/>
                      <a:pt x="258" y="77"/>
                      <a:pt x="258" y="77"/>
                    </a:cubicBezTo>
                    <a:cubicBezTo>
                      <a:pt x="257" y="76"/>
                      <a:pt x="255" y="77"/>
                      <a:pt x="254" y="76"/>
                    </a:cubicBezTo>
                    <a:cubicBezTo>
                      <a:pt x="254" y="76"/>
                      <a:pt x="255" y="76"/>
                      <a:pt x="255" y="76"/>
                    </a:cubicBezTo>
                    <a:cubicBezTo>
                      <a:pt x="255" y="76"/>
                      <a:pt x="255" y="76"/>
                      <a:pt x="255" y="76"/>
                    </a:cubicBezTo>
                    <a:cubicBezTo>
                      <a:pt x="255" y="76"/>
                      <a:pt x="255" y="76"/>
                      <a:pt x="255" y="76"/>
                    </a:cubicBezTo>
                    <a:cubicBezTo>
                      <a:pt x="255" y="76"/>
                      <a:pt x="255" y="76"/>
                      <a:pt x="255" y="75"/>
                    </a:cubicBezTo>
                    <a:cubicBezTo>
                      <a:pt x="255" y="75"/>
                      <a:pt x="254" y="75"/>
                      <a:pt x="254" y="75"/>
                    </a:cubicBezTo>
                    <a:cubicBezTo>
                      <a:pt x="254" y="75"/>
                      <a:pt x="254" y="75"/>
                      <a:pt x="254" y="75"/>
                    </a:cubicBezTo>
                    <a:cubicBezTo>
                      <a:pt x="252" y="75"/>
                      <a:pt x="250" y="75"/>
                      <a:pt x="249" y="75"/>
                    </a:cubicBezTo>
                    <a:cubicBezTo>
                      <a:pt x="249" y="75"/>
                      <a:pt x="248" y="75"/>
                      <a:pt x="248" y="74"/>
                    </a:cubicBezTo>
                    <a:cubicBezTo>
                      <a:pt x="249" y="74"/>
                      <a:pt x="249" y="74"/>
                      <a:pt x="249" y="74"/>
                    </a:cubicBezTo>
                    <a:cubicBezTo>
                      <a:pt x="249" y="74"/>
                      <a:pt x="249" y="74"/>
                      <a:pt x="249" y="74"/>
                    </a:cubicBezTo>
                    <a:cubicBezTo>
                      <a:pt x="249" y="74"/>
                      <a:pt x="249" y="74"/>
                      <a:pt x="249" y="74"/>
                    </a:cubicBezTo>
                    <a:cubicBezTo>
                      <a:pt x="249" y="74"/>
                      <a:pt x="249" y="74"/>
                      <a:pt x="249" y="74"/>
                    </a:cubicBezTo>
                    <a:cubicBezTo>
                      <a:pt x="249" y="74"/>
                      <a:pt x="249" y="74"/>
                      <a:pt x="249" y="74"/>
                    </a:cubicBezTo>
                    <a:cubicBezTo>
                      <a:pt x="249" y="74"/>
                      <a:pt x="249" y="74"/>
                      <a:pt x="249" y="74"/>
                    </a:cubicBezTo>
                    <a:cubicBezTo>
                      <a:pt x="248" y="74"/>
                      <a:pt x="248" y="73"/>
                      <a:pt x="249" y="73"/>
                    </a:cubicBezTo>
                    <a:cubicBezTo>
                      <a:pt x="249" y="73"/>
                      <a:pt x="249" y="73"/>
                      <a:pt x="250" y="73"/>
                    </a:cubicBezTo>
                    <a:cubicBezTo>
                      <a:pt x="250" y="73"/>
                      <a:pt x="250" y="73"/>
                      <a:pt x="250" y="73"/>
                    </a:cubicBezTo>
                    <a:cubicBezTo>
                      <a:pt x="250" y="72"/>
                      <a:pt x="250" y="72"/>
                      <a:pt x="250" y="72"/>
                    </a:cubicBezTo>
                    <a:cubicBezTo>
                      <a:pt x="250" y="72"/>
                      <a:pt x="250" y="72"/>
                      <a:pt x="250" y="72"/>
                    </a:cubicBezTo>
                    <a:cubicBezTo>
                      <a:pt x="250" y="72"/>
                      <a:pt x="250" y="72"/>
                      <a:pt x="250" y="72"/>
                    </a:cubicBezTo>
                    <a:cubicBezTo>
                      <a:pt x="250" y="72"/>
                      <a:pt x="250" y="72"/>
                      <a:pt x="250" y="72"/>
                    </a:cubicBezTo>
                    <a:cubicBezTo>
                      <a:pt x="250" y="72"/>
                      <a:pt x="250" y="72"/>
                      <a:pt x="250" y="72"/>
                    </a:cubicBezTo>
                    <a:cubicBezTo>
                      <a:pt x="250" y="72"/>
                      <a:pt x="250" y="72"/>
                      <a:pt x="250" y="72"/>
                    </a:cubicBezTo>
                    <a:cubicBezTo>
                      <a:pt x="250" y="72"/>
                      <a:pt x="250" y="72"/>
                      <a:pt x="250" y="72"/>
                    </a:cubicBezTo>
                    <a:cubicBezTo>
                      <a:pt x="250" y="72"/>
                      <a:pt x="250" y="72"/>
                      <a:pt x="250" y="72"/>
                    </a:cubicBezTo>
                    <a:cubicBezTo>
                      <a:pt x="250" y="72"/>
                      <a:pt x="250" y="72"/>
                      <a:pt x="250" y="71"/>
                    </a:cubicBezTo>
                    <a:cubicBezTo>
                      <a:pt x="250" y="71"/>
                      <a:pt x="249" y="71"/>
                      <a:pt x="249" y="72"/>
                    </a:cubicBezTo>
                    <a:cubicBezTo>
                      <a:pt x="249" y="72"/>
                      <a:pt x="249" y="72"/>
                      <a:pt x="249" y="72"/>
                    </a:cubicBezTo>
                    <a:cubicBezTo>
                      <a:pt x="249" y="72"/>
                      <a:pt x="249" y="72"/>
                      <a:pt x="249" y="72"/>
                    </a:cubicBezTo>
                    <a:cubicBezTo>
                      <a:pt x="249" y="72"/>
                      <a:pt x="249" y="72"/>
                      <a:pt x="249" y="72"/>
                    </a:cubicBezTo>
                    <a:cubicBezTo>
                      <a:pt x="249" y="72"/>
                      <a:pt x="249" y="72"/>
                      <a:pt x="249" y="72"/>
                    </a:cubicBezTo>
                    <a:cubicBezTo>
                      <a:pt x="249" y="72"/>
                      <a:pt x="249" y="72"/>
                      <a:pt x="250" y="72"/>
                    </a:cubicBezTo>
                    <a:cubicBezTo>
                      <a:pt x="250" y="72"/>
                      <a:pt x="250" y="72"/>
                      <a:pt x="250" y="72"/>
                    </a:cubicBezTo>
                    <a:cubicBezTo>
                      <a:pt x="250" y="72"/>
                      <a:pt x="250" y="72"/>
                      <a:pt x="250" y="72"/>
                    </a:cubicBezTo>
                    <a:cubicBezTo>
                      <a:pt x="249" y="72"/>
                      <a:pt x="249" y="72"/>
                      <a:pt x="249" y="72"/>
                    </a:cubicBezTo>
                    <a:cubicBezTo>
                      <a:pt x="249" y="72"/>
                      <a:pt x="249" y="72"/>
                      <a:pt x="249" y="72"/>
                    </a:cubicBezTo>
                    <a:cubicBezTo>
                      <a:pt x="249" y="72"/>
                      <a:pt x="249" y="72"/>
                      <a:pt x="248" y="72"/>
                    </a:cubicBezTo>
                    <a:cubicBezTo>
                      <a:pt x="248" y="72"/>
                      <a:pt x="249" y="72"/>
                      <a:pt x="249" y="72"/>
                    </a:cubicBezTo>
                    <a:cubicBezTo>
                      <a:pt x="249" y="72"/>
                      <a:pt x="249" y="72"/>
                      <a:pt x="249" y="72"/>
                    </a:cubicBezTo>
                    <a:cubicBezTo>
                      <a:pt x="249" y="72"/>
                      <a:pt x="249" y="72"/>
                      <a:pt x="249" y="72"/>
                    </a:cubicBezTo>
                    <a:cubicBezTo>
                      <a:pt x="249" y="72"/>
                      <a:pt x="249" y="72"/>
                      <a:pt x="249" y="72"/>
                    </a:cubicBezTo>
                    <a:cubicBezTo>
                      <a:pt x="249" y="71"/>
                      <a:pt x="249" y="71"/>
                      <a:pt x="250" y="71"/>
                    </a:cubicBezTo>
                    <a:cubicBezTo>
                      <a:pt x="249" y="71"/>
                      <a:pt x="250" y="71"/>
                      <a:pt x="250" y="71"/>
                    </a:cubicBezTo>
                    <a:cubicBezTo>
                      <a:pt x="250" y="71"/>
                      <a:pt x="250" y="71"/>
                      <a:pt x="250" y="71"/>
                    </a:cubicBezTo>
                    <a:cubicBezTo>
                      <a:pt x="250" y="71"/>
                      <a:pt x="250" y="71"/>
                      <a:pt x="250" y="71"/>
                    </a:cubicBezTo>
                    <a:cubicBezTo>
                      <a:pt x="250" y="71"/>
                      <a:pt x="249" y="71"/>
                      <a:pt x="250" y="70"/>
                    </a:cubicBezTo>
                    <a:cubicBezTo>
                      <a:pt x="251" y="70"/>
                      <a:pt x="253" y="70"/>
                      <a:pt x="255" y="70"/>
                    </a:cubicBezTo>
                    <a:cubicBezTo>
                      <a:pt x="255" y="70"/>
                      <a:pt x="256" y="71"/>
                      <a:pt x="256" y="70"/>
                    </a:cubicBezTo>
                    <a:cubicBezTo>
                      <a:pt x="256" y="70"/>
                      <a:pt x="255" y="70"/>
                      <a:pt x="255" y="70"/>
                    </a:cubicBezTo>
                    <a:cubicBezTo>
                      <a:pt x="254" y="70"/>
                      <a:pt x="253" y="69"/>
                      <a:pt x="251" y="70"/>
                    </a:cubicBezTo>
                    <a:cubicBezTo>
                      <a:pt x="251" y="69"/>
                      <a:pt x="251" y="69"/>
                      <a:pt x="251" y="69"/>
                    </a:cubicBezTo>
                    <a:cubicBezTo>
                      <a:pt x="251" y="69"/>
                      <a:pt x="251" y="69"/>
                      <a:pt x="251" y="69"/>
                    </a:cubicBezTo>
                    <a:cubicBezTo>
                      <a:pt x="251" y="69"/>
                      <a:pt x="251" y="69"/>
                      <a:pt x="251" y="69"/>
                    </a:cubicBezTo>
                    <a:cubicBezTo>
                      <a:pt x="251" y="69"/>
                      <a:pt x="251" y="69"/>
                      <a:pt x="251" y="69"/>
                    </a:cubicBezTo>
                    <a:cubicBezTo>
                      <a:pt x="251" y="69"/>
                      <a:pt x="251" y="69"/>
                      <a:pt x="251" y="70"/>
                    </a:cubicBezTo>
                    <a:cubicBezTo>
                      <a:pt x="251" y="70"/>
                      <a:pt x="251" y="70"/>
                      <a:pt x="251" y="70"/>
                    </a:cubicBezTo>
                    <a:cubicBezTo>
                      <a:pt x="251" y="69"/>
                      <a:pt x="250" y="70"/>
                      <a:pt x="250" y="69"/>
                    </a:cubicBezTo>
                    <a:cubicBezTo>
                      <a:pt x="250" y="69"/>
                      <a:pt x="250" y="69"/>
                      <a:pt x="250" y="69"/>
                    </a:cubicBezTo>
                    <a:cubicBezTo>
                      <a:pt x="250" y="69"/>
                      <a:pt x="251" y="69"/>
                      <a:pt x="251" y="69"/>
                    </a:cubicBezTo>
                    <a:cubicBezTo>
                      <a:pt x="251" y="68"/>
                      <a:pt x="251" y="68"/>
                      <a:pt x="251" y="68"/>
                    </a:cubicBezTo>
                    <a:cubicBezTo>
                      <a:pt x="251" y="68"/>
                      <a:pt x="251" y="68"/>
                      <a:pt x="251" y="68"/>
                    </a:cubicBezTo>
                    <a:cubicBezTo>
                      <a:pt x="251" y="68"/>
                      <a:pt x="252" y="68"/>
                      <a:pt x="252" y="68"/>
                    </a:cubicBezTo>
                    <a:cubicBezTo>
                      <a:pt x="252" y="69"/>
                      <a:pt x="252" y="69"/>
                      <a:pt x="252" y="69"/>
                    </a:cubicBezTo>
                    <a:cubicBezTo>
                      <a:pt x="252" y="69"/>
                      <a:pt x="252" y="69"/>
                      <a:pt x="252" y="69"/>
                    </a:cubicBezTo>
                    <a:cubicBezTo>
                      <a:pt x="253" y="69"/>
                      <a:pt x="253" y="69"/>
                      <a:pt x="254" y="68"/>
                    </a:cubicBezTo>
                    <a:cubicBezTo>
                      <a:pt x="253" y="68"/>
                      <a:pt x="253" y="68"/>
                      <a:pt x="253" y="68"/>
                    </a:cubicBezTo>
                    <a:cubicBezTo>
                      <a:pt x="253" y="68"/>
                      <a:pt x="252" y="68"/>
                      <a:pt x="252" y="68"/>
                    </a:cubicBezTo>
                    <a:cubicBezTo>
                      <a:pt x="252" y="68"/>
                      <a:pt x="252" y="68"/>
                      <a:pt x="251" y="68"/>
                    </a:cubicBezTo>
                    <a:cubicBezTo>
                      <a:pt x="251" y="68"/>
                      <a:pt x="251" y="67"/>
                      <a:pt x="251" y="67"/>
                    </a:cubicBezTo>
                    <a:cubicBezTo>
                      <a:pt x="252" y="67"/>
                      <a:pt x="253" y="67"/>
                      <a:pt x="253" y="67"/>
                    </a:cubicBezTo>
                    <a:cubicBezTo>
                      <a:pt x="253" y="67"/>
                      <a:pt x="252" y="67"/>
                      <a:pt x="252" y="66"/>
                    </a:cubicBezTo>
                    <a:cubicBezTo>
                      <a:pt x="251" y="66"/>
                      <a:pt x="251" y="66"/>
                      <a:pt x="251" y="66"/>
                    </a:cubicBezTo>
                    <a:cubicBezTo>
                      <a:pt x="251" y="65"/>
                      <a:pt x="252" y="66"/>
                      <a:pt x="253" y="66"/>
                    </a:cubicBezTo>
                    <a:cubicBezTo>
                      <a:pt x="253" y="66"/>
                      <a:pt x="253" y="66"/>
                      <a:pt x="253" y="66"/>
                    </a:cubicBezTo>
                    <a:cubicBezTo>
                      <a:pt x="253" y="66"/>
                      <a:pt x="253" y="66"/>
                      <a:pt x="253" y="66"/>
                    </a:cubicBezTo>
                    <a:cubicBezTo>
                      <a:pt x="253" y="66"/>
                      <a:pt x="253" y="66"/>
                      <a:pt x="253" y="66"/>
                    </a:cubicBezTo>
                    <a:cubicBezTo>
                      <a:pt x="254" y="66"/>
                      <a:pt x="254" y="66"/>
                      <a:pt x="255" y="66"/>
                    </a:cubicBezTo>
                    <a:cubicBezTo>
                      <a:pt x="255" y="66"/>
                      <a:pt x="255" y="66"/>
                      <a:pt x="255" y="66"/>
                    </a:cubicBezTo>
                    <a:cubicBezTo>
                      <a:pt x="255" y="66"/>
                      <a:pt x="255" y="66"/>
                      <a:pt x="255" y="66"/>
                    </a:cubicBezTo>
                    <a:cubicBezTo>
                      <a:pt x="255" y="65"/>
                      <a:pt x="255" y="65"/>
                      <a:pt x="255" y="65"/>
                    </a:cubicBezTo>
                    <a:cubicBezTo>
                      <a:pt x="254" y="65"/>
                      <a:pt x="254" y="65"/>
                      <a:pt x="253" y="65"/>
                    </a:cubicBezTo>
                    <a:cubicBezTo>
                      <a:pt x="253" y="65"/>
                      <a:pt x="253" y="65"/>
                      <a:pt x="253" y="65"/>
                    </a:cubicBezTo>
                    <a:cubicBezTo>
                      <a:pt x="253" y="65"/>
                      <a:pt x="253" y="65"/>
                      <a:pt x="253" y="65"/>
                    </a:cubicBezTo>
                    <a:cubicBezTo>
                      <a:pt x="254" y="65"/>
                      <a:pt x="255" y="65"/>
                      <a:pt x="256" y="65"/>
                    </a:cubicBezTo>
                    <a:cubicBezTo>
                      <a:pt x="256" y="65"/>
                      <a:pt x="257" y="65"/>
                      <a:pt x="257" y="65"/>
                    </a:cubicBezTo>
                    <a:cubicBezTo>
                      <a:pt x="257" y="65"/>
                      <a:pt x="257" y="65"/>
                      <a:pt x="257" y="65"/>
                    </a:cubicBezTo>
                    <a:cubicBezTo>
                      <a:pt x="257" y="65"/>
                      <a:pt x="258" y="65"/>
                      <a:pt x="258" y="65"/>
                    </a:cubicBezTo>
                    <a:cubicBezTo>
                      <a:pt x="260" y="65"/>
                      <a:pt x="261" y="65"/>
                      <a:pt x="263" y="65"/>
                    </a:cubicBezTo>
                    <a:cubicBezTo>
                      <a:pt x="263" y="65"/>
                      <a:pt x="263" y="65"/>
                      <a:pt x="263" y="65"/>
                    </a:cubicBezTo>
                    <a:cubicBezTo>
                      <a:pt x="263" y="65"/>
                      <a:pt x="263" y="65"/>
                      <a:pt x="263" y="65"/>
                    </a:cubicBezTo>
                    <a:cubicBezTo>
                      <a:pt x="261" y="65"/>
                      <a:pt x="260" y="65"/>
                      <a:pt x="258" y="64"/>
                    </a:cubicBezTo>
                    <a:cubicBezTo>
                      <a:pt x="258" y="64"/>
                      <a:pt x="257" y="64"/>
                      <a:pt x="257" y="64"/>
                    </a:cubicBezTo>
                    <a:cubicBezTo>
                      <a:pt x="257" y="64"/>
                      <a:pt x="257" y="64"/>
                      <a:pt x="257" y="64"/>
                    </a:cubicBezTo>
                    <a:cubicBezTo>
                      <a:pt x="255" y="64"/>
                      <a:pt x="254" y="64"/>
                      <a:pt x="253" y="64"/>
                    </a:cubicBezTo>
                    <a:cubicBezTo>
                      <a:pt x="253" y="64"/>
                      <a:pt x="252" y="64"/>
                      <a:pt x="252" y="64"/>
                    </a:cubicBezTo>
                    <a:cubicBezTo>
                      <a:pt x="252" y="64"/>
                      <a:pt x="252" y="63"/>
                      <a:pt x="252" y="63"/>
                    </a:cubicBezTo>
                    <a:cubicBezTo>
                      <a:pt x="252" y="63"/>
                      <a:pt x="253" y="63"/>
                      <a:pt x="253" y="63"/>
                    </a:cubicBezTo>
                    <a:cubicBezTo>
                      <a:pt x="253" y="63"/>
                      <a:pt x="253" y="63"/>
                      <a:pt x="252" y="62"/>
                    </a:cubicBezTo>
                    <a:cubicBezTo>
                      <a:pt x="253" y="62"/>
                      <a:pt x="253" y="62"/>
                      <a:pt x="253" y="62"/>
                    </a:cubicBezTo>
                    <a:cubicBezTo>
                      <a:pt x="253" y="62"/>
                      <a:pt x="253" y="62"/>
                      <a:pt x="253" y="62"/>
                    </a:cubicBezTo>
                    <a:cubicBezTo>
                      <a:pt x="253" y="62"/>
                      <a:pt x="254" y="62"/>
                      <a:pt x="254" y="62"/>
                    </a:cubicBezTo>
                    <a:cubicBezTo>
                      <a:pt x="254" y="62"/>
                      <a:pt x="254" y="62"/>
                      <a:pt x="254" y="62"/>
                    </a:cubicBezTo>
                    <a:cubicBezTo>
                      <a:pt x="254" y="62"/>
                      <a:pt x="254" y="62"/>
                      <a:pt x="254" y="62"/>
                    </a:cubicBezTo>
                    <a:cubicBezTo>
                      <a:pt x="253" y="62"/>
                      <a:pt x="253" y="62"/>
                      <a:pt x="253" y="62"/>
                    </a:cubicBezTo>
                    <a:cubicBezTo>
                      <a:pt x="253" y="62"/>
                      <a:pt x="253" y="62"/>
                      <a:pt x="253" y="62"/>
                    </a:cubicBezTo>
                    <a:cubicBezTo>
                      <a:pt x="253" y="62"/>
                      <a:pt x="253" y="62"/>
                      <a:pt x="253" y="62"/>
                    </a:cubicBezTo>
                    <a:cubicBezTo>
                      <a:pt x="253" y="62"/>
                      <a:pt x="253" y="61"/>
                      <a:pt x="253" y="61"/>
                    </a:cubicBezTo>
                    <a:cubicBezTo>
                      <a:pt x="253" y="61"/>
                      <a:pt x="252" y="61"/>
                      <a:pt x="252" y="61"/>
                    </a:cubicBezTo>
                    <a:cubicBezTo>
                      <a:pt x="253" y="61"/>
                      <a:pt x="253" y="61"/>
                      <a:pt x="254" y="61"/>
                    </a:cubicBezTo>
                    <a:cubicBezTo>
                      <a:pt x="254" y="61"/>
                      <a:pt x="254" y="61"/>
                      <a:pt x="254" y="61"/>
                    </a:cubicBezTo>
                    <a:cubicBezTo>
                      <a:pt x="254" y="61"/>
                      <a:pt x="254" y="61"/>
                      <a:pt x="254" y="61"/>
                    </a:cubicBezTo>
                    <a:cubicBezTo>
                      <a:pt x="254" y="61"/>
                      <a:pt x="254" y="61"/>
                      <a:pt x="255" y="61"/>
                    </a:cubicBezTo>
                    <a:cubicBezTo>
                      <a:pt x="255" y="61"/>
                      <a:pt x="255" y="61"/>
                      <a:pt x="256" y="61"/>
                    </a:cubicBezTo>
                    <a:cubicBezTo>
                      <a:pt x="256" y="62"/>
                      <a:pt x="255" y="61"/>
                      <a:pt x="255" y="62"/>
                    </a:cubicBezTo>
                    <a:cubicBezTo>
                      <a:pt x="255" y="62"/>
                      <a:pt x="255" y="62"/>
                      <a:pt x="255" y="62"/>
                    </a:cubicBezTo>
                    <a:cubicBezTo>
                      <a:pt x="256" y="62"/>
                      <a:pt x="258" y="63"/>
                      <a:pt x="258" y="62"/>
                    </a:cubicBezTo>
                    <a:cubicBezTo>
                      <a:pt x="258" y="62"/>
                      <a:pt x="258" y="62"/>
                      <a:pt x="258" y="62"/>
                    </a:cubicBezTo>
                    <a:cubicBezTo>
                      <a:pt x="258" y="62"/>
                      <a:pt x="258" y="62"/>
                      <a:pt x="258" y="62"/>
                    </a:cubicBezTo>
                    <a:cubicBezTo>
                      <a:pt x="258" y="61"/>
                      <a:pt x="258" y="61"/>
                      <a:pt x="258" y="61"/>
                    </a:cubicBezTo>
                    <a:cubicBezTo>
                      <a:pt x="258" y="61"/>
                      <a:pt x="258" y="61"/>
                      <a:pt x="258" y="61"/>
                    </a:cubicBezTo>
                    <a:cubicBezTo>
                      <a:pt x="257" y="61"/>
                      <a:pt x="257" y="61"/>
                      <a:pt x="256" y="61"/>
                    </a:cubicBezTo>
                    <a:cubicBezTo>
                      <a:pt x="256" y="61"/>
                      <a:pt x="256" y="61"/>
                      <a:pt x="256" y="61"/>
                    </a:cubicBezTo>
                    <a:cubicBezTo>
                      <a:pt x="256" y="61"/>
                      <a:pt x="255" y="61"/>
                      <a:pt x="255" y="61"/>
                    </a:cubicBezTo>
                    <a:cubicBezTo>
                      <a:pt x="255" y="61"/>
                      <a:pt x="255" y="61"/>
                      <a:pt x="255" y="61"/>
                    </a:cubicBezTo>
                    <a:cubicBezTo>
                      <a:pt x="255" y="61"/>
                      <a:pt x="254" y="61"/>
                      <a:pt x="254" y="61"/>
                    </a:cubicBezTo>
                    <a:cubicBezTo>
                      <a:pt x="254" y="61"/>
                      <a:pt x="254" y="61"/>
                      <a:pt x="254" y="61"/>
                    </a:cubicBezTo>
                    <a:cubicBezTo>
                      <a:pt x="255" y="61"/>
                      <a:pt x="254" y="61"/>
                      <a:pt x="254" y="61"/>
                    </a:cubicBezTo>
                    <a:cubicBezTo>
                      <a:pt x="255" y="61"/>
                      <a:pt x="255" y="60"/>
                      <a:pt x="255" y="61"/>
                    </a:cubicBezTo>
                    <a:cubicBezTo>
                      <a:pt x="255" y="60"/>
                      <a:pt x="255" y="60"/>
                      <a:pt x="255" y="60"/>
                    </a:cubicBezTo>
                    <a:cubicBezTo>
                      <a:pt x="255" y="60"/>
                      <a:pt x="255" y="60"/>
                      <a:pt x="255" y="60"/>
                    </a:cubicBezTo>
                    <a:cubicBezTo>
                      <a:pt x="255" y="60"/>
                      <a:pt x="256" y="60"/>
                      <a:pt x="256" y="60"/>
                    </a:cubicBezTo>
                    <a:cubicBezTo>
                      <a:pt x="256" y="60"/>
                      <a:pt x="256" y="60"/>
                      <a:pt x="256" y="60"/>
                    </a:cubicBezTo>
                    <a:cubicBezTo>
                      <a:pt x="256" y="60"/>
                      <a:pt x="256" y="60"/>
                      <a:pt x="256" y="60"/>
                    </a:cubicBezTo>
                    <a:cubicBezTo>
                      <a:pt x="256" y="60"/>
                      <a:pt x="256" y="60"/>
                      <a:pt x="256" y="61"/>
                    </a:cubicBezTo>
                    <a:cubicBezTo>
                      <a:pt x="256" y="60"/>
                      <a:pt x="257" y="61"/>
                      <a:pt x="257" y="60"/>
                    </a:cubicBezTo>
                    <a:cubicBezTo>
                      <a:pt x="256" y="60"/>
                      <a:pt x="257" y="60"/>
                      <a:pt x="257" y="60"/>
                    </a:cubicBezTo>
                    <a:cubicBezTo>
                      <a:pt x="256" y="60"/>
                      <a:pt x="256" y="60"/>
                      <a:pt x="256" y="60"/>
                    </a:cubicBezTo>
                    <a:cubicBezTo>
                      <a:pt x="256" y="60"/>
                      <a:pt x="256" y="60"/>
                      <a:pt x="256" y="60"/>
                    </a:cubicBezTo>
                    <a:cubicBezTo>
                      <a:pt x="256" y="60"/>
                      <a:pt x="256" y="60"/>
                      <a:pt x="256" y="60"/>
                    </a:cubicBezTo>
                    <a:cubicBezTo>
                      <a:pt x="255" y="60"/>
                      <a:pt x="255" y="60"/>
                      <a:pt x="255"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4" y="59"/>
                      <a:pt x="252" y="59"/>
                      <a:pt x="252" y="58"/>
                    </a:cubicBezTo>
                    <a:cubicBezTo>
                      <a:pt x="252" y="58"/>
                      <a:pt x="252" y="58"/>
                      <a:pt x="252" y="58"/>
                    </a:cubicBezTo>
                    <a:cubicBezTo>
                      <a:pt x="253" y="58"/>
                      <a:pt x="253" y="58"/>
                      <a:pt x="253" y="58"/>
                    </a:cubicBezTo>
                    <a:cubicBezTo>
                      <a:pt x="252" y="58"/>
                      <a:pt x="252" y="58"/>
                      <a:pt x="252" y="58"/>
                    </a:cubicBezTo>
                    <a:cubicBezTo>
                      <a:pt x="252" y="58"/>
                      <a:pt x="252" y="57"/>
                      <a:pt x="252" y="57"/>
                    </a:cubicBezTo>
                    <a:cubicBezTo>
                      <a:pt x="252" y="57"/>
                      <a:pt x="253" y="57"/>
                      <a:pt x="253" y="57"/>
                    </a:cubicBezTo>
                    <a:cubicBezTo>
                      <a:pt x="253" y="57"/>
                      <a:pt x="253" y="57"/>
                      <a:pt x="253" y="57"/>
                    </a:cubicBezTo>
                    <a:cubicBezTo>
                      <a:pt x="252" y="57"/>
                      <a:pt x="251" y="57"/>
                      <a:pt x="251" y="56"/>
                    </a:cubicBezTo>
                    <a:cubicBezTo>
                      <a:pt x="251" y="55"/>
                      <a:pt x="251" y="56"/>
                      <a:pt x="252" y="55"/>
                    </a:cubicBezTo>
                    <a:cubicBezTo>
                      <a:pt x="252" y="55"/>
                      <a:pt x="251" y="55"/>
                      <a:pt x="251" y="55"/>
                    </a:cubicBezTo>
                    <a:cubicBezTo>
                      <a:pt x="252" y="55"/>
                      <a:pt x="252" y="54"/>
                      <a:pt x="252" y="54"/>
                    </a:cubicBezTo>
                    <a:cubicBezTo>
                      <a:pt x="252" y="54"/>
                      <a:pt x="252" y="54"/>
                      <a:pt x="252" y="54"/>
                    </a:cubicBezTo>
                    <a:cubicBezTo>
                      <a:pt x="252" y="54"/>
                      <a:pt x="252" y="55"/>
                      <a:pt x="252" y="55"/>
                    </a:cubicBezTo>
                    <a:cubicBezTo>
                      <a:pt x="252" y="55"/>
                      <a:pt x="253" y="55"/>
                      <a:pt x="253" y="55"/>
                    </a:cubicBezTo>
                    <a:cubicBezTo>
                      <a:pt x="253" y="55"/>
                      <a:pt x="253" y="55"/>
                      <a:pt x="253" y="55"/>
                    </a:cubicBezTo>
                    <a:cubicBezTo>
                      <a:pt x="253" y="55"/>
                      <a:pt x="253" y="55"/>
                      <a:pt x="253" y="55"/>
                    </a:cubicBezTo>
                    <a:cubicBezTo>
                      <a:pt x="253" y="55"/>
                      <a:pt x="253" y="55"/>
                      <a:pt x="253" y="55"/>
                    </a:cubicBezTo>
                    <a:cubicBezTo>
                      <a:pt x="253" y="54"/>
                      <a:pt x="253" y="54"/>
                      <a:pt x="253" y="54"/>
                    </a:cubicBezTo>
                    <a:cubicBezTo>
                      <a:pt x="252" y="54"/>
                      <a:pt x="252" y="55"/>
                      <a:pt x="252" y="54"/>
                    </a:cubicBezTo>
                    <a:cubicBezTo>
                      <a:pt x="252" y="54"/>
                      <a:pt x="252" y="54"/>
                      <a:pt x="252" y="54"/>
                    </a:cubicBezTo>
                    <a:cubicBezTo>
                      <a:pt x="252" y="54"/>
                      <a:pt x="252" y="54"/>
                      <a:pt x="252" y="54"/>
                    </a:cubicBezTo>
                    <a:cubicBezTo>
                      <a:pt x="252" y="54"/>
                      <a:pt x="252" y="54"/>
                      <a:pt x="252" y="54"/>
                    </a:cubicBezTo>
                    <a:cubicBezTo>
                      <a:pt x="252" y="54"/>
                      <a:pt x="252" y="54"/>
                      <a:pt x="253" y="54"/>
                    </a:cubicBezTo>
                    <a:cubicBezTo>
                      <a:pt x="253" y="54"/>
                      <a:pt x="254" y="54"/>
                      <a:pt x="255" y="54"/>
                    </a:cubicBezTo>
                    <a:cubicBezTo>
                      <a:pt x="256" y="54"/>
                      <a:pt x="255" y="54"/>
                      <a:pt x="255" y="54"/>
                    </a:cubicBezTo>
                    <a:cubicBezTo>
                      <a:pt x="256" y="54"/>
                      <a:pt x="257" y="54"/>
                      <a:pt x="257" y="54"/>
                    </a:cubicBezTo>
                    <a:cubicBezTo>
                      <a:pt x="258" y="54"/>
                      <a:pt x="258" y="54"/>
                      <a:pt x="258" y="54"/>
                    </a:cubicBezTo>
                    <a:cubicBezTo>
                      <a:pt x="259" y="54"/>
                      <a:pt x="261" y="54"/>
                      <a:pt x="262" y="54"/>
                    </a:cubicBezTo>
                    <a:cubicBezTo>
                      <a:pt x="262" y="54"/>
                      <a:pt x="263" y="54"/>
                      <a:pt x="263" y="54"/>
                    </a:cubicBezTo>
                    <a:cubicBezTo>
                      <a:pt x="264" y="54"/>
                      <a:pt x="263" y="55"/>
                      <a:pt x="264" y="55"/>
                    </a:cubicBezTo>
                    <a:cubicBezTo>
                      <a:pt x="264" y="54"/>
                      <a:pt x="264" y="54"/>
                      <a:pt x="265" y="54"/>
                    </a:cubicBezTo>
                    <a:cubicBezTo>
                      <a:pt x="264" y="55"/>
                      <a:pt x="264" y="54"/>
                      <a:pt x="264" y="55"/>
                    </a:cubicBezTo>
                    <a:cubicBezTo>
                      <a:pt x="265" y="55"/>
                      <a:pt x="265" y="55"/>
                      <a:pt x="266" y="55"/>
                    </a:cubicBezTo>
                    <a:cubicBezTo>
                      <a:pt x="266" y="55"/>
                      <a:pt x="266" y="55"/>
                      <a:pt x="266" y="55"/>
                    </a:cubicBezTo>
                    <a:cubicBezTo>
                      <a:pt x="266" y="55"/>
                      <a:pt x="267" y="55"/>
                      <a:pt x="267" y="55"/>
                    </a:cubicBezTo>
                    <a:cubicBezTo>
                      <a:pt x="267" y="55"/>
                      <a:pt x="267" y="55"/>
                      <a:pt x="267" y="55"/>
                    </a:cubicBezTo>
                    <a:cubicBezTo>
                      <a:pt x="267" y="55"/>
                      <a:pt x="268" y="56"/>
                      <a:pt x="268" y="56"/>
                    </a:cubicBezTo>
                    <a:cubicBezTo>
                      <a:pt x="268" y="56"/>
                      <a:pt x="268" y="56"/>
                      <a:pt x="268" y="56"/>
                    </a:cubicBezTo>
                    <a:cubicBezTo>
                      <a:pt x="268" y="56"/>
                      <a:pt x="268" y="56"/>
                      <a:pt x="269" y="56"/>
                    </a:cubicBezTo>
                    <a:cubicBezTo>
                      <a:pt x="269" y="56"/>
                      <a:pt x="269" y="56"/>
                      <a:pt x="268" y="56"/>
                    </a:cubicBezTo>
                    <a:cubicBezTo>
                      <a:pt x="268" y="56"/>
                      <a:pt x="268" y="55"/>
                      <a:pt x="268" y="55"/>
                    </a:cubicBezTo>
                    <a:cubicBezTo>
                      <a:pt x="268" y="55"/>
                      <a:pt x="268" y="55"/>
                      <a:pt x="268" y="55"/>
                    </a:cubicBezTo>
                    <a:cubicBezTo>
                      <a:pt x="268" y="55"/>
                      <a:pt x="268" y="55"/>
                      <a:pt x="268" y="55"/>
                    </a:cubicBezTo>
                    <a:cubicBezTo>
                      <a:pt x="268" y="55"/>
                      <a:pt x="268" y="55"/>
                      <a:pt x="268" y="55"/>
                    </a:cubicBezTo>
                    <a:cubicBezTo>
                      <a:pt x="268" y="55"/>
                      <a:pt x="268" y="55"/>
                      <a:pt x="268" y="54"/>
                    </a:cubicBezTo>
                    <a:cubicBezTo>
                      <a:pt x="268" y="54"/>
                      <a:pt x="268" y="54"/>
                      <a:pt x="269" y="54"/>
                    </a:cubicBezTo>
                    <a:cubicBezTo>
                      <a:pt x="269" y="55"/>
                      <a:pt x="269" y="55"/>
                      <a:pt x="269" y="55"/>
                    </a:cubicBezTo>
                    <a:cubicBezTo>
                      <a:pt x="270" y="55"/>
                      <a:pt x="270" y="56"/>
                      <a:pt x="271" y="56"/>
                    </a:cubicBezTo>
                    <a:cubicBezTo>
                      <a:pt x="270" y="56"/>
                      <a:pt x="270" y="55"/>
                      <a:pt x="270" y="55"/>
                    </a:cubicBezTo>
                    <a:cubicBezTo>
                      <a:pt x="271" y="55"/>
                      <a:pt x="270" y="55"/>
                      <a:pt x="271" y="55"/>
                    </a:cubicBezTo>
                    <a:cubicBezTo>
                      <a:pt x="271" y="55"/>
                      <a:pt x="271" y="55"/>
                      <a:pt x="271" y="56"/>
                    </a:cubicBezTo>
                    <a:cubicBezTo>
                      <a:pt x="272" y="56"/>
                      <a:pt x="272" y="55"/>
                      <a:pt x="272" y="56"/>
                    </a:cubicBezTo>
                    <a:cubicBezTo>
                      <a:pt x="273" y="56"/>
                      <a:pt x="273" y="56"/>
                      <a:pt x="273" y="55"/>
                    </a:cubicBezTo>
                    <a:cubicBezTo>
                      <a:pt x="272" y="55"/>
                      <a:pt x="272" y="54"/>
                      <a:pt x="271" y="54"/>
                    </a:cubicBezTo>
                    <a:cubicBezTo>
                      <a:pt x="271" y="54"/>
                      <a:pt x="271" y="54"/>
                      <a:pt x="271" y="54"/>
                    </a:cubicBezTo>
                    <a:cubicBezTo>
                      <a:pt x="270" y="54"/>
                      <a:pt x="270" y="53"/>
                      <a:pt x="269" y="53"/>
                    </a:cubicBezTo>
                    <a:cubicBezTo>
                      <a:pt x="269" y="53"/>
                      <a:pt x="269" y="53"/>
                      <a:pt x="268" y="53"/>
                    </a:cubicBezTo>
                    <a:cubicBezTo>
                      <a:pt x="268" y="53"/>
                      <a:pt x="268" y="53"/>
                      <a:pt x="268" y="53"/>
                    </a:cubicBezTo>
                    <a:cubicBezTo>
                      <a:pt x="268" y="53"/>
                      <a:pt x="267" y="53"/>
                      <a:pt x="267" y="53"/>
                    </a:cubicBezTo>
                    <a:cubicBezTo>
                      <a:pt x="267" y="53"/>
                      <a:pt x="267" y="53"/>
                      <a:pt x="266" y="53"/>
                    </a:cubicBezTo>
                    <a:cubicBezTo>
                      <a:pt x="266" y="53"/>
                      <a:pt x="266" y="53"/>
                      <a:pt x="266" y="53"/>
                    </a:cubicBezTo>
                    <a:cubicBezTo>
                      <a:pt x="266" y="53"/>
                      <a:pt x="266" y="53"/>
                      <a:pt x="266" y="53"/>
                    </a:cubicBezTo>
                    <a:cubicBezTo>
                      <a:pt x="265" y="53"/>
                      <a:pt x="265" y="53"/>
                      <a:pt x="265" y="53"/>
                    </a:cubicBezTo>
                    <a:cubicBezTo>
                      <a:pt x="265" y="53"/>
                      <a:pt x="265" y="53"/>
                      <a:pt x="264" y="53"/>
                    </a:cubicBezTo>
                    <a:cubicBezTo>
                      <a:pt x="264" y="53"/>
                      <a:pt x="264" y="53"/>
                      <a:pt x="264" y="53"/>
                    </a:cubicBezTo>
                    <a:cubicBezTo>
                      <a:pt x="263" y="53"/>
                      <a:pt x="263" y="53"/>
                      <a:pt x="262" y="53"/>
                    </a:cubicBezTo>
                    <a:cubicBezTo>
                      <a:pt x="262" y="52"/>
                      <a:pt x="262" y="52"/>
                      <a:pt x="262" y="52"/>
                    </a:cubicBezTo>
                    <a:cubicBezTo>
                      <a:pt x="262" y="52"/>
                      <a:pt x="261" y="51"/>
                      <a:pt x="261" y="52"/>
                    </a:cubicBezTo>
                    <a:cubicBezTo>
                      <a:pt x="261" y="52"/>
                      <a:pt x="261" y="52"/>
                      <a:pt x="261" y="52"/>
                    </a:cubicBezTo>
                    <a:cubicBezTo>
                      <a:pt x="261" y="52"/>
                      <a:pt x="261" y="52"/>
                      <a:pt x="260" y="52"/>
                    </a:cubicBezTo>
                    <a:cubicBezTo>
                      <a:pt x="260" y="52"/>
                      <a:pt x="260" y="52"/>
                      <a:pt x="260" y="52"/>
                    </a:cubicBezTo>
                    <a:cubicBezTo>
                      <a:pt x="260" y="52"/>
                      <a:pt x="260" y="52"/>
                      <a:pt x="260" y="52"/>
                    </a:cubicBezTo>
                    <a:cubicBezTo>
                      <a:pt x="260" y="52"/>
                      <a:pt x="260" y="52"/>
                      <a:pt x="260" y="52"/>
                    </a:cubicBezTo>
                    <a:cubicBezTo>
                      <a:pt x="260" y="52"/>
                      <a:pt x="260" y="52"/>
                      <a:pt x="260" y="52"/>
                    </a:cubicBezTo>
                    <a:cubicBezTo>
                      <a:pt x="260" y="52"/>
                      <a:pt x="260" y="52"/>
                      <a:pt x="260" y="52"/>
                    </a:cubicBezTo>
                    <a:cubicBezTo>
                      <a:pt x="260" y="52"/>
                      <a:pt x="260" y="52"/>
                      <a:pt x="260" y="52"/>
                    </a:cubicBezTo>
                    <a:cubicBezTo>
                      <a:pt x="260" y="52"/>
                      <a:pt x="260" y="52"/>
                      <a:pt x="260" y="52"/>
                    </a:cubicBezTo>
                    <a:cubicBezTo>
                      <a:pt x="260" y="52"/>
                      <a:pt x="260" y="52"/>
                      <a:pt x="260" y="53"/>
                    </a:cubicBezTo>
                    <a:cubicBezTo>
                      <a:pt x="260" y="53"/>
                      <a:pt x="260" y="53"/>
                      <a:pt x="260" y="53"/>
                    </a:cubicBezTo>
                    <a:cubicBezTo>
                      <a:pt x="259" y="53"/>
                      <a:pt x="258" y="53"/>
                      <a:pt x="258" y="52"/>
                    </a:cubicBezTo>
                    <a:cubicBezTo>
                      <a:pt x="257" y="52"/>
                      <a:pt x="256" y="52"/>
                      <a:pt x="255" y="52"/>
                    </a:cubicBezTo>
                    <a:cubicBezTo>
                      <a:pt x="255" y="52"/>
                      <a:pt x="255" y="52"/>
                      <a:pt x="255" y="52"/>
                    </a:cubicBezTo>
                    <a:cubicBezTo>
                      <a:pt x="255" y="52"/>
                      <a:pt x="255" y="51"/>
                      <a:pt x="255" y="51"/>
                    </a:cubicBezTo>
                    <a:cubicBezTo>
                      <a:pt x="255" y="51"/>
                      <a:pt x="255" y="51"/>
                      <a:pt x="255" y="51"/>
                    </a:cubicBezTo>
                    <a:cubicBezTo>
                      <a:pt x="255" y="51"/>
                      <a:pt x="255" y="51"/>
                      <a:pt x="255" y="51"/>
                    </a:cubicBezTo>
                    <a:cubicBezTo>
                      <a:pt x="255" y="51"/>
                      <a:pt x="255" y="51"/>
                      <a:pt x="255" y="51"/>
                    </a:cubicBezTo>
                    <a:cubicBezTo>
                      <a:pt x="255" y="51"/>
                      <a:pt x="255" y="51"/>
                      <a:pt x="255" y="51"/>
                    </a:cubicBezTo>
                    <a:cubicBezTo>
                      <a:pt x="255" y="51"/>
                      <a:pt x="255" y="52"/>
                      <a:pt x="255" y="52"/>
                    </a:cubicBezTo>
                    <a:cubicBezTo>
                      <a:pt x="255" y="52"/>
                      <a:pt x="255" y="52"/>
                      <a:pt x="255" y="52"/>
                    </a:cubicBezTo>
                    <a:cubicBezTo>
                      <a:pt x="255" y="52"/>
                      <a:pt x="254" y="52"/>
                      <a:pt x="254" y="52"/>
                    </a:cubicBezTo>
                    <a:cubicBezTo>
                      <a:pt x="254" y="51"/>
                      <a:pt x="254" y="51"/>
                      <a:pt x="254" y="51"/>
                    </a:cubicBezTo>
                    <a:cubicBezTo>
                      <a:pt x="254" y="52"/>
                      <a:pt x="253" y="51"/>
                      <a:pt x="253" y="51"/>
                    </a:cubicBezTo>
                    <a:cubicBezTo>
                      <a:pt x="253" y="51"/>
                      <a:pt x="252" y="51"/>
                      <a:pt x="252" y="51"/>
                    </a:cubicBezTo>
                    <a:cubicBezTo>
                      <a:pt x="252" y="51"/>
                      <a:pt x="252" y="50"/>
                      <a:pt x="252" y="50"/>
                    </a:cubicBezTo>
                    <a:cubicBezTo>
                      <a:pt x="252" y="50"/>
                      <a:pt x="251" y="50"/>
                      <a:pt x="251" y="49"/>
                    </a:cubicBezTo>
                    <a:cubicBezTo>
                      <a:pt x="251" y="50"/>
                      <a:pt x="251" y="49"/>
                      <a:pt x="250" y="50"/>
                    </a:cubicBezTo>
                    <a:cubicBezTo>
                      <a:pt x="250" y="49"/>
                      <a:pt x="250" y="49"/>
                      <a:pt x="250" y="49"/>
                    </a:cubicBezTo>
                    <a:cubicBezTo>
                      <a:pt x="249" y="49"/>
                      <a:pt x="249" y="47"/>
                      <a:pt x="248" y="46"/>
                    </a:cubicBezTo>
                    <a:cubicBezTo>
                      <a:pt x="247" y="46"/>
                      <a:pt x="246" y="46"/>
                      <a:pt x="245" y="46"/>
                    </a:cubicBezTo>
                    <a:cubicBezTo>
                      <a:pt x="245" y="46"/>
                      <a:pt x="244" y="46"/>
                      <a:pt x="244" y="46"/>
                    </a:cubicBezTo>
                    <a:cubicBezTo>
                      <a:pt x="243" y="46"/>
                      <a:pt x="243" y="45"/>
                      <a:pt x="243" y="45"/>
                    </a:cubicBezTo>
                    <a:cubicBezTo>
                      <a:pt x="243" y="45"/>
                      <a:pt x="242" y="45"/>
                      <a:pt x="242" y="45"/>
                    </a:cubicBezTo>
                    <a:cubicBezTo>
                      <a:pt x="242" y="45"/>
                      <a:pt x="242" y="45"/>
                      <a:pt x="242" y="45"/>
                    </a:cubicBezTo>
                    <a:cubicBezTo>
                      <a:pt x="242" y="45"/>
                      <a:pt x="242" y="44"/>
                      <a:pt x="243" y="44"/>
                    </a:cubicBezTo>
                    <a:cubicBezTo>
                      <a:pt x="242" y="45"/>
                      <a:pt x="244" y="44"/>
                      <a:pt x="244" y="45"/>
                    </a:cubicBezTo>
                    <a:cubicBezTo>
                      <a:pt x="244" y="44"/>
                      <a:pt x="245" y="44"/>
                      <a:pt x="246" y="43"/>
                    </a:cubicBezTo>
                    <a:cubicBezTo>
                      <a:pt x="245" y="42"/>
                      <a:pt x="244" y="43"/>
                      <a:pt x="243" y="43"/>
                    </a:cubicBezTo>
                    <a:cubicBezTo>
                      <a:pt x="243" y="43"/>
                      <a:pt x="243" y="43"/>
                      <a:pt x="243" y="43"/>
                    </a:cubicBezTo>
                    <a:cubicBezTo>
                      <a:pt x="243" y="43"/>
                      <a:pt x="243" y="43"/>
                      <a:pt x="243" y="43"/>
                    </a:cubicBezTo>
                    <a:cubicBezTo>
                      <a:pt x="243" y="43"/>
                      <a:pt x="243" y="43"/>
                      <a:pt x="243" y="43"/>
                    </a:cubicBezTo>
                    <a:cubicBezTo>
                      <a:pt x="242" y="43"/>
                      <a:pt x="241" y="43"/>
                      <a:pt x="240" y="43"/>
                    </a:cubicBezTo>
                    <a:cubicBezTo>
                      <a:pt x="239" y="43"/>
                      <a:pt x="238" y="44"/>
                      <a:pt x="236" y="43"/>
                    </a:cubicBezTo>
                    <a:cubicBezTo>
                      <a:pt x="236" y="43"/>
                      <a:pt x="235" y="44"/>
                      <a:pt x="235" y="44"/>
                    </a:cubicBezTo>
                    <a:cubicBezTo>
                      <a:pt x="235" y="43"/>
                      <a:pt x="235" y="43"/>
                      <a:pt x="235" y="43"/>
                    </a:cubicBezTo>
                    <a:cubicBezTo>
                      <a:pt x="234" y="43"/>
                      <a:pt x="235" y="44"/>
                      <a:pt x="235" y="44"/>
                    </a:cubicBezTo>
                    <a:cubicBezTo>
                      <a:pt x="234" y="44"/>
                      <a:pt x="234" y="43"/>
                      <a:pt x="234" y="43"/>
                    </a:cubicBezTo>
                    <a:cubicBezTo>
                      <a:pt x="234" y="43"/>
                      <a:pt x="234" y="44"/>
                      <a:pt x="234" y="44"/>
                    </a:cubicBezTo>
                    <a:cubicBezTo>
                      <a:pt x="234" y="44"/>
                      <a:pt x="234" y="43"/>
                      <a:pt x="233" y="44"/>
                    </a:cubicBezTo>
                    <a:cubicBezTo>
                      <a:pt x="234" y="44"/>
                      <a:pt x="234" y="44"/>
                      <a:pt x="233" y="44"/>
                    </a:cubicBezTo>
                    <a:cubicBezTo>
                      <a:pt x="232" y="44"/>
                      <a:pt x="231" y="43"/>
                      <a:pt x="229" y="44"/>
                    </a:cubicBezTo>
                    <a:cubicBezTo>
                      <a:pt x="229" y="43"/>
                      <a:pt x="228" y="43"/>
                      <a:pt x="227" y="43"/>
                    </a:cubicBezTo>
                    <a:cubicBezTo>
                      <a:pt x="227" y="43"/>
                      <a:pt x="227" y="43"/>
                      <a:pt x="227" y="43"/>
                    </a:cubicBezTo>
                    <a:cubicBezTo>
                      <a:pt x="225" y="43"/>
                      <a:pt x="224" y="43"/>
                      <a:pt x="222" y="43"/>
                    </a:cubicBezTo>
                    <a:cubicBezTo>
                      <a:pt x="221" y="43"/>
                      <a:pt x="220" y="43"/>
                      <a:pt x="219" y="43"/>
                    </a:cubicBezTo>
                    <a:cubicBezTo>
                      <a:pt x="218" y="43"/>
                      <a:pt x="217" y="43"/>
                      <a:pt x="216" y="43"/>
                    </a:cubicBezTo>
                    <a:cubicBezTo>
                      <a:pt x="216" y="43"/>
                      <a:pt x="215" y="43"/>
                      <a:pt x="215" y="43"/>
                    </a:cubicBezTo>
                    <a:cubicBezTo>
                      <a:pt x="214" y="43"/>
                      <a:pt x="215" y="43"/>
                      <a:pt x="214" y="43"/>
                    </a:cubicBezTo>
                    <a:cubicBezTo>
                      <a:pt x="214" y="43"/>
                      <a:pt x="213" y="43"/>
                      <a:pt x="211" y="43"/>
                    </a:cubicBezTo>
                    <a:cubicBezTo>
                      <a:pt x="211" y="43"/>
                      <a:pt x="211" y="43"/>
                      <a:pt x="211" y="43"/>
                    </a:cubicBezTo>
                    <a:cubicBezTo>
                      <a:pt x="211" y="42"/>
                      <a:pt x="211" y="42"/>
                      <a:pt x="211" y="42"/>
                    </a:cubicBezTo>
                    <a:cubicBezTo>
                      <a:pt x="211" y="41"/>
                      <a:pt x="209" y="42"/>
                      <a:pt x="208" y="42"/>
                    </a:cubicBezTo>
                    <a:cubicBezTo>
                      <a:pt x="208" y="42"/>
                      <a:pt x="208" y="42"/>
                      <a:pt x="208" y="42"/>
                    </a:cubicBezTo>
                    <a:cubicBezTo>
                      <a:pt x="208" y="42"/>
                      <a:pt x="207" y="42"/>
                      <a:pt x="207" y="42"/>
                    </a:cubicBezTo>
                    <a:cubicBezTo>
                      <a:pt x="207" y="42"/>
                      <a:pt x="206" y="42"/>
                      <a:pt x="206" y="42"/>
                    </a:cubicBezTo>
                    <a:cubicBezTo>
                      <a:pt x="208" y="41"/>
                      <a:pt x="211" y="42"/>
                      <a:pt x="212" y="41"/>
                    </a:cubicBezTo>
                    <a:cubicBezTo>
                      <a:pt x="212" y="41"/>
                      <a:pt x="212" y="41"/>
                      <a:pt x="212" y="41"/>
                    </a:cubicBezTo>
                    <a:cubicBezTo>
                      <a:pt x="211" y="41"/>
                      <a:pt x="210" y="41"/>
                      <a:pt x="210" y="40"/>
                    </a:cubicBezTo>
                    <a:cubicBezTo>
                      <a:pt x="210" y="40"/>
                      <a:pt x="211" y="40"/>
                      <a:pt x="211" y="40"/>
                    </a:cubicBezTo>
                    <a:cubicBezTo>
                      <a:pt x="210" y="40"/>
                      <a:pt x="210" y="39"/>
                      <a:pt x="210" y="40"/>
                    </a:cubicBezTo>
                    <a:cubicBezTo>
                      <a:pt x="210" y="40"/>
                      <a:pt x="209" y="40"/>
                      <a:pt x="209" y="39"/>
                    </a:cubicBezTo>
                    <a:cubicBezTo>
                      <a:pt x="209" y="40"/>
                      <a:pt x="210" y="39"/>
                      <a:pt x="211" y="39"/>
                    </a:cubicBezTo>
                    <a:cubicBezTo>
                      <a:pt x="212" y="39"/>
                      <a:pt x="213" y="39"/>
                      <a:pt x="213" y="40"/>
                    </a:cubicBezTo>
                    <a:cubicBezTo>
                      <a:pt x="213" y="40"/>
                      <a:pt x="212" y="40"/>
                      <a:pt x="212" y="40"/>
                    </a:cubicBezTo>
                    <a:cubicBezTo>
                      <a:pt x="212" y="40"/>
                      <a:pt x="212" y="40"/>
                      <a:pt x="212" y="40"/>
                    </a:cubicBezTo>
                    <a:cubicBezTo>
                      <a:pt x="212" y="40"/>
                      <a:pt x="212" y="40"/>
                      <a:pt x="212" y="40"/>
                    </a:cubicBezTo>
                    <a:cubicBezTo>
                      <a:pt x="212" y="40"/>
                      <a:pt x="212" y="40"/>
                      <a:pt x="212" y="40"/>
                    </a:cubicBezTo>
                    <a:cubicBezTo>
                      <a:pt x="212" y="40"/>
                      <a:pt x="212" y="40"/>
                      <a:pt x="212" y="40"/>
                    </a:cubicBezTo>
                    <a:cubicBezTo>
                      <a:pt x="212" y="40"/>
                      <a:pt x="212" y="40"/>
                      <a:pt x="212" y="40"/>
                    </a:cubicBezTo>
                    <a:cubicBezTo>
                      <a:pt x="212" y="40"/>
                      <a:pt x="212" y="40"/>
                      <a:pt x="212" y="40"/>
                    </a:cubicBezTo>
                    <a:cubicBezTo>
                      <a:pt x="213" y="40"/>
                      <a:pt x="213" y="40"/>
                      <a:pt x="214" y="40"/>
                    </a:cubicBezTo>
                    <a:cubicBezTo>
                      <a:pt x="214" y="40"/>
                      <a:pt x="215" y="40"/>
                      <a:pt x="215" y="40"/>
                    </a:cubicBezTo>
                    <a:cubicBezTo>
                      <a:pt x="215" y="40"/>
                      <a:pt x="214" y="40"/>
                      <a:pt x="214" y="39"/>
                    </a:cubicBezTo>
                    <a:cubicBezTo>
                      <a:pt x="213" y="39"/>
                      <a:pt x="213" y="38"/>
                      <a:pt x="212" y="39"/>
                    </a:cubicBezTo>
                    <a:cubicBezTo>
                      <a:pt x="212" y="39"/>
                      <a:pt x="212" y="39"/>
                      <a:pt x="212" y="39"/>
                    </a:cubicBezTo>
                    <a:cubicBezTo>
                      <a:pt x="212" y="38"/>
                      <a:pt x="212" y="39"/>
                      <a:pt x="212" y="39"/>
                    </a:cubicBezTo>
                    <a:cubicBezTo>
                      <a:pt x="212" y="39"/>
                      <a:pt x="212" y="39"/>
                      <a:pt x="212" y="39"/>
                    </a:cubicBezTo>
                    <a:cubicBezTo>
                      <a:pt x="211" y="39"/>
                      <a:pt x="211" y="39"/>
                      <a:pt x="211" y="39"/>
                    </a:cubicBezTo>
                    <a:cubicBezTo>
                      <a:pt x="212" y="38"/>
                      <a:pt x="211" y="38"/>
                      <a:pt x="211" y="38"/>
                    </a:cubicBezTo>
                    <a:cubicBezTo>
                      <a:pt x="211" y="38"/>
                      <a:pt x="211" y="38"/>
                      <a:pt x="211" y="38"/>
                    </a:cubicBezTo>
                    <a:cubicBezTo>
                      <a:pt x="211" y="37"/>
                      <a:pt x="210" y="38"/>
                      <a:pt x="210" y="37"/>
                    </a:cubicBezTo>
                    <a:cubicBezTo>
                      <a:pt x="211" y="38"/>
                      <a:pt x="211" y="37"/>
                      <a:pt x="211" y="37"/>
                    </a:cubicBezTo>
                    <a:cubicBezTo>
                      <a:pt x="212" y="37"/>
                      <a:pt x="214" y="37"/>
                      <a:pt x="215" y="37"/>
                    </a:cubicBezTo>
                    <a:cubicBezTo>
                      <a:pt x="215" y="36"/>
                      <a:pt x="214" y="36"/>
                      <a:pt x="214" y="36"/>
                    </a:cubicBezTo>
                    <a:cubicBezTo>
                      <a:pt x="214" y="36"/>
                      <a:pt x="215" y="36"/>
                      <a:pt x="215" y="36"/>
                    </a:cubicBezTo>
                    <a:cubicBezTo>
                      <a:pt x="215" y="36"/>
                      <a:pt x="215" y="36"/>
                      <a:pt x="215" y="36"/>
                    </a:cubicBezTo>
                    <a:cubicBezTo>
                      <a:pt x="215" y="36"/>
                      <a:pt x="215" y="36"/>
                      <a:pt x="215" y="36"/>
                    </a:cubicBezTo>
                    <a:cubicBezTo>
                      <a:pt x="215" y="36"/>
                      <a:pt x="215" y="36"/>
                      <a:pt x="215" y="36"/>
                    </a:cubicBezTo>
                    <a:cubicBezTo>
                      <a:pt x="215" y="36"/>
                      <a:pt x="215" y="36"/>
                      <a:pt x="215" y="36"/>
                    </a:cubicBezTo>
                    <a:cubicBezTo>
                      <a:pt x="215" y="36"/>
                      <a:pt x="214" y="36"/>
                      <a:pt x="214" y="36"/>
                    </a:cubicBezTo>
                    <a:cubicBezTo>
                      <a:pt x="215" y="36"/>
                      <a:pt x="214" y="36"/>
                      <a:pt x="214" y="35"/>
                    </a:cubicBezTo>
                    <a:cubicBezTo>
                      <a:pt x="215" y="35"/>
                      <a:pt x="216" y="35"/>
                      <a:pt x="217" y="35"/>
                    </a:cubicBezTo>
                    <a:cubicBezTo>
                      <a:pt x="217" y="35"/>
                      <a:pt x="217" y="35"/>
                      <a:pt x="217" y="34"/>
                    </a:cubicBezTo>
                    <a:cubicBezTo>
                      <a:pt x="216" y="34"/>
                      <a:pt x="216" y="34"/>
                      <a:pt x="216" y="34"/>
                    </a:cubicBezTo>
                    <a:cubicBezTo>
                      <a:pt x="216" y="34"/>
                      <a:pt x="216" y="34"/>
                      <a:pt x="216" y="35"/>
                    </a:cubicBezTo>
                    <a:cubicBezTo>
                      <a:pt x="215" y="35"/>
                      <a:pt x="214" y="35"/>
                      <a:pt x="213" y="35"/>
                    </a:cubicBezTo>
                    <a:cubicBezTo>
                      <a:pt x="213" y="35"/>
                      <a:pt x="213" y="35"/>
                      <a:pt x="213" y="35"/>
                    </a:cubicBezTo>
                    <a:cubicBezTo>
                      <a:pt x="213" y="34"/>
                      <a:pt x="211" y="34"/>
                      <a:pt x="210" y="34"/>
                    </a:cubicBezTo>
                    <a:cubicBezTo>
                      <a:pt x="210" y="34"/>
                      <a:pt x="210" y="34"/>
                      <a:pt x="210" y="34"/>
                    </a:cubicBezTo>
                    <a:cubicBezTo>
                      <a:pt x="210" y="34"/>
                      <a:pt x="210" y="34"/>
                      <a:pt x="210" y="34"/>
                    </a:cubicBezTo>
                    <a:cubicBezTo>
                      <a:pt x="210" y="34"/>
                      <a:pt x="210" y="34"/>
                      <a:pt x="210" y="34"/>
                    </a:cubicBezTo>
                    <a:cubicBezTo>
                      <a:pt x="210" y="34"/>
                      <a:pt x="210" y="34"/>
                      <a:pt x="210" y="34"/>
                    </a:cubicBezTo>
                    <a:cubicBezTo>
                      <a:pt x="210" y="34"/>
                      <a:pt x="210" y="34"/>
                      <a:pt x="210" y="34"/>
                    </a:cubicBezTo>
                    <a:cubicBezTo>
                      <a:pt x="210" y="34"/>
                      <a:pt x="210" y="34"/>
                      <a:pt x="210" y="34"/>
                    </a:cubicBezTo>
                    <a:cubicBezTo>
                      <a:pt x="210" y="34"/>
                      <a:pt x="210" y="34"/>
                      <a:pt x="210" y="34"/>
                    </a:cubicBezTo>
                    <a:cubicBezTo>
                      <a:pt x="210" y="35"/>
                      <a:pt x="209" y="35"/>
                      <a:pt x="209" y="34"/>
                    </a:cubicBezTo>
                    <a:cubicBezTo>
                      <a:pt x="209" y="34"/>
                      <a:pt x="209" y="34"/>
                      <a:pt x="209" y="34"/>
                    </a:cubicBezTo>
                    <a:cubicBezTo>
                      <a:pt x="211" y="34"/>
                      <a:pt x="212" y="34"/>
                      <a:pt x="213" y="34"/>
                    </a:cubicBezTo>
                    <a:cubicBezTo>
                      <a:pt x="213" y="34"/>
                      <a:pt x="213" y="33"/>
                      <a:pt x="213" y="33"/>
                    </a:cubicBezTo>
                    <a:cubicBezTo>
                      <a:pt x="212" y="34"/>
                      <a:pt x="210" y="33"/>
                      <a:pt x="210" y="33"/>
                    </a:cubicBezTo>
                    <a:cubicBezTo>
                      <a:pt x="210" y="33"/>
                      <a:pt x="209" y="33"/>
                      <a:pt x="209" y="33"/>
                    </a:cubicBezTo>
                    <a:cubicBezTo>
                      <a:pt x="210" y="33"/>
                      <a:pt x="212" y="33"/>
                      <a:pt x="213" y="32"/>
                    </a:cubicBezTo>
                    <a:cubicBezTo>
                      <a:pt x="213" y="32"/>
                      <a:pt x="213" y="32"/>
                      <a:pt x="213" y="31"/>
                    </a:cubicBezTo>
                    <a:cubicBezTo>
                      <a:pt x="212" y="31"/>
                      <a:pt x="211" y="32"/>
                      <a:pt x="210" y="32"/>
                    </a:cubicBezTo>
                    <a:cubicBezTo>
                      <a:pt x="210" y="31"/>
                      <a:pt x="209" y="31"/>
                      <a:pt x="208" y="31"/>
                    </a:cubicBezTo>
                    <a:cubicBezTo>
                      <a:pt x="208" y="31"/>
                      <a:pt x="207" y="31"/>
                      <a:pt x="207" y="31"/>
                    </a:cubicBezTo>
                    <a:cubicBezTo>
                      <a:pt x="208" y="31"/>
                      <a:pt x="208" y="30"/>
                      <a:pt x="208" y="30"/>
                    </a:cubicBezTo>
                    <a:cubicBezTo>
                      <a:pt x="209" y="29"/>
                      <a:pt x="208" y="29"/>
                      <a:pt x="209" y="29"/>
                    </a:cubicBezTo>
                    <a:cubicBezTo>
                      <a:pt x="209" y="29"/>
                      <a:pt x="209" y="29"/>
                      <a:pt x="209" y="29"/>
                    </a:cubicBezTo>
                    <a:cubicBezTo>
                      <a:pt x="210" y="28"/>
                      <a:pt x="211" y="29"/>
                      <a:pt x="211" y="28"/>
                    </a:cubicBezTo>
                    <a:cubicBezTo>
                      <a:pt x="211" y="28"/>
                      <a:pt x="211" y="28"/>
                      <a:pt x="212" y="28"/>
                    </a:cubicBezTo>
                    <a:cubicBezTo>
                      <a:pt x="212" y="28"/>
                      <a:pt x="213" y="28"/>
                      <a:pt x="214" y="28"/>
                    </a:cubicBezTo>
                    <a:cubicBezTo>
                      <a:pt x="214" y="29"/>
                      <a:pt x="214" y="28"/>
                      <a:pt x="214" y="28"/>
                    </a:cubicBezTo>
                    <a:cubicBezTo>
                      <a:pt x="214" y="28"/>
                      <a:pt x="214" y="28"/>
                      <a:pt x="214" y="28"/>
                    </a:cubicBezTo>
                    <a:cubicBezTo>
                      <a:pt x="215" y="28"/>
                      <a:pt x="215" y="28"/>
                      <a:pt x="215" y="28"/>
                    </a:cubicBezTo>
                    <a:cubicBezTo>
                      <a:pt x="215" y="28"/>
                      <a:pt x="216" y="28"/>
                      <a:pt x="216" y="28"/>
                    </a:cubicBezTo>
                    <a:cubicBezTo>
                      <a:pt x="216" y="28"/>
                      <a:pt x="216" y="28"/>
                      <a:pt x="216" y="28"/>
                    </a:cubicBezTo>
                    <a:cubicBezTo>
                      <a:pt x="216" y="28"/>
                      <a:pt x="216" y="28"/>
                      <a:pt x="216" y="28"/>
                    </a:cubicBezTo>
                    <a:cubicBezTo>
                      <a:pt x="216" y="28"/>
                      <a:pt x="215" y="28"/>
                      <a:pt x="215" y="28"/>
                    </a:cubicBezTo>
                    <a:cubicBezTo>
                      <a:pt x="215" y="28"/>
                      <a:pt x="215" y="28"/>
                      <a:pt x="214" y="28"/>
                    </a:cubicBezTo>
                    <a:cubicBezTo>
                      <a:pt x="214" y="28"/>
                      <a:pt x="214" y="28"/>
                      <a:pt x="214" y="28"/>
                    </a:cubicBezTo>
                    <a:cubicBezTo>
                      <a:pt x="214" y="28"/>
                      <a:pt x="214" y="28"/>
                      <a:pt x="214" y="28"/>
                    </a:cubicBezTo>
                    <a:cubicBezTo>
                      <a:pt x="214" y="28"/>
                      <a:pt x="214" y="28"/>
                      <a:pt x="214" y="28"/>
                    </a:cubicBezTo>
                    <a:cubicBezTo>
                      <a:pt x="213" y="28"/>
                      <a:pt x="212" y="28"/>
                      <a:pt x="212" y="28"/>
                    </a:cubicBezTo>
                    <a:cubicBezTo>
                      <a:pt x="211" y="28"/>
                      <a:pt x="211" y="28"/>
                      <a:pt x="210" y="28"/>
                    </a:cubicBezTo>
                    <a:cubicBezTo>
                      <a:pt x="210" y="28"/>
                      <a:pt x="210" y="28"/>
                      <a:pt x="210" y="28"/>
                    </a:cubicBezTo>
                    <a:cubicBezTo>
                      <a:pt x="210" y="28"/>
                      <a:pt x="210" y="28"/>
                      <a:pt x="210" y="28"/>
                    </a:cubicBezTo>
                    <a:cubicBezTo>
                      <a:pt x="210" y="27"/>
                      <a:pt x="210" y="27"/>
                      <a:pt x="211" y="27"/>
                    </a:cubicBezTo>
                    <a:cubicBezTo>
                      <a:pt x="210" y="26"/>
                      <a:pt x="210" y="27"/>
                      <a:pt x="210" y="26"/>
                    </a:cubicBezTo>
                    <a:cubicBezTo>
                      <a:pt x="210" y="26"/>
                      <a:pt x="210" y="26"/>
                      <a:pt x="210" y="26"/>
                    </a:cubicBezTo>
                    <a:cubicBezTo>
                      <a:pt x="210" y="26"/>
                      <a:pt x="210" y="26"/>
                      <a:pt x="210" y="26"/>
                    </a:cubicBezTo>
                    <a:cubicBezTo>
                      <a:pt x="210" y="26"/>
                      <a:pt x="210" y="26"/>
                      <a:pt x="210" y="26"/>
                    </a:cubicBezTo>
                    <a:cubicBezTo>
                      <a:pt x="210" y="26"/>
                      <a:pt x="210" y="26"/>
                      <a:pt x="210" y="26"/>
                    </a:cubicBezTo>
                    <a:cubicBezTo>
                      <a:pt x="210" y="26"/>
                      <a:pt x="211" y="26"/>
                      <a:pt x="211" y="26"/>
                    </a:cubicBezTo>
                    <a:cubicBezTo>
                      <a:pt x="211" y="26"/>
                      <a:pt x="211" y="26"/>
                      <a:pt x="210" y="26"/>
                    </a:cubicBezTo>
                    <a:cubicBezTo>
                      <a:pt x="211" y="26"/>
                      <a:pt x="211" y="26"/>
                      <a:pt x="211" y="26"/>
                    </a:cubicBezTo>
                    <a:cubicBezTo>
                      <a:pt x="211" y="26"/>
                      <a:pt x="212" y="26"/>
                      <a:pt x="212" y="26"/>
                    </a:cubicBezTo>
                    <a:cubicBezTo>
                      <a:pt x="212" y="26"/>
                      <a:pt x="212" y="25"/>
                      <a:pt x="212" y="25"/>
                    </a:cubicBezTo>
                    <a:cubicBezTo>
                      <a:pt x="211" y="25"/>
                      <a:pt x="212" y="25"/>
                      <a:pt x="211" y="25"/>
                    </a:cubicBezTo>
                    <a:cubicBezTo>
                      <a:pt x="211" y="24"/>
                      <a:pt x="210" y="25"/>
                      <a:pt x="210" y="24"/>
                    </a:cubicBezTo>
                    <a:cubicBezTo>
                      <a:pt x="211" y="24"/>
                      <a:pt x="212" y="25"/>
                      <a:pt x="213" y="24"/>
                    </a:cubicBezTo>
                    <a:cubicBezTo>
                      <a:pt x="212" y="24"/>
                      <a:pt x="213" y="24"/>
                      <a:pt x="213" y="24"/>
                    </a:cubicBezTo>
                    <a:cubicBezTo>
                      <a:pt x="212" y="23"/>
                      <a:pt x="210" y="24"/>
                      <a:pt x="209" y="23"/>
                    </a:cubicBezTo>
                    <a:cubicBezTo>
                      <a:pt x="210" y="23"/>
                      <a:pt x="210" y="23"/>
                      <a:pt x="210" y="23"/>
                    </a:cubicBezTo>
                    <a:cubicBezTo>
                      <a:pt x="210" y="22"/>
                      <a:pt x="209" y="23"/>
                      <a:pt x="209" y="22"/>
                    </a:cubicBezTo>
                    <a:cubicBezTo>
                      <a:pt x="210" y="22"/>
                      <a:pt x="211" y="22"/>
                      <a:pt x="211" y="22"/>
                    </a:cubicBezTo>
                    <a:cubicBezTo>
                      <a:pt x="211" y="22"/>
                      <a:pt x="211" y="22"/>
                      <a:pt x="211" y="22"/>
                    </a:cubicBezTo>
                    <a:cubicBezTo>
                      <a:pt x="211" y="22"/>
                      <a:pt x="211" y="22"/>
                      <a:pt x="212" y="22"/>
                    </a:cubicBezTo>
                    <a:cubicBezTo>
                      <a:pt x="212" y="22"/>
                      <a:pt x="212" y="22"/>
                      <a:pt x="212" y="22"/>
                    </a:cubicBezTo>
                    <a:cubicBezTo>
                      <a:pt x="212" y="22"/>
                      <a:pt x="212" y="22"/>
                      <a:pt x="212" y="22"/>
                    </a:cubicBezTo>
                    <a:cubicBezTo>
                      <a:pt x="212" y="22"/>
                      <a:pt x="212" y="22"/>
                      <a:pt x="212" y="22"/>
                    </a:cubicBezTo>
                    <a:cubicBezTo>
                      <a:pt x="212" y="22"/>
                      <a:pt x="212" y="22"/>
                      <a:pt x="212" y="22"/>
                    </a:cubicBezTo>
                    <a:cubicBezTo>
                      <a:pt x="212" y="22"/>
                      <a:pt x="211" y="22"/>
                      <a:pt x="211" y="22"/>
                    </a:cubicBezTo>
                    <a:cubicBezTo>
                      <a:pt x="211" y="22"/>
                      <a:pt x="211" y="22"/>
                      <a:pt x="211" y="22"/>
                    </a:cubicBezTo>
                    <a:cubicBezTo>
                      <a:pt x="216" y="21"/>
                      <a:pt x="219" y="22"/>
                      <a:pt x="222" y="22"/>
                    </a:cubicBezTo>
                    <a:cubicBezTo>
                      <a:pt x="222" y="22"/>
                      <a:pt x="222" y="23"/>
                      <a:pt x="222" y="23"/>
                    </a:cubicBezTo>
                    <a:cubicBezTo>
                      <a:pt x="222" y="23"/>
                      <a:pt x="222" y="23"/>
                      <a:pt x="222" y="23"/>
                    </a:cubicBezTo>
                    <a:cubicBezTo>
                      <a:pt x="222" y="23"/>
                      <a:pt x="222" y="23"/>
                      <a:pt x="222" y="23"/>
                    </a:cubicBezTo>
                    <a:cubicBezTo>
                      <a:pt x="222" y="23"/>
                      <a:pt x="222" y="23"/>
                      <a:pt x="222" y="23"/>
                    </a:cubicBezTo>
                    <a:cubicBezTo>
                      <a:pt x="222" y="23"/>
                      <a:pt x="222" y="23"/>
                      <a:pt x="222" y="23"/>
                    </a:cubicBezTo>
                    <a:cubicBezTo>
                      <a:pt x="222" y="23"/>
                      <a:pt x="222" y="23"/>
                      <a:pt x="222" y="23"/>
                    </a:cubicBezTo>
                    <a:cubicBezTo>
                      <a:pt x="222" y="23"/>
                      <a:pt x="222" y="23"/>
                      <a:pt x="222" y="23"/>
                    </a:cubicBezTo>
                    <a:cubicBezTo>
                      <a:pt x="222" y="23"/>
                      <a:pt x="222" y="23"/>
                      <a:pt x="222" y="23"/>
                    </a:cubicBezTo>
                    <a:cubicBezTo>
                      <a:pt x="223" y="23"/>
                      <a:pt x="222" y="23"/>
                      <a:pt x="222" y="23"/>
                    </a:cubicBezTo>
                    <a:cubicBezTo>
                      <a:pt x="222" y="23"/>
                      <a:pt x="222" y="23"/>
                      <a:pt x="222" y="23"/>
                    </a:cubicBezTo>
                    <a:cubicBezTo>
                      <a:pt x="222" y="23"/>
                      <a:pt x="222" y="23"/>
                      <a:pt x="222" y="23"/>
                    </a:cubicBezTo>
                    <a:cubicBezTo>
                      <a:pt x="222" y="23"/>
                      <a:pt x="222" y="24"/>
                      <a:pt x="222" y="24"/>
                    </a:cubicBezTo>
                    <a:cubicBezTo>
                      <a:pt x="222" y="24"/>
                      <a:pt x="222" y="24"/>
                      <a:pt x="222" y="23"/>
                    </a:cubicBezTo>
                    <a:cubicBezTo>
                      <a:pt x="222" y="24"/>
                      <a:pt x="222" y="24"/>
                      <a:pt x="222" y="24"/>
                    </a:cubicBezTo>
                    <a:cubicBezTo>
                      <a:pt x="222" y="24"/>
                      <a:pt x="223" y="24"/>
                      <a:pt x="224" y="23"/>
                    </a:cubicBezTo>
                    <a:cubicBezTo>
                      <a:pt x="223" y="23"/>
                      <a:pt x="223" y="23"/>
                      <a:pt x="223" y="23"/>
                    </a:cubicBezTo>
                    <a:cubicBezTo>
                      <a:pt x="223" y="23"/>
                      <a:pt x="223" y="23"/>
                      <a:pt x="224" y="23"/>
                    </a:cubicBezTo>
                    <a:cubicBezTo>
                      <a:pt x="223" y="22"/>
                      <a:pt x="224" y="22"/>
                      <a:pt x="224" y="21"/>
                    </a:cubicBezTo>
                    <a:cubicBezTo>
                      <a:pt x="224" y="21"/>
                      <a:pt x="224" y="21"/>
                      <a:pt x="224" y="21"/>
                    </a:cubicBezTo>
                    <a:cubicBezTo>
                      <a:pt x="229" y="21"/>
                      <a:pt x="233" y="21"/>
                      <a:pt x="238" y="21"/>
                    </a:cubicBezTo>
                    <a:cubicBezTo>
                      <a:pt x="238" y="21"/>
                      <a:pt x="238" y="21"/>
                      <a:pt x="238" y="21"/>
                    </a:cubicBezTo>
                    <a:cubicBezTo>
                      <a:pt x="239" y="21"/>
                      <a:pt x="240" y="21"/>
                      <a:pt x="242" y="21"/>
                    </a:cubicBezTo>
                    <a:cubicBezTo>
                      <a:pt x="242" y="21"/>
                      <a:pt x="242" y="21"/>
                      <a:pt x="242" y="21"/>
                    </a:cubicBezTo>
                    <a:cubicBezTo>
                      <a:pt x="242" y="21"/>
                      <a:pt x="243" y="21"/>
                      <a:pt x="243" y="21"/>
                    </a:cubicBezTo>
                    <a:cubicBezTo>
                      <a:pt x="244" y="21"/>
                      <a:pt x="244" y="21"/>
                      <a:pt x="245" y="21"/>
                    </a:cubicBezTo>
                    <a:cubicBezTo>
                      <a:pt x="245" y="21"/>
                      <a:pt x="245" y="21"/>
                      <a:pt x="245" y="21"/>
                    </a:cubicBezTo>
                    <a:cubicBezTo>
                      <a:pt x="245" y="21"/>
                      <a:pt x="245" y="21"/>
                      <a:pt x="245" y="21"/>
                    </a:cubicBezTo>
                    <a:cubicBezTo>
                      <a:pt x="244" y="21"/>
                      <a:pt x="244" y="21"/>
                      <a:pt x="243" y="21"/>
                    </a:cubicBezTo>
                    <a:cubicBezTo>
                      <a:pt x="243" y="21"/>
                      <a:pt x="242" y="21"/>
                      <a:pt x="242" y="21"/>
                    </a:cubicBezTo>
                    <a:cubicBezTo>
                      <a:pt x="242" y="21"/>
                      <a:pt x="242" y="21"/>
                      <a:pt x="242" y="21"/>
                    </a:cubicBezTo>
                    <a:cubicBezTo>
                      <a:pt x="242" y="21"/>
                      <a:pt x="241" y="21"/>
                      <a:pt x="241" y="21"/>
                    </a:cubicBezTo>
                    <a:cubicBezTo>
                      <a:pt x="240" y="21"/>
                      <a:pt x="238" y="20"/>
                      <a:pt x="238" y="21"/>
                    </a:cubicBezTo>
                    <a:cubicBezTo>
                      <a:pt x="233" y="21"/>
                      <a:pt x="229" y="21"/>
                      <a:pt x="224" y="21"/>
                    </a:cubicBezTo>
                    <a:cubicBezTo>
                      <a:pt x="224" y="21"/>
                      <a:pt x="224" y="21"/>
                      <a:pt x="224" y="20"/>
                    </a:cubicBezTo>
                    <a:cubicBezTo>
                      <a:pt x="224" y="20"/>
                      <a:pt x="224" y="20"/>
                      <a:pt x="224" y="20"/>
                    </a:cubicBezTo>
                    <a:cubicBezTo>
                      <a:pt x="224" y="20"/>
                      <a:pt x="224" y="20"/>
                      <a:pt x="224" y="20"/>
                    </a:cubicBezTo>
                    <a:cubicBezTo>
                      <a:pt x="224" y="20"/>
                      <a:pt x="224" y="20"/>
                      <a:pt x="224" y="20"/>
                    </a:cubicBezTo>
                    <a:cubicBezTo>
                      <a:pt x="224" y="20"/>
                      <a:pt x="224" y="20"/>
                      <a:pt x="224" y="20"/>
                    </a:cubicBezTo>
                    <a:cubicBezTo>
                      <a:pt x="223" y="20"/>
                      <a:pt x="222" y="20"/>
                      <a:pt x="221" y="21"/>
                    </a:cubicBezTo>
                    <a:cubicBezTo>
                      <a:pt x="221" y="20"/>
                      <a:pt x="221" y="20"/>
                      <a:pt x="221" y="19"/>
                    </a:cubicBezTo>
                    <a:cubicBezTo>
                      <a:pt x="221" y="19"/>
                      <a:pt x="221" y="19"/>
                      <a:pt x="221" y="19"/>
                    </a:cubicBezTo>
                    <a:cubicBezTo>
                      <a:pt x="221" y="19"/>
                      <a:pt x="221" y="19"/>
                      <a:pt x="221" y="19"/>
                    </a:cubicBezTo>
                    <a:cubicBezTo>
                      <a:pt x="221" y="19"/>
                      <a:pt x="221" y="19"/>
                      <a:pt x="222" y="19"/>
                    </a:cubicBezTo>
                    <a:cubicBezTo>
                      <a:pt x="221" y="19"/>
                      <a:pt x="221" y="19"/>
                      <a:pt x="221" y="19"/>
                    </a:cubicBezTo>
                    <a:cubicBezTo>
                      <a:pt x="222" y="19"/>
                      <a:pt x="222" y="19"/>
                      <a:pt x="223" y="19"/>
                    </a:cubicBezTo>
                    <a:cubicBezTo>
                      <a:pt x="224" y="19"/>
                      <a:pt x="224" y="19"/>
                      <a:pt x="225" y="19"/>
                    </a:cubicBezTo>
                    <a:cubicBezTo>
                      <a:pt x="225" y="19"/>
                      <a:pt x="225" y="19"/>
                      <a:pt x="225" y="19"/>
                    </a:cubicBezTo>
                    <a:cubicBezTo>
                      <a:pt x="225" y="19"/>
                      <a:pt x="225" y="19"/>
                      <a:pt x="225" y="19"/>
                    </a:cubicBezTo>
                    <a:cubicBezTo>
                      <a:pt x="224" y="19"/>
                      <a:pt x="224" y="19"/>
                      <a:pt x="223" y="19"/>
                    </a:cubicBezTo>
                    <a:cubicBezTo>
                      <a:pt x="222" y="19"/>
                      <a:pt x="222" y="19"/>
                      <a:pt x="221" y="19"/>
                    </a:cubicBezTo>
                    <a:cubicBezTo>
                      <a:pt x="222" y="19"/>
                      <a:pt x="222" y="19"/>
                      <a:pt x="222" y="19"/>
                    </a:cubicBezTo>
                    <a:cubicBezTo>
                      <a:pt x="222" y="19"/>
                      <a:pt x="222" y="19"/>
                      <a:pt x="222" y="19"/>
                    </a:cubicBezTo>
                    <a:cubicBezTo>
                      <a:pt x="222" y="19"/>
                      <a:pt x="222" y="19"/>
                      <a:pt x="222" y="19"/>
                    </a:cubicBezTo>
                    <a:cubicBezTo>
                      <a:pt x="222" y="18"/>
                      <a:pt x="222" y="18"/>
                      <a:pt x="222" y="18"/>
                    </a:cubicBezTo>
                    <a:cubicBezTo>
                      <a:pt x="222" y="18"/>
                      <a:pt x="222" y="17"/>
                      <a:pt x="222" y="17"/>
                    </a:cubicBezTo>
                    <a:cubicBezTo>
                      <a:pt x="222" y="17"/>
                      <a:pt x="222" y="17"/>
                      <a:pt x="222" y="16"/>
                    </a:cubicBezTo>
                    <a:cubicBezTo>
                      <a:pt x="222" y="16"/>
                      <a:pt x="222" y="16"/>
                      <a:pt x="222" y="16"/>
                    </a:cubicBezTo>
                    <a:cubicBezTo>
                      <a:pt x="221" y="16"/>
                      <a:pt x="221" y="15"/>
                      <a:pt x="221" y="15"/>
                    </a:cubicBezTo>
                    <a:cubicBezTo>
                      <a:pt x="221" y="15"/>
                      <a:pt x="221" y="15"/>
                      <a:pt x="221" y="15"/>
                    </a:cubicBezTo>
                    <a:cubicBezTo>
                      <a:pt x="221" y="15"/>
                      <a:pt x="221" y="15"/>
                      <a:pt x="221" y="15"/>
                    </a:cubicBezTo>
                    <a:cubicBezTo>
                      <a:pt x="221" y="15"/>
                      <a:pt x="221" y="15"/>
                      <a:pt x="221" y="15"/>
                    </a:cubicBezTo>
                    <a:cubicBezTo>
                      <a:pt x="221" y="14"/>
                      <a:pt x="221" y="14"/>
                      <a:pt x="221" y="14"/>
                    </a:cubicBezTo>
                    <a:cubicBezTo>
                      <a:pt x="221" y="14"/>
                      <a:pt x="221" y="14"/>
                      <a:pt x="221" y="14"/>
                    </a:cubicBezTo>
                    <a:cubicBezTo>
                      <a:pt x="221" y="13"/>
                      <a:pt x="221" y="13"/>
                      <a:pt x="221" y="13"/>
                    </a:cubicBezTo>
                    <a:cubicBezTo>
                      <a:pt x="220" y="13"/>
                      <a:pt x="220" y="13"/>
                      <a:pt x="220" y="12"/>
                    </a:cubicBezTo>
                    <a:cubicBezTo>
                      <a:pt x="219" y="12"/>
                      <a:pt x="218" y="12"/>
                      <a:pt x="218" y="12"/>
                    </a:cubicBezTo>
                    <a:cubicBezTo>
                      <a:pt x="218" y="12"/>
                      <a:pt x="218" y="12"/>
                      <a:pt x="217" y="12"/>
                    </a:cubicBezTo>
                    <a:cubicBezTo>
                      <a:pt x="217" y="12"/>
                      <a:pt x="217" y="12"/>
                      <a:pt x="217" y="12"/>
                    </a:cubicBezTo>
                    <a:cubicBezTo>
                      <a:pt x="217" y="12"/>
                      <a:pt x="217" y="12"/>
                      <a:pt x="217" y="12"/>
                    </a:cubicBezTo>
                    <a:cubicBezTo>
                      <a:pt x="217" y="12"/>
                      <a:pt x="217" y="12"/>
                      <a:pt x="217" y="12"/>
                    </a:cubicBezTo>
                    <a:cubicBezTo>
                      <a:pt x="218" y="12"/>
                      <a:pt x="218" y="12"/>
                      <a:pt x="218" y="12"/>
                    </a:cubicBezTo>
                    <a:cubicBezTo>
                      <a:pt x="218" y="12"/>
                      <a:pt x="218" y="12"/>
                      <a:pt x="218" y="12"/>
                    </a:cubicBezTo>
                    <a:cubicBezTo>
                      <a:pt x="218" y="12"/>
                      <a:pt x="218" y="12"/>
                      <a:pt x="218" y="12"/>
                    </a:cubicBezTo>
                    <a:cubicBezTo>
                      <a:pt x="218" y="12"/>
                      <a:pt x="218" y="13"/>
                      <a:pt x="218" y="13"/>
                    </a:cubicBezTo>
                    <a:cubicBezTo>
                      <a:pt x="217" y="13"/>
                      <a:pt x="217" y="13"/>
                      <a:pt x="215" y="13"/>
                    </a:cubicBezTo>
                    <a:cubicBezTo>
                      <a:pt x="216" y="12"/>
                      <a:pt x="215" y="12"/>
                      <a:pt x="214" y="12"/>
                    </a:cubicBezTo>
                    <a:cubicBezTo>
                      <a:pt x="215" y="12"/>
                      <a:pt x="215" y="12"/>
                      <a:pt x="215" y="11"/>
                    </a:cubicBezTo>
                    <a:cubicBezTo>
                      <a:pt x="214" y="11"/>
                      <a:pt x="212" y="11"/>
                      <a:pt x="211" y="11"/>
                    </a:cubicBezTo>
                    <a:cubicBezTo>
                      <a:pt x="211" y="11"/>
                      <a:pt x="211" y="11"/>
                      <a:pt x="211" y="11"/>
                    </a:cubicBezTo>
                    <a:cubicBezTo>
                      <a:pt x="212" y="11"/>
                      <a:pt x="212" y="11"/>
                      <a:pt x="212" y="11"/>
                    </a:cubicBezTo>
                    <a:cubicBezTo>
                      <a:pt x="213" y="11"/>
                      <a:pt x="213" y="11"/>
                      <a:pt x="214" y="11"/>
                    </a:cubicBezTo>
                    <a:cubicBezTo>
                      <a:pt x="214" y="11"/>
                      <a:pt x="214" y="11"/>
                      <a:pt x="214" y="11"/>
                    </a:cubicBezTo>
                    <a:cubicBezTo>
                      <a:pt x="214" y="11"/>
                      <a:pt x="214" y="10"/>
                      <a:pt x="214" y="10"/>
                    </a:cubicBezTo>
                    <a:cubicBezTo>
                      <a:pt x="214" y="10"/>
                      <a:pt x="213" y="10"/>
                      <a:pt x="212" y="10"/>
                    </a:cubicBezTo>
                    <a:cubicBezTo>
                      <a:pt x="212" y="10"/>
                      <a:pt x="211" y="10"/>
                      <a:pt x="211" y="10"/>
                    </a:cubicBezTo>
                    <a:cubicBezTo>
                      <a:pt x="211" y="10"/>
                      <a:pt x="211" y="10"/>
                      <a:pt x="211" y="10"/>
                    </a:cubicBezTo>
                    <a:cubicBezTo>
                      <a:pt x="210" y="10"/>
                      <a:pt x="210" y="10"/>
                      <a:pt x="209" y="11"/>
                    </a:cubicBezTo>
                    <a:cubicBezTo>
                      <a:pt x="209" y="11"/>
                      <a:pt x="209" y="11"/>
                      <a:pt x="209" y="11"/>
                    </a:cubicBezTo>
                    <a:cubicBezTo>
                      <a:pt x="209" y="11"/>
                      <a:pt x="209" y="11"/>
                      <a:pt x="209" y="11"/>
                    </a:cubicBezTo>
                    <a:cubicBezTo>
                      <a:pt x="209" y="10"/>
                      <a:pt x="209" y="11"/>
                      <a:pt x="209" y="11"/>
                    </a:cubicBezTo>
                    <a:cubicBezTo>
                      <a:pt x="209" y="11"/>
                      <a:pt x="209" y="11"/>
                      <a:pt x="209" y="11"/>
                    </a:cubicBezTo>
                    <a:cubicBezTo>
                      <a:pt x="209" y="11"/>
                      <a:pt x="209" y="11"/>
                      <a:pt x="209" y="11"/>
                    </a:cubicBezTo>
                    <a:cubicBezTo>
                      <a:pt x="209" y="11"/>
                      <a:pt x="209" y="11"/>
                      <a:pt x="209" y="11"/>
                    </a:cubicBezTo>
                    <a:cubicBezTo>
                      <a:pt x="208" y="11"/>
                      <a:pt x="206" y="11"/>
                      <a:pt x="204" y="11"/>
                    </a:cubicBezTo>
                    <a:cubicBezTo>
                      <a:pt x="202" y="11"/>
                      <a:pt x="200" y="11"/>
                      <a:pt x="199" y="11"/>
                    </a:cubicBezTo>
                    <a:cubicBezTo>
                      <a:pt x="199" y="11"/>
                      <a:pt x="199" y="11"/>
                      <a:pt x="199" y="10"/>
                    </a:cubicBezTo>
                    <a:cubicBezTo>
                      <a:pt x="199" y="10"/>
                      <a:pt x="199" y="10"/>
                      <a:pt x="199" y="9"/>
                    </a:cubicBezTo>
                    <a:cubicBezTo>
                      <a:pt x="200" y="9"/>
                      <a:pt x="200" y="9"/>
                      <a:pt x="201" y="9"/>
                    </a:cubicBezTo>
                    <a:cubicBezTo>
                      <a:pt x="201" y="9"/>
                      <a:pt x="201" y="9"/>
                      <a:pt x="201" y="9"/>
                    </a:cubicBezTo>
                    <a:cubicBezTo>
                      <a:pt x="205" y="9"/>
                      <a:pt x="207" y="8"/>
                      <a:pt x="210" y="9"/>
                    </a:cubicBezTo>
                    <a:cubicBezTo>
                      <a:pt x="211" y="8"/>
                      <a:pt x="213" y="10"/>
                      <a:pt x="213" y="9"/>
                    </a:cubicBezTo>
                    <a:cubicBezTo>
                      <a:pt x="213" y="8"/>
                      <a:pt x="212" y="8"/>
                      <a:pt x="211" y="8"/>
                    </a:cubicBezTo>
                    <a:cubicBezTo>
                      <a:pt x="212" y="7"/>
                      <a:pt x="212" y="8"/>
                      <a:pt x="212" y="7"/>
                    </a:cubicBezTo>
                    <a:cubicBezTo>
                      <a:pt x="212" y="7"/>
                      <a:pt x="211" y="7"/>
                      <a:pt x="211" y="7"/>
                    </a:cubicBezTo>
                    <a:cubicBezTo>
                      <a:pt x="211" y="6"/>
                      <a:pt x="210" y="6"/>
                      <a:pt x="211" y="5"/>
                    </a:cubicBezTo>
                    <a:cubicBezTo>
                      <a:pt x="210" y="5"/>
                      <a:pt x="210" y="4"/>
                      <a:pt x="209" y="4"/>
                    </a:cubicBezTo>
                    <a:cubicBezTo>
                      <a:pt x="209" y="4"/>
                      <a:pt x="209" y="5"/>
                      <a:pt x="209" y="5"/>
                    </a:cubicBezTo>
                    <a:cubicBezTo>
                      <a:pt x="208" y="5"/>
                      <a:pt x="207" y="5"/>
                      <a:pt x="207" y="5"/>
                    </a:cubicBezTo>
                    <a:cubicBezTo>
                      <a:pt x="208" y="5"/>
                      <a:pt x="208" y="5"/>
                      <a:pt x="208" y="6"/>
                    </a:cubicBezTo>
                    <a:cubicBezTo>
                      <a:pt x="207" y="6"/>
                      <a:pt x="205" y="6"/>
                      <a:pt x="204" y="6"/>
                    </a:cubicBezTo>
                    <a:cubicBezTo>
                      <a:pt x="203" y="6"/>
                      <a:pt x="202" y="6"/>
                      <a:pt x="202" y="6"/>
                    </a:cubicBezTo>
                    <a:cubicBezTo>
                      <a:pt x="202" y="6"/>
                      <a:pt x="202" y="6"/>
                      <a:pt x="202" y="6"/>
                    </a:cubicBezTo>
                    <a:cubicBezTo>
                      <a:pt x="202" y="6"/>
                      <a:pt x="202" y="6"/>
                      <a:pt x="202" y="6"/>
                    </a:cubicBezTo>
                    <a:cubicBezTo>
                      <a:pt x="202" y="6"/>
                      <a:pt x="202" y="6"/>
                      <a:pt x="202" y="6"/>
                    </a:cubicBezTo>
                    <a:cubicBezTo>
                      <a:pt x="201" y="6"/>
                      <a:pt x="200" y="6"/>
                      <a:pt x="200" y="6"/>
                    </a:cubicBezTo>
                    <a:cubicBezTo>
                      <a:pt x="199" y="6"/>
                      <a:pt x="198" y="6"/>
                      <a:pt x="198" y="6"/>
                    </a:cubicBezTo>
                    <a:cubicBezTo>
                      <a:pt x="198" y="6"/>
                      <a:pt x="198" y="6"/>
                      <a:pt x="198" y="6"/>
                    </a:cubicBezTo>
                    <a:cubicBezTo>
                      <a:pt x="197" y="5"/>
                      <a:pt x="196" y="5"/>
                      <a:pt x="195" y="6"/>
                    </a:cubicBezTo>
                    <a:cubicBezTo>
                      <a:pt x="195" y="6"/>
                      <a:pt x="195" y="6"/>
                      <a:pt x="195" y="6"/>
                    </a:cubicBezTo>
                    <a:cubicBezTo>
                      <a:pt x="194" y="5"/>
                      <a:pt x="193" y="6"/>
                      <a:pt x="193" y="5"/>
                    </a:cubicBezTo>
                    <a:cubicBezTo>
                      <a:pt x="189" y="5"/>
                      <a:pt x="184" y="5"/>
                      <a:pt x="179" y="4"/>
                    </a:cubicBezTo>
                    <a:cubicBezTo>
                      <a:pt x="179" y="4"/>
                      <a:pt x="179" y="4"/>
                      <a:pt x="179" y="4"/>
                    </a:cubicBezTo>
                    <a:cubicBezTo>
                      <a:pt x="179" y="4"/>
                      <a:pt x="179" y="4"/>
                      <a:pt x="179" y="4"/>
                    </a:cubicBezTo>
                    <a:cubicBezTo>
                      <a:pt x="179" y="4"/>
                      <a:pt x="179" y="4"/>
                      <a:pt x="179" y="4"/>
                    </a:cubicBezTo>
                    <a:cubicBezTo>
                      <a:pt x="178" y="4"/>
                      <a:pt x="177" y="4"/>
                      <a:pt x="176" y="4"/>
                    </a:cubicBezTo>
                    <a:cubicBezTo>
                      <a:pt x="176" y="4"/>
                      <a:pt x="176" y="4"/>
                      <a:pt x="176" y="4"/>
                    </a:cubicBezTo>
                    <a:cubicBezTo>
                      <a:pt x="175" y="4"/>
                      <a:pt x="174" y="4"/>
                      <a:pt x="174" y="4"/>
                    </a:cubicBezTo>
                    <a:cubicBezTo>
                      <a:pt x="174" y="4"/>
                      <a:pt x="174" y="4"/>
                      <a:pt x="174" y="4"/>
                    </a:cubicBezTo>
                    <a:cubicBezTo>
                      <a:pt x="174" y="4"/>
                      <a:pt x="173" y="4"/>
                      <a:pt x="173" y="4"/>
                    </a:cubicBezTo>
                    <a:cubicBezTo>
                      <a:pt x="173" y="4"/>
                      <a:pt x="173" y="4"/>
                      <a:pt x="173" y="4"/>
                    </a:cubicBezTo>
                    <a:cubicBezTo>
                      <a:pt x="173" y="4"/>
                      <a:pt x="173" y="4"/>
                      <a:pt x="173" y="4"/>
                    </a:cubicBezTo>
                    <a:cubicBezTo>
                      <a:pt x="170" y="4"/>
                      <a:pt x="169" y="4"/>
                      <a:pt x="167" y="4"/>
                    </a:cubicBezTo>
                    <a:cubicBezTo>
                      <a:pt x="167" y="4"/>
                      <a:pt x="166" y="4"/>
                      <a:pt x="166" y="4"/>
                    </a:cubicBezTo>
                    <a:cubicBezTo>
                      <a:pt x="166" y="4"/>
                      <a:pt x="166" y="4"/>
                      <a:pt x="166" y="4"/>
                    </a:cubicBezTo>
                    <a:cubicBezTo>
                      <a:pt x="166" y="4"/>
                      <a:pt x="166" y="4"/>
                      <a:pt x="166" y="4"/>
                    </a:cubicBezTo>
                    <a:cubicBezTo>
                      <a:pt x="166" y="4"/>
                      <a:pt x="166" y="4"/>
                      <a:pt x="166" y="4"/>
                    </a:cubicBezTo>
                    <a:cubicBezTo>
                      <a:pt x="165" y="4"/>
                      <a:pt x="164" y="4"/>
                      <a:pt x="163" y="4"/>
                    </a:cubicBezTo>
                    <a:cubicBezTo>
                      <a:pt x="163" y="4"/>
                      <a:pt x="163" y="4"/>
                      <a:pt x="162" y="4"/>
                    </a:cubicBezTo>
                    <a:cubicBezTo>
                      <a:pt x="162" y="4"/>
                      <a:pt x="162" y="4"/>
                      <a:pt x="162" y="4"/>
                    </a:cubicBezTo>
                    <a:cubicBezTo>
                      <a:pt x="162" y="4"/>
                      <a:pt x="162" y="4"/>
                      <a:pt x="162" y="4"/>
                    </a:cubicBezTo>
                    <a:cubicBezTo>
                      <a:pt x="161" y="3"/>
                      <a:pt x="160" y="3"/>
                      <a:pt x="159" y="3"/>
                    </a:cubicBezTo>
                    <a:cubicBezTo>
                      <a:pt x="159" y="3"/>
                      <a:pt x="159" y="3"/>
                      <a:pt x="159" y="3"/>
                    </a:cubicBezTo>
                    <a:cubicBezTo>
                      <a:pt x="159" y="3"/>
                      <a:pt x="159" y="3"/>
                      <a:pt x="158" y="3"/>
                    </a:cubicBezTo>
                    <a:cubicBezTo>
                      <a:pt x="158" y="3"/>
                      <a:pt x="158" y="3"/>
                      <a:pt x="158" y="3"/>
                    </a:cubicBezTo>
                    <a:cubicBezTo>
                      <a:pt x="158" y="3"/>
                      <a:pt x="158" y="3"/>
                      <a:pt x="158" y="3"/>
                    </a:cubicBezTo>
                    <a:cubicBezTo>
                      <a:pt x="158" y="3"/>
                      <a:pt x="158" y="3"/>
                      <a:pt x="158" y="3"/>
                    </a:cubicBezTo>
                    <a:cubicBezTo>
                      <a:pt x="158" y="3"/>
                      <a:pt x="158" y="3"/>
                      <a:pt x="158" y="3"/>
                    </a:cubicBezTo>
                    <a:cubicBezTo>
                      <a:pt x="158" y="3"/>
                      <a:pt x="158" y="3"/>
                      <a:pt x="158" y="3"/>
                    </a:cubicBezTo>
                    <a:cubicBezTo>
                      <a:pt x="158" y="3"/>
                      <a:pt x="158" y="3"/>
                      <a:pt x="158" y="3"/>
                    </a:cubicBezTo>
                    <a:cubicBezTo>
                      <a:pt x="157" y="3"/>
                      <a:pt x="156" y="3"/>
                      <a:pt x="156" y="3"/>
                    </a:cubicBezTo>
                    <a:cubicBezTo>
                      <a:pt x="156" y="3"/>
                      <a:pt x="156" y="3"/>
                      <a:pt x="156" y="3"/>
                    </a:cubicBezTo>
                    <a:cubicBezTo>
                      <a:pt x="155" y="3"/>
                      <a:pt x="155" y="3"/>
                      <a:pt x="155" y="3"/>
                    </a:cubicBezTo>
                    <a:cubicBezTo>
                      <a:pt x="155" y="3"/>
                      <a:pt x="154" y="3"/>
                      <a:pt x="154" y="3"/>
                    </a:cubicBezTo>
                    <a:cubicBezTo>
                      <a:pt x="154" y="3"/>
                      <a:pt x="154" y="3"/>
                      <a:pt x="154" y="3"/>
                    </a:cubicBezTo>
                    <a:cubicBezTo>
                      <a:pt x="153" y="3"/>
                      <a:pt x="153" y="3"/>
                      <a:pt x="152" y="3"/>
                    </a:cubicBezTo>
                    <a:cubicBezTo>
                      <a:pt x="152" y="3"/>
                      <a:pt x="152" y="3"/>
                      <a:pt x="152" y="3"/>
                    </a:cubicBezTo>
                    <a:cubicBezTo>
                      <a:pt x="152" y="3"/>
                      <a:pt x="152" y="3"/>
                      <a:pt x="152" y="3"/>
                    </a:cubicBezTo>
                    <a:cubicBezTo>
                      <a:pt x="152" y="3"/>
                      <a:pt x="152" y="3"/>
                      <a:pt x="152" y="3"/>
                    </a:cubicBezTo>
                    <a:cubicBezTo>
                      <a:pt x="152" y="3"/>
                      <a:pt x="152" y="3"/>
                      <a:pt x="151" y="3"/>
                    </a:cubicBezTo>
                    <a:cubicBezTo>
                      <a:pt x="149" y="3"/>
                      <a:pt x="146" y="3"/>
                      <a:pt x="143" y="2"/>
                    </a:cubicBezTo>
                    <a:cubicBezTo>
                      <a:pt x="141" y="2"/>
                      <a:pt x="139" y="2"/>
                      <a:pt x="137" y="2"/>
                    </a:cubicBezTo>
                    <a:cubicBezTo>
                      <a:pt x="137" y="2"/>
                      <a:pt x="137" y="2"/>
                      <a:pt x="137" y="2"/>
                    </a:cubicBezTo>
                    <a:cubicBezTo>
                      <a:pt x="137" y="2"/>
                      <a:pt x="137" y="2"/>
                      <a:pt x="137" y="2"/>
                    </a:cubicBezTo>
                    <a:cubicBezTo>
                      <a:pt x="137" y="2"/>
                      <a:pt x="137" y="2"/>
                      <a:pt x="137" y="2"/>
                    </a:cubicBezTo>
                    <a:cubicBezTo>
                      <a:pt x="139" y="2"/>
                      <a:pt x="141" y="3"/>
                      <a:pt x="143" y="3"/>
                    </a:cubicBezTo>
                    <a:cubicBezTo>
                      <a:pt x="146" y="3"/>
                      <a:pt x="149" y="3"/>
                      <a:pt x="151" y="3"/>
                    </a:cubicBezTo>
                    <a:cubicBezTo>
                      <a:pt x="151" y="3"/>
                      <a:pt x="151" y="3"/>
                      <a:pt x="151" y="3"/>
                    </a:cubicBezTo>
                    <a:cubicBezTo>
                      <a:pt x="151" y="4"/>
                      <a:pt x="151" y="4"/>
                      <a:pt x="151" y="4"/>
                    </a:cubicBezTo>
                    <a:cubicBezTo>
                      <a:pt x="152" y="4"/>
                      <a:pt x="152" y="4"/>
                      <a:pt x="152" y="4"/>
                    </a:cubicBezTo>
                    <a:cubicBezTo>
                      <a:pt x="152" y="4"/>
                      <a:pt x="152" y="4"/>
                      <a:pt x="152" y="3"/>
                    </a:cubicBezTo>
                    <a:cubicBezTo>
                      <a:pt x="152" y="3"/>
                      <a:pt x="152" y="3"/>
                      <a:pt x="152" y="3"/>
                    </a:cubicBezTo>
                    <a:cubicBezTo>
                      <a:pt x="152" y="3"/>
                      <a:pt x="152" y="3"/>
                      <a:pt x="152" y="3"/>
                    </a:cubicBezTo>
                    <a:cubicBezTo>
                      <a:pt x="153" y="4"/>
                      <a:pt x="153" y="4"/>
                      <a:pt x="154" y="4"/>
                    </a:cubicBezTo>
                    <a:cubicBezTo>
                      <a:pt x="154" y="4"/>
                      <a:pt x="154" y="4"/>
                      <a:pt x="154" y="4"/>
                    </a:cubicBezTo>
                    <a:cubicBezTo>
                      <a:pt x="154" y="4"/>
                      <a:pt x="155" y="4"/>
                      <a:pt x="155" y="4"/>
                    </a:cubicBezTo>
                    <a:cubicBezTo>
                      <a:pt x="155" y="4"/>
                      <a:pt x="155" y="4"/>
                      <a:pt x="156" y="4"/>
                    </a:cubicBezTo>
                    <a:cubicBezTo>
                      <a:pt x="156" y="4"/>
                      <a:pt x="157" y="4"/>
                      <a:pt x="158" y="4"/>
                    </a:cubicBezTo>
                    <a:cubicBezTo>
                      <a:pt x="158" y="4"/>
                      <a:pt x="158" y="4"/>
                      <a:pt x="158" y="4"/>
                    </a:cubicBezTo>
                    <a:cubicBezTo>
                      <a:pt x="158" y="4"/>
                      <a:pt x="158" y="4"/>
                      <a:pt x="159" y="4"/>
                    </a:cubicBezTo>
                    <a:cubicBezTo>
                      <a:pt x="159" y="4"/>
                      <a:pt x="159" y="4"/>
                      <a:pt x="159" y="4"/>
                    </a:cubicBezTo>
                    <a:cubicBezTo>
                      <a:pt x="159" y="4"/>
                      <a:pt x="160" y="4"/>
                      <a:pt x="160" y="4"/>
                    </a:cubicBezTo>
                    <a:cubicBezTo>
                      <a:pt x="160" y="4"/>
                      <a:pt x="160" y="4"/>
                      <a:pt x="160" y="4"/>
                    </a:cubicBezTo>
                    <a:cubicBezTo>
                      <a:pt x="160" y="4"/>
                      <a:pt x="160" y="4"/>
                      <a:pt x="160" y="4"/>
                    </a:cubicBezTo>
                    <a:cubicBezTo>
                      <a:pt x="161" y="4"/>
                      <a:pt x="161" y="4"/>
                      <a:pt x="162" y="4"/>
                    </a:cubicBezTo>
                    <a:cubicBezTo>
                      <a:pt x="162" y="4"/>
                      <a:pt x="162" y="4"/>
                      <a:pt x="162" y="4"/>
                    </a:cubicBezTo>
                    <a:cubicBezTo>
                      <a:pt x="162" y="4"/>
                      <a:pt x="162" y="4"/>
                      <a:pt x="162" y="4"/>
                    </a:cubicBezTo>
                    <a:cubicBezTo>
                      <a:pt x="162" y="4"/>
                      <a:pt x="162" y="4"/>
                      <a:pt x="162" y="4"/>
                    </a:cubicBezTo>
                    <a:cubicBezTo>
                      <a:pt x="162" y="4"/>
                      <a:pt x="162" y="4"/>
                      <a:pt x="162" y="4"/>
                    </a:cubicBezTo>
                    <a:cubicBezTo>
                      <a:pt x="162" y="4"/>
                      <a:pt x="162" y="4"/>
                      <a:pt x="163" y="4"/>
                    </a:cubicBezTo>
                    <a:cubicBezTo>
                      <a:pt x="163" y="4"/>
                      <a:pt x="163" y="4"/>
                      <a:pt x="163" y="4"/>
                    </a:cubicBezTo>
                    <a:cubicBezTo>
                      <a:pt x="163" y="4"/>
                      <a:pt x="163" y="4"/>
                      <a:pt x="163" y="4"/>
                    </a:cubicBezTo>
                    <a:cubicBezTo>
                      <a:pt x="164" y="4"/>
                      <a:pt x="165" y="4"/>
                      <a:pt x="166" y="4"/>
                    </a:cubicBezTo>
                    <a:cubicBezTo>
                      <a:pt x="166" y="4"/>
                      <a:pt x="166" y="4"/>
                      <a:pt x="166" y="4"/>
                    </a:cubicBezTo>
                    <a:cubicBezTo>
                      <a:pt x="166" y="4"/>
                      <a:pt x="166" y="4"/>
                      <a:pt x="166" y="4"/>
                    </a:cubicBezTo>
                    <a:cubicBezTo>
                      <a:pt x="166" y="4"/>
                      <a:pt x="166" y="4"/>
                      <a:pt x="166" y="4"/>
                    </a:cubicBezTo>
                    <a:cubicBezTo>
                      <a:pt x="167" y="4"/>
                      <a:pt x="167" y="4"/>
                      <a:pt x="167" y="4"/>
                    </a:cubicBezTo>
                    <a:cubicBezTo>
                      <a:pt x="167" y="4"/>
                      <a:pt x="167" y="4"/>
                      <a:pt x="167" y="4"/>
                    </a:cubicBezTo>
                    <a:cubicBezTo>
                      <a:pt x="169" y="5"/>
                      <a:pt x="170" y="5"/>
                      <a:pt x="171" y="5"/>
                    </a:cubicBezTo>
                    <a:cubicBezTo>
                      <a:pt x="172" y="5"/>
                      <a:pt x="171" y="5"/>
                      <a:pt x="172" y="5"/>
                    </a:cubicBezTo>
                    <a:cubicBezTo>
                      <a:pt x="172" y="5"/>
                      <a:pt x="172" y="5"/>
                      <a:pt x="172" y="5"/>
                    </a:cubicBezTo>
                    <a:cubicBezTo>
                      <a:pt x="172" y="5"/>
                      <a:pt x="172" y="5"/>
                      <a:pt x="173" y="5"/>
                    </a:cubicBezTo>
                    <a:cubicBezTo>
                      <a:pt x="173" y="5"/>
                      <a:pt x="173" y="5"/>
                      <a:pt x="173" y="5"/>
                    </a:cubicBezTo>
                    <a:cubicBezTo>
                      <a:pt x="173" y="5"/>
                      <a:pt x="174" y="5"/>
                      <a:pt x="174" y="5"/>
                    </a:cubicBezTo>
                    <a:cubicBezTo>
                      <a:pt x="175" y="5"/>
                      <a:pt x="175" y="5"/>
                      <a:pt x="175" y="5"/>
                    </a:cubicBezTo>
                    <a:cubicBezTo>
                      <a:pt x="175" y="5"/>
                      <a:pt x="176" y="5"/>
                      <a:pt x="176" y="5"/>
                    </a:cubicBezTo>
                    <a:cubicBezTo>
                      <a:pt x="176" y="5"/>
                      <a:pt x="176" y="5"/>
                      <a:pt x="177" y="5"/>
                    </a:cubicBezTo>
                    <a:cubicBezTo>
                      <a:pt x="177" y="5"/>
                      <a:pt x="177" y="5"/>
                      <a:pt x="177" y="5"/>
                    </a:cubicBezTo>
                    <a:cubicBezTo>
                      <a:pt x="177" y="5"/>
                      <a:pt x="177" y="5"/>
                      <a:pt x="177" y="5"/>
                    </a:cubicBezTo>
                    <a:cubicBezTo>
                      <a:pt x="177" y="5"/>
                      <a:pt x="178" y="5"/>
                      <a:pt x="178" y="5"/>
                    </a:cubicBezTo>
                    <a:cubicBezTo>
                      <a:pt x="178" y="5"/>
                      <a:pt x="179" y="5"/>
                      <a:pt x="179" y="5"/>
                    </a:cubicBezTo>
                    <a:cubicBezTo>
                      <a:pt x="179" y="5"/>
                      <a:pt x="179" y="5"/>
                      <a:pt x="179" y="5"/>
                    </a:cubicBezTo>
                    <a:cubicBezTo>
                      <a:pt x="179" y="5"/>
                      <a:pt x="179" y="5"/>
                      <a:pt x="179" y="5"/>
                    </a:cubicBezTo>
                    <a:cubicBezTo>
                      <a:pt x="179" y="5"/>
                      <a:pt x="179" y="5"/>
                      <a:pt x="179" y="5"/>
                    </a:cubicBezTo>
                    <a:cubicBezTo>
                      <a:pt x="181" y="5"/>
                      <a:pt x="182" y="6"/>
                      <a:pt x="183" y="5"/>
                    </a:cubicBezTo>
                    <a:cubicBezTo>
                      <a:pt x="183" y="5"/>
                      <a:pt x="183" y="5"/>
                      <a:pt x="183" y="5"/>
                    </a:cubicBezTo>
                    <a:cubicBezTo>
                      <a:pt x="183" y="5"/>
                      <a:pt x="183" y="5"/>
                      <a:pt x="184" y="5"/>
                    </a:cubicBezTo>
                    <a:cubicBezTo>
                      <a:pt x="186" y="6"/>
                      <a:pt x="190" y="5"/>
                      <a:pt x="191" y="6"/>
                    </a:cubicBezTo>
                    <a:cubicBezTo>
                      <a:pt x="191" y="6"/>
                      <a:pt x="192" y="6"/>
                      <a:pt x="192" y="6"/>
                    </a:cubicBezTo>
                    <a:cubicBezTo>
                      <a:pt x="192" y="6"/>
                      <a:pt x="192" y="6"/>
                      <a:pt x="191" y="6"/>
                    </a:cubicBezTo>
                    <a:cubicBezTo>
                      <a:pt x="191" y="6"/>
                      <a:pt x="191" y="6"/>
                      <a:pt x="191" y="6"/>
                    </a:cubicBezTo>
                    <a:cubicBezTo>
                      <a:pt x="191" y="6"/>
                      <a:pt x="191" y="6"/>
                      <a:pt x="191" y="6"/>
                    </a:cubicBezTo>
                    <a:cubicBezTo>
                      <a:pt x="191" y="6"/>
                      <a:pt x="191" y="6"/>
                      <a:pt x="191" y="6"/>
                    </a:cubicBezTo>
                    <a:cubicBezTo>
                      <a:pt x="189" y="6"/>
                      <a:pt x="187" y="6"/>
                      <a:pt x="185" y="6"/>
                    </a:cubicBezTo>
                    <a:cubicBezTo>
                      <a:pt x="185" y="6"/>
                      <a:pt x="184" y="6"/>
                      <a:pt x="184" y="6"/>
                    </a:cubicBezTo>
                    <a:cubicBezTo>
                      <a:pt x="182" y="6"/>
                      <a:pt x="181" y="6"/>
                      <a:pt x="180" y="6"/>
                    </a:cubicBezTo>
                    <a:cubicBezTo>
                      <a:pt x="179" y="6"/>
                      <a:pt x="178" y="5"/>
                      <a:pt x="178" y="5"/>
                    </a:cubicBezTo>
                    <a:cubicBezTo>
                      <a:pt x="177" y="5"/>
                      <a:pt x="177" y="6"/>
                      <a:pt x="177" y="6"/>
                    </a:cubicBezTo>
                    <a:cubicBezTo>
                      <a:pt x="177" y="6"/>
                      <a:pt x="176" y="5"/>
                      <a:pt x="176" y="5"/>
                    </a:cubicBezTo>
                    <a:cubicBezTo>
                      <a:pt x="176" y="5"/>
                      <a:pt x="175" y="5"/>
                      <a:pt x="175" y="6"/>
                    </a:cubicBezTo>
                    <a:cubicBezTo>
                      <a:pt x="174" y="5"/>
                      <a:pt x="173" y="6"/>
                      <a:pt x="173" y="6"/>
                    </a:cubicBezTo>
                    <a:cubicBezTo>
                      <a:pt x="172" y="5"/>
                      <a:pt x="172" y="6"/>
                      <a:pt x="171" y="6"/>
                    </a:cubicBezTo>
                    <a:cubicBezTo>
                      <a:pt x="171" y="6"/>
                      <a:pt x="171" y="5"/>
                      <a:pt x="171" y="5"/>
                    </a:cubicBezTo>
                    <a:cubicBezTo>
                      <a:pt x="171" y="5"/>
                      <a:pt x="170" y="5"/>
                      <a:pt x="170" y="5"/>
                    </a:cubicBezTo>
                    <a:cubicBezTo>
                      <a:pt x="168" y="5"/>
                      <a:pt x="167" y="5"/>
                      <a:pt x="166" y="5"/>
                    </a:cubicBezTo>
                    <a:cubicBezTo>
                      <a:pt x="166" y="5"/>
                      <a:pt x="166" y="5"/>
                      <a:pt x="166" y="5"/>
                    </a:cubicBezTo>
                    <a:cubicBezTo>
                      <a:pt x="165" y="5"/>
                      <a:pt x="164" y="5"/>
                      <a:pt x="163" y="5"/>
                    </a:cubicBezTo>
                    <a:cubicBezTo>
                      <a:pt x="162" y="5"/>
                      <a:pt x="160" y="5"/>
                      <a:pt x="160" y="5"/>
                    </a:cubicBezTo>
                    <a:cubicBezTo>
                      <a:pt x="159" y="5"/>
                      <a:pt x="158" y="5"/>
                      <a:pt x="157" y="5"/>
                    </a:cubicBezTo>
                    <a:cubicBezTo>
                      <a:pt x="156" y="4"/>
                      <a:pt x="155" y="5"/>
                      <a:pt x="155" y="5"/>
                    </a:cubicBezTo>
                    <a:cubicBezTo>
                      <a:pt x="155" y="5"/>
                      <a:pt x="154" y="4"/>
                      <a:pt x="154" y="4"/>
                    </a:cubicBezTo>
                    <a:cubicBezTo>
                      <a:pt x="154" y="5"/>
                      <a:pt x="153" y="4"/>
                      <a:pt x="153" y="5"/>
                    </a:cubicBezTo>
                    <a:cubicBezTo>
                      <a:pt x="152" y="4"/>
                      <a:pt x="151" y="4"/>
                      <a:pt x="150" y="4"/>
                    </a:cubicBezTo>
                    <a:cubicBezTo>
                      <a:pt x="150" y="4"/>
                      <a:pt x="149" y="4"/>
                      <a:pt x="149" y="4"/>
                    </a:cubicBezTo>
                    <a:cubicBezTo>
                      <a:pt x="149" y="4"/>
                      <a:pt x="149" y="4"/>
                      <a:pt x="149" y="4"/>
                    </a:cubicBezTo>
                    <a:cubicBezTo>
                      <a:pt x="147" y="4"/>
                      <a:pt x="145" y="4"/>
                      <a:pt x="144" y="4"/>
                    </a:cubicBezTo>
                    <a:cubicBezTo>
                      <a:pt x="143" y="4"/>
                      <a:pt x="143" y="4"/>
                      <a:pt x="142" y="4"/>
                    </a:cubicBezTo>
                    <a:cubicBezTo>
                      <a:pt x="141" y="3"/>
                      <a:pt x="140" y="4"/>
                      <a:pt x="139" y="4"/>
                    </a:cubicBezTo>
                    <a:cubicBezTo>
                      <a:pt x="139" y="4"/>
                      <a:pt x="138" y="4"/>
                      <a:pt x="138" y="4"/>
                    </a:cubicBezTo>
                    <a:cubicBezTo>
                      <a:pt x="138" y="4"/>
                      <a:pt x="137" y="4"/>
                      <a:pt x="136" y="4"/>
                    </a:cubicBezTo>
                    <a:cubicBezTo>
                      <a:pt x="136" y="3"/>
                      <a:pt x="136" y="3"/>
                      <a:pt x="136" y="3"/>
                    </a:cubicBezTo>
                    <a:cubicBezTo>
                      <a:pt x="135" y="3"/>
                      <a:pt x="135" y="3"/>
                      <a:pt x="134" y="3"/>
                    </a:cubicBezTo>
                    <a:cubicBezTo>
                      <a:pt x="134" y="4"/>
                      <a:pt x="133" y="3"/>
                      <a:pt x="132" y="3"/>
                    </a:cubicBezTo>
                    <a:cubicBezTo>
                      <a:pt x="132" y="3"/>
                      <a:pt x="131" y="3"/>
                      <a:pt x="131" y="3"/>
                    </a:cubicBezTo>
                    <a:cubicBezTo>
                      <a:pt x="131" y="3"/>
                      <a:pt x="131" y="3"/>
                      <a:pt x="131" y="3"/>
                    </a:cubicBezTo>
                    <a:cubicBezTo>
                      <a:pt x="130" y="3"/>
                      <a:pt x="130" y="3"/>
                      <a:pt x="130" y="3"/>
                    </a:cubicBezTo>
                    <a:cubicBezTo>
                      <a:pt x="130" y="3"/>
                      <a:pt x="130" y="3"/>
                      <a:pt x="129" y="3"/>
                    </a:cubicBezTo>
                    <a:cubicBezTo>
                      <a:pt x="129" y="3"/>
                      <a:pt x="129" y="3"/>
                      <a:pt x="129" y="3"/>
                    </a:cubicBezTo>
                    <a:cubicBezTo>
                      <a:pt x="129" y="3"/>
                      <a:pt x="129" y="3"/>
                      <a:pt x="129" y="3"/>
                    </a:cubicBezTo>
                    <a:cubicBezTo>
                      <a:pt x="128" y="3"/>
                      <a:pt x="127" y="3"/>
                      <a:pt x="126" y="3"/>
                    </a:cubicBezTo>
                    <a:cubicBezTo>
                      <a:pt x="126" y="3"/>
                      <a:pt x="126"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4" y="3"/>
                      <a:pt x="124" y="3"/>
                      <a:pt x="124" y="3"/>
                    </a:cubicBezTo>
                    <a:cubicBezTo>
                      <a:pt x="123" y="3"/>
                      <a:pt x="123" y="3"/>
                      <a:pt x="122" y="3"/>
                    </a:cubicBezTo>
                    <a:cubicBezTo>
                      <a:pt x="122" y="3"/>
                      <a:pt x="121" y="3"/>
                      <a:pt x="121" y="3"/>
                    </a:cubicBezTo>
                    <a:cubicBezTo>
                      <a:pt x="121" y="3"/>
                      <a:pt x="121" y="3"/>
                      <a:pt x="121" y="3"/>
                    </a:cubicBezTo>
                    <a:cubicBezTo>
                      <a:pt x="121" y="3"/>
                      <a:pt x="121" y="3"/>
                      <a:pt x="122" y="3"/>
                    </a:cubicBezTo>
                    <a:cubicBezTo>
                      <a:pt x="122" y="3"/>
                      <a:pt x="122" y="3"/>
                      <a:pt x="122" y="3"/>
                    </a:cubicBezTo>
                    <a:cubicBezTo>
                      <a:pt x="122" y="3"/>
                      <a:pt x="122" y="3"/>
                      <a:pt x="122" y="3"/>
                    </a:cubicBezTo>
                    <a:cubicBezTo>
                      <a:pt x="122" y="3"/>
                      <a:pt x="122" y="3"/>
                      <a:pt x="122" y="3"/>
                    </a:cubicBezTo>
                    <a:cubicBezTo>
                      <a:pt x="122" y="3"/>
                      <a:pt x="122" y="3"/>
                      <a:pt x="122" y="3"/>
                    </a:cubicBezTo>
                    <a:cubicBezTo>
                      <a:pt x="121" y="3"/>
                      <a:pt x="121" y="2"/>
                      <a:pt x="121" y="3"/>
                    </a:cubicBezTo>
                    <a:cubicBezTo>
                      <a:pt x="121" y="2"/>
                      <a:pt x="120" y="2"/>
                      <a:pt x="120" y="2"/>
                    </a:cubicBezTo>
                    <a:cubicBezTo>
                      <a:pt x="120" y="2"/>
                      <a:pt x="120" y="2"/>
                      <a:pt x="119" y="2"/>
                    </a:cubicBezTo>
                    <a:cubicBezTo>
                      <a:pt x="119" y="2"/>
                      <a:pt x="117" y="2"/>
                      <a:pt x="116" y="2"/>
                    </a:cubicBezTo>
                    <a:cubicBezTo>
                      <a:pt x="116" y="2"/>
                      <a:pt x="116" y="2"/>
                      <a:pt x="116" y="2"/>
                    </a:cubicBezTo>
                    <a:cubicBezTo>
                      <a:pt x="116" y="2"/>
                      <a:pt x="115" y="2"/>
                      <a:pt x="115" y="2"/>
                    </a:cubicBezTo>
                    <a:cubicBezTo>
                      <a:pt x="114" y="2"/>
                      <a:pt x="113" y="2"/>
                      <a:pt x="112" y="2"/>
                    </a:cubicBezTo>
                    <a:cubicBezTo>
                      <a:pt x="113" y="2"/>
                      <a:pt x="113" y="2"/>
                      <a:pt x="113" y="2"/>
                    </a:cubicBezTo>
                    <a:cubicBezTo>
                      <a:pt x="112" y="2"/>
                      <a:pt x="112" y="2"/>
                      <a:pt x="111" y="2"/>
                    </a:cubicBezTo>
                    <a:cubicBezTo>
                      <a:pt x="111" y="2"/>
                      <a:pt x="111" y="2"/>
                      <a:pt x="111" y="2"/>
                    </a:cubicBezTo>
                    <a:cubicBezTo>
                      <a:pt x="111" y="2"/>
                      <a:pt x="111" y="2"/>
                      <a:pt x="111" y="2"/>
                    </a:cubicBezTo>
                    <a:cubicBezTo>
                      <a:pt x="111" y="2"/>
                      <a:pt x="111" y="2"/>
                      <a:pt x="111" y="2"/>
                    </a:cubicBezTo>
                    <a:cubicBezTo>
                      <a:pt x="111" y="2"/>
                      <a:pt x="111" y="2"/>
                      <a:pt x="111" y="2"/>
                    </a:cubicBezTo>
                    <a:cubicBezTo>
                      <a:pt x="111" y="2"/>
                      <a:pt x="111" y="2"/>
                      <a:pt x="111" y="2"/>
                    </a:cubicBezTo>
                    <a:cubicBezTo>
                      <a:pt x="111" y="2"/>
                      <a:pt x="111" y="2"/>
                      <a:pt x="111" y="2"/>
                    </a:cubicBezTo>
                    <a:cubicBezTo>
                      <a:pt x="111" y="2"/>
                      <a:pt x="111" y="2"/>
                      <a:pt x="111" y="2"/>
                    </a:cubicBezTo>
                    <a:cubicBezTo>
                      <a:pt x="111" y="2"/>
                      <a:pt x="111" y="2"/>
                      <a:pt x="111" y="2"/>
                    </a:cubicBezTo>
                    <a:cubicBezTo>
                      <a:pt x="112" y="2"/>
                      <a:pt x="112" y="3"/>
                      <a:pt x="113" y="2"/>
                    </a:cubicBezTo>
                    <a:cubicBezTo>
                      <a:pt x="113" y="2"/>
                      <a:pt x="114" y="2"/>
                      <a:pt x="115" y="2"/>
                    </a:cubicBezTo>
                    <a:cubicBezTo>
                      <a:pt x="115" y="2"/>
                      <a:pt x="116" y="2"/>
                      <a:pt x="116" y="2"/>
                    </a:cubicBezTo>
                    <a:cubicBezTo>
                      <a:pt x="116" y="2"/>
                      <a:pt x="116" y="2"/>
                      <a:pt x="116" y="2"/>
                    </a:cubicBezTo>
                    <a:cubicBezTo>
                      <a:pt x="117" y="3"/>
                      <a:pt x="119" y="2"/>
                      <a:pt x="119" y="3"/>
                    </a:cubicBezTo>
                    <a:cubicBezTo>
                      <a:pt x="119" y="3"/>
                      <a:pt x="119" y="3"/>
                      <a:pt x="119" y="3"/>
                    </a:cubicBezTo>
                    <a:cubicBezTo>
                      <a:pt x="120" y="3"/>
                      <a:pt x="120" y="3"/>
                      <a:pt x="120" y="3"/>
                    </a:cubicBezTo>
                    <a:cubicBezTo>
                      <a:pt x="120" y="3"/>
                      <a:pt x="120" y="3"/>
                      <a:pt x="121" y="3"/>
                    </a:cubicBezTo>
                    <a:cubicBezTo>
                      <a:pt x="121" y="3"/>
                      <a:pt x="121" y="3"/>
                      <a:pt x="121" y="3"/>
                    </a:cubicBezTo>
                    <a:cubicBezTo>
                      <a:pt x="120" y="3"/>
                      <a:pt x="120" y="3"/>
                      <a:pt x="119" y="3"/>
                    </a:cubicBezTo>
                    <a:cubicBezTo>
                      <a:pt x="119" y="3"/>
                      <a:pt x="119" y="3"/>
                      <a:pt x="119" y="3"/>
                    </a:cubicBezTo>
                    <a:cubicBezTo>
                      <a:pt x="119" y="3"/>
                      <a:pt x="119" y="3"/>
                      <a:pt x="119" y="3"/>
                    </a:cubicBezTo>
                    <a:cubicBezTo>
                      <a:pt x="119" y="3"/>
                      <a:pt x="119" y="3"/>
                      <a:pt x="119" y="3"/>
                    </a:cubicBezTo>
                    <a:cubicBezTo>
                      <a:pt x="120" y="3"/>
                      <a:pt x="120" y="3"/>
                      <a:pt x="121" y="3"/>
                    </a:cubicBezTo>
                    <a:cubicBezTo>
                      <a:pt x="121" y="3"/>
                      <a:pt x="122" y="3"/>
                      <a:pt x="122" y="3"/>
                    </a:cubicBezTo>
                    <a:cubicBezTo>
                      <a:pt x="123" y="3"/>
                      <a:pt x="123" y="3"/>
                      <a:pt x="124" y="3"/>
                    </a:cubicBezTo>
                    <a:cubicBezTo>
                      <a:pt x="123" y="4"/>
                      <a:pt x="121" y="3"/>
                      <a:pt x="120" y="3"/>
                    </a:cubicBezTo>
                    <a:cubicBezTo>
                      <a:pt x="120" y="3"/>
                      <a:pt x="120" y="3"/>
                      <a:pt x="120" y="3"/>
                    </a:cubicBezTo>
                    <a:cubicBezTo>
                      <a:pt x="120" y="3"/>
                      <a:pt x="119" y="3"/>
                      <a:pt x="119" y="3"/>
                    </a:cubicBezTo>
                    <a:cubicBezTo>
                      <a:pt x="119" y="3"/>
                      <a:pt x="119" y="3"/>
                      <a:pt x="119" y="3"/>
                    </a:cubicBezTo>
                    <a:cubicBezTo>
                      <a:pt x="119" y="3"/>
                      <a:pt x="119" y="3"/>
                      <a:pt x="119" y="3"/>
                    </a:cubicBezTo>
                    <a:cubicBezTo>
                      <a:pt x="119" y="3"/>
                      <a:pt x="119" y="3"/>
                      <a:pt x="119" y="3"/>
                    </a:cubicBezTo>
                    <a:cubicBezTo>
                      <a:pt x="119" y="3"/>
                      <a:pt x="119" y="3"/>
                      <a:pt x="119" y="3"/>
                    </a:cubicBezTo>
                    <a:cubicBezTo>
                      <a:pt x="118" y="3"/>
                      <a:pt x="117" y="3"/>
                      <a:pt x="117" y="3"/>
                    </a:cubicBezTo>
                    <a:cubicBezTo>
                      <a:pt x="117" y="3"/>
                      <a:pt x="117" y="3"/>
                      <a:pt x="117" y="3"/>
                    </a:cubicBezTo>
                    <a:cubicBezTo>
                      <a:pt x="117" y="3"/>
                      <a:pt x="117" y="3"/>
                      <a:pt x="116" y="3"/>
                    </a:cubicBezTo>
                    <a:cubicBezTo>
                      <a:pt x="116" y="3"/>
                      <a:pt x="116" y="3"/>
                      <a:pt x="116" y="3"/>
                    </a:cubicBezTo>
                    <a:cubicBezTo>
                      <a:pt x="116" y="3"/>
                      <a:pt x="116" y="3"/>
                      <a:pt x="116" y="3"/>
                    </a:cubicBezTo>
                    <a:cubicBezTo>
                      <a:pt x="116" y="3"/>
                      <a:pt x="116" y="3"/>
                      <a:pt x="116" y="3"/>
                    </a:cubicBezTo>
                    <a:cubicBezTo>
                      <a:pt x="116" y="3"/>
                      <a:pt x="116" y="3"/>
                      <a:pt x="116" y="3"/>
                    </a:cubicBezTo>
                    <a:cubicBezTo>
                      <a:pt x="116" y="3"/>
                      <a:pt x="116" y="3"/>
                      <a:pt x="116" y="3"/>
                    </a:cubicBezTo>
                    <a:cubicBezTo>
                      <a:pt x="117" y="3"/>
                      <a:pt x="117" y="3"/>
                      <a:pt x="117" y="3"/>
                    </a:cubicBezTo>
                    <a:cubicBezTo>
                      <a:pt x="117" y="3"/>
                      <a:pt x="117" y="3"/>
                      <a:pt x="117" y="4"/>
                    </a:cubicBezTo>
                    <a:cubicBezTo>
                      <a:pt x="115" y="3"/>
                      <a:pt x="112" y="4"/>
                      <a:pt x="111" y="3"/>
                    </a:cubicBezTo>
                    <a:cubicBezTo>
                      <a:pt x="111" y="3"/>
                      <a:pt x="111" y="3"/>
                      <a:pt x="111" y="3"/>
                    </a:cubicBezTo>
                    <a:cubicBezTo>
                      <a:pt x="111" y="3"/>
                      <a:pt x="111" y="3"/>
                      <a:pt x="111" y="3"/>
                    </a:cubicBezTo>
                    <a:cubicBezTo>
                      <a:pt x="111" y="3"/>
                      <a:pt x="111" y="3"/>
                      <a:pt x="111" y="3"/>
                    </a:cubicBezTo>
                    <a:cubicBezTo>
                      <a:pt x="111" y="3"/>
                      <a:pt x="111" y="3"/>
                      <a:pt x="111" y="3"/>
                    </a:cubicBezTo>
                    <a:cubicBezTo>
                      <a:pt x="111" y="3"/>
                      <a:pt x="111" y="3"/>
                      <a:pt x="111" y="3"/>
                    </a:cubicBezTo>
                    <a:cubicBezTo>
                      <a:pt x="111" y="3"/>
                      <a:pt x="111" y="3"/>
                      <a:pt x="111" y="3"/>
                    </a:cubicBezTo>
                    <a:cubicBezTo>
                      <a:pt x="111" y="3"/>
                      <a:pt x="111" y="3"/>
                      <a:pt x="111" y="3"/>
                    </a:cubicBezTo>
                    <a:cubicBezTo>
                      <a:pt x="111" y="3"/>
                      <a:pt x="110" y="3"/>
                      <a:pt x="110" y="3"/>
                    </a:cubicBezTo>
                    <a:cubicBezTo>
                      <a:pt x="110" y="3"/>
                      <a:pt x="110" y="3"/>
                      <a:pt x="110" y="3"/>
                    </a:cubicBezTo>
                    <a:cubicBezTo>
                      <a:pt x="110" y="3"/>
                      <a:pt x="110" y="3"/>
                      <a:pt x="110" y="3"/>
                    </a:cubicBezTo>
                    <a:cubicBezTo>
                      <a:pt x="110" y="3"/>
                      <a:pt x="110" y="3"/>
                      <a:pt x="110" y="3"/>
                    </a:cubicBezTo>
                    <a:cubicBezTo>
                      <a:pt x="110" y="3"/>
                      <a:pt x="110" y="3"/>
                      <a:pt x="110" y="3"/>
                    </a:cubicBezTo>
                    <a:cubicBezTo>
                      <a:pt x="110" y="3"/>
                      <a:pt x="110" y="3"/>
                      <a:pt x="110" y="3"/>
                    </a:cubicBezTo>
                    <a:cubicBezTo>
                      <a:pt x="110" y="3"/>
                      <a:pt x="110" y="3"/>
                      <a:pt x="110" y="3"/>
                    </a:cubicBezTo>
                    <a:cubicBezTo>
                      <a:pt x="109" y="3"/>
                      <a:pt x="109" y="3"/>
                      <a:pt x="109" y="3"/>
                    </a:cubicBezTo>
                    <a:cubicBezTo>
                      <a:pt x="109" y="3"/>
                      <a:pt x="108" y="3"/>
                      <a:pt x="108" y="2"/>
                    </a:cubicBezTo>
                    <a:cubicBezTo>
                      <a:pt x="108" y="3"/>
                      <a:pt x="108" y="2"/>
                      <a:pt x="107" y="2"/>
                    </a:cubicBezTo>
                    <a:cubicBezTo>
                      <a:pt x="107" y="2"/>
                      <a:pt x="106" y="3"/>
                      <a:pt x="106" y="2"/>
                    </a:cubicBezTo>
                    <a:cubicBezTo>
                      <a:pt x="104" y="3"/>
                      <a:pt x="104" y="2"/>
                      <a:pt x="102" y="2"/>
                    </a:cubicBezTo>
                    <a:cubicBezTo>
                      <a:pt x="102" y="2"/>
                      <a:pt x="102" y="2"/>
                      <a:pt x="102" y="2"/>
                    </a:cubicBezTo>
                    <a:cubicBezTo>
                      <a:pt x="102" y="2"/>
                      <a:pt x="102" y="2"/>
                      <a:pt x="102" y="2"/>
                    </a:cubicBezTo>
                    <a:cubicBezTo>
                      <a:pt x="102" y="2"/>
                      <a:pt x="101" y="2"/>
                      <a:pt x="101" y="2"/>
                    </a:cubicBezTo>
                    <a:cubicBezTo>
                      <a:pt x="101" y="2"/>
                      <a:pt x="101" y="2"/>
                      <a:pt x="101" y="2"/>
                    </a:cubicBezTo>
                    <a:cubicBezTo>
                      <a:pt x="101" y="2"/>
                      <a:pt x="101" y="2"/>
                      <a:pt x="101" y="2"/>
                    </a:cubicBezTo>
                    <a:cubicBezTo>
                      <a:pt x="100" y="2"/>
                      <a:pt x="100" y="2"/>
                      <a:pt x="99" y="2"/>
                    </a:cubicBezTo>
                    <a:cubicBezTo>
                      <a:pt x="99" y="2"/>
                      <a:pt x="99" y="2"/>
                      <a:pt x="99" y="2"/>
                    </a:cubicBezTo>
                    <a:cubicBezTo>
                      <a:pt x="98" y="2"/>
                      <a:pt x="98" y="2"/>
                      <a:pt x="98" y="2"/>
                    </a:cubicBezTo>
                    <a:cubicBezTo>
                      <a:pt x="98" y="2"/>
                      <a:pt x="98" y="2"/>
                      <a:pt x="97" y="2"/>
                    </a:cubicBezTo>
                    <a:cubicBezTo>
                      <a:pt x="97" y="2"/>
                      <a:pt x="97" y="1"/>
                      <a:pt x="97" y="2"/>
                    </a:cubicBezTo>
                    <a:cubicBezTo>
                      <a:pt x="97" y="2"/>
                      <a:pt x="97" y="2"/>
                      <a:pt x="97" y="2"/>
                    </a:cubicBezTo>
                    <a:cubicBezTo>
                      <a:pt x="96" y="2"/>
                      <a:pt x="94" y="2"/>
                      <a:pt x="93" y="2"/>
                    </a:cubicBezTo>
                    <a:cubicBezTo>
                      <a:pt x="92" y="1"/>
                      <a:pt x="91" y="1"/>
                      <a:pt x="90" y="1"/>
                    </a:cubicBezTo>
                    <a:cubicBezTo>
                      <a:pt x="90" y="1"/>
                      <a:pt x="90" y="1"/>
                      <a:pt x="90" y="1"/>
                    </a:cubicBezTo>
                    <a:cubicBezTo>
                      <a:pt x="90" y="1"/>
                      <a:pt x="90" y="1"/>
                      <a:pt x="90" y="1"/>
                    </a:cubicBezTo>
                    <a:cubicBezTo>
                      <a:pt x="90" y="1"/>
                      <a:pt x="90" y="1"/>
                      <a:pt x="90" y="1"/>
                    </a:cubicBezTo>
                    <a:cubicBezTo>
                      <a:pt x="90" y="1"/>
                      <a:pt x="90" y="1"/>
                      <a:pt x="90" y="1"/>
                    </a:cubicBezTo>
                    <a:cubicBezTo>
                      <a:pt x="89" y="1"/>
                      <a:pt x="88" y="1"/>
                      <a:pt x="87" y="1"/>
                    </a:cubicBezTo>
                    <a:cubicBezTo>
                      <a:pt x="85" y="1"/>
                      <a:pt x="84" y="1"/>
                      <a:pt x="82" y="1"/>
                    </a:cubicBezTo>
                    <a:cubicBezTo>
                      <a:pt x="82" y="1"/>
                      <a:pt x="82" y="1"/>
                      <a:pt x="82" y="1"/>
                    </a:cubicBezTo>
                    <a:cubicBezTo>
                      <a:pt x="82" y="1"/>
                      <a:pt x="82" y="1"/>
                      <a:pt x="82" y="1"/>
                    </a:cubicBezTo>
                    <a:cubicBezTo>
                      <a:pt x="82" y="1"/>
                      <a:pt x="82" y="1"/>
                      <a:pt x="82" y="1"/>
                    </a:cubicBezTo>
                    <a:cubicBezTo>
                      <a:pt x="84" y="1"/>
                      <a:pt x="85" y="1"/>
                      <a:pt x="87" y="1"/>
                    </a:cubicBezTo>
                    <a:cubicBezTo>
                      <a:pt x="88" y="1"/>
                      <a:pt x="89" y="2"/>
                      <a:pt x="90" y="2"/>
                    </a:cubicBezTo>
                    <a:cubicBezTo>
                      <a:pt x="90" y="2"/>
                      <a:pt x="90" y="2"/>
                      <a:pt x="90" y="2"/>
                    </a:cubicBezTo>
                    <a:cubicBezTo>
                      <a:pt x="91" y="2"/>
                      <a:pt x="92" y="2"/>
                      <a:pt x="93" y="2"/>
                    </a:cubicBezTo>
                    <a:cubicBezTo>
                      <a:pt x="94" y="2"/>
                      <a:pt x="96" y="2"/>
                      <a:pt x="97" y="2"/>
                    </a:cubicBezTo>
                    <a:cubicBezTo>
                      <a:pt x="97" y="2"/>
                      <a:pt x="97" y="2"/>
                      <a:pt x="97" y="2"/>
                    </a:cubicBezTo>
                    <a:cubicBezTo>
                      <a:pt x="102" y="3"/>
                      <a:pt x="106" y="3"/>
                      <a:pt x="110" y="4"/>
                    </a:cubicBezTo>
                    <a:cubicBezTo>
                      <a:pt x="112" y="4"/>
                      <a:pt x="114" y="4"/>
                      <a:pt x="117" y="4"/>
                    </a:cubicBezTo>
                    <a:cubicBezTo>
                      <a:pt x="117" y="4"/>
                      <a:pt x="117" y="4"/>
                      <a:pt x="118" y="4"/>
                    </a:cubicBezTo>
                    <a:cubicBezTo>
                      <a:pt x="123" y="5"/>
                      <a:pt x="127" y="5"/>
                      <a:pt x="133" y="6"/>
                    </a:cubicBezTo>
                    <a:cubicBezTo>
                      <a:pt x="133" y="6"/>
                      <a:pt x="133" y="6"/>
                      <a:pt x="133" y="6"/>
                    </a:cubicBezTo>
                    <a:cubicBezTo>
                      <a:pt x="133" y="6"/>
                      <a:pt x="134" y="6"/>
                      <a:pt x="134" y="6"/>
                    </a:cubicBezTo>
                    <a:cubicBezTo>
                      <a:pt x="132" y="6"/>
                      <a:pt x="131" y="6"/>
                      <a:pt x="130" y="6"/>
                    </a:cubicBezTo>
                    <a:cubicBezTo>
                      <a:pt x="130" y="6"/>
                      <a:pt x="129" y="6"/>
                      <a:pt x="129" y="6"/>
                    </a:cubicBezTo>
                    <a:cubicBezTo>
                      <a:pt x="129" y="6"/>
                      <a:pt x="129" y="5"/>
                      <a:pt x="128" y="6"/>
                    </a:cubicBezTo>
                    <a:cubicBezTo>
                      <a:pt x="128" y="6"/>
                      <a:pt x="126" y="6"/>
                      <a:pt x="125" y="6"/>
                    </a:cubicBezTo>
                    <a:cubicBezTo>
                      <a:pt x="120" y="5"/>
                      <a:pt x="116" y="5"/>
                      <a:pt x="111" y="4"/>
                    </a:cubicBezTo>
                    <a:cubicBezTo>
                      <a:pt x="110" y="4"/>
                      <a:pt x="110" y="4"/>
                      <a:pt x="110" y="4"/>
                    </a:cubicBezTo>
                    <a:cubicBezTo>
                      <a:pt x="107" y="4"/>
                      <a:pt x="105" y="4"/>
                      <a:pt x="103" y="4"/>
                    </a:cubicBezTo>
                    <a:cubicBezTo>
                      <a:pt x="102" y="3"/>
                      <a:pt x="101" y="4"/>
                      <a:pt x="100" y="3"/>
                    </a:cubicBezTo>
                    <a:cubicBezTo>
                      <a:pt x="100" y="4"/>
                      <a:pt x="100" y="4"/>
                      <a:pt x="100" y="4"/>
                    </a:cubicBezTo>
                    <a:cubicBezTo>
                      <a:pt x="100" y="3"/>
                      <a:pt x="100" y="3"/>
                      <a:pt x="100" y="3"/>
                    </a:cubicBezTo>
                    <a:cubicBezTo>
                      <a:pt x="100" y="3"/>
                      <a:pt x="100" y="3"/>
                      <a:pt x="100" y="3"/>
                    </a:cubicBezTo>
                    <a:cubicBezTo>
                      <a:pt x="98" y="3"/>
                      <a:pt x="96" y="3"/>
                      <a:pt x="95" y="3"/>
                    </a:cubicBezTo>
                    <a:cubicBezTo>
                      <a:pt x="95" y="3"/>
                      <a:pt x="95" y="3"/>
                      <a:pt x="95" y="3"/>
                    </a:cubicBezTo>
                    <a:cubicBezTo>
                      <a:pt x="94" y="3"/>
                      <a:pt x="93" y="3"/>
                      <a:pt x="93" y="3"/>
                    </a:cubicBezTo>
                    <a:cubicBezTo>
                      <a:pt x="93" y="3"/>
                      <a:pt x="93" y="3"/>
                      <a:pt x="93" y="3"/>
                    </a:cubicBezTo>
                    <a:cubicBezTo>
                      <a:pt x="92" y="2"/>
                      <a:pt x="91" y="3"/>
                      <a:pt x="89" y="3"/>
                    </a:cubicBezTo>
                    <a:cubicBezTo>
                      <a:pt x="90" y="2"/>
                      <a:pt x="89" y="2"/>
                      <a:pt x="89" y="3"/>
                    </a:cubicBezTo>
                    <a:cubicBezTo>
                      <a:pt x="89" y="3"/>
                      <a:pt x="89" y="3"/>
                      <a:pt x="89" y="3"/>
                    </a:cubicBezTo>
                    <a:cubicBezTo>
                      <a:pt x="89" y="3"/>
                      <a:pt x="89" y="3"/>
                      <a:pt x="89" y="3"/>
                    </a:cubicBezTo>
                    <a:cubicBezTo>
                      <a:pt x="89" y="3"/>
                      <a:pt x="88" y="3"/>
                      <a:pt x="88" y="3"/>
                    </a:cubicBezTo>
                    <a:cubicBezTo>
                      <a:pt x="87" y="2"/>
                      <a:pt x="87" y="2"/>
                      <a:pt x="87" y="2"/>
                    </a:cubicBezTo>
                    <a:cubicBezTo>
                      <a:pt x="87" y="2"/>
                      <a:pt x="87" y="2"/>
                      <a:pt x="87" y="3"/>
                    </a:cubicBezTo>
                    <a:cubicBezTo>
                      <a:pt x="87" y="3"/>
                      <a:pt x="87" y="3"/>
                      <a:pt x="87" y="3"/>
                    </a:cubicBezTo>
                    <a:cubicBezTo>
                      <a:pt x="87" y="3"/>
                      <a:pt x="87" y="3"/>
                      <a:pt x="87" y="3"/>
                    </a:cubicBezTo>
                    <a:cubicBezTo>
                      <a:pt x="87" y="3"/>
                      <a:pt x="87" y="3"/>
                      <a:pt x="88" y="3"/>
                    </a:cubicBezTo>
                    <a:cubicBezTo>
                      <a:pt x="88" y="3"/>
                      <a:pt x="89" y="3"/>
                      <a:pt x="89" y="3"/>
                    </a:cubicBezTo>
                    <a:cubicBezTo>
                      <a:pt x="91" y="3"/>
                      <a:pt x="94" y="4"/>
                      <a:pt x="96" y="4"/>
                    </a:cubicBezTo>
                    <a:cubicBezTo>
                      <a:pt x="96" y="4"/>
                      <a:pt x="96" y="4"/>
                      <a:pt x="96" y="4"/>
                    </a:cubicBezTo>
                    <a:cubicBezTo>
                      <a:pt x="96" y="4"/>
                      <a:pt x="97" y="4"/>
                      <a:pt x="97" y="4"/>
                    </a:cubicBezTo>
                    <a:cubicBezTo>
                      <a:pt x="96" y="5"/>
                      <a:pt x="95" y="3"/>
                      <a:pt x="94" y="4"/>
                    </a:cubicBezTo>
                    <a:cubicBezTo>
                      <a:pt x="94" y="3"/>
                      <a:pt x="93" y="4"/>
                      <a:pt x="93" y="4"/>
                    </a:cubicBezTo>
                    <a:cubicBezTo>
                      <a:pt x="93" y="4"/>
                      <a:pt x="93" y="4"/>
                      <a:pt x="92" y="4"/>
                    </a:cubicBezTo>
                    <a:cubicBezTo>
                      <a:pt x="92" y="4"/>
                      <a:pt x="93" y="4"/>
                      <a:pt x="92" y="4"/>
                    </a:cubicBezTo>
                    <a:cubicBezTo>
                      <a:pt x="92" y="3"/>
                      <a:pt x="92" y="4"/>
                      <a:pt x="92" y="4"/>
                    </a:cubicBezTo>
                    <a:cubicBezTo>
                      <a:pt x="92" y="4"/>
                      <a:pt x="92" y="4"/>
                      <a:pt x="91" y="4"/>
                    </a:cubicBezTo>
                    <a:cubicBezTo>
                      <a:pt x="91" y="4"/>
                      <a:pt x="91" y="4"/>
                      <a:pt x="91" y="4"/>
                    </a:cubicBezTo>
                    <a:cubicBezTo>
                      <a:pt x="91" y="4"/>
                      <a:pt x="91" y="4"/>
                      <a:pt x="91" y="4"/>
                    </a:cubicBezTo>
                    <a:cubicBezTo>
                      <a:pt x="89" y="4"/>
                      <a:pt x="88" y="4"/>
                      <a:pt x="86" y="4"/>
                    </a:cubicBezTo>
                    <a:cubicBezTo>
                      <a:pt x="86" y="3"/>
                      <a:pt x="86" y="3"/>
                      <a:pt x="86" y="3"/>
                    </a:cubicBezTo>
                    <a:cubicBezTo>
                      <a:pt x="86" y="3"/>
                      <a:pt x="86" y="3"/>
                      <a:pt x="86" y="3"/>
                    </a:cubicBezTo>
                    <a:cubicBezTo>
                      <a:pt x="86" y="4"/>
                      <a:pt x="86" y="4"/>
                      <a:pt x="86" y="4"/>
                    </a:cubicBezTo>
                    <a:cubicBezTo>
                      <a:pt x="86" y="4"/>
                      <a:pt x="85" y="3"/>
                      <a:pt x="85" y="4"/>
                    </a:cubicBezTo>
                    <a:cubicBezTo>
                      <a:pt x="85" y="4"/>
                      <a:pt x="85" y="4"/>
                      <a:pt x="85" y="4"/>
                    </a:cubicBezTo>
                    <a:cubicBezTo>
                      <a:pt x="85" y="4"/>
                      <a:pt x="85" y="4"/>
                      <a:pt x="84" y="4"/>
                    </a:cubicBezTo>
                    <a:cubicBezTo>
                      <a:pt x="84" y="4"/>
                      <a:pt x="83" y="4"/>
                      <a:pt x="83" y="4"/>
                    </a:cubicBezTo>
                    <a:cubicBezTo>
                      <a:pt x="82" y="4"/>
                      <a:pt x="82" y="4"/>
                      <a:pt x="81" y="4"/>
                    </a:cubicBezTo>
                    <a:cubicBezTo>
                      <a:pt x="81" y="3"/>
                      <a:pt x="81" y="4"/>
                      <a:pt x="80" y="4"/>
                    </a:cubicBezTo>
                    <a:cubicBezTo>
                      <a:pt x="80" y="4"/>
                      <a:pt x="80" y="3"/>
                      <a:pt x="80" y="3"/>
                    </a:cubicBezTo>
                    <a:cubicBezTo>
                      <a:pt x="80" y="3"/>
                      <a:pt x="80" y="3"/>
                      <a:pt x="80" y="3"/>
                    </a:cubicBezTo>
                    <a:cubicBezTo>
                      <a:pt x="80" y="3"/>
                      <a:pt x="80" y="3"/>
                      <a:pt x="80" y="3"/>
                    </a:cubicBezTo>
                    <a:cubicBezTo>
                      <a:pt x="80" y="3"/>
                      <a:pt x="79" y="3"/>
                      <a:pt x="79" y="3"/>
                    </a:cubicBezTo>
                    <a:cubicBezTo>
                      <a:pt x="79" y="3"/>
                      <a:pt x="79" y="3"/>
                      <a:pt x="79" y="3"/>
                    </a:cubicBezTo>
                    <a:cubicBezTo>
                      <a:pt x="79" y="3"/>
                      <a:pt x="78" y="3"/>
                      <a:pt x="78" y="3"/>
                    </a:cubicBezTo>
                    <a:cubicBezTo>
                      <a:pt x="78" y="3"/>
                      <a:pt x="78" y="3"/>
                      <a:pt x="78" y="3"/>
                    </a:cubicBezTo>
                    <a:cubicBezTo>
                      <a:pt x="78" y="3"/>
                      <a:pt x="78" y="4"/>
                      <a:pt x="78" y="4"/>
                    </a:cubicBezTo>
                    <a:cubicBezTo>
                      <a:pt x="78" y="4"/>
                      <a:pt x="78" y="4"/>
                      <a:pt x="78" y="4"/>
                    </a:cubicBezTo>
                    <a:cubicBezTo>
                      <a:pt x="78" y="4"/>
                      <a:pt x="77" y="4"/>
                      <a:pt x="76" y="3"/>
                    </a:cubicBezTo>
                    <a:cubicBezTo>
                      <a:pt x="76" y="3"/>
                      <a:pt x="75" y="4"/>
                      <a:pt x="75" y="3"/>
                    </a:cubicBezTo>
                    <a:cubicBezTo>
                      <a:pt x="75" y="3"/>
                      <a:pt x="76" y="3"/>
                      <a:pt x="76" y="3"/>
                    </a:cubicBezTo>
                    <a:cubicBezTo>
                      <a:pt x="76" y="3"/>
                      <a:pt x="76" y="3"/>
                      <a:pt x="76" y="3"/>
                    </a:cubicBezTo>
                    <a:cubicBezTo>
                      <a:pt x="76" y="3"/>
                      <a:pt x="76" y="3"/>
                      <a:pt x="76" y="3"/>
                    </a:cubicBezTo>
                    <a:cubicBezTo>
                      <a:pt x="76" y="3"/>
                      <a:pt x="76" y="3"/>
                      <a:pt x="76" y="3"/>
                    </a:cubicBezTo>
                    <a:cubicBezTo>
                      <a:pt x="76" y="3"/>
                      <a:pt x="76" y="3"/>
                      <a:pt x="76" y="3"/>
                    </a:cubicBezTo>
                    <a:cubicBezTo>
                      <a:pt x="76" y="3"/>
                      <a:pt x="76" y="3"/>
                      <a:pt x="76" y="3"/>
                    </a:cubicBezTo>
                    <a:cubicBezTo>
                      <a:pt x="76" y="3"/>
                      <a:pt x="77" y="3"/>
                      <a:pt x="77" y="3"/>
                    </a:cubicBezTo>
                    <a:cubicBezTo>
                      <a:pt x="77" y="3"/>
                      <a:pt x="77" y="3"/>
                      <a:pt x="76" y="3"/>
                    </a:cubicBezTo>
                    <a:cubicBezTo>
                      <a:pt x="76" y="3"/>
                      <a:pt x="76" y="3"/>
                      <a:pt x="76" y="3"/>
                    </a:cubicBezTo>
                    <a:cubicBezTo>
                      <a:pt x="76" y="3"/>
                      <a:pt x="76" y="3"/>
                      <a:pt x="76" y="3"/>
                    </a:cubicBezTo>
                    <a:cubicBezTo>
                      <a:pt x="76" y="3"/>
                      <a:pt x="76" y="3"/>
                      <a:pt x="76" y="3"/>
                    </a:cubicBezTo>
                    <a:cubicBezTo>
                      <a:pt x="76" y="3"/>
                      <a:pt x="76" y="3"/>
                      <a:pt x="76" y="3"/>
                    </a:cubicBezTo>
                    <a:cubicBezTo>
                      <a:pt x="76" y="3"/>
                      <a:pt x="75" y="3"/>
                      <a:pt x="75" y="3"/>
                    </a:cubicBezTo>
                    <a:cubicBezTo>
                      <a:pt x="75" y="3"/>
                      <a:pt x="75" y="3"/>
                      <a:pt x="75" y="3"/>
                    </a:cubicBezTo>
                    <a:cubicBezTo>
                      <a:pt x="75" y="3"/>
                      <a:pt x="75" y="3"/>
                      <a:pt x="75" y="3"/>
                    </a:cubicBezTo>
                    <a:cubicBezTo>
                      <a:pt x="75" y="2"/>
                      <a:pt x="75" y="2"/>
                      <a:pt x="75" y="2"/>
                    </a:cubicBezTo>
                    <a:cubicBezTo>
                      <a:pt x="75" y="2"/>
                      <a:pt x="74" y="3"/>
                      <a:pt x="74" y="2"/>
                    </a:cubicBezTo>
                    <a:cubicBezTo>
                      <a:pt x="74" y="2"/>
                      <a:pt x="74" y="2"/>
                      <a:pt x="74" y="2"/>
                    </a:cubicBezTo>
                    <a:cubicBezTo>
                      <a:pt x="74" y="2"/>
                      <a:pt x="74" y="2"/>
                      <a:pt x="74" y="2"/>
                    </a:cubicBezTo>
                    <a:cubicBezTo>
                      <a:pt x="73" y="2"/>
                      <a:pt x="73" y="2"/>
                      <a:pt x="73" y="2"/>
                    </a:cubicBezTo>
                    <a:cubicBezTo>
                      <a:pt x="73" y="2"/>
                      <a:pt x="73" y="2"/>
                      <a:pt x="73" y="2"/>
                    </a:cubicBezTo>
                    <a:cubicBezTo>
                      <a:pt x="73" y="2"/>
                      <a:pt x="73" y="2"/>
                      <a:pt x="73" y="2"/>
                    </a:cubicBezTo>
                    <a:cubicBezTo>
                      <a:pt x="73" y="2"/>
                      <a:pt x="73" y="2"/>
                      <a:pt x="73" y="2"/>
                    </a:cubicBezTo>
                    <a:cubicBezTo>
                      <a:pt x="73" y="2"/>
                      <a:pt x="73" y="2"/>
                      <a:pt x="73" y="2"/>
                    </a:cubicBezTo>
                    <a:cubicBezTo>
                      <a:pt x="73" y="2"/>
                      <a:pt x="73" y="2"/>
                      <a:pt x="73" y="2"/>
                    </a:cubicBezTo>
                    <a:cubicBezTo>
                      <a:pt x="73" y="2"/>
                      <a:pt x="73" y="2"/>
                      <a:pt x="73" y="2"/>
                    </a:cubicBezTo>
                    <a:cubicBezTo>
                      <a:pt x="73" y="3"/>
                      <a:pt x="72" y="3"/>
                      <a:pt x="72" y="3"/>
                    </a:cubicBezTo>
                    <a:cubicBezTo>
                      <a:pt x="72" y="3"/>
                      <a:pt x="72" y="3"/>
                      <a:pt x="72" y="3"/>
                    </a:cubicBezTo>
                    <a:cubicBezTo>
                      <a:pt x="72" y="3"/>
                      <a:pt x="72" y="3"/>
                      <a:pt x="72" y="3"/>
                    </a:cubicBezTo>
                    <a:cubicBezTo>
                      <a:pt x="72" y="3"/>
                      <a:pt x="72" y="3"/>
                      <a:pt x="72" y="3"/>
                    </a:cubicBezTo>
                    <a:cubicBezTo>
                      <a:pt x="72" y="3"/>
                      <a:pt x="72" y="3"/>
                      <a:pt x="72" y="3"/>
                    </a:cubicBezTo>
                    <a:cubicBezTo>
                      <a:pt x="72" y="3"/>
                      <a:pt x="72" y="3"/>
                      <a:pt x="72" y="2"/>
                    </a:cubicBezTo>
                    <a:cubicBezTo>
                      <a:pt x="72" y="2"/>
                      <a:pt x="72" y="2"/>
                      <a:pt x="72" y="2"/>
                    </a:cubicBezTo>
                    <a:cubicBezTo>
                      <a:pt x="73" y="2"/>
                      <a:pt x="73" y="2"/>
                      <a:pt x="73" y="2"/>
                    </a:cubicBezTo>
                    <a:cubicBezTo>
                      <a:pt x="72" y="2"/>
                      <a:pt x="71" y="2"/>
                      <a:pt x="70" y="2"/>
                    </a:cubicBezTo>
                    <a:cubicBezTo>
                      <a:pt x="70" y="2"/>
                      <a:pt x="70" y="2"/>
                      <a:pt x="70" y="2"/>
                    </a:cubicBezTo>
                    <a:cubicBezTo>
                      <a:pt x="70" y="2"/>
                      <a:pt x="70" y="2"/>
                      <a:pt x="69" y="2"/>
                    </a:cubicBezTo>
                    <a:cubicBezTo>
                      <a:pt x="69" y="2"/>
                      <a:pt x="69" y="2"/>
                      <a:pt x="69" y="2"/>
                    </a:cubicBezTo>
                    <a:cubicBezTo>
                      <a:pt x="69" y="2"/>
                      <a:pt x="69" y="2"/>
                      <a:pt x="69" y="2"/>
                    </a:cubicBezTo>
                    <a:cubicBezTo>
                      <a:pt x="69" y="2"/>
                      <a:pt x="68" y="2"/>
                      <a:pt x="68" y="2"/>
                    </a:cubicBezTo>
                    <a:cubicBezTo>
                      <a:pt x="68" y="2"/>
                      <a:pt x="68" y="2"/>
                      <a:pt x="68" y="2"/>
                    </a:cubicBezTo>
                    <a:cubicBezTo>
                      <a:pt x="68" y="2"/>
                      <a:pt x="68" y="2"/>
                      <a:pt x="68" y="2"/>
                    </a:cubicBezTo>
                    <a:cubicBezTo>
                      <a:pt x="68" y="2"/>
                      <a:pt x="68" y="2"/>
                      <a:pt x="68" y="2"/>
                    </a:cubicBezTo>
                    <a:cubicBezTo>
                      <a:pt x="68" y="2"/>
                      <a:pt x="69" y="2"/>
                      <a:pt x="69" y="2"/>
                    </a:cubicBezTo>
                    <a:cubicBezTo>
                      <a:pt x="69" y="2"/>
                      <a:pt x="69" y="2"/>
                      <a:pt x="70" y="3"/>
                    </a:cubicBezTo>
                    <a:cubicBezTo>
                      <a:pt x="70" y="3"/>
                      <a:pt x="70" y="3"/>
                      <a:pt x="70" y="3"/>
                    </a:cubicBezTo>
                    <a:cubicBezTo>
                      <a:pt x="69" y="3"/>
                      <a:pt x="68" y="2"/>
                      <a:pt x="68" y="3"/>
                    </a:cubicBezTo>
                    <a:cubicBezTo>
                      <a:pt x="68" y="2"/>
                      <a:pt x="66" y="3"/>
                      <a:pt x="66" y="2"/>
                    </a:cubicBezTo>
                    <a:cubicBezTo>
                      <a:pt x="66" y="2"/>
                      <a:pt x="66" y="2"/>
                      <a:pt x="66" y="2"/>
                    </a:cubicBezTo>
                    <a:cubicBezTo>
                      <a:pt x="66" y="2"/>
                      <a:pt x="66" y="2"/>
                      <a:pt x="66" y="2"/>
                    </a:cubicBezTo>
                    <a:cubicBezTo>
                      <a:pt x="66" y="2"/>
                      <a:pt x="66" y="2"/>
                      <a:pt x="66" y="2"/>
                    </a:cubicBezTo>
                    <a:cubicBezTo>
                      <a:pt x="66" y="2"/>
                      <a:pt x="66" y="2"/>
                      <a:pt x="66" y="2"/>
                    </a:cubicBezTo>
                    <a:cubicBezTo>
                      <a:pt x="66" y="2"/>
                      <a:pt x="65" y="2"/>
                      <a:pt x="65" y="2"/>
                    </a:cubicBezTo>
                    <a:cubicBezTo>
                      <a:pt x="65" y="2"/>
                      <a:pt x="65" y="2"/>
                      <a:pt x="65" y="2"/>
                    </a:cubicBezTo>
                    <a:cubicBezTo>
                      <a:pt x="65" y="2"/>
                      <a:pt x="65" y="2"/>
                      <a:pt x="65" y="2"/>
                    </a:cubicBezTo>
                    <a:cubicBezTo>
                      <a:pt x="64" y="2"/>
                      <a:pt x="63" y="2"/>
                      <a:pt x="62" y="2"/>
                    </a:cubicBezTo>
                    <a:cubicBezTo>
                      <a:pt x="62" y="2"/>
                      <a:pt x="62" y="2"/>
                      <a:pt x="62" y="2"/>
                    </a:cubicBezTo>
                    <a:cubicBezTo>
                      <a:pt x="62" y="2"/>
                      <a:pt x="62" y="2"/>
                      <a:pt x="62" y="2"/>
                    </a:cubicBezTo>
                    <a:cubicBezTo>
                      <a:pt x="62" y="2"/>
                      <a:pt x="62" y="2"/>
                      <a:pt x="62" y="2"/>
                    </a:cubicBezTo>
                    <a:cubicBezTo>
                      <a:pt x="62" y="2"/>
                      <a:pt x="61" y="2"/>
                      <a:pt x="61" y="2"/>
                    </a:cubicBezTo>
                    <a:cubicBezTo>
                      <a:pt x="61" y="2"/>
                      <a:pt x="61" y="2"/>
                      <a:pt x="61" y="2"/>
                    </a:cubicBezTo>
                    <a:cubicBezTo>
                      <a:pt x="61" y="2"/>
                      <a:pt x="61" y="2"/>
                      <a:pt x="61" y="2"/>
                    </a:cubicBezTo>
                    <a:cubicBezTo>
                      <a:pt x="61" y="2"/>
                      <a:pt x="61" y="2"/>
                      <a:pt x="61" y="1"/>
                    </a:cubicBezTo>
                    <a:cubicBezTo>
                      <a:pt x="61" y="1"/>
                      <a:pt x="61" y="1"/>
                      <a:pt x="61" y="1"/>
                    </a:cubicBezTo>
                    <a:cubicBezTo>
                      <a:pt x="60" y="1"/>
                      <a:pt x="60" y="1"/>
                      <a:pt x="60" y="1"/>
                    </a:cubicBezTo>
                    <a:cubicBezTo>
                      <a:pt x="60" y="2"/>
                      <a:pt x="60" y="2"/>
                      <a:pt x="60" y="2"/>
                    </a:cubicBezTo>
                    <a:cubicBezTo>
                      <a:pt x="60" y="2"/>
                      <a:pt x="60" y="2"/>
                      <a:pt x="60" y="2"/>
                    </a:cubicBezTo>
                    <a:cubicBezTo>
                      <a:pt x="60" y="2"/>
                      <a:pt x="59" y="2"/>
                      <a:pt x="59" y="2"/>
                    </a:cubicBezTo>
                    <a:cubicBezTo>
                      <a:pt x="59" y="2"/>
                      <a:pt x="59" y="2"/>
                      <a:pt x="59" y="2"/>
                    </a:cubicBezTo>
                    <a:cubicBezTo>
                      <a:pt x="58" y="2"/>
                      <a:pt x="58" y="2"/>
                      <a:pt x="58" y="2"/>
                    </a:cubicBezTo>
                    <a:cubicBezTo>
                      <a:pt x="57" y="2"/>
                      <a:pt x="57" y="2"/>
                      <a:pt x="57" y="2"/>
                    </a:cubicBezTo>
                    <a:cubicBezTo>
                      <a:pt x="56" y="2"/>
                      <a:pt x="56" y="1"/>
                      <a:pt x="55" y="2"/>
                    </a:cubicBezTo>
                    <a:cubicBezTo>
                      <a:pt x="55" y="2"/>
                      <a:pt x="55" y="2"/>
                      <a:pt x="55" y="2"/>
                    </a:cubicBezTo>
                    <a:cubicBezTo>
                      <a:pt x="55" y="2"/>
                      <a:pt x="54" y="2"/>
                      <a:pt x="54" y="2"/>
                    </a:cubicBezTo>
                    <a:cubicBezTo>
                      <a:pt x="54" y="1"/>
                      <a:pt x="54" y="1"/>
                      <a:pt x="54" y="1"/>
                    </a:cubicBezTo>
                    <a:cubicBezTo>
                      <a:pt x="54" y="1"/>
                      <a:pt x="54" y="1"/>
                      <a:pt x="54" y="1"/>
                    </a:cubicBezTo>
                    <a:cubicBezTo>
                      <a:pt x="54" y="1"/>
                      <a:pt x="54" y="1"/>
                      <a:pt x="54" y="1"/>
                    </a:cubicBezTo>
                    <a:cubicBezTo>
                      <a:pt x="54" y="1"/>
                      <a:pt x="54" y="1"/>
                      <a:pt x="54" y="1"/>
                    </a:cubicBezTo>
                    <a:cubicBezTo>
                      <a:pt x="54" y="1"/>
                      <a:pt x="54" y="1"/>
                      <a:pt x="54" y="1"/>
                    </a:cubicBezTo>
                    <a:cubicBezTo>
                      <a:pt x="53" y="1"/>
                      <a:pt x="53" y="1"/>
                      <a:pt x="53" y="1"/>
                    </a:cubicBezTo>
                    <a:cubicBezTo>
                      <a:pt x="53" y="1"/>
                      <a:pt x="53" y="1"/>
                      <a:pt x="53" y="1"/>
                    </a:cubicBezTo>
                    <a:cubicBezTo>
                      <a:pt x="53" y="1"/>
                      <a:pt x="53" y="1"/>
                      <a:pt x="53" y="1"/>
                    </a:cubicBezTo>
                    <a:cubicBezTo>
                      <a:pt x="53" y="1"/>
                      <a:pt x="53" y="1"/>
                      <a:pt x="53" y="1"/>
                    </a:cubicBezTo>
                    <a:cubicBezTo>
                      <a:pt x="52" y="1"/>
                      <a:pt x="51" y="1"/>
                      <a:pt x="51" y="1"/>
                    </a:cubicBezTo>
                    <a:cubicBezTo>
                      <a:pt x="51" y="1"/>
                      <a:pt x="50" y="1"/>
                      <a:pt x="50" y="1"/>
                    </a:cubicBezTo>
                    <a:cubicBezTo>
                      <a:pt x="50" y="1"/>
                      <a:pt x="49" y="1"/>
                      <a:pt x="49" y="1"/>
                    </a:cubicBezTo>
                    <a:cubicBezTo>
                      <a:pt x="49" y="1"/>
                      <a:pt x="49" y="1"/>
                      <a:pt x="49" y="1"/>
                    </a:cubicBezTo>
                    <a:cubicBezTo>
                      <a:pt x="49" y="1"/>
                      <a:pt x="49" y="1"/>
                      <a:pt x="50" y="1"/>
                    </a:cubicBezTo>
                    <a:cubicBezTo>
                      <a:pt x="50" y="1"/>
                      <a:pt x="50" y="1"/>
                      <a:pt x="50" y="1"/>
                    </a:cubicBezTo>
                    <a:cubicBezTo>
                      <a:pt x="50" y="1"/>
                      <a:pt x="50" y="1"/>
                      <a:pt x="49" y="1"/>
                    </a:cubicBezTo>
                    <a:cubicBezTo>
                      <a:pt x="49" y="1"/>
                      <a:pt x="49" y="1"/>
                      <a:pt x="49" y="1"/>
                    </a:cubicBezTo>
                    <a:cubicBezTo>
                      <a:pt x="49"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7" y="1"/>
                      <a:pt x="47" y="0"/>
                      <a:pt x="46" y="1"/>
                    </a:cubicBezTo>
                    <a:cubicBezTo>
                      <a:pt x="46" y="1"/>
                      <a:pt x="46" y="1"/>
                      <a:pt x="46" y="1"/>
                    </a:cubicBezTo>
                    <a:cubicBezTo>
                      <a:pt x="46" y="1"/>
                      <a:pt x="46" y="0"/>
                      <a:pt x="46" y="0"/>
                    </a:cubicBezTo>
                    <a:cubicBezTo>
                      <a:pt x="46" y="0"/>
                      <a:pt x="46" y="0"/>
                      <a:pt x="46" y="0"/>
                    </a:cubicBezTo>
                    <a:cubicBezTo>
                      <a:pt x="46" y="0"/>
                      <a:pt x="46" y="0"/>
                      <a:pt x="46" y="0"/>
                    </a:cubicBezTo>
                    <a:cubicBezTo>
                      <a:pt x="46" y="0"/>
                      <a:pt x="44" y="0"/>
                      <a:pt x="44" y="0"/>
                    </a:cubicBezTo>
                    <a:cubicBezTo>
                      <a:pt x="45" y="0"/>
                      <a:pt x="44" y="0"/>
                      <a:pt x="44" y="1"/>
                    </a:cubicBezTo>
                    <a:cubicBezTo>
                      <a:pt x="44" y="1"/>
                      <a:pt x="44" y="1"/>
                      <a:pt x="44" y="1"/>
                    </a:cubicBezTo>
                    <a:cubicBezTo>
                      <a:pt x="44" y="1"/>
                      <a:pt x="44" y="1"/>
                      <a:pt x="43" y="1"/>
                    </a:cubicBezTo>
                    <a:cubicBezTo>
                      <a:pt x="43" y="1"/>
                      <a:pt x="43" y="1"/>
                      <a:pt x="43" y="1"/>
                    </a:cubicBezTo>
                    <a:cubicBezTo>
                      <a:pt x="43" y="1"/>
                      <a:pt x="43" y="1"/>
                      <a:pt x="43" y="1"/>
                    </a:cubicBezTo>
                    <a:cubicBezTo>
                      <a:pt x="43" y="1"/>
                      <a:pt x="44" y="1"/>
                      <a:pt x="44" y="1"/>
                    </a:cubicBezTo>
                    <a:cubicBezTo>
                      <a:pt x="44" y="1"/>
                      <a:pt x="44" y="1"/>
                      <a:pt x="44" y="1"/>
                    </a:cubicBezTo>
                    <a:cubicBezTo>
                      <a:pt x="44" y="1"/>
                      <a:pt x="44" y="1"/>
                      <a:pt x="44" y="1"/>
                    </a:cubicBezTo>
                    <a:cubicBezTo>
                      <a:pt x="44" y="1"/>
                      <a:pt x="44" y="1"/>
                      <a:pt x="44" y="1"/>
                    </a:cubicBezTo>
                    <a:cubicBezTo>
                      <a:pt x="44" y="1"/>
                      <a:pt x="45" y="1"/>
                      <a:pt x="45" y="1"/>
                    </a:cubicBezTo>
                    <a:cubicBezTo>
                      <a:pt x="45" y="1"/>
                      <a:pt x="44" y="1"/>
                      <a:pt x="43" y="1"/>
                    </a:cubicBezTo>
                    <a:cubicBezTo>
                      <a:pt x="43" y="1"/>
                      <a:pt x="43" y="1"/>
                      <a:pt x="43" y="1"/>
                    </a:cubicBezTo>
                    <a:cubicBezTo>
                      <a:pt x="43" y="1"/>
                      <a:pt x="43" y="1"/>
                      <a:pt x="43" y="1"/>
                    </a:cubicBezTo>
                    <a:cubicBezTo>
                      <a:pt x="43" y="1"/>
                      <a:pt x="43" y="1"/>
                      <a:pt x="42" y="1"/>
                    </a:cubicBezTo>
                    <a:cubicBezTo>
                      <a:pt x="42" y="1"/>
                      <a:pt x="42" y="1"/>
                      <a:pt x="42" y="1"/>
                    </a:cubicBezTo>
                    <a:cubicBezTo>
                      <a:pt x="42" y="1"/>
                      <a:pt x="42" y="1"/>
                      <a:pt x="42" y="1"/>
                    </a:cubicBezTo>
                    <a:cubicBezTo>
                      <a:pt x="42" y="1"/>
                      <a:pt x="42" y="1"/>
                      <a:pt x="42" y="1"/>
                    </a:cubicBezTo>
                    <a:cubicBezTo>
                      <a:pt x="42" y="1"/>
                      <a:pt x="42" y="1"/>
                      <a:pt x="41" y="1"/>
                    </a:cubicBezTo>
                    <a:cubicBezTo>
                      <a:pt x="41" y="1"/>
                      <a:pt x="41" y="1"/>
                      <a:pt x="41" y="1"/>
                    </a:cubicBezTo>
                    <a:cubicBezTo>
                      <a:pt x="41" y="1"/>
                      <a:pt x="40" y="1"/>
                      <a:pt x="40" y="1"/>
                    </a:cubicBezTo>
                    <a:cubicBezTo>
                      <a:pt x="40" y="1"/>
                      <a:pt x="40" y="1"/>
                      <a:pt x="40" y="1"/>
                    </a:cubicBezTo>
                    <a:cubicBezTo>
                      <a:pt x="40" y="1"/>
                      <a:pt x="39" y="1"/>
                      <a:pt x="39" y="1"/>
                    </a:cubicBezTo>
                    <a:cubicBezTo>
                      <a:pt x="39" y="1"/>
                      <a:pt x="39" y="1"/>
                      <a:pt x="39" y="1"/>
                    </a:cubicBezTo>
                    <a:cubicBezTo>
                      <a:pt x="39" y="1"/>
                      <a:pt x="39" y="1"/>
                      <a:pt x="39" y="1"/>
                    </a:cubicBezTo>
                    <a:cubicBezTo>
                      <a:pt x="38" y="1"/>
                      <a:pt x="38" y="1"/>
                      <a:pt x="38" y="1"/>
                    </a:cubicBezTo>
                    <a:cubicBezTo>
                      <a:pt x="38" y="1"/>
                      <a:pt x="38" y="1"/>
                      <a:pt x="38" y="1"/>
                    </a:cubicBezTo>
                    <a:cubicBezTo>
                      <a:pt x="37" y="0"/>
                      <a:pt x="37" y="1"/>
                      <a:pt x="36" y="1"/>
                    </a:cubicBezTo>
                    <a:cubicBezTo>
                      <a:pt x="36" y="1"/>
                      <a:pt x="36" y="1"/>
                      <a:pt x="36" y="1"/>
                    </a:cubicBezTo>
                    <a:cubicBezTo>
                      <a:pt x="36" y="1"/>
                      <a:pt x="36" y="1"/>
                      <a:pt x="36" y="1"/>
                    </a:cubicBezTo>
                    <a:cubicBezTo>
                      <a:pt x="35" y="1"/>
                      <a:pt x="35" y="1"/>
                      <a:pt x="35" y="1"/>
                    </a:cubicBezTo>
                    <a:cubicBezTo>
                      <a:pt x="35" y="1"/>
                      <a:pt x="35" y="1"/>
                      <a:pt x="35" y="1"/>
                    </a:cubicBezTo>
                    <a:cubicBezTo>
                      <a:pt x="34" y="1"/>
                      <a:pt x="34" y="1"/>
                      <a:pt x="33" y="1"/>
                    </a:cubicBezTo>
                    <a:cubicBezTo>
                      <a:pt x="33" y="1"/>
                      <a:pt x="33" y="1"/>
                      <a:pt x="33" y="1"/>
                    </a:cubicBezTo>
                    <a:cubicBezTo>
                      <a:pt x="33" y="1"/>
                      <a:pt x="33" y="1"/>
                      <a:pt x="33" y="1"/>
                    </a:cubicBezTo>
                    <a:cubicBezTo>
                      <a:pt x="33" y="1"/>
                      <a:pt x="33" y="1"/>
                      <a:pt x="33" y="1"/>
                    </a:cubicBezTo>
                    <a:cubicBezTo>
                      <a:pt x="33" y="1"/>
                      <a:pt x="33" y="1"/>
                      <a:pt x="33" y="1"/>
                    </a:cubicBezTo>
                    <a:cubicBezTo>
                      <a:pt x="33" y="0"/>
                      <a:pt x="33" y="0"/>
                      <a:pt x="33" y="0"/>
                    </a:cubicBezTo>
                    <a:cubicBezTo>
                      <a:pt x="33" y="0"/>
                      <a:pt x="33" y="0"/>
                      <a:pt x="33" y="1"/>
                    </a:cubicBezTo>
                    <a:cubicBezTo>
                      <a:pt x="33" y="1"/>
                      <a:pt x="33" y="1"/>
                      <a:pt x="33" y="1"/>
                    </a:cubicBezTo>
                    <a:cubicBezTo>
                      <a:pt x="33" y="1"/>
                      <a:pt x="33" y="1"/>
                      <a:pt x="33" y="1"/>
                    </a:cubicBezTo>
                    <a:cubicBezTo>
                      <a:pt x="33" y="1"/>
                      <a:pt x="33" y="1"/>
                      <a:pt x="32" y="1"/>
                    </a:cubicBezTo>
                    <a:cubicBezTo>
                      <a:pt x="32" y="1"/>
                      <a:pt x="32" y="1"/>
                      <a:pt x="32" y="1"/>
                    </a:cubicBezTo>
                    <a:cubicBezTo>
                      <a:pt x="32" y="1"/>
                      <a:pt x="32" y="1"/>
                      <a:pt x="32" y="1"/>
                    </a:cubicBezTo>
                    <a:cubicBezTo>
                      <a:pt x="32" y="1"/>
                      <a:pt x="32" y="1"/>
                      <a:pt x="32" y="1"/>
                    </a:cubicBezTo>
                    <a:cubicBezTo>
                      <a:pt x="33" y="1"/>
                      <a:pt x="33" y="1"/>
                      <a:pt x="33" y="1"/>
                    </a:cubicBezTo>
                    <a:cubicBezTo>
                      <a:pt x="34" y="1"/>
                      <a:pt x="34" y="1"/>
                      <a:pt x="35" y="1"/>
                    </a:cubicBezTo>
                    <a:cubicBezTo>
                      <a:pt x="35" y="1"/>
                      <a:pt x="35" y="1"/>
                      <a:pt x="35" y="1"/>
                    </a:cubicBezTo>
                    <a:cubicBezTo>
                      <a:pt x="35" y="1"/>
                      <a:pt x="35" y="1"/>
                      <a:pt x="36" y="1"/>
                    </a:cubicBezTo>
                    <a:cubicBezTo>
                      <a:pt x="36" y="1"/>
                      <a:pt x="36" y="1"/>
                      <a:pt x="36" y="1"/>
                    </a:cubicBezTo>
                    <a:cubicBezTo>
                      <a:pt x="37" y="2"/>
                      <a:pt x="37" y="1"/>
                      <a:pt x="38" y="1"/>
                    </a:cubicBezTo>
                    <a:cubicBezTo>
                      <a:pt x="38" y="1"/>
                      <a:pt x="38" y="1"/>
                      <a:pt x="38" y="1"/>
                    </a:cubicBezTo>
                    <a:cubicBezTo>
                      <a:pt x="38" y="1"/>
                      <a:pt x="38" y="1"/>
                      <a:pt x="39" y="1"/>
                    </a:cubicBezTo>
                    <a:cubicBezTo>
                      <a:pt x="39" y="1"/>
                      <a:pt x="39" y="1"/>
                      <a:pt x="39" y="1"/>
                    </a:cubicBezTo>
                    <a:cubicBezTo>
                      <a:pt x="39" y="1"/>
                      <a:pt x="39" y="1"/>
                      <a:pt x="39" y="1"/>
                    </a:cubicBezTo>
                    <a:cubicBezTo>
                      <a:pt x="39" y="1"/>
                      <a:pt x="40" y="1"/>
                      <a:pt x="40" y="1"/>
                    </a:cubicBezTo>
                    <a:cubicBezTo>
                      <a:pt x="40" y="1"/>
                      <a:pt x="40" y="1"/>
                      <a:pt x="40" y="1"/>
                    </a:cubicBezTo>
                    <a:cubicBezTo>
                      <a:pt x="40" y="1"/>
                      <a:pt x="40" y="1"/>
                      <a:pt x="40" y="1"/>
                    </a:cubicBezTo>
                    <a:cubicBezTo>
                      <a:pt x="40" y="2"/>
                      <a:pt x="41" y="2"/>
                      <a:pt x="41" y="2"/>
                    </a:cubicBezTo>
                    <a:cubicBezTo>
                      <a:pt x="41" y="2"/>
                      <a:pt x="41" y="2"/>
                      <a:pt x="41" y="2"/>
                    </a:cubicBezTo>
                    <a:cubicBezTo>
                      <a:pt x="41" y="2"/>
                      <a:pt x="42" y="2"/>
                      <a:pt x="42" y="2"/>
                    </a:cubicBezTo>
                    <a:cubicBezTo>
                      <a:pt x="42" y="2"/>
                      <a:pt x="42" y="2"/>
                      <a:pt x="42" y="2"/>
                    </a:cubicBezTo>
                    <a:cubicBezTo>
                      <a:pt x="42" y="2"/>
                      <a:pt x="42" y="2"/>
                      <a:pt x="42" y="2"/>
                    </a:cubicBezTo>
                    <a:cubicBezTo>
                      <a:pt x="42" y="2"/>
                      <a:pt x="42" y="2"/>
                      <a:pt x="42" y="2"/>
                    </a:cubicBezTo>
                    <a:cubicBezTo>
                      <a:pt x="43" y="2"/>
                      <a:pt x="44" y="2"/>
                      <a:pt x="44" y="2"/>
                    </a:cubicBezTo>
                    <a:cubicBezTo>
                      <a:pt x="44" y="2"/>
                      <a:pt x="44" y="2"/>
                      <a:pt x="44" y="2"/>
                    </a:cubicBezTo>
                    <a:cubicBezTo>
                      <a:pt x="44" y="2"/>
                      <a:pt x="44" y="2"/>
                      <a:pt x="44" y="2"/>
                    </a:cubicBezTo>
                    <a:cubicBezTo>
                      <a:pt x="43" y="2"/>
                      <a:pt x="43" y="2"/>
                      <a:pt x="43" y="2"/>
                    </a:cubicBezTo>
                    <a:cubicBezTo>
                      <a:pt x="43" y="1"/>
                      <a:pt x="43" y="1"/>
                      <a:pt x="43" y="1"/>
                    </a:cubicBezTo>
                    <a:cubicBezTo>
                      <a:pt x="43" y="1"/>
                      <a:pt x="43" y="1"/>
                      <a:pt x="43" y="1"/>
                    </a:cubicBezTo>
                    <a:cubicBezTo>
                      <a:pt x="43" y="1"/>
                      <a:pt x="43" y="1"/>
                      <a:pt x="43" y="1"/>
                    </a:cubicBezTo>
                    <a:cubicBezTo>
                      <a:pt x="43" y="1"/>
                      <a:pt x="43" y="1"/>
                      <a:pt x="43" y="1"/>
                    </a:cubicBezTo>
                    <a:cubicBezTo>
                      <a:pt x="45" y="2"/>
                      <a:pt x="47" y="2"/>
                      <a:pt x="49" y="2"/>
                    </a:cubicBezTo>
                    <a:cubicBezTo>
                      <a:pt x="49" y="2"/>
                      <a:pt x="49" y="2"/>
                      <a:pt x="49" y="2"/>
                    </a:cubicBezTo>
                    <a:cubicBezTo>
                      <a:pt x="49" y="2"/>
                      <a:pt x="49" y="2"/>
                      <a:pt x="49" y="2"/>
                    </a:cubicBezTo>
                    <a:cubicBezTo>
                      <a:pt x="49" y="2"/>
                      <a:pt x="50" y="2"/>
                      <a:pt x="49" y="2"/>
                    </a:cubicBezTo>
                    <a:cubicBezTo>
                      <a:pt x="50" y="2"/>
                      <a:pt x="50" y="2"/>
                      <a:pt x="51" y="2"/>
                    </a:cubicBezTo>
                    <a:cubicBezTo>
                      <a:pt x="51" y="2"/>
                      <a:pt x="51" y="2"/>
                      <a:pt x="51" y="2"/>
                    </a:cubicBezTo>
                    <a:cubicBezTo>
                      <a:pt x="51" y="2"/>
                      <a:pt x="51" y="2"/>
                      <a:pt x="51" y="2"/>
                    </a:cubicBezTo>
                    <a:cubicBezTo>
                      <a:pt x="51" y="2"/>
                      <a:pt x="51" y="2"/>
                      <a:pt x="51" y="2"/>
                    </a:cubicBezTo>
                    <a:cubicBezTo>
                      <a:pt x="51" y="2"/>
                      <a:pt x="51" y="2"/>
                      <a:pt x="51" y="2"/>
                    </a:cubicBezTo>
                    <a:cubicBezTo>
                      <a:pt x="51" y="2"/>
                      <a:pt x="52" y="2"/>
                      <a:pt x="52" y="2"/>
                    </a:cubicBezTo>
                    <a:cubicBezTo>
                      <a:pt x="52" y="2"/>
                      <a:pt x="53" y="2"/>
                      <a:pt x="54" y="2"/>
                    </a:cubicBezTo>
                    <a:cubicBezTo>
                      <a:pt x="54" y="2"/>
                      <a:pt x="55" y="2"/>
                      <a:pt x="55" y="2"/>
                    </a:cubicBezTo>
                    <a:cubicBezTo>
                      <a:pt x="55" y="2"/>
                      <a:pt x="55" y="2"/>
                      <a:pt x="55" y="2"/>
                    </a:cubicBezTo>
                    <a:cubicBezTo>
                      <a:pt x="55" y="2"/>
                      <a:pt x="55" y="2"/>
                      <a:pt x="55" y="2"/>
                    </a:cubicBezTo>
                    <a:cubicBezTo>
                      <a:pt x="56" y="2"/>
                      <a:pt x="56" y="2"/>
                      <a:pt x="57" y="2"/>
                    </a:cubicBezTo>
                    <a:cubicBezTo>
                      <a:pt x="57" y="2"/>
                      <a:pt x="57" y="2"/>
                      <a:pt x="57" y="2"/>
                    </a:cubicBezTo>
                    <a:cubicBezTo>
                      <a:pt x="57" y="2"/>
                      <a:pt x="57" y="2"/>
                      <a:pt x="57" y="2"/>
                    </a:cubicBezTo>
                    <a:cubicBezTo>
                      <a:pt x="57" y="2"/>
                      <a:pt x="57" y="2"/>
                      <a:pt x="58" y="2"/>
                    </a:cubicBezTo>
                    <a:cubicBezTo>
                      <a:pt x="58" y="2"/>
                      <a:pt x="58" y="2"/>
                      <a:pt x="59" y="2"/>
                    </a:cubicBezTo>
                    <a:cubicBezTo>
                      <a:pt x="59" y="2"/>
                      <a:pt x="59" y="2"/>
                      <a:pt x="59" y="2"/>
                    </a:cubicBezTo>
                    <a:cubicBezTo>
                      <a:pt x="60" y="2"/>
                      <a:pt x="61" y="3"/>
                      <a:pt x="62" y="3"/>
                    </a:cubicBezTo>
                    <a:cubicBezTo>
                      <a:pt x="62" y="3"/>
                      <a:pt x="62" y="3"/>
                      <a:pt x="62" y="3"/>
                    </a:cubicBezTo>
                    <a:cubicBezTo>
                      <a:pt x="62" y="3"/>
                      <a:pt x="62" y="3"/>
                      <a:pt x="62" y="3"/>
                    </a:cubicBezTo>
                    <a:cubicBezTo>
                      <a:pt x="63" y="3"/>
                      <a:pt x="64" y="3"/>
                      <a:pt x="65" y="3"/>
                    </a:cubicBezTo>
                    <a:cubicBezTo>
                      <a:pt x="64" y="3"/>
                      <a:pt x="64" y="3"/>
                      <a:pt x="63" y="3"/>
                    </a:cubicBezTo>
                    <a:cubicBezTo>
                      <a:pt x="63" y="3"/>
                      <a:pt x="63"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4"/>
                      <a:pt x="62" y="3"/>
                      <a:pt x="62" y="4"/>
                    </a:cubicBezTo>
                    <a:cubicBezTo>
                      <a:pt x="62" y="4"/>
                      <a:pt x="62" y="4"/>
                      <a:pt x="62" y="4"/>
                    </a:cubicBezTo>
                    <a:cubicBezTo>
                      <a:pt x="62" y="4"/>
                      <a:pt x="61" y="4"/>
                      <a:pt x="61" y="4"/>
                    </a:cubicBezTo>
                    <a:cubicBezTo>
                      <a:pt x="61" y="4"/>
                      <a:pt x="61" y="4"/>
                      <a:pt x="61" y="4"/>
                    </a:cubicBezTo>
                    <a:cubicBezTo>
                      <a:pt x="61" y="4"/>
                      <a:pt x="61" y="4"/>
                      <a:pt x="61" y="4"/>
                    </a:cubicBezTo>
                    <a:cubicBezTo>
                      <a:pt x="61" y="4"/>
                      <a:pt x="61" y="4"/>
                      <a:pt x="62"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5"/>
                    </a:cubicBezTo>
                    <a:cubicBezTo>
                      <a:pt x="61" y="4"/>
                      <a:pt x="61" y="4"/>
                      <a:pt x="61" y="4"/>
                    </a:cubicBezTo>
                    <a:cubicBezTo>
                      <a:pt x="60" y="4"/>
                      <a:pt x="59" y="5"/>
                      <a:pt x="59" y="4"/>
                    </a:cubicBezTo>
                    <a:cubicBezTo>
                      <a:pt x="59" y="4"/>
                      <a:pt x="59" y="4"/>
                      <a:pt x="58" y="4"/>
                    </a:cubicBezTo>
                    <a:cubicBezTo>
                      <a:pt x="58" y="4"/>
                      <a:pt x="58" y="4"/>
                      <a:pt x="58" y="4"/>
                    </a:cubicBezTo>
                    <a:cubicBezTo>
                      <a:pt x="58" y="4"/>
                      <a:pt x="58" y="4"/>
                      <a:pt x="58" y="4"/>
                    </a:cubicBezTo>
                    <a:cubicBezTo>
                      <a:pt x="58" y="4"/>
                      <a:pt x="58" y="4"/>
                      <a:pt x="58" y="4"/>
                    </a:cubicBezTo>
                    <a:cubicBezTo>
                      <a:pt x="58" y="4"/>
                      <a:pt x="59" y="4"/>
                      <a:pt x="59" y="4"/>
                    </a:cubicBezTo>
                    <a:cubicBezTo>
                      <a:pt x="59" y="3"/>
                      <a:pt x="59" y="3"/>
                      <a:pt x="59" y="3"/>
                    </a:cubicBezTo>
                    <a:cubicBezTo>
                      <a:pt x="59" y="4"/>
                      <a:pt x="59" y="4"/>
                      <a:pt x="59" y="4"/>
                    </a:cubicBezTo>
                    <a:cubicBezTo>
                      <a:pt x="59" y="4"/>
                      <a:pt x="59" y="4"/>
                      <a:pt x="59" y="4"/>
                    </a:cubicBezTo>
                    <a:cubicBezTo>
                      <a:pt x="59" y="4"/>
                      <a:pt x="59" y="4"/>
                      <a:pt x="59" y="4"/>
                    </a:cubicBezTo>
                    <a:cubicBezTo>
                      <a:pt x="59" y="4"/>
                      <a:pt x="59" y="4"/>
                      <a:pt x="59" y="4"/>
                    </a:cubicBezTo>
                    <a:cubicBezTo>
                      <a:pt x="59" y="3"/>
                      <a:pt x="59" y="3"/>
                      <a:pt x="59" y="3"/>
                    </a:cubicBezTo>
                    <a:cubicBezTo>
                      <a:pt x="59" y="3"/>
                      <a:pt x="59" y="3"/>
                      <a:pt x="59" y="3"/>
                    </a:cubicBezTo>
                    <a:cubicBezTo>
                      <a:pt x="59" y="3"/>
                      <a:pt x="59" y="3"/>
                      <a:pt x="59" y="3"/>
                    </a:cubicBezTo>
                    <a:cubicBezTo>
                      <a:pt x="59" y="3"/>
                      <a:pt x="58" y="3"/>
                      <a:pt x="57" y="3"/>
                    </a:cubicBezTo>
                    <a:cubicBezTo>
                      <a:pt x="57" y="3"/>
                      <a:pt x="57" y="3"/>
                      <a:pt x="57" y="3"/>
                    </a:cubicBezTo>
                    <a:cubicBezTo>
                      <a:pt x="57" y="3"/>
                      <a:pt x="57" y="3"/>
                      <a:pt x="58" y="3"/>
                    </a:cubicBezTo>
                    <a:cubicBezTo>
                      <a:pt x="58" y="3"/>
                      <a:pt x="58" y="3"/>
                      <a:pt x="58" y="3"/>
                    </a:cubicBezTo>
                    <a:cubicBezTo>
                      <a:pt x="58" y="3"/>
                      <a:pt x="58" y="3"/>
                      <a:pt x="58" y="3"/>
                    </a:cubicBezTo>
                    <a:cubicBezTo>
                      <a:pt x="58" y="3"/>
                      <a:pt x="58" y="3"/>
                      <a:pt x="58" y="3"/>
                    </a:cubicBezTo>
                    <a:cubicBezTo>
                      <a:pt x="58" y="3"/>
                      <a:pt x="58" y="3"/>
                      <a:pt x="57" y="3"/>
                    </a:cubicBezTo>
                    <a:cubicBezTo>
                      <a:pt x="57" y="3"/>
                      <a:pt x="57" y="3"/>
                      <a:pt x="57" y="3"/>
                    </a:cubicBezTo>
                    <a:cubicBezTo>
                      <a:pt x="57" y="3"/>
                      <a:pt x="57" y="3"/>
                      <a:pt x="57" y="3"/>
                    </a:cubicBezTo>
                    <a:cubicBezTo>
                      <a:pt x="57" y="3"/>
                      <a:pt x="57" y="3"/>
                      <a:pt x="57" y="3"/>
                    </a:cubicBezTo>
                    <a:cubicBezTo>
                      <a:pt x="57" y="3"/>
                      <a:pt x="57" y="3"/>
                      <a:pt x="57" y="3"/>
                    </a:cubicBezTo>
                    <a:cubicBezTo>
                      <a:pt x="57" y="3"/>
                      <a:pt x="57" y="3"/>
                      <a:pt x="57" y="3"/>
                    </a:cubicBezTo>
                    <a:cubicBezTo>
                      <a:pt x="57" y="3"/>
                      <a:pt x="57" y="3"/>
                      <a:pt x="57" y="3"/>
                    </a:cubicBezTo>
                    <a:cubicBezTo>
                      <a:pt x="57" y="3"/>
                      <a:pt x="57"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4"/>
                      <a:pt x="56" y="4"/>
                    </a:cubicBezTo>
                    <a:cubicBezTo>
                      <a:pt x="57" y="4"/>
                      <a:pt x="57" y="4"/>
                      <a:pt x="57" y="4"/>
                    </a:cubicBezTo>
                    <a:cubicBezTo>
                      <a:pt x="56" y="4"/>
                      <a:pt x="56" y="4"/>
                      <a:pt x="56" y="4"/>
                    </a:cubicBezTo>
                    <a:cubicBezTo>
                      <a:pt x="57" y="4"/>
                      <a:pt x="57" y="4"/>
                      <a:pt x="57" y="4"/>
                    </a:cubicBezTo>
                    <a:cubicBezTo>
                      <a:pt x="57" y="4"/>
                      <a:pt x="57" y="4"/>
                      <a:pt x="57" y="4"/>
                    </a:cubicBezTo>
                    <a:cubicBezTo>
                      <a:pt x="57" y="4"/>
                      <a:pt x="57" y="4"/>
                      <a:pt x="57" y="4"/>
                    </a:cubicBezTo>
                    <a:cubicBezTo>
                      <a:pt x="57" y="4"/>
                      <a:pt x="57" y="4"/>
                      <a:pt x="57" y="4"/>
                    </a:cubicBezTo>
                    <a:cubicBezTo>
                      <a:pt x="57" y="4"/>
                      <a:pt x="58" y="4"/>
                      <a:pt x="58" y="4"/>
                    </a:cubicBezTo>
                    <a:cubicBezTo>
                      <a:pt x="58" y="4"/>
                      <a:pt x="58" y="4"/>
                      <a:pt x="58" y="4"/>
                    </a:cubicBezTo>
                    <a:cubicBezTo>
                      <a:pt x="58" y="4"/>
                      <a:pt x="58" y="4"/>
                      <a:pt x="58" y="4"/>
                    </a:cubicBezTo>
                    <a:cubicBezTo>
                      <a:pt x="58" y="4"/>
                      <a:pt x="58" y="4"/>
                      <a:pt x="58" y="4"/>
                    </a:cubicBezTo>
                    <a:cubicBezTo>
                      <a:pt x="58" y="4"/>
                      <a:pt x="57" y="4"/>
                      <a:pt x="56" y="4"/>
                    </a:cubicBezTo>
                    <a:cubicBezTo>
                      <a:pt x="56" y="4"/>
                      <a:pt x="56" y="4"/>
                      <a:pt x="56" y="4"/>
                    </a:cubicBezTo>
                    <a:cubicBezTo>
                      <a:pt x="56" y="4"/>
                      <a:pt x="56" y="4"/>
                      <a:pt x="56" y="4"/>
                    </a:cubicBezTo>
                    <a:cubicBezTo>
                      <a:pt x="56" y="4"/>
                      <a:pt x="55" y="4"/>
                      <a:pt x="55" y="4"/>
                    </a:cubicBezTo>
                    <a:cubicBezTo>
                      <a:pt x="55" y="4"/>
                      <a:pt x="55" y="4"/>
                      <a:pt x="55" y="4"/>
                    </a:cubicBezTo>
                    <a:cubicBezTo>
                      <a:pt x="55" y="4"/>
                      <a:pt x="55" y="4"/>
                      <a:pt x="55" y="4"/>
                    </a:cubicBezTo>
                    <a:cubicBezTo>
                      <a:pt x="54" y="4"/>
                      <a:pt x="53" y="3"/>
                      <a:pt x="51" y="4"/>
                    </a:cubicBezTo>
                    <a:cubicBezTo>
                      <a:pt x="51" y="4"/>
                      <a:pt x="51" y="4"/>
                      <a:pt x="51" y="4"/>
                    </a:cubicBezTo>
                    <a:cubicBezTo>
                      <a:pt x="51" y="4"/>
                      <a:pt x="51" y="4"/>
                      <a:pt x="51" y="4"/>
                    </a:cubicBezTo>
                    <a:cubicBezTo>
                      <a:pt x="51" y="4"/>
                      <a:pt x="51" y="4"/>
                      <a:pt x="51" y="4"/>
                    </a:cubicBezTo>
                    <a:cubicBezTo>
                      <a:pt x="51" y="3"/>
                      <a:pt x="51" y="3"/>
                      <a:pt x="51" y="3"/>
                    </a:cubicBezTo>
                    <a:cubicBezTo>
                      <a:pt x="51" y="3"/>
                      <a:pt x="51" y="3"/>
                      <a:pt x="51" y="3"/>
                    </a:cubicBezTo>
                    <a:cubicBezTo>
                      <a:pt x="51" y="3"/>
                      <a:pt x="51"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49" y="3"/>
                      <a:pt x="47" y="3"/>
                      <a:pt x="46" y="3"/>
                    </a:cubicBezTo>
                    <a:cubicBezTo>
                      <a:pt x="46" y="3"/>
                      <a:pt x="46" y="3"/>
                      <a:pt x="46" y="3"/>
                    </a:cubicBezTo>
                    <a:cubicBezTo>
                      <a:pt x="46" y="3"/>
                      <a:pt x="46" y="3"/>
                      <a:pt x="46" y="3"/>
                    </a:cubicBezTo>
                    <a:cubicBezTo>
                      <a:pt x="46" y="3"/>
                      <a:pt x="46" y="3"/>
                      <a:pt x="46" y="2"/>
                    </a:cubicBezTo>
                    <a:cubicBezTo>
                      <a:pt x="46" y="2"/>
                      <a:pt x="46" y="2"/>
                      <a:pt x="46" y="2"/>
                    </a:cubicBezTo>
                    <a:cubicBezTo>
                      <a:pt x="46" y="2"/>
                      <a:pt x="46" y="2"/>
                      <a:pt x="46" y="3"/>
                    </a:cubicBezTo>
                    <a:cubicBezTo>
                      <a:pt x="46" y="3"/>
                      <a:pt x="46" y="3"/>
                      <a:pt x="46" y="3"/>
                    </a:cubicBezTo>
                    <a:cubicBezTo>
                      <a:pt x="46" y="3"/>
                      <a:pt x="46" y="3"/>
                      <a:pt x="46" y="3"/>
                    </a:cubicBezTo>
                    <a:cubicBezTo>
                      <a:pt x="46" y="3"/>
                      <a:pt x="46" y="3"/>
                      <a:pt x="46" y="3"/>
                    </a:cubicBezTo>
                    <a:cubicBezTo>
                      <a:pt x="46" y="3"/>
                      <a:pt x="45" y="3"/>
                      <a:pt x="45" y="3"/>
                    </a:cubicBezTo>
                    <a:cubicBezTo>
                      <a:pt x="45" y="3"/>
                      <a:pt x="45" y="3"/>
                      <a:pt x="45" y="2"/>
                    </a:cubicBezTo>
                    <a:cubicBezTo>
                      <a:pt x="45" y="2"/>
                      <a:pt x="45" y="3"/>
                      <a:pt x="44" y="3"/>
                    </a:cubicBezTo>
                    <a:cubicBezTo>
                      <a:pt x="44" y="3"/>
                      <a:pt x="44" y="3"/>
                      <a:pt x="44" y="3"/>
                    </a:cubicBezTo>
                    <a:cubicBezTo>
                      <a:pt x="44" y="2"/>
                      <a:pt x="44" y="2"/>
                      <a:pt x="44" y="2"/>
                    </a:cubicBezTo>
                    <a:cubicBezTo>
                      <a:pt x="45" y="2"/>
                      <a:pt x="45" y="2"/>
                      <a:pt x="45" y="2"/>
                    </a:cubicBezTo>
                    <a:cubicBezTo>
                      <a:pt x="45" y="2"/>
                      <a:pt x="45" y="2"/>
                      <a:pt x="45" y="2"/>
                    </a:cubicBezTo>
                    <a:cubicBezTo>
                      <a:pt x="45" y="2"/>
                      <a:pt x="45" y="2"/>
                      <a:pt x="45" y="2"/>
                    </a:cubicBezTo>
                    <a:cubicBezTo>
                      <a:pt x="45" y="2"/>
                      <a:pt x="45"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3"/>
                      <a:pt x="44" y="3"/>
                    </a:cubicBezTo>
                    <a:cubicBezTo>
                      <a:pt x="43" y="3"/>
                      <a:pt x="42" y="3"/>
                      <a:pt x="41" y="3"/>
                    </a:cubicBezTo>
                    <a:cubicBezTo>
                      <a:pt x="41" y="3"/>
                      <a:pt x="41" y="3"/>
                      <a:pt x="41" y="3"/>
                    </a:cubicBezTo>
                    <a:cubicBezTo>
                      <a:pt x="41" y="3"/>
                      <a:pt x="41" y="3"/>
                      <a:pt x="41" y="3"/>
                    </a:cubicBezTo>
                    <a:cubicBezTo>
                      <a:pt x="41" y="2"/>
                      <a:pt x="41" y="2"/>
                      <a:pt x="41" y="2"/>
                    </a:cubicBezTo>
                    <a:cubicBezTo>
                      <a:pt x="41" y="2"/>
                      <a:pt x="41" y="2"/>
                      <a:pt x="41" y="2"/>
                    </a:cubicBezTo>
                    <a:cubicBezTo>
                      <a:pt x="41" y="2"/>
                      <a:pt x="41" y="2"/>
                      <a:pt x="41" y="2"/>
                    </a:cubicBezTo>
                    <a:cubicBezTo>
                      <a:pt x="41" y="2"/>
                      <a:pt x="41" y="2"/>
                      <a:pt x="41" y="2"/>
                    </a:cubicBezTo>
                    <a:cubicBezTo>
                      <a:pt x="40" y="2"/>
                      <a:pt x="40" y="2"/>
                      <a:pt x="40" y="2"/>
                    </a:cubicBezTo>
                    <a:cubicBezTo>
                      <a:pt x="40" y="2"/>
                      <a:pt x="40" y="2"/>
                      <a:pt x="40" y="2"/>
                    </a:cubicBezTo>
                    <a:cubicBezTo>
                      <a:pt x="40" y="2"/>
                      <a:pt x="40" y="2"/>
                      <a:pt x="40" y="2"/>
                    </a:cubicBezTo>
                    <a:cubicBezTo>
                      <a:pt x="39" y="2"/>
                      <a:pt x="39" y="2"/>
                      <a:pt x="39" y="2"/>
                    </a:cubicBezTo>
                    <a:cubicBezTo>
                      <a:pt x="39" y="2"/>
                      <a:pt x="39" y="2"/>
                      <a:pt x="39" y="2"/>
                    </a:cubicBezTo>
                    <a:cubicBezTo>
                      <a:pt x="39" y="2"/>
                      <a:pt x="39" y="2"/>
                      <a:pt x="39" y="2"/>
                    </a:cubicBezTo>
                    <a:cubicBezTo>
                      <a:pt x="39" y="2"/>
                      <a:pt x="38" y="2"/>
                      <a:pt x="38" y="2"/>
                    </a:cubicBezTo>
                    <a:cubicBezTo>
                      <a:pt x="38" y="2"/>
                      <a:pt x="38" y="2"/>
                      <a:pt x="38" y="2"/>
                    </a:cubicBezTo>
                    <a:cubicBezTo>
                      <a:pt x="38" y="2"/>
                      <a:pt x="38" y="2"/>
                      <a:pt x="38" y="2"/>
                    </a:cubicBezTo>
                    <a:cubicBezTo>
                      <a:pt x="38" y="2"/>
                      <a:pt x="38" y="2"/>
                      <a:pt x="38" y="2"/>
                    </a:cubicBezTo>
                    <a:cubicBezTo>
                      <a:pt x="38" y="3"/>
                      <a:pt x="38"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40" y="3"/>
                      <a:pt x="39" y="3"/>
                      <a:pt x="40" y="3"/>
                    </a:cubicBezTo>
                    <a:cubicBezTo>
                      <a:pt x="40" y="3"/>
                      <a:pt x="40" y="3"/>
                      <a:pt x="40" y="3"/>
                    </a:cubicBezTo>
                    <a:cubicBezTo>
                      <a:pt x="40" y="3"/>
                      <a:pt x="40" y="3"/>
                      <a:pt x="41" y="3"/>
                    </a:cubicBezTo>
                    <a:cubicBezTo>
                      <a:pt x="41" y="3"/>
                      <a:pt x="41" y="3"/>
                      <a:pt x="41" y="3"/>
                    </a:cubicBezTo>
                    <a:cubicBezTo>
                      <a:pt x="42" y="3"/>
                      <a:pt x="41" y="3"/>
                      <a:pt x="42" y="3"/>
                    </a:cubicBezTo>
                    <a:cubicBezTo>
                      <a:pt x="43" y="3"/>
                      <a:pt x="45" y="3"/>
                      <a:pt x="46" y="3"/>
                    </a:cubicBezTo>
                    <a:cubicBezTo>
                      <a:pt x="46" y="3"/>
                      <a:pt x="46" y="4"/>
                      <a:pt x="46" y="4"/>
                    </a:cubicBezTo>
                    <a:cubicBezTo>
                      <a:pt x="47" y="4"/>
                      <a:pt x="47" y="3"/>
                      <a:pt x="47" y="4"/>
                    </a:cubicBezTo>
                    <a:cubicBezTo>
                      <a:pt x="48" y="4"/>
                      <a:pt x="48" y="4"/>
                      <a:pt x="48" y="4"/>
                    </a:cubicBezTo>
                    <a:cubicBezTo>
                      <a:pt x="49" y="4"/>
                      <a:pt x="50" y="4"/>
                      <a:pt x="51" y="4"/>
                    </a:cubicBezTo>
                    <a:cubicBezTo>
                      <a:pt x="51" y="4"/>
                      <a:pt x="51" y="4"/>
                      <a:pt x="51" y="4"/>
                    </a:cubicBezTo>
                    <a:cubicBezTo>
                      <a:pt x="51" y="4"/>
                      <a:pt x="51" y="4"/>
                      <a:pt x="51" y="4"/>
                    </a:cubicBezTo>
                    <a:cubicBezTo>
                      <a:pt x="52" y="4"/>
                      <a:pt x="54" y="4"/>
                      <a:pt x="55" y="4"/>
                    </a:cubicBezTo>
                    <a:cubicBezTo>
                      <a:pt x="55" y="4"/>
                      <a:pt x="55" y="4"/>
                      <a:pt x="55" y="4"/>
                    </a:cubicBezTo>
                    <a:cubicBezTo>
                      <a:pt x="55" y="4"/>
                      <a:pt x="55" y="4"/>
                      <a:pt x="55" y="4"/>
                    </a:cubicBezTo>
                    <a:cubicBezTo>
                      <a:pt x="55" y="4"/>
                      <a:pt x="55" y="4"/>
                      <a:pt x="55" y="4"/>
                    </a:cubicBezTo>
                    <a:cubicBezTo>
                      <a:pt x="56" y="4"/>
                      <a:pt x="57" y="5"/>
                      <a:pt x="58" y="5"/>
                    </a:cubicBezTo>
                    <a:cubicBezTo>
                      <a:pt x="59" y="5"/>
                      <a:pt x="60" y="5"/>
                      <a:pt x="61" y="5"/>
                    </a:cubicBezTo>
                    <a:cubicBezTo>
                      <a:pt x="61" y="5"/>
                      <a:pt x="61" y="5"/>
                      <a:pt x="61" y="5"/>
                    </a:cubicBezTo>
                    <a:cubicBezTo>
                      <a:pt x="61" y="5"/>
                      <a:pt x="62" y="5"/>
                      <a:pt x="62" y="5"/>
                    </a:cubicBezTo>
                    <a:cubicBezTo>
                      <a:pt x="62" y="5"/>
                      <a:pt x="62" y="5"/>
                      <a:pt x="62" y="5"/>
                    </a:cubicBezTo>
                    <a:cubicBezTo>
                      <a:pt x="62" y="5"/>
                      <a:pt x="62" y="5"/>
                      <a:pt x="62" y="5"/>
                    </a:cubicBezTo>
                    <a:cubicBezTo>
                      <a:pt x="62" y="5"/>
                      <a:pt x="62" y="5"/>
                      <a:pt x="62" y="5"/>
                    </a:cubicBezTo>
                    <a:cubicBezTo>
                      <a:pt x="62" y="5"/>
                      <a:pt x="62" y="5"/>
                      <a:pt x="62" y="5"/>
                    </a:cubicBezTo>
                    <a:cubicBezTo>
                      <a:pt x="63" y="5"/>
                      <a:pt x="63" y="5"/>
                      <a:pt x="64" y="5"/>
                    </a:cubicBezTo>
                    <a:cubicBezTo>
                      <a:pt x="64" y="5"/>
                      <a:pt x="64" y="5"/>
                      <a:pt x="64" y="5"/>
                    </a:cubicBezTo>
                    <a:cubicBezTo>
                      <a:pt x="64" y="5"/>
                      <a:pt x="64" y="5"/>
                      <a:pt x="64" y="5"/>
                    </a:cubicBezTo>
                    <a:cubicBezTo>
                      <a:pt x="64" y="5"/>
                      <a:pt x="64" y="5"/>
                      <a:pt x="64" y="5"/>
                    </a:cubicBezTo>
                    <a:cubicBezTo>
                      <a:pt x="65" y="5"/>
                      <a:pt x="67" y="6"/>
                      <a:pt x="68" y="5"/>
                    </a:cubicBezTo>
                    <a:cubicBezTo>
                      <a:pt x="68" y="5"/>
                      <a:pt x="69" y="5"/>
                      <a:pt x="69" y="5"/>
                    </a:cubicBezTo>
                    <a:cubicBezTo>
                      <a:pt x="69" y="5"/>
                      <a:pt x="69" y="5"/>
                      <a:pt x="69" y="5"/>
                    </a:cubicBezTo>
                    <a:cubicBezTo>
                      <a:pt x="69" y="6"/>
                      <a:pt x="69" y="6"/>
                      <a:pt x="69" y="6"/>
                    </a:cubicBezTo>
                    <a:cubicBezTo>
                      <a:pt x="69" y="6"/>
                      <a:pt x="69" y="6"/>
                      <a:pt x="69" y="6"/>
                    </a:cubicBezTo>
                    <a:cubicBezTo>
                      <a:pt x="69" y="6"/>
                      <a:pt x="69" y="6"/>
                      <a:pt x="69" y="6"/>
                    </a:cubicBezTo>
                    <a:cubicBezTo>
                      <a:pt x="69" y="6"/>
                      <a:pt x="69" y="6"/>
                      <a:pt x="69" y="6"/>
                    </a:cubicBezTo>
                    <a:cubicBezTo>
                      <a:pt x="69" y="6"/>
                      <a:pt x="69" y="6"/>
                      <a:pt x="69" y="6"/>
                    </a:cubicBezTo>
                    <a:cubicBezTo>
                      <a:pt x="69" y="6"/>
                      <a:pt x="69" y="6"/>
                      <a:pt x="69" y="6"/>
                    </a:cubicBezTo>
                    <a:cubicBezTo>
                      <a:pt x="70" y="6"/>
                      <a:pt x="70" y="6"/>
                      <a:pt x="71" y="6"/>
                    </a:cubicBezTo>
                    <a:cubicBezTo>
                      <a:pt x="73" y="6"/>
                      <a:pt x="76" y="7"/>
                      <a:pt x="79" y="7"/>
                    </a:cubicBezTo>
                    <a:cubicBezTo>
                      <a:pt x="80" y="7"/>
                      <a:pt x="81" y="7"/>
                      <a:pt x="82" y="7"/>
                    </a:cubicBezTo>
                    <a:cubicBezTo>
                      <a:pt x="82" y="7"/>
                      <a:pt x="83" y="7"/>
                      <a:pt x="84" y="7"/>
                    </a:cubicBezTo>
                    <a:cubicBezTo>
                      <a:pt x="84" y="7"/>
                      <a:pt x="84" y="7"/>
                      <a:pt x="84" y="7"/>
                    </a:cubicBezTo>
                    <a:cubicBezTo>
                      <a:pt x="84" y="7"/>
                      <a:pt x="84" y="7"/>
                      <a:pt x="85" y="7"/>
                    </a:cubicBezTo>
                    <a:cubicBezTo>
                      <a:pt x="85" y="7"/>
                      <a:pt x="85" y="7"/>
                      <a:pt x="86" y="7"/>
                    </a:cubicBezTo>
                    <a:cubicBezTo>
                      <a:pt x="86" y="7"/>
                      <a:pt x="86" y="8"/>
                      <a:pt x="86" y="8"/>
                    </a:cubicBezTo>
                    <a:cubicBezTo>
                      <a:pt x="86" y="8"/>
                      <a:pt x="86" y="7"/>
                      <a:pt x="86" y="7"/>
                    </a:cubicBezTo>
                    <a:cubicBezTo>
                      <a:pt x="87" y="7"/>
                      <a:pt x="87" y="8"/>
                      <a:pt x="88" y="8"/>
                    </a:cubicBezTo>
                    <a:cubicBezTo>
                      <a:pt x="88" y="8"/>
                      <a:pt x="89" y="8"/>
                      <a:pt x="90" y="8"/>
                    </a:cubicBezTo>
                    <a:cubicBezTo>
                      <a:pt x="89" y="8"/>
                      <a:pt x="88" y="8"/>
                      <a:pt x="88" y="8"/>
                    </a:cubicBezTo>
                    <a:cubicBezTo>
                      <a:pt x="88" y="8"/>
                      <a:pt x="88" y="8"/>
                      <a:pt x="88" y="8"/>
                    </a:cubicBezTo>
                    <a:cubicBezTo>
                      <a:pt x="87" y="8"/>
                      <a:pt x="86" y="8"/>
                      <a:pt x="85" y="8"/>
                    </a:cubicBezTo>
                    <a:cubicBezTo>
                      <a:pt x="84" y="8"/>
                      <a:pt x="83" y="8"/>
                      <a:pt x="82" y="8"/>
                    </a:cubicBezTo>
                    <a:cubicBezTo>
                      <a:pt x="82" y="8"/>
                      <a:pt x="82" y="8"/>
                      <a:pt x="82" y="8"/>
                    </a:cubicBezTo>
                    <a:cubicBezTo>
                      <a:pt x="80" y="7"/>
                      <a:pt x="77" y="7"/>
                      <a:pt x="76" y="7"/>
                    </a:cubicBezTo>
                    <a:cubicBezTo>
                      <a:pt x="74" y="7"/>
                      <a:pt x="73" y="7"/>
                      <a:pt x="72" y="7"/>
                    </a:cubicBezTo>
                    <a:cubicBezTo>
                      <a:pt x="72" y="7"/>
                      <a:pt x="72" y="7"/>
                      <a:pt x="72" y="7"/>
                    </a:cubicBezTo>
                    <a:cubicBezTo>
                      <a:pt x="71" y="7"/>
                      <a:pt x="71" y="7"/>
                      <a:pt x="70" y="7"/>
                    </a:cubicBezTo>
                    <a:cubicBezTo>
                      <a:pt x="70" y="6"/>
                      <a:pt x="69" y="6"/>
                      <a:pt x="69" y="7"/>
                    </a:cubicBezTo>
                    <a:cubicBezTo>
                      <a:pt x="69" y="7"/>
                      <a:pt x="69" y="7"/>
                      <a:pt x="69" y="7"/>
                    </a:cubicBezTo>
                    <a:cubicBezTo>
                      <a:pt x="69" y="7"/>
                      <a:pt x="68" y="7"/>
                      <a:pt x="68" y="7"/>
                    </a:cubicBezTo>
                    <a:cubicBezTo>
                      <a:pt x="68" y="7"/>
                      <a:pt x="68" y="7"/>
                      <a:pt x="68" y="6"/>
                    </a:cubicBezTo>
                    <a:cubicBezTo>
                      <a:pt x="68" y="6"/>
                      <a:pt x="68" y="6"/>
                      <a:pt x="68" y="6"/>
                    </a:cubicBezTo>
                    <a:cubicBezTo>
                      <a:pt x="68" y="6"/>
                      <a:pt x="68" y="6"/>
                      <a:pt x="68" y="6"/>
                    </a:cubicBezTo>
                    <a:cubicBezTo>
                      <a:pt x="68" y="6"/>
                      <a:pt x="68" y="6"/>
                      <a:pt x="68" y="6"/>
                    </a:cubicBezTo>
                    <a:cubicBezTo>
                      <a:pt x="68" y="6"/>
                      <a:pt x="68" y="6"/>
                      <a:pt x="68" y="6"/>
                    </a:cubicBezTo>
                    <a:cubicBezTo>
                      <a:pt x="68" y="6"/>
                      <a:pt x="68" y="6"/>
                      <a:pt x="68" y="6"/>
                    </a:cubicBezTo>
                    <a:cubicBezTo>
                      <a:pt x="68" y="6"/>
                      <a:pt x="68" y="6"/>
                      <a:pt x="68" y="6"/>
                    </a:cubicBezTo>
                    <a:cubicBezTo>
                      <a:pt x="68" y="7"/>
                      <a:pt x="68" y="7"/>
                      <a:pt x="68" y="7"/>
                    </a:cubicBezTo>
                    <a:cubicBezTo>
                      <a:pt x="68" y="7"/>
                      <a:pt x="68" y="7"/>
                      <a:pt x="68" y="7"/>
                    </a:cubicBezTo>
                    <a:cubicBezTo>
                      <a:pt x="68" y="7"/>
                      <a:pt x="68" y="7"/>
                      <a:pt x="68" y="7"/>
                    </a:cubicBezTo>
                    <a:cubicBezTo>
                      <a:pt x="68" y="7"/>
                      <a:pt x="68" y="7"/>
                      <a:pt x="68" y="7"/>
                    </a:cubicBezTo>
                    <a:cubicBezTo>
                      <a:pt x="68" y="7"/>
                      <a:pt x="69" y="7"/>
                      <a:pt x="69" y="7"/>
                    </a:cubicBezTo>
                    <a:cubicBezTo>
                      <a:pt x="69" y="7"/>
                      <a:pt x="69" y="7"/>
                      <a:pt x="69" y="7"/>
                    </a:cubicBezTo>
                    <a:cubicBezTo>
                      <a:pt x="69" y="7"/>
                      <a:pt x="69" y="7"/>
                      <a:pt x="69" y="7"/>
                    </a:cubicBezTo>
                    <a:cubicBezTo>
                      <a:pt x="69" y="7"/>
                      <a:pt x="69" y="7"/>
                      <a:pt x="69" y="7"/>
                    </a:cubicBezTo>
                    <a:cubicBezTo>
                      <a:pt x="69" y="7"/>
                      <a:pt x="69" y="7"/>
                      <a:pt x="68" y="7"/>
                    </a:cubicBezTo>
                    <a:cubicBezTo>
                      <a:pt x="68" y="7"/>
                      <a:pt x="68" y="7"/>
                      <a:pt x="68" y="7"/>
                    </a:cubicBezTo>
                    <a:cubicBezTo>
                      <a:pt x="68" y="7"/>
                      <a:pt x="68" y="7"/>
                      <a:pt x="68" y="7"/>
                    </a:cubicBezTo>
                    <a:cubicBezTo>
                      <a:pt x="68" y="7"/>
                      <a:pt x="67" y="7"/>
                      <a:pt x="67" y="6"/>
                    </a:cubicBezTo>
                    <a:cubicBezTo>
                      <a:pt x="67" y="6"/>
                      <a:pt x="67" y="6"/>
                      <a:pt x="67" y="6"/>
                    </a:cubicBezTo>
                    <a:cubicBezTo>
                      <a:pt x="67" y="6"/>
                      <a:pt x="67" y="6"/>
                      <a:pt x="67" y="6"/>
                    </a:cubicBezTo>
                    <a:cubicBezTo>
                      <a:pt x="67" y="6"/>
                      <a:pt x="67" y="7"/>
                      <a:pt x="66" y="6"/>
                    </a:cubicBezTo>
                    <a:cubicBezTo>
                      <a:pt x="66" y="6"/>
                      <a:pt x="66" y="6"/>
                      <a:pt x="67" y="6"/>
                    </a:cubicBezTo>
                    <a:cubicBezTo>
                      <a:pt x="66" y="6"/>
                      <a:pt x="66"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4" y="6"/>
                      <a:pt x="64" y="6"/>
                    </a:cubicBezTo>
                    <a:cubicBezTo>
                      <a:pt x="64" y="6"/>
                      <a:pt x="64" y="6"/>
                      <a:pt x="64" y="6"/>
                    </a:cubicBezTo>
                    <a:cubicBezTo>
                      <a:pt x="64" y="6"/>
                      <a:pt x="63" y="6"/>
                      <a:pt x="63" y="6"/>
                    </a:cubicBezTo>
                    <a:cubicBezTo>
                      <a:pt x="63" y="6"/>
                      <a:pt x="63" y="6"/>
                      <a:pt x="62" y="6"/>
                    </a:cubicBezTo>
                    <a:cubicBezTo>
                      <a:pt x="62" y="6"/>
                      <a:pt x="62" y="6"/>
                      <a:pt x="62" y="6"/>
                    </a:cubicBezTo>
                    <a:cubicBezTo>
                      <a:pt x="60" y="5"/>
                      <a:pt x="59" y="5"/>
                      <a:pt x="56" y="5"/>
                    </a:cubicBezTo>
                    <a:cubicBezTo>
                      <a:pt x="55" y="6"/>
                      <a:pt x="54" y="5"/>
                      <a:pt x="53" y="5"/>
                    </a:cubicBezTo>
                    <a:cubicBezTo>
                      <a:pt x="53" y="5"/>
                      <a:pt x="53" y="5"/>
                      <a:pt x="53" y="5"/>
                    </a:cubicBezTo>
                    <a:cubicBezTo>
                      <a:pt x="52" y="5"/>
                      <a:pt x="51" y="5"/>
                      <a:pt x="51" y="5"/>
                    </a:cubicBezTo>
                    <a:cubicBezTo>
                      <a:pt x="50" y="5"/>
                      <a:pt x="48" y="4"/>
                      <a:pt x="47" y="4"/>
                    </a:cubicBezTo>
                    <a:cubicBezTo>
                      <a:pt x="48" y="5"/>
                      <a:pt x="47" y="5"/>
                      <a:pt x="47" y="4"/>
                    </a:cubicBezTo>
                    <a:cubicBezTo>
                      <a:pt x="46" y="5"/>
                      <a:pt x="45" y="4"/>
                      <a:pt x="45" y="4"/>
                    </a:cubicBezTo>
                    <a:cubicBezTo>
                      <a:pt x="44" y="4"/>
                      <a:pt x="43" y="4"/>
                      <a:pt x="42" y="4"/>
                    </a:cubicBezTo>
                    <a:cubicBezTo>
                      <a:pt x="42" y="4"/>
                      <a:pt x="42" y="4"/>
                      <a:pt x="42" y="4"/>
                    </a:cubicBezTo>
                    <a:cubicBezTo>
                      <a:pt x="41" y="4"/>
                      <a:pt x="41" y="4"/>
                      <a:pt x="41" y="4"/>
                    </a:cubicBezTo>
                    <a:cubicBezTo>
                      <a:pt x="41" y="4"/>
                      <a:pt x="41" y="3"/>
                      <a:pt x="40" y="4"/>
                    </a:cubicBezTo>
                    <a:cubicBezTo>
                      <a:pt x="40" y="4"/>
                      <a:pt x="40" y="4"/>
                      <a:pt x="40" y="4"/>
                    </a:cubicBezTo>
                    <a:cubicBezTo>
                      <a:pt x="40" y="3"/>
                      <a:pt x="39" y="3"/>
                      <a:pt x="39" y="3"/>
                    </a:cubicBezTo>
                    <a:cubicBezTo>
                      <a:pt x="39" y="3"/>
                      <a:pt x="39" y="4"/>
                      <a:pt x="39" y="4"/>
                    </a:cubicBezTo>
                    <a:cubicBezTo>
                      <a:pt x="39" y="4"/>
                      <a:pt x="39" y="4"/>
                      <a:pt x="39" y="4"/>
                    </a:cubicBezTo>
                    <a:cubicBezTo>
                      <a:pt x="39" y="4"/>
                      <a:pt x="39" y="4"/>
                      <a:pt x="39" y="4"/>
                    </a:cubicBezTo>
                    <a:cubicBezTo>
                      <a:pt x="39" y="4"/>
                      <a:pt x="39" y="4"/>
                      <a:pt x="39" y="4"/>
                    </a:cubicBezTo>
                    <a:cubicBezTo>
                      <a:pt x="39" y="3"/>
                      <a:pt x="39" y="3"/>
                      <a:pt x="38" y="3"/>
                    </a:cubicBezTo>
                    <a:cubicBezTo>
                      <a:pt x="38" y="3"/>
                      <a:pt x="38" y="3"/>
                      <a:pt x="37" y="3"/>
                    </a:cubicBezTo>
                    <a:cubicBezTo>
                      <a:pt x="37" y="3"/>
                      <a:pt x="37" y="3"/>
                      <a:pt x="37" y="3"/>
                    </a:cubicBezTo>
                    <a:cubicBezTo>
                      <a:pt x="37" y="3"/>
                      <a:pt x="36" y="3"/>
                      <a:pt x="36" y="4"/>
                    </a:cubicBezTo>
                    <a:cubicBezTo>
                      <a:pt x="36" y="4"/>
                      <a:pt x="36" y="4"/>
                      <a:pt x="36" y="4"/>
                    </a:cubicBezTo>
                    <a:cubicBezTo>
                      <a:pt x="36" y="4"/>
                      <a:pt x="36" y="4"/>
                      <a:pt x="36" y="4"/>
                    </a:cubicBezTo>
                    <a:cubicBezTo>
                      <a:pt x="36" y="4"/>
                      <a:pt x="36" y="4"/>
                      <a:pt x="36" y="4"/>
                    </a:cubicBezTo>
                    <a:cubicBezTo>
                      <a:pt x="36" y="4"/>
                      <a:pt x="37" y="4"/>
                      <a:pt x="37" y="4"/>
                    </a:cubicBezTo>
                    <a:cubicBezTo>
                      <a:pt x="37" y="4"/>
                      <a:pt x="37" y="4"/>
                      <a:pt x="37" y="4"/>
                    </a:cubicBezTo>
                    <a:cubicBezTo>
                      <a:pt x="37" y="4"/>
                      <a:pt x="37" y="4"/>
                      <a:pt x="37" y="4"/>
                    </a:cubicBezTo>
                    <a:cubicBezTo>
                      <a:pt x="37" y="4"/>
                      <a:pt x="37" y="4"/>
                      <a:pt x="37" y="4"/>
                    </a:cubicBezTo>
                    <a:cubicBezTo>
                      <a:pt x="37" y="4"/>
                      <a:pt x="37" y="5"/>
                      <a:pt x="37" y="5"/>
                    </a:cubicBezTo>
                    <a:cubicBezTo>
                      <a:pt x="37" y="5"/>
                      <a:pt x="37" y="5"/>
                      <a:pt x="37" y="5"/>
                    </a:cubicBezTo>
                    <a:cubicBezTo>
                      <a:pt x="37" y="4"/>
                      <a:pt x="37" y="4"/>
                      <a:pt x="37" y="4"/>
                    </a:cubicBezTo>
                    <a:cubicBezTo>
                      <a:pt x="37" y="4"/>
                      <a:pt x="37" y="4"/>
                      <a:pt x="37" y="4"/>
                    </a:cubicBezTo>
                    <a:cubicBezTo>
                      <a:pt x="37" y="4"/>
                      <a:pt x="37" y="5"/>
                      <a:pt x="37" y="5"/>
                    </a:cubicBezTo>
                    <a:cubicBezTo>
                      <a:pt x="37" y="5"/>
                      <a:pt x="37" y="5"/>
                      <a:pt x="37" y="5"/>
                    </a:cubicBezTo>
                    <a:cubicBezTo>
                      <a:pt x="37" y="5"/>
                      <a:pt x="37" y="5"/>
                      <a:pt x="37" y="5"/>
                    </a:cubicBezTo>
                    <a:cubicBezTo>
                      <a:pt x="37" y="5"/>
                      <a:pt x="37" y="5"/>
                      <a:pt x="37" y="5"/>
                    </a:cubicBezTo>
                    <a:cubicBezTo>
                      <a:pt x="37" y="5"/>
                      <a:pt x="37" y="5"/>
                      <a:pt x="36" y="5"/>
                    </a:cubicBezTo>
                    <a:cubicBezTo>
                      <a:pt x="36" y="4"/>
                      <a:pt x="35" y="5"/>
                      <a:pt x="34" y="4"/>
                    </a:cubicBezTo>
                    <a:cubicBezTo>
                      <a:pt x="34" y="4"/>
                      <a:pt x="34" y="4"/>
                      <a:pt x="34" y="4"/>
                    </a:cubicBezTo>
                    <a:cubicBezTo>
                      <a:pt x="34" y="4"/>
                      <a:pt x="34" y="4"/>
                      <a:pt x="34" y="4"/>
                    </a:cubicBezTo>
                    <a:cubicBezTo>
                      <a:pt x="34" y="4"/>
                      <a:pt x="34" y="4"/>
                      <a:pt x="33" y="4"/>
                    </a:cubicBezTo>
                    <a:cubicBezTo>
                      <a:pt x="33" y="4"/>
                      <a:pt x="33" y="4"/>
                      <a:pt x="33" y="4"/>
                    </a:cubicBezTo>
                    <a:cubicBezTo>
                      <a:pt x="33" y="4"/>
                      <a:pt x="34" y="4"/>
                      <a:pt x="34" y="4"/>
                    </a:cubicBezTo>
                    <a:cubicBezTo>
                      <a:pt x="34" y="4"/>
                      <a:pt x="34" y="4"/>
                      <a:pt x="34" y="4"/>
                    </a:cubicBezTo>
                    <a:cubicBezTo>
                      <a:pt x="34" y="4"/>
                      <a:pt x="34" y="4"/>
                      <a:pt x="34" y="4"/>
                    </a:cubicBezTo>
                    <a:cubicBezTo>
                      <a:pt x="34" y="4"/>
                      <a:pt x="33" y="4"/>
                      <a:pt x="33" y="4"/>
                    </a:cubicBezTo>
                    <a:cubicBezTo>
                      <a:pt x="33" y="4"/>
                      <a:pt x="33" y="4"/>
                      <a:pt x="33" y="4"/>
                    </a:cubicBezTo>
                    <a:cubicBezTo>
                      <a:pt x="33" y="3"/>
                      <a:pt x="33" y="3"/>
                      <a:pt x="33" y="3"/>
                    </a:cubicBezTo>
                    <a:cubicBezTo>
                      <a:pt x="33" y="3"/>
                      <a:pt x="33" y="3"/>
                      <a:pt x="33" y="3"/>
                    </a:cubicBezTo>
                    <a:cubicBezTo>
                      <a:pt x="33" y="3"/>
                      <a:pt x="32" y="3"/>
                      <a:pt x="32" y="3"/>
                    </a:cubicBezTo>
                    <a:cubicBezTo>
                      <a:pt x="32" y="3"/>
                      <a:pt x="32" y="3"/>
                      <a:pt x="32" y="3"/>
                    </a:cubicBezTo>
                    <a:cubicBezTo>
                      <a:pt x="32" y="3"/>
                      <a:pt x="32" y="3"/>
                      <a:pt x="32" y="3"/>
                    </a:cubicBezTo>
                    <a:cubicBezTo>
                      <a:pt x="32" y="3"/>
                      <a:pt x="32" y="3"/>
                      <a:pt x="32" y="3"/>
                    </a:cubicBezTo>
                    <a:cubicBezTo>
                      <a:pt x="32" y="3"/>
                      <a:pt x="32" y="3"/>
                      <a:pt x="31" y="3"/>
                    </a:cubicBezTo>
                    <a:cubicBezTo>
                      <a:pt x="31" y="3"/>
                      <a:pt x="31" y="3"/>
                      <a:pt x="31" y="3"/>
                    </a:cubicBezTo>
                    <a:cubicBezTo>
                      <a:pt x="31" y="3"/>
                      <a:pt x="31" y="3"/>
                      <a:pt x="31" y="3"/>
                    </a:cubicBezTo>
                    <a:cubicBezTo>
                      <a:pt x="31" y="3"/>
                      <a:pt x="31" y="3"/>
                      <a:pt x="31" y="3"/>
                    </a:cubicBezTo>
                    <a:cubicBezTo>
                      <a:pt x="30" y="3"/>
                      <a:pt x="30" y="3"/>
                      <a:pt x="29" y="3"/>
                    </a:cubicBezTo>
                    <a:cubicBezTo>
                      <a:pt x="29"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3"/>
                      <a:pt x="27" y="3"/>
                      <a:pt x="27" y="3"/>
                    </a:cubicBezTo>
                    <a:cubicBezTo>
                      <a:pt x="27" y="3"/>
                      <a:pt x="27" y="3"/>
                      <a:pt x="27" y="3"/>
                    </a:cubicBezTo>
                    <a:cubicBezTo>
                      <a:pt x="27" y="3"/>
                      <a:pt x="27" y="3"/>
                      <a:pt x="27" y="3"/>
                    </a:cubicBezTo>
                    <a:cubicBezTo>
                      <a:pt x="27" y="3"/>
                      <a:pt x="28" y="3"/>
                      <a:pt x="28" y="3"/>
                    </a:cubicBezTo>
                    <a:cubicBezTo>
                      <a:pt x="28" y="3"/>
                      <a:pt x="28" y="3"/>
                      <a:pt x="28" y="3"/>
                    </a:cubicBezTo>
                    <a:cubicBezTo>
                      <a:pt x="28" y="3"/>
                      <a:pt x="29" y="3"/>
                      <a:pt x="29" y="3"/>
                    </a:cubicBezTo>
                    <a:cubicBezTo>
                      <a:pt x="30" y="3"/>
                      <a:pt x="30" y="3"/>
                      <a:pt x="31" y="3"/>
                    </a:cubicBezTo>
                    <a:cubicBezTo>
                      <a:pt x="31" y="3"/>
                      <a:pt x="31" y="3"/>
                      <a:pt x="31" y="3"/>
                    </a:cubicBezTo>
                    <a:cubicBezTo>
                      <a:pt x="31" y="4"/>
                      <a:pt x="32"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2" y="4"/>
                      <a:pt x="32" y="4"/>
                    </a:cubicBezTo>
                    <a:cubicBezTo>
                      <a:pt x="32" y="4"/>
                      <a:pt x="31" y="4"/>
                      <a:pt x="31" y="5"/>
                    </a:cubicBezTo>
                    <a:cubicBezTo>
                      <a:pt x="30" y="4"/>
                      <a:pt x="29" y="5"/>
                      <a:pt x="28" y="4"/>
                    </a:cubicBezTo>
                    <a:cubicBezTo>
                      <a:pt x="27" y="4"/>
                      <a:pt x="27" y="4"/>
                      <a:pt x="27" y="3"/>
                    </a:cubicBezTo>
                    <a:cubicBezTo>
                      <a:pt x="27" y="4"/>
                      <a:pt x="27" y="4"/>
                      <a:pt x="27"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5" y="3"/>
                      <a:pt x="25" y="3"/>
                      <a:pt x="25" y="3"/>
                    </a:cubicBezTo>
                    <a:cubicBezTo>
                      <a:pt x="25" y="3"/>
                      <a:pt x="25" y="3"/>
                      <a:pt x="25" y="3"/>
                    </a:cubicBezTo>
                    <a:cubicBezTo>
                      <a:pt x="25" y="3"/>
                      <a:pt x="25" y="3"/>
                      <a:pt x="25" y="3"/>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6" y="4"/>
                      <a:pt x="26" y="4"/>
                      <a:pt x="26" y="4"/>
                    </a:cubicBezTo>
                    <a:cubicBezTo>
                      <a:pt x="26" y="4"/>
                      <a:pt x="26" y="4"/>
                      <a:pt x="26" y="4"/>
                    </a:cubicBezTo>
                    <a:cubicBezTo>
                      <a:pt x="26" y="4"/>
                      <a:pt x="26" y="4"/>
                      <a:pt x="25" y="4"/>
                    </a:cubicBezTo>
                    <a:cubicBezTo>
                      <a:pt x="25" y="4"/>
                      <a:pt x="25" y="4"/>
                      <a:pt x="25" y="4"/>
                    </a:cubicBezTo>
                    <a:cubicBezTo>
                      <a:pt x="25" y="4"/>
                      <a:pt x="25" y="4"/>
                      <a:pt x="25" y="4"/>
                    </a:cubicBezTo>
                    <a:cubicBezTo>
                      <a:pt x="24" y="4"/>
                      <a:pt x="23" y="4"/>
                      <a:pt x="22" y="4"/>
                    </a:cubicBezTo>
                    <a:cubicBezTo>
                      <a:pt x="22" y="4"/>
                      <a:pt x="22" y="4"/>
                      <a:pt x="22" y="4"/>
                    </a:cubicBezTo>
                    <a:cubicBezTo>
                      <a:pt x="22" y="4"/>
                      <a:pt x="22" y="3"/>
                      <a:pt x="22" y="3"/>
                    </a:cubicBezTo>
                    <a:cubicBezTo>
                      <a:pt x="22" y="3"/>
                      <a:pt x="22" y="3"/>
                      <a:pt x="22" y="3"/>
                    </a:cubicBezTo>
                    <a:cubicBezTo>
                      <a:pt x="22" y="3"/>
                      <a:pt x="23" y="3"/>
                      <a:pt x="23"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1" y="3"/>
                    </a:cubicBezTo>
                    <a:cubicBezTo>
                      <a:pt x="22" y="3"/>
                      <a:pt x="21" y="3"/>
                      <a:pt x="21" y="4"/>
                    </a:cubicBezTo>
                    <a:cubicBezTo>
                      <a:pt x="20" y="4"/>
                      <a:pt x="19" y="3"/>
                      <a:pt x="18" y="3"/>
                    </a:cubicBezTo>
                    <a:cubicBezTo>
                      <a:pt x="17" y="3"/>
                      <a:pt x="17" y="3"/>
                      <a:pt x="17" y="3"/>
                    </a:cubicBezTo>
                    <a:cubicBezTo>
                      <a:pt x="17"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2" y="2"/>
                      <a:pt x="12" y="3"/>
                    </a:cubicBezTo>
                    <a:cubicBezTo>
                      <a:pt x="12" y="2"/>
                      <a:pt x="12" y="2"/>
                      <a:pt x="12" y="2"/>
                    </a:cubicBezTo>
                    <a:cubicBezTo>
                      <a:pt x="12" y="2"/>
                      <a:pt x="12" y="3"/>
                      <a:pt x="12" y="2"/>
                    </a:cubicBezTo>
                    <a:cubicBezTo>
                      <a:pt x="12" y="2"/>
                      <a:pt x="12" y="2"/>
                      <a:pt x="12" y="2"/>
                    </a:cubicBezTo>
                    <a:cubicBezTo>
                      <a:pt x="12" y="2"/>
                      <a:pt x="12" y="2"/>
                      <a:pt x="12" y="2"/>
                    </a:cubicBezTo>
                    <a:cubicBezTo>
                      <a:pt x="12" y="2"/>
                      <a:pt x="10" y="2"/>
                      <a:pt x="10" y="3"/>
                    </a:cubicBezTo>
                    <a:cubicBezTo>
                      <a:pt x="10" y="3"/>
                      <a:pt x="10" y="3"/>
                      <a:pt x="10" y="3"/>
                    </a:cubicBezTo>
                    <a:cubicBezTo>
                      <a:pt x="10" y="3"/>
                      <a:pt x="10" y="3"/>
                      <a:pt x="10" y="3"/>
                    </a:cubicBezTo>
                    <a:cubicBezTo>
                      <a:pt x="9" y="3"/>
                      <a:pt x="9" y="3"/>
                      <a:pt x="9" y="2"/>
                    </a:cubicBezTo>
                    <a:cubicBezTo>
                      <a:pt x="8" y="2"/>
                      <a:pt x="6" y="2"/>
                      <a:pt x="5" y="2"/>
                    </a:cubicBezTo>
                    <a:cubicBezTo>
                      <a:pt x="5" y="2"/>
                      <a:pt x="4" y="2"/>
                      <a:pt x="4" y="2"/>
                    </a:cubicBezTo>
                    <a:cubicBezTo>
                      <a:pt x="3" y="2"/>
                      <a:pt x="2" y="1"/>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4" y="3"/>
                      <a:pt x="6" y="3"/>
                      <a:pt x="9" y="3"/>
                    </a:cubicBezTo>
                    <a:cubicBezTo>
                      <a:pt x="9" y="3"/>
                      <a:pt x="9" y="3"/>
                      <a:pt x="9" y="3"/>
                    </a:cubicBezTo>
                    <a:cubicBezTo>
                      <a:pt x="9" y="3"/>
                      <a:pt x="9" y="3"/>
                      <a:pt x="10" y="3"/>
                    </a:cubicBezTo>
                    <a:cubicBezTo>
                      <a:pt x="10" y="3"/>
                      <a:pt x="10" y="3"/>
                      <a:pt x="10" y="3"/>
                    </a:cubicBezTo>
                    <a:cubicBezTo>
                      <a:pt x="10" y="3"/>
                      <a:pt x="10" y="3"/>
                      <a:pt x="10" y="3"/>
                    </a:cubicBezTo>
                    <a:cubicBezTo>
                      <a:pt x="11" y="3"/>
                      <a:pt x="12" y="3"/>
                      <a:pt x="12" y="3"/>
                    </a:cubicBezTo>
                    <a:cubicBezTo>
                      <a:pt x="12" y="3"/>
                      <a:pt x="12" y="3"/>
                      <a:pt x="12" y="3"/>
                    </a:cubicBezTo>
                    <a:cubicBezTo>
                      <a:pt x="13" y="3"/>
                      <a:pt x="13" y="3"/>
                      <a:pt x="13" y="3"/>
                    </a:cubicBezTo>
                    <a:cubicBezTo>
                      <a:pt x="14" y="3"/>
                      <a:pt x="14" y="3"/>
                      <a:pt x="14" y="3"/>
                    </a:cubicBezTo>
                    <a:cubicBezTo>
                      <a:pt x="14" y="3"/>
                      <a:pt x="14" y="3"/>
                      <a:pt x="14" y="3"/>
                    </a:cubicBezTo>
                    <a:cubicBezTo>
                      <a:pt x="14" y="3"/>
                      <a:pt x="15" y="3"/>
                      <a:pt x="15" y="3"/>
                    </a:cubicBezTo>
                    <a:cubicBezTo>
                      <a:pt x="15" y="3"/>
                      <a:pt x="15" y="3"/>
                      <a:pt x="15" y="3"/>
                    </a:cubicBezTo>
                    <a:cubicBezTo>
                      <a:pt x="15" y="3"/>
                      <a:pt x="15" y="3"/>
                      <a:pt x="15" y="3"/>
                    </a:cubicBezTo>
                    <a:cubicBezTo>
                      <a:pt x="16" y="4"/>
                      <a:pt x="17" y="4"/>
                      <a:pt x="17" y="4"/>
                    </a:cubicBezTo>
                    <a:cubicBezTo>
                      <a:pt x="17" y="4"/>
                      <a:pt x="17" y="4"/>
                      <a:pt x="17" y="4"/>
                    </a:cubicBezTo>
                    <a:cubicBezTo>
                      <a:pt x="20" y="4"/>
                      <a:pt x="22" y="5"/>
                      <a:pt x="23" y="5"/>
                    </a:cubicBezTo>
                    <a:cubicBezTo>
                      <a:pt x="24" y="5"/>
                      <a:pt x="24" y="4"/>
                      <a:pt x="25" y="5"/>
                    </a:cubicBezTo>
                    <a:cubicBezTo>
                      <a:pt x="27" y="5"/>
                      <a:pt x="29" y="6"/>
                      <a:pt x="31" y="5"/>
                    </a:cubicBezTo>
                    <a:cubicBezTo>
                      <a:pt x="31" y="6"/>
                      <a:pt x="33" y="5"/>
                      <a:pt x="33" y="6"/>
                    </a:cubicBezTo>
                    <a:cubicBezTo>
                      <a:pt x="34" y="6"/>
                      <a:pt x="33" y="6"/>
                      <a:pt x="34" y="6"/>
                    </a:cubicBezTo>
                    <a:cubicBezTo>
                      <a:pt x="36" y="6"/>
                      <a:pt x="40" y="6"/>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0" y="7"/>
                      <a:pt x="40" y="7"/>
                    </a:cubicBezTo>
                    <a:cubicBezTo>
                      <a:pt x="40" y="7"/>
                      <a:pt x="40" y="7"/>
                      <a:pt x="39" y="7"/>
                    </a:cubicBezTo>
                    <a:cubicBezTo>
                      <a:pt x="39" y="7"/>
                      <a:pt x="39" y="7"/>
                      <a:pt x="39" y="7"/>
                    </a:cubicBezTo>
                    <a:cubicBezTo>
                      <a:pt x="39" y="7"/>
                      <a:pt x="39" y="7"/>
                      <a:pt x="39" y="7"/>
                    </a:cubicBezTo>
                    <a:cubicBezTo>
                      <a:pt x="39" y="7"/>
                      <a:pt x="39" y="7"/>
                      <a:pt x="39" y="7"/>
                    </a:cubicBezTo>
                    <a:cubicBezTo>
                      <a:pt x="39" y="7"/>
                      <a:pt x="38" y="7"/>
                      <a:pt x="38" y="7"/>
                    </a:cubicBezTo>
                    <a:cubicBezTo>
                      <a:pt x="38" y="7"/>
                      <a:pt x="38" y="7"/>
                      <a:pt x="38" y="7"/>
                    </a:cubicBezTo>
                    <a:cubicBezTo>
                      <a:pt x="38" y="7"/>
                      <a:pt x="38" y="7"/>
                      <a:pt x="39" y="7"/>
                    </a:cubicBezTo>
                    <a:cubicBezTo>
                      <a:pt x="39" y="7"/>
                      <a:pt x="39" y="7"/>
                      <a:pt x="39" y="7"/>
                    </a:cubicBezTo>
                    <a:cubicBezTo>
                      <a:pt x="39" y="7"/>
                      <a:pt x="39" y="8"/>
                      <a:pt x="39" y="8"/>
                    </a:cubicBezTo>
                    <a:cubicBezTo>
                      <a:pt x="39" y="8"/>
                      <a:pt x="39" y="8"/>
                      <a:pt x="39" y="8"/>
                    </a:cubicBezTo>
                    <a:cubicBezTo>
                      <a:pt x="39" y="8"/>
                      <a:pt x="40" y="8"/>
                      <a:pt x="40" y="8"/>
                    </a:cubicBezTo>
                    <a:cubicBezTo>
                      <a:pt x="40" y="8"/>
                      <a:pt x="40" y="8"/>
                      <a:pt x="40" y="8"/>
                    </a:cubicBezTo>
                    <a:cubicBezTo>
                      <a:pt x="39" y="8"/>
                      <a:pt x="38" y="8"/>
                      <a:pt x="37" y="8"/>
                    </a:cubicBezTo>
                    <a:cubicBezTo>
                      <a:pt x="37" y="8"/>
                      <a:pt x="37" y="8"/>
                      <a:pt x="37" y="8"/>
                    </a:cubicBezTo>
                    <a:cubicBezTo>
                      <a:pt x="37" y="8"/>
                      <a:pt x="37" y="8"/>
                      <a:pt x="37" y="8"/>
                    </a:cubicBezTo>
                    <a:cubicBezTo>
                      <a:pt x="37" y="8"/>
                      <a:pt x="37" y="8"/>
                      <a:pt x="36" y="8"/>
                    </a:cubicBezTo>
                    <a:cubicBezTo>
                      <a:pt x="36" y="8"/>
                      <a:pt x="36" y="8"/>
                      <a:pt x="36" y="8"/>
                    </a:cubicBezTo>
                    <a:cubicBezTo>
                      <a:pt x="36" y="8"/>
                      <a:pt x="36" y="8"/>
                      <a:pt x="36" y="8"/>
                    </a:cubicBezTo>
                    <a:cubicBezTo>
                      <a:pt x="36" y="8"/>
                      <a:pt x="36" y="8"/>
                      <a:pt x="36" y="8"/>
                    </a:cubicBezTo>
                    <a:cubicBezTo>
                      <a:pt x="37" y="8"/>
                      <a:pt x="37" y="8"/>
                      <a:pt x="37" y="8"/>
                    </a:cubicBezTo>
                    <a:cubicBezTo>
                      <a:pt x="37" y="8"/>
                      <a:pt x="37" y="8"/>
                      <a:pt x="37" y="8"/>
                    </a:cubicBezTo>
                    <a:cubicBezTo>
                      <a:pt x="37" y="8"/>
                      <a:pt x="37" y="8"/>
                      <a:pt x="37" y="8"/>
                    </a:cubicBezTo>
                    <a:cubicBezTo>
                      <a:pt x="36" y="8"/>
                      <a:pt x="36" y="8"/>
                      <a:pt x="35" y="8"/>
                    </a:cubicBezTo>
                    <a:cubicBezTo>
                      <a:pt x="35" y="8"/>
                      <a:pt x="35" y="8"/>
                      <a:pt x="35" y="8"/>
                    </a:cubicBezTo>
                    <a:cubicBezTo>
                      <a:pt x="35" y="8"/>
                      <a:pt x="35" y="8"/>
                      <a:pt x="35" y="8"/>
                    </a:cubicBezTo>
                    <a:cubicBezTo>
                      <a:pt x="35" y="8"/>
                      <a:pt x="35" y="8"/>
                      <a:pt x="35" y="8"/>
                    </a:cubicBezTo>
                    <a:cubicBezTo>
                      <a:pt x="35" y="7"/>
                      <a:pt x="34" y="7"/>
                      <a:pt x="33" y="8"/>
                    </a:cubicBezTo>
                    <a:cubicBezTo>
                      <a:pt x="33" y="8"/>
                      <a:pt x="33" y="8"/>
                      <a:pt x="33" y="8"/>
                    </a:cubicBezTo>
                    <a:cubicBezTo>
                      <a:pt x="33" y="8"/>
                      <a:pt x="33" y="8"/>
                      <a:pt x="32" y="8"/>
                    </a:cubicBezTo>
                    <a:cubicBezTo>
                      <a:pt x="32" y="7"/>
                      <a:pt x="32" y="7"/>
                      <a:pt x="32" y="7"/>
                    </a:cubicBezTo>
                    <a:cubicBezTo>
                      <a:pt x="32" y="7"/>
                      <a:pt x="31" y="7"/>
                      <a:pt x="31" y="8"/>
                    </a:cubicBezTo>
                    <a:cubicBezTo>
                      <a:pt x="31" y="8"/>
                      <a:pt x="31" y="8"/>
                      <a:pt x="31" y="8"/>
                    </a:cubicBezTo>
                    <a:cubicBezTo>
                      <a:pt x="31" y="8"/>
                      <a:pt x="31" y="8"/>
                      <a:pt x="32" y="8"/>
                    </a:cubicBezTo>
                    <a:cubicBezTo>
                      <a:pt x="32" y="8"/>
                      <a:pt x="32" y="8"/>
                      <a:pt x="32" y="8"/>
                    </a:cubicBezTo>
                    <a:cubicBezTo>
                      <a:pt x="33" y="8"/>
                      <a:pt x="33" y="8"/>
                      <a:pt x="33" y="8"/>
                    </a:cubicBezTo>
                    <a:cubicBezTo>
                      <a:pt x="33" y="8"/>
                      <a:pt x="33" y="8"/>
                      <a:pt x="33" y="8"/>
                    </a:cubicBezTo>
                    <a:cubicBezTo>
                      <a:pt x="33" y="8"/>
                      <a:pt x="33" y="8"/>
                      <a:pt x="33" y="8"/>
                    </a:cubicBezTo>
                    <a:cubicBezTo>
                      <a:pt x="32" y="8"/>
                      <a:pt x="32" y="8"/>
                      <a:pt x="31" y="8"/>
                    </a:cubicBezTo>
                    <a:cubicBezTo>
                      <a:pt x="30" y="8"/>
                      <a:pt x="29" y="8"/>
                      <a:pt x="28" y="8"/>
                    </a:cubicBezTo>
                    <a:cubicBezTo>
                      <a:pt x="28" y="8"/>
                      <a:pt x="28" y="8"/>
                      <a:pt x="28" y="8"/>
                    </a:cubicBezTo>
                    <a:cubicBezTo>
                      <a:pt x="28" y="8"/>
                      <a:pt x="28" y="8"/>
                      <a:pt x="28" y="8"/>
                    </a:cubicBezTo>
                    <a:cubicBezTo>
                      <a:pt x="28" y="8"/>
                      <a:pt x="28" y="8"/>
                      <a:pt x="28" y="8"/>
                    </a:cubicBezTo>
                    <a:cubicBezTo>
                      <a:pt x="29" y="8"/>
                      <a:pt x="30" y="8"/>
                      <a:pt x="31" y="8"/>
                    </a:cubicBezTo>
                    <a:cubicBezTo>
                      <a:pt x="32" y="8"/>
                      <a:pt x="32" y="8"/>
                      <a:pt x="33" y="9"/>
                    </a:cubicBezTo>
                    <a:cubicBezTo>
                      <a:pt x="33" y="9"/>
                      <a:pt x="33" y="9"/>
                      <a:pt x="33" y="9"/>
                    </a:cubicBezTo>
                    <a:cubicBezTo>
                      <a:pt x="38" y="9"/>
                      <a:pt x="44" y="10"/>
                      <a:pt x="49" y="10"/>
                    </a:cubicBezTo>
                    <a:cubicBezTo>
                      <a:pt x="49" y="10"/>
                      <a:pt x="49" y="10"/>
                      <a:pt x="50" y="10"/>
                    </a:cubicBezTo>
                    <a:cubicBezTo>
                      <a:pt x="50" y="10"/>
                      <a:pt x="50" y="10"/>
                      <a:pt x="50" y="10"/>
                    </a:cubicBezTo>
                    <a:cubicBezTo>
                      <a:pt x="50" y="10"/>
                      <a:pt x="50" y="10"/>
                      <a:pt x="50" y="10"/>
                    </a:cubicBezTo>
                    <a:cubicBezTo>
                      <a:pt x="51" y="10"/>
                      <a:pt x="51" y="10"/>
                      <a:pt x="52" y="11"/>
                    </a:cubicBezTo>
                    <a:cubicBezTo>
                      <a:pt x="52" y="11"/>
                      <a:pt x="52" y="11"/>
                      <a:pt x="52" y="11"/>
                    </a:cubicBezTo>
                    <a:cubicBezTo>
                      <a:pt x="51" y="11"/>
                      <a:pt x="51" y="11"/>
                      <a:pt x="51" y="11"/>
                    </a:cubicBezTo>
                    <a:cubicBezTo>
                      <a:pt x="51" y="11"/>
                      <a:pt x="50" y="11"/>
                      <a:pt x="50" y="11"/>
                    </a:cubicBezTo>
                    <a:cubicBezTo>
                      <a:pt x="50" y="11"/>
                      <a:pt x="50" y="11"/>
                      <a:pt x="50" y="11"/>
                    </a:cubicBezTo>
                    <a:cubicBezTo>
                      <a:pt x="50" y="11"/>
                      <a:pt x="50" y="11"/>
                      <a:pt x="50" y="11"/>
                    </a:cubicBezTo>
                    <a:cubicBezTo>
                      <a:pt x="50" y="11"/>
                      <a:pt x="50" y="11"/>
                      <a:pt x="50" y="11"/>
                    </a:cubicBezTo>
                    <a:cubicBezTo>
                      <a:pt x="50" y="11"/>
                      <a:pt x="50" y="11"/>
                      <a:pt x="50" y="11"/>
                    </a:cubicBezTo>
                    <a:cubicBezTo>
                      <a:pt x="50" y="11"/>
                      <a:pt x="51" y="11"/>
                      <a:pt x="51" y="11"/>
                    </a:cubicBezTo>
                    <a:cubicBezTo>
                      <a:pt x="51" y="11"/>
                      <a:pt x="51" y="11"/>
                      <a:pt x="52" y="11"/>
                    </a:cubicBezTo>
                    <a:cubicBezTo>
                      <a:pt x="52" y="11"/>
                      <a:pt x="52" y="11"/>
                      <a:pt x="52" y="11"/>
                    </a:cubicBezTo>
                    <a:cubicBezTo>
                      <a:pt x="52" y="11"/>
                      <a:pt x="53" y="11"/>
                      <a:pt x="53" y="11"/>
                    </a:cubicBezTo>
                    <a:cubicBezTo>
                      <a:pt x="53" y="11"/>
                      <a:pt x="53" y="11"/>
                      <a:pt x="54" y="11"/>
                    </a:cubicBezTo>
                    <a:cubicBezTo>
                      <a:pt x="54" y="11"/>
                      <a:pt x="54" y="11"/>
                      <a:pt x="54" y="11"/>
                    </a:cubicBezTo>
                    <a:cubicBezTo>
                      <a:pt x="54" y="11"/>
                      <a:pt x="55" y="11"/>
                      <a:pt x="55" y="11"/>
                    </a:cubicBezTo>
                    <a:cubicBezTo>
                      <a:pt x="55" y="11"/>
                      <a:pt x="56" y="12"/>
                      <a:pt x="57" y="12"/>
                    </a:cubicBezTo>
                    <a:cubicBezTo>
                      <a:pt x="57" y="12"/>
                      <a:pt x="57" y="12"/>
                      <a:pt x="57" y="12"/>
                    </a:cubicBezTo>
                    <a:cubicBezTo>
                      <a:pt x="57" y="12"/>
                      <a:pt x="57" y="12"/>
                      <a:pt x="57" y="12"/>
                    </a:cubicBezTo>
                    <a:cubicBezTo>
                      <a:pt x="58" y="12"/>
                      <a:pt x="59" y="11"/>
                      <a:pt x="58" y="12"/>
                    </a:cubicBezTo>
                    <a:cubicBezTo>
                      <a:pt x="59" y="12"/>
                      <a:pt x="60" y="12"/>
                      <a:pt x="61" y="12"/>
                    </a:cubicBezTo>
                    <a:cubicBezTo>
                      <a:pt x="61" y="12"/>
                      <a:pt x="61" y="12"/>
                      <a:pt x="61" y="12"/>
                    </a:cubicBezTo>
                    <a:cubicBezTo>
                      <a:pt x="61" y="12"/>
                      <a:pt x="62" y="13"/>
                      <a:pt x="62" y="12"/>
                    </a:cubicBezTo>
                    <a:cubicBezTo>
                      <a:pt x="62" y="12"/>
                      <a:pt x="62" y="12"/>
                      <a:pt x="62" y="12"/>
                    </a:cubicBezTo>
                    <a:cubicBezTo>
                      <a:pt x="63" y="12"/>
                      <a:pt x="63" y="12"/>
                      <a:pt x="63" y="12"/>
                    </a:cubicBezTo>
                    <a:cubicBezTo>
                      <a:pt x="63" y="12"/>
                      <a:pt x="63" y="12"/>
                      <a:pt x="63" y="12"/>
                    </a:cubicBezTo>
                    <a:cubicBezTo>
                      <a:pt x="63" y="12"/>
                      <a:pt x="64" y="12"/>
                      <a:pt x="64" y="12"/>
                    </a:cubicBezTo>
                    <a:cubicBezTo>
                      <a:pt x="64" y="12"/>
                      <a:pt x="64" y="12"/>
                      <a:pt x="64" y="12"/>
                    </a:cubicBezTo>
                    <a:cubicBezTo>
                      <a:pt x="64" y="12"/>
                      <a:pt x="64" y="12"/>
                      <a:pt x="64" y="12"/>
                    </a:cubicBezTo>
                    <a:cubicBezTo>
                      <a:pt x="64" y="12"/>
                      <a:pt x="65" y="12"/>
                      <a:pt x="65" y="13"/>
                    </a:cubicBezTo>
                    <a:cubicBezTo>
                      <a:pt x="64" y="13"/>
                      <a:pt x="64" y="13"/>
                      <a:pt x="64" y="13"/>
                    </a:cubicBezTo>
                    <a:cubicBezTo>
                      <a:pt x="64" y="13"/>
                      <a:pt x="64" y="13"/>
                      <a:pt x="64" y="13"/>
                    </a:cubicBezTo>
                    <a:cubicBezTo>
                      <a:pt x="64" y="13"/>
                      <a:pt x="64" y="13"/>
                      <a:pt x="64" y="13"/>
                    </a:cubicBezTo>
                    <a:cubicBezTo>
                      <a:pt x="64" y="13"/>
                      <a:pt x="64" y="13"/>
                      <a:pt x="64" y="13"/>
                    </a:cubicBezTo>
                    <a:cubicBezTo>
                      <a:pt x="64" y="13"/>
                      <a:pt x="64" y="13"/>
                      <a:pt x="65" y="13"/>
                    </a:cubicBezTo>
                    <a:cubicBezTo>
                      <a:pt x="65" y="13"/>
                      <a:pt x="65" y="13"/>
                      <a:pt x="65" y="13"/>
                    </a:cubicBezTo>
                    <a:cubicBezTo>
                      <a:pt x="65" y="13"/>
                      <a:pt x="65" y="13"/>
                      <a:pt x="65" y="13"/>
                    </a:cubicBezTo>
                    <a:cubicBezTo>
                      <a:pt x="66" y="13"/>
                      <a:pt x="66" y="13"/>
                      <a:pt x="66" y="13"/>
                    </a:cubicBezTo>
                    <a:cubicBezTo>
                      <a:pt x="68" y="13"/>
                      <a:pt x="69"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4"/>
                      <a:pt x="71" y="14"/>
                      <a:pt x="71" y="13"/>
                    </a:cubicBezTo>
                    <a:cubicBezTo>
                      <a:pt x="71" y="13"/>
                      <a:pt x="71" y="13"/>
                      <a:pt x="71" y="13"/>
                    </a:cubicBezTo>
                    <a:cubicBezTo>
                      <a:pt x="72" y="14"/>
                      <a:pt x="73" y="13"/>
                      <a:pt x="73" y="14"/>
                    </a:cubicBezTo>
                    <a:cubicBezTo>
                      <a:pt x="73" y="14"/>
                      <a:pt x="73" y="14"/>
                      <a:pt x="73" y="14"/>
                    </a:cubicBezTo>
                    <a:cubicBezTo>
                      <a:pt x="73" y="14"/>
                      <a:pt x="73" y="14"/>
                      <a:pt x="73" y="14"/>
                    </a:cubicBezTo>
                    <a:cubicBezTo>
                      <a:pt x="73" y="14"/>
                      <a:pt x="73" y="14"/>
                      <a:pt x="73" y="14"/>
                    </a:cubicBezTo>
                    <a:cubicBezTo>
                      <a:pt x="72" y="14"/>
                      <a:pt x="71" y="14"/>
                      <a:pt x="70" y="14"/>
                    </a:cubicBezTo>
                    <a:cubicBezTo>
                      <a:pt x="70" y="14"/>
                      <a:pt x="70" y="14"/>
                      <a:pt x="70" y="14"/>
                    </a:cubicBezTo>
                    <a:cubicBezTo>
                      <a:pt x="70" y="14"/>
                      <a:pt x="70" y="14"/>
                      <a:pt x="70" y="14"/>
                    </a:cubicBezTo>
                    <a:cubicBezTo>
                      <a:pt x="70" y="14"/>
                      <a:pt x="70" y="14"/>
                      <a:pt x="70" y="14"/>
                    </a:cubicBezTo>
                    <a:cubicBezTo>
                      <a:pt x="70" y="14"/>
                      <a:pt x="70" y="14"/>
                      <a:pt x="70" y="14"/>
                    </a:cubicBezTo>
                    <a:cubicBezTo>
                      <a:pt x="70" y="14"/>
                      <a:pt x="70" y="14"/>
                      <a:pt x="70" y="14"/>
                    </a:cubicBezTo>
                    <a:cubicBezTo>
                      <a:pt x="70" y="14"/>
                      <a:pt x="70" y="14"/>
                      <a:pt x="70" y="14"/>
                    </a:cubicBezTo>
                    <a:cubicBezTo>
                      <a:pt x="71" y="14"/>
                      <a:pt x="72" y="14"/>
                      <a:pt x="73" y="14"/>
                    </a:cubicBezTo>
                    <a:cubicBezTo>
                      <a:pt x="73" y="14"/>
                      <a:pt x="73" y="14"/>
                      <a:pt x="73" y="14"/>
                    </a:cubicBezTo>
                    <a:cubicBezTo>
                      <a:pt x="73" y="14"/>
                      <a:pt x="73" y="14"/>
                      <a:pt x="73" y="14"/>
                    </a:cubicBezTo>
                    <a:cubicBezTo>
                      <a:pt x="74" y="15"/>
                      <a:pt x="74" y="15"/>
                      <a:pt x="74" y="15"/>
                    </a:cubicBezTo>
                    <a:cubicBezTo>
                      <a:pt x="74" y="15"/>
                      <a:pt x="75" y="15"/>
                      <a:pt x="75" y="15"/>
                    </a:cubicBezTo>
                    <a:cubicBezTo>
                      <a:pt x="75" y="15"/>
                      <a:pt x="75" y="15"/>
                      <a:pt x="75" y="15"/>
                    </a:cubicBezTo>
                    <a:cubicBezTo>
                      <a:pt x="75" y="15"/>
                      <a:pt x="76" y="15"/>
                      <a:pt x="76" y="15"/>
                    </a:cubicBezTo>
                    <a:cubicBezTo>
                      <a:pt x="76" y="15"/>
                      <a:pt x="76" y="15"/>
                      <a:pt x="76" y="15"/>
                    </a:cubicBezTo>
                    <a:cubicBezTo>
                      <a:pt x="76" y="15"/>
                      <a:pt x="76" y="15"/>
                      <a:pt x="76" y="15"/>
                    </a:cubicBezTo>
                    <a:cubicBezTo>
                      <a:pt x="76" y="14"/>
                      <a:pt x="76" y="14"/>
                      <a:pt x="76" y="14"/>
                    </a:cubicBezTo>
                    <a:cubicBezTo>
                      <a:pt x="76" y="14"/>
                      <a:pt x="76" y="14"/>
                      <a:pt x="76" y="14"/>
                    </a:cubicBezTo>
                    <a:cubicBezTo>
                      <a:pt x="76" y="14"/>
                      <a:pt x="76" y="14"/>
                      <a:pt x="76" y="14"/>
                    </a:cubicBezTo>
                    <a:cubicBezTo>
                      <a:pt x="76" y="14"/>
                      <a:pt x="76" y="14"/>
                      <a:pt x="76" y="14"/>
                    </a:cubicBezTo>
                    <a:cubicBezTo>
                      <a:pt x="76" y="14"/>
                      <a:pt x="76" y="14"/>
                      <a:pt x="76" y="14"/>
                    </a:cubicBezTo>
                    <a:cubicBezTo>
                      <a:pt x="76" y="14"/>
                      <a:pt x="76" y="14"/>
                      <a:pt x="76" y="14"/>
                    </a:cubicBezTo>
                    <a:cubicBezTo>
                      <a:pt x="77" y="14"/>
                      <a:pt x="77" y="14"/>
                      <a:pt x="77" y="14"/>
                    </a:cubicBezTo>
                    <a:cubicBezTo>
                      <a:pt x="78" y="14"/>
                      <a:pt x="78" y="15"/>
                      <a:pt x="79" y="15"/>
                    </a:cubicBezTo>
                    <a:cubicBezTo>
                      <a:pt x="79" y="15"/>
                      <a:pt x="78" y="14"/>
                      <a:pt x="78" y="14"/>
                    </a:cubicBezTo>
                    <a:cubicBezTo>
                      <a:pt x="79" y="15"/>
                      <a:pt x="80" y="14"/>
                      <a:pt x="80" y="15"/>
                    </a:cubicBezTo>
                    <a:cubicBezTo>
                      <a:pt x="80" y="15"/>
                      <a:pt x="80" y="15"/>
                      <a:pt x="80" y="15"/>
                    </a:cubicBezTo>
                    <a:cubicBezTo>
                      <a:pt x="81" y="15"/>
                      <a:pt x="82" y="15"/>
                      <a:pt x="84" y="15"/>
                    </a:cubicBezTo>
                    <a:cubicBezTo>
                      <a:pt x="84" y="15"/>
                      <a:pt x="84" y="15"/>
                      <a:pt x="84" y="15"/>
                    </a:cubicBezTo>
                    <a:cubicBezTo>
                      <a:pt x="85" y="15"/>
                      <a:pt x="85" y="15"/>
                      <a:pt x="86" y="15"/>
                    </a:cubicBezTo>
                    <a:cubicBezTo>
                      <a:pt x="86" y="16"/>
                      <a:pt x="88" y="15"/>
                      <a:pt x="89" y="16"/>
                    </a:cubicBezTo>
                    <a:cubicBezTo>
                      <a:pt x="90" y="16"/>
                      <a:pt x="91" y="16"/>
                      <a:pt x="91" y="16"/>
                    </a:cubicBezTo>
                    <a:cubicBezTo>
                      <a:pt x="92" y="15"/>
                      <a:pt x="94" y="17"/>
                      <a:pt x="94" y="16"/>
                    </a:cubicBezTo>
                    <a:cubicBezTo>
                      <a:pt x="94" y="16"/>
                      <a:pt x="94" y="17"/>
                      <a:pt x="94" y="17"/>
                    </a:cubicBezTo>
                    <a:cubicBezTo>
                      <a:pt x="94" y="16"/>
                      <a:pt x="95" y="17"/>
                      <a:pt x="95" y="17"/>
                    </a:cubicBezTo>
                    <a:cubicBezTo>
                      <a:pt x="95" y="17"/>
                      <a:pt x="95" y="17"/>
                      <a:pt x="95" y="17"/>
                    </a:cubicBezTo>
                    <a:cubicBezTo>
                      <a:pt x="96" y="17"/>
                      <a:pt x="97" y="17"/>
                      <a:pt x="98" y="17"/>
                    </a:cubicBezTo>
                    <a:cubicBezTo>
                      <a:pt x="99" y="18"/>
                      <a:pt x="101" y="17"/>
                      <a:pt x="102" y="18"/>
                    </a:cubicBezTo>
                    <a:cubicBezTo>
                      <a:pt x="101" y="18"/>
                      <a:pt x="101" y="18"/>
                      <a:pt x="99" y="18"/>
                    </a:cubicBezTo>
                    <a:cubicBezTo>
                      <a:pt x="99" y="17"/>
                      <a:pt x="99" y="17"/>
                      <a:pt x="99" y="17"/>
                    </a:cubicBezTo>
                    <a:cubicBezTo>
                      <a:pt x="99" y="18"/>
                      <a:pt x="98" y="17"/>
                      <a:pt x="98" y="17"/>
                    </a:cubicBezTo>
                    <a:cubicBezTo>
                      <a:pt x="98" y="17"/>
                      <a:pt x="98" y="17"/>
                      <a:pt x="98" y="17"/>
                    </a:cubicBezTo>
                    <a:cubicBezTo>
                      <a:pt x="97" y="17"/>
                      <a:pt x="96" y="17"/>
                      <a:pt x="94" y="17"/>
                    </a:cubicBezTo>
                    <a:cubicBezTo>
                      <a:pt x="94" y="17"/>
                      <a:pt x="94" y="17"/>
                      <a:pt x="94" y="17"/>
                    </a:cubicBezTo>
                    <a:cubicBezTo>
                      <a:pt x="94" y="17"/>
                      <a:pt x="94" y="17"/>
                      <a:pt x="94" y="17"/>
                    </a:cubicBezTo>
                    <a:cubicBezTo>
                      <a:pt x="93" y="17"/>
                      <a:pt x="93" y="17"/>
                      <a:pt x="93" y="17"/>
                    </a:cubicBezTo>
                    <a:cubicBezTo>
                      <a:pt x="93" y="17"/>
                      <a:pt x="93" y="17"/>
                      <a:pt x="93" y="17"/>
                    </a:cubicBezTo>
                    <a:cubicBezTo>
                      <a:pt x="93" y="17"/>
                      <a:pt x="93" y="17"/>
                      <a:pt x="93" y="17"/>
                    </a:cubicBezTo>
                    <a:cubicBezTo>
                      <a:pt x="93" y="17"/>
                      <a:pt x="93" y="17"/>
                      <a:pt x="92" y="17"/>
                    </a:cubicBezTo>
                    <a:cubicBezTo>
                      <a:pt x="92" y="17"/>
                      <a:pt x="92" y="17"/>
                      <a:pt x="92" y="17"/>
                    </a:cubicBezTo>
                    <a:cubicBezTo>
                      <a:pt x="92" y="17"/>
                      <a:pt x="92" y="17"/>
                      <a:pt x="92" y="17"/>
                    </a:cubicBezTo>
                    <a:cubicBezTo>
                      <a:pt x="92" y="17"/>
                      <a:pt x="92" y="17"/>
                      <a:pt x="92" y="17"/>
                    </a:cubicBezTo>
                    <a:cubicBezTo>
                      <a:pt x="93" y="17"/>
                      <a:pt x="93" y="17"/>
                      <a:pt x="93" y="17"/>
                    </a:cubicBezTo>
                    <a:cubicBezTo>
                      <a:pt x="93" y="17"/>
                      <a:pt x="93" y="17"/>
                      <a:pt x="93" y="17"/>
                    </a:cubicBezTo>
                    <a:cubicBezTo>
                      <a:pt x="93" y="17"/>
                      <a:pt x="93" y="17"/>
                      <a:pt x="93" y="17"/>
                    </a:cubicBezTo>
                    <a:cubicBezTo>
                      <a:pt x="93" y="17"/>
                      <a:pt x="93" y="17"/>
                      <a:pt x="94" y="17"/>
                    </a:cubicBezTo>
                    <a:cubicBezTo>
                      <a:pt x="94" y="17"/>
                      <a:pt x="94" y="17"/>
                      <a:pt x="94" y="17"/>
                    </a:cubicBezTo>
                    <a:cubicBezTo>
                      <a:pt x="94" y="17"/>
                      <a:pt x="94" y="17"/>
                      <a:pt x="94" y="17"/>
                    </a:cubicBezTo>
                    <a:cubicBezTo>
                      <a:pt x="94" y="17"/>
                      <a:pt x="94" y="17"/>
                      <a:pt x="94" y="17"/>
                    </a:cubicBezTo>
                    <a:cubicBezTo>
                      <a:pt x="94" y="17"/>
                      <a:pt x="94" y="17"/>
                      <a:pt x="94" y="17"/>
                    </a:cubicBezTo>
                    <a:cubicBezTo>
                      <a:pt x="93" y="17"/>
                      <a:pt x="93" y="17"/>
                      <a:pt x="93" y="17"/>
                    </a:cubicBezTo>
                    <a:cubicBezTo>
                      <a:pt x="93" y="18"/>
                      <a:pt x="93" y="18"/>
                      <a:pt x="93" y="18"/>
                    </a:cubicBezTo>
                    <a:cubicBezTo>
                      <a:pt x="93" y="17"/>
                      <a:pt x="93" y="17"/>
                      <a:pt x="93" y="17"/>
                    </a:cubicBezTo>
                    <a:cubicBezTo>
                      <a:pt x="92" y="18"/>
                      <a:pt x="92" y="17"/>
                      <a:pt x="91" y="17"/>
                    </a:cubicBezTo>
                    <a:cubicBezTo>
                      <a:pt x="91" y="17"/>
                      <a:pt x="91" y="17"/>
                      <a:pt x="92" y="17"/>
                    </a:cubicBezTo>
                    <a:cubicBezTo>
                      <a:pt x="92" y="17"/>
                      <a:pt x="92" y="17"/>
                      <a:pt x="92" y="17"/>
                    </a:cubicBezTo>
                    <a:cubicBezTo>
                      <a:pt x="92" y="17"/>
                      <a:pt x="92" y="17"/>
                      <a:pt x="92" y="17"/>
                    </a:cubicBezTo>
                    <a:cubicBezTo>
                      <a:pt x="91" y="17"/>
                      <a:pt x="91" y="17"/>
                      <a:pt x="91" y="17"/>
                    </a:cubicBezTo>
                    <a:cubicBezTo>
                      <a:pt x="91" y="17"/>
                      <a:pt x="91" y="17"/>
                      <a:pt x="91" y="17"/>
                    </a:cubicBezTo>
                    <a:cubicBezTo>
                      <a:pt x="91" y="17"/>
                      <a:pt x="91" y="17"/>
                      <a:pt x="91" y="17"/>
                    </a:cubicBezTo>
                    <a:cubicBezTo>
                      <a:pt x="91" y="17"/>
                      <a:pt x="90" y="17"/>
                      <a:pt x="90" y="17"/>
                    </a:cubicBezTo>
                    <a:cubicBezTo>
                      <a:pt x="90" y="17"/>
                      <a:pt x="90" y="17"/>
                      <a:pt x="90" y="17"/>
                    </a:cubicBezTo>
                    <a:cubicBezTo>
                      <a:pt x="90" y="17"/>
                      <a:pt x="89" y="17"/>
                      <a:pt x="89" y="17"/>
                    </a:cubicBezTo>
                    <a:cubicBezTo>
                      <a:pt x="89" y="17"/>
                      <a:pt x="89" y="17"/>
                      <a:pt x="89" y="17"/>
                    </a:cubicBezTo>
                    <a:cubicBezTo>
                      <a:pt x="89" y="17"/>
                      <a:pt x="89" y="17"/>
                      <a:pt x="88" y="17"/>
                    </a:cubicBezTo>
                    <a:cubicBezTo>
                      <a:pt x="88" y="17"/>
                      <a:pt x="88" y="17"/>
                      <a:pt x="88" y="17"/>
                    </a:cubicBezTo>
                    <a:cubicBezTo>
                      <a:pt x="88" y="17"/>
                      <a:pt x="88" y="17"/>
                      <a:pt x="87" y="17"/>
                    </a:cubicBezTo>
                    <a:cubicBezTo>
                      <a:pt x="87" y="17"/>
                      <a:pt x="87" y="17"/>
                      <a:pt x="87" y="17"/>
                    </a:cubicBezTo>
                    <a:cubicBezTo>
                      <a:pt x="87" y="17"/>
                      <a:pt x="87" y="17"/>
                      <a:pt x="86" y="17"/>
                    </a:cubicBezTo>
                    <a:cubicBezTo>
                      <a:pt x="86" y="17"/>
                      <a:pt x="85" y="17"/>
                      <a:pt x="85" y="16"/>
                    </a:cubicBezTo>
                    <a:cubicBezTo>
                      <a:pt x="85" y="16"/>
                      <a:pt x="85" y="16"/>
                      <a:pt x="85" y="17"/>
                    </a:cubicBezTo>
                    <a:cubicBezTo>
                      <a:pt x="85" y="17"/>
                      <a:pt x="85" y="17"/>
                      <a:pt x="85" y="17"/>
                    </a:cubicBezTo>
                    <a:cubicBezTo>
                      <a:pt x="85" y="17"/>
                      <a:pt x="85" y="17"/>
                      <a:pt x="85" y="17"/>
                    </a:cubicBezTo>
                    <a:cubicBezTo>
                      <a:pt x="85" y="17"/>
                      <a:pt x="86" y="17"/>
                      <a:pt x="86" y="17"/>
                    </a:cubicBezTo>
                    <a:cubicBezTo>
                      <a:pt x="87" y="17"/>
                      <a:pt x="87" y="17"/>
                      <a:pt x="87" y="17"/>
                    </a:cubicBezTo>
                    <a:cubicBezTo>
                      <a:pt x="87" y="17"/>
                      <a:pt x="87" y="17"/>
                      <a:pt x="87" y="17"/>
                    </a:cubicBezTo>
                    <a:cubicBezTo>
                      <a:pt x="84" y="17"/>
                      <a:pt x="81" y="17"/>
                      <a:pt x="78" y="16"/>
                    </a:cubicBezTo>
                    <a:cubicBezTo>
                      <a:pt x="77" y="16"/>
                      <a:pt x="77" y="16"/>
                      <a:pt x="77" y="16"/>
                    </a:cubicBezTo>
                    <a:cubicBezTo>
                      <a:pt x="77" y="16"/>
                      <a:pt x="77" y="16"/>
                      <a:pt x="77" y="16"/>
                    </a:cubicBezTo>
                    <a:cubicBezTo>
                      <a:pt x="79" y="16"/>
                      <a:pt x="81" y="16"/>
                      <a:pt x="82" y="16"/>
                    </a:cubicBezTo>
                    <a:cubicBezTo>
                      <a:pt x="82" y="16"/>
                      <a:pt x="82" y="16"/>
                      <a:pt x="82" y="16"/>
                    </a:cubicBezTo>
                    <a:cubicBezTo>
                      <a:pt x="83" y="16"/>
                      <a:pt x="82" y="16"/>
                      <a:pt x="82" y="16"/>
                    </a:cubicBezTo>
                    <a:cubicBezTo>
                      <a:pt x="81" y="16"/>
                      <a:pt x="79" y="16"/>
                      <a:pt x="77" y="16"/>
                    </a:cubicBezTo>
                    <a:cubicBezTo>
                      <a:pt x="77" y="16"/>
                      <a:pt x="77" y="16"/>
                      <a:pt x="77" y="16"/>
                    </a:cubicBezTo>
                    <a:cubicBezTo>
                      <a:pt x="77" y="16"/>
                      <a:pt x="77" y="16"/>
                      <a:pt x="77" y="16"/>
                    </a:cubicBezTo>
                    <a:cubicBezTo>
                      <a:pt x="77" y="16"/>
                      <a:pt x="77" y="16"/>
                      <a:pt x="77" y="16"/>
                    </a:cubicBezTo>
                    <a:cubicBezTo>
                      <a:pt x="77" y="16"/>
                      <a:pt x="77" y="16"/>
                      <a:pt x="77" y="16"/>
                    </a:cubicBezTo>
                    <a:cubicBezTo>
                      <a:pt x="77" y="16"/>
                      <a:pt x="77" y="16"/>
                      <a:pt x="77" y="16"/>
                    </a:cubicBezTo>
                    <a:cubicBezTo>
                      <a:pt x="77" y="16"/>
                      <a:pt x="76" y="16"/>
                      <a:pt x="76" y="16"/>
                    </a:cubicBezTo>
                    <a:cubicBezTo>
                      <a:pt x="76" y="16"/>
                      <a:pt x="76" y="16"/>
                      <a:pt x="76" y="16"/>
                    </a:cubicBezTo>
                    <a:cubicBezTo>
                      <a:pt x="76" y="15"/>
                      <a:pt x="75" y="15"/>
                      <a:pt x="74" y="15"/>
                    </a:cubicBezTo>
                    <a:cubicBezTo>
                      <a:pt x="74" y="15"/>
                      <a:pt x="74" y="15"/>
                      <a:pt x="74" y="15"/>
                    </a:cubicBezTo>
                    <a:cubicBezTo>
                      <a:pt x="74" y="15"/>
                      <a:pt x="74" y="15"/>
                      <a:pt x="74" y="15"/>
                    </a:cubicBezTo>
                    <a:cubicBezTo>
                      <a:pt x="74" y="15"/>
                      <a:pt x="74" y="15"/>
                      <a:pt x="74" y="15"/>
                    </a:cubicBezTo>
                    <a:cubicBezTo>
                      <a:pt x="74" y="15"/>
                      <a:pt x="74" y="15"/>
                      <a:pt x="74" y="15"/>
                    </a:cubicBezTo>
                    <a:cubicBezTo>
                      <a:pt x="74" y="15"/>
                      <a:pt x="74" y="15"/>
                      <a:pt x="74" y="15"/>
                    </a:cubicBezTo>
                    <a:cubicBezTo>
                      <a:pt x="73" y="15"/>
                      <a:pt x="73" y="15"/>
                      <a:pt x="73" y="15"/>
                    </a:cubicBezTo>
                    <a:cubicBezTo>
                      <a:pt x="73" y="15"/>
                      <a:pt x="73" y="15"/>
                      <a:pt x="73" y="15"/>
                    </a:cubicBezTo>
                    <a:cubicBezTo>
                      <a:pt x="73" y="15"/>
                      <a:pt x="73" y="15"/>
                      <a:pt x="73" y="15"/>
                    </a:cubicBezTo>
                    <a:cubicBezTo>
                      <a:pt x="73" y="15"/>
                      <a:pt x="73" y="15"/>
                      <a:pt x="73" y="15"/>
                    </a:cubicBezTo>
                    <a:cubicBezTo>
                      <a:pt x="73" y="16"/>
                      <a:pt x="73" y="16"/>
                      <a:pt x="73" y="16"/>
                    </a:cubicBezTo>
                    <a:cubicBezTo>
                      <a:pt x="72" y="16"/>
                      <a:pt x="71"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1" y="15"/>
                      <a:pt x="71" y="15"/>
                      <a:pt x="71" y="15"/>
                    </a:cubicBezTo>
                    <a:cubicBezTo>
                      <a:pt x="71" y="15"/>
                      <a:pt x="71" y="15"/>
                      <a:pt x="70" y="15"/>
                    </a:cubicBezTo>
                    <a:cubicBezTo>
                      <a:pt x="70" y="15"/>
                      <a:pt x="70" y="15"/>
                      <a:pt x="70" y="15"/>
                    </a:cubicBezTo>
                    <a:cubicBezTo>
                      <a:pt x="70" y="15"/>
                      <a:pt x="70" y="15"/>
                      <a:pt x="70" y="15"/>
                    </a:cubicBezTo>
                    <a:cubicBezTo>
                      <a:pt x="70" y="15"/>
                      <a:pt x="70" y="15"/>
                      <a:pt x="70" y="15"/>
                    </a:cubicBezTo>
                    <a:cubicBezTo>
                      <a:pt x="70" y="15"/>
                      <a:pt x="70" y="16"/>
                      <a:pt x="69" y="16"/>
                    </a:cubicBezTo>
                    <a:cubicBezTo>
                      <a:pt x="69" y="15"/>
                      <a:pt x="69" y="15"/>
                      <a:pt x="69" y="15"/>
                    </a:cubicBezTo>
                    <a:cubicBezTo>
                      <a:pt x="69" y="15"/>
                      <a:pt x="68" y="16"/>
                      <a:pt x="68" y="16"/>
                    </a:cubicBezTo>
                    <a:cubicBezTo>
                      <a:pt x="68" y="16"/>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7" y="15"/>
                      <a:pt x="67" y="15"/>
                      <a:pt x="66" y="15"/>
                    </a:cubicBezTo>
                    <a:cubicBezTo>
                      <a:pt x="66" y="15"/>
                      <a:pt x="65" y="15"/>
                      <a:pt x="65" y="15"/>
                    </a:cubicBezTo>
                    <a:cubicBezTo>
                      <a:pt x="65" y="15"/>
                      <a:pt x="65" y="15"/>
                      <a:pt x="65" y="15"/>
                    </a:cubicBezTo>
                    <a:cubicBezTo>
                      <a:pt x="65" y="15"/>
                      <a:pt x="65" y="15"/>
                      <a:pt x="65" y="15"/>
                    </a:cubicBezTo>
                    <a:cubicBezTo>
                      <a:pt x="64" y="15"/>
                      <a:pt x="64" y="15"/>
                      <a:pt x="63" y="15"/>
                    </a:cubicBezTo>
                    <a:cubicBezTo>
                      <a:pt x="63" y="15"/>
                      <a:pt x="63" y="15"/>
                      <a:pt x="62" y="15"/>
                    </a:cubicBezTo>
                    <a:cubicBezTo>
                      <a:pt x="62" y="15"/>
                      <a:pt x="62" y="15"/>
                      <a:pt x="61" y="15"/>
                    </a:cubicBezTo>
                    <a:cubicBezTo>
                      <a:pt x="61" y="15"/>
                      <a:pt x="61" y="15"/>
                      <a:pt x="61" y="15"/>
                    </a:cubicBezTo>
                    <a:cubicBezTo>
                      <a:pt x="60" y="15"/>
                      <a:pt x="60" y="15"/>
                      <a:pt x="59" y="15"/>
                    </a:cubicBezTo>
                    <a:cubicBezTo>
                      <a:pt x="59" y="15"/>
                      <a:pt x="59" y="15"/>
                      <a:pt x="59" y="15"/>
                    </a:cubicBezTo>
                    <a:cubicBezTo>
                      <a:pt x="59" y="15"/>
                      <a:pt x="58" y="15"/>
                      <a:pt x="57" y="15"/>
                    </a:cubicBezTo>
                    <a:cubicBezTo>
                      <a:pt x="57" y="15"/>
                      <a:pt x="57" y="15"/>
                      <a:pt x="57" y="15"/>
                    </a:cubicBezTo>
                    <a:cubicBezTo>
                      <a:pt x="57" y="15"/>
                      <a:pt x="57" y="15"/>
                      <a:pt x="56" y="15"/>
                    </a:cubicBezTo>
                    <a:cubicBezTo>
                      <a:pt x="56" y="14"/>
                      <a:pt x="56" y="14"/>
                      <a:pt x="55" y="15"/>
                    </a:cubicBezTo>
                    <a:cubicBezTo>
                      <a:pt x="53" y="14"/>
                      <a:pt x="51" y="14"/>
                      <a:pt x="49" y="14"/>
                    </a:cubicBezTo>
                    <a:cubicBezTo>
                      <a:pt x="49" y="14"/>
                      <a:pt x="49" y="14"/>
                      <a:pt x="49" y="14"/>
                    </a:cubicBezTo>
                    <a:cubicBezTo>
                      <a:pt x="48" y="14"/>
                      <a:pt x="48" y="14"/>
                      <a:pt x="48" y="14"/>
                    </a:cubicBezTo>
                    <a:cubicBezTo>
                      <a:pt x="48" y="14"/>
                      <a:pt x="48" y="14"/>
                      <a:pt x="47" y="14"/>
                    </a:cubicBezTo>
                    <a:cubicBezTo>
                      <a:pt x="47" y="14"/>
                      <a:pt x="47" y="14"/>
                      <a:pt x="47" y="14"/>
                    </a:cubicBezTo>
                    <a:cubicBezTo>
                      <a:pt x="47" y="14"/>
                      <a:pt x="46" y="14"/>
                      <a:pt x="46" y="14"/>
                    </a:cubicBezTo>
                    <a:cubicBezTo>
                      <a:pt x="46" y="14"/>
                      <a:pt x="46" y="14"/>
                      <a:pt x="46" y="14"/>
                    </a:cubicBezTo>
                    <a:cubicBezTo>
                      <a:pt x="46" y="14"/>
                      <a:pt x="46" y="14"/>
                      <a:pt x="46" y="14"/>
                    </a:cubicBezTo>
                    <a:cubicBezTo>
                      <a:pt x="45" y="14"/>
                      <a:pt x="45" y="13"/>
                      <a:pt x="45" y="13"/>
                    </a:cubicBezTo>
                    <a:cubicBezTo>
                      <a:pt x="45" y="13"/>
                      <a:pt x="45" y="13"/>
                      <a:pt x="45" y="13"/>
                    </a:cubicBezTo>
                    <a:cubicBezTo>
                      <a:pt x="45" y="13"/>
                      <a:pt x="44" y="13"/>
                      <a:pt x="44" y="13"/>
                    </a:cubicBezTo>
                    <a:cubicBezTo>
                      <a:pt x="44" y="13"/>
                      <a:pt x="44" y="13"/>
                      <a:pt x="44" y="13"/>
                    </a:cubicBezTo>
                    <a:cubicBezTo>
                      <a:pt x="44" y="13"/>
                      <a:pt x="44" y="13"/>
                      <a:pt x="44" y="13"/>
                    </a:cubicBezTo>
                    <a:cubicBezTo>
                      <a:pt x="44" y="13"/>
                      <a:pt x="44" y="13"/>
                      <a:pt x="44" y="13"/>
                    </a:cubicBezTo>
                    <a:cubicBezTo>
                      <a:pt x="44" y="13"/>
                      <a:pt x="44" y="13"/>
                      <a:pt x="44" y="13"/>
                    </a:cubicBezTo>
                    <a:cubicBezTo>
                      <a:pt x="44" y="14"/>
                      <a:pt x="44" y="14"/>
                      <a:pt x="44" y="14"/>
                    </a:cubicBezTo>
                    <a:cubicBezTo>
                      <a:pt x="44" y="13"/>
                      <a:pt x="43" y="13"/>
                      <a:pt x="43" y="14"/>
                    </a:cubicBezTo>
                    <a:cubicBezTo>
                      <a:pt x="43" y="13"/>
                      <a:pt x="43" y="13"/>
                      <a:pt x="43" y="13"/>
                    </a:cubicBezTo>
                    <a:cubicBezTo>
                      <a:pt x="43" y="13"/>
                      <a:pt x="43" y="13"/>
                      <a:pt x="43" y="13"/>
                    </a:cubicBezTo>
                    <a:cubicBezTo>
                      <a:pt x="43" y="13"/>
                      <a:pt x="42" y="13"/>
                      <a:pt x="43" y="13"/>
                    </a:cubicBezTo>
                    <a:cubicBezTo>
                      <a:pt x="42" y="13"/>
                      <a:pt x="42" y="13"/>
                      <a:pt x="42" y="13"/>
                    </a:cubicBezTo>
                    <a:cubicBezTo>
                      <a:pt x="42" y="13"/>
                      <a:pt x="42" y="13"/>
                      <a:pt x="41" y="13"/>
                    </a:cubicBezTo>
                    <a:cubicBezTo>
                      <a:pt x="40" y="13"/>
                      <a:pt x="38" y="13"/>
                      <a:pt x="36" y="13"/>
                    </a:cubicBezTo>
                    <a:cubicBezTo>
                      <a:pt x="36" y="13"/>
                      <a:pt x="35" y="13"/>
                      <a:pt x="35" y="13"/>
                    </a:cubicBezTo>
                    <a:cubicBezTo>
                      <a:pt x="35" y="13"/>
                      <a:pt x="35" y="12"/>
                      <a:pt x="35" y="12"/>
                    </a:cubicBezTo>
                    <a:cubicBezTo>
                      <a:pt x="35" y="12"/>
                      <a:pt x="35" y="13"/>
                      <a:pt x="35" y="13"/>
                    </a:cubicBezTo>
                    <a:cubicBezTo>
                      <a:pt x="34" y="13"/>
                      <a:pt x="33" y="12"/>
                      <a:pt x="33" y="13"/>
                    </a:cubicBezTo>
                    <a:cubicBezTo>
                      <a:pt x="33" y="13"/>
                      <a:pt x="33" y="13"/>
                      <a:pt x="33" y="13"/>
                    </a:cubicBezTo>
                    <a:cubicBezTo>
                      <a:pt x="33" y="13"/>
                      <a:pt x="32" y="13"/>
                      <a:pt x="32" y="13"/>
                    </a:cubicBezTo>
                    <a:cubicBezTo>
                      <a:pt x="32"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2" y="13"/>
                      <a:pt x="32" y="13"/>
                    </a:cubicBezTo>
                    <a:cubicBezTo>
                      <a:pt x="32" y="13"/>
                      <a:pt x="33" y="13"/>
                      <a:pt x="33" y="13"/>
                    </a:cubicBezTo>
                    <a:cubicBezTo>
                      <a:pt x="33" y="13"/>
                      <a:pt x="33" y="13"/>
                      <a:pt x="33" y="13"/>
                    </a:cubicBezTo>
                    <a:cubicBezTo>
                      <a:pt x="33" y="13"/>
                      <a:pt x="33" y="13"/>
                      <a:pt x="34" y="13"/>
                    </a:cubicBezTo>
                    <a:cubicBezTo>
                      <a:pt x="34" y="13"/>
                      <a:pt x="35" y="13"/>
                      <a:pt x="35" y="13"/>
                    </a:cubicBezTo>
                    <a:cubicBezTo>
                      <a:pt x="35" y="13"/>
                      <a:pt x="35" y="13"/>
                      <a:pt x="35" y="14"/>
                    </a:cubicBezTo>
                    <a:cubicBezTo>
                      <a:pt x="35" y="14"/>
                      <a:pt x="35" y="14"/>
                      <a:pt x="36" y="14"/>
                    </a:cubicBezTo>
                    <a:cubicBezTo>
                      <a:pt x="35" y="14"/>
                      <a:pt x="36" y="14"/>
                      <a:pt x="36" y="14"/>
                    </a:cubicBezTo>
                    <a:cubicBezTo>
                      <a:pt x="36" y="14"/>
                      <a:pt x="36" y="13"/>
                      <a:pt x="36" y="13"/>
                    </a:cubicBezTo>
                    <a:cubicBezTo>
                      <a:pt x="36" y="13"/>
                      <a:pt x="36" y="13"/>
                      <a:pt x="37" y="13"/>
                    </a:cubicBezTo>
                    <a:cubicBezTo>
                      <a:pt x="37" y="13"/>
                      <a:pt x="37" y="13"/>
                      <a:pt x="37" y="13"/>
                    </a:cubicBezTo>
                    <a:cubicBezTo>
                      <a:pt x="37" y="13"/>
                      <a:pt x="37" y="13"/>
                      <a:pt x="37" y="14"/>
                    </a:cubicBezTo>
                    <a:cubicBezTo>
                      <a:pt x="37" y="14"/>
                      <a:pt x="37" y="14"/>
                      <a:pt x="37" y="14"/>
                    </a:cubicBezTo>
                    <a:cubicBezTo>
                      <a:pt x="37" y="14"/>
                      <a:pt x="37" y="14"/>
                      <a:pt x="37" y="14"/>
                    </a:cubicBezTo>
                    <a:cubicBezTo>
                      <a:pt x="37" y="14"/>
                      <a:pt x="37" y="14"/>
                      <a:pt x="37" y="14"/>
                    </a:cubicBezTo>
                    <a:cubicBezTo>
                      <a:pt x="37" y="14"/>
                      <a:pt x="37" y="13"/>
                      <a:pt x="37" y="13"/>
                    </a:cubicBezTo>
                    <a:cubicBezTo>
                      <a:pt x="38" y="13"/>
                      <a:pt x="40" y="14"/>
                      <a:pt x="42" y="14"/>
                    </a:cubicBezTo>
                    <a:cubicBezTo>
                      <a:pt x="42" y="14"/>
                      <a:pt x="42" y="14"/>
                      <a:pt x="42" y="14"/>
                    </a:cubicBezTo>
                    <a:cubicBezTo>
                      <a:pt x="41" y="14"/>
                      <a:pt x="41" y="14"/>
                      <a:pt x="41" y="14"/>
                    </a:cubicBezTo>
                    <a:cubicBezTo>
                      <a:pt x="41" y="14"/>
                      <a:pt x="41"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3" y="14"/>
                    </a:cubicBezTo>
                    <a:cubicBezTo>
                      <a:pt x="43" y="14"/>
                      <a:pt x="43" y="14"/>
                      <a:pt x="43" y="14"/>
                    </a:cubicBezTo>
                    <a:cubicBezTo>
                      <a:pt x="43" y="14"/>
                      <a:pt x="43" y="14"/>
                      <a:pt x="43" y="14"/>
                    </a:cubicBezTo>
                    <a:cubicBezTo>
                      <a:pt x="43" y="14"/>
                      <a:pt x="43" y="14"/>
                      <a:pt x="43" y="14"/>
                    </a:cubicBezTo>
                    <a:cubicBezTo>
                      <a:pt x="43"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5" y="14"/>
                      <a:pt x="45" y="14"/>
                    </a:cubicBezTo>
                    <a:cubicBezTo>
                      <a:pt x="45" y="14"/>
                      <a:pt x="45" y="14"/>
                      <a:pt x="45" y="14"/>
                    </a:cubicBezTo>
                    <a:cubicBezTo>
                      <a:pt x="46" y="14"/>
                      <a:pt x="46" y="14"/>
                      <a:pt x="46" y="14"/>
                    </a:cubicBezTo>
                    <a:cubicBezTo>
                      <a:pt x="46" y="14"/>
                      <a:pt x="46" y="14"/>
                      <a:pt x="46" y="14"/>
                    </a:cubicBezTo>
                    <a:cubicBezTo>
                      <a:pt x="46" y="14"/>
                      <a:pt x="45" y="14"/>
                      <a:pt x="45" y="14"/>
                    </a:cubicBezTo>
                    <a:cubicBezTo>
                      <a:pt x="46" y="14"/>
                      <a:pt x="46" y="14"/>
                      <a:pt x="46" y="14"/>
                    </a:cubicBezTo>
                    <a:cubicBezTo>
                      <a:pt x="46" y="14"/>
                      <a:pt x="46" y="14"/>
                      <a:pt x="46" y="14"/>
                    </a:cubicBezTo>
                    <a:cubicBezTo>
                      <a:pt x="46" y="14"/>
                      <a:pt x="47" y="15"/>
                      <a:pt x="47" y="15"/>
                    </a:cubicBezTo>
                    <a:cubicBezTo>
                      <a:pt x="47" y="14"/>
                      <a:pt x="48" y="14"/>
                      <a:pt x="47" y="14"/>
                    </a:cubicBezTo>
                    <a:cubicBezTo>
                      <a:pt x="48" y="14"/>
                      <a:pt x="48" y="14"/>
                      <a:pt x="48" y="14"/>
                    </a:cubicBezTo>
                    <a:cubicBezTo>
                      <a:pt x="48" y="14"/>
                      <a:pt x="48" y="14"/>
                      <a:pt x="49" y="14"/>
                    </a:cubicBezTo>
                    <a:cubicBezTo>
                      <a:pt x="49" y="14"/>
                      <a:pt x="49" y="14"/>
                      <a:pt x="49" y="14"/>
                    </a:cubicBezTo>
                    <a:cubicBezTo>
                      <a:pt x="49" y="14"/>
                      <a:pt x="49" y="14"/>
                      <a:pt x="49" y="14"/>
                    </a:cubicBezTo>
                    <a:cubicBezTo>
                      <a:pt x="49" y="14"/>
                      <a:pt x="49" y="14"/>
                      <a:pt x="49" y="14"/>
                    </a:cubicBezTo>
                    <a:cubicBezTo>
                      <a:pt x="50" y="15"/>
                      <a:pt x="51" y="14"/>
                      <a:pt x="51" y="15"/>
                    </a:cubicBezTo>
                    <a:cubicBezTo>
                      <a:pt x="52" y="15"/>
                      <a:pt x="53" y="15"/>
                      <a:pt x="53" y="15"/>
                    </a:cubicBezTo>
                    <a:cubicBezTo>
                      <a:pt x="53" y="15"/>
                      <a:pt x="53" y="15"/>
                      <a:pt x="53" y="15"/>
                    </a:cubicBezTo>
                    <a:cubicBezTo>
                      <a:pt x="53" y="15"/>
                      <a:pt x="53" y="15"/>
                      <a:pt x="53"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3" y="15"/>
                      <a:pt x="53" y="15"/>
                      <a:pt x="53" y="15"/>
                    </a:cubicBezTo>
                    <a:cubicBezTo>
                      <a:pt x="53" y="15"/>
                      <a:pt x="53" y="15"/>
                      <a:pt x="53" y="15"/>
                    </a:cubicBezTo>
                    <a:cubicBezTo>
                      <a:pt x="53" y="15"/>
                      <a:pt x="53" y="15"/>
                      <a:pt x="53" y="15"/>
                    </a:cubicBezTo>
                    <a:cubicBezTo>
                      <a:pt x="53" y="15"/>
                      <a:pt x="54" y="15"/>
                      <a:pt x="54" y="15"/>
                    </a:cubicBezTo>
                    <a:cubicBezTo>
                      <a:pt x="54" y="15"/>
                      <a:pt x="54" y="15"/>
                      <a:pt x="54" y="15"/>
                    </a:cubicBezTo>
                    <a:cubicBezTo>
                      <a:pt x="54" y="15"/>
                      <a:pt x="54" y="15"/>
                      <a:pt x="54" y="15"/>
                    </a:cubicBezTo>
                    <a:cubicBezTo>
                      <a:pt x="54" y="15"/>
                      <a:pt x="54" y="15"/>
                      <a:pt x="54" y="15"/>
                    </a:cubicBezTo>
                    <a:cubicBezTo>
                      <a:pt x="54" y="15"/>
                      <a:pt x="54" y="15"/>
                      <a:pt x="54" y="15"/>
                    </a:cubicBezTo>
                    <a:cubicBezTo>
                      <a:pt x="54" y="15"/>
                      <a:pt x="54" y="15"/>
                      <a:pt x="54"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6" y="15"/>
                      <a:pt x="56" y="15"/>
                      <a:pt x="56" y="15"/>
                    </a:cubicBezTo>
                    <a:cubicBezTo>
                      <a:pt x="56" y="15"/>
                      <a:pt x="57" y="15"/>
                      <a:pt x="57" y="15"/>
                    </a:cubicBezTo>
                    <a:cubicBezTo>
                      <a:pt x="57" y="15"/>
                      <a:pt x="57" y="15"/>
                      <a:pt x="57" y="15"/>
                    </a:cubicBezTo>
                    <a:cubicBezTo>
                      <a:pt x="57" y="15"/>
                      <a:pt x="57" y="15"/>
                      <a:pt x="57" y="15"/>
                    </a:cubicBezTo>
                    <a:cubicBezTo>
                      <a:pt x="58" y="16"/>
                      <a:pt x="59" y="16"/>
                      <a:pt x="61" y="16"/>
                    </a:cubicBezTo>
                    <a:cubicBezTo>
                      <a:pt x="61" y="16"/>
                      <a:pt x="61" y="16"/>
                      <a:pt x="61" y="16"/>
                    </a:cubicBezTo>
                    <a:cubicBezTo>
                      <a:pt x="61" y="16"/>
                      <a:pt x="61" y="16"/>
                      <a:pt x="61" y="16"/>
                    </a:cubicBezTo>
                    <a:cubicBezTo>
                      <a:pt x="62" y="16"/>
                      <a:pt x="63" y="16"/>
                      <a:pt x="64" y="16"/>
                    </a:cubicBezTo>
                    <a:cubicBezTo>
                      <a:pt x="64" y="16"/>
                      <a:pt x="63" y="16"/>
                      <a:pt x="64" y="16"/>
                    </a:cubicBezTo>
                    <a:cubicBezTo>
                      <a:pt x="64" y="16"/>
                      <a:pt x="64" y="16"/>
                      <a:pt x="64" y="16"/>
                    </a:cubicBezTo>
                    <a:cubicBezTo>
                      <a:pt x="65" y="16"/>
                      <a:pt x="66" y="17"/>
                      <a:pt x="66" y="16"/>
                    </a:cubicBezTo>
                    <a:cubicBezTo>
                      <a:pt x="66" y="17"/>
                      <a:pt x="66" y="17"/>
                      <a:pt x="66" y="17"/>
                    </a:cubicBezTo>
                    <a:cubicBezTo>
                      <a:pt x="66" y="17"/>
                      <a:pt x="66" y="17"/>
                      <a:pt x="66" y="17"/>
                    </a:cubicBezTo>
                    <a:cubicBezTo>
                      <a:pt x="66" y="17"/>
                      <a:pt x="66" y="17"/>
                      <a:pt x="66" y="17"/>
                    </a:cubicBezTo>
                    <a:cubicBezTo>
                      <a:pt x="66" y="16"/>
                      <a:pt x="66" y="17"/>
                      <a:pt x="67" y="17"/>
                    </a:cubicBezTo>
                    <a:cubicBezTo>
                      <a:pt x="67" y="16"/>
                      <a:pt x="66" y="16"/>
                      <a:pt x="67" y="16"/>
                    </a:cubicBezTo>
                    <a:cubicBezTo>
                      <a:pt x="67" y="16"/>
                      <a:pt x="67" y="17"/>
                      <a:pt x="67" y="17"/>
                    </a:cubicBezTo>
                    <a:cubicBezTo>
                      <a:pt x="68" y="17"/>
                      <a:pt x="67" y="16"/>
                      <a:pt x="68" y="16"/>
                    </a:cubicBezTo>
                    <a:cubicBezTo>
                      <a:pt x="69" y="16"/>
                      <a:pt x="70" y="17"/>
                      <a:pt x="71" y="16"/>
                    </a:cubicBezTo>
                    <a:cubicBezTo>
                      <a:pt x="70" y="17"/>
                      <a:pt x="71" y="16"/>
                      <a:pt x="71" y="17"/>
                    </a:cubicBezTo>
                    <a:cubicBezTo>
                      <a:pt x="71" y="17"/>
                      <a:pt x="71" y="17"/>
                      <a:pt x="71" y="17"/>
                    </a:cubicBezTo>
                    <a:cubicBezTo>
                      <a:pt x="71" y="17"/>
                      <a:pt x="71" y="17"/>
                      <a:pt x="71" y="17"/>
                    </a:cubicBezTo>
                    <a:cubicBezTo>
                      <a:pt x="71" y="17"/>
                      <a:pt x="70" y="17"/>
                      <a:pt x="70" y="17"/>
                    </a:cubicBezTo>
                    <a:cubicBezTo>
                      <a:pt x="70" y="17"/>
                      <a:pt x="70" y="17"/>
                      <a:pt x="70" y="17"/>
                    </a:cubicBezTo>
                    <a:cubicBezTo>
                      <a:pt x="70" y="17"/>
                      <a:pt x="70" y="17"/>
                      <a:pt x="70" y="17"/>
                    </a:cubicBezTo>
                    <a:cubicBezTo>
                      <a:pt x="70" y="17"/>
                      <a:pt x="70" y="17"/>
                      <a:pt x="70" y="17"/>
                    </a:cubicBezTo>
                    <a:cubicBezTo>
                      <a:pt x="70" y="17"/>
                      <a:pt x="70" y="17"/>
                      <a:pt x="70" y="17"/>
                    </a:cubicBezTo>
                    <a:cubicBezTo>
                      <a:pt x="70" y="17"/>
                      <a:pt x="70" y="17"/>
                      <a:pt x="70" y="17"/>
                    </a:cubicBezTo>
                    <a:cubicBezTo>
                      <a:pt x="70" y="17"/>
                      <a:pt x="71" y="17"/>
                      <a:pt x="71" y="17"/>
                    </a:cubicBezTo>
                    <a:cubicBezTo>
                      <a:pt x="71" y="17"/>
                      <a:pt x="71" y="17"/>
                      <a:pt x="71" y="17"/>
                    </a:cubicBezTo>
                    <a:cubicBezTo>
                      <a:pt x="71" y="17"/>
                      <a:pt x="72" y="17"/>
                      <a:pt x="73" y="17"/>
                    </a:cubicBezTo>
                    <a:cubicBezTo>
                      <a:pt x="74" y="17"/>
                      <a:pt x="74" y="18"/>
                      <a:pt x="75" y="17"/>
                    </a:cubicBezTo>
                    <a:cubicBezTo>
                      <a:pt x="74" y="17"/>
                      <a:pt x="74" y="17"/>
                      <a:pt x="74" y="17"/>
                    </a:cubicBezTo>
                    <a:cubicBezTo>
                      <a:pt x="75" y="17"/>
                      <a:pt x="75" y="17"/>
                      <a:pt x="75" y="17"/>
                    </a:cubicBezTo>
                    <a:cubicBezTo>
                      <a:pt x="75" y="18"/>
                      <a:pt x="75" y="18"/>
                      <a:pt x="76" y="18"/>
                    </a:cubicBezTo>
                    <a:cubicBezTo>
                      <a:pt x="77" y="18"/>
                      <a:pt x="79" y="18"/>
                      <a:pt x="80" y="18"/>
                    </a:cubicBezTo>
                    <a:cubicBezTo>
                      <a:pt x="80" y="18"/>
                      <a:pt x="81" y="18"/>
                      <a:pt x="82" y="18"/>
                    </a:cubicBezTo>
                    <a:cubicBezTo>
                      <a:pt x="83" y="18"/>
                      <a:pt x="84" y="19"/>
                      <a:pt x="85" y="19"/>
                    </a:cubicBezTo>
                    <a:cubicBezTo>
                      <a:pt x="85" y="19"/>
                      <a:pt x="85" y="19"/>
                      <a:pt x="85" y="19"/>
                    </a:cubicBezTo>
                    <a:cubicBezTo>
                      <a:pt x="85" y="19"/>
                      <a:pt x="85" y="19"/>
                      <a:pt x="85" y="19"/>
                    </a:cubicBezTo>
                    <a:cubicBezTo>
                      <a:pt x="85" y="19"/>
                      <a:pt x="85" y="19"/>
                      <a:pt x="85" y="19"/>
                    </a:cubicBezTo>
                    <a:cubicBezTo>
                      <a:pt x="85" y="19"/>
                      <a:pt x="85" y="19"/>
                      <a:pt x="86" y="19"/>
                    </a:cubicBezTo>
                    <a:cubicBezTo>
                      <a:pt x="86" y="19"/>
                      <a:pt x="85" y="19"/>
                      <a:pt x="86" y="19"/>
                    </a:cubicBezTo>
                    <a:cubicBezTo>
                      <a:pt x="87" y="19"/>
                      <a:pt x="88" y="19"/>
                      <a:pt x="89" y="19"/>
                    </a:cubicBezTo>
                    <a:cubicBezTo>
                      <a:pt x="89" y="19"/>
                      <a:pt x="89" y="19"/>
                      <a:pt x="89" y="19"/>
                    </a:cubicBezTo>
                    <a:cubicBezTo>
                      <a:pt x="89" y="19"/>
                      <a:pt x="89" y="19"/>
                      <a:pt x="90" y="19"/>
                    </a:cubicBezTo>
                    <a:cubicBezTo>
                      <a:pt x="90" y="19"/>
                      <a:pt x="90" y="19"/>
                      <a:pt x="90" y="20"/>
                    </a:cubicBezTo>
                    <a:cubicBezTo>
                      <a:pt x="90" y="19"/>
                      <a:pt x="90" y="19"/>
                      <a:pt x="90" y="19"/>
                    </a:cubicBezTo>
                    <a:cubicBezTo>
                      <a:pt x="90" y="20"/>
                      <a:pt x="90" y="20"/>
                      <a:pt x="90" y="20"/>
                    </a:cubicBezTo>
                    <a:cubicBezTo>
                      <a:pt x="89" y="19"/>
                      <a:pt x="89" y="20"/>
                      <a:pt x="89" y="20"/>
                    </a:cubicBezTo>
                    <a:cubicBezTo>
                      <a:pt x="89" y="20"/>
                      <a:pt x="89" y="20"/>
                      <a:pt x="89" y="19"/>
                    </a:cubicBezTo>
                    <a:cubicBezTo>
                      <a:pt x="88" y="20"/>
                      <a:pt x="87" y="20"/>
                      <a:pt x="87" y="20"/>
                    </a:cubicBezTo>
                    <a:cubicBezTo>
                      <a:pt x="87" y="20"/>
                      <a:pt x="87" y="20"/>
                      <a:pt x="87" y="20"/>
                    </a:cubicBezTo>
                    <a:cubicBezTo>
                      <a:pt x="86" y="20"/>
                      <a:pt x="86" y="20"/>
                      <a:pt x="86" y="20"/>
                    </a:cubicBezTo>
                    <a:cubicBezTo>
                      <a:pt x="86" y="20"/>
                      <a:pt x="86" y="20"/>
                      <a:pt x="86" y="20"/>
                    </a:cubicBezTo>
                    <a:cubicBezTo>
                      <a:pt x="85" y="20"/>
                      <a:pt x="85" y="20"/>
                      <a:pt x="85" y="20"/>
                    </a:cubicBezTo>
                    <a:cubicBezTo>
                      <a:pt x="85" y="20"/>
                      <a:pt x="85" y="20"/>
                      <a:pt x="85" y="20"/>
                    </a:cubicBezTo>
                    <a:cubicBezTo>
                      <a:pt x="85" y="20"/>
                      <a:pt x="85" y="20"/>
                      <a:pt x="85" y="20"/>
                    </a:cubicBezTo>
                    <a:cubicBezTo>
                      <a:pt x="85" y="20"/>
                      <a:pt x="85" y="19"/>
                      <a:pt x="85" y="19"/>
                    </a:cubicBezTo>
                    <a:cubicBezTo>
                      <a:pt x="85" y="20"/>
                      <a:pt x="85" y="20"/>
                      <a:pt x="85" y="20"/>
                    </a:cubicBezTo>
                    <a:cubicBezTo>
                      <a:pt x="85" y="20"/>
                      <a:pt x="85" y="19"/>
                      <a:pt x="85" y="19"/>
                    </a:cubicBezTo>
                    <a:cubicBezTo>
                      <a:pt x="85" y="19"/>
                      <a:pt x="85" y="19"/>
                      <a:pt x="85" y="19"/>
                    </a:cubicBezTo>
                    <a:cubicBezTo>
                      <a:pt x="85" y="19"/>
                      <a:pt x="85" y="19"/>
                      <a:pt x="85" y="19"/>
                    </a:cubicBezTo>
                    <a:cubicBezTo>
                      <a:pt x="85" y="19"/>
                      <a:pt x="85" y="19"/>
                      <a:pt x="85" y="19"/>
                    </a:cubicBezTo>
                    <a:cubicBezTo>
                      <a:pt x="85" y="19"/>
                      <a:pt x="85" y="19"/>
                      <a:pt x="85" y="20"/>
                    </a:cubicBezTo>
                    <a:cubicBezTo>
                      <a:pt x="85" y="20"/>
                      <a:pt x="85" y="20"/>
                      <a:pt x="85" y="20"/>
                    </a:cubicBezTo>
                    <a:cubicBezTo>
                      <a:pt x="85" y="20"/>
                      <a:pt x="85" y="20"/>
                      <a:pt x="85" y="20"/>
                    </a:cubicBezTo>
                    <a:cubicBezTo>
                      <a:pt x="84" y="19"/>
                      <a:pt x="84" y="20"/>
                      <a:pt x="84" y="20"/>
                    </a:cubicBezTo>
                    <a:cubicBezTo>
                      <a:pt x="84" y="19"/>
                      <a:pt x="83" y="20"/>
                      <a:pt x="83" y="19"/>
                    </a:cubicBezTo>
                    <a:cubicBezTo>
                      <a:pt x="83" y="20"/>
                      <a:pt x="83" y="20"/>
                      <a:pt x="83" y="20"/>
                    </a:cubicBezTo>
                    <a:cubicBezTo>
                      <a:pt x="83" y="19"/>
                      <a:pt x="83" y="19"/>
                      <a:pt x="83" y="19"/>
                    </a:cubicBezTo>
                    <a:cubicBezTo>
                      <a:pt x="83" y="19"/>
                      <a:pt x="83" y="19"/>
                      <a:pt x="83" y="19"/>
                    </a:cubicBezTo>
                    <a:cubicBezTo>
                      <a:pt x="83" y="19"/>
                      <a:pt x="83" y="19"/>
                      <a:pt x="83" y="19"/>
                    </a:cubicBezTo>
                    <a:cubicBezTo>
                      <a:pt x="83" y="19"/>
                      <a:pt x="83" y="19"/>
                      <a:pt x="83" y="19"/>
                    </a:cubicBezTo>
                    <a:cubicBezTo>
                      <a:pt x="83" y="19"/>
                      <a:pt x="83" y="19"/>
                      <a:pt x="83" y="19"/>
                    </a:cubicBezTo>
                    <a:cubicBezTo>
                      <a:pt x="83" y="19"/>
                      <a:pt x="83" y="19"/>
                      <a:pt x="82" y="19"/>
                    </a:cubicBezTo>
                    <a:cubicBezTo>
                      <a:pt x="82" y="19"/>
                      <a:pt x="82" y="19"/>
                      <a:pt x="82" y="19"/>
                    </a:cubicBezTo>
                    <a:cubicBezTo>
                      <a:pt x="82" y="19"/>
                      <a:pt x="82" y="19"/>
                      <a:pt x="82" y="19"/>
                    </a:cubicBezTo>
                    <a:cubicBezTo>
                      <a:pt x="83" y="19"/>
                      <a:pt x="83" y="19"/>
                      <a:pt x="83" y="19"/>
                    </a:cubicBezTo>
                    <a:cubicBezTo>
                      <a:pt x="83" y="19"/>
                      <a:pt x="83" y="19"/>
                      <a:pt x="83" y="19"/>
                    </a:cubicBezTo>
                    <a:cubicBezTo>
                      <a:pt x="82" y="19"/>
                      <a:pt x="81" y="19"/>
                      <a:pt x="81" y="19"/>
                    </a:cubicBezTo>
                    <a:cubicBezTo>
                      <a:pt x="81" y="19"/>
                      <a:pt x="81" y="19"/>
                      <a:pt x="81" y="19"/>
                    </a:cubicBezTo>
                    <a:cubicBezTo>
                      <a:pt x="81" y="19"/>
                      <a:pt x="81" y="19"/>
                      <a:pt x="81" y="19"/>
                    </a:cubicBezTo>
                    <a:cubicBezTo>
                      <a:pt x="79" y="19"/>
                      <a:pt x="77" y="19"/>
                      <a:pt x="76" y="19"/>
                    </a:cubicBezTo>
                    <a:cubicBezTo>
                      <a:pt x="76" y="19"/>
                      <a:pt x="76" y="19"/>
                      <a:pt x="76" y="19"/>
                    </a:cubicBezTo>
                    <a:cubicBezTo>
                      <a:pt x="76" y="19"/>
                      <a:pt x="76" y="18"/>
                      <a:pt x="76" y="18"/>
                    </a:cubicBezTo>
                    <a:cubicBezTo>
                      <a:pt x="76" y="19"/>
                      <a:pt x="76" y="19"/>
                      <a:pt x="75" y="19"/>
                    </a:cubicBezTo>
                    <a:cubicBezTo>
                      <a:pt x="76" y="19"/>
                      <a:pt x="76" y="19"/>
                      <a:pt x="76" y="19"/>
                    </a:cubicBezTo>
                    <a:cubicBezTo>
                      <a:pt x="75" y="19"/>
                      <a:pt x="75" y="19"/>
                      <a:pt x="75" y="19"/>
                    </a:cubicBezTo>
                    <a:cubicBezTo>
                      <a:pt x="75" y="19"/>
                      <a:pt x="74" y="19"/>
                      <a:pt x="74" y="19"/>
                    </a:cubicBezTo>
                    <a:cubicBezTo>
                      <a:pt x="74" y="19"/>
                      <a:pt x="74" y="19"/>
                      <a:pt x="74" y="19"/>
                    </a:cubicBezTo>
                    <a:cubicBezTo>
                      <a:pt x="74" y="18"/>
                      <a:pt x="73" y="18"/>
                      <a:pt x="73" y="18"/>
                    </a:cubicBezTo>
                    <a:cubicBezTo>
                      <a:pt x="72" y="18"/>
                      <a:pt x="72" y="18"/>
                      <a:pt x="72" y="18"/>
                    </a:cubicBezTo>
                    <a:cubicBezTo>
                      <a:pt x="72" y="18"/>
                      <a:pt x="72" y="18"/>
                      <a:pt x="72" y="18"/>
                    </a:cubicBezTo>
                    <a:cubicBezTo>
                      <a:pt x="72" y="18"/>
                      <a:pt x="72" y="18"/>
                      <a:pt x="72" y="18"/>
                    </a:cubicBezTo>
                    <a:cubicBezTo>
                      <a:pt x="72" y="18"/>
                      <a:pt x="72" y="18"/>
                      <a:pt x="72" y="18"/>
                    </a:cubicBezTo>
                    <a:cubicBezTo>
                      <a:pt x="72" y="18"/>
                      <a:pt x="72" y="18"/>
                      <a:pt x="72" y="18"/>
                    </a:cubicBezTo>
                    <a:cubicBezTo>
                      <a:pt x="72" y="18"/>
                      <a:pt x="72" y="18"/>
                      <a:pt x="72" y="18"/>
                    </a:cubicBezTo>
                    <a:cubicBezTo>
                      <a:pt x="72" y="18"/>
                      <a:pt x="72" y="18"/>
                      <a:pt x="72" y="18"/>
                    </a:cubicBezTo>
                    <a:cubicBezTo>
                      <a:pt x="71" y="18"/>
                      <a:pt x="71"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70" y="18"/>
                      <a:pt x="70" y="18"/>
                      <a:pt x="69" y="18"/>
                    </a:cubicBezTo>
                    <a:cubicBezTo>
                      <a:pt x="69" y="18"/>
                      <a:pt x="69" y="18"/>
                      <a:pt x="69" y="18"/>
                    </a:cubicBezTo>
                    <a:cubicBezTo>
                      <a:pt x="69" y="18"/>
                      <a:pt x="68" y="18"/>
                      <a:pt x="68" y="18"/>
                    </a:cubicBezTo>
                    <a:cubicBezTo>
                      <a:pt x="67" y="18"/>
                      <a:pt x="67" y="18"/>
                      <a:pt x="66" y="18"/>
                    </a:cubicBezTo>
                    <a:cubicBezTo>
                      <a:pt x="66" y="18"/>
                      <a:pt x="66" y="17"/>
                      <a:pt x="66" y="17"/>
                    </a:cubicBezTo>
                    <a:cubicBezTo>
                      <a:pt x="66" y="17"/>
                      <a:pt x="65" y="17"/>
                      <a:pt x="65" y="17"/>
                    </a:cubicBezTo>
                    <a:cubicBezTo>
                      <a:pt x="65" y="17"/>
                      <a:pt x="65" y="17"/>
                      <a:pt x="65" y="17"/>
                    </a:cubicBezTo>
                    <a:cubicBezTo>
                      <a:pt x="65" y="17"/>
                      <a:pt x="65" y="17"/>
                      <a:pt x="65" y="17"/>
                    </a:cubicBezTo>
                    <a:cubicBezTo>
                      <a:pt x="65" y="17"/>
                      <a:pt x="65" y="17"/>
                      <a:pt x="65" y="17"/>
                    </a:cubicBezTo>
                    <a:cubicBezTo>
                      <a:pt x="65" y="17"/>
                      <a:pt x="65" y="17"/>
                      <a:pt x="65" y="17"/>
                    </a:cubicBezTo>
                    <a:cubicBezTo>
                      <a:pt x="65" y="17"/>
                      <a:pt x="65" y="17"/>
                      <a:pt x="65" y="17"/>
                    </a:cubicBezTo>
                    <a:cubicBezTo>
                      <a:pt x="65" y="18"/>
                      <a:pt x="65" y="18"/>
                      <a:pt x="65" y="18"/>
                    </a:cubicBezTo>
                    <a:cubicBezTo>
                      <a:pt x="65" y="18"/>
                      <a:pt x="65" y="18"/>
                      <a:pt x="65" y="18"/>
                    </a:cubicBezTo>
                    <a:cubicBezTo>
                      <a:pt x="65" y="18"/>
                      <a:pt x="65" y="18"/>
                      <a:pt x="65" y="18"/>
                    </a:cubicBezTo>
                    <a:cubicBezTo>
                      <a:pt x="65" y="18"/>
                      <a:pt x="65" y="18"/>
                      <a:pt x="65" y="18"/>
                    </a:cubicBezTo>
                    <a:cubicBezTo>
                      <a:pt x="65" y="18"/>
                      <a:pt x="65" y="18"/>
                      <a:pt x="65" y="18"/>
                    </a:cubicBezTo>
                    <a:cubicBezTo>
                      <a:pt x="65" y="18"/>
                      <a:pt x="65" y="18"/>
                      <a:pt x="65" y="18"/>
                    </a:cubicBezTo>
                    <a:cubicBezTo>
                      <a:pt x="65" y="18"/>
                      <a:pt x="65" y="18"/>
                      <a:pt x="65" y="18"/>
                    </a:cubicBezTo>
                    <a:cubicBezTo>
                      <a:pt x="66" y="18"/>
                      <a:pt x="66" y="18"/>
                      <a:pt x="66" y="18"/>
                    </a:cubicBezTo>
                    <a:cubicBezTo>
                      <a:pt x="66" y="18"/>
                      <a:pt x="66" y="18"/>
                      <a:pt x="66" y="18"/>
                    </a:cubicBezTo>
                    <a:cubicBezTo>
                      <a:pt x="66" y="18"/>
                      <a:pt x="66" y="18"/>
                      <a:pt x="66" y="18"/>
                    </a:cubicBezTo>
                    <a:cubicBezTo>
                      <a:pt x="67" y="18"/>
                      <a:pt x="67" y="18"/>
                      <a:pt x="68" y="18"/>
                    </a:cubicBezTo>
                    <a:cubicBezTo>
                      <a:pt x="68" y="18"/>
                      <a:pt x="69" y="18"/>
                      <a:pt x="69" y="18"/>
                    </a:cubicBezTo>
                    <a:cubicBezTo>
                      <a:pt x="69" y="19"/>
                      <a:pt x="70" y="18"/>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1" y="18"/>
                      <a:pt x="71" y="19"/>
                      <a:pt x="71" y="19"/>
                    </a:cubicBezTo>
                    <a:cubicBezTo>
                      <a:pt x="71" y="19"/>
                      <a:pt x="71" y="19"/>
                      <a:pt x="71" y="19"/>
                    </a:cubicBezTo>
                    <a:cubicBezTo>
                      <a:pt x="72" y="19"/>
                      <a:pt x="72" y="19"/>
                      <a:pt x="73" y="19"/>
                    </a:cubicBezTo>
                    <a:cubicBezTo>
                      <a:pt x="73" y="19"/>
                      <a:pt x="73" y="19"/>
                      <a:pt x="74" y="19"/>
                    </a:cubicBezTo>
                    <a:cubicBezTo>
                      <a:pt x="74" y="19"/>
                      <a:pt x="74" y="19"/>
                      <a:pt x="74" y="19"/>
                    </a:cubicBezTo>
                    <a:cubicBezTo>
                      <a:pt x="73" y="19"/>
                      <a:pt x="73" y="19"/>
                      <a:pt x="73" y="19"/>
                    </a:cubicBezTo>
                    <a:cubicBezTo>
                      <a:pt x="73" y="19"/>
                      <a:pt x="73" y="19"/>
                      <a:pt x="73" y="19"/>
                    </a:cubicBezTo>
                    <a:cubicBezTo>
                      <a:pt x="73" y="19"/>
                      <a:pt x="73" y="19"/>
                      <a:pt x="73" y="19"/>
                    </a:cubicBezTo>
                    <a:cubicBezTo>
                      <a:pt x="73" y="19"/>
                      <a:pt x="73" y="19"/>
                      <a:pt x="73" y="19"/>
                    </a:cubicBezTo>
                    <a:cubicBezTo>
                      <a:pt x="73" y="19"/>
                      <a:pt x="73" y="19"/>
                      <a:pt x="73" y="19"/>
                    </a:cubicBezTo>
                    <a:cubicBezTo>
                      <a:pt x="72" y="19"/>
                      <a:pt x="72" y="19"/>
                      <a:pt x="72" y="19"/>
                    </a:cubicBezTo>
                    <a:cubicBezTo>
                      <a:pt x="72" y="19"/>
                      <a:pt x="72" y="19"/>
                      <a:pt x="71" y="19"/>
                    </a:cubicBezTo>
                    <a:cubicBezTo>
                      <a:pt x="71" y="19"/>
                      <a:pt x="71" y="19"/>
                      <a:pt x="71" y="19"/>
                    </a:cubicBezTo>
                    <a:cubicBezTo>
                      <a:pt x="71" y="19"/>
                      <a:pt x="70" y="19"/>
                      <a:pt x="70" y="19"/>
                    </a:cubicBezTo>
                    <a:cubicBezTo>
                      <a:pt x="69" y="19"/>
                      <a:pt x="69" y="19"/>
                      <a:pt x="69" y="19"/>
                    </a:cubicBezTo>
                    <a:cubicBezTo>
                      <a:pt x="69" y="19"/>
                      <a:pt x="68" y="19"/>
                      <a:pt x="68" y="19"/>
                    </a:cubicBezTo>
                    <a:cubicBezTo>
                      <a:pt x="68" y="19"/>
                      <a:pt x="69" y="19"/>
                      <a:pt x="69" y="19"/>
                    </a:cubicBezTo>
                    <a:cubicBezTo>
                      <a:pt x="69" y="19"/>
                      <a:pt x="69" y="19"/>
                      <a:pt x="70" y="19"/>
                    </a:cubicBezTo>
                    <a:cubicBezTo>
                      <a:pt x="70" y="19"/>
                      <a:pt x="71" y="20"/>
                      <a:pt x="72" y="19"/>
                    </a:cubicBezTo>
                    <a:cubicBezTo>
                      <a:pt x="72" y="20"/>
                      <a:pt x="72" y="20"/>
                      <a:pt x="73" y="20"/>
                    </a:cubicBezTo>
                    <a:cubicBezTo>
                      <a:pt x="73" y="20"/>
                      <a:pt x="73" y="20"/>
                      <a:pt x="73" y="20"/>
                    </a:cubicBezTo>
                    <a:cubicBezTo>
                      <a:pt x="73" y="20"/>
                      <a:pt x="74" y="20"/>
                      <a:pt x="74" y="20"/>
                    </a:cubicBezTo>
                    <a:cubicBezTo>
                      <a:pt x="73" y="20"/>
                      <a:pt x="73" y="20"/>
                      <a:pt x="73" y="20"/>
                    </a:cubicBezTo>
                    <a:cubicBezTo>
                      <a:pt x="73" y="20"/>
                      <a:pt x="73" y="20"/>
                      <a:pt x="73" y="20"/>
                    </a:cubicBezTo>
                    <a:cubicBezTo>
                      <a:pt x="73" y="20"/>
                      <a:pt x="73" y="20"/>
                      <a:pt x="72" y="20"/>
                    </a:cubicBezTo>
                    <a:cubicBezTo>
                      <a:pt x="72" y="20"/>
                      <a:pt x="72" y="20"/>
                      <a:pt x="72" y="20"/>
                    </a:cubicBezTo>
                    <a:cubicBezTo>
                      <a:pt x="72" y="20"/>
                      <a:pt x="72" y="20"/>
                      <a:pt x="72" y="20"/>
                    </a:cubicBezTo>
                    <a:cubicBezTo>
                      <a:pt x="72" y="20"/>
                      <a:pt x="72" y="20"/>
                      <a:pt x="72" y="20"/>
                    </a:cubicBezTo>
                    <a:cubicBezTo>
                      <a:pt x="72" y="20"/>
                      <a:pt x="72" y="20"/>
                      <a:pt x="72" y="20"/>
                    </a:cubicBezTo>
                    <a:cubicBezTo>
                      <a:pt x="72" y="20"/>
                      <a:pt x="72" y="20"/>
                      <a:pt x="72" y="20"/>
                    </a:cubicBezTo>
                    <a:cubicBezTo>
                      <a:pt x="73" y="20"/>
                      <a:pt x="73" y="20"/>
                      <a:pt x="73" y="20"/>
                    </a:cubicBezTo>
                    <a:cubicBezTo>
                      <a:pt x="73" y="20"/>
                      <a:pt x="73" y="20"/>
                      <a:pt x="73" y="20"/>
                    </a:cubicBezTo>
                    <a:cubicBezTo>
                      <a:pt x="73" y="20"/>
                      <a:pt x="74" y="20"/>
                      <a:pt x="74" y="20"/>
                    </a:cubicBezTo>
                    <a:cubicBezTo>
                      <a:pt x="74" y="20"/>
                      <a:pt x="74" y="20"/>
                      <a:pt x="74" y="20"/>
                    </a:cubicBezTo>
                    <a:cubicBezTo>
                      <a:pt x="75" y="21"/>
                      <a:pt x="75" y="21"/>
                      <a:pt x="75" y="21"/>
                    </a:cubicBezTo>
                    <a:cubicBezTo>
                      <a:pt x="75" y="21"/>
                      <a:pt x="75" y="21"/>
                      <a:pt x="75" y="21"/>
                    </a:cubicBezTo>
                    <a:cubicBezTo>
                      <a:pt x="76" y="21"/>
                      <a:pt x="76" y="21"/>
                      <a:pt x="76" y="21"/>
                    </a:cubicBezTo>
                    <a:cubicBezTo>
                      <a:pt x="76" y="21"/>
                      <a:pt x="76" y="20"/>
                      <a:pt x="76" y="20"/>
                    </a:cubicBezTo>
                    <a:cubicBezTo>
                      <a:pt x="75" y="20"/>
                      <a:pt x="75" y="20"/>
                      <a:pt x="75" y="20"/>
                    </a:cubicBezTo>
                    <a:cubicBezTo>
                      <a:pt x="75" y="20"/>
                      <a:pt x="75" y="20"/>
                      <a:pt x="74" y="20"/>
                    </a:cubicBezTo>
                    <a:cubicBezTo>
                      <a:pt x="74" y="20"/>
                      <a:pt x="74" y="20"/>
                      <a:pt x="74" y="20"/>
                    </a:cubicBezTo>
                    <a:cubicBezTo>
                      <a:pt x="74" y="20"/>
                      <a:pt x="74" y="20"/>
                      <a:pt x="74" y="20"/>
                    </a:cubicBezTo>
                    <a:cubicBezTo>
                      <a:pt x="74" y="20"/>
                      <a:pt x="75" y="20"/>
                      <a:pt x="75" y="20"/>
                    </a:cubicBezTo>
                    <a:cubicBezTo>
                      <a:pt x="76" y="20"/>
                      <a:pt x="77" y="20"/>
                      <a:pt x="78" y="20"/>
                    </a:cubicBezTo>
                    <a:cubicBezTo>
                      <a:pt x="79" y="20"/>
                      <a:pt x="80" y="20"/>
                      <a:pt x="81" y="21"/>
                    </a:cubicBezTo>
                    <a:cubicBezTo>
                      <a:pt x="81" y="21"/>
                      <a:pt x="81" y="21"/>
                      <a:pt x="81" y="21"/>
                    </a:cubicBezTo>
                    <a:cubicBezTo>
                      <a:pt x="81" y="21"/>
                      <a:pt x="81" y="21"/>
                      <a:pt x="81" y="21"/>
                    </a:cubicBezTo>
                    <a:cubicBezTo>
                      <a:pt x="81" y="21"/>
                      <a:pt x="81" y="21"/>
                      <a:pt x="81" y="21"/>
                    </a:cubicBezTo>
                    <a:cubicBezTo>
                      <a:pt x="81" y="21"/>
                      <a:pt x="81" y="21"/>
                      <a:pt x="81" y="21"/>
                    </a:cubicBezTo>
                    <a:cubicBezTo>
                      <a:pt x="81" y="21"/>
                      <a:pt x="81" y="21"/>
                      <a:pt x="81" y="21"/>
                    </a:cubicBezTo>
                    <a:cubicBezTo>
                      <a:pt x="80" y="21"/>
                      <a:pt x="80" y="21"/>
                      <a:pt x="80" y="21"/>
                    </a:cubicBezTo>
                    <a:cubicBezTo>
                      <a:pt x="80" y="21"/>
                      <a:pt x="80" y="21"/>
                      <a:pt x="80" y="21"/>
                    </a:cubicBezTo>
                    <a:cubicBezTo>
                      <a:pt x="80" y="21"/>
                      <a:pt x="80" y="21"/>
                      <a:pt x="80" y="21"/>
                    </a:cubicBezTo>
                    <a:cubicBezTo>
                      <a:pt x="81" y="21"/>
                      <a:pt x="81" y="21"/>
                      <a:pt x="81" y="21"/>
                    </a:cubicBezTo>
                    <a:cubicBezTo>
                      <a:pt x="81" y="21"/>
                      <a:pt x="81" y="21"/>
                      <a:pt x="81" y="21"/>
                    </a:cubicBezTo>
                    <a:cubicBezTo>
                      <a:pt x="81" y="21"/>
                      <a:pt x="81" y="21"/>
                      <a:pt x="81" y="21"/>
                    </a:cubicBezTo>
                    <a:cubicBezTo>
                      <a:pt x="81" y="21"/>
                      <a:pt x="82" y="21"/>
                      <a:pt x="82" y="21"/>
                    </a:cubicBezTo>
                    <a:cubicBezTo>
                      <a:pt x="82" y="21"/>
                      <a:pt x="82" y="21"/>
                      <a:pt x="82" y="21"/>
                    </a:cubicBezTo>
                    <a:cubicBezTo>
                      <a:pt x="82" y="21"/>
                      <a:pt x="82" y="21"/>
                      <a:pt x="82" y="21"/>
                    </a:cubicBezTo>
                    <a:cubicBezTo>
                      <a:pt x="83" y="21"/>
                      <a:pt x="83" y="21"/>
                      <a:pt x="83" y="21"/>
                    </a:cubicBezTo>
                    <a:cubicBezTo>
                      <a:pt x="83" y="21"/>
                      <a:pt x="83" y="21"/>
                      <a:pt x="83" y="21"/>
                    </a:cubicBezTo>
                    <a:cubicBezTo>
                      <a:pt x="83" y="21"/>
                      <a:pt x="83" y="21"/>
                      <a:pt x="83" y="21"/>
                    </a:cubicBezTo>
                    <a:cubicBezTo>
                      <a:pt x="83" y="21"/>
                      <a:pt x="83" y="21"/>
                      <a:pt x="83" y="21"/>
                    </a:cubicBezTo>
                    <a:cubicBezTo>
                      <a:pt x="83" y="21"/>
                      <a:pt x="83" y="21"/>
                      <a:pt x="83" y="21"/>
                    </a:cubicBezTo>
                    <a:cubicBezTo>
                      <a:pt x="83" y="21"/>
                      <a:pt x="83" y="21"/>
                      <a:pt x="83" y="21"/>
                    </a:cubicBezTo>
                    <a:cubicBezTo>
                      <a:pt x="83" y="21"/>
                      <a:pt x="83" y="21"/>
                      <a:pt x="83" y="21"/>
                    </a:cubicBezTo>
                    <a:cubicBezTo>
                      <a:pt x="85" y="21"/>
                      <a:pt x="86" y="21"/>
                      <a:pt x="87" y="21"/>
                    </a:cubicBezTo>
                    <a:cubicBezTo>
                      <a:pt x="87" y="21"/>
                      <a:pt x="87" y="21"/>
                      <a:pt x="87" y="21"/>
                    </a:cubicBezTo>
                    <a:cubicBezTo>
                      <a:pt x="88" y="21"/>
                      <a:pt x="88" y="21"/>
                      <a:pt x="88" y="21"/>
                    </a:cubicBezTo>
                    <a:cubicBezTo>
                      <a:pt x="88" y="21"/>
                      <a:pt x="88" y="21"/>
                      <a:pt x="88" y="21"/>
                    </a:cubicBezTo>
                    <a:cubicBezTo>
                      <a:pt x="88" y="21"/>
                      <a:pt x="88" y="21"/>
                      <a:pt x="89" y="21"/>
                    </a:cubicBezTo>
                    <a:cubicBezTo>
                      <a:pt x="89" y="21"/>
                      <a:pt x="89" y="21"/>
                      <a:pt x="89" y="21"/>
                    </a:cubicBezTo>
                    <a:cubicBezTo>
                      <a:pt x="90" y="21"/>
                      <a:pt x="90" y="21"/>
                      <a:pt x="90" y="21"/>
                    </a:cubicBezTo>
                    <a:cubicBezTo>
                      <a:pt x="90" y="21"/>
                      <a:pt x="90" y="21"/>
                      <a:pt x="90" y="21"/>
                    </a:cubicBezTo>
                    <a:cubicBezTo>
                      <a:pt x="90" y="22"/>
                      <a:pt x="90" y="21"/>
                      <a:pt x="90" y="22"/>
                    </a:cubicBezTo>
                    <a:cubicBezTo>
                      <a:pt x="90" y="21"/>
                      <a:pt x="90" y="21"/>
                      <a:pt x="90" y="21"/>
                    </a:cubicBezTo>
                    <a:cubicBezTo>
                      <a:pt x="90" y="22"/>
                      <a:pt x="91" y="22"/>
                      <a:pt x="91" y="22"/>
                    </a:cubicBezTo>
                    <a:cubicBezTo>
                      <a:pt x="91" y="22"/>
                      <a:pt x="91" y="22"/>
                      <a:pt x="91" y="22"/>
                    </a:cubicBezTo>
                    <a:cubicBezTo>
                      <a:pt x="91" y="22"/>
                      <a:pt x="91" y="22"/>
                      <a:pt x="91" y="22"/>
                    </a:cubicBezTo>
                    <a:cubicBezTo>
                      <a:pt x="91" y="21"/>
                      <a:pt x="91" y="21"/>
                      <a:pt x="91" y="21"/>
                    </a:cubicBezTo>
                    <a:cubicBezTo>
                      <a:pt x="91" y="21"/>
                      <a:pt x="91" y="21"/>
                      <a:pt x="91" y="21"/>
                    </a:cubicBezTo>
                    <a:cubicBezTo>
                      <a:pt x="91" y="21"/>
                      <a:pt x="91" y="21"/>
                      <a:pt x="90" y="21"/>
                    </a:cubicBezTo>
                    <a:cubicBezTo>
                      <a:pt x="90" y="21"/>
                      <a:pt x="90" y="21"/>
                      <a:pt x="90" y="21"/>
                    </a:cubicBezTo>
                    <a:cubicBezTo>
                      <a:pt x="90" y="21"/>
                      <a:pt x="91" y="21"/>
                      <a:pt x="91" y="21"/>
                    </a:cubicBezTo>
                    <a:cubicBezTo>
                      <a:pt x="91" y="21"/>
                      <a:pt x="91" y="21"/>
                      <a:pt x="91" y="21"/>
                    </a:cubicBezTo>
                    <a:cubicBezTo>
                      <a:pt x="91" y="21"/>
                      <a:pt x="91" y="21"/>
                      <a:pt x="91" y="21"/>
                    </a:cubicBezTo>
                    <a:cubicBezTo>
                      <a:pt x="91" y="21"/>
                      <a:pt x="91" y="22"/>
                      <a:pt x="92" y="22"/>
                    </a:cubicBezTo>
                    <a:cubicBezTo>
                      <a:pt x="91" y="22"/>
                      <a:pt x="91" y="22"/>
                      <a:pt x="91" y="22"/>
                    </a:cubicBezTo>
                    <a:cubicBezTo>
                      <a:pt x="91" y="22"/>
                      <a:pt x="91" y="22"/>
                      <a:pt x="91" y="22"/>
                    </a:cubicBezTo>
                    <a:cubicBezTo>
                      <a:pt x="91" y="22"/>
                      <a:pt x="91" y="22"/>
                      <a:pt x="91" y="22"/>
                    </a:cubicBezTo>
                    <a:cubicBezTo>
                      <a:pt x="91" y="22"/>
                      <a:pt x="90" y="22"/>
                      <a:pt x="90" y="22"/>
                    </a:cubicBezTo>
                    <a:cubicBezTo>
                      <a:pt x="91" y="23"/>
                      <a:pt x="92"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3"/>
                      <a:pt x="94" y="23"/>
                      <a:pt x="94" y="22"/>
                    </a:cubicBezTo>
                    <a:cubicBezTo>
                      <a:pt x="94" y="22"/>
                      <a:pt x="94" y="22"/>
                      <a:pt x="94" y="22"/>
                    </a:cubicBezTo>
                    <a:cubicBezTo>
                      <a:pt x="94" y="22"/>
                      <a:pt x="94" y="22"/>
                      <a:pt x="94" y="22"/>
                    </a:cubicBezTo>
                    <a:cubicBezTo>
                      <a:pt x="94" y="22"/>
                      <a:pt x="94" y="22"/>
                      <a:pt x="94" y="22"/>
                    </a:cubicBezTo>
                    <a:cubicBezTo>
                      <a:pt x="95" y="23"/>
                      <a:pt x="95" y="23"/>
                      <a:pt x="95" y="23"/>
                    </a:cubicBezTo>
                    <a:cubicBezTo>
                      <a:pt x="95" y="23"/>
                      <a:pt x="95" y="22"/>
                      <a:pt x="95" y="22"/>
                    </a:cubicBezTo>
                    <a:cubicBezTo>
                      <a:pt x="95" y="22"/>
                      <a:pt x="95" y="22"/>
                      <a:pt x="95" y="22"/>
                    </a:cubicBezTo>
                    <a:cubicBezTo>
                      <a:pt x="95" y="22"/>
                      <a:pt x="95" y="22"/>
                      <a:pt x="95" y="22"/>
                    </a:cubicBezTo>
                    <a:cubicBezTo>
                      <a:pt x="95" y="22"/>
                      <a:pt x="95" y="22"/>
                      <a:pt x="95" y="22"/>
                    </a:cubicBezTo>
                    <a:cubicBezTo>
                      <a:pt x="95" y="22"/>
                      <a:pt x="95" y="22"/>
                      <a:pt x="95" y="22"/>
                    </a:cubicBezTo>
                    <a:cubicBezTo>
                      <a:pt x="95" y="22"/>
                      <a:pt x="95" y="22"/>
                      <a:pt x="95" y="22"/>
                    </a:cubicBezTo>
                    <a:cubicBezTo>
                      <a:pt x="95" y="22"/>
                      <a:pt x="95" y="22"/>
                      <a:pt x="95" y="22"/>
                    </a:cubicBezTo>
                    <a:cubicBezTo>
                      <a:pt x="95" y="22"/>
                      <a:pt x="96" y="22"/>
                      <a:pt x="96" y="22"/>
                    </a:cubicBezTo>
                    <a:cubicBezTo>
                      <a:pt x="97" y="22"/>
                      <a:pt x="98" y="22"/>
                      <a:pt x="99" y="22"/>
                    </a:cubicBezTo>
                    <a:cubicBezTo>
                      <a:pt x="99" y="22"/>
                      <a:pt x="99" y="23"/>
                      <a:pt x="99" y="23"/>
                    </a:cubicBezTo>
                    <a:cubicBezTo>
                      <a:pt x="99" y="23"/>
                      <a:pt x="99" y="23"/>
                      <a:pt x="99" y="23"/>
                    </a:cubicBezTo>
                    <a:cubicBezTo>
                      <a:pt x="99" y="23"/>
                      <a:pt x="99" y="23"/>
                      <a:pt x="99" y="23"/>
                    </a:cubicBezTo>
                    <a:cubicBezTo>
                      <a:pt x="98" y="23"/>
                      <a:pt x="98" y="23"/>
                      <a:pt x="98" y="23"/>
                    </a:cubicBezTo>
                    <a:cubicBezTo>
                      <a:pt x="98" y="23"/>
                      <a:pt x="98" y="23"/>
                      <a:pt x="98" y="23"/>
                    </a:cubicBezTo>
                    <a:cubicBezTo>
                      <a:pt x="98" y="23"/>
                      <a:pt x="98" y="23"/>
                      <a:pt x="98" y="23"/>
                    </a:cubicBezTo>
                    <a:cubicBezTo>
                      <a:pt x="98" y="23"/>
                      <a:pt x="98" y="23"/>
                      <a:pt x="98" y="23"/>
                    </a:cubicBezTo>
                    <a:cubicBezTo>
                      <a:pt x="98" y="23"/>
                      <a:pt x="98" y="23"/>
                      <a:pt x="99" y="23"/>
                    </a:cubicBezTo>
                    <a:cubicBezTo>
                      <a:pt x="99" y="23"/>
                      <a:pt x="99" y="23"/>
                      <a:pt x="99" y="23"/>
                    </a:cubicBezTo>
                    <a:cubicBezTo>
                      <a:pt x="99" y="23"/>
                      <a:pt x="99" y="23"/>
                      <a:pt x="99" y="23"/>
                    </a:cubicBezTo>
                    <a:cubicBezTo>
                      <a:pt x="99" y="23"/>
                      <a:pt x="99" y="23"/>
                      <a:pt x="100" y="23"/>
                    </a:cubicBezTo>
                    <a:cubicBezTo>
                      <a:pt x="100" y="23"/>
                      <a:pt x="100" y="23"/>
                      <a:pt x="100" y="23"/>
                    </a:cubicBezTo>
                    <a:cubicBezTo>
                      <a:pt x="100" y="23"/>
                      <a:pt x="100" y="23"/>
                      <a:pt x="100" y="23"/>
                    </a:cubicBezTo>
                    <a:cubicBezTo>
                      <a:pt x="100" y="23"/>
                      <a:pt x="100" y="23"/>
                      <a:pt x="100" y="23"/>
                    </a:cubicBezTo>
                    <a:cubicBezTo>
                      <a:pt x="100" y="23"/>
                      <a:pt x="100" y="23"/>
                      <a:pt x="100" y="23"/>
                    </a:cubicBezTo>
                    <a:cubicBezTo>
                      <a:pt x="99" y="23"/>
                      <a:pt x="99" y="23"/>
                      <a:pt x="99" y="23"/>
                    </a:cubicBezTo>
                    <a:cubicBezTo>
                      <a:pt x="99" y="23"/>
                      <a:pt x="99" y="23"/>
                      <a:pt x="99" y="22"/>
                    </a:cubicBezTo>
                    <a:cubicBezTo>
                      <a:pt x="99" y="22"/>
                      <a:pt x="99" y="22"/>
                      <a:pt x="99" y="22"/>
                    </a:cubicBezTo>
                    <a:cubicBezTo>
                      <a:pt x="100" y="22"/>
                      <a:pt x="100" y="23"/>
                      <a:pt x="101" y="23"/>
                    </a:cubicBezTo>
                    <a:cubicBezTo>
                      <a:pt x="101" y="23"/>
                      <a:pt x="102" y="22"/>
                      <a:pt x="102" y="23"/>
                    </a:cubicBezTo>
                    <a:cubicBezTo>
                      <a:pt x="101" y="23"/>
                      <a:pt x="101" y="23"/>
                      <a:pt x="101" y="23"/>
                    </a:cubicBezTo>
                    <a:cubicBezTo>
                      <a:pt x="101" y="23"/>
                      <a:pt x="101" y="23"/>
                      <a:pt x="101" y="23"/>
                    </a:cubicBezTo>
                    <a:cubicBezTo>
                      <a:pt x="101" y="23"/>
                      <a:pt x="101" y="23"/>
                      <a:pt x="101" y="23"/>
                    </a:cubicBezTo>
                    <a:cubicBezTo>
                      <a:pt x="101" y="23"/>
                      <a:pt x="100" y="23"/>
                      <a:pt x="100" y="23"/>
                    </a:cubicBezTo>
                    <a:cubicBezTo>
                      <a:pt x="100" y="23"/>
                      <a:pt x="101" y="23"/>
                      <a:pt x="101" y="23"/>
                    </a:cubicBezTo>
                    <a:cubicBezTo>
                      <a:pt x="101" y="23"/>
                      <a:pt x="101" y="23"/>
                      <a:pt x="101" y="23"/>
                    </a:cubicBezTo>
                    <a:cubicBezTo>
                      <a:pt x="101" y="23"/>
                      <a:pt x="101" y="23"/>
                      <a:pt x="101" y="23"/>
                    </a:cubicBezTo>
                    <a:cubicBezTo>
                      <a:pt x="101" y="23"/>
                      <a:pt x="101" y="23"/>
                      <a:pt x="101" y="23"/>
                    </a:cubicBezTo>
                    <a:cubicBezTo>
                      <a:pt x="102" y="23"/>
                      <a:pt x="102" y="23"/>
                      <a:pt x="102" y="23"/>
                    </a:cubicBezTo>
                    <a:cubicBezTo>
                      <a:pt x="102" y="23"/>
                      <a:pt x="102" y="23"/>
                      <a:pt x="102" y="23"/>
                    </a:cubicBezTo>
                    <a:cubicBezTo>
                      <a:pt x="103" y="23"/>
                      <a:pt x="103" y="23"/>
                      <a:pt x="103" y="23"/>
                    </a:cubicBezTo>
                    <a:cubicBezTo>
                      <a:pt x="103" y="23"/>
                      <a:pt x="103" y="23"/>
                      <a:pt x="103" y="24"/>
                    </a:cubicBezTo>
                    <a:cubicBezTo>
                      <a:pt x="103" y="24"/>
                      <a:pt x="103" y="24"/>
                      <a:pt x="103" y="24"/>
                    </a:cubicBezTo>
                    <a:cubicBezTo>
                      <a:pt x="103" y="24"/>
                      <a:pt x="103" y="24"/>
                      <a:pt x="103" y="24"/>
                    </a:cubicBezTo>
                    <a:cubicBezTo>
                      <a:pt x="103" y="24"/>
                      <a:pt x="103" y="24"/>
                      <a:pt x="103" y="24"/>
                    </a:cubicBezTo>
                    <a:cubicBezTo>
                      <a:pt x="103" y="24"/>
                      <a:pt x="103" y="24"/>
                      <a:pt x="103" y="24"/>
                    </a:cubicBezTo>
                    <a:cubicBezTo>
                      <a:pt x="102" y="23"/>
                      <a:pt x="102" y="23"/>
                      <a:pt x="102" y="23"/>
                    </a:cubicBezTo>
                    <a:cubicBezTo>
                      <a:pt x="102" y="23"/>
                      <a:pt x="101" y="23"/>
                      <a:pt x="101" y="23"/>
                    </a:cubicBezTo>
                    <a:cubicBezTo>
                      <a:pt x="101" y="23"/>
                      <a:pt x="100" y="23"/>
                      <a:pt x="100" y="23"/>
                    </a:cubicBezTo>
                    <a:cubicBezTo>
                      <a:pt x="100" y="23"/>
                      <a:pt x="100" y="23"/>
                      <a:pt x="100" y="23"/>
                    </a:cubicBezTo>
                    <a:cubicBezTo>
                      <a:pt x="99" y="23"/>
                      <a:pt x="99" y="23"/>
                      <a:pt x="99" y="23"/>
                    </a:cubicBezTo>
                    <a:cubicBezTo>
                      <a:pt x="99" y="23"/>
                      <a:pt x="99" y="23"/>
                      <a:pt x="99" y="23"/>
                    </a:cubicBezTo>
                    <a:cubicBezTo>
                      <a:pt x="98" y="23"/>
                      <a:pt x="98" y="23"/>
                      <a:pt x="98" y="23"/>
                    </a:cubicBezTo>
                    <a:cubicBezTo>
                      <a:pt x="98" y="23"/>
                      <a:pt x="98" y="23"/>
                      <a:pt x="97" y="23"/>
                    </a:cubicBezTo>
                    <a:cubicBezTo>
                      <a:pt x="97" y="23"/>
                      <a:pt x="97" y="23"/>
                      <a:pt x="97" y="23"/>
                    </a:cubicBezTo>
                    <a:cubicBezTo>
                      <a:pt x="97" y="23"/>
                      <a:pt x="97" y="23"/>
                      <a:pt x="97" y="23"/>
                    </a:cubicBezTo>
                    <a:cubicBezTo>
                      <a:pt x="97" y="23"/>
                      <a:pt x="97" y="23"/>
                      <a:pt x="97" y="23"/>
                    </a:cubicBezTo>
                    <a:cubicBezTo>
                      <a:pt x="98" y="23"/>
                      <a:pt x="98" y="23"/>
                      <a:pt x="98" y="23"/>
                    </a:cubicBezTo>
                    <a:cubicBezTo>
                      <a:pt x="98" y="23"/>
                      <a:pt x="98" y="23"/>
                      <a:pt x="98" y="23"/>
                    </a:cubicBezTo>
                    <a:cubicBezTo>
                      <a:pt x="98" y="24"/>
                      <a:pt x="98" y="24"/>
                      <a:pt x="98" y="24"/>
                    </a:cubicBezTo>
                    <a:cubicBezTo>
                      <a:pt x="99" y="24"/>
                      <a:pt x="99" y="25"/>
                      <a:pt x="100" y="24"/>
                    </a:cubicBezTo>
                    <a:cubicBezTo>
                      <a:pt x="100" y="24"/>
                      <a:pt x="100" y="24"/>
                      <a:pt x="100" y="24"/>
                    </a:cubicBezTo>
                    <a:cubicBezTo>
                      <a:pt x="100" y="24"/>
                      <a:pt x="100" y="24"/>
                      <a:pt x="100" y="24"/>
                    </a:cubicBezTo>
                    <a:cubicBezTo>
                      <a:pt x="100" y="24"/>
                      <a:pt x="100" y="24"/>
                      <a:pt x="100" y="24"/>
                    </a:cubicBezTo>
                    <a:cubicBezTo>
                      <a:pt x="100" y="24"/>
                      <a:pt x="100" y="24"/>
                      <a:pt x="100" y="24"/>
                    </a:cubicBezTo>
                    <a:cubicBezTo>
                      <a:pt x="99" y="24"/>
                      <a:pt x="97" y="25"/>
                      <a:pt x="96" y="24"/>
                    </a:cubicBezTo>
                    <a:cubicBezTo>
                      <a:pt x="96" y="24"/>
                      <a:pt x="96" y="24"/>
                      <a:pt x="96" y="24"/>
                    </a:cubicBezTo>
                    <a:cubicBezTo>
                      <a:pt x="96" y="24"/>
                      <a:pt x="96" y="24"/>
                      <a:pt x="96" y="24"/>
                    </a:cubicBezTo>
                    <a:cubicBezTo>
                      <a:pt x="96" y="24"/>
                      <a:pt x="96" y="24"/>
                      <a:pt x="95" y="24"/>
                    </a:cubicBezTo>
                    <a:cubicBezTo>
                      <a:pt x="95" y="24"/>
                      <a:pt x="95" y="24"/>
                      <a:pt x="95" y="24"/>
                    </a:cubicBezTo>
                    <a:cubicBezTo>
                      <a:pt x="95" y="23"/>
                      <a:pt x="95" y="23"/>
                      <a:pt x="95" y="23"/>
                    </a:cubicBezTo>
                    <a:cubicBezTo>
                      <a:pt x="95" y="23"/>
                      <a:pt x="95" y="23"/>
                      <a:pt x="95" y="23"/>
                    </a:cubicBezTo>
                    <a:cubicBezTo>
                      <a:pt x="95" y="23"/>
                      <a:pt x="95" y="23"/>
                      <a:pt x="95" y="23"/>
                    </a:cubicBezTo>
                    <a:cubicBezTo>
                      <a:pt x="95" y="23"/>
                      <a:pt x="95" y="23"/>
                      <a:pt x="95" y="23"/>
                    </a:cubicBezTo>
                    <a:cubicBezTo>
                      <a:pt x="95" y="23"/>
                      <a:pt x="95" y="23"/>
                      <a:pt x="95" y="23"/>
                    </a:cubicBezTo>
                    <a:cubicBezTo>
                      <a:pt x="95" y="23"/>
                      <a:pt x="95" y="23"/>
                      <a:pt x="95" y="23"/>
                    </a:cubicBezTo>
                    <a:cubicBezTo>
                      <a:pt x="94" y="23"/>
                      <a:pt x="93" y="23"/>
                      <a:pt x="93" y="23"/>
                    </a:cubicBezTo>
                    <a:cubicBezTo>
                      <a:pt x="93" y="23"/>
                      <a:pt x="93" y="23"/>
                      <a:pt x="93" y="23"/>
                    </a:cubicBezTo>
                    <a:cubicBezTo>
                      <a:pt x="92" y="23"/>
                      <a:pt x="91" y="22"/>
                      <a:pt x="90" y="22"/>
                    </a:cubicBezTo>
                    <a:cubicBezTo>
                      <a:pt x="90" y="23"/>
                      <a:pt x="90" y="23"/>
                      <a:pt x="90" y="23"/>
                    </a:cubicBezTo>
                    <a:cubicBezTo>
                      <a:pt x="90" y="22"/>
                      <a:pt x="89" y="22"/>
                      <a:pt x="89" y="23"/>
                    </a:cubicBezTo>
                    <a:cubicBezTo>
                      <a:pt x="89" y="23"/>
                      <a:pt x="89" y="23"/>
                      <a:pt x="89" y="23"/>
                    </a:cubicBezTo>
                    <a:cubicBezTo>
                      <a:pt x="89" y="23"/>
                      <a:pt x="89" y="22"/>
                      <a:pt x="88" y="22"/>
                    </a:cubicBezTo>
                    <a:cubicBezTo>
                      <a:pt x="88" y="23"/>
                      <a:pt x="88" y="23"/>
                      <a:pt x="88" y="23"/>
                    </a:cubicBezTo>
                    <a:cubicBezTo>
                      <a:pt x="88" y="23"/>
                      <a:pt x="87" y="23"/>
                      <a:pt x="87" y="23"/>
                    </a:cubicBezTo>
                    <a:cubicBezTo>
                      <a:pt x="87" y="23"/>
                      <a:pt x="86" y="23"/>
                      <a:pt x="86" y="23"/>
                    </a:cubicBezTo>
                    <a:cubicBezTo>
                      <a:pt x="86" y="23"/>
                      <a:pt x="86" y="23"/>
                      <a:pt x="86" y="23"/>
                    </a:cubicBezTo>
                    <a:cubicBezTo>
                      <a:pt x="86" y="23"/>
                      <a:pt x="86" y="23"/>
                      <a:pt x="86" y="23"/>
                    </a:cubicBezTo>
                    <a:cubicBezTo>
                      <a:pt x="86" y="23"/>
                      <a:pt x="87" y="23"/>
                      <a:pt x="87" y="23"/>
                    </a:cubicBezTo>
                    <a:cubicBezTo>
                      <a:pt x="87" y="23"/>
                      <a:pt x="88" y="23"/>
                      <a:pt x="88" y="23"/>
                    </a:cubicBezTo>
                    <a:cubicBezTo>
                      <a:pt x="88" y="23"/>
                      <a:pt x="88" y="23"/>
                      <a:pt x="88" y="23"/>
                    </a:cubicBezTo>
                    <a:cubicBezTo>
                      <a:pt x="90" y="24"/>
                      <a:pt x="92" y="24"/>
                      <a:pt x="94" y="24"/>
                    </a:cubicBezTo>
                    <a:cubicBezTo>
                      <a:pt x="94" y="24"/>
                      <a:pt x="94" y="24"/>
                      <a:pt x="94" y="24"/>
                    </a:cubicBezTo>
                    <a:cubicBezTo>
                      <a:pt x="94" y="24"/>
                      <a:pt x="94" y="24"/>
                      <a:pt x="95" y="24"/>
                    </a:cubicBezTo>
                    <a:cubicBezTo>
                      <a:pt x="95" y="24"/>
                      <a:pt x="95" y="24"/>
                      <a:pt x="95" y="24"/>
                    </a:cubicBezTo>
                    <a:cubicBezTo>
                      <a:pt x="95" y="24"/>
                      <a:pt x="95" y="24"/>
                      <a:pt x="95" y="24"/>
                    </a:cubicBezTo>
                    <a:cubicBezTo>
                      <a:pt x="96" y="24"/>
                      <a:pt x="96" y="24"/>
                      <a:pt x="96" y="24"/>
                    </a:cubicBezTo>
                    <a:cubicBezTo>
                      <a:pt x="96" y="24"/>
                      <a:pt x="96" y="24"/>
                      <a:pt x="96" y="24"/>
                    </a:cubicBezTo>
                    <a:cubicBezTo>
                      <a:pt x="96" y="24"/>
                      <a:pt x="95" y="24"/>
                      <a:pt x="95" y="24"/>
                    </a:cubicBezTo>
                    <a:cubicBezTo>
                      <a:pt x="95" y="24"/>
                      <a:pt x="95" y="24"/>
                      <a:pt x="95" y="24"/>
                    </a:cubicBezTo>
                    <a:cubicBezTo>
                      <a:pt x="95" y="24"/>
                      <a:pt x="95" y="24"/>
                      <a:pt x="95" y="24"/>
                    </a:cubicBezTo>
                    <a:cubicBezTo>
                      <a:pt x="95" y="24"/>
                      <a:pt x="95" y="24"/>
                      <a:pt x="95" y="24"/>
                    </a:cubicBezTo>
                    <a:cubicBezTo>
                      <a:pt x="95" y="24"/>
                      <a:pt x="95" y="24"/>
                      <a:pt x="95" y="24"/>
                    </a:cubicBezTo>
                    <a:cubicBezTo>
                      <a:pt x="94" y="24"/>
                      <a:pt x="95" y="24"/>
                      <a:pt x="94" y="24"/>
                    </a:cubicBezTo>
                    <a:cubicBezTo>
                      <a:pt x="92" y="24"/>
                      <a:pt x="91" y="24"/>
                      <a:pt x="89" y="24"/>
                    </a:cubicBezTo>
                    <a:cubicBezTo>
                      <a:pt x="89" y="24"/>
                      <a:pt x="89" y="24"/>
                      <a:pt x="89" y="24"/>
                    </a:cubicBezTo>
                    <a:cubicBezTo>
                      <a:pt x="88" y="24"/>
                      <a:pt x="88" y="24"/>
                      <a:pt x="88" y="24"/>
                    </a:cubicBezTo>
                    <a:cubicBezTo>
                      <a:pt x="88" y="24"/>
                      <a:pt x="87" y="24"/>
                      <a:pt x="87" y="24"/>
                    </a:cubicBezTo>
                    <a:cubicBezTo>
                      <a:pt x="87" y="24"/>
                      <a:pt x="87" y="24"/>
                      <a:pt x="87" y="24"/>
                    </a:cubicBezTo>
                    <a:cubicBezTo>
                      <a:pt x="87" y="24"/>
                      <a:pt x="87" y="24"/>
                      <a:pt x="87" y="24"/>
                    </a:cubicBezTo>
                    <a:cubicBezTo>
                      <a:pt x="87" y="24"/>
                      <a:pt x="87" y="24"/>
                      <a:pt x="87" y="24"/>
                    </a:cubicBezTo>
                    <a:cubicBezTo>
                      <a:pt x="87" y="24"/>
                      <a:pt x="88" y="24"/>
                      <a:pt x="88" y="24"/>
                    </a:cubicBezTo>
                    <a:cubicBezTo>
                      <a:pt x="89" y="24"/>
                      <a:pt x="89" y="24"/>
                      <a:pt x="89" y="24"/>
                    </a:cubicBezTo>
                    <a:cubicBezTo>
                      <a:pt x="89" y="25"/>
                      <a:pt x="91" y="24"/>
                      <a:pt x="92" y="24"/>
                    </a:cubicBezTo>
                    <a:cubicBezTo>
                      <a:pt x="92" y="25"/>
                      <a:pt x="93" y="25"/>
                      <a:pt x="93" y="25"/>
                    </a:cubicBezTo>
                    <a:cubicBezTo>
                      <a:pt x="94" y="25"/>
                      <a:pt x="94" y="25"/>
                      <a:pt x="94" y="25"/>
                    </a:cubicBezTo>
                    <a:cubicBezTo>
                      <a:pt x="94" y="25"/>
                      <a:pt x="95" y="25"/>
                      <a:pt x="95" y="25"/>
                    </a:cubicBezTo>
                    <a:cubicBezTo>
                      <a:pt x="97" y="25"/>
                      <a:pt x="98" y="25"/>
                      <a:pt x="99" y="25"/>
                    </a:cubicBezTo>
                    <a:cubicBezTo>
                      <a:pt x="100" y="25"/>
                      <a:pt x="101" y="25"/>
                      <a:pt x="101" y="25"/>
                    </a:cubicBezTo>
                    <a:cubicBezTo>
                      <a:pt x="101" y="25"/>
                      <a:pt x="102" y="26"/>
                      <a:pt x="102" y="26"/>
                    </a:cubicBezTo>
                    <a:cubicBezTo>
                      <a:pt x="103" y="26"/>
                      <a:pt x="103" y="26"/>
                      <a:pt x="104" y="26"/>
                    </a:cubicBezTo>
                    <a:cubicBezTo>
                      <a:pt x="106" y="26"/>
                      <a:pt x="108" y="26"/>
                      <a:pt x="109" y="26"/>
                    </a:cubicBezTo>
                    <a:cubicBezTo>
                      <a:pt x="109" y="26"/>
                      <a:pt x="109" y="27"/>
                      <a:pt x="110" y="27"/>
                    </a:cubicBezTo>
                    <a:cubicBezTo>
                      <a:pt x="109" y="27"/>
                      <a:pt x="110" y="26"/>
                      <a:pt x="110" y="27"/>
                    </a:cubicBezTo>
                    <a:cubicBezTo>
                      <a:pt x="112" y="27"/>
                      <a:pt x="113" y="27"/>
                      <a:pt x="115" y="27"/>
                    </a:cubicBezTo>
                    <a:cubicBezTo>
                      <a:pt x="114" y="28"/>
                      <a:pt x="115" y="27"/>
                      <a:pt x="115" y="27"/>
                    </a:cubicBezTo>
                    <a:cubicBezTo>
                      <a:pt x="116" y="27"/>
                      <a:pt x="116" y="27"/>
                      <a:pt x="117" y="27"/>
                    </a:cubicBezTo>
                    <a:cubicBezTo>
                      <a:pt x="118" y="27"/>
                      <a:pt x="119" y="28"/>
                      <a:pt x="120" y="28"/>
                    </a:cubicBezTo>
                    <a:cubicBezTo>
                      <a:pt x="120" y="28"/>
                      <a:pt x="120" y="28"/>
                      <a:pt x="120" y="28"/>
                    </a:cubicBezTo>
                    <a:cubicBezTo>
                      <a:pt x="120" y="28"/>
                      <a:pt x="121" y="28"/>
                      <a:pt x="121" y="28"/>
                    </a:cubicBezTo>
                    <a:cubicBezTo>
                      <a:pt x="122" y="28"/>
                      <a:pt x="123" y="29"/>
                      <a:pt x="123" y="28"/>
                    </a:cubicBezTo>
                    <a:cubicBezTo>
                      <a:pt x="124" y="28"/>
                      <a:pt x="124" y="28"/>
                      <a:pt x="124" y="28"/>
                    </a:cubicBezTo>
                    <a:cubicBezTo>
                      <a:pt x="124" y="28"/>
                      <a:pt x="124" y="28"/>
                      <a:pt x="124" y="28"/>
                    </a:cubicBezTo>
                    <a:cubicBezTo>
                      <a:pt x="124" y="28"/>
                      <a:pt x="125" y="28"/>
                      <a:pt x="125" y="28"/>
                    </a:cubicBezTo>
                    <a:cubicBezTo>
                      <a:pt x="125" y="29"/>
                      <a:pt x="125" y="29"/>
                      <a:pt x="125" y="29"/>
                    </a:cubicBezTo>
                    <a:cubicBezTo>
                      <a:pt x="124" y="29"/>
                      <a:pt x="124" y="29"/>
                      <a:pt x="124" y="28"/>
                    </a:cubicBezTo>
                    <a:cubicBezTo>
                      <a:pt x="123" y="28"/>
                      <a:pt x="123" y="28"/>
                      <a:pt x="123" y="28"/>
                    </a:cubicBezTo>
                    <a:cubicBezTo>
                      <a:pt x="123" y="28"/>
                      <a:pt x="123" y="28"/>
                      <a:pt x="123" y="28"/>
                    </a:cubicBezTo>
                    <a:cubicBezTo>
                      <a:pt x="123" y="29"/>
                      <a:pt x="123" y="28"/>
                      <a:pt x="122" y="28"/>
                    </a:cubicBezTo>
                    <a:cubicBezTo>
                      <a:pt x="122" y="28"/>
                      <a:pt x="122" y="29"/>
                      <a:pt x="122" y="29"/>
                    </a:cubicBezTo>
                    <a:cubicBezTo>
                      <a:pt x="121" y="29"/>
                      <a:pt x="120" y="29"/>
                      <a:pt x="119" y="29"/>
                    </a:cubicBezTo>
                    <a:cubicBezTo>
                      <a:pt x="119" y="28"/>
                      <a:pt x="118" y="28"/>
                      <a:pt x="118" y="28"/>
                    </a:cubicBezTo>
                    <a:cubicBezTo>
                      <a:pt x="118" y="28"/>
                      <a:pt x="118" y="28"/>
                      <a:pt x="118" y="28"/>
                    </a:cubicBezTo>
                    <a:cubicBezTo>
                      <a:pt x="117" y="28"/>
                      <a:pt x="117" y="28"/>
                      <a:pt x="117" y="28"/>
                    </a:cubicBezTo>
                    <a:cubicBezTo>
                      <a:pt x="117" y="28"/>
                      <a:pt x="117" y="28"/>
                      <a:pt x="117" y="28"/>
                    </a:cubicBezTo>
                    <a:cubicBezTo>
                      <a:pt x="117" y="28"/>
                      <a:pt x="117" y="28"/>
                      <a:pt x="117" y="28"/>
                    </a:cubicBezTo>
                    <a:cubicBezTo>
                      <a:pt x="117" y="28"/>
                      <a:pt x="117" y="28"/>
                      <a:pt x="117" y="28"/>
                    </a:cubicBezTo>
                    <a:cubicBezTo>
                      <a:pt x="117" y="28"/>
                      <a:pt x="117" y="28"/>
                      <a:pt x="117" y="28"/>
                    </a:cubicBezTo>
                    <a:cubicBezTo>
                      <a:pt x="113" y="29"/>
                      <a:pt x="107" y="27"/>
                      <a:pt x="103" y="27"/>
                    </a:cubicBezTo>
                    <a:cubicBezTo>
                      <a:pt x="103" y="27"/>
                      <a:pt x="103" y="27"/>
                      <a:pt x="103" y="27"/>
                    </a:cubicBezTo>
                    <a:cubicBezTo>
                      <a:pt x="102" y="27"/>
                      <a:pt x="101" y="27"/>
                      <a:pt x="100" y="27"/>
                    </a:cubicBezTo>
                    <a:cubicBezTo>
                      <a:pt x="100" y="27"/>
                      <a:pt x="100" y="27"/>
                      <a:pt x="100" y="27"/>
                    </a:cubicBezTo>
                    <a:cubicBezTo>
                      <a:pt x="99" y="27"/>
                      <a:pt x="97" y="26"/>
                      <a:pt x="96" y="26"/>
                    </a:cubicBezTo>
                    <a:cubicBezTo>
                      <a:pt x="96" y="26"/>
                      <a:pt x="96" y="26"/>
                      <a:pt x="96" y="26"/>
                    </a:cubicBezTo>
                    <a:cubicBezTo>
                      <a:pt x="96" y="26"/>
                      <a:pt x="96" y="26"/>
                      <a:pt x="96" y="26"/>
                    </a:cubicBezTo>
                    <a:cubicBezTo>
                      <a:pt x="96" y="27"/>
                      <a:pt x="96" y="27"/>
                      <a:pt x="96" y="27"/>
                    </a:cubicBezTo>
                    <a:cubicBezTo>
                      <a:pt x="97" y="27"/>
                      <a:pt x="99" y="27"/>
                      <a:pt x="100" y="27"/>
                    </a:cubicBezTo>
                    <a:cubicBezTo>
                      <a:pt x="100" y="27"/>
                      <a:pt x="100" y="27"/>
                      <a:pt x="100" y="27"/>
                    </a:cubicBezTo>
                    <a:cubicBezTo>
                      <a:pt x="101" y="28"/>
                      <a:pt x="101" y="27"/>
                      <a:pt x="101" y="28"/>
                    </a:cubicBezTo>
                    <a:cubicBezTo>
                      <a:pt x="101" y="28"/>
                      <a:pt x="101" y="28"/>
                      <a:pt x="101" y="28"/>
                    </a:cubicBezTo>
                    <a:cubicBezTo>
                      <a:pt x="102" y="28"/>
                      <a:pt x="102" y="28"/>
                      <a:pt x="102" y="28"/>
                    </a:cubicBezTo>
                    <a:cubicBezTo>
                      <a:pt x="103" y="28"/>
                      <a:pt x="105" y="29"/>
                      <a:pt x="106" y="29"/>
                    </a:cubicBezTo>
                    <a:cubicBezTo>
                      <a:pt x="106" y="29"/>
                      <a:pt x="106" y="29"/>
                      <a:pt x="106" y="29"/>
                    </a:cubicBezTo>
                    <a:cubicBezTo>
                      <a:pt x="107" y="29"/>
                      <a:pt x="108" y="29"/>
                      <a:pt x="109" y="29"/>
                    </a:cubicBezTo>
                    <a:cubicBezTo>
                      <a:pt x="110" y="29"/>
                      <a:pt x="112" y="29"/>
                      <a:pt x="114" y="29"/>
                    </a:cubicBezTo>
                    <a:cubicBezTo>
                      <a:pt x="114" y="29"/>
                      <a:pt x="115" y="29"/>
                      <a:pt x="115" y="30"/>
                    </a:cubicBezTo>
                    <a:cubicBezTo>
                      <a:pt x="116" y="30"/>
                      <a:pt x="116" y="30"/>
                      <a:pt x="116" y="30"/>
                    </a:cubicBezTo>
                    <a:cubicBezTo>
                      <a:pt x="116" y="30"/>
                      <a:pt x="116" y="30"/>
                      <a:pt x="116" y="30"/>
                    </a:cubicBezTo>
                    <a:cubicBezTo>
                      <a:pt x="116" y="30"/>
                      <a:pt x="116" y="30"/>
                      <a:pt x="117" y="30"/>
                    </a:cubicBezTo>
                    <a:cubicBezTo>
                      <a:pt x="117" y="30"/>
                      <a:pt x="116" y="30"/>
                      <a:pt x="116" y="30"/>
                    </a:cubicBezTo>
                    <a:cubicBezTo>
                      <a:pt x="117" y="30"/>
                      <a:pt x="118" y="30"/>
                      <a:pt x="118" y="30"/>
                    </a:cubicBezTo>
                    <a:cubicBezTo>
                      <a:pt x="118" y="31"/>
                      <a:pt x="118" y="31"/>
                      <a:pt x="118" y="31"/>
                    </a:cubicBezTo>
                    <a:cubicBezTo>
                      <a:pt x="118" y="31"/>
                      <a:pt x="117" y="31"/>
                      <a:pt x="117" y="31"/>
                    </a:cubicBezTo>
                    <a:cubicBezTo>
                      <a:pt x="116" y="31"/>
                      <a:pt x="115" y="30"/>
                      <a:pt x="114" y="30"/>
                    </a:cubicBezTo>
                    <a:cubicBezTo>
                      <a:pt x="111" y="31"/>
                      <a:pt x="109" y="30"/>
                      <a:pt x="106" y="30"/>
                    </a:cubicBezTo>
                    <a:cubicBezTo>
                      <a:pt x="105" y="30"/>
                      <a:pt x="105" y="30"/>
                      <a:pt x="104" y="30"/>
                    </a:cubicBezTo>
                    <a:cubicBezTo>
                      <a:pt x="103" y="30"/>
                      <a:pt x="101" y="30"/>
                      <a:pt x="99" y="29"/>
                    </a:cubicBezTo>
                    <a:cubicBezTo>
                      <a:pt x="99" y="29"/>
                      <a:pt x="98" y="29"/>
                      <a:pt x="98" y="29"/>
                    </a:cubicBezTo>
                    <a:cubicBezTo>
                      <a:pt x="98" y="29"/>
                      <a:pt x="97" y="29"/>
                      <a:pt x="97" y="29"/>
                    </a:cubicBezTo>
                    <a:cubicBezTo>
                      <a:pt x="96" y="29"/>
                      <a:pt x="96" y="29"/>
                      <a:pt x="96" y="29"/>
                    </a:cubicBezTo>
                    <a:cubicBezTo>
                      <a:pt x="96" y="29"/>
                      <a:pt x="96" y="29"/>
                      <a:pt x="95" y="29"/>
                    </a:cubicBezTo>
                    <a:cubicBezTo>
                      <a:pt x="95" y="30"/>
                      <a:pt x="96" y="30"/>
                      <a:pt x="95" y="30"/>
                    </a:cubicBezTo>
                    <a:cubicBezTo>
                      <a:pt x="95" y="29"/>
                      <a:pt x="94" y="29"/>
                      <a:pt x="93" y="29"/>
                    </a:cubicBezTo>
                    <a:cubicBezTo>
                      <a:pt x="92" y="29"/>
                      <a:pt x="91" y="29"/>
                      <a:pt x="91" y="29"/>
                    </a:cubicBezTo>
                    <a:cubicBezTo>
                      <a:pt x="90" y="29"/>
                      <a:pt x="89" y="29"/>
                      <a:pt x="88" y="29"/>
                    </a:cubicBezTo>
                    <a:cubicBezTo>
                      <a:pt x="88" y="29"/>
                      <a:pt x="88" y="29"/>
                      <a:pt x="88" y="29"/>
                    </a:cubicBezTo>
                    <a:cubicBezTo>
                      <a:pt x="88" y="29"/>
                      <a:pt x="87" y="29"/>
                      <a:pt x="87" y="29"/>
                    </a:cubicBezTo>
                    <a:cubicBezTo>
                      <a:pt x="87" y="29"/>
                      <a:pt x="87" y="29"/>
                      <a:pt x="87" y="29"/>
                    </a:cubicBezTo>
                    <a:cubicBezTo>
                      <a:pt x="87" y="29"/>
                      <a:pt x="87" y="29"/>
                      <a:pt x="87" y="29"/>
                    </a:cubicBezTo>
                    <a:cubicBezTo>
                      <a:pt x="86" y="29"/>
                      <a:pt x="86" y="29"/>
                      <a:pt x="86" y="29"/>
                    </a:cubicBezTo>
                    <a:cubicBezTo>
                      <a:pt x="86" y="29"/>
                      <a:pt x="87" y="29"/>
                      <a:pt x="87" y="29"/>
                    </a:cubicBezTo>
                    <a:cubicBezTo>
                      <a:pt x="86" y="29"/>
                      <a:pt x="86" y="29"/>
                      <a:pt x="86" y="29"/>
                    </a:cubicBezTo>
                    <a:cubicBezTo>
                      <a:pt x="86" y="29"/>
                      <a:pt x="85" y="29"/>
                      <a:pt x="85" y="29"/>
                    </a:cubicBezTo>
                    <a:cubicBezTo>
                      <a:pt x="85" y="29"/>
                      <a:pt x="85" y="29"/>
                      <a:pt x="85" y="29"/>
                    </a:cubicBezTo>
                    <a:cubicBezTo>
                      <a:pt x="85" y="28"/>
                      <a:pt x="84" y="29"/>
                      <a:pt x="84" y="29"/>
                    </a:cubicBezTo>
                    <a:cubicBezTo>
                      <a:pt x="84" y="29"/>
                      <a:pt x="83" y="29"/>
                      <a:pt x="83" y="29"/>
                    </a:cubicBezTo>
                    <a:cubicBezTo>
                      <a:pt x="83" y="29"/>
                      <a:pt x="83" y="29"/>
                      <a:pt x="83" y="29"/>
                    </a:cubicBezTo>
                    <a:cubicBezTo>
                      <a:pt x="83" y="29"/>
                      <a:pt x="83" y="29"/>
                      <a:pt x="83" y="29"/>
                    </a:cubicBezTo>
                    <a:cubicBezTo>
                      <a:pt x="83" y="29"/>
                      <a:pt x="82" y="29"/>
                      <a:pt x="82" y="29"/>
                    </a:cubicBezTo>
                    <a:cubicBezTo>
                      <a:pt x="82" y="29"/>
                      <a:pt x="81" y="29"/>
                      <a:pt x="81" y="29"/>
                    </a:cubicBezTo>
                    <a:cubicBezTo>
                      <a:pt x="81" y="29"/>
                      <a:pt x="81" y="29"/>
                      <a:pt x="81" y="29"/>
                    </a:cubicBezTo>
                    <a:cubicBezTo>
                      <a:pt x="81" y="29"/>
                      <a:pt x="81" y="29"/>
                      <a:pt x="81" y="28"/>
                    </a:cubicBezTo>
                    <a:cubicBezTo>
                      <a:pt x="81" y="28"/>
                      <a:pt x="81" y="28"/>
                      <a:pt x="81" y="28"/>
                    </a:cubicBezTo>
                    <a:cubicBezTo>
                      <a:pt x="81" y="28"/>
                      <a:pt x="81" y="28"/>
                      <a:pt x="81" y="28"/>
                    </a:cubicBezTo>
                    <a:cubicBezTo>
                      <a:pt x="81" y="28"/>
                      <a:pt x="81" y="28"/>
                      <a:pt x="81" y="28"/>
                    </a:cubicBezTo>
                    <a:cubicBezTo>
                      <a:pt x="81" y="28"/>
                      <a:pt x="81" y="28"/>
                      <a:pt x="81" y="28"/>
                    </a:cubicBezTo>
                    <a:cubicBezTo>
                      <a:pt x="81" y="28"/>
                      <a:pt x="81" y="28"/>
                      <a:pt x="81" y="28"/>
                    </a:cubicBezTo>
                    <a:cubicBezTo>
                      <a:pt x="80" y="29"/>
                      <a:pt x="79" y="28"/>
                      <a:pt x="78" y="28"/>
                    </a:cubicBezTo>
                    <a:cubicBezTo>
                      <a:pt x="78" y="28"/>
                      <a:pt x="78" y="28"/>
                      <a:pt x="78" y="28"/>
                    </a:cubicBezTo>
                    <a:cubicBezTo>
                      <a:pt x="78" y="28"/>
                      <a:pt x="78" y="28"/>
                      <a:pt x="78" y="28"/>
                    </a:cubicBezTo>
                    <a:cubicBezTo>
                      <a:pt x="77" y="28"/>
                      <a:pt x="77" y="28"/>
                      <a:pt x="77" y="28"/>
                    </a:cubicBezTo>
                    <a:cubicBezTo>
                      <a:pt x="77" y="28"/>
                      <a:pt x="77" y="28"/>
                      <a:pt x="77" y="28"/>
                    </a:cubicBezTo>
                    <a:cubicBezTo>
                      <a:pt x="76" y="28"/>
                      <a:pt x="75" y="28"/>
                      <a:pt x="75" y="28"/>
                    </a:cubicBezTo>
                    <a:cubicBezTo>
                      <a:pt x="75" y="28"/>
                      <a:pt x="75" y="28"/>
                      <a:pt x="75" y="28"/>
                    </a:cubicBezTo>
                    <a:cubicBezTo>
                      <a:pt x="75" y="28"/>
                      <a:pt x="75" y="28"/>
                      <a:pt x="75" y="28"/>
                    </a:cubicBezTo>
                    <a:cubicBezTo>
                      <a:pt x="75" y="28"/>
                      <a:pt x="75" y="28"/>
                      <a:pt x="75" y="28"/>
                    </a:cubicBezTo>
                    <a:cubicBezTo>
                      <a:pt x="75" y="28"/>
                      <a:pt x="75" y="28"/>
                      <a:pt x="75" y="28"/>
                    </a:cubicBezTo>
                    <a:cubicBezTo>
                      <a:pt x="75" y="28"/>
                      <a:pt x="74" y="28"/>
                      <a:pt x="74" y="28"/>
                    </a:cubicBezTo>
                    <a:cubicBezTo>
                      <a:pt x="74" y="28"/>
                      <a:pt x="74" y="28"/>
                      <a:pt x="74" y="28"/>
                    </a:cubicBezTo>
                    <a:cubicBezTo>
                      <a:pt x="74" y="28"/>
                      <a:pt x="74" y="28"/>
                      <a:pt x="74" y="28"/>
                    </a:cubicBezTo>
                    <a:cubicBezTo>
                      <a:pt x="74" y="28"/>
                      <a:pt x="73" y="28"/>
                      <a:pt x="72" y="28"/>
                    </a:cubicBezTo>
                    <a:cubicBezTo>
                      <a:pt x="72" y="28"/>
                      <a:pt x="72" y="28"/>
                      <a:pt x="72" y="28"/>
                    </a:cubicBezTo>
                    <a:cubicBezTo>
                      <a:pt x="72" y="28"/>
                      <a:pt x="72" y="28"/>
                      <a:pt x="72" y="28"/>
                    </a:cubicBezTo>
                    <a:cubicBezTo>
                      <a:pt x="72" y="28"/>
                      <a:pt x="72" y="28"/>
                      <a:pt x="72" y="28"/>
                    </a:cubicBezTo>
                    <a:cubicBezTo>
                      <a:pt x="72" y="28"/>
                      <a:pt x="72" y="28"/>
                      <a:pt x="72" y="28"/>
                    </a:cubicBezTo>
                    <a:cubicBezTo>
                      <a:pt x="72" y="28"/>
                      <a:pt x="72" y="28"/>
                      <a:pt x="72" y="28"/>
                    </a:cubicBezTo>
                    <a:cubicBezTo>
                      <a:pt x="72" y="28"/>
                      <a:pt x="71" y="28"/>
                      <a:pt x="71" y="28"/>
                    </a:cubicBezTo>
                    <a:cubicBezTo>
                      <a:pt x="71" y="28"/>
                      <a:pt x="71" y="28"/>
                      <a:pt x="71" y="28"/>
                    </a:cubicBezTo>
                    <a:cubicBezTo>
                      <a:pt x="71" y="28"/>
                      <a:pt x="71" y="28"/>
                      <a:pt x="71" y="28"/>
                    </a:cubicBezTo>
                    <a:cubicBezTo>
                      <a:pt x="71" y="28"/>
                      <a:pt x="71" y="28"/>
                      <a:pt x="71" y="28"/>
                    </a:cubicBezTo>
                    <a:cubicBezTo>
                      <a:pt x="71" y="28"/>
                      <a:pt x="72" y="28"/>
                      <a:pt x="72" y="28"/>
                    </a:cubicBezTo>
                    <a:cubicBezTo>
                      <a:pt x="72" y="28"/>
                      <a:pt x="72" y="28"/>
                      <a:pt x="72" y="28"/>
                    </a:cubicBezTo>
                    <a:cubicBezTo>
                      <a:pt x="72" y="28"/>
                      <a:pt x="72" y="28"/>
                      <a:pt x="72" y="28"/>
                    </a:cubicBezTo>
                    <a:cubicBezTo>
                      <a:pt x="72" y="28"/>
                      <a:pt x="72" y="28"/>
                      <a:pt x="72" y="28"/>
                    </a:cubicBezTo>
                    <a:cubicBezTo>
                      <a:pt x="72" y="28"/>
                      <a:pt x="72" y="28"/>
                      <a:pt x="72" y="28"/>
                    </a:cubicBezTo>
                    <a:cubicBezTo>
                      <a:pt x="72" y="29"/>
                      <a:pt x="73" y="28"/>
                      <a:pt x="73" y="29"/>
                    </a:cubicBezTo>
                    <a:cubicBezTo>
                      <a:pt x="71" y="29"/>
                      <a:pt x="70" y="28"/>
                      <a:pt x="68" y="28"/>
                    </a:cubicBezTo>
                    <a:cubicBezTo>
                      <a:pt x="68" y="28"/>
                      <a:pt x="68" y="28"/>
                      <a:pt x="68" y="28"/>
                    </a:cubicBezTo>
                    <a:cubicBezTo>
                      <a:pt x="68" y="28"/>
                      <a:pt x="68" y="28"/>
                      <a:pt x="68" y="28"/>
                    </a:cubicBezTo>
                    <a:cubicBezTo>
                      <a:pt x="68" y="28"/>
                      <a:pt x="67" y="28"/>
                      <a:pt x="67" y="28"/>
                    </a:cubicBezTo>
                    <a:cubicBezTo>
                      <a:pt x="67" y="28"/>
                      <a:pt x="67" y="28"/>
                      <a:pt x="67" y="28"/>
                    </a:cubicBezTo>
                    <a:cubicBezTo>
                      <a:pt x="66" y="28"/>
                      <a:pt x="66" y="28"/>
                      <a:pt x="65" y="28"/>
                    </a:cubicBezTo>
                    <a:cubicBezTo>
                      <a:pt x="65" y="28"/>
                      <a:pt x="65" y="28"/>
                      <a:pt x="65" y="28"/>
                    </a:cubicBezTo>
                    <a:cubicBezTo>
                      <a:pt x="65" y="28"/>
                      <a:pt x="65" y="28"/>
                      <a:pt x="65" y="28"/>
                    </a:cubicBezTo>
                    <a:cubicBezTo>
                      <a:pt x="65" y="28"/>
                      <a:pt x="65" y="28"/>
                      <a:pt x="65" y="28"/>
                    </a:cubicBezTo>
                    <a:cubicBezTo>
                      <a:pt x="65" y="28"/>
                      <a:pt x="65" y="28"/>
                      <a:pt x="65" y="28"/>
                    </a:cubicBezTo>
                    <a:cubicBezTo>
                      <a:pt x="65" y="28"/>
                      <a:pt x="65" y="28"/>
                      <a:pt x="65" y="28"/>
                    </a:cubicBezTo>
                    <a:cubicBezTo>
                      <a:pt x="64" y="28"/>
                      <a:pt x="64" y="28"/>
                      <a:pt x="64" y="28"/>
                    </a:cubicBezTo>
                    <a:cubicBezTo>
                      <a:pt x="64" y="28"/>
                      <a:pt x="64" y="28"/>
                      <a:pt x="64" y="28"/>
                    </a:cubicBezTo>
                    <a:cubicBezTo>
                      <a:pt x="64" y="28"/>
                      <a:pt x="63" y="28"/>
                      <a:pt x="63" y="28"/>
                    </a:cubicBezTo>
                    <a:cubicBezTo>
                      <a:pt x="63" y="28"/>
                      <a:pt x="62" y="28"/>
                      <a:pt x="62" y="28"/>
                    </a:cubicBezTo>
                    <a:cubicBezTo>
                      <a:pt x="62" y="28"/>
                      <a:pt x="62" y="28"/>
                      <a:pt x="62" y="28"/>
                    </a:cubicBezTo>
                    <a:cubicBezTo>
                      <a:pt x="62" y="28"/>
                      <a:pt x="62" y="28"/>
                      <a:pt x="62" y="28"/>
                    </a:cubicBezTo>
                    <a:cubicBezTo>
                      <a:pt x="62" y="28"/>
                      <a:pt x="62" y="28"/>
                      <a:pt x="62" y="28"/>
                    </a:cubicBezTo>
                    <a:cubicBezTo>
                      <a:pt x="62" y="28"/>
                      <a:pt x="63" y="28"/>
                      <a:pt x="63" y="28"/>
                    </a:cubicBezTo>
                    <a:cubicBezTo>
                      <a:pt x="63" y="28"/>
                      <a:pt x="64" y="28"/>
                      <a:pt x="64" y="28"/>
                    </a:cubicBezTo>
                    <a:cubicBezTo>
                      <a:pt x="64" y="29"/>
                      <a:pt x="64" y="29"/>
                      <a:pt x="65" y="28"/>
                    </a:cubicBezTo>
                    <a:cubicBezTo>
                      <a:pt x="65" y="28"/>
                      <a:pt x="65" y="28"/>
                      <a:pt x="65" y="28"/>
                    </a:cubicBezTo>
                    <a:cubicBezTo>
                      <a:pt x="65" y="28"/>
                      <a:pt x="65" y="28"/>
                      <a:pt x="65" y="28"/>
                    </a:cubicBezTo>
                    <a:cubicBezTo>
                      <a:pt x="66" y="29"/>
                      <a:pt x="68" y="29"/>
                      <a:pt x="67" y="29"/>
                    </a:cubicBezTo>
                    <a:cubicBezTo>
                      <a:pt x="67" y="29"/>
                      <a:pt x="67" y="29"/>
                      <a:pt x="67" y="29"/>
                    </a:cubicBezTo>
                    <a:cubicBezTo>
                      <a:pt x="68" y="29"/>
                      <a:pt x="68" y="29"/>
                      <a:pt x="68" y="29"/>
                    </a:cubicBezTo>
                    <a:cubicBezTo>
                      <a:pt x="68" y="29"/>
                      <a:pt x="68" y="29"/>
                      <a:pt x="68" y="29"/>
                    </a:cubicBezTo>
                    <a:cubicBezTo>
                      <a:pt x="68" y="29"/>
                      <a:pt x="68" y="29"/>
                      <a:pt x="68" y="29"/>
                    </a:cubicBezTo>
                    <a:cubicBezTo>
                      <a:pt x="69" y="29"/>
                      <a:pt x="69" y="29"/>
                      <a:pt x="69" y="29"/>
                    </a:cubicBezTo>
                    <a:cubicBezTo>
                      <a:pt x="70" y="29"/>
                      <a:pt x="71" y="29"/>
                      <a:pt x="71" y="29"/>
                    </a:cubicBezTo>
                    <a:cubicBezTo>
                      <a:pt x="72" y="29"/>
                      <a:pt x="73" y="30"/>
                      <a:pt x="74" y="30"/>
                    </a:cubicBezTo>
                    <a:cubicBezTo>
                      <a:pt x="75" y="30"/>
                      <a:pt x="75" y="30"/>
                      <a:pt x="75" y="30"/>
                    </a:cubicBezTo>
                    <a:cubicBezTo>
                      <a:pt x="76" y="30"/>
                      <a:pt x="76" y="30"/>
                      <a:pt x="76" y="30"/>
                    </a:cubicBezTo>
                    <a:cubicBezTo>
                      <a:pt x="77" y="30"/>
                      <a:pt x="77" y="30"/>
                      <a:pt x="77" y="30"/>
                    </a:cubicBezTo>
                    <a:cubicBezTo>
                      <a:pt x="78" y="30"/>
                      <a:pt x="79" y="30"/>
                      <a:pt x="80" y="30"/>
                    </a:cubicBezTo>
                    <a:cubicBezTo>
                      <a:pt x="80" y="30"/>
                      <a:pt x="80" y="30"/>
                      <a:pt x="80" y="30"/>
                    </a:cubicBezTo>
                    <a:cubicBezTo>
                      <a:pt x="81" y="30"/>
                      <a:pt x="82" y="30"/>
                      <a:pt x="82" y="30"/>
                    </a:cubicBezTo>
                    <a:cubicBezTo>
                      <a:pt x="83" y="31"/>
                      <a:pt x="83" y="31"/>
                      <a:pt x="83" y="31"/>
                    </a:cubicBezTo>
                    <a:cubicBezTo>
                      <a:pt x="83" y="31"/>
                      <a:pt x="83" y="31"/>
                      <a:pt x="83" y="31"/>
                    </a:cubicBezTo>
                    <a:cubicBezTo>
                      <a:pt x="82" y="31"/>
                      <a:pt x="81" y="31"/>
                      <a:pt x="81" y="30"/>
                    </a:cubicBezTo>
                    <a:cubicBezTo>
                      <a:pt x="81" y="31"/>
                      <a:pt x="80" y="31"/>
                      <a:pt x="80" y="31"/>
                    </a:cubicBezTo>
                    <a:cubicBezTo>
                      <a:pt x="80" y="30"/>
                      <a:pt x="79" y="31"/>
                      <a:pt x="78" y="30"/>
                    </a:cubicBezTo>
                    <a:cubicBezTo>
                      <a:pt x="78" y="31"/>
                      <a:pt x="78" y="30"/>
                      <a:pt x="78" y="31"/>
                    </a:cubicBezTo>
                    <a:cubicBezTo>
                      <a:pt x="78" y="31"/>
                      <a:pt x="78" y="31"/>
                      <a:pt x="78" y="31"/>
                    </a:cubicBezTo>
                    <a:cubicBezTo>
                      <a:pt x="78" y="31"/>
                      <a:pt x="77" y="31"/>
                      <a:pt x="77" y="31"/>
                    </a:cubicBezTo>
                    <a:cubicBezTo>
                      <a:pt x="77" y="31"/>
                      <a:pt x="77" y="31"/>
                      <a:pt x="77" y="31"/>
                    </a:cubicBezTo>
                    <a:cubicBezTo>
                      <a:pt x="77" y="31"/>
                      <a:pt x="77" y="31"/>
                      <a:pt x="77" y="31"/>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1"/>
                      <a:pt x="77" y="30"/>
                    </a:cubicBezTo>
                    <a:cubicBezTo>
                      <a:pt x="77" y="30"/>
                      <a:pt x="77" y="30"/>
                      <a:pt x="77" y="31"/>
                    </a:cubicBezTo>
                    <a:cubicBezTo>
                      <a:pt x="77" y="31"/>
                      <a:pt x="77" y="31"/>
                      <a:pt x="77" y="31"/>
                    </a:cubicBezTo>
                    <a:cubicBezTo>
                      <a:pt x="77" y="31"/>
                      <a:pt x="77" y="31"/>
                      <a:pt x="77" y="31"/>
                    </a:cubicBezTo>
                    <a:cubicBezTo>
                      <a:pt x="77" y="31"/>
                      <a:pt x="77" y="31"/>
                      <a:pt x="77" y="31"/>
                    </a:cubicBezTo>
                    <a:cubicBezTo>
                      <a:pt x="77" y="31"/>
                      <a:pt x="76" y="31"/>
                      <a:pt x="76" y="30"/>
                    </a:cubicBezTo>
                    <a:cubicBezTo>
                      <a:pt x="76" y="30"/>
                      <a:pt x="76" y="31"/>
                      <a:pt x="75" y="30"/>
                    </a:cubicBezTo>
                    <a:cubicBezTo>
                      <a:pt x="75" y="31"/>
                      <a:pt x="75" y="31"/>
                      <a:pt x="75" y="31"/>
                    </a:cubicBezTo>
                    <a:cubicBezTo>
                      <a:pt x="75" y="31"/>
                      <a:pt x="75" y="31"/>
                      <a:pt x="74" y="31"/>
                    </a:cubicBezTo>
                    <a:cubicBezTo>
                      <a:pt x="74" y="31"/>
                      <a:pt x="74" y="31"/>
                      <a:pt x="74" y="30"/>
                    </a:cubicBezTo>
                    <a:cubicBezTo>
                      <a:pt x="74" y="30"/>
                      <a:pt x="74" y="30"/>
                      <a:pt x="74" y="30"/>
                    </a:cubicBezTo>
                    <a:cubicBezTo>
                      <a:pt x="74" y="30"/>
                      <a:pt x="74" y="30"/>
                      <a:pt x="74" y="30"/>
                    </a:cubicBezTo>
                    <a:cubicBezTo>
                      <a:pt x="74" y="30"/>
                      <a:pt x="74" y="30"/>
                      <a:pt x="74" y="30"/>
                    </a:cubicBezTo>
                    <a:cubicBezTo>
                      <a:pt x="74" y="30"/>
                      <a:pt x="74" y="30"/>
                      <a:pt x="74" y="30"/>
                    </a:cubicBezTo>
                    <a:cubicBezTo>
                      <a:pt x="74" y="30"/>
                      <a:pt x="74" y="30"/>
                      <a:pt x="74" y="30"/>
                    </a:cubicBezTo>
                    <a:cubicBezTo>
                      <a:pt x="74" y="30"/>
                      <a:pt x="73" y="30"/>
                      <a:pt x="73" y="30"/>
                    </a:cubicBezTo>
                    <a:cubicBezTo>
                      <a:pt x="73" y="30"/>
                      <a:pt x="73" y="30"/>
                      <a:pt x="73" y="30"/>
                    </a:cubicBezTo>
                    <a:cubicBezTo>
                      <a:pt x="73" y="30"/>
                      <a:pt x="73" y="30"/>
                      <a:pt x="72" y="30"/>
                    </a:cubicBezTo>
                    <a:cubicBezTo>
                      <a:pt x="72" y="30"/>
                      <a:pt x="72" y="30"/>
                      <a:pt x="72" y="30"/>
                    </a:cubicBezTo>
                    <a:cubicBezTo>
                      <a:pt x="72" y="30"/>
                      <a:pt x="72" y="30"/>
                      <a:pt x="72" y="30"/>
                    </a:cubicBezTo>
                    <a:cubicBezTo>
                      <a:pt x="72" y="30"/>
                      <a:pt x="72" y="30"/>
                      <a:pt x="72" y="30"/>
                    </a:cubicBezTo>
                    <a:cubicBezTo>
                      <a:pt x="72" y="30"/>
                      <a:pt x="72" y="30"/>
                      <a:pt x="72" y="30"/>
                    </a:cubicBezTo>
                    <a:cubicBezTo>
                      <a:pt x="72" y="30"/>
                      <a:pt x="72" y="30"/>
                      <a:pt x="72" y="30"/>
                    </a:cubicBezTo>
                    <a:cubicBezTo>
                      <a:pt x="72" y="30"/>
                      <a:pt x="72" y="30"/>
                      <a:pt x="72" y="30"/>
                    </a:cubicBezTo>
                    <a:cubicBezTo>
                      <a:pt x="72" y="30"/>
                      <a:pt x="72" y="30"/>
                      <a:pt x="72" y="30"/>
                    </a:cubicBezTo>
                    <a:cubicBezTo>
                      <a:pt x="72" y="30"/>
                      <a:pt x="72" y="30"/>
                      <a:pt x="72" y="30"/>
                    </a:cubicBezTo>
                    <a:cubicBezTo>
                      <a:pt x="72" y="30"/>
                      <a:pt x="72" y="30"/>
                      <a:pt x="72" y="31"/>
                    </a:cubicBezTo>
                    <a:cubicBezTo>
                      <a:pt x="72" y="31"/>
                      <a:pt x="72" y="31"/>
                      <a:pt x="72" y="31"/>
                    </a:cubicBezTo>
                    <a:cubicBezTo>
                      <a:pt x="72" y="31"/>
                      <a:pt x="72" y="31"/>
                      <a:pt x="72" y="31"/>
                    </a:cubicBezTo>
                    <a:cubicBezTo>
                      <a:pt x="72" y="31"/>
                      <a:pt x="72" y="31"/>
                      <a:pt x="73" y="31"/>
                    </a:cubicBezTo>
                    <a:cubicBezTo>
                      <a:pt x="73" y="31"/>
                      <a:pt x="73" y="31"/>
                      <a:pt x="73" y="31"/>
                    </a:cubicBezTo>
                    <a:cubicBezTo>
                      <a:pt x="73" y="31"/>
                      <a:pt x="73" y="31"/>
                      <a:pt x="73" y="31"/>
                    </a:cubicBezTo>
                    <a:cubicBezTo>
                      <a:pt x="73" y="31"/>
                      <a:pt x="73" y="31"/>
                      <a:pt x="74" y="31"/>
                    </a:cubicBezTo>
                    <a:cubicBezTo>
                      <a:pt x="74" y="31"/>
                      <a:pt x="74" y="31"/>
                      <a:pt x="74" y="31"/>
                    </a:cubicBezTo>
                    <a:cubicBezTo>
                      <a:pt x="74" y="31"/>
                      <a:pt x="74" y="31"/>
                      <a:pt x="74" y="31"/>
                    </a:cubicBezTo>
                    <a:cubicBezTo>
                      <a:pt x="75" y="31"/>
                      <a:pt x="75" y="31"/>
                      <a:pt x="75" y="31"/>
                    </a:cubicBezTo>
                    <a:cubicBezTo>
                      <a:pt x="75" y="31"/>
                      <a:pt x="75" y="31"/>
                      <a:pt x="75" y="31"/>
                    </a:cubicBezTo>
                    <a:cubicBezTo>
                      <a:pt x="75" y="31"/>
                      <a:pt x="76" y="31"/>
                      <a:pt x="77" y="31"/>
                    </a:cubicBezTo>
                    <a:cubicBezTo>
                      <a:pt x="77" y="31"/>
                      <a:pt x="77" y="31"/>
                      <a:pt x="77" y="31"/>
                    </a:cubicBezTo>
                    <a:cubicBezTo>
                      <a:pt x="77" y="31"/>
                      <a:pt x="77" y="31"/>
                      <a:pt x="77" y="31"/>
                    </a:cubicBezTo>
                    <a:cubicBezTo>
                      <a:pt x="77" y="31"/>
                      <a:pt x="78" y="31"/>
                      <a:pt x="78" y="31"/>
                    </a:cubicBezTo>
                    <a:cubicBezTo>
                      <a:pt x="78" y="31"/>
                      <a:pt x="78" y="31"/>
                      <a:pt x="78" y="31"/>
                    </a:cubicBezTo>
                    <a:cubicBezTo>
                      <a:pt x="78" y="31"/>
                      <a:pt x="80" y="32"/>
                      <a:pt x="80" y="31"/>
                    </a:cubicBezTo>
                    <a:cubicBezTo>
                      <a:pt x="80" y="32"/>
                      <a:pt x="81" y="31"/>
                      <a:pt x="82" y="32"/>
                    </a:cubicBezTo>
                    <a:cubicBezTo>
                      <a:pt x="82" y="32"/>
                      <a:pt x="82" y="32"/>
                      <a:pt x="82" y="32"/>
                    </a:cubicBezTo>
                    <a:cubicBezTo>
                      <a:pt x="82" y="32"/>
                      <a:pt x="82" y="32"/>
                      <a:pt x="82" y="32"/>
                    </a:cubicBezTo>
                    <a:cubicBezTo>
                      <a:pt x="82" y="32"/>
                      <a:pt x="82" y="32"/>
                      <a:pt x="82" y="32"/>
                    </a:cubicBezTo>
                    <a:cubicBezTo>
                      <a:pt x="82" y="32"/>
                      <a:pt x="82" y="32"/>
                      <a:pt x="82" y="32"/>
                    </a:cubicBezTo>
                    <a:cubicBezTo>
                      <a:pt x="83" y="32"/>
                      <a:pt x="83" y="32"/>
                      <a:pt x="83" y="32"/>
                    </a:cubicBezTo>
                    <a:cubicBezTo>
                      <a:pt x="83" y="32"/>
                      <a:pt x="83" y="32"/>
                      <a:pt x="83" y="32"/>
                    </a:cubicBezTo>
                    <a:cubicBezTo>
                      <a:pt x="83" y="32"/>
                      <a:pt x="83" y="32"/>
                      <a:pt x="82" y="32"/>
                    </a:cubicBezTo>
                    <a:cubicBezTo>
                      <a:pt x="83" y="32"/>
                      <a:pt x="83" y="32"/>
                      <a:pt x="83" y="32"/>
                    </a:cubicBezTo>
                    <a:cubicBezTo>
                      <a:pt x="82" y="32"/>
                      <a:pt x="82" y="32"/>
                      <a:pt x="82" y="32"/>
                    </a:cubicBezTo>
                    <a:cubicBezTo>
                      <a:pt x="82" y="32"/>
                      <a:pt x="82" y="32"/>
                      <a:pt x="82" y="32"/>
                    </a:cubicBezTo>
                    <a:cubicBezTo>
                      <a:pt x="80" y="32"/>
                      <a:pt x="78" y="32"/>
                      <a:pt x="76" y="32"/>
                    </a:cubicBezTo>
                    <a:cubicBezTo>
                      <a:pt x="76" y="32"/>
                      <a:pt x="76" y="32"/>
                      <a:pt x="76" y="32"/>
                    </a:cubicBezTo>
                    <a:cubicBezTo>
                      <a:pt x="76" y="32"/>
                      <a:pt x="76" y="32"/>
                      <a:pt x="76" y="32"/>
                    </a:cubicBezTo>
                    <a:cubicBezTo>
                      <a:pt x="76" y="32"/>
                      <a:pt x="76" y="32"/>
                      <a:pt x="76" y="32"/>
                    </a:cubicBezTo>
                    <a:cubicBezTo>
                      <a:pt x="76" y="32"/>
                      <a:pt x="76" y="32"/>
                      <a:pt x="76" y="31"/>
                    </a:cubicBezTo>
                    <a:cubicBezTo>
                      <a:pt x="76" y="31"/>
                      <a:pt x="76" y="31"/>
                      <a:pt x="76" y="31"/>
                    </a:cubicBezTo>
                    <a:cubicBezTo>
                      <a:pt x="76" y="31"/>
                      <a:pt x="76" y="31"/>
                      <a:pt x="76" y="32"/>
                    </a:cubicBezTo>
                    <a:cubicBezTo>
                      <a:pt x="76" y="32"/>
                      <a:pt x="76" y="32"/>
                      <a:pt x="76" y="32"/>
                    </a:cubicBezTo>
                    <a:cubicBezTo>
                      <a:pt x="73" y="31"/>
                      <a:pt x="70" y="31"/>
                      <a:pt x="66" y="31"/>
                    </a:cubicBezTo>
                    <a:cubicBezTo>
                      <a:pt x="66" y="31"/>
                      <a:pt x="66" y="31"/>
                      <a:pt x="66" y="31"/>
                    </a:cubicBezTo>
                    <a:cubicBezTo>
                      <a:pt x="65" y="31"/>
                      <a:pt x="65" y="31"/>
                      <a:pt x="64" y="31"/>
                    </a:cubicBezTo>
                    <a:cubicBezTo>
                      <a:pt x="64" y="31"/>
                      <a:pt x="64" y="31"/>
                      <a:pt x="64" y="31"/>
                    </a:cubicBezTo>
                    <a:cubicBezTo>
                      <a:pt x="64" y="31"/>
                      <a:pt x="64" y="30"/>
                      <a:pt x="64" y="30"/>
                    </a:cubicBezTo>
                    <a:cubicBezTo>
                      <a:pt x="64" y="31"/>
                      <a:pt x="62" y="30"/>
                      <a:pt x="63" y="30"/>
                    </a:cubicBezTo>
                    <a:cubicBezTo>
                      <a:pt x="63" y="30"/>
                      <a:pt x="62" y="31"/>
                      <a:pt x="61" y="30"/>
                    </a:cubicBezTo>
                    <a:cubicBezTo>
                      <a:pt x="58" y="30"/>
                      <a:pt x="56" y="29"/>
                      <a:pt x="52" y="30"/>
                    </a:cubicBezTo>
                    <a:cubicBezTo>
                      <a:pt x="52" y="29"/>
                      <a:pt x="52" y="29"/>
                      <a:pt x="52" y="29"/>
                    </a:cubicBezTo>
                    <a:cubicBezTo>
                      <a:pt x="51" y="30"/>
                      <a:pt x="49" y="28"/>
                      <a:pt x="47" y="29"/>
                    </a:cubicBezTo>
                    <a:cubicBezTo>
                      <a:pt x="47" y="28"/>
                      <a:pt x="46" y="29"/>
                      <a:pt x="45" y="29"/>
                    </a:cubicBezTo>
                    <a:cubicBezTo>
                      <a:pt x="45" y="29"/>
                      <a:pt x="44" y="29"/>
                      <a:pt x="44" y="28"/>
                    </a:cubicBezTo>
                    <a:cubicBezTo>
                      <a:pt x="42" y="28"/>
                      <a:pt x="39" y="28"/>
                      <a:pt x="38" y="28"/>
                    </a:cubicBezTo>
                    <a:cubicBezTo>
                      <a:pt x="36" y="28"/>
                      <a:pt x="35" y="28"/>
                      <a:pt x="33" y="28"/>
                    </a:cubicBezTo>
                    <a:cubicBezTo>
                      <a:pt x="33" y="28"/>
                      <a:pt x="33" y="28"/>
                      <a:pt x="33" y="28"/>
                    </a:cubicBezTo>
                    <a:cubicBezTo>
                      <a:pt x="32" y="28"/>
                      <a:pt x="30" y="27"/>
                      <a:pt x="29" y="27"/>
                    </a:cubicBezTo>
                    <a:cubicBezTo>
                      <a:pt x="29" y="27"/>
                      <a:pt x="28" y="27"/>
                      <a:pt x="28" y="27"/>
                    </a:cubicBezTo>
                    <a:cubicBezTo>
                      <a:pt x="28" y="27"/>
                      <a:pt x="28" y="27"/>
                      <a:pt x="28" y="27"/>
                    </a:cubicBezTo>
                    <a:cubicBezTo>
                      <a:pt x="28" y="28"/>
                      <a:pt x="29" y="28"/>
                      <a:pt x="29" y="28"/>
                    </a:cubicBezTo>
                    <a:cubicBezTo>
                      <a:pt x="30" y="28"/>
                      <a:pt x="32" y="28"/>
                      <a:pt x="33" y="28"/>
                    </a:cubicBezTo>
                    <a:cubicBezTo>
                      <a:pt x="33" y="28"/>
                      <a:pt x="33" y="28"/>
                      <a:pt x="33" y="28"/>
                    </a:cubicBezTo>
                    <a:cubicBezTo>
                      <a:pt x="34" y="28"/>
                      <a:pt x="35" y="28"/>
                      <a:pt x="36" y="28"/>
                    </a:cubicBezTo>
                    <a:cubicBezTo>
                      <a:pt x="37" y="29"/>
                      <a:pt x="38" y="29"/>
                      <a:pt x="38" y="29"/>
                    </a:cubicBezTo>
                    <a:cubicBezTo>
                      <a:pt x="39" y="29"/>
                      <a:pt x="39" y="29"/>
                      <a:pt x="40" y="29"/>
                    </a:cubicBezTo>
                    <a:cubicBezTo>
                      <a:pt x="40" y="29"/>
                      <a:pt x="40" y="29"/>
                      <a:pt x="41" y="29"/>
                    </a:cubicBezTo>
                    <a:cubicBezTo>
                      <a:pt x="41" y="29"/>
                      <a:pt x="41" y="29"/>
                      <a:pt x="41" y="29"/>
                    </a:cubicBezTo>
                    <a:cubicBezTo>
                      <a:pt x="43" y="29"/>
                      <a:pt x="45" y="29"/>
                      <a:pt x="46" y="30"/>
                    </a:cubicBezTo>
                    <a:cubicBezTo>
                      <a:pt x="47" y="30"/>
                      <a:pt x="47"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9" y="31"/>
                      <a:pt x="49" y="30"/>
                    </a:cubicBezTo>
                    <a:cubicBezTo>
                      <a:pt x="49" y="30"/>
                      <a:pt x="49" y="30"/>
                      <a:pt x="49" y="30"/>
                    </a:cubicBezTo>
                    <a:cubicBezTo>
                      <a:pt x="49" y="30"/>
                      <a:pt x="50" y="30"/>
                      <a:pt x="51" y="30"/>
                    </a:cubicBezTo>
                    <a:cubicBezTo>
                      <a:pt x="52" y="31"/>
                      <a:pt x="54" y="30"/>
                      <a:pt x="55" y="30"/>
                    </a:cubicBezTo>
                    <a:cubicBezTo>
                      <a:pt x="55" y="31"/>
                      <a:pt x="56" y="31"/>
                      <a:pt x="56" y="31"/>
                    </a:cubicBezTo>
                    <a:cubicBezTo>
                      <a:pt x="56" y="31"/>
                      <a:pt x="56" y="31"/>
                      <a:pt x="56" y="31"/>
                    </a:cubicBezTo>
                    <a:cubicBezTo>
                      <a:pt x="56" y="31"/>
                      <a:pt x="57" y="31"/>
                      <a:pt x="57" y="31"/>
                    </a:cubicBezTo>
                    <a:cubicBezTo>
                      <a:pt x="57" y="31"/>
                      <a:pt x="57" y="31"/>
                      <a:pt x="57" y="31"/>
                    </a:cubicBezTo>
                    <a:cubicBezTo>
                      <a:pt x="58" y="31"/>
                      <a:pt x="59" y="31"/>
                      <a:pt x="59" y="31"/>
                    </a:cubicBezTo>
                    <a:cubicBezTo>
                      <a:pt x="59" y="31"/>
                      <a:pt x="59" y="31"/>
                      <a:pt x="59" y="31"/>
                    </a:cubicBezTo>
                    <a:cubicBezTo>
                      <a:pt x="59" y="31"/>
                      <a:pt x="59" y="31"/>
                      <a:pt x="59" y="31"/>
                    </a:cubicBezTo>
                    <a:cubicBezTo>
                      <a:pt x="59" y="31"/>
                      <a:pt x="59" y="31"/>
                      <a:pt x="59" y="31"/>
                    </a:cubicBezTo>
                    <a:cubicBezTo>
                      <a:pt x="59" y="32"/>
                      <a:pt x="59" y="32"/>
                      <a:pt x="58" y="32"/>
                    </a:cubicBezTo>
                    <a:cubicBezTo>
                      <a:pt x="58" y="32"/>
                      <a:pt x="58" y="32"/>
                      <a:pt x="58" y="32"/>
                    </a:cubicBezTo>
                    <a:cubicBezTo>
                      <a:pt x="58" y="32"/>
                      <a:pt x="58" y="32"/>
                      <a:pt x="58" y="32"/>
                    </a:cubicBezTo>
                    <a:cubicBezTo>
                      <a:pt x="59" y="32"/>
                      <a:pt x="59" y="32"/>
                      <a:pt x="59" y="32"/>
                    </a:cubicBezTo>
                    <a:cubicBezTo>
                      <a:pt x="59" y="32"/>
                      <a:pt x="59" y="32"/>
                      <a:pt x="59" y="32"/>
                    </a:cubicBezTo>
                    <a:cubicBezTo>
                      <a:pt x="59" y="32"/>
                      <a:pt x="59" y="32"/>
                      <a:pt x="59" y="32"/>
                    </a:cubicBezTo>
                    <a:cubicBezTo>
                      <a:pt x="60" y="32"/>
                      <a:pt x="60" y="32"/>
                      <a:pt x="60" y="32"/>
                    </a:cubicBezTo>
                    <a:cubicBezTo>
                      <a:pt x="60" y="32"/>
                      <a:pt x="60" y="32"/>
                      <a:pt x="60" y="32"/>
                    </a:cubicBezTo>
                    <a:cubicBezTo>
                      <a:pt x="60" y="32"/>
                      <a:pt x="60" y="32"/>
                      <a:pt x="60" y="32"/>
                    </a:cubicBezTo>
                    <a:cubicBezTo>
                      <a:pt x="61" y="32"/>
                      <a:pt x="62" y="32"/>
                      <a:pt x="63" y="32"/>
                    </a:cubicBezTo>
                    <a:cubicBezTo>
                      <a:pt x="63" y="32"/>
                      <a:pt x="63" y="33"/>
                      <a:pt x="63" y="33"/>
                    </a:cubicBezTo>
                    <a:cubicBezTo>
                      <a:pt x="64" y="32"/>
                      <a:pt x="64" y="32"/>
                      <a:pt x="64" y="32"/>
                    </a:cubicBezTo>
                    <a:cubicBezTo>
                      <a:pt x="64" y="32"/>
                      <a:pt x="64" y="32"/>
                      <a:pt x="64" y="32"/>
                    </a:cubicBezTo>
                    <a:cubicBezTo>
                      <a:pt x="64" y="32"/>
                      <a:pt x="64" y="32"/>
                      <a:pt x="64" y="32"/>
                    </a:cubicBezTo>
                    <a:cubicBezTo>
                      <a:pt x="64" y="32"/>
                      <a:pt x="64" y="32"/>
                      <a:pt x="64" y="32"/>
                    </a:cubicBezTo>
                    <a:cubicBezTo>
                      <a:pt x="64" y="32"/>
                      <a:pt x="64" y="32"/>
                      <a:pt x="65" y="32"/>
                    </a:cubicBezTo>
                    <a:cubicBezTo>
                      <a:pt x="65" y="32"/>
                      <a:pt x="65" y="32"/>
                      <a:pt x="65" y="32"/>
                    </a:cubicBezTo>
                    <a:cubicBezTo>
                      <a:pt x="65" y="32"/>
                      <a:pt x="65" y="32"/>
                      <a:pt x="65" y="32"/>
                    </a:cubicBezTo>
                    <a:cubicBezTo>
                      <a:pt x="64" y="32"/>
                      <a:pt x="64" y="32"/>
                      <a:pt x="64" y="32"/>
                    </a:cubicBezTo>
                    <a:cubicBezTo>
                      <a:pt x="64" y="32"/>
                      <a:pt x="64" y="32"/>
                      <a:pt x="64" y="32"/>
                    </a:cubicBezTo>
                    <a:cubicBezTo>
                      <a:pt x="65" y="32"/>
                      <a:pt x="66" y="32"/>
                      <a:pt x="66" y="32"/>
                    </a:cubicBezTo>
                    <a:cubicBezTo>
                      <a:pt x="66" y="32"/>
                      <a:pt x="66" y="32"/>
                      <a:pt x="66" y="32"/>
                    </a:cubicBezTo>
                    <a:cubicBezTo>
                      <a:pt x="66" y="32"/>
                      <a:pt x="66" y="32"/>
                      <a:pt x="66" y="32"/>
                    </a:cubicBezTo>
                    <a:cubicBezTo>
                      <a:pt x="66" y="32"/>
                      <a:pt x="66" y="32"/>
                      <a:pt x="66" y="32"/>
                    </a:cubicBezTo>
                    <a:cubicBezTo>
                      <a:pt x="66" y="32"/>
                      <a:pt x="66" y="33"/>
                      <a:pt x="66" y="33"/>
                    </a:cubicBezTo>
                    <a:cubicBezTo>
                      <a:pt x="66" y="33"/>
                      <a:pt x="66" y="32"/>
                      <a:pt x="66" y="32"/>
                    </a:cubicBezTo>
                    <a:cubicBezTo>
                      <a:pt x="66" y="32"/>
                      <a:pt x="66" y="32"/>
                      <a:pt x="66" y="32"/>
                    </a:cubicBezTo>
                    <a:cubicBezTo>
                      <a:pt x="66" y="33"/>
                      <a:pt x="67" y="33"/>
                      <a:pt x="67" y="33"/>
                    </a:cubicBezTo>
                    <a:cubicBezTo>
                      <a:pt x="67" y="32"/>
                      <a:pt x="68" y="33"/>
                      <a:pt x="68" y="33"/>
                    </a:cubicBezTo>
                    <a:cubicBezTo>
                      <a:pt x="68" y="33"/>
                      <a:pt x="69" y="33"/>
                      <a:pt x="69" y="33"/>
                    </a:cubicBezTo>
                    <a:cubicBezTo>
                      <a:pt x="69" y="33"/>
                      <a:pt x="69" y="33"/>
                      <a:pt x="69" y="33"/>
                    </a:cubicBezTo>
                    <a:cubicBezTo>
                      <a:pt x="69" y="33"/>
                      <a:pt x="69" y="33"/>
                      <a:pt x="69" y="33"/>
                    </a:cubicBezTo>
                    <a:cubicBezTo>
                      <a:pt x="69" y="33"/>
                      <a:pt x="69" y="33"/>
                      <a:pt x="69" y="33"/>
                    </a:cubicBezTo>
                    <a:cubicBezTo>
                      <a:pt x="69" y="33"/>
                      <a:pt x="70" y="33"/>
                      <a:pt x="70" y="33"/>
                    </a:cubicBezTo>
                    <a:cubicBezTo>
                      <a:pt x="70" y="34"/>
                      <a:pt x="72" y="33"/>
                      <a:pt x="72" y="33"/>
                    </a:cubicBezTo>
                    <a:cubicBezTo>
                      <a:pt x="73" y="34"/>
                      <a:pt x="74" y="33"/>
                      <a:pt x="75" y="34"/>
                    </a:cubicBezTo>
                    <a:cubicBezTo>
                      <a:pt x="75" y="34"/>
                      <a:pt x="75" y="34"/>
                      <a:pt x="75" y="34"/>
                    </a:cubicBezTo>
                    <a:cubicBezTo>
                      <a:pt x="76" y="34"/>
                      <a:pt x="77" y="34"/>
                      <a:pt x="77" y="34"/>
                    </a:cubicBezTo>
                    <a:cubicBezTo>
                      <a:pt x="77" y="34"/>
                      <a:pt x="77" y="34"/>
                      <a:pt x="77" y="34"/>
                    </a:cubicBezTo>
                    <a:cubicBezTo>
                      <a:pt x="80" y="34"/>
                      <a:pt x="83" y="35"/>
                      <a:pt x="87" y="35"/>
                    </a:cubicBezTo>
                    <a:cubicBezTo>
                      <a:pt x="87" y="35"/>
                      <a:pt x="87" y="35"/>
                      <a:pt x="87" y="35"/>
                    </a:cubicBezTo>
                    <a:cubicBezTo>
                      <a:pt x="89" y="35"/>
                      <a:pt x="91" y="36"/>
                      <a:pt x="93" y="36"/>
                    </a:cubicBezTo>
                    <a:cubicBezTo>
                      <a:pt x="95" y="36"/>
                      <a:pt x="97" y="36"/>
                      <a:pt x="99" y="36"/>
                    </a:cubicBezTo>
                    <a:cubicBezTo>
                      <a:pt x="100" y="36"/>
                      <a:pt x="101" y="36"/>
                      <a:pt x="102" y="37"/>
                    </a:cubicBezTo>
                    <a:cubicBezTo>
                      <a:pt x="102" y="37"/>
                      <a:pt x="101" y="37"/>
                      <a:pt x="102" y="37"/>
                    </a:cubicBezTo>
                    <a:cubicBezTo>
                      <a:pt x="102" y="37"/>
                      <a:pt x="103" y="37"/>
                      <a:pt x="103" y="37"/>
                    </a:cubicBezTo>
                    <a:cubicBezTo>
                      <a:pt x="103" y="37"/>
                      <a:pt x="104" y="37"/>
                      <a:pt x="104" y="37"/>
                    </a:cubicBezTo>
                    <a:cubicBezTo>
                      <a:pt x="104" y="37"/>
                      <a:pt x="105" y="37"/>
                      <a:pt x="105" y="37"/>
                    </a:cubicBezTo>
                    <a:cubicBezTo>
                      <a:pt x="105" y="37"/>
                      <a:pt x="106" y="37"/>
                      <a:pt x="106" y="37"/>
                    </a:cubicBezTo>
                    <a:cubicBezTo>
                      <a:pt x="106" y="37"/>
                      <a:pt x="106" y="37"/>
                      <a:pt x="107" y="37"/>
                    </a:cubicBezTo>
                    <a:cubicBezTo>
                      <a:pt x="107" y="37"/>
                      <a:pt x="108" y="37"/>
                      <a:pt x="109" y="37"/>
                    </a:cubicBezTo>
                    <a:cubicBezTo>
                      <a:pt x="109" y="37"/>
                      <a:pt x="109" y="37"/>
                      <a:pt x="110" y="37"/>
                    </a:cubicBezTo>
                    <a:cubicBezTo>
                      <a:pt x="110" y="37"/>
                      <a:pt x="111" y="38"/>
                      <a:pt x="111" y="37"/>
                    </a:cubicBezTo>
                    <a:cubicBezTo>
                      <a:pt x="111" y="38"/>
                      <a:pt x="111" y="38"/>
                      <a:pt x="112" y="38"/>
                    </a:cubicBezTo>
                    <a:cubicBezTo>
                      <a:pt x="113" y="38"/>
                      <a:pt x="113" y="38"/>
                      <a:pt x="114" y="38"/>
                    </a:cubicBezTo>
                    <a:cubicBezTo>
                      <a:pt x="114" y="38"/>
                      <a:pt x="115" y="38"/>
                      <a:pt x="115" y="38"/>
                    </a:cubicBezTo>
                    <a:cubicBezTo>
                      <a:pt x="116" y="38"/>
                      <a:pt x="116" y="38"/>
                      <a:pt x="117" y="38"/>
                    </a:cubicBezTo>
                    <a:cubicBezTo>
                      <a:pt x="117" y="38"/>
                      <a:pt x="118" y="38"/>
                      <a:pt x="118" y="38"/>
                    </a:cubicBezTo>
                    <a:cubicBezTo>
                      <a:pt x="118" y="39"/>
                      <a:pt x="118" y="39"/>
                      <a:pt x="118" y="39"/>
                    </a:cubicBezTo>
                    <a:cubicBezTo>
                      <a:pt x="117" y="38"/>
                      <a:pt x="116" y="39"/>
                      <a:pt x="115" y="39"/>
                    </a:cubicBezTo>
                    <a:cubicBezTo>
                      <a:pt x="115" y="39"/>
                      <a:pt x="115" y="38"/>
                      <a:pt x="115" y="38"/>
                    </a:cubicBezTo>
                    <a:cubicBezTo>
                      <a:pt x="115" y="38"/>
                      <a:pt x="114" y="38"/>
                      <a:pt x="114" y="39"/>
                    </a:cubicBezTo>
                    <a:cubicBezTo>
                      <a:pt x="113" y="38"/>
                      <a:pt x="112" y="38"/>
                      <a:pt x="112" y="38"/>
                    </a:cubicBezTo>
                    <a:cubicBezTo>
                      <a:pt x="112" y="38"/>
                      <a:pt x="111" y="38"/>
                      <a:pt x="111" y="38"/>
                    </a:cubicBezTo>
                    <a:cubicBezTo>
                      <a:pt x="111" y="38"/>
                      <a:pt x="111" y="38"/>
                      <a:pt x="111" y="38"/>
                    </a:cubicBezTo>
                    <a:cubicBezTo>
                      <a:pt x="111" y="38"/>
                      <a:pt x="111" y="38"/>
                      <a:pt x="110" y="38"/>
                    </a:cubicBezTo>
                    <a:cubicBezTo>
                      <a:pt x="111" y="38"/>
                      <a:pt x="110" y="38"/>
                      <a:pt x="110" y="39"/>
                    </a:cubicBezTo>
                    <a:cubicBezTo>
                      <a:pt x="109" y="38"/>
                      <a:pt x="109" y="39"/>
                      <a:pt x="109" y="39"/>
                    </a:cubicBezTo>
                    <a:cubicBezTo>
                      <a:pt x="109" y="38"/>
                      <a:pt x="109" y="38"/>
                      <a:pt x="109" y="38"/>
                    </a:cubicBezTo>
                    <a:cubicBezTo>
                      <a:pt x="108" y="38"/>
                      <a:pt x="108" y="38"/>
                      <a:pt x="108" y="38"/>
                    </a:cubicBezTo>
                    <a:cubicBezTo>
                      <a:pt x="108" y="38"/>
                      <a:pt x="108" y="38"/>
                      <a:pt x="108" y="38"/>
                    </a:cubicBezTo>
                    <a:cubicBezTo>
                      <a:pt x="108" y="38"/>
                      <a:pt x="108" y="38"/>
                      <a:pt x="108" y="38"/>
                    </a:cubicBezTo>
                    <a:cubicBezTo>
                      <a:pt x="108" y="38"/>
                      <a:pt x="107" y="38"/>
                      <a:pt x="107" y="38"/>
                    </a:cubicBezTo>
                    <a:cubicBezTo>
                      <a:pt x="107" y="38"/>
                      <a:pt x="107" y="38"/>
                      <a:pt x="107" y="38"/>
                    </a:cubicBezTo>
                    <a:cubicBezTo>
                      <a:pt x="107" y="38"/>
                      <a:pt x="106" y="38"/>
                      <a:pt x="106" y="38"/>
                    </a:cubicBezTo>
                    <a:cubicBezTo>
                      <a:pt x="106" y="38"/>
                      <a:pt x="106" y="38"/>
                      <a:pt x="106" y="38"/>
                    </a:cubicBezTo>
                    <a:cubicBezTo>
                      <a:pt x="105" y="38"/>
                      <a:pt x="104" y="38"/>
                      <a:pt x="103" y="38"/>
                    </a:cubicBezTo>
                    <a:cubicBezTo>
                      <a:pt x="103" y="38"/>
                      <a:pt x="103" y="38"/>
                      <a:pt x="104" y="38"/>
                    </a:cubicBezTo>
                    <a:cubicBezTo>
                      <a:pt x="103" y="38"/>
                      <a:pt x="103" y="38"/>
                      <a:pt x="103" y="38"/>
                    </a:cubicBezTo>
                    <a:cubicBezTo>
                      <a:pt x="103" y="38"/>
                      <a:pt x="103" y="38"/>
                      <a:pt x="103" y="38"/>
                    </a:cubicBezTo>
                    <a:cubicBezTo>
                      <a:pt x="103" y="38"/>
                      <a:pt x="102" y="38"/>
                      <a:pt x="102" y="38"/>
                    </a:cubicBezTo>
                    <a:cubicBezTo>
                      <a:pt x="102" y="38"/>
                      <a:pt x="102" y="38"/>
                      <a:pt x="102" y="38"/>
                    </a:cubicBezTo>
                    <a:cubicBezTo>
                      <a:pt x="102" y="38"/>
                      <a:pt x="102" y="38"/>
                      <a:pt x="102" y="38"/>
                    </a:cubicBezTo>
                    <a:cubicBezTo>
                      <a:pt x="102" y="38"/>
                      <a:pt x="102" y="38"/>
                      <a:pt x="102" y="38"/>
                    </a:cubicBezTo>
                    <a:cubicBezTo>
                      <a:pt x="101" y="38"/>
                      <a:pt x="101" y="38"/>
                      <a:pt x="101" y="38"/>
                    </a:cubicBezTo>
                    <a:cubicBezTo>
                      <a:pt x="100" y="38"/>
                      <a:pt x="100" y="38"/>
                      <a:pt x="100" y="38"/>
                    </a:cubicBezTo>
                    <a:cubicBezTo>
                      <a:pt x="99" y="38"/>
                      <a:pt x="98" y="38"/>
                      <a:pt x="98" y="37"/>
                    </a:cubicBezTo>
                    <a:cubicBezTo>
                      <a:pt x="96" y="37"/>
                      <a:pt x="95" y="38"/>
                      <a:pt x="94" y="37"/>
                    </a:cubicBezTo>
                    <a:cubicBezTo>
                      <a:pt x="94" y="37"/>
                      <a:pt x="94" y="37"/>
                      <a:pt x="94" y="37"/>
                    </a:cubicBezTo>
                    <a:cubicBezTo>
                      <a:pt x="94" y="37"/>
                      <a:pt x="93" y="37"/>
                      <a:pt x="93" y="37"/>
                    </a:cubicBezTo>
                    <a:cubicBezTo>
                      <a:pt x="92" y="37"/>
                      <a:pt x="91" y="37"/>
                      <a:pt x="89" y="37"/>
                    </a:cubicBezTo>
                    <a:cubicBezTo>
                      <a:pt x="89" y="37"/>
                      <a:pt x="89" y="37"/>
                      <a:pt x="89" y="37"/>
                    </a:cubicBezTo>
                    <a:cubicBezTo>
                      <a:pt x="89" y="37"/>
                      <a:pt x="89" y="37"/>
                      <a:pt x="89" y="37"/>
                    </a:cubicBezTo>
                    <a:cubicBezTo>
                      <a:pt x="89" y="37"/>
                      <a:pt x="89" y="37"/>
                      <a:pt x="89" y="37"/>
                    </a:cubicBezTo>
                    <a:cubicBezTo>
                      <a:pt x="89" y="37"/>
                      <a:pt x="89" y="37"/>
                      <a:pt x="89" y="37"/>
                    </a:cubicBezTo>
                    <a:cubicBezTo>
                      <a:pt x="88" y="37"/>
                      <a:pt x="88" y="37"/>
                      <a:pt x="88" y="37"/>
                    </a:cubicBezTo>
                    <a:cubicBezTo>
                      <a:pt x="87" y="37"/>
                      <a:pt x="86" y="37"/>
                      <a:pt x="85" y="37"/>
                    </a:cubicBezTo>
                    <a:cubicBezTo>
                      <a:pt x="85" y="37"/>
                      <a:pt x="85" y="37"/>
                      <a:pt x="84" y="37"/>
                    </a:cubicBezTo>
                    <a:cubicBezTo>
                      <a:pt x="84" y="37"/>
                      <a:pt x="84" y="36"/>
                      <a:pt x="84" y="37"/>
                    </a:cubicBezTo>
                    <a:cubicBezTo>
                      <a:pt x="84" y="37"/>
                      <a:pt x="84" y="37"/>
                      <a:pt x="83" y="36"/>
                    </a:cubicBezTo>
                    <a:cubicBezTo>
                      <a:pt x="83" y="37"/>
                      <a:pt x="83" y="37"/>
                      <a:pt x="83" y="37"/>
                    </a:cubicBezTo>
                    <a:cubicBezTo>
                      <a:pt x="83" y="36"/>
                      <a:pt x="82" y="37"/>
                      <a:pt x="82" y="36"/>
                    </a:cubicBezTo>
                    <a:cubicBezTo>
                      <a:pt x="81" y="37"/>
                      <a:pt x="81" y="36"/>
                      <a:pt x="80" y="37"/>
                    </a:cubicBezTo>
                    <a:cubicBezTo>
                      <a:pt x="80" y="36"/>
                      <a:pt x="80" y="36"/>
                      <a:pt x="80" y="36"/>
                    </a:cubicBezTo>
                    <a:cubicBezTo>
                      <a:pt x="79" y="36"/>
                      <a:pt x="80" y="36"/>
                      <a:pt x="79" y="37"/>
                    </a:cubicBezTo>
                    <a:cubicBezTo>
                      <a:pt x="79" y="36"/>
                      <a:pt x="79" y="36"/>
                      <a:pt x="78" y="36"/>
                    </a:cubicBezTo>
                    <a:cubicBezTo>
                      <a:pt x="78" y="37"/>
                      <a:pt x="78" y="36"/>
                      <a:pt x="78" y="36"/>
                    </a:cubicBezTo>
                    <a:cubicBezTo>
                      <a:pt x="77" y="36"/>
                      <a:pt x="76" y="36"/>
                      <a:pt x="75" y="36"/>
                    </a:cubicBezTo>
                    <a:cubicBezTo>
                      <a:pt x="75" y="36"/>
                      <a:pt x="75" y="36"/>
                      <a:pt x="75" y="36"/>
                    </a:cubicBezTo>
                    <a:cubicBezTo>
                      <a:pt x="74" y="36"/>
                      <a:pt x="74" y="36"/>
                      <a:pt x="73" y="36"/>
                    </a:cubicBezTo>
                    <a:cubicBezTo>
                      <a:pt x="73" y="35"/>
                      <a:pt x="72" y="36"/>
                      <a:pt x="72" y="35"/>
                    </a:cubicBezTo>
                    <a:cubicBezTo>
                      <a:pt x="72" y="35"/>
                      <a:pt x="72" y="35"/>
                      <a:pt x="72" y="35"/>
                    </a:cubicBezTo>
                    <a:cubicBezTo>
                      <a:pt x="72" y="35"/>
                      <a:pt x="71" y="35"/>
                      <a:pt x="71" y="35"/>
                    </a:cubicBezTo>
                    <a:cubicBezTo>
                      <a:pt x="71" y="35"/>
                      <a:pt x="70" y="35"/>
                      <a:pt x="70" y="35"/>
                    </a:cubicBezTo>
                    <a:cubicBezTo>
                      <a:pt x="70" y="35"/>
                      <a:pt x="70" y="35"/>
                      <a:pt x="70" y="35"/>
                    </a:cubicBezTo>
                    <a:cubicBezTo>
                      <a:pt x="70" y="35"/>
                      <a:pt x="69" y="35"/>
                      <a:pt x="69" y="35"/>
                    </a:cubicBezTo>
                    <a:cubicBezTo>
                      <a:pt x="69" y="36"/>
                      <a:pt x="68" y="35"/>
                      <a:pt x="68" y="35"/>
                    </a:cubicBezTo>
                    <a:cubicBezTo>
                      <a:pt x="68" y="35"/>
                      <a:pt x="68" y="35"/>
                      <a:pt x="68" y="35"/>
                    </a:cubicBezTo>
                    <a:cubicBezTo>
                      <a:pt x="67" y="35"/>
                      <a:pt x="67" y="35"/>
                      <a:pt x="67" y="35"/>
                    </a:cubicBezTo>
                    <a:cubicBezTo>
                      <a:pt x="66" y="36"/>
                      <a:pt x="65" y="34"/>
                      <a:pt x="65" y="35"/>
                    </a:cubicBezTo>
                    <a:cubicBezTo>
                      <a:pt x="64" y="35"/>
                      <a:pt x="64" y="35"/>
                      <a:pt x="63" y="35"/>
                    </a:cubicBezTo>
                    <a:cubicBezTo>
                      <a:pt x="63" y="35"/>
                      <a:pt x="63" y="35"/>
                      <a:pt x="63" y="35"/>
                    </a:cubicBezTo>
                    <a:cubicBezTo>
                      <a:pt x="63" y="35"/>
                      <a:pt x="63" y="35"/>
                      <a:pt x="63" y="35"/>
                    </a:cubicBezTo>
                    <a:cubicBezTo>
                      <a:pt x="63" y="35"/>
                      <a:pt x="63" y="35"/>
                      <a:pt x="62" y="35"/>
                    </a:cubicBezTo>
                    <a:cubicBezTo>
                      <a:pt x="62" y="34"/>
                      <a:pt x="63" y="35"/>
                      <a:pt x="63" y="34"/>
                    </a:cubicBezTo>
                    <a:cubicBezTo>
                      <a:pt x="63" y="34"/>
                      <a:pt x="62" y="34"/>
                      <a:pt x="62" y="34"/>
                    </a:cubicBezTo>
                    <a:cubicBezTo>
                      <a:pt x="62" y="34"/>
                      <a:pt x="62" y="34"/>
                      <a:pt x="62" y="35"/>
                    </a:cubicBezTo>
                    <a:cubicBezTo>
                      <a:pt x="61" y="34"/>
                      <a:pt x="60" y="34"/>
                      <a:pt x="59" y="34"/>
                    </a:cubicBezTo>
                    <a:cubicBezTo>
                      <a:pt x="59" y="35"/>
                      <a:pt x="59" y="34"/>
                      <a:pt x="58" y="34"/>
                    </a:cubicBezTo>
                    <a:cubicBezTo>
                      <a:pt x="58" y="34"/>
                      <a:pt x="58" y="34"/>
                      <a:pt x="58" y="34"/>
                    </a:cubicBezTo>
                    <a:cubicBezTo>
                      <a:pt x="57" y="34"/>
                      <a:pt x="56" y="34"/>
                      <a:pt x="56" y="34"/>
                    </a:cubicBezTo>
                    <a:cubicBezTo>
                      <a:pt x="56" y="34"/>
                      <a:pt x="56" y="34"/>
                      <a:pt x="55" y="34"/>
                    </a:cubicBezTo>
                    <a:cubicBezTo>
                      <a:pt x="55" y="34"/>
                      <a:pt x="55" y="34"/>
                      <a:pt x="55" y="34"/>
                    </a:cubicBezTo>
                    <a:cubicBezTo>
                      <a:pt x="54" y="34"/>
                      <a:pt x="52" y="33"/>
                      <a:pt x="50" y="33"/>
                    </a:cubicBezTo>
                    <a:cubicBezTo>
                      <a:pt x="50" y="33"/>
                      <a:pt x="49" y="33"/>
                      <a:pt x="49" y="33"/>
                    </a:cubicBezTo>
                    <a:cubicBezTo>
                      <a:pt x="49" y="34"/>
                      <a:pt x="48" y="33"/>
                      <a:pt x="47" y="33"/>
                    </a:cubicBezTo>
                    <a:cubicBezTo>
                      <a:pt x="47" y="33"/>
                      <a:pt x="46" y="33"/>
                      <a:pt x="46" y="33"/>
                    </a:cubicBezTo>
                    <a:cubicBezTo>
                      <a:pt x="45" y="33"/>
                      <a:pt x="45" y="33"/>
                      <a:pt x="44" y="33"/>
                    </a:cubicBezTo>
                    <a:cubicBezTo>
                      <a:pt x="42" y="32"/>
                      <a:pt x="40" y="33"/>
                      <a:pt x="38" y="32"/>
                    </a:cubicBezTo>
                    <a:cubicBezTo>
                      <a:pt x="38" y="33"/>
                      <a:pt x="38" y="33"/>
                      <a:pt x="38" y="33"/>
                    </a:cubicBezTo>
                    <a:cubicBezTo>
                      <a:pt x="37" y="33"/>
                      <a:pt x="37" y="32"/>
                      <a:pt x="37" y="32"/>
                    </a:cubicBezTo>
                    <a:cubicBezTo>
                      <a:pt x="37" y="33"/>
                      <a:pt x="36" y="33"/>
                      <a:pt x="36" y="32"/>
                    </a:cubicBezTo>
                    <a:cubicBezTo>
                      <a:pt x="36" y="33"/>
                      <a:pt x="36" y="33"/>
                      <a:pt x="36" y="33"/>
                    </a:cubicBezTo>
                    <a:cubicBezTo>
                      <a:pt x="36" y="32"/>
                      <a:pt x="36" y="32"/>
                      <a:pt x="36" y="32"/>
                    </a:cubicBezTo>
                    <a:cubicBezTo>
                      <a:pt x="35" y="32"/>
                      <a:pt x="35" y="33"/>
                      <a:pt x="35" y="32"/>
                    </a:cubicBezTo>
                    <a:cubicBezTo>
                      <a:pt x="35" y="32"/>
                      <a:pt x="35" y="32"/>
                      <a:pt x="35" y="32"/>
                    </a:cubicBezTo>
                    <a:cubicBezTo>
                      <a:pt x="35" y="32"/>
                      <a:pt x="35" y="33"/>
                      <a:pt x="35" y="33"/>
                    </a:cubicBezTo>
                    <a:cubicBezTo>
                      <a:pt x="35" y="33"/>
                      <a:pt x="35" y="33"/>
                      <a:pt x="34" y="33"/>
                    </a:cubicBezTo>
                    <a:cubicBezTo>
                      <a:pt x="34" y="32"/>
                      <a:pt x="35" y="32"/>
                      <a:pt x="35" y="32"/>
                    </a:cubicBezTo>
                    <a:cubicBezTo>
                      <a:pt x="34" y="32"/>
                      <a:pt x="33" y="32"/>
                      <a:pt x="32" y="32"/>
                    </a:cubicBezTo>
                    <a:cubicBezTo>
                      <a:pt x="32" y="32"/>
                      <a:pt x="33" y="32"/>
                      <a:pt x="33" y="32"/>
                    </a:cubicBezTo>
                    <a:cubicBezTo>
                      <a:pt x="32" y="32"/>
                      <a:pt x="32" y="32"/>
                      <a:pt x="32" y="32"/>
                    </a:cubicBezTo>
                    <a:cubicBezTo>
                      <a:pt x="32" y="32"/>
                      <a:pt x="32" y="32"/>
                      <a:pt x="32" y="32"/>
                    </a:cubicBezTo>
                    <a:cubicBezTo>
                      <a:pt x="32" y="32"/>
                      <a:pt x="31" y="32"/>
                      <a:pt x="31" y="32"/>
                    </a:cubicBezTo>
                    <a:cubicBezTo>
                      <a:pt x="30" y="32"/>
                      <a:pt x="30" y="32"/>
                      <a:pt x="29" y="32"/>
                    </a:cubicBezTo>
                    <a:cubicBezTo>
                      <a:pt x="28" y="32"/>
                      <a:pt x="26" y="31"/>
                      <a:pt x="25" y="32"/>
                    </a:cubicBezTo>
                    <a:cubicBezTo>
                      <a:pt x="25" y="32"/>
                      <a:pt x="25" y="32"/>
                      <a:pt x="25" y="32"/>
                    </a:cubicBezTo>
                    <a:cubicBezTo>
                      <a:pt x="25" y="32"/>
                      <a:pt x="25" y="32"/>
                      <a:pt x="25" y="32"/>
                    </a:cubicBezTo>
                    <a:cubicBezTo>
                      <a:pt x="25" y="32"/>
                      <a:pt x="24" y="32"/>
                      <a:pt x="24" y="32"/>
                    </a:cubicBezTo>
                    <a:cubicBezTo>
                      <a:pt x="24" y="32"/>
                      <a:pt x="24" y="32"/>
                      <a:pt x="24" y="32"/>
                    </a:cubicBezTo>
                    <a:cubicBezTo>
                      <a:pt x="24" y="32"/>
                      <a:pt x="24" y="32"/>
                      <a:pt x="24" y="32"/>
                    </a:cubicBezTo>
                    <a:cubicBezTo>
                      <a:pt x="23" y="32"/>
                      <a:pt x="23" y="31"/>
                      <a:pt x="22" y="31"/>
                    </a:cubicBezTo>
                    <a:cubicBezTo>
                      <a:pt x="22" y="31"/>
                      <a:pt x="22" y="32"/>
                      <a:pt x="22" y="32"/>
                    </a:cubicBezTo>
                    <a:cubicBezTo>
                      <a:pt x="22" y="32"/>
                      <a:pt x="21" y="31"/>
                      <a:pt x="21" y="31"/>
                    </a:cubicBezTo>
                    <a:cubicBezTo>
                      <a:pt x="21" y="31"/>
                      <a:pt x="20" y="32"/>
                      <a:pt x="20" y="31"/>
                    </a:cubicBezTo>
                    <a:cubicBezTo>
                      <a:pt x="20" y="32"/>
                      <a:pt x="20" y="32"/>
                      <a:pt x="20" y="32"/>
                    </a:cubicBezTo>
                    <a:cubicBezTo>
                      <a:pt x="20" y="31"/>
                      <a:pt x="19" y="31"/>
                      <a:pt x="19" y="32"/>
                    </a:cubicBezTo>
                    <a:cubicBezTo>
                      <a:pt x="19" y="32"/>
                      <a:pt x="19" y="32"/>
                      <a:pt x="19" y="32"/>
                    </a:cubicBezTo>
                    <a:cubicBezTo>
                      <a:pt x="19" y="32"/>
                      <a:pt x="19" y="32"/>
                      <a:pt x="19" y="32"/>
                    </a:cubicBezTo>
                    <a:cubicBezTo>
                      <a:pt x="17" y="31"/>
                      <a:pt x="15" y="31"/>
                      <a:pt x="13" y="31"/>
                    </a:cubicBezTo>
                    <a:cubicBezTo>
                      <a:pt x="13" y="31"/>
                      <a:pt x="13" y="31"/>
                      <a:pt x="12" y="31"/>
                    </a:cubicBezTo>
                    <a:cubicBezTo>
                      <a:pt x="12" y="31"/>
                      <a:pt x="11" y="31"/>
                      <a:pt x="11" y="30"/>
                    </a:cubicBezTo>
                    <a:cubicBezTo>
                      <a:pt x="11" y="31"/>
                      <a:pt x="10" y="31"/>
                      <a:pt x="10" y="31"/>
                    </a:cubicBezTo>
                    <a:cubicBezTo>
                      <a:pt x="10" y="31"/>
                      <a:pt x="10" y="31"/>
                      <a:pt x="10" y="31"/>
                    </a:cubicBezTo>
                    <a:cubicBezTo>
                      <a:pt x="10" y="30"/>
                      <a:pt x="9" y="31"/>
                      <a:pt x="9" y="31"/>
                    </a:cubicBezTo>
                    <a:cubicBezTo>
                      <a:pt x="9" y="31"/>
                      <a:pt x="9" y="31"/>
                      <a:pt x="9" y="31"/>
                    </a:cubicBezTo>
                    <a:cubicBezTo>
                      <a:pt x="9" y="31"/>
                      <a:pt x="10" y="31"/>
                      <a:pt x="10" y="31"/>
                    </a:cubicBezTo>
                    <a:cubicBezTo>
                      <a:pt x="10" y="31"/>
                      <a:pt x="10" y="31"/>
                      <a:pt x="10" y="31"/>
                    </a:cubicBezTo>
                    <a:cubicBezTo>
                      <a:pt x="10" y="31"/>
                      <a:pt x="10" y="31"/>
                      <a:pt x="10" y="31"/>
                    </a:cubicBezTo>
                    <a:cubicBezTo>
                      <a:pt x="10" y="31"/>
                      <a:pt x="10" y="31"/>
                      <a:pt x="10" y="31"/>
                    </a:cubicBezTo>
                    <a:cubicBezTo>
                      <a:pt x="11" y="31"/>
                      <a:pt x="12" y="31"/>
                      <a:pt x="12" y="32"/>
                    </a:cubicBezTo>
                    <a:cubicBezTo>
                      <a:pt x="12" y="31"/>
                      <a:pt x="12" y="31"/>
                      <a:pt x="12" y="31"/>
                    </a:cubicBezTo>
                    <a:cubicBezTo>
                      <a:pt x="12" y="31"/>
                      <a:pt x="12" y="32"/>
                      <a:pt x="12" y="32"/>
                    </a:cubicBezTo>
                    <a:cubicBezTo>
                      <a:pt x="13" y="32"/>
                      <a:pt x="14" y="32"/>
                      <a:pt x="14" y="32"/>
                    </a:cubicBezTo>
                    <a:cubicBezTo>
                      <a:pt x="15" y="32"/>
                      <a:pt x="14" y="32"/>
                      <a:pt x="14" y="32"/>
                    </a:cubicBezTo>
                    <a:cubicBezTo>
                      <a:pt x="15" y="32"/>
                      <a:pt x="15" y="32"/>
                      <a:pt x="16" y="32"/>
                    </a:cubicBezTo>
                    <a:cubicBezTo>
                      <a:pt x="17" y="32"/>
                      <a:pt x="18" y="32"/>
                      <a:pt x="19" y="32"/>
                    </a:cubicBezTo>
                    <a:cubicBezTo>
                      <a:pt x="19" y="32"/>
                      <a:pt x="19" y="32"/>
                      <a:pt x="20" y="32"/>
                    </a:cubicBezTo>
                    <a:cubicBezTo>
                      <a:pt x="20" y="32"/>
                      <a:pt x="20" y="32"/>
                      <a:pt x="20" y="32"/>
                    </a:cubicBezTo>
                    <a:cubicBezTo>
                      <a:pt x="20" y="32"/>
                      <a:pt x="20" y="32"/>
                      <a:pt x="20" y="32"/>
                    </a:cubicBezTo>
                    <a:cubicBezTo>
                      <a:pt x="20" y="32"/>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2"/>
                      <a:pt x="20" y="32"/>
                    </a:cubicBezTo>
                    <a:cubicBezTo>
                      <a:pt x="20" y="32"/>
                      <a:pt x="20" y="32"/>
                      <a:pt x="21" y="32"/>
                    </a:cubicBezTo>
                    <a:cubicBezTo>
                      <a:pt x="21" y="33"/>
                      <a:pt x="22" y="32"/>
                      <a:pt x="23" y="32"/>
                    </a:cubicBezTo>
                    <a:cubicBezTo>
                      <a:pt x="23" y="32"/>
                      <a:pt x="23" y="33"/>
                      <a:pt x="23" y="33"/>
                    </a:cubicBezTo>
                    <a:cubicBezTo>
                      <a:pt x="24" y="33"/>
                      <a:pt x="24" y="32"/>
                      <a:pt x="24" y="32"/>
                    </a:cubicBezTo>
                    <a:cubicBezTo>
                      <a:pt x="24" y="32"/>
                      <a:pt x="24" y="33"/>
                      <a:pt x="24" y="33"/>
                    </a:cubicBezTo>
                    <a:cubicBezTo>
                      <a:pt x="24" y="33"/>
                      <a:pt x="25" y="33"/>
                      <a:pt x="25" y="33"/>
                    </a:cubicBezTo>
                    <a:cubicBezTo>
                      <a:pt x="25" y="33"/>
                      <a:pt x="25" y="33"/>
                      <a:pt x="25" y="33"/>
                    </a:cubicBezTo>
                    <a:cubicBezTo>
                      <a:pt x="25" y="33"/>
                      <a:pt x="25" y="33"/>
                      <a:pt x="25" y="33"/>
                    </a:cubicBezTo>
                    <a:cubicBezTo>
                      <a:pt x="25" y="33"/>
                      <a:pt x="25" y="33"/>
                      <a:pt x="25" y="33"/>
                    </a:cubicBezTo>
                    <a:cubicBezTo>
                      <a:pt x="24" y="33"/>
                      <a:pt x="24" y="33"/>
                      <a:pt x="24" y="33"/>
                    </a:cubicBezTo>
                    <a:cubicBezTo>
                      <a:pt x="24" y="33"/>
                      <a:pt x="24" y="33"/>
                      <a:pt x="24" y="33"/>
                    </a:cubicBezTo>
                    <a:cubicBezTo>
                      <a:pt x="24" y="33"/>
                      <a:pt x="24" y="33"/>
                      <a:pt x="24" y="33"/>
                    </a:cubicBezTo>
                    <a:cubicBezTo>
                      <a:pt x="25" y="33"/>
                      <a:pt x="25" y="33"/>
                      <a:pt x="25" y="33"/>
                    </a:cubicBezTo>
                    <a:cubicBezTo>
                      <a:pt x="25" y="33"/>
                      <a:pt x="25" y="33"/>
                      <a:pt x="25" y="33"/>
                    </a:cubicBezTo>
                    <a:cubicBezTo>
                      <a:pt x="25" y="33"/>
                      <a:pt x="25" y="33"/>
                      <a:pt x="25" y="33"/>
                    </a:cubicBezTo>
                    <a:cubicBezTo>
                      <a:pt x="25" y="33"/>
                      <a:pt x="25" y="33"/>
                      <a:pt x="25" y="33"/>
                    </a:cubicBezTo>
                    <a:cubicBezTo>
                      <a:pt x="25" y="33"/>
                      <a:pt x="26" y="33"/>
                      <a:pt x="26"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4" y="34"/>
                      <a:pt x="25" y="34"/>
                      <a:pt x="25" y="35"/>
                    </a:cubicBezTo>
                    <a:cubicBezTo>
                      <a:pt x="24" y="35"/>
                      <a:pt x="24" y="35"/>
                      <a:pt x="24" y="35"/>
                    </a:cubicBezTo>
                    <a:cubicBezTo>
                      <a:pt x="23" y="35"/>
                      <a:pt x="23" y="35"/>
                      <a:pt x="23" y="35"/>
                    </a:cubicBezTo>
                    <a:cubicBezTo>
                      <a:pt x="23" y="35"/>
                      <a:pt x="23" y="35"/>
                      <a:pt x="23" y="35"/>
                    </a:cubicBezTo>
                    <a:cubicBezTo>
                      <a:pt x="23" y="35"/>
                      <a:pt x="23" y="35"/>
                      <a:pt x="23" y="35"/>
                    </a:cubicBezTo>
                    <a:cubicBezTo>
                      <a:pt x="23" y="35"/>
                      <a:pt x="23" y="35"/>
                      <a:pt x="23" y="35"/>
                    </a:cubicBezTo>
                    <a:cubicBezTo>
                      <a:pt x="24" y="35"/>
                      <a:pt x="24" y="35"/>
                      <a:pt x="24" y="35"/>
                    </a:cubicBezTo>
                    <a:cubicBezTo>
                      <a:pt x="24" y="35"/>
                      <a:pt x="24" y="35"/>
                      <a:pt x="25" y="35"/>
                    </a:cubicBezTo>
                    <a:cubicBezTo>
                      <a:pt x="25" y="35"/>
                      <a:pt x="26" y="35"/>
                      <a:pt x="26" y="35"/>
                    </a:cubicBezTo>
                    <a:cubicBezTo>
                      <a:pt x="26" y="35"/>
                      <a:pt x="26" y="35"/>
                      <a:pt x="26" y="35"/>
                    </a:cubicBezTo>
                    <a:cubicBezTo>
                      <a:pt x="26" y="35"/>
                      <a:pt x="26" y="35"/>
                      <a:pt x="26" y="35"/>
                    </a:cubicBezTo>
                    <a:cubicBezTo>
                      <a:pt x="27" y="35"/>
                      <a:pt x="26" y="35"/>
                      <a:pt x="27" y="35"/>
                    </a:cubicBezTo>
                    <a:cubicBezTo>
                      <a:pt x="27" y="35"/>
                      <a:pt x="28" y="35"/>
                      <a:pt x="28" y="35"/>
                    </a:cubicBezTo>
                    <a:cubicBezTo>
                      <a:pt x="28" y="35"/>
                      <a:pt x="28" y="35"/>
                      <a:pt x="28" y="35"/>
                    </a:cubicBezTo>
                    <a:cubicBezTo>
                      <a:pt x="28" y="35"/>
                      <a:pt x="28" y="35"/>
                      <a:pt x="28" y="35"/>
                    </a:cubicBezTo>
                    <a:cubicBezTo>
                      <a:pt x="29" y="35"/>
                      <a:pt x="29" y="35"/>
                      <a:pt x="29" y="35"/>
                    </a:cubicBezTo>
                    <a:cubicBezTo>
                      <a:pt x="30" y="35"/>
                      <a:pt x="31" y="35"/>
                      <a:pt x="31" y="35"/>
                    </a:cubicBezTo>
                    <a:cubicBezTo>
                      <a:pt x="31" y="36"/>
                      <a:pt x="32" y="36"/>
                      <a:pt x="32" y="36"/>
                    </a:cubicBezTo>
                    <a:cubicBezTo>
                      <a:pt x="32" y="36"/>
                      <a:pt x="32" y="36"/>
                      <a:pt x="32" y="35"/>
                    </a:cubicBezTo>
                    <a:cubicBezTo>
                      <a:pt x="33" y="36"/>
                      <a:pt x="32" y="36"/>
                      <a:pt x="32" y="36"/>
                    </a:cubicBezTo>
                    <a:cubicBezTo>
                      <a:pt x="33" y="36"/>
                      <a:pt x="33" y="35"/>
                      <a:pt x="34" y="36"/>
                    </a:cubicBezTo>
                    <a:cubicBezTo>
                      <a:pt x="34" y="36"/>
                      <a:pt x="33" y="36"/>
                      <a:pt x="33" y="36"/>
                    </a:cubicBezTo>
                    <a:cubicBezTo>
                      <a:pt x="34" y="36"/>
                      <a:pt x="34" y="36"/>
                      <a:pt x="35" y="36"/>
                    </a:cubicBezTo>
                    <a:cubicBezTo>
                      <a:pt x="35" y="36"/>
                      <a:pt x="35" y="36"/>
                      <a:pt x="35" y="36"/>
                    </a:cubicBezTo>
                    <a:cubicBezTo>
                      <a:pt x="35" y="36"/>
                      <a:pt x="35" y="36"/>
                      <a:pt x="35" y="36"/>
                    </a:cubicBezTo>
                    <a:cubicBezTo>
                      <a:pt x="35" y="36"/>
                      <a:pt x="35" y="36"/>
                      <a:pt x="35" y="36"/>
                    </a:cubicBezTo>
                    <a:cubicBezTo>
                      <a:pt x="35"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7" y="37"/>
                      <a:pt x="37" y="37"/>
                      <a:pt x="37" y="37"/>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8" y="36"/>
                      <a:pt x="38" y="36"/>
                      <a:pt x="38" y="36"/>
                    </a:cubicBezTo>
                    <a:cubicBezTo>
                      <a:pt x="39" y="36"/>
                      <a:pt x="39" y="36"/>
                      <a:pt x="40" y="36"/>
                    </a:cubicBezTo>
                    <a:cubicBezTo>
                      <a:pt x="40" y="36"/>
                      <a:pt x="40" y="36"/>
                      <a:pt x="40" y="36"/>
                    </a:cubicBezTo>
                    <a:cubicBezTo>
                      <a:pt x="40" y="36"/>
                      <a:pt x="40" y="36"/>
                      <a:pt x="40" y="36"/>
                    </a:cubicBezTo>
                    <a:cubicBezTo>
                      <a:pt x="39" y="36"/>
                      <a:pt x="39" y="36"/>
                      <a:pt x="38" y="36"/>
                    </a:cubicBezTo>
                    <a:cubicBezTo>
                      <a:pt x="38" y="36"/>
                      <a:pt x="38" y="35"/>
                      <a:pt x="37" y="35"/>
                    </a:cubicBezTo>
                    <a:cubicBezTo>
                      <a:pt x="37" y="35"/>
                      <a:pt x="37" y="35"/>
                      <a:pt x="37" y="35"/>
                    </a:cubicBezTo>
                    <a:cubicBezTo>
                      <a:pt x="38" y="35"/>
                      <a:pt x="38" y="35"/>
                      <a:pt x="38" y="35"/>
                    </a:cubicBezTo>
                    <a:cubicBezTo>
                      <a:pt x="38" y="35"/>
                      <a:pt x="39" y="35"/>
                      <a:pt x="39" y="35"/>
                    </a:cubicBezTo>
                    <a:cubicBezTo>
                      <a:pt x="39" y="35"/>
                      <a:pt x="39" y="35"/>
                      <a:pt x="39" y="35"/>
                    </a:cubicBezTo>
                    <a:cubicBezTo>
                      <a:pt x="40" y="35"/>
                      <a:pt x="40" y="35"/>
                      <a:pt x="40" y="35"/>
                    </a:cubicBezTo>
                    <a:cubicBezTo>
                      <a:pt x="41" y="35"/>
                      <a:pt x="42" y="35"/>
                      <a:pt x="43" y="35"/>
                    </a:cubicBezTo>
                    <a:cubicBezTo>
                      <a:pt x="44" y="35"/>
                      <a:pt x="45" y="35"/>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4" y="36"/>
                    </a:cubicBezTo>
                    <a:cubicBezTo>
                      <a:pt x="44" y="36"/>
                      <a:pt x="44" y="36"/>
                      <a:pt x="44" y="36"/>
                    </a:cubicBezTo>
                    <a:cubicBezTo>
                      <a:pt x="44" y="36"/>
                      <a:pt x="44" y="36"/>
                      <a:pt x="44" y="36"/>
                    </a:cubicBezTo>
                    <a:cubicBezTo>
                      <a:pt x="44" y="36"/>
                      <a:pt x="44" y="36"/>
                      <a:pt x="44" y="36"/>
                    </a:cubicBezTo>
                    <a:cubicBezTo>
                      <a:pt x="44" y="36"/>
                      <a:pt x="43" y="35"/>
                      <a:pt x="43" y="36"/>
                    </a:cubicBezTo>
                    <a:cubicBezTo>
                      <a:pt x="43" y="36"/>
                      <a:pt x="43" y="36"/>
                      <a:pt x="43" y="36"/>
                    </a:cubicBezTo>
                    <a:cubicBezTo>
                      <a:pt x="42" y="36"/>
                      <a:pt x="42" y="36"/>
                      <a:pt x="42" y="36"/>
                    </a:cubicBezTo>
                    <a:cubicBezTo>
                      <a:pt x="42" y="36"/>
                      <a:pt x="42" y="36"/>
                      <a:pt x="42" y="36"/>
                    </a:cubicBezTo>
                    <a:cubicBezTo>
                      <a:pt x="42" y="36"/>
                      <a:pt x="41" y="35"/>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7"/>
                      <a:pt x="42" y="36"/>
                      <a:pt x="42" y="36"/>
                    </a:cubicBezTo>
                    <a:cubicBezTo>
                      <a:pt x="42" y="36"/>
                      <a:pt x="42" y="37"/>
                      <a:pt x="42" y="37"/>
                    </a:cubicBezTo>
                    <a:cubicBezTo>
                      <a:pt x="42" y="37"/>
                      <a:pt x="42" y="36"/>
                      <a:pt x="42" y="36"/>
                    </a:cubicBezTo>
                    <a:cubicBezTo>
                      <a:pt x="42" y="36"/>
                      <a:pt x="42" y="36"/>
                      <a:pt x="42" y="36"/>
                    </a:cubicBezTo>
                    <a:cubicBezTo>
                      <a:pt x="42" y="36"/>
                      <a:pt x="42" y="36"/>
                      <a:pt x="42" y="36"/>
                    </a:cubicBezTo>
                    <a:cubicBezTo>
                      <a:pt x="42" y="36"/>
                      <a:pt x="42" y="36"/>
                      <a:pt x="42" y="36"/>
                    </a:cubicBezTo>
                    <a:cubicBezTo>
                      <a:pt x="43" y="36"/>
                      <a:pt x="43" y="37"/>
                      <a:pt x="44" y="36"/>
                    </a:cubicBezTo>
                    <a:cubicBezTo>
                      <a:pt x="44" y="36"/>
                      <a:pt x="44" y="36"/>
                      <a:pt x="44" y="36"/>
                    </a:cubicBezTo>
                    <a:cubicBezTo>
                      <a:pt x="44" y="36"/>
                      <a:pt x="44" y="36"/>
                      <a:pt x="44" y="36"/>
                    </a:cubicBezTo>
                    <a:cubicBezTo>
                      <a:pt x="44" y="36"/>
                      <a:pt x="44" y="36"/>
                      <a:pt x="44" y="36"/>
                    </a:cubicBezTo>
                    <a:cubicBezTo>
                      <a:pt x="44"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6" y="37"/>
                    </a:cubicBez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7" y="37"/>
                    </a:cubicBezTo>
                    <a:cubicBezTo>
                      <a:pt x="47" y="37"/>
                      <a:pt x="47" y="37"/>
                      <a:pt x="47" y="37"/>
                    </a:cubicBezTo>
                    <a:cubicBezTo>
                      <a:pt x="47" y="38"/>
                      <a:pt x="47" y="38"/>
                      <a:pt x="47" y="38"/>
                    </a:cubicBezTo>
                    <a:cubicBezTo>
                      <a:pt x="47" y="38"/>
                      <a:pt x="47" y="38"/>
                      <a:pt x="47" y="38"/>
                    </a:cubicBezTo>
                    <a:cubicBezTo>
                      <a:pt x="47" y="38"/>
                      <a:pt x="47" y="38"/>
                      <a:pt x="47" y="38"/>
                    </a:cubicBezTo>
                    <a:cubicBezTo>
                      <a:pt x="47" y="38"/>
                      <a:pt x="47" y="38"/>
                      <a:pt x="47" y="38"/>
                    </a:cubicBezTo>
                    <a:cubicBezTo>
                      <a:pt x="48" y="38"/>
                      <a:pt x="48" y="38"/>
                      <a:pt x="48" y="38"/>
                    </a:cubicBezTo>
                    <a:cubicBezTo>
                      <a:pt x="48" y="38"/>
                      <a:pt x="49" y="38"/>
                      <a:pt x="49" y="38"/>
                    </a:cubicBezTo>
                    <a:cubicBezTo>
                      <a:pt x="49" y="38"/>
                      <a:pt x="49" y="38"/>
                      <a:pt x="49" y="38"/>
                    </a:cubicBezTo>
                    <a:cubicBezTo>
                      <a:pt x="49" y="38"/>
                      <a:pt x="49" y="38"/>
                      <a:pt x="49" y="38"/>
                    </a:cubicBezTo>
                    <a:cubicBezTo>
                      <a:pt x="49" y="38"/>
                      <a:pt x="49" y="38"/>
                      <a:pt x="49" y="38"/>
                    </a:cubicBezTo>
                    <a:cubicBezTo>
                      <a:pt x="49" y="38"/>
                      <a:pt x="50" y="38"/>
                      <a:pt x="50" y="38"/>
                    </a:cubicBezTo>
                    <a:cubicBezTo>
                      <a:pt x="50" y="38"/>
                      <a:pt x="50" y="38"/>
                      <a:pt x="50" y="38"/>
                    </a:cubicBezTo>
                    <a:cubicBezTo>
                      <a:pt x="50" y="38"/>
                      <a:pt x="50" y="38"/>
                      <a:pt x="50" y="38"/>
                    </a:cubicBezTo>
                    <a:cubicBezTo>
                      <a:pt x="50" y="38"/>
                      <a:pt x="51" y="38"/>
                      <a:pt x="51" y="38"/>
                    </a:cubicBezTo>
                    <a:cubicBezTo>
                      <a:pt x="51" y="38"/>
                      <a:pt x="51" y="38"/>
                      <a:pt x="51" y="38"/>
                    </a:cubicBezTo>
                    <a:cubicBezTo>
                      <a:pt x="51" y="38"/>
                      <a:pt x="51" y="38"/>
                      <a:pt x="52" y="38"/>
                    </a:cubicBezTo>
                    <a:cubicBezTo>
                      <a:pt x="52" y="38"/>
                      <a:pt x="52" y="38"/>
                      <a:pt x="52" y="38"/>
                    </a:cubicBezTo>
                    <a:cubicBezTo>
                      <a:pt x="52" y="38"/>
                      <a:pt x="52" y="38"/>
                      <a:pt x="52" y="38"/>
                    </a:cubicBezTo>
                    <a:cubicBezTo>
                      <a:pt x="52" y="38"/>
                      <a:pt x="52" y="38"/>
                      <a:pt x="52" y="38"/>
                    </a:cubicBezTo>
                    <a:cubicBezTo>
                      <a:pt x="52" y="38"/>
                      <a:pt x="52" y="38"/>
                      <a:pt x="52" y="38"/>
                    </a:cubicBezTo>
                    <a:cubicBezTo>
                      <a:pt x="53" y="38"/>
                      <a:pt x="53" y="38"/>
                      <a:pt x="53" y="38"/>
                    </a:cubicBezTo>
                    <a:cubicBezTo>
                      <a:pt x="53" y="38"/>
                      <a:pt x="53" y="38"/>
                      <a:pt x="53" y="38"/>
                    </a:cubicBezTo>
                    <a:cubicBezTo>
                      <a:pt x="53" y="38"/>
                      <a:pt x="53" y="38"/>
                      <a:pt x="53" y="38"/>
                    </a:cubicBezTo>
                    <a:cubicBezTo>
                      <a:pt x="53" y="38"/>
                      <a:pt x="53" y="38"/>
                      <a:pt x="53" y="38"/>
                    </a:cubicBezTo>
                    <a:cubicBezTo>
                      <a:pt x="53" y="38"/>
                      <a:pt x="53" y="38"/>
                      <a:pt x="53" y="38"/>
                    </a:cubicBezTo>
                    <a:cubicBezTo>
                      <a:pt x="54" y="38"/>
                      <a:pt x="54" y="38"/>
                      <a:pt x="54" y="39"/>
                    </a:cubicBezTo>
                    <a:cubicBezTo>
                      <a:pt x="54" y="38"/>
                      <a:pt x="54" y="38"/>
                      <a:pt x="54" y="38"/>
                    </a:cubicBezTo>
                    <a:cubicBezTo>
                      <a:pt x="55" y="38"/>
                      <a:pt x="55" y="38"/>
                      <a:pt x="55" y="38"/>
                    </a:cubicBezTo>
                    <a:cubicBezTo>
                      <a:pt x="55" y="38"/>
                      <a:pt x="55" y="38"/>
                      <a:pt x="55" y="39"/>
                    </a:cubicBezTo>
                    <a:cubicBezTo>
                      <a:pt x="55" y="39"/>
                      <a:pt x="55" y="38"/>
                      <a:pt x="56" y="38"/>
                    </a:cubicBezTo>
                    <a:cubicBezTo>
                      <a:pt x="56" y="38"/>
                      <a:pt x="56" y="38"/>
                      <a:pt x="56" y="39"/>
                    </a:cubicBezTo>
                    <a:cubicBezTo>
                      <a:pt x="56" y="39"/>
                      <a:pt x="56" y="38"/>
                      <a:pt x="57" y="38"/>
                    </a:cubicBezTo>
                    <a:cubicBezTo>
                      <a:pt x="57" y="39"/>
                      <a:pt x="57" y="39"/>
                      <a:pt x="57" y="39"/>
                    </a:cubicBezTo>
                    <a:cubicBezTo>
                      <a:pt x="57" y="39"/>
                      <a:pt x="57" y="39"/>
                      <a:pt x="57" y="39"/>
                    </a:cubicBezTo>
                    <a:cubicBezTo>
                      <a:pt x="57" y="39"/>
                      <a:pt x="57" y="39"/>
                      <a:pt x="57" y="39"/>
                    </a:cubicBezTo>
                    <a:cubicBezTo>
                      <a:pt x="57" y="39"/>
                      <a:pt x="57" y="39"/>
                      <a:pt x="58" y="39"/>
                    </a:cubicBezTo>
                    <a:cubicBezTo>
                      <a:pt x="58" y="39"/>
                      <a:pt x="58" y="39"/>
                      <a:pt x="58" y="39"/>
                    </a:cubicBezTo>
                    <a:cubicBezTo>
                      <a:pt x="58" y="39"/>
                      <a:pt x="59" y="39"/>
                      <a:pt x="60" y="39"/>
                    </a:cubicBezTo>
                    <a:cubicBezTo>
                      <a:pt x="60" y="39"/>
                      <a:pt x="60" y="39"/>
                      <a:pt x="60" y="39"/>
                    </a:cubicBezTo>
                    <a:cubicBezTo>
                      <a:pt x="60" y="39"/>
                      <a:pt x="60" y="39"/>
                      <a:pt x="60" y="39"/>
                    </a:cubicBezTo>
                    <a:cubicBezTo>
                      <a:pt x="60" y="39"/>
                      <a:pt x="60" y="39"/>
                      <a:pt x="60" y="39"/>
                    </a:cubicBezTo>
                    <a:cubicBezTo>
                      <a:pt x="61" y="39"/>
                      <a:pt x="61" y="39"/>
                      <a:pt x="61" y="39"/>
                    </a:cubicBezTo>
                    <a:cubicBezTo>
                      <a:pt x="61" y="39"/>
                      <a:pt x="61" y="39"/>
                      <a:pt x="61" y="39"/>
                    </a:cubicBezTo>
                    <a:cubicBezTo>
                      <a:pt x="61" y="39"/>
                      <a:pt x="61" y="39"/>
                      <a:pt x="61" y="39"/>
                    </a:cubicBezTo>
                    <a:cubicBezTo>
                      <a:pt x="64" y="39"/>
                      <a:pt x="66" y="40"/>
                      <a:pt x="68" y="40"/>
                    </a:cubicBezTo>
                    <a:cubicBezTo>
                      <a:pt x="67" y="41"/>
                      <a:pt x="66" y="39"/>
                      <a:pt x="65" y="40"/>
                    </a:cubicBezTo>
                    <a:cubicBezTo>
                      <a:pt x="65" y="40"/>
                      <a:pt x="65" y="40"/>
                      <a:pt x="65" y="40"/>
                    </a:cubicBezTo>
                    <a:cubicBezTo>
                      <a:pt x="65" y="40"/>
                      <a:pt x="64" y="40"/>
                      <a:pt x="64" y="40"/>
                    </a:cubicBezTo>
                    <a:cubicBezTo>
                      <a:pt x="64" y="40"/>
                      <a:pt x="64" y="40"/>
                      <a:pt x="64" y="40"/>
                    </a:cubicBezTo>
                    <a:cubicBezTo>
                      <a:pt x="64" y="40"/>
                      <a:pt x="64" y="40"/>
                      <a:pt x="64" y="40"/>
                    </a:cubicBezTo>
                    <a:cubicBezTo>
                      <a:pt x="64" y="40"/>
                      <a:pt x="64" y="40"/>
                      <a:pt x="64" y="40"/>
                    </a:cubicBezTo>
                    <a:cubicBezTo>
                      <a:pt x="64" y="40"/>
                      <a:pt x="64" y="40"/>
                      <a:pt x="63" y="40"/>
                    </a:cubicBezTo>
                    <a:cubicBezTo>
                      <a:pt x="63" y="40"/>
                      <a:pt x="63" y="40"/>
                      <a:pt x="63" y="40"/>
                    </a:cubicBezTo>
                    <a:cubicBezTo>
                      <a:pt x="63" y="40"/>
                      <a:pt x="63" y="40"/>
                      <a:pt x="63" y="40"/>
                    </a:cubicBezTo>
                    <a:cubicBezTo>
                      <a:pt x="63" y="40"/>
                      <a:pt x="63" y="40"/>
                      <a:pt x="63" y="40"/>
                    </a:cubicBezTo>
                    <a:cubicBezTo>
                      <a:pt x="63" y="40"/>
                      <a:pt x="63" y="40"/>
                      <a:pt x="63" y="40"/>
                    </a:cubicBezTo>
                    <a:cubicBezTo>
                      <a:pt x="63" y="39"/>
                      <a:pt x="62" y="40"/>
                      <a:pt x="62" y="40"/>
                    </a:cubicBezTo>
                    <a:cubicBezTo>
                      <a:pt x="61" y="40"/>
                      <a:pt x="60" y="39"/>
                      <a:pt x="60" y="40"/>
                    </a:cubicBezTo>
                    <a:cubicBezTo>
                      <a:pt x="60" y="40"/>
                      <a:pt x="60" y="39"/>
                      <a:pt x="60" y="39"/>
                    </a:cubicBezTo>
                    <a:cubicBezTo>
                      <a:pt x="60" y="39"/>
                      <a:pt x="60" y="39"/>
                      <a:pt x="60" y="39"/>
                    </a:cubicBezTo>
                    <a:cubicBezTo>
                      <a:pt x="59" y="39"/>
                      <a:pt x="59" y="39"/>
                      <a:pt x="59" y="39"/>
                    </a:cubicBezTo>
                    <a:cubicBezTo>
                      <a:pt x="59" y="39"/>
                      <a:pt x="59" y="39"/>
                      <a:pt x="59" y="39"/>
                    </a:cubicBezTo>
                    <a:cubicBezTo>
                      <a:pt x="59" y="39"/>
                      <a:pt x="59" y="39"/>
                      <a:pt x="59" y="39"/>
                    </a:cubicBezTo>
                    <a:cubicBezTo>
                      <a:pt x="59" y="39"/>
                      <a:pt x="59" y="39"/>
                      <a:pt x="59" y="39"/>
                    </a:cubicBezTo>
                    <a:cubicBezTo>
                      <a:pt x="60" y="39"/>
                      <a:pt x="60" y="39"/>
                      <a:pt x="60" y="39"/>
                    </a:cubicBezTo>
                    <a:cubicBezTo>
                      <a:pt x="60" y="39"/>
                      <a:pt x="60" y="39"/>
                      <a:pt x="60" y="39"/>
                    </a:cubicBezTo>
                    <a:cubicBezTo>
                      <a:pt x="60" y="40"/>
                      <a:pt x="59" y="40"/>
                      <a:pt x="59" y="40"/>
                    </a:cubicBezTo>
                    <a:cubicBezTo>
                      <a:pt x="59" y="40"/>
                      <a:pt x="59" y="40"/>
                      <a:pt x="59" y="40"/>
                    </a:cubicBezTo>
                    <a:cubicBezTo>
                      <a:pt x="59" y="40"/>
                      <a:pt x="59" y="40"/>
                      <a:pt x="59" y="40"/>
                    </a:cubicBezTo>
                    <a:cubicBezTo>
                      <a:pt x="59" y="40"/>
                      <a:pt x="59" y="40"/>
                      <a:pt x="59" y="40"/>
                    </a:cubicBezTo>
                    <a:cubicBezTo>
                      <a:pt x="59" y="40"/>
                      <a:pt x="59" y="40"/>
                      <a:pt x="59" y="40"/>
                    </a:cubicBezTo>
                    <a:cubicBezTo>
                      <a:pt x="59" y="40"/>
                      <a:pt x="59" y="40"/>
                      <a:pt x="59" y="40"/>
                    </a:cubicBezTo>
                    <a:cubicBezTo>
                      <a:pt x="58" y="40"/>
                      <a:pt x="58" y="40"/>
                      <a:pt x="58" y="40"/>
                    </a:cubicBezTo>
                    <a:cubicBezTo>
                      <a:pt x="58" y="40"/>
                      <a:pt x="59" y="40"/>
                      <a:pt x="58" y="39"/>
                    </a:cubicBezTo>
                    <a:cubicBezTo>
                      <a:pt x="58" y="39"/>
                      <a:pt x="58" y="39"/>
                      <a:pt x="58" y="39"/>
                    </a:cubicBezTo>
                    <a:cubicBezTo>
                      <a:pt x="58" y="39"/>
                      <a:pt x="58" y="39"/>
                      <a:pt x="58" y="39"/>
                    </a:cubicBezTo>
                    <a:cubicBezTo>
                      <a:pt x="58" y="39"/>
                      <a:pt x="58" y="39"/>
                      <a:pt x="58" y="39"/>
                    </a:cubicBezTo>
                    <a:cubicBezTo>
                      <a:pt x="58" y="39"/>
                      <a:pt x="57" y="39"/>
                      <a:pt x="58" y="39"/>
                    </a:cubicBezTo>
                    <a:cubicBezTo>
                      <a:pt x="58" y="40"/>
                      <a:pt x="57" y="40"/>
                      <a:pt x="57" y="40"/>
                    </a:cubicBezTo>
                    <a:cubicBezTo>
                      <a:pt x="57" y="40"/>
                      <a:pt x="57" y="40"/>
                      <a:pt x="57" y="40"/>
                    </a:cubicBezTo>
                    <a:cubicBezTo>
                      <a:pt x="57" y="40"/>
                      <a:pt x="57" y="40"/>
                      <a:pt x="57" y="40"/>
                    </a:cubicBezTo>
                    <a:cubicBezTo>
                      <a:pt x="57" y="40"/>
                      <a:pt x="57" y="40"/>
                      <a:pt x="57" y="40"/>
                    </a:cubicBezTo>
                    <a:cubicBezTo>
                      <a:pt x="57" y="40"/>
                      <a:pt x="57" y="40"/>
                      <a:pt x="57" y="40"/>
                    </a:cubicBezTo>
                    <a:cubicBezTo>
                      <a:pt x="57" y="40"/>
                      <a:pt x="57" y="40"/>
                      <a:pt x="56" y="40"/>
                    </a:cubicBezTo>
                    <a:cubicBezTo>
                      <a:pt x="56" y="39"/>
                      <a:pt x="56" y="39"/>
                      <a:pt x="56" y="39"/>
                    </a:cubicBezTo>
                    <a:cubicBezTo>
                      <a:pt x="56" y="39"/>
                      <a:pt x="56" y="39"/>
                      <a:pt x="56" y="39"/>
                    </a:cubicBezTo>
                    <a:cubicBezTo>
                      <a:pt x="56" y="39"/>
                      <a:pt x="56" y="39"/>
                      <a:pt x="55" y="40"/>
                    </a:cubicBezTo>
                    <a:cubicBezTo>
                      <a:pt x="55" y="39"/>
                      <a:pt x="55" y="39"/>
                      <a:pt x="55" y="39"/>
                    </a:cubicBezTo>
                    <a:cubicBezTo>
                      <a:pt x="55" y="39"/>
                      <a:pt x="55" y="39"/>
                      <a:pt x="55" y="39"/>
                    </a:cubicBezTo>
                    <a:cubicBezTo>
                      <a:pt x="55" y="39"/>
                      <a:pt x="55" y="39"/>
                      <a:pt x="55" y="39"/>
                    </a:cubicBezTo>
                    <a:cubicBezTo>
                      <a:pt x="55" y="39"/>
                      <a:pt x="55" y="39"/>
                      <a:pt x="55" y="39"/>
                    </a:cubicBezTo>
                    <a:cubicBezTo>
                      <a:pt x="55" y="39"/>
                      <a:pt x="55" y="39"/>
                      <a:pt x="55" y="39"/>
                    </a:cubicBezTo>
                    <a:cubicBezTo>
                      <a:pt x="54" y="39"/>
                      <a:pt x="54" y="39"/>
                      <a:pt x="54" y="39"/>
                    </a:cubicBezTo>
                    <a:cubicBezTo>
                      <a:pt x="54" y="39"/>
                      <a:pt x="53" y="39"/>
                      <a:pt x="53" y="39"/>
                    </a:cubicBezTo>
                    <a:cubicBezTo>
                      <a:pt x="53" y="39"/>
                      <a:pt x="53" y="39"/>
                      <a:pt x="53" y="39"/>
                    </a:cubicBezTo>
                    <a:cubicBezTo>
                      <a:pt x="53" y="39"/>
                      <a:pt x="53" y="39"/>
                      <a:pt x="53" y="39"/>
                    </a:cubicBezTo>
                    <a:cubicBezTo>
                      <a:pt x="53" y="39"/>
                      <a:pt x="53" y="39"/>
                      <a:pt x="53" y="39"/>
                    </a:cubicBezTo>
                    <a:cubicBezTo>
                      <a:pt x="53" y="39"/>
                      <a:pt x="52" y="39"/>
                      <a:pt x="52" y="39"/>
                    </a:cubicBezTo>
                    <a:cubicBezTo>
                      <a:pt x="52" y="39"/>
                      <a:pt x="52" y="39"/>
                      <a:pt x="52" y="39"/>
                    </a:cubicBezTo>
                    <a:cubicBezTo>
                      <a:pt x="52" y="39"/>
                      <a:pt x="52" y="39"/>
                      <a:pt x="52" y="39"/>
                    </a:cubicBezTo>
                    <a:cubicBezTo>
                      <a:pt x="52" y="39"/>
                      <a:pt x="52" y="39"/>
                      <a:pt x="52" y="39"/>
                    </a:cubicBezTo>
                    <a:cubicBezTo>
                      <a:pt x="52" y="39"/>
                      <a:pt x="52" y="39"/>
                      <a:pt x="52" y="39"/>
                    </a:cubicBezTo>
                    <a:cubicBezTo>
                      <a:pt x="52" y="39"/>
                      <a:pt x="52" y="39"/>
                      <a:pt x="52" y="39"/>
                    </a:cubicBezTo>
                    <a:cubicBezTo>
                      <a:pt x="52" y="39"/>
                      <a:pt x="52" y="39"/>
                      <a:pt x="52" y="39"/>
                    </a:cubicBezTo>
                    <a:cubicBezTo>
                      <a:pt x="52" y="39"/>
                      <a:pt x="52" y="39"/>
                      <a:pt x="52" y="39"/>
                    </a:cubicBezTo>
                    <a:cubicBezTo>
                      <a:pt x="52" y="38"/>
                      <a:pt x="52" y="39"/>
                      <a:pt x="52" y="39"/>
                    </a:cubicBezTo>
                    <a:cubicBezTo>
                      <a:pt x="52" y="39"/>
                      <a:pt x="51" y="39"/>
                      <a:pt x="51" y="39"/>
                    </a:cubicBezTo>
                    <a:cubicBezTo>
                      <a:pt x="51" y="39"/>
                      <a:pt x="51" y="39"/>
                      <a:pt x="51" y="39"/>
                    </a:cubicBezTo>
                    <a:cubicBezTo>
                      <a:pt x="51" y="39"/>
                      <a:pt x="51" y="39"/>
                      <a:pt x="51" y="39"/>
                    </a:cubicBezTo>
                    <a:cubicBezTo>
                      <a:pt x="51" y="39"/>
                      <a:pt x="51" y="39"/>
                      <a:pt x="51" y="39"/>
                    </a:cubicBezTo>
                    <a:cubicBezTo>
                      <a:pt x="51" y="39"/>
                      <a:pt x="51" y="39"/>
                      <a:pt x="51" y="39"/>
                    </a:cubicBezTo>
                    <a:cubicBezTo>
                      <a:pt x="51" y="39"/>
                      <a:pt x="51" y="39"/>
                      <a:pt x="51" y="39"/>
                    </a:cubicBezTo>
                    <a:cubicBezTo>
                      <a:pt x="51" y="39"/>
                      <a:pt x="51" y="39"/>
                      <a:pt x="51" y="39"/>
                    </a:cubicBezTo>
                    <a:cubicBezTo>
                      <a:pt x="51" y="39"/>
                      <a:pt x="50" y="39"/>
                      <a:pt x="50" y="39"/>
                    </a:cubicBezTo>
                    <a:cubicBezTo>
                      <a:pt x="50" y="39"/>
                      <a:pt x="50" y="39"/>
                      <a:pt x="50" y="39"/>
                    </a:cubicBezTo>
                    <a:cubicBezTo>
                      <a:pt x="51" y="39"/>
                      <a:pt x="51" y="39"/>
                      <a:pt x="51" y="39"/>
                    </a:cubicBezTo>
                    <a:cubicBezTo>
                      <a:pt x="51" y="39"/>
                      <a:pt x="51" y="39"/>
                      <a:pt x="51" y="39"/>
                    </a:cubicBezTo>
                    <a:cubicBezTo>
                      <a:pt x="51" y="39"/>
                      <a:pt x="51" y="39"/>
                      <a:pt x="51" y="39"/>
                    </a:cubicBezTo>
                    <a:cubicBezTo>
                      <a:pt x="51" y="39"/>
                      <a:pt x="51" y="38"/>
                      <a:pt x="51" y="38"/>
                    </a:cubicBezTo>
                    <a:cubicBezTo>
                      <a:pt x="51" y="38"/>
                      <a:pt x="51" y="38"/>
                      <a:pt x="51" y="38"/>
                    </a:cubicBezTo>
                    <a:cubicBezTo>
                      <a:pt x="50" y="38"/>
                      <a:pt x="50" y="38"/>
                      <a:pt x="49" y="38"/>
                    </a:cubicBezTo>
                    <a:cubicBezTo>
                      <a:pt x="49" y="38"/>
                      <a:pt x="48" y="38"/>
                      <a:pt x="47" y="38"/>
                    </a:cubicBezTo>
                    <a:cubicBezTo>
                      <a:pt x="47" y="38"/>
                      <a:pt x="47" y="38"/>
                      <a:pt x="47" y="38"/>
                    </a:cubicBezTo>
                    <a:cubicBezTo>
                      <a:pt x="47" y="38"/>
                      <a:pt x="47" y="38"/>
                      <a:pt x="47" y="38"/>
                    </a:cubicBezTo>
                    <a:cubicBezTo>
                      <a:pt x="47" y="38"/>
                      <a:pt x="47" y="38"/>
                      <a:pt x="46" y="38"/>
                    </a:cubicBezTo>
                    <a:cubicBezTo>
                      <a:pt x="46" y="38"/>
                      <a:pt x="46" y="38"/>
                      <a:pt x="46" y="38"/>
                    </a:cubicBezTo>
                    <a:cubicBezTo>
                      <a:pt x="46" y="38"/>
                      <a:pt x="46" y="38"/>
                      <a:pt x="46" y="38"/>
                    </a:cubicBezTo>
                    <a:cubicBezTo>
                      <a:pt x="46" y="38"/>
                      <a:pt x="46" y="38"/>
                      <a:pt x="46" y="38"/>
                    </a:cubicBezTo>
                    <a:cubicBezTo>
                      <a:pt x="46" y="38"/>
                      <a:pt x="46" y="38"/>
                      <a:pt x="46" y="38"/>
                    </a:cubicBezTo>
                    <a:cubicBezTo>
                      <a:pt x="45" y="38"/>
                      <a:pt x="45" y="38"/>
                      <a:pt x="45" y="38"/>
                    </a:cubicBezTo>
                    <a:cubicBezTo>
                      <a:pt x="44" y="38"/>
                      <a:pt x="43" y="38"/>
                      <a:pt x="43" y="38"/>
                    </a:cubicBezTo>
                    <a:cubicBezTo>
                      <a:pt x="43" y="38"/>
                      <a:pt x="43" y="38"/>
                      <a:pt x="43" y="38"/>
                    </a:cubicBezTo>
                    <a:cubicBezTo>
                      <a:pt x="42" y="38"/>
                      <a:pt x="42" y="38"/>
                      <a:pt x="42" y="38"/>
                    </a:cubicBezTo>
                    <a:cubicBezTo>
                      <a:pt x="42" y="38"/>
                      <a:pt x="42" y="38"/>
                      <a:pt x="42" y="38"/>
                    </a:cubicBezTo>
                    <a:cubicBezTo>
                      <a:pt x="42" y="38"/>
                      <a:pt x="42" y="38"/>
                      <a:pt x="42" y="38"/>
                    </a:cubicBezTo>
                    <a:cubicBezTo>
                      <a:pt x="42" y="38"/>
                      <a:pt x="42" y="38"/>
                      <a:pt x="42" y="38"/>
                    </a:cubicBezTo>
                    <a:cubicBezTo>
                      <a:pt x="41" y="37"/>
                      <a:pt x="41" y="37"/>
                      <a:pt x="41" y="38"/>
                    </a:cubicBezTo>
                    <a:cubicBezTo>
                      <a:pt x="41" y="38"/>
                      <a:pt x="41" y="38"/>
                      <a:pt x="41" y="38"/>
                    </a:cubicBezTo>
                    <a:cubicBezTo>
                      <a:pt x="41" y="38"/>
                      <a:pt x="41" y="38"/>
                      <a:pt x="41" y="38"/>
                    </a:cubicBezTo>
                    <a:cubicBezTo>
                      <a:pt x="41" y="38"/>
                      <a:pt x="41" y="38"/>
                      <a:pt x="41"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7"/>
                      <a:pt x="40" y="37"/>
                      <a:pt x="40" y="37"/>
                    </a:cubicBezTo>
                    <a:cubicBezTo>
                      <a:pt x="40" y="37"/>
                      <a:pt x="40" y="37"/>
                      <a:pt x="40" y="37"/>
                    </a:cubicBezTo>
                    <a:cubicBezTo>
                      <a:pt x="39" y="37"/>
                      <a:pt x="39" y="37"/>
                      <a:pt x="39" y="37"/>
                    </a:cubicBezTo>
                    <a:cubicBezTo>
                      <a:pt x="39" y="37"/>
                      <a:pt x="39" y="37"/>
                      <a:pt x="39" y="37"/>
                    </a:cubicBezTo>
                    <a:cubicBezTo>
                      <a:pt x="39" y="37"/>
                      <a:pt x="39" y="37"/>
                      <a:pt x="38" y="37"/>
                    </a:cubicBezTo>
                    <a:cubicBezTo>
                      <a:pt x="38" y="37"/>
                      <a:pt x="38" y="37"/>
                      <a:pt x="38" y="37"/>
                    </a:cubicBezTo>
                    <a:cubicBezTo>
                      <a:pt x="38" y="37"/>
                      <a:pt x="38" y="37"/>
                      <a:pt x="38" y="37"/>
                    </a:cubicBezTo>
                    <a:cubicBezTo>
                      <a:pt x="38" y="37"/>
                      <a:pt x="37" y="37"/>
                      <a:pt x="37"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7"/>
                      <a:pt x="36" y="37"/>
                    </a:cubicBezTo>
                    <a:cubicBezTo>
                      <a:pt x="35" y="37"/>
                      <a:pt x="35" y="37"/>
                      <a:pt x="35" y="37"/>
                    </a:cubicBezTo>
                    <a:cubicBezTo>
                      <a:pt x="35" y="37"/>
                      <a:pt x="35" y="37"/>
                      <a:pt x="35" y="37"/>
                    </a:cubicBezTo>
                    <a:cubicBezTo>
                      <a:pt x="35" y="37"/>
                      <a:pt x="35" y="37"/>
                      <a:pt x="35" y="37"/>
                    </a:cubicBezTo>
                    <a:cubicBezTo>
                      <a:pt x="36" y="38"/>
                      <a:pt x="36" y="38"/>
                      <a:pt x="36" y="38"/>
                    </a:cubicBezTo>
                    <a:cubicBezTo>
                      <a:pt x="36" y="38"/>
                      <a:pt x="36" y="38"/>
                      <a:pt x="36" y="38"/>
                    </a:cubicBezTo>
                    <a:cubicBezTo>
                      <a:pt x="35" y="38"/>
                      <a:pt x="35" y="38"/>
                      <a:pt x="35" y="38"/>
                    </a:cubicBezTo>
                    <a:cubicBezTo>
                      <a:pt x="35" y="38"/>
                      <a:pt x="35" y="38"/>
                      <a:pt x="35" y="38"/>
                    </a:cubicBezTo>
                    <a:cubicBezTo>
                      <a:pt x="35" y="37"/>
                      <a:pt x="35" y="37"/>
                      <a:pt x="35" y="37"/>
                    </a:cubicBezTo>
                    <a:cubicBezTo>
                      <a:pt x="35" y="37"/>
                      <a:pt x="35" y="37"/>
                      <a:pt x="35" y="37"/>
                    </a:cubicBezTo>
                    <a:cubicBezTo>
                      <a:pt x="34" y="37"/>
                      <a:pt x="34" y="37"/>
                      <a:pt x="34" y="37"/>
                    </a:cubicBezTo>
                    <a:cubicBezTo>
                      <a:pt x="34" y="37"/>
                      <a:pt x="34" y="37"/>
                      <a:pt x="34" y="37"/>
                    </a:cubicBezTo>
                    <a:cubicBezTo>
                      <a:pt x="34" y="37"/>
                      <a:pt x="34" y="37"/>
                      <a:pt x="34" y="37"/>
                    </a:cubicBezTo>
                    <a:cubicBezTo>
                      <a:pt x="34" y="37"/>
                      <a:pt x="34" y="37"/>
                      <a:pt x="34" y="37"/>
                    </a:cubicBezTo>
                    <a:cubicBezTo>
                      <a:pt x="33" y="37"/>
                      <a:pt x="34" y="37"/>
                      <a:pt x="34" y="37"/>
                    </a:cubicBezTo>
                    <a:cubicBezTo>
                      <a:pt x="33" y="38"/>
                      <a:pt x="33"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1" y="37"/>
                      <a:pt x="31" y="37"/>
                    </a:cubicBezTo>
                    <a:cubicBezTo>
                      <a:pt x="31" y="37"/>
                      <a:pt x="31" y="37"/>
                      <a:pt x="31" y="37"/>
                    </a:cubicBezTo>
                    <a:cubicBezTo>
                      <a:pt x="31" y="37"/>
                      <a:pt x="31" y="37"/>
                      <a:pt x="31"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1" y="38"/>
                    </a:cubicBezTo>
                    <a:cubicBezTo>
                      <a:pt x="31" y="38"/>
                      <a:pt x="31" y="38"/>
                      <a:pt x="31" y="38"/>
                    </a:cubicBezTo>
                    <a:cubicBezTo>
                      <a:pt x="31" y="38"/>
                      <a:pt x="31" y="38"/>
                      <a:pt x="31"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4" y="38"/>
                      <a:pt x="34" y="38"/>
                    </a:cubicBezTo>
                    <a:cubicBezTo>
                      <a:pt x="35" y="38"/>
                      <a:pt x="35" y="38"/>
                      <a:pt x="35" y="38"/>
                    </a:cubicBezTo>
                    <a:cubicBezTo>
                      <a:pt x="35" y="38"/>
                      <a:pt x="35" y="38"/>
                      <a:pt x="35" y="38"/>
                    </a:cubicBezTo>
                    <a:cubicBezTo>
                      <a:pt x="35" y="38"/>
                      <a:pt x="36" y="38"/>
                      <a:pt x="36" y="38"/>
                    </a:cubicBezTo>
                    <a:cubicBezTo>
                      <a:pt x="36" y="38"/>
                      <a:pt x="36" y="38"/>
                      <a:pt x="36" y="38"/>
                    </a:cubicBezTo>
                    <a:cubicBezTo>
                      <a:pt x="36" y="38"/>
                      <a:pt x="36" y="38"/>
                      <a:pt x="36" y="38"/>
                    </a:cubicBezTo>
                    <a:cubicBezTo>
                      <a:pt x="36" y="38"/>
                      <a:pt x="36" y="38"/>
                      <a:pt x="37" y="38"/>
                    </a:cubicBezTo>
                    <a:cubicBezTo>
                      <a:pt x="37" y="38"/>
                      <a:pt x="37" y="38"/>
                      <a:pt x="37" y="38"/>
                    </a:cubicBezTo>
                    <a:cubicBezTo>
                      <a:pt x="37" y="38"/>
                      <a:pt x="37" y="38"/>
                      <a:pt x="37" y="38"/>
                    </a:cubicBezTo>
                    <a:cubicBezTo>
                      <a:pt x="38" y="38"/>
                      <a:pt x="38" y="38"/>
                      <a:pt x="39" y="38"/>
                    </a:cubicBezTo>
                    <a:cubicBezTo>
                      <a:pt x="39" y="38"/>
                      <a:pt x="39" y="38"/>
                      <a:pt x="39" y="38"/>
                    </a:cubicBezTo>
                    <a:cubicBezTo>
                      <a:pt x="39" y="38"/>
                      <a:pt x="39" y="38"/>
                      <a:pt x="39" y="38"/>
                    </a:cubicBezTo>
                    <a:cubicBezTo>
                      <a:pt x="39" y="39"/>
                      <a:pt x="40" y="39"/>
                      <a:pt x="40" y="39"/>
                    </a:cubicBezTo>
                    <a:cubicBezTo>
                      <a:pt x="40" y="38"/>
                      <a:pt x="40" y="38"/>
                      <a:pt x="40" y="38"/>
                    </a:cubicBezTo>
                    <a:cubicBezTo>
                      <a:pt x="40" y="38"/>
                      <a:pt x="40" y="38"/>
                      <a:pt x="41" y="38"/>
                    </a:cubicBezTo>
                    <a:cubicBezTo>
                      <a:pt x="41" y="38"/>
                      <a:pt x="41" y="39"/>
                      <a:pt x="41" y="39"/>
                    </a:cubicBezTo>
                    <a:cubicBezTo>
                      <a:pt x="41" y="39"/>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2" y="38"/>
                      <a:pt x="42" y="38"/>
                      <a:pt x="42" y="38"/>
                    </a:cubicBezTo>
                    <a:cubicBezTo>
                      <a:pt x="42" y="38"/>
                      <a:pt x="42" y="38"/>
                      <a:pt x="42" y="38"/>
                    </a:cubicBezTo>
                    <a:cubicBezTo>
                      <a:pt x="42" y="38"/>
                      <a:pt x="42" y="38"/>
                      <a:pt x="42" y="38"/>
                    </a:cubicBezTo>
                    <a:cubicBezTo>
                      <a:pt x="42" y="38"/>
                      <a:pt x="42" y="38"/>
                      <a:pt x="43" y="39"/>
                    </a:cubicBezTo>
                    <a:cubicBezTo>
                      <a:pt x="42" y="39"/>
                      <a:pt x="42" y="39"/>
                      <a:pt x="42" y="39"/>
                    </a:cubicBezTo>
                    <a:cubicBezTo>
                      <a:pt x="42" y="39"/>
                      <a:pt x="42" y="39"/>
                      <a:pt x="42" y="39"/>
                    </a:cubicBezTo>
                    <a:cubicBezTo>
                      <a:pt x="42" y="39"/>
                      <a:pt x="42" y="39"/>
                      <a:pt x="42" y="39"/>
                    </a:cubicBezTo>
                    <a:cubicBezTo>
                      <a:pt x="43" y="39"/>
                      <a:pt x="43" y="39"/>
                      <a:pt x="43" y="39"/>
                    </a:cubicBezTo>
                    <a:cubicBezTo>
                      <a:pt x="43" y="39"/>
                      <a:pt x="43" y="39"/>
                      <a:pt x="43" y="39"/>
                    </a:cubicBezTo>
                    <a:cubicBezTo>
                      <a:pt x="43" y="39"/>
                      <a:pt x="43" y="39"/>
                      <a:pt x="44" y="39"/>
                    </a:cubicBezTo>
                    <a:cubicBezTo>
                      <a:pt x="44" y="39"/>
                      <a:pt x="44" y="39"/>
                      <a:pt x="44" y="39"/>
                    </a:cubicBezTo>
                    <a:cubicBezTo>
                      <a:pt x="44" y="39"/>
                      <a:pt x="44" y="39"/>
                      <a:pt x="44" y="39"/>
                    </a:cubicBezTo>
                    <a:cubicBezTo>
                      <a:pt x="44" y="39"/>
                      <a:pt x="44" y="39"/>
                      <a:pt x="44" y="39"/>
                    </a:cubicBezTo>
                    <a:cubicBezTo>
                      <a:pt x="45" y="39"/>
                      <a:pt x="45" y="39"/>
                      <a:pt x="45" y="39"/>
                    </a:cubicBezTo>
                    <a:cubicBezTo>
                      <a:pt x="45" y="39"/>
                      <a:pt x="45" y="39"/>
                      <a:pt x="45" y="39"/>
                    </a:cubicBezTo>
                    <a:cubicBezTo>
                      <a:pt x="45" y="39"/>
                      <a:pt x="45" y="39"/>
                      <a:pt x="45" y="39"/>
                    </a:cubicBezTo>
                    <a:cubicBezTo>
                      <a:pt x="45" y="39"/>
                      <a:pt x="45" y="39"/>
                      <a:pt x="45" y="39"/>
                    </a:cubicBezTo>
                    <a:cubicBezTo>
                      <a:pt x="45" y="39"/>
                      <a:pt x="45" y="40"/>
                      <a:pt x="45" y="40"/>
                    </a:cubicBezTo>
                    <a:cubicBezTo>
                      <a:pt x="45" y="40"/>
                      <a:pt x="45" y="39"/>
                      <a:pt x="45" y="39"/>
                    </a:cubicBezTo>
                    <a:cubicBezTo>
                      <a:pt x="44" y="40"/>
                      <a:pt x="44" y="40"/>
                      <a:pt x="44" y="40"/>
                    </a:cubicBezTo>
                    <a:cubicBezTo>
                      <a:pt x="44" y="39"/>
                      <a:pt x="44" y="39"/>
                      <a:pt x="44" y="39"/>
                    </a:cubicBezTo>
                    <a:cubicBezTo>
                      <a:pt x="44" y="39"/>
                      <a:pt x="44" y="40"/>
                      <a:pt x="43" y="39"/>
                    </a:cubicBezTo>
                    <a:cubicBezTo>
                      <a:pt x="43" y="39"/>
                      <a:pt x="43" y="39"/>
                      <a:pt x="43" y="39"/>
                    </a:cubicBezTo>
                    <a:cubicBezTo>
                      <a:pt x="43" y="39"/>
                      <a:pt x="43" y="39"/>
                      <a:pt x="43" y="39"/>
                    </a:cubicBezTo>
                    <a:cubicBezTo>
                      <a:pt x="43" y="39"/>
                      <a:pt x="43" y="39"/>
                      <a:pt x="43" y="39"/>
                    </a:cubicBezTo>
                    <a:cubicBezTo>
                      <a:pt x="43" y="39"/>
                      <a:pt x="43" y="39"/>
                      <a:pt x="43" y="39"/>
                    </a:cubicBezTo>
                    <a:cubicBezTo>
                      <a:pt x="42" y="39"/>
                      <a:pt x="42" y="39"/>
                      <a:pt x="42" y="39"/>
                    </a:cubicBezTo>
                    <a:cubicBezTo>
                      <a:pt x="42" y="39"/>
                      <a:pt x="42" y="39"/>
                      <a:pt x="42" y="39"/>
                    </a:cubicBezTo>
                    <a:cubicBezTo>
                      <a:pt x="41" y="40"/>
                      <a:pt x="39" y="39"/>
                      <a:pt x="37" y="39"/>
                    </a:cubicBezTo>
                    <a:cubicBezTo>
                      <a:pt x="37" y="39"/>
                      <a:pt x="37" y="39"/>
                      <a:pt x="36" y="39"/>
                    </a:cubicBezTo>
                    <a:cubicBezTo>
                      <a:pt x="36" y="39"/>
                      <a:pt x="35" y="39"/>
                      <a:pt x="35" y="39"/>
                    </a:cubicBezTo>
                    <a:cubicBezTo>
                      <a:pt x="35" y="39"/>
                      <a:pt x="35" y="39"/>
                      <a:pt x="35" y="39"/>
                    </a:cubicBezTo>
                    <a:cubicBezTo>
                      <a:pt x="35" y="39"/>
                      <a:pt x="35" y="39"/>
                      <a:pt x="34" y="39"/>
                    </a:cubicBezTo>
                    <a:cubicBezTo>
                      <a:pt x="34"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2" y="39"/>
                      <a:pt x="32" y="39"/>
                      <a:pt x="32" y="39"/>
                    </a:cubicBezTo>
                    <a:cubicBezTo>
                      <a:pt x="32" y="39"/>
                      <a:pt x="32" y="39"/>
                      <a:pt x="32" y="39"/>
                    </a:cubicBezTo>
                    <a:cubicBezTo>
                      <a:pt x="32" y="39"/>
                      <a:pt x="32" y="39"/>
                      <a:pt x="31" y="39"/>
                    </a:cubicBezTo>
                    <a:cubicBezTo>
                      <a:pt x="31" y="39"/>
                      <a:pt x="31" y="39"/>
                      <a:pt x="31" y="39"/>
                    </a:cubicBezTo>
                    <a:cubicBezTo>
                      <a:pt x="31" y="38"/>
                      <a:pt x="31" y="38"/>
                      <a:pt x="30" y="38"/>
                    </a:cubicBezTo>
                    <a:cubicBezTo>
                      <a:pt x="30" y="39"/>
                      <a:pt x="30" y="38"/>
                      <a:pt x="30" y="39"/>
                    </a:cubicBezTo>
                    <a:cubicBezTo>
                      <a:pt x="30" y="39"/>
                      <a:pt x="30" y="39"/>
                      <a:pt x="30" y="39"/>
                    </a:cubicBezTo>
                    <a:cubicBezTo>
                      <a:pt x="29" y="39"/>
                      <a:pt x="28" y="39"/>
                      <a:pt x="27" y="38"/>
                    </a:cubicBezTo>
                    <a:cubicBezTo>
                      <a:pt x="27" y="39"/>
                      <a:pt x="27" y="39"/>
                      <a:pt x="27" y="39"/>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6" y="38"/>
                      <a:pt x="25" y="38"/>
                      <a:pt x="25" y="38"/>
                    </a:cubicBezTo>
                    <a:cubicBezTo>
                      <a:pt x="24" y="38"/>
                      <a:pt x="25" y="39"/>
                      <a:pt x="24" y="39"/>
                    </a:cubicBezTo>
                    <a:cubicBezTo>
                      <a:pt x="24" y="38"/>
                      <a:pt x="21" y="39"/>
                      <a:pt x="21" y="39"/>
                    </a:cubicBezTo>
                    <a:cubicBezTo>
                      <a:pt x="21" y="39"/>
                      <a:pt x="21" y="39"/>
                      <a:pt x="21" y="39"/>
                    </a:cubicBezTo>
                    <a:cubicBezTo>
                      <a:pt x="21" y="39"/>
                      <a:pt x="21" y="39"/>
                      <a:pt x="21" y="39"/>
                    </a:cubicBezTo>
                    <a:cubicBezTo>
                      <a:pt x="20" y="39"/>
                      <a:pt x="20" y="39"/>
                      <a:pt x="20" y="39"/>
                    </a:cubicBezTo>
                    <a:cubicBezTo>
                      <a:pt x="20" y="39"/>
                      <a:pt x="20" y="38"/>
                      <a:pt x="20" y="38"/>
                    </a:cubicBezTo>
                    <a:cubicBezTo>
                      <a:pt x="20" y="38"/>
                      <a:pt x="19" y="38"/>
                      <a:pt x="19" y="38"/>
                    </a:cubicBezTo>
                    <a:cubicBezTo>
                      <a:pt x="19" y="38"/>
                      <a:pt x="19" y="38"/>
                      <a:pt x="19" y="38"/>
                    </a:cubicBezTo>
                    <a:cubicBezTo>
                      <a:pt x="18" y="38"/>
                      <a:pt x="18" y="38"/>
                      <a:pt x="17" y="38"/>
                    </a:cubicBezTo>
                    <a:cubicBezTo>
                      <a:pt x="17" y="38"/>
                      <a:pt x="17" y="38"/>
                      <a:pt x="17" y="38"/>
                    </a:cubicBezTo>
                    <a:cubicBezTo>
                      <a:pt x="17" y="38"/>
                      <a:pt x="17" y="38"/>
                      <a:pt x="17" y="38"/>
                    </a:cubicBezTo>
                    <a:cubicBezTo>
                      <a:pt x="17" y="38"/>
                      <a:pt x="17" y="38"/>
                      <a:pt x="17" y="38"/>
                    </a:cubicBezTo>
                    <a:cubicBezTo>
                      <a:pt x="17" y="38"/>
                      <a:pt x="17" y="38"/>
                      <a:pt x="17" y="38"/>
                    </a:cubicBezTo>
                    <a:cubicBezTo>
                      <a:pt x="17" y="38"/>
                      <a:pt x="17" y="38"/>
                      <a:pt x="17" y="38"/>
                    </a:cubicBezTo>
                    <a:cubicBezTo>
                      <a:pt x="17" y="38"/>
                      <a:pt x="17" y="38"/>
                      <a:pt x="17" y="38"/>
                    </a:cubicBezTo>
                    <a:cubicBezTo>
                      <a:pt x="16" y="38"/>
                      <a:pt x="16" y="38"/>
                      <a:pt x="16" y="38"/>
                    </a:cubicBezTo>
                    <a:cubicBezTo>
                      <a:pt x="16" y="38"/>
                      <a:pt x="16" y="38"/>
                      <a:pt x="16" y="38"/>
                    </a:cubicBezTo>
                    <a:cubicBezTo>
                      <a:pt x="15" y="38"/>
                      <a:pt x="15" y="38"/>
                      <a:pt x="15" y="38"/>
                    </a:cubicBezTo>
                    <a:cubicBezTo>
                      <a:pt x="15" y="38"/>
                      <a:pt x="15" y="38"/>
                      <a:pt x="16" y="38"/>
                    </a:cubicBezTo>
                    <a:cubicBezTo>
                      <a:pt x="16" y="38"/>
                      <a:pt x="16" y="38"/>
                      <a:pt x="16" y="38"/>
                    </a:cubicBezTo>
                    <a:cubicBezTo>
                      <a:pt x="16" y="38"/>
                      <a:pt x="16" y="38"/>
                      <a:pt x="16" y="38"/>
                    </a:cubicBezTo>
                    <a:cubicBezTo>
                      <a:pt x="16" y="39"/>
                      <a:pt x="15" y="38"/>
                      <a:pt x="14" y="39"/>
                    </a:cubicBezTo>
                    <a:cubicBezTo>
                      <a:pt x="14" y="38"/>
                      <a:pt x="14" y="38"/>
                      <a:pt x="14" y="38"/>
                    </a:cubicBezTo>
                    <a:cubicBezTo>
                      <a:pt x="14" y="38"/>
                      <a:pt x="14" y="38"/>
                      <a:pt x="14" y="38"/>
                    </a:cubicBezTo>
                    <a:cubicBezTo>
                      <a:pt x="14" y="38"/>
                      <a:pt x="14" y="38"/>
                      <a:pt x="14" y="38"/>
                    </a:cubicBezTo>
                    <a:cubicBezTo>
                      <a:pt x="14" y="38"/>
                      <a:pt x="14" y="38"/>
                      <a:pt x="13" y="38"/>
                    </a:cubicBezTo>
                    <a:cubicBezTo>
                      <a:pt x="13" y="38"/>
                      <a:pt x="13" y="38"/>
                      <a:pt x="13" y="39"/>
                    </a:cubicBezTo>
                    <a:cubicBezTo>
                      <a:pt x="13" y="38"/>
                      <a:pt x="12" y="38"/>
                      <a:pt x="12" y="38"/>
                    </a:cubicBezTo>
                    <a:cubicBezTo>
                      <a:pt x="12" y="38"/>
                      <a:pt x="12" y="38"/>
                      <a:pt x="12" y="38"/>
                    </a:cubicBezTo>
                    <a:cubicBezTo>
                      <a:pt x="12" y="38"/>
                      <a:pt x="12" y="38"/>
                      <a:pt x="12" y="39"/>
                    </a:cubicBezTo>
                    <a:cubicBezTo>
                      <a:pt x="12" y="39"/>
                      <a:pt x="12" y="39"/>
                      <a:pt x="12" y="39"/>
                    </a:cubicBezTo>
                    <a:cubicBezTo>
                      <a:pt x="12" y="39"/>
                      <a:pt x="11" y="39"/>
                      <a:pt x="11" y="38"/>
                    </a:cubicBezTo>
                    <a:cubicBezTo>
                      <a:pt x="11" y="38"/>
                      <a:pt x="11" y="38"/>
                      <a:pt x="11" y="38"/>
                    </a:cubicBezTo>
                    <a:cubicBezTo>
                      <a:pt x="11" y="38"/>
                      <a:pt x="11" y="38"/>
                      <a:pt x="11" y="38"/>
                    </a:cubicBezTo>
                    <a:cubicBezTo>
                      <a:pt x="11" y="38"/>
                      <a:pt x="11" y="38"/>
                      <a:pt x="11" y="38"/>
                    </a:cubicBezTo>
                    <a:cubicBezTo>
                      <a:pt x="11" y="38"/>
                      <a:pt x="11" y="39"/>
                      <a:pt x="11" y="39"/>
                    </a:cubicBezTo>
                    <a:cubicBezTo>
                      <a:pt x="11" y="39"/>
                      <a:pt x="11" y="39"/>
                      <a:pt x="11" y="39"/>
                    </a:cubicBezTo>
                    <a:cubicBezTo>
                      <a:pt x="11" y="39"/>
                      <a:pt x="12" y="39"/>
                      <a:pt x="12" y="39"/>
                    </a:cubicBezTo>
                    <a:cubicBezTo>
                      <a:pt x="12" y="39"/>
                      <a:pt x="12" y="39"/>
                      <a:pt x="12" y="39"/>
                    </a:cubicBezTo>
                    <a:cubicBezTo>
                      <a:pt x="12" y="39"/>
                      <a:pt x="12" y="39"/>
                      <a:pt x="12" y="39"/>
                    </a:cubicBezTo>
                    <a:cubicBezTo>
                      <a:pt x="12" y="39"/>
                      <a:pt x="12" y="39"/>
                      <a:pt x="12" y="39"/>
                    </a:cubicBezTo>
                    <a:cubicBezTo>
                      <a:pt x="12" y="39"/>
                      <a:pt x="12" y="39"/>
                      <a:pt x="12" y="39"/>
                    </a:cubicBezTo>
                    <a:cubicBezTo>
                      <a:pt x="12" y="39"/>
                      <a:pt x="13" y="39"/>
                      <a:pt x="13" y="39"/>
                    </a:cubicBezTo>
                    <a:cubicBezTo>
                      <a:pt x="13" y="39"/>
                      <a:pt x="13" y="39"/>
                      <a:pt x="13" y="39"/>
                    </a:cubicBezTo>
                    <a:cubicBezTo>
                      <a:pt x="13" y="39"/>
                      <a:pt x="13" y="39"/>
                      <a:pt x="13" y="39"/>
                    </a:cubicBezTo>
                    <a:cubicBezTo>
                      <a:pt x="13" y="39"/>
                      <a:pt x="13" y="39"/>
                      <a:pt x="13"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3" y="39"/>
                      <a:pt x="13" y="39"/>
                    </a:cubicBezTo>
                    <a:cubicBezTo>
                      <a:pt x="13" y="39"/>
                      <a:pt x="13" y="39"/>
                      <a:pt x="13" y="39"/>
                    </a:cubicBezTo>
                    <a:cubicBezTo>
                      <a:pt x="13" y="39"/>
                      <a:pt x="13" y="39"/>
                      <a:pt x="13" y="39"/>
                    </a:cubicBezTo>
                    <a:cubicBezTo>
                      <a:pt x="13" y="39"/>
                      <a:pt x="13" y="39"/>
                      <a:pt x="13" y="39"/>
                    </a:cubicBezTo>
                    <a:cubicBezTo>
                      <a:pt x="13" y="39"/>
                      <a:pt x="14" y="39"/>
                      <a:pt x="14" y="39"/>
                    </a:cubicBezTo>
                    <a:cubicBezTo>
                      <a:pt x="14" y="39"/>
                      <a:pt x="14" y="39"/>
                      <a:pt x="14" y="39"/>
                    </a:cubicBezTo>
                    <a:cubicBezTo>
                      <a:pt x="14" y="39"/>
                      <a:pt x="14" y="39"/>
                      <a:pt x="14" y="39"/>
                    </a:cubicBezTo>
                    <a:cubicBezTo>
                      <a:pt x="14" y="39"/>
                      <a:pt x="15" y="40"/>
                      <a:pt x="15" y="40"/>
                    </a:cubicBezTo>
                    <a:cubicBezTo>
                      <a:pt x="15" y="40"/>
                      <a:pt x="15" y="40"/>
                      <a:pt x="15" y="40"/>
                    </a:cubicBezTo>
                    <a:cubicBezTo>
                      <a:pt x="15" y="40"/>
                      <a:pt x="15" y="40"/>
                      <a:pt x="15" y="40"/>
                    </a:cubicBezTo>
                    <a:cubicBezTo>
                      <a:pt x="15" y="40"/>
                      <a:pt x="15" y="40"/>
                      <a:pt x="15" y="40"/>
                    </a:cubicBezTo>
                    <a:cubicBezTo>
                      <a:pt x="15" y="40"/>
                      <a:pt x="15" y="40"/>
                      <a:pt x="16" y="40"/>
                    </a:cubicBezTo>
                    <a:cubicBezTo>
                      <a:pt x="16" y="40"/>
                      <a:pt x="16" y="40"/>
                      <a:pt x="16" y="40"/>
                    </a:cubicBezTo>
                    <a:cubicBezTo>
                      <a:pt x="16" y="40"/>
                      <a:pt x="17" y="40"/>
                      <a:pt x="16" y="40"/>
                    </a:cubicBezTo>
                    <a:cubicBezTo>
                      <a:pt x="16" y="40"/>
                      <a:pt x="16" y="40"/>
                      <a:pt x="16" y="40"/>
                    </a:cubicBezTo>
                    <a:cubicBezTo>
                      <a:pt x="16" y="40"/>
                      <a:pt x="16" y="40"/>
                      <a:pt x="16" y="40"/>
                    </a:cubicBezTo>
                    <a:cubicBezTo>
                      <a:pt x="16" y="40"/>
                      <a:pt x="16" y="39"/>
                      <a:pt x="16"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8" y="39"/>
                      <a:pt x="19" y="39"/>
                      <a:pt x="20" y="39"/>
                    </a:cubicBezTo>
                    <a:cubicBezTo>
                      <a:pt x="20" y="39"/>
                      <a:pt x="20" y="39"/>
                      <a:pt x="20" y="39"/>
                    </a:cubicBezTo>
                    <a:cubicBezTo>
                      <a:pt x="20" y="40"/>
                      <a:pt x="21" y="40"/>
                      <a:pt x="21" y="39"/>
                    </a:cubicBezTo>
                    <a:cubicBezTo>
                      <a:pt x="21" y="39"/>
                      <a:pt x="21" y="39"/>
                      <a:pt x="21" y="39"/>
                    </a:cubicBezTo>
                    <a:cubicBezTo>
                      <a:pt x="22" y="40"/>
                      <a:pt x="22" y="40"/>
                      <a:pt x="23" y="40"/>
                    </a:cubicBezTo>
                    <a:cubicBezTo>
                      <a:pt x="23" y="40"/>
                      <a:pt x="23" y="40"/>
                      <a:pt x="23" y="40"/>
                    </a:cubicBezTo>
                    <a:cubicBezTo>
                      <a:pt x="22" y="40"/>
                      <a:pt x="22" y="40"/>
                      <a:pt x="22" y="40"/>
                    </a:cubicBezTo>
                    <a:cubicBezTo>
                      <a:pt x="22" y="40"/>
                      <a:pt x="22" y="40"/>
                      <a:pt x="21" y="40"/>
                    </a:cubicBezTo>
                    <a:cubicBezTo>
                      <a:pt x="21" y="40"/>
                      <a:pt x="21" y="40"/>
                      <a:pt x="21" y="40"/>
                    </a:cubicBezTo>
                    <a:cubicBezTo>
                      <a:pt x="21" y="40"/>
                      <a:pt x="21" y="40"/>
                      <a:pt x="21" y="40"/>
                    </a:cubicBezTo>
                    <a:cubicBezTo>
                      <a:pt x="21" y="40"/>
                      <a:pt x="21" y="40"/>
                      <a:pt x="21" y="40"/>
                    </a:cubicBezTo>
                    <a:cubicBezTo>
                      <a:pt x="22" y="40"/>
                      <a:pt x="22" y="40"/>
                      <a:pt x="22" y="40"/>
                    </a:cubicBezTo>
                    <a:cubicBezTo>
                      <a:pt x="22" y="40"/>
                      <a:pt x="23" y="40"/>
                      <a:pt x="23" y="40"/>
                    </a:cubicBezTo>
                    <a:cubicBezTo>
                      <a:pt x="23" y="40"/>
                      <a:pt x="23" y="40"/>
                      <a:pt x="23" y="40"/>
                    </a:cubicBezTo>
                    <a:cubicBezTo>
                      <a:pt x="23" y="40"/>
                      <a:pt x="24" y="40"/>
                      <a:pt x="24" y="41"/>
                    </a:cubicBezTo>
                    <a:cubicBezTo>
                      <a:pt x="23" y="41"/>
                      <a:pt x="22" y="40"/>
                      <a:pt x="21" y="40"/>
                    </a:cubicBezTo>
                    <a:cubicBezTo>
                      <a:pt x="21" y="41"/>
                      <a:pt x="20" y="40"/>
                      <a:pt x="19" y="41"/>
                    </a:cubicBezTo>
                    <a:cubicBezTo>
                      <a:pt x="19" y="41"/>
                      <a:pt x="19" y="41"/>
                      <a:pt x="19" y="41"/>
                    </a:cubicBezTo>
                    <a:cubicBezTo>
                      <a:pt x="19" y="40"/>
                      <a:pt x="18" y="41"/>
                      <a:pt x="17" y="40"/>
                    </a:cubicBezTo>
                    <a:cubicBezTo>
                      <a:pt x="17" y="40"/>
                      <a:pt x="17" y="40"/>
                      <a:pt x="17" y="40"/>
                    </a:cubicBezTo>
                    <a:cubicBezTo>
                      <a:pt x="16" y="40"/>
                      <a:pt x="16" y="40"/>
                      <a:pt x="15" y="40"/>
                    </a:cubicBezTo>
                    <a:cubicBezTo>
                      <a:pt x="15" y="40"/>
                      <a:pt x="15" y="40"/>
                      <a:pt x="15" y="40"/>
                    </a:cubicBezTo>
                    <a:cubicBezTo>
                      <a:pt x="15" y="40"/>
                      <a:pt x="15" y="40"/>
                      <a:pt x="15" y="40"/>
                    </a:cubicBezTo>
                    <a:cubicBezTo>
                      <a:pt x="15" y="40"/>
                      <a:pt x="15" y="40"/>
                      <a:pt x="15" y="40"/>
                    </a:cubicBezTo>
                    <a:cubicBezTo>
                      <a:pt x="14" y="40"/>
                      <a:pt x="14" y="40"/>
                      <a:pt x="14" y="40"/>
                    </a:cubicBezTo>
                    <a:cubicBezTo>
                      <a:pt x="14" y="40"/>
                      <a:pt x="14" y="40"/>
                      <a:pt x="13" y="40"/>
                    </a:cubicBezTo>
                    <a:cubicBezTo>
                      <a:pt x="13" y="40"/>
                      <a:pt x="13" y="41"/>
                      <a:pt x="13" y="41"/>
                    </a:cubicBezTo>
                    <a:cubicBezTo>
                      <a:pt x="13" y="41"/>
                      <a:pt x="13" y="41"/>
                      <a:pt x="13" y="41"/>
                    </a:cubicBezTo>
                    <a:cubicBezTo>
                      <a:pt x="13" y="41"/>
                      <a:pt x="13" y="41"/>
                      <a:pt x="13" y="41"/>
                    </a:cubicBezTo>
                    <a:cubicBezTo>
                      <a:pt x="14" y="41"/>
                      <a:pt x="14" y="41"/>
                      <a:pt x="14" y="41"/>
                    </a:cubicBezTo>
                    <a:cubicBezTo>
                      <a:pt x="14" y="41"/>
                      <a:pt x="15" y="41"/>
                      <a:pt x="15" y="41"/>
                    </a:cubicBezTo>
                    <a:cubicBezTo>
                      <a:pt x="15" y="41"/>
                      <a:pt x="15" y="41"/>
                      <a:pt x="15" y="41"/>
                    </a:cubicBezTo>
                    <a:cubicBezTo>
                      <a:pt x="15" y="41"/>
                      <a:pt x="15" y="41"/>
                      <a:pt x="15" y="41"/>
                    </a:cubicBezTo>
                    <a:cubicBezTo>
                      <a:pt x="15" y="41"/>
                      <a:pt x="15" y="41"/>
                      <a:pt x="15" y="41"/>
                    </a:cubicBezTo>
                    <a:cubicBezTo>
                      <a:pt x="16" y="41"/>
                      <a:pt x="18" y="41"/>
                      <a:pt x="19" y="41"/>
                    </a:cubicBezTo>
                    <a:cubicBezTo>
                      <a:pt x="19" y="41"/>
                      <a:pt x="19" y="41"/>
                      <a:pt x="19" y="41"/>
                    </a:cubicBezTo>
                    <a:cubicBezTo>
                      <a:pt x="19" y="41"/>
                      <a:pt x="19" y="41"/>
                      <a:pt x="19" y="41"/>
                    </a:cubicBezTo>
                    <a:cubicBezTo>
                      <a:pt x="19" y="41"/>
                      <a:pt x="19" y="41"/>
                      <a:pt x="19" y="41"/>
                    </a:cubicBezTo>
                    <a:cubicBezTo>
                      <a:pt x="20" y="41"/>
                      <a:pt x="20" y="41"/>
                      <a:pt x="20" y="41"/>
                    </a:cubicBezTo>
                    <a:cubicBezTo>
                      <a:pt x="20" y="41"/>
                      <a:pt x="21" y="41"/>
                      <a:pt x="22" y="41"/>
                    </a:cubicBezTo>
                    <a:cubicBezTo>
                      <a:pt x="23" y="41"/>
                      <a:pt x="23" y="41"/>
                      <a:pt x="24" y="41"/>
                    </a:cubicBezTo>
                    <a:cubicBezTo>
                      <a:pt x="24" y="41"/>
                      <a:pt x="24" y="41"/>
                      <a:pt x="24" y="41"/>
                    </a:cubicBezTo>
                    <a:cubicBezTo>
                      <a:pt x="24" y="41"/>
                      <a:pt x="24" y="41"/>
                      <a:pt x="24"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0"/>
                      <a:pt x="25" y="40"/>
                    </a:cubicBezTo>
                    <a:cubicBezTo>
                      <a:pt x="25" y="40"/>
                      <a:pt x="25" y="40"/>
                      <a:pt x="25" y="40"/>
                    </a:cubicBezTo>
                    <a:cubicBezTo>
                      <a:pt x="25" y="40"/>
                      <a:pt x="25" y="40"/>
                      <a:pt x="25" y="40"/>
                    </a:cubicBezTo>
                    <a:cubicBezTo>
                      <a:pt x="25" y="40"/>
                      <a:pt x="25" y="40"/>
                      <a:pt x="26" y="40"/>
                    </a:cubicBezTo>
                    <a:cubicBezTo>
                      <a:pt x="26" y="40"/>
                      <a:pt x="26" y="40"/>
                      <a:pt x="26" y="40"/>
                    </a:cubicBezTo>
                    <a:cubicBezTo>
                      <a:pt x="26" y="40"/>
                      <a:pt x="26" y="40"/>
                      <a:pt x="27" y="40"/>
                    </a:cubicBezTo>
                    <a:cubicBezTo>
                      <a:pt x="27" y="40"/>
                      <a:pt x="27" y="40"/>
                      <a:pt x="27" y="40"/>
                    </a:cubicBezTo>
                    <a:cubicBezTo>
                      <a:pt x="27" y="40"/>
                      <a:pt x="27" y="41"/>
                      <a:pt x="27"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6" y="41"/>
                    </a:cubicBezTo>
                    <a:cubicBezTo>
                      <a:pt x="26" y="41"/>
                      <a:pt x="26" y="41"/>
                      <a:pt x="26" y="41"/>
                    </a:cubicBezTo>
                    <a:cubicBezTo>
                      <a:pt x="26" y="41"/>
                      <a:pt x="26" y="40"/>
                      <a:pt x="26" y="41"/>
                    </a:cubicBezTo>
                    <a:cubicBezTo>
                      <a:pt x="26" y="41"/>
                      <a:pt x="26" y="41"/>
                      <a:pt x="26" y="41"/>
                    </a:cubicBezTo>
                    <a:cubicBezTo>
                      <a:pt x="26" y="41"/>
                      <a:pt x="26" y="41"/>
                      <a:pt x="26" y="41"/>
                    </a:cubicBezTo>
                    <a:cubicBezTo>
                      <a:pt x="26" y="41"/>
                      <a:pt x="26" y="41"/>
                      <a:pt x="26" y="41"/>
                    </a:cubicBezTo>
                    <a:cubicBezTo>
                      <a:pt x="27" y="41"/>
                      <a:pt x="27" y="41"/>
                      <a:pt x="27" y="41"/>
                    </a:cubicBezTo>
                    <a:cubicBezTo>
                      <a:pt x="27" y="41"/>
                      <a:pt x="27" y="41"/>
                      <a:pt x="27" y="41"/>
                    </a:cubicBezTo>
                    <a:cubicBezTo>
                      <a:pt x="27" y="41"/>
                      <a:pt x="27" y="41"/>
                      <a:pt x="27" y="41"/>
                    </a:cubicBezTo>
                    <a:cubicBezTo>
                      <a:pt x="27" y="42"/>
                      <a:pt x="27" y="42"/>
                      <a:pt x="27" y="42"/>
                    </a:cubicBezTo>
                    <a:cubicBezTo>
                      <a:pt x="26" y="42"/>
                      <a:pt x="26" y="41"/>
                      <a:pt x="25" y="42"/>
                    </a:cubicBezTo>
                    <a:cubicBezTo>
                      <a:pt x="25" y="41"/>
                      <a:pt x="25" y="41"/>
                      <a:pt x="25" y="41"/>
                    </a:cubicBezTo>
                    <a:cubicBezTo>
                      <a:pt x="25" y="41"/>
                      <a:pt x="25" y="41"/>
                      <a:pt x="25" y="41"/>
                    </a:cubicBezTo>
                    <a:cubicBezTo>
                      <a:pt x="24" y="41"/>
                      <a:pt x="24" y="41"/>
                      <a:pt x="24" y="42"/>
                    </a:cubicBezTo>
                    <a:cubicBezTo>
                      <a:pt x="23" y="41"/>
                      <a:pt x="23" y="42"/>
                      <a:pt x="23" y="42"/>
                    </a:cubicBezTo>
                    <a:cubicBezTo>
                      <a:pt x="22" y="42"/>
                      <a:pt x="22" y="41"/>
                      <a:pt x="22" y="41"/>
                    </a:cubicBezTo>
                    <a:cubicBezTo>
                      <a:pt x="22" y="41"/>
                      <a:pt x="21" y="42"/>
                      <a:pt x="21" y="42"/>
                    </a:cubicBezTo>
                    <a:cubicBezTo>
                      <a:pt x="21" y="42"/>
                      <a:pt x="21" y="41"/>
                      <a:pt x="21" y="42"/>
                    </a:cubicBezTo>
                    <a:cubicBezTo>
                      <a:pt x="21" y="41"/>
                      <a:pt x="19" y="41"/>
                      <a:pt x="19" y="42"/>
                    </a:cubicBezTo>
                    <a:cubicBezTo>
                      <a:pt x="19" y="41"/>
                      <a:pt x="19" y="41"/>
                      <a:pt x="19" y="41"/>
                    </a:cubicBezTo>
                    <a:cubicBezTo>
                      <a:pt x="18" y="42"/>
                      <a:pt x="18" y="41"/>
                      <a:pt x="18" y="42"/>
                    </a:cubicBezTo>
                    <a:cubicBezTo>
                      <a:pt x="18" y="42"/>
                      <a:pt x="18" y="41"/>
                      <a:pt x="18" y="41"/>
                    </a:cubicBezTo>
                    <a:cubicBezTo>
                      <a:pt x="17" y="41"/>
                      <a:pt x="17" y="42"/>
                      <a:pt x="16" y="41"/>
                    </a:cubicBezTo>
                    <a:cubicBezTo>
                      <a:pt x="16" y="41"/>
                      <a:pt x="16"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4" y="42"/>
                      <a:pt x="12" y="41"/>
                      <a:pt x="11" y="41"/>
                    </a:cubicBezTo>
                    <a:cubicBezTo>
                      <a:pt x="11" y="41"/>
                      <a:pt x="11" y="41"/>
                      <a:pt x="11" y="41"/>
                    </a:cubicBezTo>
                    <a:cubicBezTo>
                      <a:pt x="10" y="41"/>
                      <a:pt x="10" y="41"/>
                      <a:pt x="10" y="41"/>
                    </a:cubicBezTo>
                    <a:cubicBezTo>
                      <a:pt x="10" y="41"/>
                      <a:pt x="10" y="41"/>
                      <a:pt x="10" y="42"/>
                    </a:cubicBezTo>
                    <a:cubicBezTo>
                      <a:pt x="10" y="41"/>
                      <a:pt x="10" y="41"/>
                      <a:pt x="10" y="41"/>
                    </a:cubicBezTo>
                    <a:cubicBezTo>
                      <a:pt x="10" y="41"/>
                      <a:pt x="10" y="42"/>
                      <a:pt x="10" y="42"/>
                    </a:cubicBezTo>
                    <a:cubicBezTo>
                      <a:pt x="9" y="41"/>
                      <a:pt x="9" y="42"/>
                      <a:pt x="8" y="41"/>
                    </a:cubicBezTo>
                    <a:cubicBezTo>
                      <a:pt x="8" y="42"/>
                      <a:pt x="7" y="42"/>
                      <a:pt x="8" y="41"/>
                    </a:cubicBezTo>
                    <a:cubicBezTo>
                      <a:pt x="7" y="41"/>
                      <a:pt x="7" y="42"/>
                      <a:pt x="7" y="42"/>
                    </a:cubicBezTo>
                    <a:cubicBezTo>
                      <a:pt x="7" y="42"/>
                      <a:pt x="7" y="42"/>
                      <a:pt x="7" y="42"/>
                    </a:cubicBezTo>
                    <a:cubicBezTo>
                      <a:pt x="7" y="42"/>
                      <a:pt x="7" y="42"/>
                      <a:pt x="7" y="42"/>
                    </a:cubicBezTo>
                    <a:cubicBezTo>
                      <a:pt x="7" y="42"/>
                      <a:pt x="6" y="42"/>
                      <a:pt x="6" y="42"/>
                    </a:cubicBezTo>
                    <a:cubicBezTo>
                      <a:pt x="6" y="42"/>
                      <a:pt x="6" y="42"/>
                      <a:pt x="6" y="42"/>
                    </a:cubicBezTo>
                    <a:cubicBezTo>
                      <a:pt x="6" y="42"/>
                      <a:pt x="6" y="42"/>
                      <a:pt x="6" y="42"/>
                    </a:cubicBezTo>
                    <a:cubicBezTo>
                      <a:pt x="5" y="42"/>
                      <a:pt x="5"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3" y="42"/>
                    </a:cubicBezTo>
                    <a:cubicBezTo>
                      <a:pt x="3" y="42"/>
                      <a:pt x="3" y="42"/>
                      <a:pt x="3" y="42"/>
                    </a:cubicBezTo>
                    <a:cubicBezTo>
                      <a:pt x="3" y="42"/>
                      <a:pt x="3" y="42"/>
                      <a:pt x="3" y="42"/>
                    </a:cubicBezTo>
                    <a:cubicBezTo>
                      <a:pt x="3" y="42"/>
                      <a:pt x="3" y="42"/>
                      <a:pt x="3" y="42"/>
                    </a:cubicBezTo>
                    <a:cubicBezTo>
                      <a:pt x="3" y="42"/>
                      <a:pt x="2" y="42"/>
                      <a:pt x="2" y="42"/>
                    </a:cubicBezTo>
                    <a:cubicBezTo>
                      <a:pt x="2" y="42"/>
                      <a:pt x="1" y="42"/>
                      <a:pt x="1" y="42"/>
                    </a:cubicBezTo>
                    <a:cubicBezTo>
                      <a:pt x="0" y="42"/>
                      <a:pt x="0" y="42"/>
                      <a:pt x="0" y="43"/>
                    </a:cubicBezTo>
                    <a:cubicBezTo>
                      <a:pt x="0" y="43"/>
                      <a:pt x="0" y="43"/>
                      <a:pt x="1" y="43"/>
                    </a:cubicBezTo>
                    <a:cubicBezTo>
                      <a:pt x="1" y="43"/>
                      <a:pt x="1" y="43"/>
                      <a:pt x="1" y="43"/>
                    </a:cubicBezTo>
                    <a:cubicBezTo>
                      <a:pt x="1" y="43"/>
                      <a:pt x="2" y="43"/>
                      <a:pt x="2" y="42"/>
                    </a:cubicBezTo>
                    <a:cubicBezTo>
                      <a:pt x="2" y="42"/>
                      <a:pt x="3" y="42"/>
                      <a:pt x="3" y="42"/>
                    </a:cubicBezTo>
                    <a:cubicBezTo>
                      <a:pt x="3" y="42"/>
                      <a:pt x="3" y="42"/>
                      <a:pt x="3" y="42"/>
                    </a:cubicBezTo>
                    <a:cubicBezTo>
                      <a:pt x="3" y="43"/>
                      <a:pt x="3" y="43"/>
                      <a:pt x="3" y="43"/>
                    </a:cubicBezTo>
                    <a:cubicBezTo>
                      <a:pt x="3" y="42"/>
                      <a:pt x="2" y="43"/>
                      <a:pt x="2" y="43"/>
                    </a:cubicBezTo>
                    <a:cubicBezTo>
                      <a:pt x="2" y="43"/>
                      <a:pt x="2" y="43"/>
                      <a:pt x="2" y="43"/>
                    </a:cubicBezTo>
                    <a:cubicBezTo>
                      <a:pt x="2" y="43"/>
                      <a:pt x="2" y="43"/>
                      <a:pt x="2" y="43"/>
                    </a:cubicBezTo>
                    <a:cubicBezTo>
                      <a:pt x="3" y="43"/>
                      <a:pt x="3" y="43"/>
                      <a:pt x="4" y="43"/>
                    </a:cubicBezTo>
                    <a:cubicBezTo>
                      <a:pt x="4" y="43"/>
                      <a:pt x="4" y="43"/>
                      <a:pt x="4" y="43"/>
                    </a:cubicBezTo>
                    <a:cubicBezTo>
                      <a:pt x="4" y="43"/>
                      <a:pt x="4" y="43"/>
                      <a:pt x="4" y="43"/>
                    </a:cubicBezTo>
                    <a:cubicBezTo>
                      <a:pt x="4" y="43"/>
                      <a:pt x="4" y="43"/>
                      <a:pt x="4" y="43"/>
                    </a:cubicBezTo>
                    <a:cubicBezTo>
                      <a:pt x="5" y="43"/>
                      <a:pt x="5" y="43"/>
                      <a:pt x="5" y="43"/>
                    </a:cubicBezTo>
                    <a:cubicBezTo>
                      <a:pt x="5" y="43"/>
                      <a:pt x="5" y="43"/>
                      <a:pt x="6" y="43"/>
                    </a:cubicBezTo>
                    <a:cubicBezTo>
                      <a:pt x="6" y="43"/>
                      <a:pt x="6" y="43"/>
                      <a:pt x="6" y="43"/>
                    </a:cubicBezTo>
                    <a:cubicBezTo>
                      <a:pt x="6" y="43"/>
                      <a:pt x="6" y="43"/>
                      <a:pt x="6" y="43"/>
                    </a:cubicBezTo>
                    <a:cubicBezTo>
                      <a:pt x="7" y="43"/>
                      <a:pt x="7" y="43"/>
                      <a:pt x="7" y="43"/>
                    </a:cubicBezTo>
                    <a:cubicBezTo>
                      <a:pt x="7" y="43"/>
                      <a:pt x="7" y="43"/>
                      <a:pt x="7" y="43"/>
                    </a:cubicBezTo>
                    <a:cubicBezTo>
                      <a:pt x="6" y="43"/>
                      <a:pt x="6" y="43"/>
                      <a:pt x="6" y="43"/>
                    </a:cubicBezTo>
                    <a:cubicBezTo>
                      <a:pt x="6" y="43"/>
                      <a:pt x="6" y="43"/>
                      <a:pt x="6" y="42"/>
                    </a:cubicBezTo>
                    <a:cubicBezTo>
                      <a:pt x="6" y="42"/>
                      <a:pt x="6" y="42"/>
                      <a:pt x="6" y="42"/>
                    </a:cubicBezTo>
                    <a:cubicBezTo>
                      <a:pt x="6" y="42"/>
                      <a:pt x="7" y="42"/>
                      <a:pt x="7" y="42"/>
                    </a:cubicBezTo>
                    <a:cubicBezTo>
                      <a:pt x="7" y="42"/>
                      <a:pt x="7" y="42"/>
                      <a:pt x="7" y="42"/>
                    </a:cubicBezTo>
                    <a:cubicBezTo>
                      <a:pt x="7" y="42"/>
                      <a:pt x="7" y="42"/>
                      <a:pt x="7" y="42"/>
                    </a:cubicBezTo>
                    <a:cubicBezTo>
                      <a:pt x="7" y="42"/>
                      <a:pt x="7" y="43"/>
                      <a:pt x="7" y="43"/>
                    </a:cubicBezTo>
                    <a:cubicBezTo>
                      <a:pt x="7" y="43"/>
                      <a:pt x="7" y="43"/>
                      <a:pt x="7" y="43"/>
                    </a:cubicBezTo>
                    <a:cubicBezTo>
                      <a:pt x="7" y="43"/>
                      <a:pt x="7" y="43"/>
                      <a:pt x="7" y="43"/>
                    </a:cubicBezTo>
                    <a:cubicBezTo>
                      <a:pt x="8" y="43"/>
                      <a:pt x="9" y="43"/>
                      <a:pt x="10" y="43"/>
                    </a:cubicBezTo>
                    <a:cubicBezTo>
                      <a:pt x="10" y="43"/>
                      <a:pt x="10" y="43"/>
                      <a:pt x="11" y="43"/>
                    </a:cubicBezTo>
                    <a:cubicBezTo>
                      <a:pt x="11" y="43"/>
                      <a:pt x="11" y="43"/>
                      <a:pt x="11" y="43"/>
                    </a:cubicBezTo>
                    <a:cubicBezTo>
                      <a:pt x="12" y="43"/>
                      <a:pt x="12" y="43"/>
                      <a:pt x="13" y="43"/>
                    </a:cubicBezTo>
                    <a:cubicBezTo>
                      <a:pt x="13" y="43"/>
                      <a:pt x="13" y="43"/>
                      <a:pt x="13" y="43"/>
                    </a:cubicBezTo>
                    <a:cubicBezTo>
                      <a:pt x="13" y="44"/>
                      <a:pt x="13"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5" y="44"/>
                      <a:pt x="16" y="44"/>
                      <a:pt x="16" y="43"/>
                    </a:cubicBezTo>
                    <a:cubicBezTo>
                      <a:pt x="17" y="44"/>
                      <a:pt x="18" y="43"/>
                      <a:pt x="19" y="43"/>
                    </a:cubicBezTo>
                    <a:cubicBezTo>
                      <a:pt x="19" y="43"/>
                      <a:pt x="19" y="43"/>
                      <a:pt x="19" y="43"/>
                    </a:cubicBezTo>
                    <a:cubicBezTo>
                      <a:pt x="19" y="43"/>
                      <a:pt x="19" y="43"/>
                      <a:pt x="19" y="43"/>
                    </a:cubicBezTo>
                    <a:cubicBezTo>
                      <a:pt x="19" y="43"/>
                      <a:pt x="19" y="43"/>
                      <a:pt x="20" y="43"/>
                    </a:cubicBezTo>
                    <a:cubicBezTo>
                      <a:pt x="20" y="43"/>
                      <a:pt x="19" y="43"/>
                      <a:pt x="19" y="43"/>
                    </a:cubicBezTo>
                    <a:cubicBezTo>
                      <a:pt x="20" y="43"/>
                      <a:pt x="20" y="43"/>
                      <a:pt x="21" y="43"/>
                    </a:cubicBezTo>
                    <a:cubicBezTo>
                      <a:pt x="21" y="43"/>
                      <a:pt x="21" y="43"/>
                      <a:pt x="21" y="43"/>
                    </a:cubicBezTo>
                    <a:cubicBezTo>
                      <a:pt x="21" y="43"/>
                      <a:pt x="21" y="43"/>
                      <a:pt x="20" y="43"/>
                    </a:cubicBezTo>
                    <a:cubicBezTo>
                      <a:pt x="20" y="43"/>
                      <a:pt x="20" y="43"/>
                      <a:pt x="20" y="43"/>
                    </a:cubicBezTo>
                    <a:cubicBezTo>
                      <a:pt x="20" y="43"/>
                      <a:pt x="20" y="43"/>
                      <a:pt x="20" y="43"/>
                    </a:cubicBezTo>
                    <a:cubicBezTo>
                      <a:pt x="20" y="43"/>
                      <a:pt x="20" y="43"/>
                      <a:pt x="20" y="43"/>
                    </a:cubicBezTo>
                    <a:cubicBezTo>
                      <a:pt x="20" y="43"/>
                      <a:pt x="20" y="44"/>
                      <a:pt x="20" y="44"/>
                    </a:cubicBezTo>
                    <a:cubicBezTo>
                      <a:pt x="20" y="44"/>
                      <a:pt x="20" y="44"/>
                      <a:pt x="20" y="44"/>
                    </a:cubicBezTo>
                    <a:cubicBezTo>
                      <a:pt x="21" y="44"/>
                      <a:pt x="21" y="44"/>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2" y="43"/>
                      <a:pt x="22"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4"/>
                      <a:pt x="23" y="44"/>
                      <a:pt x="23" y="44"/>
                    </a:cubicBezTo>
                    <a:cubicBezTo>
                      <a:pt x="23" y="44"/>
                      <a:pt x="23" y="44"/>
                      <a:pt x="23" y="44"/>
                    </a:cubicBezTo>
                    <a:cubicBezTo>
                      <a:pt x="23" y="44"/>
                      <a:pt x="23" y="44"/>
                      <a:pt x="23" y="44"/>
                    </a:cubicBezTo>
                    <a:cubicBezTo>
                      <a:pt x="24" y="43"/>
                      <a:pt x="25" y="44"/>
                      <a:pt x="26" y="44"/>
                    </a:cubicBezTo>
                    <a:cubicBezTo>
                      <a:pt x="26" y="44"/>
                      <a:pt x="26" y="43"/>
                      <a:pt x="26" y="43"/>
                    </a:cubicBezTo>
                    <a:cubicBezTo>
                      <a:pt x="26" y="43"/>
                      <a:pt x="26" y="44"/>
                      <a:pt x="26" y="44"/>
                    </a:cubicBezTo>
                    <a:cubicBezTo>
                      <a:pt x="27" y="43"/>
                      <a:pt x="26" y="43"/>
                      <a:pt x="27" y="43"/>
                    </a:cubicBezTo>
                    <a:cubicBezTo>
                      <a:pt x="27" y="43"/>
                      <a:pt x="27" y="43"/>
                      <a:pt x="28" y="43"/>
                    </a:cubicBezTo>
                    <a:cubicBezTo>
                      <a:pt x="28" y="43"/>
                      <a:pt x="28" y="43"/>
                      <a:pt x="28" y="43"/>
                    </a:cubicBezTo>
                    <a:cubicBezTo>
                      <a:pt x="28" y="43"/>
                      <a:pt x="28" y="43"/>
                      <a:pt x="28" y="43"/>
                    </a:cubicBezTo>
                    <a:cubicBezTo>
                      <a:pt x="28" y="43"/>
                      <a:pt x="27" y="43"/>
                      <a:pt x="27" y="43"/>
                    </a:cubicBezTo>
                    <a:cubicBezTo>
                      <a:pt x="27" y="43"/>
                      <a:pt x="27" y="43"/>
                      <a:pt x="27" y="44"/>
                    </a:cubicBezTo>
                    <a:cubicBezTo>
                      <a:pt x="27" y="44"/>
                      <a:pt x="27" y="44"/>
                      <a:pt x="27" y="44"/>
                    </a:cubicBezTo>
                    <a:cubicBezTo>
                      <a:pt x="27" y="44"/>
                      <a:pt x="27" y="44"/>
                      <a:pt x="27" y="44"/>
                    </a:cubicBezTo>
                    <a:cubicBezTo>
                      <a:pt x="27" y="44"/>
                      <a:pt x="28" y="44"/>
                      <a:pt x="28" y="44"/>
                    </a:cubicBezTo>
                    <a:cubicBezTo>
                      <a:pt x="28" y="44"/>
                      <a:pt x="28" y="44"/>
                      <a:pt x="28" y="44"/>
                    </a:cubicBezTo>
                    <a:cubicBezTo>
                      <a:pt x="30" y="44"/>
                      <a:pt x="32" y="44"/>
                      <a:pt x="34" y="44"/>
                    </a:cubicBezTo>
                    <a:cubicBezTo>
                      <a:pt x="35" y="44"/>
                      <a:pt x="36" y="44"/>
                      <a:pt x="37" y="44"/>
                    </a:cubicBezTo>
                    <a:cubicBezTo>
                      <a:pt x="37" y="44"/>
                      <a:pt x="37" y="45"/>
                      <a:pt x="37" y="44"/>
                    </a:cubicBezTo>
                    <a:cubicBezTo>
                      <a:pt x="37" y="44"/>
                      <a:pt x="39" y="44"/>
                      <a:pt x="39" y="44"/>
                    </a:cubicBezTo>
                    <a:cubicBezTo>
                      <a:pt x="39" y="44"/>
                      <a:pt x="39" y="44"/>
                      <a:pt x="40" y="44"/>
                    </a:cubicBezTo>
                    <a:cubicBezTo>
                      <a:pt x="40" y="44"/>
                      <a:pt x="40" y="44"/>
                      <a:pt x="40" y="44"/>
                    </a:cubicBezTo>
                    <a:cubicBezTo>
                      <a:pt x="40" y="44"/>
                      <a:pt x="40" y="44"/>
                      <a:pt x="40" y="44"/>
                    </a:cubicBezTo>
                    <a:cubicBezTo>
                      <a:pt x="40" y="44"/>
                      <a:pt x="40" y="44"/>
                      <a:pt x="40" y="44"/>
                    </a:cubicBezTo>
                    <a:cubicBezTo>
                      <a:pt x="40" y="44"/>
                      <a:pt x="40" y="44"/>
                      <a:pt x="39" y="44"/>
                    </a:cubicBezTo>
                    <a:cubicBezTo>
                      <a:pt x="39" y="44"/>
                      <a:pt x="39" y="44"/>
                      <a:pt x="39" y="44"/>
                    </a:cubicBezTo>
                    <a:cubicBezTo>
                      <a:pt x="39" y="44"/>
                      <a:pt x="40" y="44"/>
                      <a:pt x="40" y="44"/>
                    </a:cubicBezTo>
                    <a:cubicBezTo>
                      <a:pt x="40" y="44"/>
                      <a:pt x="40" y="44"/>
                      <a:pt x="40" y="44"/>
                    </a:cubicBezTo>
                    <a:cubicBezTo>
                      <a:pt x="40" y="44"/>
                      <a:pt x="40" y="44"/>
                      <a:pt x="40" y="44"/>
                    </a:cubicBezTo>
                    <a:cubicBezTo>
                      <a:pt x="40" y="44"/>
                      <a:pt x="40" y="44"/>
                      <a:pt x="40" y="44"/>
                    </a:cubicBezTo>
                    <a:cubicBezTo>
                      <a:pt x="40" y="44"/>
                      <a:pt x="40" y="44"/>
                      <a:pt x="40" y="44"/>
                    </a:cubicBezTo>
                    <a:cubicBezTo>
                      <a:pt x="40" y="44"/>
                      <a:pt x="40" y="44"/>
                      <a:pt x="40" y="44"/>
                    </a:cubicBezTo>
                    <a:cubicBezTo>
                      <a:pt x="40" y="44"/>
                      <a:pt x="40" y="44"/>
                      <a:pt x="40" y="44"/>
                    </a:cubicBezTo>
                    <a:cubicBezTo>
                      <a:pt x="41" y="44"/>
                      <a:pt x="41" y="44"/>
                      <a:pt x="41" y="44"/>
                    </a:cubicBezTo>
                    <a:cubicBezTo>
                      <a:pt x="41" y="44"/>
                      <a:pt x="43" y="44"/>
                      <a:pt x="42" y="44"/>
                    </a:cubicBezTo>
                    <a:cubicBezTo>
                      <a:pt x="44" y="44"/>
                      <a:pt x="45" y="45"/>
                      <a:pt x="47" y="45"/>
                    </a:cubicBezTo>
                    <a:cubicBezTo>
                      <a:pt x="47" y="45"/>
                      <a:pt x="47" y="45"/>
                      <a:pt x="47" y="45"/>
                    </a:cubicBezTo>
                    <a:cubicBezTo>
                      <a:pt x="48" y="45"/>
                      <a:pt x="50" y="45"/>
                      <a:pt x="51" y="45"/>
                    </a:cubicBezTo>
                    <a:cubicBezTo>
                      <a:pt x="51" y="45"/>
                      <a:pt x="51" y="45"/>
                      <a:pt x="51" y="45"/>
                    </a:cubicBezTo>
                    <a:cubicBezTo>
                      <a:pt x="51" y="45"/>
                      <a:pt x="51" y="45"/>
                      <a:pt x="51" y="45"/>
                    </a:cubicBezTo>
                    <a:cubicBezTo>
                      <a:pt x="50" y="45"/>
                      <a:pt x="50" y="45"/>
                      <a:pt x="50" y="45"/>
                    </a:cubicBezTo>
                    <a:cubicBezTo>
                      <a:pt x="50" y="45"/>
                      <a:pt x="50" y="45"/>
                      <a:pt x="50" y="45"/>
                    </a:cubicBezTo>
                    <a:cubicBezTo>
                      <a:pt x="50" y="45"/>
                      <a:pt x="50" y="45"/>
                      <a:pt x="50" y="45"/>
                    </a:cubicBezTo>
                    <a:cubicBezTo>
                      <a:pt x="51" y="45"/>
                      <a:pt x="51" y="45"/>
                      <a:pt x="51" y="45"/>
                    </a:cubicBezTo>
                    <a:cubicBezTo>
                      <a:pt x="51" y="45"/>
                      <a:pt x="51" y="45"/>
                      <a:pt x="51" y="45"/>
                    </a:cubicBezTo>
                    <a:cubicBezTo>
                      <a:pt x="52" y="45"/>
                      <a:pt x="53" y="45"/>
                      <a:pt x="53" y="46"/>
                    </a:cubicBezTo>
                    <a:cubicBezTo>
                      <a:pt x="53" y="46"/>
                      <a:pt x="54" y="45"/>
                      <a:pt x="54" y="45"/>
                    </a:cubicBezTo>
                    <a:cubicBezTo>
                      <a:pt x="56" y="45"/>
                      <a:pt x="57" y="45"/>
                      <a:pt x="59" y="46"/>
                    </a:cubicBezTo>
                    <a:cubicBezTo>
                      <a:pt x="59" y="46"/>
                      <a:pt x="59" y="46"/>
                      <a:pt x="59" y="46"/>
                    </a:cubicBezTo>
                    <a:cubicBezTo>
                      <a:pt x="59" y="46"/>
                      <a:pt x="59" y="46"/>
                      <a:pt x="59" y="46"/>
                    </a:cubicBezTo>
                    <a:cubicBezTo>
                      <a:pt x="59" y="46"/>
                      <a:pt x="60" y="46"/>
                      <a:pt x="61" y="47"/>
                    </a:cubicBezTo>
                    <a:cubicBezTo>
                      <a:pt x="61" y="47"/>
                      <a:pt x="61" y="47"/>
                      <a:pt x="61" y="47"/>
                    </a:cubicBezTo>
                    <a:cubicBezTo>
                      <a:pt x="61" y="47"/>
                      <a:pt x="61" y="47"/>
                      <a:pt x="61" y="47"/>
                    </a:cubicBezTo>
                    <a:cubicBezTo>
                      <a:pt x="61" y="47"/>
                      <a:pt x="61" y="47"/>
                      <a:pt x="61" y="47"/>
                    </a:cubicBezTo>
                    <a:cubicBezTo>
                      <a:pt x="61" y="47"/>
                      <a:pt x="61" y="47"/>
                      <a:pt x="61" y="47"/>
                    </a:cubicBezTo>
                    <a:cubicBezTo>
                      <a:pt x="61" y="47"/>
                      <a:pt x="61" y="47"/>
                      <a:pt x="61" y="47"/>
                    </a:cubicBezTo>
                    <a:cubicBezTo>
                      <a:pt x="61" y="47"/>
                      <a:pt x="61" y="47"/>
                      <a:pt x="61" y="47"/>
                    </a:cubicBezTo>
                    <a:cubicBezTo>
                      <a:pt x="61" y="47"/>
                      <a:pt x="61" y="47"/>
                      <a:pt x="61" y="47"/>
                    </a:cubicBezTo>
                    <a:cubicBezTo>
                      <a:pt x="61" y="47"/>
                      <a:pt x="61" y="47"/>
                      <a:pt x="61" y="47"/>
                    </a:cubicBezTo>
                    <a:cubicBezTo>
                      <a:pt x="60" y="47"/>
                      <a:pt x="60" y="47"/>
                      <a:pt x="59" y="47"/>
                    </a:cubicBezTo>
                    <a:cubicBezTo>
                      <a:pt x="59" y="47"/>
                      <a:pt x="59" y="47"/>
                      <a:pt x="59" y="47"/>
                    </a:cubicBezTo>
                    <a:cubicBezTo>
                      <a:pt x="59" y="47"/>
                      <a:pt x="58" y="47"/>
                      <a:pt x="58" y="47"/>
                    </a:cubicBezTo>
                    <a:cubicBezTo>
                      <a:pt x="58" y="47"/>
                      <a:pt x="58" y="47"/>
                      <a:pt x="58" y="47"/>
                    </a:cubicBezTo>
                    <a:cubicBezTo>
                      <a:pt x="58" y="47"/>
                      <a:pt x="58" y="47"/>
                      <a:pt x="58" y="47"/>
                    </a:cubicBezTo>
                    <a:cubicBezTo>
                      <a:pt x="58" y="47"/>
                      <a:pt x="58" y="47"/>
                      <a:pt x="58" y="47"/>
                    </a:cubicBezTo>
                    <a:cubicBezTo>
                      <a:pt x="58" y="47"/>
                      <a:pt x="59" y="47"/>
                      <a:pt x="59" y="47"/>
                    </a:cubicBezTo>
                    <a:cubicBezTo>
                      <a:pt x="59" y="47"/>
                      <a:pt x="59" y="47"/>
                      <a:pt x="59" y="47"/>
                    </a:cubicBezTo>
                    <a:cubicBezTo>
                      <a:pt x="59" y="47"/>
                      <a:pt x="59" y="47"/>
                      <a:pt x="59" y="47"/>
                    </a:cubicBezTo>
                    <a:cubicBezTo>
                      <a:pt x="59" y="48"/>
                      <a:pt x="59" y="48"/>
                      <a:pt x="59" y="48"/>
                    </a:cubicBezTo>
                    <a:cubicBezTo>
                      <a:pt x="60" y="48"/>
                      <a:pt x="60" y="47"/>
                      <a:pt x="60" y="48"/>
                    </a:cubicBezTo>
                    <a:cubicBezTo>
                      <a:pt x="60" y="48"/>
                      <a:pt x="60" y="48"/>
                      <a:pt x="60" y="48"/>
                    </a:cubicBezTo>
                    <a:cubicBezTo>
                      <a:pt x="60" y="48"/>
                      <a:pt x="62" y="48"/>
                      <a:pt x="61" y="48"/>
                    </a:cubicBezTo>
                    <a:cubicBezTo>
                      <a:pt x="62" y="47"/>
                      <a:pt x="63" y="48"/>
                      <a:pt x="63" y="48"/>
                    </a:cubicBezTo>
                    <a:cubicBezTo>
                      <a:pt x="63" y="48"/>
                      <a:pt x="63" y="48"/>
                      <a:pt x="63" y="48"/>
                    </a:cubicBezTo>
                    <a:cubicBezTo>
                      <a:pt x="63" y="48"/>
                      <a:pt x="63" y="48"/>
                      <a:pt x="63" y="48"/>
                    </a:cubicBezTo>
                    <a:cubicBezTo>
                      <a:pt x="63" y="48"/>
                      <a:pt x="63" y="48"/>
                      <a:pt x="63" y="48"/>
                    </a:cubicBezTo>
                    <a:cubicBezTo>
                      <a:pt x="62" y="48"/>
                      <a:pt x="62" y="48"/>
                      <a:pt x="62" y="48"/>
                    </a:cubicBezTo>
                    <a:cubicBezTo>
                      <a:pt x="62" y="48"/>
                      <a:pt x="62" y="48"/>
                      <a:pt x="62" y="48"/>
                    </a:cubicBezTo>
                    <a:cubicBezTo>
                      <a:pt x="62" y="48"/>
                      <a:pt x="62" y="48"/>
                      <a:pt x="62" y="48"/>
                    </a:cubicBezTo>
                    <a:cubicBezTo>
                      <a:pt x="62" y="48"/>
                      <a:pt x="62" y="48"/>
                      <a:pt x="62" y="48"/>
                    </a:cubicBezTo>
                    <a:cubicBezTo>
                      <a:pt x="62" y="48"/>
                      <a:pt x="62" y="48"/>
                      <a:pt x="63" y="48"/>
                    </a:cubicBezTo>
                    <a:cubicBezTo>
                      <a:pt x="63" y="48"/>
                      <a:pt x="63" y="48"/>
                      <a:pt x="63" y="48"/>
                    </a:cubicBezTo>
                    <a:cubicBezTo>
                      <a:pt x="63" y="48"/>
                      <a:pt x="63" y="48"/>
                      <a:pt x="63" y="48"/>
                    </a:cubicBezTo>
                    <a:cubicBezTo>
                      <a:pt x="64" y="49"/>
                      <a:pt x="66" y="48"/>
                      <a:pt x="67" y="48"/>
                    </a:cubicBezTo>
                    <a:cubicBezTo>
                      <a:pt x="68" y="49"/>
                      <a:pt x="68" y="49"/>
                      <a:pt x="69" y="49"/>
                    </a:cubicBezTo>
                    <a:cubicBezTo>
                      <a:pt x="69" y="49"/>
                      <a:pt x="69" y="49"/>
                      <a:pt x="70" y="49"/>
                    </a:cubicBezTo>
                    <a:cubicBezTo>
                      <a:pt x="71" y="49"/>
                      <a:pt x="72" y="49"/>
                      <a:pt x="73" y="49"/>
                    </a:cubicBezTo>
                    <a:cubicBezTo>
                      <a:pt x="73" y="49"/>
                      <a:pt x="73" y="49"/>
                      <a:pt x="73" y="49"/>
                    </a:cubicBezTo>
                    <a:cubicBezTo>
                      <a:pt x="73" y="49"/>
                      <a:pt x="73" y="49"/>
                      <a:pt x="73" y="50"/>
                    </a:cubicBezTo>
                    <a:cubicBezTo>
                      <a:pt x="72" y="50"/>
                      <a:pt x="70" y="49"/>
                      <a:pt x="70" y="50"/>
                    </a:cubicBezTo>
                    <a:cubicBezTo>
                      <a:pt x="70" y="49"/>
                      <a:pt x="69" y="49"/>
                      <a:pt x="68" y="50"/>
                    </a:cubicBezTo>
                    <a:cubicBezTo>
                      <a:pt x="68" y="49"/>
                      <a:pt x="67" y="49"/>
                      <a:pt x="66" y="49"/>
                    </a:cubicBezTo>
                    <a:cubicBezTo>
                      <a:pt x="66" y="49"/>
                      <a:pt x="66" y="49"/>
                      <a:pt x="66" y="49"/>
                    </a:cubicBezTo>
                    <a:cubicBezTo>
                      <a:pt x="65" y="49"/>
                      <a:pt x="65" y="49"/>
                      <a:pt x="65" y="49"/>
                    </a:cubicBezTo>
                    <a:cubicBezTo>
                      <a:pt x="65" y="49"/>
                      <a:pt x="65" y="49"/>
                      <a:pt x="65" y="49"/>
                    </a:cubicBezTo>
                    <a:cubicBezTo>
                      <a:pt x="64" y="49"/>
                      <a:pt x="64" y="49"/>
                      <a:pt x="64" y="49"/>
                    </a:cubicBezTo>
                    <a:cubicBezTo>
                      <a:pt x="64" y="49"/>
                      <a:pt x="63" y="49"/>
                      <a:pt x="62" y="49"/>
                    </a:cubicBezTo>
                    <a:cubicBezTo>
                      <a:pt x="62" y="49"/>
                      <a:pt x="62" y="49"/>
                      <a:pt x="62" y="49"/>
                    </a:cubicBezTo>
                    <a:cubicBezTo>
                      <a:pt x="62" y="49"/>
                      <a:pt x="62" y="49"/>
                      <a:pt x="62" y="49"/>
                    </a:cubicBezTo>
                    <a:cubicBezTo>
                      <a:pt x="62" y="49"/>
                      <a:pt x="62" y="49"/>
                      <a:pt x="62" y="49"/>
                    </a:cubicBezTo>
                    <a:cubicBezTo>
                      <a:pt x="62" y="49"/>
                      <a:pt x="62" y="49"/>
                      <a:pt x="62" y="49"/>
                    </a:cubicBezTo>
                    <a:cubicBezTo>
                      <a:pt x="62" y="49"/>
                      <a:pt x="62" y="49"/>
                      <a:pt x="62" y="49"/>
                    </a:cubicBezTo>
                    <a:cubicBezTo>
                      <a:pt x="62" y="49"/>
                      <a:pt x="62" y="49"/>
                      <a:pt x="62" y="49"/>
                    </a:cubicBezTo>
                    <a:cubicBezTo>
                      <a:pt x="62" y="49"/>
                      <a:pt x="62" y="49"/>
                      <a:pt x="62" y="49"/>
                    </a:cubicBezTo>
                    <a:cubicBezTo>
                      <a:pt x="62" y="48"/>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0" y="49"/>
                      <a:pt x="60" y="49"/>
                      <a:pt x="60" y="49"/>
                    </a:cubicBezTo>
                    <a:cubicBezTo>
                      <a:pt x="60" y="49"/>
                      <a:pt x="60" y="49"/>
                      <a:pt x="60" y="49"/>
                    </a:cubicBezTo>
                    <a:cubicBezTo>
                      <a:pt x="60" y="49"/>
                      <a:pt x="60" y="49"/>
                      <a:pt x="60" y="49"/>
                    </a:cubicBezTo>
                    <a:cubicBezTo>
                      <a:pt x="60" y="49"/>
                      <a:pt x="60" y="49"/>
                      <a:pt x="60" y="49"/>
                    </a:cubicBezTo>
                    <a:cubicBezTo>
                      <a:pt x="60" y="49"/>
                      <a:pt x="60" y="49"/>
                      <a:pt x="60" y="49"/>
                    </a:cubicBezTo>
                    <a:cubicBezTo>
                      <a:pt x="60" y="49"/>
                      <a:pt x="60" y="49"/>
                      <a:pt x="60" y="49"/>
                    </a:cubicBezTo>
                    <a:cubicBezTo>
                      <a:pt x="60" y="49"/>
                      <a:pt x="60" y="49"/>
                      <a:pt x="59" y="49"/>
                    </a:cubicBezTo>
                    <a:cubicBezTo>
                      <a:pt x="59" y="49"/>
                      <a:pt x="59" y="49"/>
                      <a:pt x="59" y="49"/>
                    </a:cubicBezTo>
                    <a:cubicBezTo>
                      <a:pt x="59" y="49"/>
                      <a:pt x="58" y="49"/>
                      <a:pt x="57" y="49"/>
                    </a:cubicBezTo>
                    <a:cubicBezTo>
                      <a:pt x="56" y="49"/>
                      <a:pt x="55" y="49"/>
                      <a:pt x="54" y="49"/>
                    </a:cubicBezTo>
                    <a:cubicBezTo>
                      <a:pt x="53" y="49"/>
                      <a:pt x="53" y="49"/>
                      <a:pt x="53" y="49"/>
                    </a:cubicBezTo>
                    <a:cubicBezTo>
                      <a:pt x="53" y="48"/>
                      <a:pt x="52" y="49"/>
                      <a:pt x="51" y="49"/>
                    </a:cubicBezTo>
                    <a:cubicBezTo>
                      <a:pt x="51" y="49"/>
                      <a:pt x="52" y="49"/>
                      <a:pt x="52" y="49"/>
                    </a:cubicBezTo>
                    <a:cubicBezTo>
                      <a:pt x="51" y="49"/>
                      <a:pt x="51" y="49"/>
                      <a:pt x="51" y="49"/>
                    </a:cubicBezTo>
                    <a:cubicBezTo>
                      <a:pt x="51" y="49"/>
                      <a:pt x="51" y="49"/>
                      <a:pt x="51" y="49"/>
                    </a:cubicBezTo>
                    <a:cubicBezTo>
                      <a:pt x="51" y="49"/>
                      <a:pt x="51" y="49"/>
                      <a:pt x="51" y="49"/>
                    </a:cubicBezTo>
                    <a:cubicBezTo>
                      <a:pt x="51" y="49"/>
                      <a:pt x="51" y="49"/>
                      <a:pt x="51" y="49"/>
                    </a:cubicBezTo>
                    <a:cubicBezTo>
                      <a:pt x="51" y="49"/>
                      <a:pt x="51" y="49"/>
                      <a:pt x="51" y="49"/>
                    </a:cubicBezTo>
                    <a:cubicBezTo>
                      <a:pt x="50" y="49"/>
                      <a:pt x="50" y="49"/>
                      <a:pt x="50" y="49"/>
                    </a:cubicBezTo>
                    <a:cubicBezTo>
                      <a:pt x="50" y="49"/>
                      <a:pt x="50" y="49"/>
                      <a:pt x="50" y="49"/>
                    </a:cubicBezTo>
                    <a:cubicBezTo>
                      <a:pt x="50" y="49"/>
                      <a:pt x="49" y="49"/>
                      <a:pt x="49" y="49"/>
                    </a:cubicBezTo>
                    <a:cubicBezTo>
                      <a:pt x="49" y="49"/>
                      <a:pt x="49" y="49"/>
                      <a:pt x="49" y="49"/>
                    </a:cubicBezTo>
                    <a:cubicBezTo>
                      <a:pt x="49" y="49"/>
                      <a:pt x="48" y="49"/>
                      <a:pt x="48" y="49"/>
                    </a:cubicBezTo>
                    <a:cubicBezTo>
                      <a:pt x="48" y="49"/>
                      <a:pt x="48" y="49"/>
                      <a:pt x="48" y="49"/>
                    </a:cubicBezTo>
                    <a:cubicBezTo>
                      <a:pt x="48" y="49"/>
                      <a:pt x="49" y="49"/>
                      <a:pt x="48" y="49"/>
                    </a:cubicBezTo>
                    <a:cubicBezTo>
                      <a:pt x="49" y="49"/>
                      <a:pt x="49" y="49"/>
                      <a:pt x="49" y="49"/>
                    </a:cubicBezTo>
                    <a:cubicBezTo>
                      <a:pt x="49" y="49"/>
                      <a:pt x="49" y="49"/>
                      <a:pt x="49" y="49"/>
                    </a:cubicBezTo>
                    <a:cubicBezTo>
                      <a:pt x="49" y="49"/>
                      <a:pt x="49" y="49"/>
                      <a:pt x="49" y="49"/>
                    </a:cubicBezTo>
                    <a:cubicBezTo>
                      <a:pt x="49" y="49"/>
                      <a:pt x="49" y="49"/>
                      <a:pt x="49" y="49"/>
                    </a:cubicBezTo>
                    <a:cubicBezTo>
                      <a:pt x="49" y="49"/>
                      <a:pt x="49" y="49"/>
                      <a:pt x="49" y="49"/>
                    </a:cubicBezTo>
                    <a:cubicBezTo>
                      <a:pt x="49" y="48"/>
                      <a:pt x="49" y="48"/>
                      <a:pt x="48" y="48"/>
                    </a:cubicBezTo>
                    <a:cubicBezTo>
                      <a:pt x="48" y="49"/>
                      <a:pt x="48" y="49"/>
                      <a:pt x="48" y="49"/>
                    </a:cubicBezTo>
                    <a:cubicBezTo>
                      <a:pt x="48" y="49"/>
                      <a:pt x="48" y="49"/>
                      <a:pt x="48" y="49"/>
                    </a:cubicBezTo>
                    <a:cubicBezTo>
                      <a:pt x="48" y="49"/>
                      <a:pt x="48" y="49"/>
                      <a:pt x="48" y="49"/>
                    </a:cubicBezTo>
                    <a:cubicBezTo>
                      <a:pt x="48" y="49"/>
                      <a:pt x="47" y="48"/>
                      <a:pt x="47" y="49"/>
                    </a:cubicBezTo>
                    <a:cubicBezTo>
                      <a:pt x="47" y="49"/>
                      <a:pt x="46" y="49"/>
                      <a:pt x="46" y="49"/>
                    </a:cubicBezTo>
                    <a:cubicBezTo>
                      <a:pt x="46" y="49"/>
                      <a:pt x="46" y="48"/>
                      <a:pt x="46" y="48"/>
                    </a:cubicBezTo>
                    <a:cubicBezTo>
                      <a:pt x="46" y="48"/>
                      <a:pt x="46" y="49"/>
                      <a:pt x="45" y="48"/>
                    </a:cubicBezTo>
                    <a:cubicBezTo>
                      <a:pt x="45" y="49"/>
                      <a:pt x="45" y="49"/>
                      <a:pt x="45" y="49"/>
                    </a:cubicBezTo>
                    <a:cubicBezTo>
                      <a:pt x="45" y="49"/>
                      <a:pt x="45" y="49"/>
                      <a:pt x="45" y="49"/>
                    </a:cubicBezTo>
                    <a:cubicBezTo>
                      <a:pt x="45" y="49"/>
                      <a:pt x="45" y="49"/>
                      <a:pt x="45" y="49"/>
                    </a:cubicBezTo>
                    <a:cubicBezTo>
                      <a:pt x="45" y="49"/>
                      <a:pt x="45" y="49"/>
                      <a:pt x="45" y="49"/>
                    </a:cubicBezTo>
                    <a:cubicBezTo>
                      <a:pt x="45" y="49"/>
                      <a:pt x="45" y="48"/>
                      <a:pt x="45" y="48"/>
                    </a:cubicBezTo>
                    <a:cubicBezTo>
                      <a:pt x="44" y="48"/>
                      <a:pt x="44" y="48"/>
                      <a:pt x="44" y="48"/>
                    </a:cubicBezTo>
                    <a:cubicBezTo>
                      <a:pt x="44" y="48"/>
                      <a:pt x="44" y="48"/>
                      <a:pt x="44" y="49"/>
                    </a:cubicBezTo>
                    <a:cubicBezTo>
                      <a:pt x="44" y="49"/>
                      <a:pt x="44" y="49"/>
                      <a:pt x="44" y="49"/>
                    </a:cubicBezTo>
                    <a:cubicBezTo>
                      <a:pt x="44" y="49"/>
                      <a:pt x="44" y="49"/>
                      <a:pt x="44" y="49"/>
                    </a:cubicBezTo>
                    <a:cubicBezTo>
                      <a:pt x="44" y="49"/>
                      <a:pt x="44" y="49"/>
                      <a:pt x="44" y="49"/>
                    </a:cubicBezTo>
                    <a:cubicBezTo>
                      <a:pt x="43" y="48"/>
                      <a:pt x="42" y="48"/>
                      <a:pt x="41" y="48"/>
                    </a:cubicBezTo>
                    <a:cubicBezTo>
                      <a:pt x="40" y="48"/>
                      <a:pt x="39" y="48"/>
                      <a:pt x="39" y="48"/>
                    </a:cubicBezTo>
                    <a:cubicBezTo>
                      <a:pt x="39" y="48"/>
                      <a:pt x="39" y="48"/>
                      <a:pt x="38" y="48"/>
                    </a:cubicBezTo>
                    <a:cubicBezTo>
                      <a:pt x="38" y="48"/>
                      <a:pt x="38" y="48"/>
                      <a:pt x="38" y="48"/>
                    </a:cubicBezTo>
                    <a:cubicBezTo>
                      <a:pt x="38" y="48"/>
                      <a:pt x="38" y="48"/>
                      <a:pt x="38" y="48"/>
                    </a:cubicBezTo>
                    <a:cubicBezTo>
                      <a:pt x="38" y="48"/>
                      <a:pt x="38" y="48"/>
                      <a:pt x="38" y="48"/>
                    </a:cubicBezTo>
                    <a:cubicBezTo>
                      <a:pt x="38" y="48"/>
                      <a:pt x="38" y="48"/>
                      <a:pt x="38" y="48"/>
                    </a:cubicBezTo>
                    <a:cubicBezTo>
                      <a:pt x="38" y="48"/>
                      <a:pt x="38" y="48"/>
                      <a:pt x="38" y="48"/>
                    </a:cubicBezTo>
                    <a:cubicBezTo>
                      <a:pt x="38" y="48"/>
                      <a:pt x="38" y="48"/>
                      <a:pt x="38" y="48"/>
                    </a:cubicBezTo>
                    <a:cubicBezTo>
                      <a:pt x="38" y="48"/>
                      <a:pt x="38" y="48"/>
                      <a:pt x="38" y="48"/>
                    </a:cubicBezTo>
                    <a:cubicBezTo>
                      <a:pt x="38" y="48"/>
                      <a:pt x="38" y="48"/>
                      <a:pt x="38" y="48"/>
                    </a:cubicBezTo>
                    <a:cubicBezTo>
                      <a:pt x="38" y="48"/>
                      <a:pt x="38" y="48"/>
                      <a:pt x="38" y="48"/>
                    </a:cubicBezTo>
                    <a:cubicBezTo>
                      <a:pt x="38" y="49"/>
                      <a:pt x="38" y="49"/>
                      <a:pt x="38" y="48"/>
                    </a:cubicBezTo>
                    <a:cubicBezTo>
                      <a:pt x="38" y="48"/>
                      <a:pt x="38" y="48"/>
                      <a:pt x="38" y="48"/>
                    </a:cubicBezTo>
                    <a:cubicBezTo>
                      <a:pt x="38" y="49"/>
                      <a:pt x="38" y="49"/>
                      <a:pt x="38" y="49"/>
                    </a:cubicBezTo>
                    <a:cubicBezTo>
                      <a:pt x="38" y="49"/>
                      <a:pt x="38" y="49"/>
                      <a:pt x="39" y="49"/>
                    </a:cubicBezTo>
                    <a:cubicBezTo>
                      <a:pt x="39" y="49"/>
                      <a:pt x="39" y="49"/>
                      <a:pt x="39" y="49"/>
                    </a:cubicBezTo>
                    <a:cubicBezTo>
                      <a:pt x="39" y="49"/>
                      <a:pt x="40" y="49"/>
                      <a:pt x="41" y="49"/>
                    </a:cubicBezTo>
                    <a:cubicBezTo>
                      <a:pt x="42" y="49"/>
                      <a:pt x="43" y="49"/>
                      <a:pt x="44" y="49"/>
                    </a:cubicBezTo>
                    <a:cubicBezTo>
                      <a:pt x="44" y="49"/>
                      <a:pt x="44" y="49"/>
                      <a:pt x="44" y="49"/>
                    </a:cubicBezTo>
                    <a:cubicBezTo>
                      <a:pt x="44" y="49"/>
                      <a:pt x="45" y="49"/>
                      <a:pt x="45" y="49"/>
                    </a:cubicBezTo>
                    <a:cubicBezTo>
                      <a:pt x="45" y="49"/>
                      <a:pt x="45" y="49"/>
                      <a:pt x="45" y="49"/>
                    </a:cubicBezTo>
                    <a:cubicBezTo>
                      <a:pt x="45" y="49"/>
                      <a:pt x="45" y="49"/>
                      <a:pt x="45" y="49"/>
                    </a:cubicBezTo>
                    <a:cubicBezTo>
                      <a:pt x="45" y="49"/>
                      <a:pt x="45" y="49"/>
                      <a:pt x="45" y="49"/>
                    </a:cubicBezTo>
                    <a:cubicBezTo>
                      <a:pt x="45" y="49"/>
                      <a:pt x="45" y="49"/>
                      <a:pt x="45" y="49"/>
                    </a:cubicBezTo>
                    <a:cubicBezTo>
                      <a:pt x="45" y="50"/>
                      <a:pt x="46" y="49"/>
                      <a:pt x="46" y="49"/>
                    </a:cubicBezTo>
                    <a:cubicBezTo>
                      <a:pt x="46" y="50"/>
                      <a:pt x="46" y="50"/>
                      <a:pt x="46" y="50"/>
                    </a:cubicBezTo>
                    <a:cubicBezTo>
                      <a:pt x="47" y="50"/>
                      <a:pt x="47" y="49"/>
                      <a:pt x="47" y="49"/>
                    </a:cubicBezTo>
                    <a:cubicBezTo>
                      <a:pt x="47" y="49"/>
                      <a:pt x="47" y="50"/>
                      <a:pt x="47" y="50"/>
                    </a:cubicBezTo>
                    <a:cubicBezTo>
                      <a:pt x="48" y="49"/>
                      <a:pt x="48" y="50"/>
                      <a:pt x="48" y="50"/>
                    </a:cubicBezTo>
                    <a:cubicBezTo>
                      <a:pt x="48" y="49"/>
                      <a:pt x="48" y="49"/>
                      <a:pt x="48" y="49"/>
                    </a:cubicBezTo>
                    <a:cubicBezTo>
                      <a:pt x="48" y="49"/>
                      <a:pt x="48" y="49"/>
                      <a:pt x="48" y="49"/>
                    </a:cubicBezTo>
                    <a:cubicBezTo>
                      <a:pt x="48" y="49"/>
                      <a:pt x="48" y="49"/>
                      <a:pt x="48" y="49"/>
                    </a:cubicBezTo>
                    <a:cubicBezTo>
                      <a:pt x="49" y="49"/>
                      <a:pt x="49" y="49"/>
                      <a:pt x="49" y="49"/>
                    </a:cubicBezTo>
                    <a:cubicBezTo>
                      <a:pt x="49" y="49"/>
                      <a:pt x="50" y="49"/>
                      <a:pt x="50" y="49"/>
                    </a:cubicBezTo>
                    <a:cubicBezTo>
                      <a:pt x="50" y="50"/>
                      <a:pt x="50" y="50"/>
                      <a:pt x="50" y="50"/>
                    </a:cubicBezTo>
                    <a:cubicBezTo>
                      <a:pt x="50" y="49"/>
                      <a:pt x="50" y="49"/>
                      <a:pt x="50" y="49"/>
                    </a:cubicBezTo>
                    <a:cubicBezTo>
                      <a:pt x="51" y="50"/>
                      <a:pt x="51" y="50"/>
                      <a:pt x="51" y="50"/>
                    </a:cubicBezTo>
                    <a:cubicBezTo>
                      <a:pt x="51" y="50"/>
                      <a:pt x="51" y="50"/>
                      <a:pt x="51" y="50"/>
                    </a:cubicBezTo>
                    <a:cubicBezTo>
                      <a:pt x="51" y="50"/>
                      <a:pt x="51" y="50"/>
                      <a:pt x="51" y="50"/>
                    </a:cubicBezTo>
                    <a:cubicBezTo>
                      <a:pt x="51" y="50"/>
                      <a:pt x="51" y="50"/>
                      <a:pt x="52" y="50"/>
                    </a:cubicBezTo>
                    <a:cubicBezTo>
                      <a:pt x="52" y="50"/>
                      <a:pt x="53" y="50"/>
                      <a:pt x="53" y="50"/>
                    </a:cubicBezTo>
                    <a:cubicBezTo>
                      <a:pt x="53" y="50"/>
                      <a:pt x="53" y="50"/>
                      <a:pt x="53" y="51"/>
                    </a:cubicBezTo>
                    <a:cubicBezTo>
                      <a:pt x="54" y="50"/>
                      <a:pt x="54" y="51"/>
                      <a:pt x="54" y="51"/>
                    </a:cubicBezTo>
                    <a:cubicBezTo>
                      <a:pt x="54" y="50"/>
                      <a:pt x="54" y="50"/>
                      <a:pt x="54" y="50"/>
                    </a:cubicBezTo>
                    <a:cubicBezTo>
                      <a:pt x="55" y="50"/>
                      <a:pt x="55" y="50"/>
                      <a:pt x="55" y="50"/>
                    </a:cubicBezTo>
                    <a:cubicBezTo>
                      <a:pt x="55" y="50"/>
                      <a:pt x="55" y="50"/>
                      <a:pt x="55" y="50"/>
                    </a:cubicBezTo>
                    <a:cubicBezTo>
                      <a:pt x="55" y="50"/>
                      <a:pt x="55" y="50"/>
                      <a:pt x="55" y="50"/>
                    </a:cubicBezTo>
                    <a:cubicBezTo>
                      <a:pt x="55" y="50"/>
                      <a:pt x="55" y="50"/>
                      <a:pt x="55" y="51"/>
                    </a:cubicBezTo>
                    <a:cubicBezTo>
                      <a:pt x="55" y="51"/>
                      <a:pt x="55" y="51"/>
                      <a:pt x="55" y="50"/>
                    </a:cubicBezTo>
                    <a:cubicBezTo>
                      <a:pt x="55" y="50"/>
                      <a:pt x="55" y="50"/>
                      <a:pt x="55" y="50"/>
                    </a:cubicBezTo>
                    <a:cubicBezTo>
                      <a:pt x="55" y="50"/>
                      <a:pt x="55" y="50"/>
                      <a:pt x="55" y="50"/>
                    </a:cubicBezTo>
                    <a:cubicBezTo>
                      <a:pt x="56" y="50"/>
                      <a:pt x="56" y="50"/>
                      <a:pt x="56" y="50"/>
                    </a:cubicBezTo>
                    <a:cubicBezTo>
                      <a:pt x="56" y="50"/>
                      <a:pt x="57" y="50"/>
                      <a:pt x="57" y="51"/>
                    </a:cubicBezTo>
                    <a:cubicBezTo>
                      <a:pt x="58" y="51"/>
                      <a:pt x="58" y="51"/>
                      <a:pt x="58" y="51"/>
                    </a:cubicBezTo>
                    <a:cubicBezTo>
                      <a:pt x="58" y="51"/>
                      <a:pt x="58" y="51"/>
                      <a:pt x="59" y="51"/>
                    </a:cubicBezTo>
                    <a:cubicBezTo>
                      <a:pt x="59" y="51"/>
                      <a:pt x="60" y="51"/>
                      <a:pt x="60" y="51"/>
                    </a:cubicBezTo>
                    <a:cubicBezTo>
                      <a:pt x="62" y="52"/>
                      <a:pt x="64" y="51"/>
                      <a:pt x="66" y="52"/>
                    </a:cubicBezTo>
                    <a:cubicBezTo>
                      <a:pt x="67" y="52"/>
                      <a:pt x="68" y="52"/>
                      <a:pt x="68" y="52"/>
                    </a:cubicBezTo>
                    <a:cubicBezTo>
                      <a:pt x="68" y="52"/>
                      <a:pt x="68" y="52"/>
                      <a:pt x="68" y="52"/>
                    </a:cubicBezTo>
                    <a:cubicBezTo>
                      <a:pt x="69" y="52"/>
                      <a:pt x="70" y="52"/>
                      <a:pt x="71" y="53"/>
                    </a:cubicBezTo>
                    <a:cubicBezTo>
                      <a:pt x="71" y="52"/>
                      <a:pt x="72" y="52"/>
                      <a:pt x="71" y="53"/>
                    </a:cubicBezTo>
                    <a:cubicBezTo>
                      <a:pt x="72" y="52"/>
                      <a:pt x="72" y="53"/>
                      <a:pt x="73" y="53"/>
                    </a:cubicBezTo>
                    <a:cubicBezTo>
                      <a:pt x="73" y="53"/>
                      <a:pt x="73" y="53"/>
                      <a:pt x="73" y="53"/>
                    </a:cubicBezTo>
                    <a:cubicBezTo>
                      <a:pt x="73" y="53"/>
                      <a:pt x="74" y="53"/>
                      <a:pt x="74" y="53"/>
                    </a:cubicBezTo>
                    <a:cubicBezTo>
                      <a:pt x="74" y="53"/>
                      <a:pt x="75" y="53"/>
                      <a:pt x="75" y="53"/>
                    </a:cubicBezTo>
                    <a:cubicBezTo>
                      <a:pt x="75" y="53"/>
                      <a:pt x="75" y="53"/>
                      <a:pt x="76" y="53"/>
                    </a:cubicBezTo>
                    <a:cubicBezTo>
                      <a:pt x="76" y="53"/>
                      <a:pt x="76" y="53"/>
                      <a:pt x="76" y="53"/>
                    </a:cubicBezTo>
                    <a:cubicBezTo>
                      <a:pt x="76" y="53"/>
                      <a:pt x="76" y="53"/>
                      <a:pt x="76" y="53"/>
                    </a:cubicBezTo>
                    <a:cubicBezTo>
                      <a:pt x="77" y="53"/>
                      <a:pt x="77" y="53"/>
                      <a:pt x="77" y="53"/>
                    </a:cubicBezTo>
                    <a:cubicBezTo>
                      <a:pt x="77" y="53"/>
                      <a:pt x="77" y="53"/>
                      <a:pt x="77" y="54"/>
                    </a:cubicBezTo>
                    <a:cubicBezTo>
                      <a:pt x="77" y="53"/>
                      <a:pt x="78" y="53"/>
                      <a:pt x="78" y="53"/>
                    </a:cubicBezTo>
                    <a:cubicBezTo>
                      <a:pt x="79" y="54"/>
                      <a:pt x="80" y="53"/>
                      <a:pt x="81" y="54"/>
                    </a:cubicBezTo>
                    <a:cubicBezTo>
                      <a:pt x="81" y="54"/>
                      <a:pt x="81" y="54"/>
                      <a:pt x="81" y="54"/>
                    </a:cubicBezTo>
                    <a:cubicBezTo>
                      <a:pt x="81" y="54"/>
                      <a:pt x="80" y="54"/>
                      <a:pt x="80" y="54"/>
                    </a:cubicBezTo>
                    <a:cubicBezTo>
                      <a:pt x="80" y="54"/>
                      <a:pt x="80" y="54"/>
                      <a:pt x="79" y="54"/>
                    </a:cubicBezTo>
                    <a:cubicBezTo>
                      <a:pt x="79" y="54"/>
                      <a:pt x="79" y="54"/>
                      <a:pt x="79" y="54"/>
                    </a:cubicBezTo>
                    <a:cubicBezTo>
                      <a:pt x="79" y="54"/>
                      <a:pt x="79" y="54"/>
                      <a:pt x="79" y="54"/>
                    </a:cubicBezTo>
                    <a:cubicBezTo>
                      <a:pt x="79" y="54"/>
                      <a:pt x="79" y="54"/>
                      <a:pt x="79" y="54"/>
                    </a:cubicBezTo>
                    <a:cubicBezTo>
                      <a:pt x="79" y="54"/>
                      <a:pt x="78" y="54"/>
                      <a:pt x="78" y="54"/>
                    </a:cubicBezTo>
                    <a:cubicBezTo>
                      <a:pt x="77" y="54"/>
                      <a:pt x="77" y="54"/>
                      <a:pt x="77" y="54"/>
                    </a:cubicBezTo>
                    <a:cubicBezTo>
                      <a:pt x="76" y="54"/>
                      <a:pt x="76" y="54"/>
                      <a:pt x="76" y="54"/>
                    </a:cubicBezTo>
                    <a:cubicBezTo>
                      <a:pt x="76" y="54"/>
                      <a:pt x="76" y="54"/>
                      <a:pt x="76" y="54"/>
                    </a:cubicBezTo>
                    <a:cubicBezTo>
                      <a:pt x="77" y="54"/>
                      <a:pt x="77" y="54"/>
                      <a:pt x="77" y="54"/>
                    </a:cubicBezTo>
                    <a:cubicBezTo>
                      <a:pt x="77" y="54"/>
                      <a:pt x="77" y="54"/>
                      <a:pt x="78" y="54"/>
                    </a:cubicBezTo>
                    <a:cubicBezTo>
                      <a:pt x="78" y="54"/>
                      <a:pt x="78" y="54"/>
                      <a:pt x="79" y="54"/>
                    </a:cubicBezTo>
                    <a:cubicBezTo>
                      <a:pt x="79" y="55"/>
                      <a:pt x="79" y="55"/>
                      <a:pt x="79" y="54"/>
                    </a:cubicBezTo>
                    <a:cubicBezTo>
                      <a:pt x="79" y="54"/>
                      <a:pt x="79" y="54"/>
                      <a:pt x="79" y="54"/>
                    </a:cubicBezTo>
                    <a:cubicBezTo>
                      <a:pt x="80" y="55"/>
                      <a:pt x="80" y="55"/>
                      <a:pt x="81" y="54"/>
                    </a:cubicBezTo>
                    <a:cubicBezTo>
                      <a:pt x="81" y="54"/>
                      <a:pt x="81" y="55"/>
                      <a:pt x="81" y="55"/>
                    </a:cubicBezTo>
                    <a:cubicBezTo>
                      <a:pt x="81" y="55"/>
                      <a:pt x="81" y="55"/>
                      <a:pt x="81" y="55"/>
                    </a:cubicBezTo>
                    <a:cubicBezTo>
                      <a:pt x="81" y="55"/>
                      <a:pt x="81" y="55"/>
                      <a:pt x="81" y="55"/>
                    </a:cubicBezTo>
                    <a:cubicBezTo>
                      <a:pt x="81" y="55"/>
                      <a:pt x="81" y="55"/>
                      <a:pt x="81" y="55"/>
                    </a:cubicBezTo>
                    <a:cubicBezTo>
                      <a:pt x="82" y="55"/>
                      <a:pt x="82" y="55"/>
                      <a:pt x="82" y="55"/>
                    </a:cubicBezTo>
                    <a:cubicBezTo>
                      <a:pt x="82" y="55"/>
                      <a:pt x="82" y="55"/>
                      <a:pt x="82" y="54"/>
                    </a:cubicBezTo>
                    <a:cubicBezTo>
                      <a:pt x="82" y="55"/>
                      <a:pt x="82" y="55"/>
                      <a:pt x="82" y="55"/>
                    </a:cubicBezTo>
                    <a:cubicBezTo>
                      <a:pt x="82" y="55"/>
                      <a:pt x="82" y="55"/>
                      <a:pt x="82" y="55"/>
                    </a:cubicBezTo>
                    <a:cubicBezTo>
                      <a:pt x="82" y="55"/>
                      <a:pt x="83" y="55"/>
                      <a:pt x="83" y="55"/>
                    </a:cubicBezTo>
                    <a:cubicBezTo>
                      <a:pt x="83" y="55"/>
                      <a:pt x="83" y="55"/>
                      <a:pt x="83" y="55"/>
                    </a:cubicBezTo>
                    <a:cubicBezTo>
                      <a:pt x="83" y="55"/>
                      <a:pt x="83" y="55"/>
                      <a:pt x="83" y="55"/>
                    </a:cubicBezTo>
                    <a:cubicBezTo>
                      <a:pt x="83" y="55"/>
                      <a:pt x="83" y="55"/>
                      <a:pt x="83" y="55"/>
                    </a:cubicBezTo>
                    <a:cubicBezTo>
                      <a:pt x="83" y="55"/>
                      <a:pt x="83"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6"/>
                      <a:pt x="82" y="56"/>
                    </a:cubicBezTo>
                    <a:cubicBezTo>
                      <a:pt x="82" y="56"/>
                      <a:pt x="82" y="56"/>
                      <a:pt x="82" y="56"/>
                    </a:cubicBezTo>
                    <a:cubicBezTo>
                      <a:pt x="82" y="55"/>
                      <a:pt x="82" y="55"/>
                      <a:pt x="82" y="55"/>
                    </a:cubicBezTo>
                    <a:cubicBezTo>
                      <a:pt x="82" y="55"/>
                      <a:pt x="81" y="56"/>
                      <a:pt x="81" y="55"/>
                    </a:cubicBezTo>
                    <a:cubicBezTo>
                      <a:pt x="81" y="56"/>
                      <a:pt x="80" y="56"/>
                      <a:pt x="80" y="56"/>
                    </a:cubicBezTo>
                    <a:cubicBezTo>
                      <a:pt x="80" y="55"/>
                      <a:pt x="80" y="55"/>
                      <a:pt x="79" y="55"/>
                    </a:cubicBezTo>
                    <a:cubicBezTo>
                      <a:pt x="80" y="55"/>
                      <a:pt x="79" y="56"/>
                      <a:pt x="79" y="56"/>
                    </a:cubicBezTo>
                    <a:cubicBezTo>
                      <a:pt x="79" y="56"/>
                      <a:pt x="79" y="55"/>
                      <a:pt x="79" y="56"/>
                    </a:cubicBezTo>
                    <a:cubicBezTo>
                      <a:pt x="79" y="56"/>
                      <a:pt x="79" y="56"/>
                      <a:pt x="79" y="56"/>
                    </a:cubicBezTo>
                    <a:cubicBezTo>
                      <a:pt x="79" y="56"/>
                      <a:pt x="78" y="56"/>
                      <a:pt x="78" y="56"/>
                    </a:cubicBezTo>
                    <a:cubicBezTo>
                      <a:pt x="78" y="56"/>
                      <a:pt x="78" y="56"/>
                      <a:pt x="78" y="56"/>
                    </a:cubicBezTo>
                    <a:cubicBezTo>
                      <a:pt x="78" y="55"/>
                      <a:pt x="77" y="55"/>
                      <a:pt x="77" y="55"/>
                    </a:cubicBezTo>
                    <a:cubicBezTo>
                      <a:pt x="76" y="55"/>
                      <a:pt x="76" y="55"/>
                      <a:pt x="75" y="55"/>
                    </a:cubicBezTo>
                    <a:cubicBezTo>
                      <a:pt x="75" y="55"/>
                      <a:pt x="75" y="55"/>
                      <a:pt x="75" y="55"/>
                    </a:cubicBezTo>
                    <a:cubicBezTo>
                      <a:pt x="75" y="55"/>
                      <a:pt x="75" y="55"/>
                      <a:pt x="75" y="55"/>
                    </a:cubicBezTo>
                    <a:cubicBezTo>
                      <a:pt x="75" y="55"/>
                      <a:pt x="75" y="55"/>
                      <a:pt x="75" y="55"/>
                    </a:cubicBezTo>
                    <a:cubicBezTo>
                      <a:pt x="75" y="55"/>
                      <a:pt x="75" y="55"/>
                      <a:pt x="75" y="54"/>
                    </a:cubicBezTo>
                    <a:cubicBezTo>
                      <a:pt x="75" y="54"/>
                      <a:pt x="75" y="54"/>
                      <a:pt x="75" y="54"/>
                    </a:cubicBezTo>
                    <a:cubicBezTo>
                      <a:pt x="75" y="54"/>
                      <a:pt x="75" y="54"/>
                      <a:pt x="75" y="54"/>
                    </a:cubicBezTo>
                    <a:cubicBezTo>
                      <a:pt x="75" y="54"/>
                      <a:pt x="75" y="54"/>
                      <a:pt x="75" y="54"/>
                    </a:cubicBezTo>
                    <a:cubicBezTo>
                      <a:pt x="75" y="54"/>
                      <a:pt x="75" y="54"/>
                      <a:pt x="76" y="54"/>
                    </a:cubicBezTo>
                    <a:cubicBezTo>
                      <a:pt x="76" y="54"/>
                      <a:pt x="76" y="54"/>
                      <a:pt x="76" y="54"/>
                    </a:cubicBezTo>
                    <a:cubicBezTo>
                      <a:pt x="76" y="54"/>
                      <a:pt x="77" y="54"/>
                      <a:pt x="77" y="54"/>
                    </a:cubicBezTo>
                    <a:cubicBezTo>
                      <a:pt x="76" y="54"/>
                      <a:pt x="76" y="53"/>
                      <a:pt x="76" y="54"/>
                    </a:cubicBezTo>
                    <a:cubicBezTo>
                      <a:pt x="76" y="54"/>
                      <a:pt x="76" y="54"/>
                      <a:pt x="76" y="54"/>
                    </a:cubicBezTo>
                    <a:cubicBezTo>
                      <a:pt x="76" y="54"/>
                      <a:pt x="76" y="54"/>
                      <a:pt x="76" y="54"/>
                    </a:cubicBezTo>
                    <a:cubicBezTo>
                      <a:pt x="76" y="54"/>
                      <a:pt x="76" y="54"/>
                      <a:pt x="76" y="54"/>
                    </a:cubicBezTo>
                    <a:cubicBezTo>
                      <a:pt x="76" y="54"/>
                      <a:pt x="76" y="54"/>
                      <a:pt x="76" y="54"/>
                    </a:cubicBezTo>
                    <a:cubicBezTo>
                      <a:pt x="75" y="54"/>
                      <a:pt x="75" y="54"/>
                      <a:pt x="75" y="54"/>
                    </a:cubicBezTo>
                    <a:cubicBezTo>
                      <a:pt x="75" y="54"/>
                      <a:pt x="75" y="54"/>
                      <a:pt x="75" y="54"/>
                    </a:cubicBezTo>
                    <a:cubicBezTo>
                      <a:pt x="75" y="54"/>
                      <a:pt x="75" y="54"/>
                      <a:pt x="75" y="54"/>
                    </a:cubicBezTo>
                    <a:cubicBezTo>
                      <a:pt x="75" y="54"/>
                      <a:pt x="75" y="54"/>
                      <a:pt x="75" y="53"/>
                    </a:cubicBezTo>
                    <a:cubicBezTo>
                      <a:pt x="75" y="53"/>
                      <a:pt x="74" y="53"/>
                      <a:pt x="74" y="53"/>
                    </a:cubicBezTo>
                    <a:cubicBezTo>
                      <a:pt x="74" y="54"/>
                      <a:pt x="74" y="54"/>
                      <a:pt x="74" y="54"/>
                    </a:cubicBezTo>
                    <a:cubicBezTo>
                      <a:pt x="74" y="54"/>
                      <a:pt x="74" y="54"/>
                      <a:pt x="74" y="54"/>
                    </a:cubicBezTo>
                    <a:cubicBezTo>
                      <a:pt x="74" y="54"/>
                      <a:pt x="74" y="54"/>
                      <a:pt x="74" y="54"/>
                    </a:cubicBezTo>
                    <a:cubicBezTo>
                      <a:pt x="74" y="54"/>
                      <a:pt x="74" y="54"/>
                      <a:pt x="74" y="54"/>
                    </a:cubicBezTo>
                    <a:cubicBezTo>
                      <a:pt x="74" y="54"/>
                      <a:pt x="74" y="54"/>
                      <a:pt x="74" y="54"/>
                    </a:cubicBezTo>
                    <a:cubicBezTo>
                      <a:pt x="75" y="54"/>
                      <a:pt x="75" y="54"/>
                      <a:pt x="75" y="54"/>
                    </a:cubicBezTo>
                    <a:cubicBezTo>
                      <a:pt x="75" y="54"/>
                      <a:pt x="75" y="54"/>
                      <a:pt x="75" y="54"/>
                    </a:cubicBezTo>
                    <a:cubicBezTo>
                      <a:pt x="75" y="54"/>
                      <a:pt x="75" y="54"/>
                      <a:pt x="75" y="54"/>
                    </a:cubicBezTo>
                    <a:cubicBezTo>
                      <a:pt x="75" y="54"/>
                      <a:pt x="75" y="54"/>
                      <a:pt x="74" y="54"/>
                    </a:cubicBezTo>
                    <a:cubicBezTo>
                      <a:pt x="74" y="54"/>
                      <a:pt x="74" y="54"/>
                      <a:pt x="74" y="54"/>
                    </a:cubicBezTo>
                    <a:cubicBezTo>
                      <a:pt x="74" y="54"/>
                      <a:pt x="74" y="54"/>
                      <a:pt x="74" y="54"/>
                    </a:cubicBezTo>
                    <a:cubicBezTo>
                      <a:pt x="75" y="54"/>
                      <a:pt x="75" y="54"/>
                      <a:pt x="75" y="54"/>
                    </a:cubicBezTo>
                    <a:cubicBezTo>
                      <a:pt x="75" y="54"/>
                      <a:pt x="75" y="54"/>
                      <a:pt x="75" y="54"/>
                    </a:cubicBezTo>
                    <a:cubicBezTo>
                      <a:pt x="75" y="54"/>
                      <a:pt x="75" y="54"/>
                      <a:pt x="75" y="54"/>
                    </a:cubicBezTo>
                    <a:cubicBezTo>
                      <a:pt x="75" y="54"/>
                      <a:pt x="75" y="54"/>
                      <a:pt x="75" y="54"/>
                    </a:cubicBezTo>
                    <a:cubicBezTo>
                      <a:pt x="75" y="54"/>
                      <a:pt x="74" y="54"/>
                      <a:pt x="74" y="55"/>
                    </a:cubicBezTo>
                    <a:cubicBezTo>
                      <a:pt x="74" y="55"/>
                      <a:pt x="74" y="55"/>
                      <a:pt x="74" y="55"/>
                    </a:cubicBezTo>
                    <a:cubicBezTo>
                      <a:pt x="74" y="55"/>
                      <a:pt x="74" y="55"/>
                      <a:pt x="74" y="55"/>
                    </a:cubicBezTo>
                    <a:cubicBezTo>
                      <a:pt x="74" y="55"/>
                      <a:pt x="74" y="55"/>
                      <a:pt x="74" y="55"/>
                    </a:cubicBezTo>
                    <a:cubicBezTo>
                      <a:pt x="74" y="55"/>
                      <a:pt x="74" y="54"/>
                      <a:pt x="74" y="54"/>
                    </a:cubicBezTo>
                    <a:cubicBezTo>
                      <a:pt x="74" y="55"/>
                      <a:pt x="73" y="54"/>
                      <a:pt x="73" y="54"/>
                    </a:cubicBezTo>
                    <a:cubicBezTo>
                      <a:pt x="73" y="54"/>
                      <a:pt x="73" y="54"/>
                      <a:pt x="73" y="54"/>
                    </a:cubicBezTo>
                    <a:cubicBezTo>
                      <a:pt x="73" y="55"/>
                      <a:pt x="73" y="55"/>
                      <a:pt x="73" y="55"/>
                    </a:cubicBezTo>
                    <a:cubicBezTo>
                      <a:pt x="73" y="54"/>
                      <a:pt x="73" y="54"/>
                      <a:pt x="73" y="54"/>
                    </a:cubicBezTo>
                    <a:cubicBezTo>
                      <a:pt x="73" y="55"/>
                      <a:pt x="73" y="55"/>
                      <a:pt x="72" y="55"/>
                    </a:cubicBezTo>
                    <a:cubicBezTo>
                      <a:pt x="72" y="55"/>
                      <a:pt x="72" y="55"/>
                      <a:pt x="72" y="54"/>
                    </a:cubicBezTo>
                    <a:cubicBezTo>
                      <a:pt x="72" y="54"/>
                      <a:pt x="72" y="54"/>
                      <a:pt x="72" y="54"/>
                    </a:cubicBezTo>
                    <a:cubicBezTo>
                      <a:pt x="73" y="54"/>
                      <a:pt x="73" y="54"/>
                      <a:pt x="73" y="54"/>
                    </a:cubicBezTo>
                    <a:cubicBezTo>
                      <a:pt x="72" y="54"/>
                      <a:pt x="72" y="54"/>
                      <a:pt x="72" y="54"/>
                    </a:cubicBezTo>
                    <a:cubicBezTo>
                      <a:pt x="72" y="54"/>
                      <a:pt x="72" y="54"/>
                      <a:pt x="72" y="54"/>
                    </a:cubicBezTo>
                    <a:cubicBezTo>
                      <a:pt x="72" y="54"/>
                      <a:pt x="72" y="54"/>
                      <a:pt x="72" y="54"/>
                    </a:cubicBezTo>
                    <a:cubicBezTo>
                      <a:pt x="72" y="54"/>
                      <a:pt x="73" y="54"/>
                      <a:pt x="73" y="54"/>
                    </a:cubicBezTo>
                    <a:cubicBezTo>
                      <a:pt x="73" y="54"/>
                      <a:pt x="73" y="54"/>
                      <a:pt x="73" y="54"/>
                    </a:cubicBezTo>
                    <a:cubicBezTo>
                      <a:pt x="73" y="54"/>
                      <a:pt x="73" y="54"/>
                      <a:pt x="73" y="54"/>
                    </a:cubicBezTo>
                    <a:cubicBezTo>
                      <a:pt x="73" y="54"/>
                      <a:pt x="73" y="54"/>
                      <a:pt x="73" y="54"/>
                    </a:cubicBezTo>
                    <a:cubicBezTo>
                      <a:pt x="73" y="54"/>
                      <a:pt x="73" y="54"/>
                      <a:pt x="73" y="54"/>
                    </a:cubicBezTo>
                    <a:cubicBezTo>
                      <a:pt x="73" y="54"/>
                      <a:pt x="73" y="54"/>
                      <a:pt x="73" y="54"/>
                    </a:cubicBezTo>
                    <a:cubicBezTo>
                      <a:pt x="73" y="54"/>
                      <a:pt x="73" y="54"/>
                      <a:pt x="73" y="54"/>
                    </a:cubicBezTo>
                    <a:cubicBezTo>
                      <a:pt x="73" y="54"/>
                      <a:pt x="73" y="54"/>
                      <a:pt x="73" y="53"/>
                    </a:cubicBezTo>
                    <a:cubicBezTo>
                      <a:pt x="73" y="53"/>
                      <a:pt x="73" y="53"/>
                      <a:pt x="72" y="53"/>
                    </a:cubicBezTo>
                    <a:cubicBezTo>
                      <a:pt x="72" y="53"/>
                      <a:pt x="72" y="53"/>
                      <a:pt x="72" y="53"/>
                    </a:cubicBezTo>
                    <a:cubicBezTo>
                      <a:pt x="72" y="53"/>
                      <a:pt x="72" y="53"/>
                      <a:pt x="71" y="53"/>
                    </a:cubicBezTo>
                    <a:cubicBezTo>
                      <a:pt x="71" y="53"/>
                      <a:pt x="71" y="53"/>
                      <a:pt x="71" y="53"/>
                    </a:cubicBezTo>
                    <a:cubicBezTo>
                      <a:pt x="71" y="53"/>
                      <a:pt x="71" y="53"/>
                      <a:pt x="71" y="53"/>
                    </a:cubicBezTo>
                    <a:cubicBezTo>
                      <a:pt x="71" y="53"/>
                      <a:pt x="71" y="53"/>
                      <a:pt x="71" y="53"/>
                    </a:cubicBezTo>
                    <a:cubicBezTo>
                      <a:pt x="71" y="53"/>
                      <a:pt x="70" y="53"/>
                      <a:pt x="70" y="53"/>
                    </a:cubicBezTo>
                    <a:cubicBezTo>
                      <a:pt x="70" y="53"/>
                      <a:pt x="70" y="53"/>
                      <a:pt x="70" y="53"/>
                    </a:cubicBezTo>
                    <a:cubicBezTo>
                      <a:pt x="70" y="53"/>
                      <a:pt x="70" y="53"/>
                      <a:pt x="70" y="53"/>
                    </a:cubicBezTo>
                    <a:cubicBezTo>
                      <a:pt x="70" y="53"/>
                      <a:pt x="69" y="53"/>
                      <a:pt x="69" y="53"/>
                    </a:cubicBezTo>
                    <a:cubicBezTo>
                      <a:pt x="69" y="53"/>
                      <a:pt x="69" y="53"/>
                      <a:pt x="69" y="53"/>
                    </a:cubicBezTo>
                    <a:cubicBezTo>
                      <a:pt x="69" y="53"/>
                      <a:pt x="69" y="53"/>
                      <a:pt x="69" y="53"/>
                    </a:cubicBezTo>
                    <a:cubicBezTo>
                      <a:pt x="69" y="53"/>
                      <a:pt x="69" y="53"/>
                      <a:pt x="69" y="53"/>
                    </a:cubicBezTo>
                    <a:cubicBezTo>
                      <a:pt x="68" y="53"/>
                      <a:pt x="69" y="54"/>
                      <a:pt x="69" y="53"/>
                    </a:cubicBezTo>
                    <a:cubicBezTo>
                      <a:pt x="69" y="53"/>
                      <a:pt x="69" y="53"/>
                      <a:pt x="69" y="53"/>
                    </a:cubicBezTo>
                    <a:cubicBezTo>
                      <a:pt x="69" y="53"/>
                      <a:pt x="69" y="53"/>
                      <a:pt x="70" y="53"/>
                    </a:cubicBezTo>
                    <a:cubicBezTo>
                      <a:pt x="70" y="53"/>
                      <a:pt x="70" y="53"/>
                      <a:pt x="70" y="53"/>
                    </a:cubicBezTo>
                    <a:cubicBezTo>
                      <a:pt x="69" y="54"/>
                      <a:pt x="68" y="53"/>
                      <a:pt x="68" y="54"/>
                    </a:cubicBezTo>
                    <a:cubicBezTo>
                      <a:pt x="68" y="54"/>
                      <a:pt x="68" y="54"/>
                      <a:pt x="68" y="54"/>
                    </a:cubicBezTo>
                    <a:cubicBezTo>
                      <a:pt x="68" y="54"/>
                      <a:pt x="67" y="54"/>
                      <a:pt x="67" y="54"/>
                    </a:cubicBezTo>
                    <a:cubicBezTo>
                      <a:pt x="67" y="54"/>
                      <a:pt x="67" y="54"/>
                      <a:pt x="67" y="54"/>
                    </a:cubicBezTo>
                    <a:cubicBezTo>
                      <a:pt x="67" y="54"/>
                      <a:pt x="67" y="54"/>
                      <a:pt x="67" y="54"/>
                    </a:cubicBezTo>
                    <a:cubicBezTo>
                      <a:pt x="67" y="54"/>
                      <a:pt x="67" y="54"/>
                      <a:pt x="67" y="54"/>
                    </a:cubicBezTo>
                    <a:cubicBezTo>
                      <a:pt x="67" y="54"/>
                      <a:pt x="67" y="54"/>
                      <a:pt x="67" y="54"/>
                    </a:cubicBezTo>
                    <a:cubicBezTo>
                      <a:pt x="67" y="54"/>
                      <a:pt x="67" y="54"/>
                      <a:pt x="67" y="54"/>
                    </a:cubicBezTo>
                    <a:cubicBezTo>
                      <a:pt x="67" y="54"/>
                      <a:pt x="66" y="54"/>
                      <a:pt x="66" y="54"/>
                    </a:cubicBezTo>
                    <a:cubicBezTo>
                      <a:pt x="66" y="54"/>
                      <a:pt x="66" y="54"/>
                      <a:pt x="66" y="54"/>
                    </a:cubicBezTo>
                    <a:cubicBezTo>
                      <a:pt x="66" y="54"/>
                      <a:pt x="66" y="54"/>
                      <a:pt x="66" y="54"/>
                    </a:cubicBezTo>
                    <a:cubicBezTo>
                      <a:pt x="66" y="54"/>
                      <a:pt x="66" y="54"/>
                      <a:pt x="66" y="54"/>
                    </a:cubicBezTo>
                    <a:cubicBezTo>
                      <a:pt x="66" y="54"/>
                      <a:pt x="66" y="54"/>
                      <a:pt x="66" y="54"/>
                    </a:cubicBezTo>
                    <a:cubicBezTo>
                      <a:pt x="66" y="54"/>
                      <a:pt x="66" y="54"/>
                      <a:pt x="66" y="54"/>
                    </a:cubicBezTo>
                    <a:cubicBezTo>
                      <a:pt x="66" y="54"/>
                      <a:pt x="66" y="54"/>
                      <a:pt x="66" y="54"/>
                    </a:cubicBezTo>
                    <a:cubicBezTo>
                      <a:pt x="66" y="54"/>
                      <a:pt x="66" y="54"/>
                      <a:pt x="66" y="54"/>
                    </a:cubicBezTo>
                    <a:cubicBezTo>
                      <a:pt x="65" y="54"/>
                      <a:pt x="65" y="54"/>
                      <a:pt x="65" y="54"/>
                    </a:cubicBezTo>
                    <a:cubicBezTo>
                      <a:pt x="64" y="54"/>
                      <a:pt x="62" y="53"/>
                      <a:pt x="60" y="54"/>
                    </a:cubicBezTo>
                    <a:cubicBezTo>
                      <a:pt x="60" y="54"/>
                      <a:pt x="60" y="54"/>
                      <a:pt x="60" y="54"/>
                    </a:cubicBezTo>
                    <a:cubicBezTo>
                      <a:pt x="60" y="54"/>
                      <a:pt x="59" y="54"/>
                      <a:pt x="59" y="54"/>
                    </a:cubicBezTo>
                    <a:cubicBezTo>
                      <a:pt x="59" y="54"/>
                      <a:pt x="59" y="54"/>
                      <a:pt x="59" y="54"/>
                    </a:cubicBezTo>
                    <a:cubicBezTo>
                      <a:pt x="59" y="54"/>
                      <a:pt x="59" y="54"/>
                      <a:pt x="59" y="54"/>
                    </a:cubicBezTo>
                    <a:cubicBezTo>
                      <a:pt x="59" y="54"/>
                      <a:pt x="59" y="54"/>
                      <a:pt x="59" y="54"/>
                    </a:cubicBezTo>
                    <a:cubicBezTo>
                      <a:pt x="59" y="54"/>
                      <a:pt x="59" y="54"/>
                      <a:pt x="59" y="54"/>
                    </a:cubicBezTo>
                    <a:cubicBezTo>
                      <a:pt x="59" y="54"/>
                      <a:pt x="59" y="54"/>
                      <a:pt x="59" y="54"/>
                    </a:cubicBezTo>
                    <a:cubicBezTo>
                      <a:pt x="59" y="54"/>
                      <a:pt x="60" y="54"/>
                      <a:pt x="60" y="54"/>
                    </a:cubicBezTo>
                    <a:cubicBezTo>
                      <a:pt x="60" y="54"/>
                      <a:pt x="60" y="54"/>
                      <a:pt x="60" y="54"/>
                    </a:cubicBezTo>
                    <a:cubicBezTo>
                      <a:pt x="61" y="54"/>
                      <a:pt x="61" y="54"/>
                      <a:pt x="61" y="54"/>
                    </a:cubicBezTo>
                    <a:cubicBezTo>
                      <a:pt x="61" y="54"/>
                      <a:pt x="62" y="54"/>
                      <a:pt x="62" y="54"/>
                    </a:cubicBezTo>
                    <a:cubicBezTo>
                      <a:pt x="62" y="54"/>
                      <a:pt x="63" y="55"/>
                      <a:pt x="63" y="54"/>
                    </a:cubicBezTo>
                    <a:cubicBezTo>
                      <a:pt x="63" y="55"/>
                      <a:pt x="63" y="55"/>
                      <a:pt x="63" y="54"/>
                    </a:cubicBezTo>
                    <a:cubicBezTo>
                      <a:pt x="64" y="55"/>
                      <a:pt x="64" y="55"/>
                      <a:pt x="64" y="55"/>
                    </a:cubicBezTo>
                    <a:cubicBezTo>
                      <a:pt x="64" y="55"/>
                      <a:pt x="65" y="54"/>
                      <a:pt x="65" y="55"/>
                    </a:cubicBezTo>
                    <a:cubicBezTo>
                      <a:pt x="65" y="55"/>
                      <a:pt x="65" y="55"/>
                      <a:pt x="65" y="55"/>
                    </a:cubicBezTo>
                    <a:cubicBezTo>
                      <a:pt x="65" y="55"/>
                      <a:pt x="65" y="55"/>
                      <a:pt x="65" y="56"/>
                    </a:cubicBezTo>
                    <a:cubicBezTo>
                      <a:pt x="65" y="56"/>
                      <a:pt x="65" y="56"/>
                      <a:pt x="65" y="56"/>
                    </a:cubicBezTo>
                    <a:cubicBezTo>
                      <a:pt x="65" y="56"/>
                      <a:pt x="65" y="56"/>
                      <a:pt x="65" y="56"/>
                    </a:cubicBezTo>
                    <a:cubicBezTo>
                      <a:pt x="65" y="56"/>
                      <a:pt x="65" y="56"/>
                      <a:pt x="65" y="56"/>
                    </a:cubicBezTo>
                    <a:cubicBezTo>
                      <a:pt x="65" y="56"/>
                      <a:pt x="65" y="56"/>
                      <a:pt x="65" y="56"/>
                    </a:cubicBezTo>
                    <a:cubicBezTo>
                      <a:pt x="65" y="56"/>
                      <a:pt x="65" y="56"/>
                      <a:pt x="65" y="56"/>
                    </a:cubicBezTo>
                    <a:cubicBezTo>
                      <a:pt x="65" y="56"/>
                      <a:pt x="65" y="56"/>
                      <a:pt x="65" y="56"/>
                    </a:cubicBezTo>
                    <a:cubicBezTo>
                      <a:pt x="64" y="56"/>
                      <a:pt x="64" y="56"/>
                      <a:pt x="64" y="56"/>
                    </a:cubicBezTo>
                    <a:cubicBezTo>
                      <a:pt x="64" y="56"/>
                      <a:pt x="64" y="56"/>
                      <a:pt x="64" y="56"/>
                    </a:cubicBezTo>
                    <a:cubicBezTo>
                      <a:pt x="64" y="56"/>
                      <a:pt x="64" y="56"/>
                      <a:pt x="64" y="56"/>
                    </a:cubicBezTo>
                    <a:cubicBezTo>
                      <a:pt x="65" y="57"/>
                      <a:pt x="65" y="57"/>
                      <a:pt x="65" y="57"/>
                    </a:cubicBezTo>
                    <a:cubicBezTo>
                      <a:pt x="65" y="57"/>
                      <a:pt x="65" y="57"/>
                      <a:pt x="65" y="57"/>
                    </a:cubicBezTo>
                    <a:cubicBezTo>
                      <a:pt x="65" y="57"/>
                      <a:pt x="65" y="57"/>
                      <a:pt x="66" y="57"/>
                    </a:cubicBezTo>
                    <a:cubicBezTo>
                      <a:pt x="66" y="57"/>
                      <a:pt x="66" y="57"/>
                      <a:pt x="66" y="57"/>
                    </a:cubicBezTo>
                    <a:cubicBezTo>
                      <a:pt x="66" y="57"/>
                      <a:pt x="66" y="57"/>
                      <a:pt x="66" y="57"/>
                    </a:cubicBezTo>
                    <a:cubicBezTo>
                      <a:pt x="66" y="57"/>
                      <a:pt x="66" y="57"/>
                      <a:pt x="66" y="57"/>
                    </a:cubicBezTo>
                    <a:cubicBezTo>
                      <a:pt x="66" y="57"/>
                      <a:pt x="66" y="57"/>
                      <a:pt x="66" y="57"/>
                    </a:cubicBezTo>
                    <a:cubicBezTo>
                      <a:pt x="66" y="57"/>
                      <a:pt x="66" y="57"/>
                      <a:pt x="67" y="57"/>
                    </a:cubicBezTo>
                    <a:cubicBezTo>
                      <a:pt x="67" y="57"/>
                      <a:pt x="67" y="57"/>
                      <a:pt x="67" y="57"/>
                    </a:cubicBezTo>
                    <a:cubicBezTo>
                      <a:pt x="67" y="57"/>
                      <a:pt x="67" y="57"/>
                      <a:pt x="67" y="57"/>
                    </a:cubicBezTo>
                    <a:cubicBezTo>
                      <a:pt x="67" y="57"/>
                      <a:pt x="67" y="57"/>
                      <a:pt x="67" y="57"/>
                    </a:cubicBezTo>
                    <a:cubicBezTo>
                      <a:pt x="67" y="57"/>
                      <a:pt x="68" y="57"/>
                      <a:pt x="68" y="57"/>
                    </a:cubicBezTo>
                    <a:cubicBezTo>
                      <a:pt x="68" y="57"/>
                      <a:pt x="68" y="57"/>
                      <a:pt x="68" y="57"/>
                    </a:cubicBezTo>
                    <a:cubicBezTo>
                      <a:pt x="68" y="58"/>
                      <a:pt x="68" y="58"/>
                      <a:pt x="68" y="58"/>
                    </a:cubicBezTo>
                    <a:cubicBezTo>
                      <a:pt x="68" y="58"/>
                      <a:pt x="68" y="58"/>
                      <a:pt x="68" y="58"/>
                    </a:cubicBezTo>
                    <a:cubicBezTo>
                      <a:pt x="68" y="58"/>
                      <a:pt x="68" y="58"/>
                      <a:pt x="68" y="58"/>
                    </a:cubicBezTo>
                    <a:cubicBezTo>
                      <a:pt x="68" y="58"/>
                      <a:pt x="68" y="58"/>
                      <a:pt x="68" y="58"/>
                    </a:cubicBezTo>
                    <a:cubicBezTo>
                      <a:pt x="69" y="58"/>
                      <a:pt x="69" y="58"/>
                      <a:pt x="69" y="58"/>
                    </a:cubicBezTo>
                    <a:cubicBezTo>
                      <a:pt x="69" y="58"/>
                      <a:pt x="69" y="58"/>
                      <a:pt x="69" y="58"/>
                    </a:cubicBezTo>
                    <a:cubicBezTo>
                      <a:pt x="69" y="58"/>
                      <a:pt x="69" y="58"/>
                      <a:pt x="69" y="58"/>
                    </a:cubicBezTo>
                    <a:cubicBezTo>
                      <a:pt x="69" y="58"/>
                      <a:pt x="69" y="58"/>
                      <a:pt x="69" y="58"/>
                    </a:cubicBezTo>
                    <a:cubicBezTo>
                      <a:pt x="69" y="58"/>
                      <a:pt x="69" y="58"/>
                      <a:pt x="69" y="58"/>
                    </a:cubicBezTo>
                    <a:cubicBezTo>
                      <a:pt x="69" y="57"/>
                      <a:pt x="69" y="57"/>
                      <a:pt x="69" y="57"/>
                    </a:cubicBezTo>
                    <a:cubicBezTo>
                      <a:pt x="69" y="57"/>
                      <a:pt x="69" y="57"/>
                      <a:pt x="69" y="57"/>
                    </a:cubicBezTo>
                    <a:cubicBezTo>
                      <a:pt x="69" y="57"/>
                      <a:pt x="69" y="57"/>
                      <a:pt x="69" y="57"/>
                    </a:cubicBezTo>
                    <a:cubicBezTo>
                      <a:pt x="69" y="57"/>
                      <a:pt x="69" y="57"/>
                      <a:pt x="69" y="57"/>
                    </a:cubicBezTo>
                    <a:cubicBezTo>
                      <a:pt x="69" y="57"/>
                      <a:pt x="69" y="57"/>
                      <a:pt x="69" y="57"/>
                    </a:cubicBezTo>
                    <a:cubicBezTo>
                      <a:pt x="70" y="57"/>
                      <a:pt x="71" y="57"/>
                      <a:pt x="72" y="57"/>
                    </a:cubicBezTo>
                    <a:cubicBezTo>
                      <a:pt x="72" y="57"/>
                      <a:pt x="72" y="57"/>
                      <a:pt x="72" y="58"/>
                    </a:cubicBezTo>
                    <a:cubicBezTo>
                      <a:pt x="72" y="58"/>
                      <a:pt x="72" y="58"/>
                      <a:pt x="72" y="58"/>
                    </a:cubicBezTo>
                    <a:cubicBezTo>
                      <a:pt x="72" y="58"/>
                      <a:pt x="72" y="58"/>
                      <a:pt x="72" y="58"/>
                    </a:cubicBezTo>
                    <a:cubicBezTo>
                      <a:pt x="72" y="58"/>
                      <a:pt x="72" y="58"/>
                      <a:pt x="72" y="58"/>
                    </a:cubicBezTo>
                    <a:cubicBezTo>
                      <a:pt x="72" y="58"/>
                      <a:pt x="72" y="58"/>
                      <a:pt x="72" y="58"/>
                    </a:cubicBezTo>
                    <a:cubicBezTo>
                      <a:pt x="72" y="58"/>
                      <a:pt x="73" y="58"/>
                      <a:pt x="73" y="58"/>
                    </a:cubicBezTo>
                    <a:cubicBezTo>
                      <a:pt x="73" y="58"/>
                      <a:pt x="73" y="58"/>
                      <a:pt x="72" y="58"/>
                    </a:cubicBezTo>
                    <a:cubicBezTo>
                      <a:pt x="72" y="58"/>
                      <a:pt x="72" y="58"/>
                      <a:pt x="72" y="58"/>
                    </a:cubicBezTo>
                    <a:cubicBezTo>
                      <a:pt x="72" y="58"/>
                      <a:pt x="73" y="58"/>
                      <a:pt x="73" y="57"/>
                    </a:cubicBezTo>
                    <a:cubicBezTo>
                      <a:pt x="73" y="57"/>
                      <a:pt x="73" y="57"/>
                      <a:pt x="73" y="57"/>
                    </a:cubicBezTo>
                    <a:cubicBezTo>
                      <a:pt x="73" y="57"/>
                      <a:pt x="73" y="57"/>
                      <a:pt x="74" y="57"/>
                    </a:cubicBezTo>
                    <a:cubicBezTo>
                      <a:pt x="74" y="57"/>
                      <a:pt x="74" y="58"/>
                      <a:pt x="74" y="58"/>
                    </a:cubicBezTo>
                    <a:cubicBezTo>
                      <a:pt x="74" y="58"/>
                      <a:pt x="74" y="58"/>
                      <a:pt x="74" y="58"/>
                    </a:cubicBezTo>
                    <a:cubicBezTo>
                      <a:pt x="74" y="58"/>
                      <a:pt x="74" y="58"/>
                      <a:pt x="74" y="58"/>
                    </a:cubicBezTo>
                    <a:cubicBezTo>
                      <a:pt x="74" y="58"/>
                      <a:pt x="74" y="58"/>
                      <a:pt x="74" y="58"/>
                    </a:cubicBezTo>
                    <a:cubicBezTo>
                      <a:pt x="74" y="58"/>
                      <a:pt x="74" y="58"/>
                      <a:pt x="74" y="58"/>
                    </a:cubicBezTo>
                    <a:cubicBezTo>
                      <a:pt x="73" y="58"/>
                      <a:pt x="73" y="58"/>
                      <a:pt x="73" y="58"/>
                    </a:cubicBezTo>
                    <a:cubicBezTo>
                      <a:pt x="73" y="58"/>
                      <a:pt x="73" y="58"/>
                      <a:pt x="73" y="58"/>
                    </a:cubicBezTo>
                    <a:cubicBezTo>
                      <a:pt x="73" y="58"/>
                      <a:pt x="73" y="58"/>
                      <a:pt x="73" y="58"/>
                    </a:cubicBezTo>
                    <a:cubicBezTo>
                      <a:pt x="73" y="58"/>
                      <a:pt x="73" y="59"/>
                      <a:pt x="73" y="59"/>
                    </a:cubicBezTo>
                    <a:cubicBezTo>
                      <a:pt x="73" y="59"/>
                      <a:pt x="73" y="59"/>
                      <a:pt x="73" y="59"/>
                    </a:cubicBezTo>
                    <a:cubicBezTo>
                      <a:pt x="73" y="58"/>
                      <a:pt x="72" y="58"/>
                      <a:pt x="72" y="59"/>
                    </a:cubicBezTo>
                    <a:cubicBezTo>
                      <a:pt x="72" y="59"/>
                      <a:pt x="72" y="59"/>
                      <a:pt x="72" y="59"/>
                    </a:cubicBezTo>
                    <a:cubicBezTo>
                      <a:pt x="72" y="59"/>
                      <a:pt x="72" y="59"/>
                      <a:pt x="72" y="59"/>
                    </a:cubicBezTo>
                    <a:cubicBezTo>
                      <a:pt x="72" y="59"/>
                      <a:pt x="72" y="59"/>
                      <a:pt x="73" y="59"/>
                    </a:cubicBezTo>
                    <a:cubicBezTo>
                      <a:pt x="73" y="59"/>
                      <a:pt x="73" y="59"/>
                      <a:pt x="73" y="59"/>
                    </a:cubicBezTo>
                    <a:cubicBezTo>
                      <a:pt x="73" y="59"/>
                      <a:pt x="73" y="59"/>
                      <a:pt x="73" y="59"/>
                    </a:cubicBezTo>
                    <a:cubicBezTo>
                      <a:pt x="72" y="59"/>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2" y="58"/>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1" y="59"/>
                      <a:pt x="71" y="59"/>
                      <a:pt x="71" y="59"/>
                    </a:cubicBezTo>
                    <a:cubicBezTo>
                      <a:pt x="71" y="59"/>
                      <a:pt x="71" y="59"/>
                      <a:pt x="70" y="59"/>
                    </a:cubicBezTo>
                    <a:cubicBezTo>
                      <a:pt x="70" y="58"/>
                      <a:pt x="70" y="59"/>
                      <a:pt x="70" y="58"/>
                    </a:cubicBezTo>
                    <a:cubicBezTo>
                      <a:pt x="70" y="58"/>
                      <a:pt x="70" y="58"/>
                      <a:pt x="70" y="58"/>
                    </a:cubicBezTo>
                    <a:cubicBezTo>
                      <a:pt x="70" y="58"/>
                      <a:pt x="70" y="58"/>
                      <a:pt x="70" y="58"/>
                    </a:cubicBezTo>
                    <a:cubicBezTo>
                      <a:pt x="70" y="58"/>
                      <a:pt x="70" y="58"/>
                      <a:pt x="70" y="58"/>
                    </a:cubicBezTo>
                    <a:cubicBezTo>
                      <a:pt x="70" y="58"/>
                      <a:pt x="70" y="58"/>
                      <a:pt x="70" y="58"/>
                    </a:cubicBezTo>
                    <a:cubicBezTo>
                      <a:pt x="71" y="58"/>
                      <a:pt x="71" y="58"/>
                      <a:pt x="71" y="58"/>
                    </a:cubicBezTo>
                    <a:cubicBezTo>
                      <a:pt x="71" y="58"/>
                      <a:pt x="71" y="58"/>
                      <a:pt x="71" y="58"/>
                    </a:cubicBezTo>
                    <a:cubicBezTo>
                      <a:pt x="71" y="58"/>
                      <a:pt x="71" y="58"/>
                      <a:pt x="71" y="58"/>
                    </a:cubicBezTo>
                    <a:cubicBezTo>
                      <a:pt x="71" y="58"/>
                      <a:pt x="71" y="58"/>
                      <a:pt x="71" y="58"/>
                    </a:cubicBezTo>
                    <a:cubicBezTo>
                      <a:pt x="70" y="57"/>
                      <a:pt x="70" y="57"/>
                      <a:pt x="70" y="58"/>
                    </a:cubicBezTo>
                    <a:cubicBezTo>
                      <a:pt x="70" y="58"/>
                      <a:pt x="70" y="58"/>
                      <a:pt x="70" y="58"/>
                    </a:cubicBezTo>
                    <a:cubicBezTo>
                      <a:pt x="70" y="58"/>
                      <a:pt x="70" y="58"/>
                      <a:pt x="70" y="58"/>
                    </a:cubicBezTo>
                    <a:cubicBezTo>
                      <a:pt x="70" y="58"/>
                      <a:pt x="70" y="58"/>
                      <a:pt x="70" y="58"/>
                    </a:cubicBezTo>
                    <a:cubicBezTo>
                      <a:pt x="69" y="58"/>
                      <a:pt x="69" y="59"/>
                      <a:pt x="70" y="59"/>
                    </a:cubicBezTo>
                    <a:cubicBezTo>
                      <a:pt x="69" y="59"/>
                      <a:pt x="69" y="59"/>
                      <a:pt x="68" y="59"/>
                    </a:cubicBezTo>
                    <a:cubicBezTo>
                      <a:pt x="68" y="59"/>
                      <a:pt x="68" y="59"/>
                      <a:pt x="68" y="59"/>
                    </a:cubicBezTo>
                    <a:cubicBezTo>
                      <a:pt x="68" y="59"/>
                      <a:pt x="68" y="59"/>
                      <a:pt x="68" y="58"/>
                    </a:cubicBezTo>
                    <a:cubicBezTo>
                      <a:pt x="68" y="59"/>
                      <a:pt x="68" y="59"/>
                      <a:pt x="67" y="59"/>
                    </a:cubicBezTo>
                    <a:cubicBezTo>
                      <a:pt x="67" y="59"/>
                      <a:pt x="67" y="58"/>
                      <a:pt x="67" y="58"/>
                    </a:cubicBezTo>
                    <a:cubicBezTo>
                      <a:pt x="67" y="58"/>
                      <a:pt x="67" y="58"/>
                      <a:pt x="67" y="58"/>
                    </a:cubicBezTo>
                    <a:cubicBezTo>
                      <a:pt x="67" y="58"/>
                      <a:pt x="67" y="58"/>
                      <a:pt x="67" y="58"/>
                    </a:cubicBezTo>
                    <a:cubicBezTo>
                      <a:pt x="67" y="58"/>
                      <a:pt x="68" y="58"/>
                      <a:pt x="67" y="58"/>
                    </a:cubicBezTo>
                    <a:cubicBezTo>
                      <a:pt x="67" y="58"/>
                      <a:pt x="67" y="58"/>
                      <a:pt x="67" y="58"/>
                    </a:cubicBezTo>
                    <a:cubicBezTo>
                      <a:pt x="67" y="58"/>
                      <a:pt x="67" y="58"/>
                      <a:pt x="67" y="58"/>
                    </a:cubicBezTo>
                    <a:cubicBezTo>
                      <a:pt x="67" y="58"/>
                      <a:pt x="66" y="58"/>
                      <a:pt x="66" y="58"/>
                    </a:cubicBezTo>
                    <a:cubicBezTo>
                      <a:pt x="66" y="58"/>
                      <a:pt x="66" y="58"/>
                      <a:pt x="66" y="58"/>
                    </a:cubicBezTo>
                    <a:cubicBezTo>
                      <a:pt x="66" y="58"/>
                      <a:pt x="66" y="58"/>
                      <a:pt x="66" y="58"/>
                    </a:cubicBezTo>
                    <a:cubicBezTo>
                      <a:pt x="66" y="58"/>
                      <a:pt x="66" y="58"/>
                      <a:pt x="66" y="58"/>
                    </a:cubicBezTo>
                    <a:cubicBezTo>
                      <a:pt x="66" y="58"/>
                      <a:pt x="66" y="58"/>
                      <a:pt x="66" y="58"/>
                    </a:cubicBezTo>
                    <a:cubicBezTo>
                      <a:pt x="66" y="58"/>
                      <a:pt x="67" y="58"/>
                      <a:pt x="67" y="58"/>
                    </a:cubicBezTo>
                    <a:cubicBezTo>
                      <a:pt x="67" y="58"/>
                      <a:pt x="67" y="59"/>
                      <a:pt x="67" y="58"/>
                    </a:cubicBezTo>
                    <a:cubicBezTo>
                      <a:pt x="67" y="58"/>
                      <a:pt x="67" y="58"/>
                      <a:pt x="67" y="58"/>
                    </a:cubicBezTo>
                    <a:cubicBezTo>
                      <a:pt x="67" y="58"/>
                      <a:pt x="67" y="58"/>
                      <a:pt x="67" y="58"/>
                    </a:cubicBezTo>
                    <a:cubicBezTo>
                      <a:pt x="67" y="58"/>
                      <a:pt x="67" y="59"/>
                      <a:pt x="67" y="59"/>
                    </a:cubicBezTo>
                    <a:cubicBezTo>
                      <a:pt x="67" y="59"/>
                      <a:pt x="67" y="59"/>
                      <a:pt x="67" y="59"/>
                    </a:cubicBezTo>
                    <a:cubicBezTo>
                      <a:pt x="67" y="59"/>
                      <a:pt x="67" y="59"/>
                      <a:pt x="67" y="59"/>
                    </a:cubicBezTo>
                    <a:cubicBezTo>
                      <a:pt x="67" y="59"/>
                      <a:pt x="66" y="58"/>
                      <a:pt x="66" y="59"/>
                    </a:cubicBezTo>
                    <a:cubicBezTo>
                      <a:pt x="66" y="59"/>
                      <a:pt x="66" y="59"/>
                      <a:pt x="66" y="59"/>
                    </a:cubicBezTo>
                    <a:cubicBezTo>
                      <a:pt x="66" y="58"/>
                      <a:pt x="66" y="58"/>
                      <a:pt x="66" y="59"/>
                    </a:cubicBezTo>
                    <a:cubicBezTo>
                      <a:pt x="66" y="59"/>
                      <a:pt x="66" y="59"/>
                      <a:pt x="66" y="59"/>
                    </a:cubicBezTo>
                    <a:cubicBezTo>
                      <a:pt x="65" y="59"/>
                      <a:pt x="65" y="59"/>
                      <a:pt x="65" y="59"/>
                    </a:cubicBezTo>
                    <a:cubicBezTo>
                      <a:pt x="65" y="59"/>
                      <a:pt x="65" y="59"/>
                      <a:pt x="66" y="59"/>
                    </a:cubicBezTo>
                    <a:cubicBezTo>
                      <a:pt x="66" y="59"/>
                      <a:pt x="65" y="59"/>
                      <a:pt x="65" y="59"/>
                    </a:cubicBezTo>
                    <a:cubicBezTo>
                      <a:pt x="65" y="60"/>
                      <a:pt x="66" y="59"/>
                      <a:pt x="66" y="60"/>
                    </a:cubicBezTo>
                    <a:cubicBezTo>
                      <a:pt x="66" y="60"/>
                      <a:pt x="66" y="60"/>
                      <a:pt x="66" y="60"/>
                    </a:cubicBezTo>
                    <a:cubicBezTo>
                      <a:pt x="66" y="59"/>
                      <a:pt x="66" y="59"/>
                      <a:pt x="66" y="59"/>
                    </a:cubicBezTo>
                    <a:cubicBezTo>
                      <a:pt x="66" y="59"/>
                      <a:pt x="66" y="60"/>
                      <a:pt x="66" y="60"/>
                    </a:cubicBezTo>
                    <a:cubicBezTo>
                      <a:pt x="66" y="60"/>
                      <a:pt x="66" y="60"/>
                      <a:pt x="66" y="60"/>
                    </a:cubicBezTo>
                    <a:cubicBezTo>
                      <a:pt x="66" y="60"/>
                      <a:pt x="66" y="60"/>
                      <a:pt x="66" y="60"/>
                    </a:cubicBezTo>
                    <a:cubicBezTo>
                      <a:pt x="66" y="59"/>
                      <a:pt x="66" y="59"/>
                      <a:pt x="66" y="59"/>
                    </a:cubicBezTo>
                    <a:cubicBezTo>
                      <a:pt x="66" y="59"/>
                      <a:pt x="67" y="59"/>
                      <a:pt x="67" y="59"/>
                    </a:cubicBezTo>
                    <a:cubicBezTo>
                      <a:pt x="67" y="60"/>
                      <a:pt x="68" y="59"/>
                      <a:pt x="69" y="60"/>
                    </a:cubicBezTo>
                    <a:cubicBezTo>
                      <a:pt x="68" y="60"/>
                      <a:pt x="69" y="60"/>
                      <a:pt x="69" y="60"/>
                    </a:cubicBezTo>
                    <a:cubicBezTo>
                      <a:pt x="69" y="60"/>
                      <a:pt x="69" y="60"/>
                      <a:pt x="69" y="60"/>
                    </a:cubicBezTo>
                    <a:cubicBezTo>
                      <a:pt x="69" y="60"/>
                      <a:pt x="70" y="60"/>
                      <a:pt x="69" y="59"/>
                    </a:cubicBezTo>
                    <a:cubicBezTo>
                      <a:pt x="70" y="59"/>
                      <a:pt x="69" y="60"/>
                      <a:pt x="70" y="60"/>
                    </a:cubicBezTo>
                    <a:cubicBezTo>
                      <a:pt x="70" y="60"/>
                      <a:pt x="70" y="60"/>
                      <a:pt x="70" y="60"/>
                    </a:cubicBezTo>
                    <a:cubicBezTo>
                      <a:pt x="70" y="60"/>
                      <a:pt x="70" y="60"/>
                      <a:pt x="70" y="60"/>
                    </a:cubicBezTo>
                    <a:cubicBezTo>
                      <a:pt x="70" y="60"/>
                      <a:pt x="70" y="60"/>
                      <a:pt x="70" y="60"/>
                    </a:cubicBezTo>
                    <a:cubicBezTo>
                      <a:pt x="70" y="60"/>
                      <a:pt x="70" y="60"/>
                      <a:pt x="70" y="60"/>
                    </a:cubicBezTo>
                    <a:cubicBezTo>
                      <a:pt x="70" y="60"/>
                      <a:pt x="70" y="60"/>
                      <a:pt x="70" y="60"/>
                    </a:cubicBezTo>
                    <a:cubicBezTo>
                      <a:pt x="71" y="60"/>
                      <a:pt x="71" y="60"/>
                      <a:pt x="71" y="60"/>
                    </a:cubicBezTo>
                    <a:cubicBezTo>
                      <a:pt x="71" y="60"/>
                      <a:pt x="71" y="60"/>
                      <a:pt x="71" y="59"/>
                    </a:cubicBezTo>
                    <a:cubicBezTo>
                      <a:pt x="71" y="59"/>
                      <a:pt x="71" y="59"/>
                      <a:pt x="71" y="59"/>
                    </a:cubicBezTo>
                    <a:cubicBezTo>
                      <a:pt x="72" y="59"/>
                      <a:pt x="72" y="59"/>
                      <a:pt x="72" y="59"/>
                    </a:cubicBezTo>
                    <a:cubicBezTo>
                      <a:pt x="72" y="59"/>
                      <a:pt x="72" y="59"/>
                      <a:pt x="72" y="59"/>
                    </a:cubicBezTo>
                    <a:cubicBezTo>
                      <a:pt x="72" y="60"/>
                      <a:pt x="72" y="60"/>
                      <a:pt x="72" y="60"/>
                    </a:cubicBezTo>
                    <a:cubicBezTo>
                      <a:pt x="72" y="60"/>
                      <a:pt x="72" y="60"/>
                      <a:pt x="72" y="60"/>
                    </a:cubicBezTo>
                    <a:cubicBezTo>
                      <a:pt x="72" y="60"/>
                      <a:pt x="72" y="60"/>
                      <a:pt x="72" y="60"/>
                    </a:cubicBezTo>
                    <a:cubicBezTo>
                      <a:pt x="72" y="60"/>
                      <a:pt x="72" y="60"/>
                      <a:pt x="72" y="60"/>
                    </a:cubicBezTo>
                    <a:cubicBezTo>
                      <a:pt x="72" y="60"/>
                      <a:pt x="72" y="60"/>
                      <a:pt x="72" y="60"/>
                    </a:cubicBezTo>
                    <a:cubicBezTo>
                      <a:pt x="72" y="60"/>
                      <a:pt x="72" y="60"/>
                      <a:pt x="72" y="60"/>
                    </a:cubicBezTo>
                    <a:cubicBezTo>
                      <a:pt x="72" y="60"/>
                      <a:pt x="72" y="60"/>
                      <a:pt x="72" y="60"/>
                    </a:cubicBezTo>
                    <a:cubicBezTo>
                      <a:pt x="72" y="60"/>
                      <a:pt x="72" y="60"/>
                      <a:pt x="72" y="60"/>
                    </a:cubicBezTo>
                    <a:cubicBezTo>
                      <a:pt x="72" y="60"/>
                      <a:pt x="72" y="60"/>
                      <a:pt x="72" y="60"/>
                    </a:cubicBezTo>
                    <a:cubicBezTo>
                      <a:pt x="73" y="60"/>
                      <a:pt x="73" y="59"/>
                      <a:pt x="73" y="60"/>
                    </a:cubicBezTo>
                    <a:cubicBezTo>
                      <a:pt x="73" y="60"/>
                      <a:pt x="73" y="60"/>
                      <a:pt x="73" y="60"/>
                    </a:cubicBezTo>
                    <a:cubicBezTo>
                      <a:pt x="73" y="60"/>
                      <a:pt x="73" y="60"/>
                      <a:pt x="73" y="60"/>
                    </a:cubicBezTo>
                    <a:cubicBezTo>
                      <a:pt x="73" y="60"/>
                      <a:pt x="73" y="60"/>
                      <a:pt x="73" y="60"/>
                    </a:cubicBezTo>
                    <a:cubicBezTo>
                      <a:pt x="73" y="60"/>
                      <a:pt x="73" y="60"/>
                      <a:pt x="73" y="60"/>
                    </a:cubicBezTo>
                    <a:cubicBezTo>
                      <a:pt x="73" y="60"/>
                      <a:pt x="73" y="60"/>
                      <a:pt x="73" y="60"/>
                    </a:cubicBezTo>
                    <a:cubicBezTo>
                      <a:pt x="73" y="60"/>
                      <a:pt x="73" y="60"/>
                      <a:pt x="73" y="60"/>
                    </a:cubicBezTo>
                    <a:cubicBezTo>
                      <a:pt x="73" y="60"/>
                      <a:pt x="73" y="60"/>
                      <a:pt x="73" y="60"/>
                    </a:cubicBezTo>
                    <a:cubicBezTo>
                      <a:pt x="74" y="60"/>
                      <a:pt x="74" y="60"/>
                      <a:pt x="74" y="60"/>
                    </a:cubicBezTo>
                    <a:cubicBezTo>
                      <a:pt x="74" y="60"/>
                      <a:pt x="74" y="60"/>
                      <a:pt x="74" y="60"/>
                    </a:cubicBezTo>
                    <a:cubicBezTo>
                      <a:pt x="74" y="60"/>
                      <a:pt x="74" y="60"/>
                      <a:pt x="73" y="60"/>
                    </a:cubicBezTo>
                    <a:cubicBezTo>
                      <a:pt x="73" y="60"/>
                      <a:pt x="73" y="60"/>
                      <a:pt x="73" y="60"/>
                    </a:cubicBezTo>
                    <a:cubicBezTo>
                      <a:pt x="73" y="60"/>
                      <a:pt x="74" y="60"/>
                      <a:pt x="74" y="59"/>
                    </a:cubicBezTo>
                    <a:cubicBezTo>
                      <a:pt x="74" y="59"/>
                      <a:pt x="74" y="60"/>
                      <a:pt x="74" y="59"/>
                    </a:cubicBezTo>
                    <a:cubicBezTo>
                      <a:pt x="74" y="59"/>
                      <a:pt x="74" y="59"/>
                      <a:pt x="74" y="59"/>
                    </a:cubicBezTo>
                    <a:cubicBezTo>
                      <a:pt x="74" y="59"/>
                      <a:pt x="74" y="59"/>
                      <a:pt x="74" y="59"/>
                    </a:cubicBezTo>
                    <a:cubicBezTo>
                      <a:pt x="74" y="59"/>
                      <a:pt x="74" y="59"/>
                      <a:pt x="74" y="59"/>
                    </a:cubicBezTo>
                    <a:cubicBezTo>
                      <a:pt x="74" y="60"/>
                      <a:pt x="74" y="60"/>
                      <a:pt x="74" y="60"/>
                    </a:cubicBezTo>
                    <a:cubicBezTo>
                      <a:pt x="74" y="60"/>
                      <a:pt x="74" y="60"/>
                      <a:pt x="74"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1"/>
                    </a:cubicBezTo>
                    <a:cubicBezTo>
                      <a:pt x="76" y="61"/>
                      <a:pt x="76" y="61"/>
                      <a:pt x="76" y="61"/>
                    </a:cubicBezTo>
                    <a:cubicBezTo>
                      <a:pt x="76" y="61"/>
                      <a:pt x="76" y="61"/>
                      <a:pt x="76" y="61"/>
                    </a:cubicBezTo>
                    <a:cubicBezTo>
                      <a:pt x="76" y="61"/>
                      <a:pt x="76" y="61"/>
                      <a:pt x="76" y="61"/>
                    </a:cubicBezTo>
                    <a:cubicBezTo>
                      <a:pt x="76" y="61"/>
                      <a:pt x="76" y="61"/>
                      <a:pt x="76" y="61"/>
                    </a:cubicBezTo>
                    <a:cubicBezTo>
                      <a:pt x="76" y="61"/>
                      <a:pt x="76" y="61"/>
                      <a:pt x="76" y="61"/>
                    </a:cubicBezTo>
                    <a:cubicBezTo>
                      <a:pt x="76" y="61"/>
                      <a:pt x="76" y="61"/>
                      <a:pt x="76" y="61"/>
                    </a:cubicBezTo>
                    <a:cubicBezTo>
                      <a:pt x="77" y="61"/>
                      <a:pt x="77" y="61"/>
                      <a:pt x="77" y="61"/>
                    </a:cubicBezTo>
                    <a:cubicBezTo>
                      <a:pt x="77" y="61"/>
                      <a:pt x="77" y="61"/>
                      <a:pt x="77" y="61"/>
                    </a:cubicBezTo>
                    <a:cubicBezTo>
                      <a:pt x="77" y="61"/>
                      <a:pt x="78" y="62"/>
                      <a:pt x="78" y="61"/>
                    </a:cubicBezTo>
                    <a:cubicBezTo>
                      <a:pt x="78" y="61"/>
                      <a:pt x="78" y="61"/>
                      <a:pt x="79" y="61"/>
                    </a:cubicBezTo>
                    <a:cubicBezTo>
                      <a:pt x="79" y="61"/>
                      <a:pt x="79" y="61"/>
                      <a:pt x="79" y="61"/>
                    </a:cubicBezTo>
                    <a:cubicBezTo>
                      <a:pt x="79" y="62"/>
                      <a:pt x="79" y="61"/>
                      <a:pt x="79" y="62"/>
                    </a:cubicBezTo>
                    <a:cubicBezTo>
                      <a:pt x="79" y="62"/>
                      <a:pt x="79" y="62"/>
                      <a:pt x="79" y="62"/>
                    </a:cubicBezTo>
                    <a:cubicBezTo>
                      <a:pt x="79" y="62"/>
                      <a:pt x="79" y="62"/>
                      <a:pt x="79" y="62"/>
                    </a:cubicBezTo>
                    <a:cubicBezTo>
                      <a:pt x="79" y="62"/>
                      <a:pt x="79" y="62"/>
                      <a:pt x="79" y="62"/>
                    </a:cubicBezTo>
                    <a:cubicBezTo>
                      <a:pt x="79" y="62"/>
                      <a:pt x="79" y="62"/>
                      <a:pt x="79" y="62"/>
                    </a:cubicBezTo>
                    <a:cubicBezTo>
                      <a:pt x="79" y="62"/>
                      <a:pt x="79" y="62"/>
                      <a:pt x="79" y="62"/>
                    </a:cubicBezTo>
                    <a:cubicBezTo>
                      <a:pt x="79" y="62"/>
                      <a:pt x="79" y="62"/>
                      <a:pt x="79" y="62"/>
                    </a:cubicBezTo>
                    <a:cubicBezTo>
                      <a:pt x="79" y="62"/>
                      <a:pt x="79" y="62"/>
                      <a:pt x="78" y="62"/>
                    </a:cubicBezTo>
                    <a:cubicBezTo>
                      <a:pt x="78" y="62"/>
                      <a:pt x="78" y="62"/>
                      <a:pt x="78" y="62"/>
                    </a:cubicBezTo>
                    <a:cubicBezTo>
                      <a:pt x="78" y="62"/>
                      <a:pt x="78" y="62"/>
                      <a:pt x="78" y="62"/>
                    </a:cubicBezTo>
                    <a:cubicBezTo>
                      <a:pt x="78" y="62"/>
                      <a:pt x="79" y="62"/>
                      <a:pt x="79" y="63"/>
                    </a:cubicBezTo>
                    <a:cubicBezTo>
                      <a:pt x="78" y="63"/>
                      <a:pt x="79" y="63"/>
                      <a:pt x="79" y="63"/>
                    </a:cubicBezTo>
                    <a:cubicBezTo>
                      <a:pt x="80" y="62"/>
                      <a:pt x="80" y="63"/>
                      <a:pt x="81" y="63"/>
                    </a:cubicBezTo>
                    <a:cubicBezTo>
                      <a:pt x="81" y="63"/>
                      <a:pt x="81" y="63"/>
                      <a:pt x="81" y="63"/>
                    </a:cubicBezTo>
                    <a:cubicBezTo>
                      <a:pt x="81" y="63"/>
                      <a:pt x="81" y="63"/>
                      <a:pt x="81" y="63"/>
                    </a:cubicBezTo>
                    <a:cubicBezTo>
                      <a:pt x="81" y="63"/>
                      <a:pt x="81" y="63"/>
                      <a:pt x="81" y="63"/>
                    </a:cubicBezTo>
                    <a:cubicBezTo>
                      <a:pt x="81" y="63"/>
                      <a:pt x="81" y="63"/>
                      <a:pt x="81" y="63"/>
                    </a:cubicBezTo>
                    <a:cubicBezTo>
                      <a:pt x="81" y="63"/>
                      <a:pt x="81" y="63"/>
                      <a:pt x="81" y="64"/>
                    </a:cubicBezTo>
                    <a:cubicBezTo>
                      <a:pt x="81" y="64"/>
                      <a:pt x="81" y="64"/>
                      <a:pt x="81" y="64"/>
                    </a:cubicBezTo>
                    <a:cubicBezTo>
                      <a:pt x="81" y="63"/>
                      <a:pt x="81" y="63"/>
                      <a:pt x="81" y="63"/>
                    </a:cubicBezTo>
                    <a:cubicBezTo>
                      <a:pt x="81" y="63"/>
                      <a:pt x="81" y="63"/>
                      <a:pt x="81" y="63"/>
                    </a:cubicBezTo>
                    <a:cubicBezTo>
                      <a:pt x="81" y="63"/>
                      <a:pt x="80" y="63"/>
                      <a:pt x="80" y="63"/>
                    </a:cubicBezTo>
                    <a:cubicBezTo>
                      <a:pt x="80" y="63"/>
                      <a:pt x="80" y="63"/>
                      <a:pt x="80" y="63"/>
                    </a:cubicBezTo>
                    <a:cubicBezTo>
                      <a:pt x="80" y="63"/>
                      <a:pt x="80" y="63"/>
                      <a:pt x="79" y="63"/>
                    </a:cubicBezTo>
                    <a:cubicBezTo>
                      <a:pt x="79" y="63"/>
                      <a:pt x="79" y="63"/>
                      <a:pt x="79" y="63"/>
                    </a:cubicBezTo>
                    <a:cubicBezTo>
                      <a:pt x="79" y="63"/>
                      <a:pt x="79" y="63"/>
                      <a:pt x="79" y="63"/>
                    </a:cubicBezTo>
                    <a:cubicBezTo>
                      <a:pt x="79" y="63"/>
                      <a:pt x="79" y="63"/>
                      <a:pt x="79" y="63"/>
                    </a:cubicBezTo>
                    <a:cubicBezTo>
                      <a:pt x="79" y="63"/>
                      <a:pt x="79" y="63"/>
                      <a:pt x="79" y="63"/>
                    </a:cubicBezTo>
                    <a:cubicBezTo>
                      <a:pt x="79" y="63"/>
                      <a:pt x="78" y="63"/>
                      <a:pt x="78" y="63"/>
                    </a:cubicBezTo>
                    <a:cubicBezTo>
                      <a:pt x="79" y="63"/>
                      <a:pt x="79" y="64"/>
                      <a:pt x="79" y="63"/>
                    </a:cubicBezTo>
                    <a:cubicBezTo>
                      <a:pt x="79" y="63"/>
                      <a:pt x="79" y="63"/>
                      <a:pt x="79" y="63"/>
                    </a:cubicBezTo>
                    <a:cubicBezTo>
                      <a:pt x="79" y="64"/>
                      <a:pt x="79" y="64"/>
                      <a:pt x="79" y="64"/>
                    </a:cubicBezTo>
                    <a:cubicBezTo>
                      <a:pt x="79" y="64"/>
                      <a:pt x="79" y="64"/>
                      <a:pt x="79" y="64"/>
                    </a:cubicBezTo>
                    <a:cubicBezTo>
                      <a:pt x="79" y="64"/>
                      <a:pt x="79" y="64"/>
                      <a:pt x="79" y="64"/>
                    </a:cubicBezTo>
                    <a:cubicBezTo>
                      <a:pt x="79" y="64"/>
                      <a:pt x="79" y="64"/>
                      <a:pt x="79" y="64"/>
                    </a:cubicBezTo>
                    <a:cubicBezTo>
                      <a:pt x="79" y="64"/>
                      <a:pt x="79" y="64"/>
                      <a:pt x="79" y="64"/>
                    </a:cubicBezTo>
                    <a:cubicBezTo>
                      <a:pt x="79" y="64"/>
                      <a:pt x="78" y="64"/>
                      <a:pt x="78" y="64"/>
                    </a:cubicBezTo>
                    <a:cubicBezTo>
                      <a:pt x="78" y="64"/>
                      <a:pt x="78" y="64"/>
                      <a:pt x="78" y="64"/>
                    </a:cubicBezTo>
                    <a:cubicBezTo>
                      <a:pt x="78" y="63"/>
                      <a:pt x="78" y="63"/>
                      <a:pt x="78" y="63"/>
                    </a:cubicBezTo>
                    <a:cubicBezTo>
                      <a:pt x="78" y="63"/>
                      <a:pt x="78" y="63"/>
                      <a:pt x="78" y="64"/>
                    </a:cubicBezTo>
                    <a:cubicBezTo>
                      <a:pt x="78" y="64"/>
                      <a:pt x="78" y="64"/>
                      <a:pt x="78" y="64"/>
                    </a:cubicBezTo>
                    <a:cubicBezTo>
                      <a:pt x="78" y="64"/>
                      <a:pt x="78" y="64"/>
                      <a:pt x="78" y="64"/>
                    </a:cubicBezTo>
                    <a:cubicBezTo>
                      <a:pt x="77" y="64"/>
                      <a:pt x="77" y="64"/>
                      <a:pt x="77" y="64"/>
                    </a:cubicBezTo>
                    <a:cubicBezTo>
                      <a:pt x="77" y="63"/>
                      <a:pt x="77" y="64"/>
                      <a:pt x="77" y="63"/>
                    </a:cubicBezTo>
                    <a:cubicBezTo>
                      <a:pt x="77" y="63"/>
                      <a:pt x="76" y="63"/>
                      <a:pt x="76" y="63"/>
                    </a:cubicBezTo>
                    <a:cubicBezTo>
                      <a:pt x="76" y="63"/>
                      <a:pt x="76" y="63"/>
                      <a:pt x="76" y="63"/>
                    </a:cubicBezTo>
                    <a:cubicBezTo>
                      <a:pt x="76" y="63"/>
                      <a:pt x="76" y="63"/>
                      <a:pt x="75" y="63"/>
                    </a:cubicBezTo>
                    <a:cubicBezTo>
                      <a:pt x="75" y="63"/>
                      <a:pt x="75" y="63"/>
                      <a:pt x="75" y="63"/>
                    </a:cubicBezTo>
                    <a:cubicBezTo>
                      <a:pt x="75" y="63"/>
                      <a:pt x="74" y="63"/>
                      <a:pt x="75" y="63"/>
                    </a:cubicBezTo>
                    <a:cubicBezTo>
                      <a:pt x="74" y="63"/>
                      <a:pt x="74" y="63"/>
                      <a:pt x="73" y="63"/>
                    </a:cubicBezTo>
                    <a:cubicBezTo>
                      <a:pt x="73" y="63"/>
                      <a:pt x="74" y="63"/>
                      <a:pt x="73" y="63"/>
                    </a:cubicBezTo>
                    <a:cubicBezTo>
                      <a:pt x="73" y="63"/>
                      <a:pt x="73" y="63"/>
                      <a:pt x="73" y="63"/>
                    </a:cubicBezTo>
                    <a:cubicBezTo>
                      <a:pt x="73" y="63"/>
                      <a:pt x="73" y="63"/>
                      <a:pt x="73" y="63"/>
                    </a:cubicBezTo>
                    <a:cubicBezTo>
                      <a:pt x="73" y="63"/>
                      <a:pt x="73" y="63"/>
                      <a:pt x="73" y="63"/>
                    </a:cubicBezTo>
                    <a:cubicBezTo>
                      <a:pt x="73" y="63"/>
                      <a:pt x="73" y="63"/>
                      <a:pt x="73" y="63"/>
                    </a:cubicBezTo>
                    <a:cubicBezTo>
                      <a:pt x="73" y="63"/>
                      <a:pt x="72" y="63"/>
                      <a:pt x="72" y="63"/>
                    </a:cubicBezTo>
                    <a:cubicBezTo>
                      <a:pt x="72" y="63"/>
                      <a:pt x="72" y="63"/>
                      <a:pt x="72" y="63"/>
                    </a:cubicBezTo>
                    <a:cubicBezTo>
                      <a:pt x="72" y="63"/>
                      <a:pt x="72" y="63"/>
                      <a:pt x="71" y="63"/>
                    </a:cubicBezTo>
                    <a:cubicBezTo>
                      <a:pt x="71" y="63"/>
                      <a:pt x="71" y="63"/>
                      <a:pt x="71" y="63"/>
                    </a:cubicBezTo>
                    <a:cubicBezTo>
                      <a:pt x="71" y="63"/>
                      <a:pt x="71" y="63"/>
                      <a:pt x="71" y="63"/>
                    </a:cubicBezTo>
                    <a:cubicBezTo>
                      <a:pt x="70" y="63"/>
                      <a:pt x="70" y="63"/>
                      <a:pt x="70" y="63"/>
                    </a:cubicBezTo>
                    <a:cubicBezTo>
                      <a:pt x="71" y="63"/>
                      <a:pt x="71" y="63"/>
                      <a:pt x="71" y="63"/>
                    </a:cubicBezTo>
                    <a:cubicBezTo>
                      <a:pt x="71" y="63"/>
                      <a:pt x="70" y="63"/>
                      <a:pt x="70" y="63"/>
                    </a:cubicBezTo>
                    <a:cubicBezTo>
                      <a:pt x="70" y="63"/>
                      <a:pt x="70" y="63"/>
                      <a:pt x="70" y="63"/>
                    </a:cubicBezTo>
                    <a:cubicBezTo>
                      <a:pt x="70" y="63"/>
                      <a:pt x="70" y="63"/>
                      <a:pt x="70" y="63"/>
                    </a:cubicBezTo>
                    <a:cubicBezTo>
                      <a:pt x="70" y="63"/>
                      <a:pt x="70" y="63"/>
                      <a:pt x="70" y="63"/>
                    </a:cubicBezTo>
                    <a:cubicBezTo>
                      <a:pt x="70" y="63"/>
                      <a:pt x="70" y="63"/>
                      <a:pt x="70" y="63"/>
                    </a:cubicBezTo>
                    <a:cubicBezTo>
                      <a:pt x="71" y="63"/>
                      <a:pt x="71" y="63"/>
                      <a:pt x="71" y="63"/>
                    </a:cubicBezTo>
                    <a:cubicBezTo>
                      <a:pt x="71" y="63"/>
                      <a:pt x="71" y="63"/>
                      <a:pt x="71" y="63"/>
                    </a:cubicBezTo>
                    <a:cubicBezTo>
                      <a:pt x="71" y="63"/>
                      <a:pt x="72" y="63"/>
                      <a:pt x="72" y="64"/>
                    </a:cubicBezTo>
                    <a:cubicBezTo>
                      <a:pt x="72" y="64"/>
                      <a:pt x="73" y="64"/>
                      <a:pt x="73" y="63"/>
                    </a:cubicBezTo>
                    <a:cubicBezTo>
                      <a:pt x="73" y="63"/>
                      <a:pt x="73" y="63"/>
                      <a:pt x="73" y="63"/>
                    </a:cubicBezTo>
                    <a:cubicBezTo>
                      <a:pt x="73" y="63"/>
                      <a:pt x="73" y="63"/>
                      <a:pt x="73" y="63"/>
                    </a:cubicBezTo>
                    <a:cubicBezTo>
                      <a:pt x="73" y="63"/>
                      <a:pt x="72" y="64"/>
                      <a:pt x="73" y="64"/>
                    </a:cubicBezTo>
                    <a:cubicBezTo>
                      <a:pt x="73" y="64"/>
                      <a:pt x="74" y="64"/>
                      <a:pt x="73" y="64"/>
                    </a:cubicBezTo>
                    <a:cubicBezTo>
                      <a:pt x="74" y="64"/>
                      <a:pt x="74" y="65"/>
                      <a:pt x="75" y="65"/>
                    </a:cubicBezTo>
                    <a:cubicBezTo>
                      <a:pt x="75" y="65"/>
                      <a:pt x="75" y="65"/>
                      <a:pt x="75" y="65"/>
                    </a:cubicBezTo>
                    <a:cubicBezTo>
                      <a:pt x="75" y="65"/>
                      <a:pt x="75" y="65"/>
                      <a:pt x="76" y="65"/>
                    </a:cubicBezTo>
                    <a:cubicBezTo>
                      <a:pt x="76" y="65"/>
                      <a:pt x="76" y="65"/>
                      <a:pt x="76" y="65"/>
                    </a:cubicBezTo>
                    <a:cubicBezTo>
                      <a:pt x="76" y="65"/>
                      <a:pt x="76" y="65"/>
                      <a:pt x="76" y="65"/>
                    </a:cubicBezTo>
                    <a:cubicBezTo>
                      <a:pt x="76" y="65"/>
                      <a:pt x="76" y="65"/>
                      <a:pt x="76" y="65"/>
                    </a:cubicBezTo>
                    <a:cubicBezTo>
                      <a:pt x="76" y="65"/>
                      <a:pt x="76" y="65"/>
                      <a:pt x="76" y="65"/>
                    </a:cubicBezTo>
                    <a:cubicBezTo>
                      <a:pt x="76" y="65"/>
                      <a:pt x="76" y="65"/>
                      <a:pt x="76" y="65"/>
                    </a:cubicBezTo>
                    <a:cubicBezTo>
                      <a:pt x="76" y="65"/>
                      <a:pt x="76" y="65"/>
                      <a:pt x="76" y="65"/>
                    </a:cubicBezTo>
                    <a:cubicBezTo>
                      <a:pt x="76" y="65"/>
                      <a:pt x="76" y="65"/>
                      <a:pt x="75" y="65"/>
                    </a:cubicBezTo>
                    <a:cubicBezTo>
                      <a:pt x="74" y="65"/>
                      <a:pt x="74" y="64"/>
                      <a:pt x="73" y="65"/>
                    </a:cubicBezTo>
                    <a:cubicBezTo>
                      <a:pt x="73" y="64"/>
                      <a:pt x="72" y="65"/>
                      <a:pt x="72" y="64"/>
                    </a:cubicBezTo>
                    <a:cubicBezTo>
                      <a:pt x="72" y="64"/>
                      <a:pt x="72" y="64"/>
                      <a:pt x="72" y="64"/>
                    </a:cubicBezTo>
                    <a:cubicBezTo>
                      <a:pt x="72" y="64"/>
                      <a:pt x="71" y="64"/>
                      <a:pt x="71" y="64"/>
                    </a:cubicBezTo>
                    <a:cubicBezTo>
                      <a:pt x="71" y="64"/>
                      <a:pt x="71" y="64"/>
                      <a:pt x="71" y="64"/>
                    </a:cubicBezTo>
                    <a:cubicBezTo>
                      <a:pt x="71" y="64"/>
                      <a:pt x="71" y="64"/>
                      <a:pt x="71" y="64"/>
                    </a:cubicBezTo>
                    <a:cubicBezTo>
                      <a:pt x="71" y="64"/>
                      <a:pt x="71" y="64"/>
                      <a:pt x="71" y="64"/>
                    </a:cubicBezTo>
                    <a:cubicBezTo>
                      <a:pt x="71" y="64"/>
                      <a:pt x="69" y="64"/>
                      <a:pt x="68" y="64"/>
                    </a:cubicBezTo>
                    <a:cubicBezTo>
                      <a:pt x="68" y="65"/>
                      <a:pt x="69" y="65"/>
                      <a:pt x="68" y="65"/>
                    </a:cubicBezTo>
                    <a:cubicBezTo>
                      <a:pt x="68" y="65"/>
                      <a:pt x="68" y="65"/>
                      <a:pt x="68" y="65"/>
                    </a:cubicBezTo>
                    <a:cubicBezTo>
                      <a:pt x="68" y="65"/>
                      <a:pt x="68" y="65"/>
                      <a:pt x="68" y="65"/>
                    </a:cubicBezTo>
                    <a:cubicBezTo>
                      <a:pt x="68" y="65"/>
                      <a:pt x="68" y="65"/>
                      <a:pt x="68" y="65"/>
                    </a:cubicBezTo>
                    <a:cubicBezTo>
                      <a:pt x="68" y="65"/>
                      <a:pt x="68" y="65"/>
                      <a:pt x="68" y="65"/>
                    </a:cubicBezTo>
                    <a:cubicBezTo>
                      <a:pt x="68" y="64"/>
                      <a:pt x="68" y="64"/>
                      <a:pt x="68" y="64"/>
                    </a:cubicBezTo>
                    <a:cubicBezTo>
                      <a:pt x="68" y="64"/>
                      <a:pt x="67" y="64"/>
                      <a:pt x="67"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5"/>
                      <a:pt x="67" y="65"/>
                    </a:cubicBezTo>
                    <a:cubicBezTo>
                      <a:pt x="67" y="65"/>
                      <a:pt x="67" y="65"/>
                      <a:pt x="67" y="65"/>
                    </a:cubicBezTo>
                    <a:cubicBezTo>
                      <a:pt x="67" y="65"/>
                      <a:pt x="67" y="65"/>
                      <a:pt x="67" y="65"/>
                    </a:cubicBezTo>
                    <a:cubicBezTo>
                      <a:pt x="67" y="65"/>
                      <a:pt x="68" y="65"/>
                      <a:pt x="68" y="65"/>
                    </a:cubicBezTo>
                    <a:cubicBezTo>
                      <a:pt x="68" y="65"/>
                      <a:pt x="68" y="65"/>
                      <a:pt x="68" y="65"/>
                    </a:cubicBezTo>
                    <a:cubicBezTo>
                      <a:pt x="68" y="65"/>
                      <a:pt x="69" y="65"/>
                      <a:pt x="69" y="65"/>
                    </a:cubicBezTo>
                    <a:cubicBezTo>
                      <a:pt x="69" y="65"/>
                      <a:pt x="69" y="65"/>
                      <a:pt x="69" y="65"/>
                    </a:cubicBezTo>
                    <a:cubicBezTo>
                      <a:pt x="69" y="66"/>
                      <a:pt x="69" y="66"/>
                      <a:pt x="69" y="66"/>
                    </a:cubicBezTo>
                    <a:cubicBezTo>
                      <a:pt x="69" y="66"/>
                      <a:pt x="68" y="66"/>
                      <a:pt x="68" y="66"/>
                    </a:cubicBezTo>
                    <a:cubicBezTo>
                      <a:pt x="68" y="66"/>
                      <a:pt x="68" y="66"/>
                      <a:pt x="68" y="66"/>
                    </a:cubicBezTo>
                    <a:cubicBezTo>
                      <a:pt x="68" y="66"/>
                      <a:pt x="68" y="66"/>
                      <a:pt x="68" y="66"/>
                    </a:cubicBezTo>
                    <a:cubicBezTo>
                      <a:pt x="68" y="66"/>
                      <a:pt x="68" y="66"/>
                      <a:pt x="68" y="66"/>
                    </a:cubicBezTo>
                    <a:cubicBezTo>
                      <a:pt x="68" y="66"/>
                      <a:pt x="67" y="66"/>
                      <a:pt x="67" y="65"/>
                    </a:cubicBezTo>
                    <a:cubicBezTo>
                      <a:pt x="67" y="65"/>
                      <a:pt x="67" y="65"/>
                      <a:pt x="67" y="65"/>
                    </a:cubicBezTo>
                    <a:cubicBezTo>
                      <a:pt x="67" y="65"/>
                      <a:pt x="67" y="65"/>
                      <a:pt x="67" y="65"/>
                    </a:cubicBezTo>
                    <a:cubicBezTo>
                      <a:pt x="67" y="65"/>
                      <a:pt x="67" y="65"/>
                      <a:pt x="67" y="65"/>
                    </a:cubicBezTo>
                    <a:cubicBezTo>
                      <a:pt x="67" y="65"/>
                      <a:pt x="67" y="65"/>
                      <a:pt x="67" y="65"/>
                    </a:cubicBezTo>
                    <a:cubicBezTo>
                      <a:pt x="67" y="65"/>
                      <a:pt x="67" y="65"/>
                      <a:pt x="67" y="65"/>
                    </a:cubicBezTo>
                    <a:cubicBezTo>
                      <a:pt x="67" y="66"/>
                      <a:pt x="67" y="66"/>
                      <a:pt x="67" y="66"/>
                    </a:cubicBezTo>
                    <a:cubicBezTo>
                      <a:pt x="67" y="66"/>
                      <a:pt x="67" y="66"/>
                      <a:pt x="67" y="66"/>
                    </a:cubicBezTo>
                    <a:cubicBezTo>
                      <a:pt x="67" y="66"/>
                      <a:pt x="67" y="66"/>
                      <a:pt x="67" y="66"/>
                    </a:cubicBezTo>
                    <a:cubicBezTo>
                      <a:pt x="68" y="66"/>
                      <a:pt x="68" y="66"/>
                      <a:pt x="68" y="66"/>
                    </a:cubicBezTo>
                    <a:cubicBezTo>
                      <a:pt x="68" y="66"/>
                      <a:pt x="68" y="66"/>
                      <a:pt x="68" y="66"/>
                    </a:cubicBezTo>
                    <a:cubicBezTo>
                      <a:pt x="68" y="66"/>
                      <a:pt x="68" y="66"/>
                      <a:pt x="68" y="66"/>
                    </a:cubicBezTo>
                    <a:cubicBezTo>
                      <a:pt x="68" y="66"/>
                      <a:pt x="68" y="66"/>
                      <a:pt x="68" y="66"/>
                    </a:cubicBezTo>
                    <a:cubicBezTo>
                      <a:pt x="68" y="67"/>
                      <a:pt x="69" y="66"/>
                      <a:pt x="69" y="66"/>
                    </a:cubicBezTo>
                    <a:cubicBezTo>
                      <a:pt x="69" y="66"/>
                      <a:pt x="69" y="67"/>
                      <a:pt x="68" y="67"/>
                    </a:cubicBezTo>
                    <a:cubicBezTo>
                      <a:pt x="67" y="66"/>
                      <a:pt x="65" y="66"/>
                      <a:pt x="64" y="66"/>
                    </a:cubicBezTo>
                    <a:cubicBezTo>
                      <a:pt x="64" y="67"/>
                      <a:pt x="63" y="66"/>
                      <a:pt x="63" y="66"/>
                    </a:cubicBezTo>
                    <a:cubicBezTo>
                      <a:pt x="63" y="67"/>
                      <a:pt x="63" y="67"/>
                      <a:pt x="63" y="67"/>
                    </a:cubicBezTo>
                    <a:cubicBezTo>
                      <a:pt x="63" y="67"/>
                      <a:pt x="63" y="67"/>
                      <a:pt x="63" y="67"/>
                    </a:cubicBezTo>
                    <a:cubicBezTo>
                      <a:pt x="63" y="67"/>
                      <a:pt x="62" y="67"/>
                      <a:pt x="62" y="67"/>
                    </a:cubicBezTo>
                    <a:cubicBezTo>
                      <a:pt x="62" y="67"/>
                      <a:pt x="62" y="67"/>
                      <a:pt x="62" y="67"/>
                    </a:cubicBezTo>
                    <a:cubicBezTo>
                      <a:pt x="62" y="67"/>
                      <a:pt x="62" y="67"/>
                      <a:pt x="62" y="67"/>
                    </a:cubicBezTo>
                    <a:cubicBezTo>
                      <a:pt x="62" y="67"/>
                      <a:pt x="62" y="67"/>
                      <a:pt x="62" y="67"/>
                    </a:cubicBezTo>
                    <a:cubicBezTo>
                      <a:pt x="62" y="67"/>
                      <a:pt x="63" y="67"/>
                      <a:pt x="63" y="67"/>
                    </a:cubicBezTo>
                    <a:cubicBezTo>
                      <a:pt x="63" y="67"/>
                      <a:pt x="63" y="67"/>
                      <a:pt x="63" y="67"/>
                    </a:cubicBezTo>
                    <a:cubicBezTo>
                      <a:pt x="63" y="67"/>
                      <a:pt x="63" y="67"/>
                      <a:pt x="63" y="67"/>
                    </a:cubicBezTo>
                    <a:cubicBezTo>
                      <a:pt x="63" y="67"/>
                      <a:pt x="63" y="67"/>
                      <a:pt x="63" y="68"/>
                    </a:cubicBezTo>
                    <a:cubicBezTo>
                      <a:pt x="63" y="68"/>
                      <a:pt x="63" y="68"/>
                      <a:pt x="63" y="68"/>
                    </a:cubicBezTo>
                    <a:cubicBezTo>
                      <a:pt x="63" y="68"/>
                      <a:pt x="63" y="68"/>
                      <a:pt x="63" y="68"/>
                    </a:cubicBezTo>
                    <a:cubicBezTo>
                      <a:pt x="63" y="68"/>
                      <a:pt x="63" y="68"/>
                      <a:pt x="63" y="68"/>
                    </a:cubicBezTo>
                    <a:cubicBezTo>
                      <a:pt x="63" y="67"/>
                      <a:pt x="63" y="67"/>
                      <a:pt x="63" y="67"/>
                    </a:cubicBezTo>
                    <a:cubicBezTo>
                      <a:pt x="63" y="67"/>
                      <a:pt x="63" y="67"/>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2" y="68"/>
                      <a:pt x="63" y="68"/>
                      <a:pt x="62" y="68"/>
                    </a:cubicBezTo>
                    <a:cubicBezTo>
                      <a:pt x="62" y="68"/>
                      <a:pt x="62" y="68"/>
                      <a:pt x="62" y="68"/>
                    </a:cubicBezTo>
                    <a:cubicBezTo>
                      <a:pt x="62" y="68"/>
                      <a:pt x="62" y="68"/>
                      <a:pt x="62" y="68"/>
                    </a:cubicBezTo>
                    <a:cubicBezTo>
                      <a:pt x="62" y="68"/>
                      <a:pt x="62" y="68"/>
                      <a:pt x="62" y="68"/>
                    </a:cubicBezTo>
                    <a:cubicBezTo>
                      <a:pt x="62" y="68"/>
                      <a:pt x="62" y="68"/>
                      <a:pt x="62" y="68"/>
                    </a:cubicBezTo>
                    <a:cubicBezTo>
                      <a:pt x="62" y="68"/>
                      <a:pt x="62" y="68"/>
                      <a:pt x="62" y="68"/>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6"/>
                      <a:pt x="61" y="66"/>
                    </a:cubicBezTo>
                    <a:cubicBezTo>
                      <a:pt x="60" y="67"/>
                      <a:pt x="60" y="67"/>
                      <a:pt x="60" y="67"/>
                    </a:cubicBezTo>
                    <a:cubicBezTo>
                      <a:pt x="60" y="67"/>
                      <a:pt x="59" y="66"/>
                      <a:pt x="59" y="67"/>
                    </a:cubicBezTo>
                    <a:cubicBezTo>
                      <a:pt x="59" y="67"/>
                      <a:pt x="59" y="67"/>
                      <a:pt x="59" y="67"/>
                    </a:cubicBezTo>
                    <a:cubicBezTo>
                      <a:pt x="59" y="67"/>
                      <a:pt x="59" y="67"/>
                      <a:pt x="59" y="67"/>
                    </a:cubicBezTo>
                    <a:cubicBezTo>
                      <a:pt x="59" y="67"/>
                      <a:pt x="59" y="67"/>
                      <a:pt x="59" y="67"/>
                    </a:cubicBezTo>
                    <a:cubicBezTo>
                      <a:pt x="58" y="67"/>
                      <a:pt x="58" y="67"/>
                      <a:pt x="58" y="67"/>
                    </a:cubicBezTo>
                    <a:cubicBezTo>
                      <a:pt x="58" y="67"/>
                      <a:pt x="58" y="67"/>
                      <a:pt x="58" y="67"/>
                    </a:cubicBezTo>
                    <a:cubicBezTo>
                      <a:pt x="58" y="67"/>
                      <a:pt x="58" y="67"/>
                      <a:pt x="58" y="67"/>
                    </a:cubicBezTo>
                    <a:cubicBezTo>
                      <a:pt x="57" y="67"/>
                      <a:pt x="57" y="67"/>
                      <a:pt x="56" y="67"/>
                    </a:cubicBezTo>
                    <a:cubicBezTo>
                      <a:pt x="56" y="67"/>
                      <a:pt x="56" y="67"/>
                      <a:pt x="57" y="67"/>
                    </a:cubicBezTo>
                    <a:cubicBezTo>
                      <a:pt x="57" y="67"/>
                      <a:pt x="57" y="67"/>
                      <a:pt x="57" y="67"/>
                    </a:cubicBezTo>
                    <a:cubicBezTo>
                      <a:pt x="57" y="67"/>
                      <a:pt x="57" y="67"/>
                      <a:pt x="57" y="67"/>
                    </a:cubicBezTo>
                    <a:cubicBezTo>
                      <a:pt x="56" y="66"/>
                      <a:pt x="56" y="66"/>
                      <a:pt x="56" y="66"/>
                    </a:cubicBezTo>
                    <a:cubicBezTo>
                      <a:pt x="56" y="66"/>
                      <a:pt x="56" y="66"/>
                      <a:pt x="55" y="66"/>
                    </a:cubicBezTo>
                    <a:cubicBezTo>
                      <a:pt x="55" y="66"/>
                      <a:pt x="55" y="66"/>
                      <a:pt x="55" y="66"/>
                    </a:cubicBezTo>
                    <a:cubicBezTo>
                      <a:pt x="55" y="66"/>
                      <a:pt x="55" y="66"/>
                      <a:pt x="55" y="66"/>
                    </a:cubicBezTo>
                    <a:cubicBezTo>
                      <a:pt x="55" y="66"/>
                      <a:pt x="55" y="66"/>
                      <a:pt x="55" y="66"/>
                    </a:cubicBezTo>
                    <a:cubicBezTo>
                      <a:pt x="56" y="66"/>
                      <a:pt x="56" y="66"/>
                      <a:pt x="56" y="66"/>
                    </a:cubicBezTo>
                    <a:cubicBezTo>
                      <a:pt x="56" y="66"/>
                      <a:pt x="56" y="66"/>
                      <a:pt x="56" y="67"/>
                    </a:cubicBezTo>
                    <a:cubicBezTo>
                      <a:pt x="56" y="67"/>
                      <a:pt x="56" y="67"/>
                      <a:pt x="56" y="67"/>
                    </a:cubicBezTo>
                    <a:cubicBezTo>
                      <a:pt x="56" y="67"/>
                      <a:pt x="56" y="67"/>
                      <a:pt x="56" y="67"/>
                    </a:cubicBezTo>
                    <a:cubicBezTo>
                      <a:pt x="56" y="67"/>
                      <a:pt x="56" y="67"/>
                      <a:pt x="56" y="67"/>
                    </a:cubicBezTo>
                    <a:cubicBezTo>
                      <a:pt x="56" y="67"/>
                      <a:pt x="56" y="67"/>
                      <a:pt x="56" y="67"/>
                    </a:cubicBezTo>
                    <a:cubicBezTo>
                      <a:pt x="56" y="67"/>
                      <a:pt x="56" y="67"/>
                      <a:pt x="56" y="67"/>
                    </a:cubicBezTo>
                    <a:cubicBezTo>
                      <a:pt x="56" y="67"/>
                      <a:pt x="56" y="67"/>
                      <a:pt x="56" y="67"/>
                    </a:cubicBezTo>
                    <a:cubicBezTo>
                      <a:pt x="56" y="67"/>
                      <a:pt x="56" y="67"/>
                      <a:pt x="56" y="67"/>
                    </a:cubicBezTo>
                    <a:cubicBezTo>
                      <a:pt x="56" y="68"/>
                      <a:pt x="57" y="67"/>
                      <a:pt x="57" y="68"/>
                    </a:cubicBezTo>
                    <a:cubicBezTo>
                      <a:pt x="56" y="68"/>
                      <a:pt x="56" y="68"/>
                      <a:pt x="56" y="68"/>
                    </a:cubicBezTo>
                    <a:cubicBezTo>
                      <a:pt x="56" y="67"/>
                      <a:pt x="55" y="67"/>
                      <a:pt x="55" y="67"/>
                    </a:cubicBezTo>
                    <a:cubicBezTo>
                      <a:pt x="55" y="67"/>
                      <a:pt x="55" y="67"/>
                      <a:pt x="54" y="68"/>
                    </a:cubicBezTo>
                    <a:cubicBezTo>
                      <a:pt x="54" y="68"/>
                      <a:pt x="55" y="68"/>
                      <a:pt x="55" y="68"/>
                    </a:cubicBezTo>
                    <a:cubicBezTo>
                      <a:pt x="55" y="68"/>
                      <a:pt x="55" y="68"/>
                      <a:pt x="55" y="68"/>
                    </a:cubicBezTo>
                    <a:cubicBezTo>
                      <a:pt x="55" y="68"/>
                      <a:pt x="55" y="68"/>
                      <a:pt x="55" y="68"/>
                    </a:cubicBezTo>
                    <a:cubicBezTo>
                      <a:pt x="55" y="68"/>
                      <a:pt x="55" y="68"/>
                      <a:pt x="55" y="68"/>
                    </a:cubicBezTo>
                    <a:cubicBezTo>
                      <a:pt x="54" y="68"/>
                      <a:pt x="54" y="68"/>
                      <a:pt x="54" y="68"/>
                    </a:cubicBezTo>
                    <a:cubicBezTo>
                      <a:pt x="54" y="68"/>
                      <a:pt x="54" y="68"/>
                      <a:pt x="54" y="68"/>
                    </a:cubicBezTo>
                    <a:cubicBezTo>
                      <a:pt x="54" y="68"/>
                      <a:pt x="54" y="68"/>
                      <a:pt x="54" y="68"/>
                    </a:cubicBezTo>
                    <a:cubicBezTo>
                      <a:pt x="54" y="68"/>
                      <a:pt x="54" y="68"/>
                      <a:pt x="54" y="68"/>
                    </a:cubicBezTo>
                    <a:cubicBezTo>
                      <a:pt x="54" y="68"/>
                      <a:pt x="54" y="68"/>
                      <a:pt x="54" y="68"/>
                    </a:cubicBezTo>
                    <a:cubicBezTo>
                      <a:pt x="54" y="69"/>
                      <a:pt x="54" y="69"/>
                      <a:pt x="54" y="69"/>
                    </a:cubicBezTo>
                    <a:cubicBezTo>
                      <a:pt x="54" y="69"/>
                      <a:pt x="54" y="69"/>
                      <a:pt x="54" y="69"/>
                    </a:cubicBezTo>
                    <a:cubicBezTo>
                      <a:pt x="54" y="69"/>
                      <a:pt x="54" y="69"/>
                      <a:pt x="54" y="69"/>
                    </a:cubicBezTo>
                    <a:cubicBezTo>
                      <a:pt x="54" y="69"/>
                      <a:pt x="54" y="69"/>
                      <a:pt x="54" y="69"/>
                    </a:cubicBezTo>
                    <a:cubicBezTo>
                      <a:pt x="54" y="69"/>
                      <a:pt x="54" y="69"/>
                      <a:pt x="54" y="69"/>
                    </a:cubicBezTo>
                    <a:cubicBezTo>
                      <a:pt x="54" y="69"/>
                      <a:pt x="55" y="69"/>
                      <a:pt x="55" y="69"/>
                    </a:cubicBezTo>
                    <a:cubicBezTo>
                      <a:pt x="55" y="69"/>
                      <a:pt x="55" y="69"/>
                      <a:pt x="55" y="69"/>
                    </a:cubicBezTo>
                    <a:cubicBezTo>
                      <a:pt x="55" y="69"/>
                      <a:pt x="55" y="69"/>
                      <a:pt x="55" y="69"/>
                    </a:cubicBezTo>
                    <a:cubicBezTo>
                      <a:pt x="55" y="69"/>
                      <a:pt x="55" y="69"/>
                      <a:pt x="55" y="69"/>
                    </a:cubicBezTo>
                    <a:cubicBezTo>
                      <a:pt x="55" y="69"/>
                      <a:pt x="55" y="69"/>
                      <a:pt x="55" y="69"/>
                    </a:cubicBezTo>
                    <a:cubicBezTo>
                      <a:pt x="56" y="69"/>
                      <a:pt x="56" y="69"/>
                      <a:pt x="56" y="69"/>
                    </a:cubicBezTo>
                    <a:cubicBezTo>
                      <a:pt x="56" y="69"/>
                      <a:pt x="56" y="69"/>
                      <a:pt x="56" y="69"/>
                    </a:cubicBezTo>
                    <a:cubicBezTo>
                      <a:pt x="56" y="69"/>
                      <a:pt x="55" y="69"/>
                      <a:pt x="55" y="69"/>
                    </a:cubicBezTo>
                    <a:cubicBezTo>
                      <a:pt x="55" y="69"/>
                      <a:pt x="55" y="69"/>
                      <a:pt x="55" y="69"/>
                    </a:cubicBezTo>
                    <a:cubicBezTo>
                      <a:pt x="55" y="68"/>
                      <a:pt x="55" y="68"/>
                      <a:pt x="55" y="68"/>
                    </a:cubicBezTo>
                    <a:cubicBezTo>
                      <a:pt x="55" y="68"/>
                      <a:pt x="55" y="68"/>
                      <a:pt x="55" y="68"/>
                    </a:cubicBezTo>
                    <a:cubicBezTo>
                      <a:pt x="55" y="68"/>
                      <a:pt x="55" y="68"/>
                      <a:pt x="55" y="68"/>
                    </a:cubicBezTo>
                    <a:cubicBezTo>
                      <a:pt x="55" y="68"/>
                      <a:pt x="55" y="68"/>
                      <a:pt x="55" y="68"/>
                    </a:cubicBezTo>
                    <a:cubicBezTo>
                      <a:pt x="55" y="68"/>
                      <a:pt x="55" y="68"/>
                      <a:pt x="56" y="68"/>
                    </a:cubicBezTo>
                    <a:cubicBezTo>
                      <a:pt x="56" y="68"/>
                      <a:pt x="56" y="68"/>
                      <a:pt x="56" y="68"/>
                    </a:cubicBezTo>
                    <a:cubicBezTo>
                      <a:pt x="56" y="68"/>
                      <a:pt x="56" y="68"/>
                      <a:pt x="57" y="68"/>
                    </a:cubicBezTo>
                    <a:cubicBezTo>
                      <a:pt x="57" y="68"/>
                      <a:pt x="57" y="68"/>
                      <a:pt x="57" y="68"/>
                    </a:cubicBezTo>
                    <a:cubicBezTo>
                      <a:pt x="57" y="68"/>
                      <a:pt x="57" y="68"/>
                      <a:pt x="57" y="68"/>
                    </a:cubicBezTo>
                    <a:cubicBezTo>
                      <a:pt x="57" y="68"/>
                      <a:pt x="57" y="68"/>
                      <a:pt x="57" y="68"/>
                    </a:cubicBezTo>
                    <a:cubicBezTo>
                      <a:pt x="57" y="68"/>
                      <a:pt x="57" y="68"/>
                      <a:pt x="57" y="68"/>
                    </a:cubicBezTo>
                    <a:cubicBezTo>
                      <a:pt x="57" y="68"/>
                      <a:pt x="58" y="68"/>
                      <a:pt x="58" y="68"/>
                    </a:cubicBezTo>
                    <a:cubicBezTo>
                      <a:pt x="58" y="69"/>
                      <a:pt x="58" y="68"/>
                      <a:pt x="58" y="69"/>
                    </a:cubicBezTo>
                    <a:cubicBezTo>
                      <a:pt x="58" y="68"/>
                      <a:pt x="59" y="68"/>
                      <a:pt x="59" y="68"/>
                    </a:cubicBezTo>
                    <a:cubicBezTo>
                      <a:pt x="59" y="68"/>
                      <a:pt x="59" y="69"/>
                      <a:pt x="59" y="69"/>
                    </a:cubicBezTo>
                    <a:cubicBezTo>
                      <a:pt x="59" y="69"/>
                      <a:pt x="59" y="69"/>
                      <a:pt x="59" y="69"/>
                    </a:cubicBezTo>
                    <a:cubicBezTo>
                      <a:pt x="59" y="69"/>
                      <a:pt x="59" y="69"/>
                      <a:pt x="59" y="69"/>
                    </a:cubicBezTo>
                    <a:cubicBezTo>
                      <a:pt x="59" y="69"/>
                      <a:pt x="59" y="69"/>
                      <a:pt x="59" y="69"/>
                    </a:cubicBezTo>
                    <a:cubicBezTo>
                      <a:pt x="59" y="69"/>
                      <a:pt x="60" y="70"/>
                      <a:pt x="60" y="70"/>
                    </a:cubicBezTo>
                    <a:cubicBezTo>
                      <a:pt x="60" y="70"/>
                      <a:pt x="60" y="70"/>
                      <a:pt x="60" y="70"/>
                    </a:cubicBezTo>
                    <a:cubicBezTo>
                      <a:pt x="60" y="70"/>
                      <a:pt x="60" y="70"/>
                      <a:pt x="60" y="70"/>
                    </a:cubicBezTo>
                    <a:cubicBezTo>
                      <a:pt x="60" y="70"/>
                      <a:pt x="60" y="70"/>
                      <a:pt x="60" y="70"/>
                    </a:cubicBezTo>
                    <a:cubicBezTo>
                      <a:pt x="60" y="69"/>
                      <a:pt x="60" y="69"/>
                      <a:pt x="60" y="69"/>
                    </a:cubicBezTo>
                    <a:cubicBezTo>
                      <a:pt x="60" y="69"/>
                      <a:pt x="60" y="69"/>
                      <a:pt x="60" y="69"/>
                    </a:cubicBezTo>
                    <a:cubicBezTo>
                      <a:pt x="60" y="69"/>
                      <a:pt x="60" y="69"/>
                      <a:pt x="60" y="69"/>
                    </a:cubicBezTo>
                    <a:cubicBezTo>
                      <a:pt x="60"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0" y="69"/>
                      <a:pt x="60" y="69"/>
                    </a:cubicBezTo>
                    <a:cubicBezTo>
                      <a:pt x="60" y="69"/>
                      <a:pt x="60" y="69"/>
                      <a:pt x="60" y="69"/>
                    </a:cubicBezTo>
                    <a:cubicBezTo>
                      <a:pt x="60" y="69"/>
                      <a:pt x="60" y="69"/>
                      <a:pt x="60" y="69"/>
                    </a:cubicBezTo>
                    <a:cubicBezTo>
                      <a:pt x="60" y="69"/>
                      <a:pt x="60" y="69"/>
                      <a:pt x="59" y="69"/>
                    </a:cubicBezTo>
                    <a:cubicBezTo>
                      <a:pt x="59" y="69"/>
                      <a:pt x="59" y="69"/>
                      <a:pt x="59" y="69"/>
                    </a:cubicBezTo>
                    <a:cubicBezTo>
                      <a:pt x="59" y="69"/>
                      <a:pt x="59" y="69"/>
                      <a:pt x="59" y="69"/>
                    </a:cubicBezTo>
                    <a:cubicBezTo>
                      <a:pt x="59" y="69"/>
                      <a:pt x="59" y="69"/>
                      <a:pt x="59" y="69"/>
                    </a:cubicBezTo>
                    <a:cubicBezTo>
                      <a:pt x="59" y="69"/>
                      <a:pt x="59" y="69"/>
                      <a:pt x="59" y="69"/>
                    </a:cubicBezTo>
                    <a:cubicBezTo>
                      <a:pt x="59" y="68"/>
                      <a:pt x="59" y="69"/>
                      <a:pt x="60" y="68"/>
                    </a:cubicBezTo>
                    <a:cubicBezTo>
                      <a:pt x="59" y="68"/>
                      <a:pt x="59" y="68"/>
                      <a:pt x="59" y="68"/>
                    </a:cubicBezTo>
                    <a:cubicBezTo>
                      <a:pt x="60" y="68"/>
                      <a:pt x="60" y="68"/>
                      <a:pt x="60" y="68"/>
                    </a:cubicBezTo>
                    <a:cubicBezTo>
                      <a:pt x="60" y="68"/>
                      <a:pt x="60" y="68"/>
                      <a:pt x="60" y="68"/>
                    </a:cubicBezTo>
                    <a:cubicBezTo>
                      <a:pt x="60" y="68"/>
                      <a:pt x="60" y="68"/>
                      <a:pt x="60" y="68"/>
                    </a:cubicBezTo>
                    <a:cubicBezTo>
                      <a:pt x="61" y="68"/>
                      <a:pt x="61" y="68"/>
                      <a:pt x="61" y="68"/>
                    </a:cubicBezTo>
                    <a:cubicBezTo>
                      <a:pt x="61" y="68"/>
                      <a:pt x="61" y="68"/>
                      <a:pt x="61" y="68"/>
                    </a:cubicBezTo>
                    <a:cubicBezTo>
                      <a:pt x="61" y="68"/>
                      <a:pt x="61" y="68"/>
                      <a:pt x="61" y="68"/>
                    </a:cubicBezTo>
                    <a:cubicBezTo>
                      <a:pt x="61" y="68"/>
                      <a:pt x="62" y="68"/>
                      <a:pt x="62" y="68"/>
                    </a:cubicBezTo>
                    <a:cubicBezTo>
                      <a:pt x="62" y="68"/>
                      <a:pt x="62" y="68"/>
                      <a:pt x="62" y="68"/>
                    </a:cubicBezTo>
                    <a:cubicBezTo>
                      <a:pt x="62" y="68"/>
                      <a:pt x="62" y="68"/>
                      <a:pt x="62" y="68"/>
                    </a:cubicBezTo>
                    <a:cubicBezTo>
                      <a:pt x="62" y="68"/>
                      <a:pt x="62" y="68"/>
                      <a:pt x="62" y="68"/>
                    </a:cubicBezTo>
                    <a:cubicBezTo>
                      <a:pt x="62" y="68"/>
                      <a:pt x="62" y="68"/>
                      <a:pt x="62" y="68"/>
                    </a:cubicBezTo>
                    <a:cubicBezTo>
                      <a:pt x="62" y="68"/>
                      <a:pt x="62" y="68"/>
                      <a:pt x="62" y="69"/>
                    </a:cubicBezTo>
                    <a:cubicBezTo>
                      <a:pt x="63" y="69"/>
                      <a:pt x="64" y="69"/>
                      <a:pt x="64" y="69"/>
                    </a:cubicBezTo>
                    <a:cubicBezTo>
                      <a:pt x="64" y="69"/>
                      <a:pt x="65" y="69"/>
                      <a:pt x="65" y="69"/>
                    </a:cubicBezTo>
                    <a:cubicBezTo>
                      <a:pt x="66" y="69"/>
                      <a:pt x="67" y="69"/>
                      <a:pt x="68" y="70"/>
                    </a:cubicBezTo>
                    <a:cubicBezTo>
                      <a:pt x="68" y="70"/>
                      <a:pt x="68" y="70"/>
                      <a:pt x="68" y="70"/>
                    </a:cubicBezTo>
                    <a:cubicBezTo>
                      <a:pt x="68" y="70"/>
                      <a:pt x="68" y="70"/>
                      <a:pt x="68" y="70"/>
                    </a:cubicBezTo>
                    <a:cubicBezTo>
                      <a:pt x="67" y="70"/>
                      <a:pt x="67" y="70"/>
                      <a:pt x="67" y="70"/>
                    </a:cubicBezTo>
                    <a:cubicBezTo>
                      <a:pt x="67" y="70"/>
                      <a:pt x="67" y="70"/>
                      <a:pt x="67" y="70"/>
                    </a:cubicBezTo>
                    <a:cubicBezTo>
                      <a:pt x="67" y="70"/>
                      <a:pt x="67" y="70"/>
                      <a:pt x="67" y="70"/>
                    </a:cubicBezTo>
                    <a:cubicBezTo>
                      <a:pt x="67" y="70"/>
                      <a:pt x="67" y="70"/>
                      <a:pt x="67" y="70"/>
                    </a:cubicBezTo>
                    <a:cubicBezTo>
                      <a:pt x="67" y="70"/>
                      <a:pt x="66" y="70"/>
                      <a:pt x="66" y="70"/>
                    </a:cubicBezTo>
                    <a:cubicBezTo>
                      <a:pt x="66" y="70"/>
                      <a:pt x="66" y="70"/>
                      <a:pt x="66" y="69"/>
                    </a:cubicBezTo>
                    <a:cubicBezTo>
                      <a:pt x="66" y="69"/>
                      <a:pt x="66" y="69"/>
                      <a:pt x="66" y="69"/>
                    </a:cubicBezTo>
                    <a:cubicBezTo>
                      <a:pt x="66" y="69"/>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7" y="70"/>
                      <a:pt x="67" y="71"/>
                      <a:pt x="67" y="71"/>
                    </a:cubicBezTo>
                    <a:cubicBezTo>
                      <a:pt x="67" y="71"/>
                      <a:pt x="67" y="71"/>
                      <a:pt x="67" y="71"/>
                    </a:cubicBezTo>
                    <a:cubicBezTo>
                      <a:pt x="67" y="71"/>
                      <a:pt x="67"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7" y="71"/>
                      <a:pt x="67" y="71"/>
                      <a:pt x="67" y="71"/>
                    </a:cubicBezTo>
                    <a:cubicBezTo>
                      <a:pt x="67" y="71"/>
                      <a:pt x="67" y="71"/>
                      <a:pt x="67" y="71"/>
                    </a:cubicBezTo>
                    <a:cubicBezTo>
                      <a:pt x="67" y="71"/>
                      <a:pt x="67" y="71"/>
                      <a:pt x="67" y="71"/>
                    </a:cubicBezTo>
                    <a:cubicBezTo>
                      <a:pt x="67" y="71"/>
                      <a:pt x="67" y="70"/>
                      <a:pt x="67" y="70"/>
                    </a:cubicBezTo>
                    <a:cubicBezTo>
                      <a:pt x="67" y="70"/>
                      <a:pt x="67" y="70"/>
                      <a:pt x="67" y="70"/>
                    </a:cubicBezTo>
                    <a:cubicBezTo>
                      <a:pt x="67" y="70"/>
                      <a:pt x="67" y="70"/>
                      <a:pt x="67" y="70"/>
                    </a:cubicBezTo>
                    <a:cubicBezTo>
                      <a:pt x="67" y="70"/>
                      <a:pt x="67" y="70"/>
                      <a:pt x="67" y="70"/>
                    </a:cubicBezTo>
                    <a:cubicBezTo>
                      <a:pt x="67" y="70"/>
                      <a:pt x="68" y="70"/>
                      <a:pt x="68" y="70"/>
                    </a:cubicBezTo>
                    <a:cubicBezTo>
                      <a:pt x="68" y="70"/>
                      <a:pt x="68" y="70"/>
                      <a:pt x="68" y="70"/>
                    </a:cubicBezTo>
                    <a:cubicBezTo>
                      <a:pt x="68" y="70"/>
                      <a:pt x="68" y="71"/>
                      <a:pt x="68" y="71"/>
                    </a:cubicBezTo>
                    <a:cubicBezTo>
                      <a:pt x="68" y="71"/>
                      <a:pt x="68" y="71"/>
                      <a:pt x="68" y="71"/>
                    </a:cubicBezTo>
                    <a:cubicBezTo>
                      <a:pt x="68" y="71"/>
                      <a:pt x="68" y="71"/>
                      <a:pt x="68" y="71"/>
                    </a:cubicBezTo>
                    <a:cubicBezTo>
                      <a:pt x="68" y="71"/>
                      <a:pt x="68" y="71"/>
                      <a:pt x="68" y="71"/>
                    </a:cubicBezTo>
                    <a:cubicBezTo>
                      <a:pt x="68" y="71"/>
                      <a:pt x="68" y="71"/>
                      <a:pt x="68" y="71"/>
                    </a:cubicBezTo>
                    <a:cubicBezTo>
                      <a:pt x="68" y="71"/>
                      <a:pt x="68" y="71"/>
                      <a:pt x="68" y="71"/>
                    </a:cubicBezTo>
                    <a:cubicBezTo>
                      <a:pt x="68" y="71"/>
                      <a:pt x="68" y="71"/>
                      <a:pt x="68" y="71"/>
                    </a:cubicBezTo>
                    <a:cubicBezTo>
                      <a:pt x="68" y="71"/>
                      <a:pt x="69" y="71"/>
                      <a:pt x="69" y="71"/>
                    </a:cubicBezTo>
                    <a:cubicBezTo>
                      <a:pt x="69" y="71"/>
                      <a:pt x="69" y="71"/>
                      <a:pt x="69" y="71"/>
                    </a:cubicBezTo>
                    <a:cubicBezTo>
                      <a:pt x="70" y="71"/>
                      <a:pt x="70" y="71"/>
                      <a:pt x="70" y="71"/>
                    </a:cubicBezTo>
                    <a:cubicBezTo>
                      <a:pt x="70" y="71"/>
                      <a:pt x="69" y="71"/>
                      <a:pt x="69" y="71"/>
                    </a:cubicBezTo>
                    <a:cubicBezTo>
                      <a:pt x="68" y="72"/>
                      <a:pt x="69" y="71"/>
                      <a:pt x="69" y="72"/>
                    </a:cubicBezTo>
                    <a:cubicBezTo>
                      <a:pt x="69" y="72"/>
                      <a:pt x="69" y="72"/>
                      <a:pt x="69" y="72"/>
                    </a:cubicBezTo>
                    <a:cubicBezTo>
                      <a:pt x="68" y="72"/>
                      <a:pt x="68" y="72"/>
                      <a:pt x="68" y="72"/>
                    </a:cubicBezTo>
                    <a:cubicBezTo>
                      <a:pt x="68" y="72"/>
                      <a:pt x="68" y="72"/>
                      <a:pt x="68" y="72"/>
                    </a:cubicBezTo>
                    <a:cubicBezTo>
                      <a:pt x="68" y="72"/>
                      <a:pt x="68" y="72"/>
                      <a:pt x="68" y="72"/>
                    </a:cubicBezTo>
                    <a:cubicBezTo>
                      <a:pt x="68" y="72"/>
                      <a:pt x="68" y="72"/>
                      <a:pt x="68" y="72"/>
                    </a:cubicBezTo>
                    <a:cubicBezTo>
                      <a:pt x="68" y="72"/>
                      <a:pt x="68" y="72"/>
                      <a:pt x="68" y="72"/>
                    </a:cubicBezTo>
                    <a:cubicBezTo>
                      <a:pt x="68" y="72"/>
                      <a:pt x="68" y="72"/>
                      <a:pt x="68" y="72"/>
                    </a:cubicBezTo>
                    <a:cubicBezTo>
                      <a:pt x="68" y="72"/>
                      <a:pt x="68" y="72"/>
                      <a:pt x="69" y="72"/>
                    </a:cubicBezTo>
                    <a:cubicBezTo>
                      <a:pt x="69" y="72"/>
                      <a:pt x="69" y="72"/>
                      <a:pt x="69" y="72"/>
                    </a:cubicBezTo>
                    <a:cubicBezTo>
                      <a:pt x="69" y="72"/>
                      <a:pt x="69" y="72"/>
                      <a:pt x="69" y="72"/>
                    </a:cubicBezTo>
                    <a:cubicBezTo>
                      <a:pt x="69" y="72"/>
                      <a:pt x="70" y="72"/>
                      <a:pt x="70" y="72"/>
                    </a:cubicBezTo>
                    <a:cubicBezTo>
                      <a:pt x="70" y="72"/>
                      <a:pt x="70" y="72"/>
                      <a:pt x="70" y="72"/>
                    </a:cubicBezTo>
                    <a:cubicBezTo>
                      <a:pt x="70" y="72"/>
                      <a:pt x="71" y="72"/>
                      <a:pt x="71" y="72"/>
                    </a:cubicBezTo>
                    <a:cubicBezTo>
                      <a:pt x="70" y="72"/>
                      <a:pt x="70" y="72"/>
                      <a:pt x="70" y="72"/>
                    </a:cubicBezTo>
                    <a:cubicBezTo>
                      <a:pt x="70" y="72"/>
                      <a:pt x="70" y="72"/>
                      <a:pt x="70" y="72"/>
                    </a:cubicBezTo>
                    <a:cubicBezTo>
                      <a:pt x="70" y="72"/>
                      <a:pt x="71" y="72"/>
                      <a:pt x="71" y="72"/>
                    </a:cubicBezTo>
                    <a:cubicBezTo>
                      <a:pt x="71" y="72"/>
                      <a:pt x="71" y="72"/>
                      <a:pt x="71" y="72"/>
                    </a:cubicBezTo>
                    <a:cubicBezTo>
                      <a:pt x="71" y="73"/>
                      <a:pt x="71" y="72"/>
                      <a:pt x="72" y="72"/>
                    </a:cubicBezTo>
                    <a:cubicBezTo>
                      <a:pt x="72" y="72"/>
                      <a:pt x="71" y="73"/>
                      <a:pt x="71" y="73"/>
                    </a:cubicBezTo>
                    <a:cubicBezTo>
                      <a:pt x="72" y="73"/>
                      <a:pt x="72" y="72"/>
                      <a:pt x="72" y="73"/>
                    </a:cubicBezTo>
                    <a:cubicBezTo>
                      <a:pt x="72" y="73"/>
                      <a:pt x="72" y="73"/>
                      <a:pt x="72" y="73"/>
                    </a:cubicBezTo>
                    <a:cubicBezTo>
                      <a:pt x="72" y="73"/>
                      <a:pt x="72" y="73"/>
                      <a:pt x="72" y="73"/>
                    </a:cubicBezTo>
                    <a:cubicBezTo>
                      <a:pt x="72" y="73"/>
                      <a:pt x="72" y="73"/>
                      <a:pt x="72" y="73"/>
                    </a:cubicBezTo>
                    <a:cubicBezTo>
                      <a:pt x="72" y="73"/>
                      <a:pt x="72" y="73"/>
                      <a:pt x="71" y="73"/>
                    </a:cubicBezTo>
                    <a:cubicBezTo>
                      <a:pt x="71" y="73"/>
                      <a:pt x="71" y="73"/>
                      <a:pt x="71" y="73"/>
                    </a:cubicBezTo>
                    <a:cubicBezTo>
                      <a:pt x="72" y="73"/>
                      <a:pt x="72" y="74"/>
                      <a:pt x="72" y="73"/>
                    </a:cubicBezTo>
                    <a:cubicBezTo>
                      <a:pt x="72" y="74"/>
                      <a:pt x="72" y="73"/>
                      <a:pt x="73" y="73"/>
                    </a:cubicBezTo>
                    <a:cubicBezTo>
                      <a:pt x="73" y="73"/>
                      <a:pt x="73" y="73"/>
                      <a:pt x="73" y="74"/>
                    </a:cubicBezTo>
                    <a:cubicBezTo>
                      <a:pt x="73" y="74"/>
                      <a:pt x="73" y="74"/>
                      <a:pt x="73" y="74"/>
                    </a:cubicBezTo>
                    <a:cubicBezTo>
                      <a:pt x="73" y="74"/>
                      <a:pt x="73" y="74"/>
                      <a:pt x="73" y="74"/>
                    </a:cubicBezTo>
                    <a:cubicBezTo>
                      <a:pt x="72" y="74"/>
                      <a:pt x="72" y="74"/>
                      <a:pt x="72" y="74"/>
                    </a:cubicBezTo>
                    <a:cubicBezTo>
                      <a:pt x="72" y="74"/>
                      <a:pt x="72" y="74"/>
                      <a:pt x="72" y="74"/>
                    </a:cubicBezTo>
                    <a:cubicBezTo>
                      <a:pt x="72" y="74"/>
                      <a:pt x="72" y="74"/>
                      <a:pt x="72" y="74"/>
                    </a:cubicBezTo>
                    <a:cubicBezTo>
                      <a:pt x="72" y="74"/>
                      <a:pt x="71" y="74"/>
                      <a:pt x="71" y="74"/>
                    </a:cubicBezTo>
                    <a:cubicBezTo>
                      <a:pt x="71" y="74"/>
                      <a:pt x="71" y="74"/>
                      <a:pt x="71" y="74"/>
                    </a:cubicBezTo>
                    <a:cubicBezTo>
                      <a:pt x="71" y="74"/>
                      <a:pt x="71" y="74"/>
                      <a:pt x="71" y="74"/>
                    </a:cubicBezTo>
                    <a:cubicBezTo>
                      <a:pt x="71" y="75"/>
                      <a:pt x="71" y="75"/>
                      <a:pt x="71" y="75"/>
                    </a:cubicBezTo>
                    <a:cubicBezTo>
                      <a:pt x="71" y="75"/>
                      <a:pt x="71" y="75"/>
                      <a:pt x="71" y="75"/>
                    </a:cubicBezTo>
                    <a:cubicBezTo>
                      <a:pt x="71" y="75"/>
                      <a:pt x="71" y="75"/>
                      <a:pt x="71" y="75"/>
                    </a:cubicBezTo>
                    <a:cubicBezTo>
                      <a:pt x="71" y="75"/>
                      <a:pt x="71" y="75"/>
                      <a:pt x="70" y="75"/>
                    </a:cubicBezTo>
                    <a:cubicBezTo>
                      <a:pt x="71" y="75"/>
                      <a:pt x="70" y="75"/>
                      <a:pt x="70" y="75"/>
                    </a:cubicBezTo>
                    <a:cubicBezTo>
                      <a:pt x="70" y="75"/>
                      <a:pt x="71" y="75"/>
                      <a:pt x="71" y="75"/>
                    </a:cubicBezTo>
                    <a:cubicBezTo>
                      <a:pt x="71" y="75"/>
                      <a:pt x="70" y="75"/>
                      <a:pt x="70" y="75"/>
                    </a:cubicBezTo>
                    <a:cubicBezTo>
                      <a:pt x="70" y="75"/>
                      <a:pt x="70" y="75"/>
                      <a:pt x="70" y="75"/>
                    </a:cubicBezTo>
                    <a:cubicBezTo>
                      <a:pt x="70" y="75"/>
                      <a:pt x="71" y="74"/>
                      <a:pt x="71" y="74"/>
                    </a:cubicBezTo>
                    <a:cubicBezTo>
                      <a:pt x="71" y="74"/>
                      <a:pt x="71" y="74"/>
                      <a:pt x="71" y="74"/>
                    </a:cubicBezTo>
                    <a:cubicBezTo>
                      <a:pt x="71" y="74"/>
                      <a:pt x="70" y="74"/>
                      <a:pt x="70" y="74"/>
                    </a:cubicBezTo>
                    <a:cubicBezTo>
                      <a:pt x="70" y="74"/>
                      <a:pt x="70" y="74"/>
                      <a:pt x="70" y="74"/>
                    </a:cubicBezTo>
                    <a:cubicBezTo>
                      <a:pt x="70" y="74"/>
                      <a:pt x="70" y="75"/>
                      <a:pt x="70" y="75"/>
                    </a:cubicBezTo>
                    <a:cubicBezTo>
                      <a:pt x="70" y="75"/>
                      <a:pt x="69" y="75"/>
                      <a:pt x="69" y="75"/>
                    </a:cubicBezTo>
                    <a:cubicBezTo>
                      <a:pt x="69" y="75"/>
                      <a:pt x="69" y="75"/>
                      <a:pt x="69" y="75"/>
                    </a:cubicBezTo>
                    <a:cubicBezTo>
                      <a:pt x="68" y="75"/>
                      <a:pt x="68" y="75"/>
                      <a:pt x="68" y="75"/>
                    </a:cubicBezTo>
                    <a:cubicBezTo>
                      <a:pt x="68" y="75"/>
                      <a:pt x="68" y="75"/>
                      <a:pt x="68" y="75"/>
                    </a:cubicBezTo>
                    <a:cubicBezTo>
                      <a:pt x="68" y="75"/>
                      <a:pt x="68" y="75"/>
                      <a:pt x="68" y="75"/>
                    </a:cubicBezTo>
                    <a:cubicBezTo>
                      <a:pt x="68" y="75"/>
                      <a:pt x="67" y="75"/>
                      <a:pt x="67" y="75"/>
                    </a:cubicBezTo>
                    <a:cubicBezTo>
                      <a:pt x="67" y="75"/>
                      <a:pt x="67" y="75"/>
                      <a:pt x="67" y="75"/>
                    </a:cubicBezTo>
                    <a:cubicBezTo>
                      <a:pt x="67" y="75"/>
                      <a:pt x="66" y="75"/>
                      <a:pt x="66" y="75"/>
                    </a:cubicBezTo>
                    <a:cubicBezTo>
                      <a:pt x="66" y="74"/>
                      <a:pt x="65" y="74"/>
                      <a:pt x="65" y="74"/>
                    </a:cubicBezTo>
                    <a:cubicBezTo>
                      <a:pt x="65" y="74"/>
                      <a:pt x="64" y="74"/>
                      <a:pt x="65" y="74"/>
                    </a:cubicBezTo>
                    <a:cubicBezTo>
                      <a:pt x="65" y="74"/>
                      <a:pt x="65" y="74"/>
                      <a:pt x="66" y="74"/>
                    </a:cubicBezTo>
                    <a:cubicBezTo>
                      <a:pt x="66" y="74"/>
                      <a:pt x="66" y="74"/>
                      <a:pt x="66" y="74"/>
                    </a:cubicBezTo>
                    <a:cubicBezTo>
                      <a:pt x="66" y="74"/>
                      <a:pt x="66" y="74"/>
                      <a:pt x="66" y="74"/>
                    </a:cubicBezTo>
                    <a:cubicBezTo>
                      <a:pt x="66" y="74"/>
                      <a:pt x="66" y="74"/>
                      <a:pt x="66" y="74"/>
                    </a:cubicBezTo>
                    <a:cubicBezTo>
                      <a:pt x="66" y="74"/>
                      <a:pt x="66" y="74"/>
                      <a:pt x="67" y="74"/>
                    </a:cubicBezTo>
                    <a:cubicBezTo>
                      <a:pt x="67" y="74"/>
                      <a:pt x="67" y="74"/>
                      <a:pt x="67" y="74"/>
                    </a:cubicBezTo>
                    <a:cubicBezTo>
                      <a:pt x="66" y="74"/>
                      <a:pt x="66" y="74"/>
                      <a:pt x="66" y="74"/>
                    </a:cubicBezTo>
                    <a:cubicBezTo>
                      <a:pt x="66" y="74"/>
                      <a:pt x="66" y="74"/>
                      <a:pt x="66" y="74"/>
                    </a:cubicBezTo>
                    <a:cubicBezTo>
                      <a:pt x="66" y="74"/>
                      <a:pt x="66" y="74"/>
                      <a:pt x="66" y="74"/>
                    </a:cubicBezTo>
                    <a:cubicBezTo>
                      <a:pt x="66" y="74"/>
                      <a:pt x="66" y="74"/>
                      <a:pt x="66" y="74"/>
                    </a:cubicBezTo>
                    <a:cubicBezTo>
                      <a:pt x="66" y="73"/>
                      <a:pt x="66" y="73"/>
                      <a:pt x="65" y="73"/>
                    </a:cubicBezTo>
                    <a:cubicBezTo>
                      <a:pt x="65" y="73"/>
                      <a:pt x="65" y="73"/>
                      <a:pt x="65" y="73"/>
                    </a:cubicBezTo>
                    <a:cubicBezTo>
                      <a:pt x="65" y="73"/>
                      <a:pt x="65" y="73"/>
                      <a:pt x="65" y="73"/>
                    </a:cubicBezTo>
                    <a:cubicBezTo>
                      <a:pt x="65" y="73"/>
                      <a:pt x="65" y="73"/>
                      <a:pt x="65" y="73"/>
                    </a:cubicBezTo>
                    <a:cubicBezTo>
                      <a:pt x="65" y="73"/>
                      <a:pt x="64" y="73"/>
                      <a:pt x="64" y="73"/>
                    </a:cubicBezTo>
                    <a:cubicBezTo>
                      <a:pt x="64" y="73"/>
                      <a:pt x="64" y="73"/>
                      <a:pt x="63" y="73"/>
                    </a:cubicBezTo>
                    <a:cubicBezTo>
                      <a:pt x="63" y="74"/>
                      <a:pt x="62" y="73"/>
                      <a:pt x="62" y="73"/>
                    </a:cubicBezTo>
                    <a:cubicBezTo>
                      <a:pt x="62" y="73"/>
                      <a:pt x="62" y="74"/>
                      <a:pt x="62" y="74"/>
                    </a:cubicBezTo>
                    <a:cubicBezTo>
                      <a:pt x="62" y="74"/>
                      <a:pt x="62" y="74"/>
                      <a:pt x="62" y="74"/>
                    </a:cubicBezTo>
                    <a:cubicBezTo>
                      <a:pt x="62" y="74"/>
                      <a:pt x="62" y="74"/>
                      <a:pt x="62" y="74"/>
                    </a:cubicBezTo>
                    <a:cubicBezTo>
                      <a:pt x="61" y="74"/>
                      <a:pt x="61" y="74"/>
                      <a:pt x="61" y="74"/>
                    </a:cubicBezTo>
                    <a:cubicBezTo>
                      <a:pt x="61" y="74"/>
                      <a:pt x="61" y="74"/>
                      <a:pt x="61" y="74"/>
                    </a:cubicBezTo>
                    <a:cubicBezTo>
                      <a:pt x="61" y="74"/>
                      <a:pt x="61" y="74"/>
                      <a:pt x="61" y="74"/>
                    </a:cubicBezTo>
                    <a:cubicBezTo>
                      <a:pt x="61" y="74"/>
                      <a:pt x="61" y="74"/>
                      <a:pt x="61" y="74"/>
                    </a:cubicBezTo>
                    <a:cubicBezTo>
                      <a:pt x="61" y="74"/>
                      <a:pt x="61"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5"/>
                      <a:pt x="63" y="75"/>
                      <a:pt x="63" y="75"/>
                    </a:cubicBezTo>
                    <a:cubicBezTo>
                      <a:pt x="63" y="75"/>
                      <a:pt x="63" y="74"/>
                      <a:pt x="63" y="75"/>
                    </a:cubicBezTo>
                    <a:cubicBezTo>
                      <a:pt x="63" y="75"/>
                      <a:pt x="64" y="75"/>
                      <a:pt x="64" y="75"/>
                    </a:cubicBezTo>
                    <a:cubicBezTo>
                      <a:pt x="64" y="74"/>
                      <a:pt x="64" y="74"/>
                      <a:pt x="64" y="74"/>
                    </a:cubicBezTo>
                    <a:cubicBezTo>
                      <a:pt x="64" y="74"/>
                      <a:pt x="64" y="74"/>
                      <a:pt x="64" y="74"/>
                    </a:cubicBezTo>
                    <a:cubicBezTo>
                      <a:pt x="64" y="74"/>
                      <a:pt x="64" y="74"/>
                      <a:pt x="64" y="74"/>
                    </a:cubicBezTo>
                    <a:cubicBezTo>
                      <a:pt x="64" y="74"/>
                      <a:pt x="64" y="74"/>
                      <a:pt x="64" y="75"/>
                    </a:cubicBezTo>
                    <a:cubicBezTo>
                      <a:pt x="64" y="75"/>
                      <a:pt x="64" y="74"/>
                      <a:pt x="64" y="75"/>
                    </a:cubicBezTo>
                    <a:cubicBezTo>
                      <a:pt x="64" y="75"/>
                      <a:pt x="65" y="75"/>
                      <a:pt x="66" y="75"/>
                    </a:cubicBezTo>
                    <a:cubicBezTo>
                      <a:pt x="66" y="75"/>
                      <a:pt x="66" y="75"/>
                      <a:pt x="66" y="75"/>
                    </a:cubicBezTo>
                    <a:cubicBezTo>
                      <a:pt x="66" y="75"/>
                      <a:pt x="66" y="75"/>
                      <a:pt x="66" y="75"/>
                    </a:cubicBezTo>
                    <a:cubicBezTo>
                      <a:pt x="66" y="75"/>
                      <a:pt x="66" y="75"/>
                      <a:pt x="66" y="75"/>
                    </a:cubicBezTo>
                    <a:cubicBezTo>
                      <a:pt x="66" y="76"/>
                      <a:pt x="66" y="76"/>
                      <a:pt x="66" y="76"/>
                    </a:cubicBezTo>
                    <a:cubicBezTo>
                      <a:pt x="67" y="75"/>
                      <a:pt x="66" y="75"/>
                      <a:pt x="67" y="75"/>
                    </a:cubicBezTo>
                    <a:cubicBezTo>
                      <a:pt x="67" y="75"/>
                      <a:pt x="67" y="75"/>
                      <a:pt x="67" y="75"/>
                    </a:cubicBezTo>
                    <a:cubicBezTo>
                      <a:pt x="67" y="76"/>
                      <a:pt x="67" y="76"/>
                      <a:pt x="67" y="75"/>
                    </a:cubicBezTo>
                    <a:cubicBezTo>
                      <a:pt x="67" y="75"/>
                      <a:pt x="67" y="75"/>
                      <a:pt x="67" y="75"/>
                    </a:cubicBezTo>
                    <a:cubicBezTo>
                      <a:pt x="67" y="75"/>
                      <a:pt x="68" y="75"/>
                      <a:pt x="68" y="75"/>
                    </a:cubicBezTo>
                    <a:cubicBezTo>
                      <a:pt x="68" y="75"/>
                      <a:pt x="68" y="75"/>
                      <a:pt x="68" y="75"/>
                    </a:cubicBezTo>
                    <a:cubicBezTo>
                      <a:pt x="68" y="75"/>
                      <a:pt x="68" y="76"/>
                      <a:pt x="68" y="76"/>
                    </a:cubicBezTo>
                    <a:cubicBezTo>
                      <a:pt x="68" y="76"/>
                      <a:pt x="68" y="76"/>
                      <a:pt x="68" y="76"/>
                    </a:cubicBezTo>
                    <a:cubicBezTo>
                      <a:pt x="69" y="76"/>
                      <a:pt x="70" y="75"/>
                      <a:pt x="70" y="76"/>
                    </a:cubicBezTo>
                    <a:cubicBezTo>
                      <a:pt x="70" y="76"/>
                      <a:pt x="70" y="76"/>
                      <a:pt x="70" y="76"/>
                    </a:cubicBezTo>
                    <a:cubicBezTo>
                      <a:pt x="70" y="76"/>
                      <a:pt x="70" y="76"/>
                      <a:pt x="70" y="76"/>
                    </a:cubicBezTo>
                    <a:cubicBezTo>
                      <a:pt x="70" y="76"/>
                      <a:pt x="70" y="76"/>
                      <a:pt x="70" y="76"/>
                    </a:cubicBezTo>
                    <a:cubicBezTo>
                      <a:pt x="70" y="76"/>
                      <a:pt x="70" y="76"/>
                      <a:pt x="70" y="76"/>
                    </a:cubicBezTo>
                    <a:cubicBezTo>
                      <a:pt x="70" y="76"/>
                      <a:pt x="71" y="76"/>
                      <a:pt x="71" y="76"/>
                    </a:cubicBezTo>
                    <a:cubicBezTo>
                      <a:pt x="71" y="76"/>
                      <a:pt x="71" y="76"/>
                      <a:pt x="71" y="76"/>
                    </a:cubicBezTo>
                    <a:cubicBezTo>
                      <a:pt x="71" y="76"/>
                      <a:pt x="71" y="76"/>
                      <a:pt x="71" y="76"/>
                    </a:cubicBezTo>
                    <a:cubicBezTo>
                      <a:pt x="71" y="76"/>
                      <a:pt x="71" y="76"/>
                      <a:pt x="71" y="76"/>
                    </a:cubicBezTo>
                    <a:cubicBezTo>
                      <a:pt x="71" y="76"/>
                      <a:pt x="70" y="76"/>
                      <a:pt x="70" y="76"/>
                    </a:cubicBezTo>
                    <a:cubicBezTo>
                      <a:pt x="70" y="76"/>
                      <a:pt x="70" y="76"/>
                      <a:pt x="70" y="76"/>
                    </a:cubicBezTo>
                    <a:cubicBezTo>
                      <a:pt x="70" y="76"/>
                      <a:pt x="70" y="76"/>
                      <a:pt x="70" y="76"/>
                    </a:cubicBezTo>
                    <a:cubicBezTo>
                      <a:pt x="70" y="76"/>
                      <a:pt x="70" y="76"/>
                      <a:pt x="69" y="76"/>
                    </a:cubicBezTo>
                    <a:cubicBezTo>
                      <a:pt x="70" y="76"/>
                      <a:pt x="70" y="77"/>
                      <a:pt x="71" y="77"/>
                    </a:cubicBezTo>
                    <a:cubicBezTo>
                      <a:pt x="71" y="77"/>
                      <a:pt x="71" y="77"/>
                      <a:pt x="71" y="77"/>
                    </a:cubicBezTo>
                    <a:cubicBezTo>
                      <a:pt x="71" y="77"/>
                      <a:pt x="70" y="77"/>
                      <a:pt x="70" y="77"/>
                    </a:cubicBezTo>
                    <a:cubicBezTo>
                      <a:pt x="70" y="77"/>
                      <a:pt x="70" y="77"/>
                      <a:pt x="70" y="77"/>
                    </a:cubicBezTo>
                    <a:cubicBezTo>
                      <a:pt x="70" y="77"/>
                      <a:pt x="70" y="77"/>
                      <a:pt x="70" y="77"/>
                    </a:cubicBezTo>
                    <a:cubicBezTo>
                      <a:pt x="69" y="77"/>
                      <a:pt x="68" y="77"/>
                      <a:pt x="67" y="77"/>
                    </a:cubicBezTo>
                    <a:cubicBezTo>
                      <a:pt x="67" y="77"/>
                      <a:pt x="67" y="77"/>
                      <a:pt x="67" y="77"/>
                    </a:cubicBezTo>
                    <a:cubicBezTo>
                      <a:pt x="67" y="77"/>
                      <a:pt x="67" y="77"/>
                      <a:pt x="67" y="77"/>
                    </a:cubicBezTo>
                    <a:cubicBezTo>
                      <a:pt x="67" y="77"/>
                      <a:pt x="67" y="77"/>
                      <a:pt x="67" y="77"/>
                    </a:cubicBezTo>
                    <a:cubicBezTo>
                      <a:pt x="67" y="77"/>
                      <a:pt x="67" y="77"/>
                      <a:pt x="67" y="77"/>
                    </a:cubicBezTo>
                    <a:cubicBezTo>
                      <a:pt x="67" y="77"/>
                      <a:pt x="67" y="77"/>
                      <a:pt x="67" y="77"/>
                    </a:cubicBezTo>
                    <a:cubicBezTo>
                      <a:pt x="67" y="77"/>
                      <a:pt x="67" y="77"/>
                      <a:pt x="67" y="77"/>
                    </a:cubicBezTo>
                    <a:cubicBezTo>
                      <a:pt x="67" y="77"/>
                      <a:pt x="67" y="77"/>
                      <a:pt x="67" y="77"/>
                    </a:cubicBezTo>
                    <a:cubicBezTo>
                      <a:pt x="67" y="77"/>
                      <a:pt x="67" y="77"/>
                      <a:pt x="67" y="77"/>
                    </a:cubicBezTo>
                    <a:cubicBezTo>
                      <a:pt x="66" y="77"/>
                      <a:pt x="66" y="77"/>
                      <a:pt x="66" y="77"/>
                    </a:cubicBezTo>
                    <a:cubicBezTo>
                      <a:pt x="66" y="77"/>
                      <a:pt x="66" y="77"/>
                      <a:pt x="66" y="77"/>
                    </a:cubicBezTo>
                    <a:cubicBezTo>
                      <a:pt x="66" y="77"/>
                      <a:pt x="66" y="78"/>
                      <a:pt x="66" y="78"/>
                    </a:cubicBezTo>
                    <a:cubicBezTo>
                      <a:pt x="66" y="78"/>
                      <a:pt x="66" y="78"/>
                      <a:pt x="66" y="78"/>
                    </a:cubicBezTo>
                    <a:cubicBezTo>
                      <a:pt x="66" y="78"/>
                      <a:pt x="66" y="78"/>
                      <a:pt x="66" y="78"/>
                    </a:cubicBezTo>
                    <a:cubicBezTo>
                      <a:pt x="66" y="78"/>
                      <a:pt x="66" y="78"/>
                      <a:pt x="66" y="78"/>
                    </a:cubicBezTo>
                    <a:cubicBezTo>
                      <a:pt x="66" y="78"/>
                      <a:pt x="66" y="77"/>
                      <a:pt x="66" y="78"/>
                    </a:cubicBezTo>
                    <a:cubicBezTo>
                      <a:pt x="66" y="78"/>
                      <a:pt x="66" y="78"/>
                      <a:pt x="66" y="78"/>
                    </a:cubicBezTo>
                    <a:cubicBezTo>
                      <a:pt x="66" y="78"/>
                      <a:pt x="66" y="78"/>
                      <a:pt x="66" y="78"/>
                    </a:cubicBezTo>
                    <a:cubicBezTo>
                      <a:pt x="65" y="78"/>
                      <a:pt x="66"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7"/>
                      <a:pt x="65" y="77"/>
                      <a:pt x="65" y="77"/>
                    </a:cubicBezTo>
                    <a:cubicBezTo>
                      <a:pt x="64" y="77"/>
                      <a:pt x="65" y="78"/>
                      <a:pt x="64" y="78"/>
                    </a:cubicBezTo>
                    <a:cubicBezTo>
                      <a:pt x="64" y="77"/>
                      <a:pt x="63" y="77"/>
                      <a:pt x="62" y="77"/>
                    </a:cubicBezTo>
                    <a:cubicBezTo>
                      <a:pt x="63" y="77"/>
                      <a:pt x="63" y="77"/>
                      <a:pt x="63" y="77"/>
                    </a:cubicBezTo>
                    <a:cubicBezTo>
                      <a:pt x="63" y="77"/>
                      <a:pt x="63" y="77"/>
                      <a:pt x="63" y="77"/>
                    </a:cubicBezTo>
                    <a:cubicBezTo>
                      <a:pt x="63" y="77"/>
                      <a:pt x="63" y="77"/>
                      <a:pt x="63" y="77"/>
                    </a:cubicBezTo>
                    <a:cubicBezTo>
                      <a:pt x="63" y="77"/>
                      <a:pt x="64" y="77"/>
                      <a:pt x="64" y="77"/>
                    </a:cubicBezTo>
                    <a:cubicBezTo>
                      <a:pt x="64" y="77"/>
                      <a:pt x="64" y="77"/>
                      <a:pt x="64" y="77"/>
                    </a:cubicBezTo>
                    <a:cubicBezTo>
                      <a:pt x="64" y="77"/>
                      <a:pt x="64" y="77"/>
                      <a:pt x="63" y="77"/>
                    </a:cubicBezTo>
                    <a:cubicBezTo>
                      <a:pt x="63" y="77"/>
                      <a:pt x="63" y="77"/>
                      <a:pt x="63" y="77"/>
                    </a:cubicBezTo>
                    <a:cubicBezTo>
                      <a:pt x="63" y="76"/>
                      <a:pt x="61" y="76"/>
                      <a:pt x="61" y="76"/>
                    </a:cubicBezTo>
                    <a:cubicBezTo>
                      <a:pt x="61" y="76"/>
                      <a:pt x="61" y="76"/>
                      <a:pt x="61" y="76"/>
                    </a:cubicBezTo>
                    <a:cubicBezTo>
                      <a:pt x="61" y="76"/>
                      <a:pt x="61" y="76"/>
                      <a:pt x="60" y="76"/>
                    </a:cubicBezTo>
                    <a:cubicBezTo>
                      <a:pt x="60" y="76"/>
                      <a:pt x="60" y="76"/>
                      <a:pt x="60" y="76"/>
                    </a:cubicBezTo>
                    <a:cubicBezTo>
                      <a:pt x="60" y="76"/>
                      <a:pt x="60" y="76"/>
                      <a:pt x="60" y="76"/>
                    </a:cubicBezTo>
                    <a:cubicBezTo>
                      <a:pt x="60" y="76"/>
                      <a:pt x="60" y="76"/>
                      <a:pt x="60" y="76"/>
                    </a:cubicBezTo>
                    <a:cubicBezTo>
                      <a:pt x="60" y="76"/>
                      <a:pt x="60" y="76"/>
                      <a:pt x="60" y="76"/>
                    </a:cubicBezTo>
                    <a:cubicBezTo>
                      <a:pt x="60" y="76"/>
                      <a:pt x="60" y="76"/>
                      <a:pt x="60" y="76"/>
                    </a:cubicBezTo>
                    <a:cubicBezTo>
                      <a:pt x="60" y="75"/>
                      <a:pt x="60" y="75"/>
                      <a:pt x="60" y="75"/>
                    </a:cubicBezTo>
                    <a:cubicBezTo>
                      <a:pt x="60" y="75"/>
                      <a:pt x="60" y="75"/>
                      <a:pt x="60" y="75"/>
                    </a:cubicBezTo>
                    <a:cubicBezTo>
                      <a:pt x="60" y="75"/>
                      <a:pt x="60" y="76"/>
                      <a:pt x="60" y="76"/>
                    </a:cubicBezTo>
                    <a:cubicBezTo>
                      <a:pt x="60" y="76"/>
                      <a:pt x="60" y="76"/>
                      <a:pt x="60" y="76"/>
                    </a:cubicBezTo>
                    <a:cubicBezTo>
                      <a:pt x="60" y="76"/>
                      <a:pt x="60" y="76"/>
                      <a:pt x="60" y="76"/>
                    </a:cubicBezTo>
                    <a:cubicBezTo>
                      <a:pt x="60" y="76"/>
                      <a:pt x="60" y="76"/>
                      <a:pt x="60" y="76"/>
                    </a:cubicBezTo>
                    <a:cubicBezTo>
                      <a:pt x="60" y="76"/>
                      <a:pt x="60" y="76"/>
                      <a:pt x="60" y="76"/>
                    </a:cubicBezTo>
                    <a:cubicBezTo>
                      <a:pt x="60" y="76"/>
                      <a:pt x="60" y="76"/>
                      <a:pt x="60" y="76"/>
                    </a:cubicBezTo>
                    <a:cubicBezTo>
                      <a:pt x="60" y="76"/>
                      <a:pt x="60" y="76"/>
                      <a:pt x="60" y="76"/>
                    </a:cubicBezTo>
                    <a:cubicBezTo>
                      <a:pt x="60" y="76"/>
                      <a:pt x="60" y="76"/>
                      <a:pt x="60" y="76"/>
                    </a:cubicBezTo>
                    <a:cubicBezTo>
                      <a:pt x="59" y="76"/>
                      <a:pt x="60" y="76"/>
                      <a:pt x="59" y="76"/>
                    </a:cubicBezTo>
                    <a:cubicBezTo>
                      <a:pt x="59" y="76"/>
                      <a:pt x="58" y="76"/>
                      <a:pt x="58" y="76"/>
                    </a:cubicBezTo>
                    <a:cubicBezTo>
                      <a:pt x="58" y="75"/>
                      <a:pt x="57" y="76"/>
                      <a:pt x="56" y="76"/>
                    </a:cubicBezTo>
                    <a:cubicBezTo>
                      <a:pt x="56" y="76"/>
                      <a:pt x="56" y="76"/>
                      <a:pt x="56" y="76"/>
                    </a:cubicBezTo>
                    <a:cubicBezTo>
                      <a:pt x="56" y="76"/>
                      <a:pt x="56" y="76"/>
                      <a:pt x="56" y="76"/>
                    </a:cubicBezTo>
                    <a:cubicBezTo>
                      <a:pt x="55" y="76"/>
                      <a:pt x="55" y="76"/>
                      <a:pt x="55" y="76"/>
                    </a:cubicBezTo>
                    <a:cubicBezTo>
                      <a:pt x="55" y="76"/>
                      <a:pt x="54" y="76"/>
                      <a:pt x="54" y="76"/>
                    </a:cubicBezTo>
                    <a:cubicBezTo>
                      <a:pt x="54" y="76"/>
                      <a:pt x="54" y="76"/>
                      <a:pt x="54" y="76"/>
                    </a:cubicBezTo>
                    <a:cubicBezTo>
                      <a:pt x="54" y="76"/>
                      <a:pt x="55" y="76"/>
                      <a:pt x="55" y="76"/>
                    </a:cubicBezTo>
                    <a:cubicBezTo>
                      <a:pt x="55" y="76"/>
                      <a:pt x="55" y="76"/>
                      <a:pt x="55" y="75"/>
                    </a:cubicBezTo>
                    <a:cubicBezTo>
                      <a:pt x="55" y="75"/>
                      <a:pt x="55" y="75"/>
                      <a:pt x="55" y="75"/>
                    </a:cubicBezTo>
                    <a:cubicBezTo>
                      <a:pt x="55" y="75"/>
                      <a:pt x="55" y="75"/>
                      <a:pt x="55" y="75"/>
                    </a:cubicBezTo>
                    <a:cubicBezTo>
                      <a:pt x="55" y="75"/>
                      <a:pt x="55" y="75"/>
                      <a:pt x="55" y="75"/>
                    </a:cubicBezTo>
                    <a:cubicBezTo>
                      <a:pt x="55" y="75"/>
                      <a:pt x="54" y="75"/>
                      <a:pt x="54" y="75"/>
                    </a:cubicBezTo>
                    <a:cubicBezTo>
                      <a:pt x="54" y="75"/>
                      <a:pt x="54" y="75"/>
                      <a:pt x="54" y="75"/>
                    </a:cubicBezTo>
                    <a:cubicBezTo>
                      <a:pt x="54" y="75"/>
                      <a:pt x="54" y="75"/>
                      <a:pt x="54" y="76"/>
                    </a:cubicBezTo>
                    <a:cubicBezTo>
                      <a:pt x="53" y="75"/>
                      <a:pt x="53" y="75"/>
                      <a:pt x="53" y="75"/>
                    </a:cubicBezTo>
                    <a:cubicBezTo>
                      <a:pt x="53" y="75"/>
                      <a:pt x="53" y="75"/>
                      <a:pt x="53" y="76"/>
                    </a:cubicBezTo>
                    <a:cubicBezTo>
                      <a:pt x="53" y="76"/>
                      <a:pt x="53" y="76"/>
                      <a:pt x="53" y="76"/>
                    </a:cubicBezTo>
                    <a:cubicBezTo>
                      <a:pt x="53" y="76"/>
                      <a:pt x="53" y="76"/>
                      <a:pt x="53" y="76"/>
                    </a:cubicBezTo>
                    <a:cubicBezTo>
                      <a:pt x="53" y="76"/>
                      <a:pt x="53" y="76"/>
                      <a:pt x="53" y="76"/>
                    </a:cubicBezTo>
                    <a:cubicBezTo>
                      <a:pt x="53" y="76"/>
                      <a:pt x="53" y="76"/>
                      <a:pt x="53" y="76"/>
                    </a:cubicBezTo>
                    <a:cubicBezTo>
                      <a:pt x="53" y="76"/>
                      <a:pt x="53" y="76"/>
                      <a:pt x="53" y="76"/>
                    </a:cubicBezTo>
                    <a:cubicBezTo>
                      <a:pt x="53" y="76"/>
                      <a:pt x="54" y="76"/>
                      <a:pt x="54" y="76"/>
                    </a:cubicBezTo>
                    <a:cubicBezTo>
                      <a:pt x="54" y="76"/>
                      <a:pt x="54" y="76"/>
                      <a:pt x="54" y="76"/>
                    </a:cubicBezTo>
                    <a:cubicBezTo>
                      <a:pt x="54" y="76"/>
                      <a:pt x="55" y="76"/>
                      <a:pt x="55" y="76"/>
                    </a:cubicBezTo>
                    <a:cubicBezTo>
                      <a:pt x="55" y="76"/>
                      <a:pt x="55" y="76"/>
                      <a:pt x="56" y="76"/>
                    </a:cubicBezTo>
                    <a:cubicBezTo>
                      <a:pt x="56" y="76"/>
                      <a:pt x="56" y="76"/>
                      <a:pt x="56" y="76"/>
                    </a:cubicBezTo>
                    <a:cubicBezTo>
                      <a:pt x="57" y="76"/>
                      <a:pt x="58" y="76"/>
                      <a:pt x="60" y="77"/>
                    </a:cubicBezTo>
                    <a:cubicBezTo>
                      <a:pt x="60" y="77"/>
                      <a:pt x="60" y="77"/>
                      <a:pt x="60" y="77"/>
                    </a:cubicBezTo>
                    <a:cubicBezTo>
                      <a:pt x="60" y="77"/>
                      <a:pt x="60" y="77"/>
                      <a:pt x="60" y="77"/>
                    </a:cubicBezTo>
                    <a:cubicBezTo>
                      <a:pt x="60" y="77"/>
                      <a:pt x="60" y="77"/>
                      <a:pt x="60" y="77"/>
                    </a:cubicBezTo>
                    <a:cubicBezTo>
                      <a:pt x="60" y="77"/>
                      <a:pt x="60" y="77"/>
                      <a:pt x="60" y="77"/>
                    </a:cubicBezTo>
                    <a:cubicBezTo>
                      <a:pt x="60" y="77"/>
                      <a:pt x="60" y="77"/>
                      <a:pt x="61" y="77"/>
                    </a:cubicBezTo>
                    <a:cubicBezTo>
                      <a:pt x="61" y="77"/>
                      <a:pt x="61" y="76"/>
                      <a:pt x="61" y="77"/>
                    </a:cubicBezTo>
                    <a:cubicBezTo>
                      <a:pt x="61" y="77"/>
                      <a:pt x="60" y="78"/>
                      <a:pt x="60" y="77"/>
                    </a:cubicBezTo>
                    <a:cubicBezTo>
                      <a:pt x="60" y="77"/>
                      <a:pt x="60" y="77"/>
                      <a:pt x="60" y="77"/>
                    </a:cubicBezTo>
                    <a:cubicBezTo>
                      <a:pt x="60" y="77"/>
                      <a:pt x="60" y="77"/>
                      <a:pt x="60" y="77"/>
                    </a:cubicBezTo>
                    <a:cubicBezTo>
                      <a:pt x="60" y="77"/>
                      <a:pt x="60" y="77"/>
                      <a:pt x="60" y="77"/>
                    </a:cubicBezTo>
                    <a:cubicBezTo>
                      <a:pt x="60" y="77"/>
                      <a:pt x="60" y="77"/>
                      <a:pt x="60" y="77"/>
                    </a:cubicBezTo>
                    <a:cubicBezTo>
                      <a:pt x="60" y="77"/>
                      <a:pt x="60" y="77"/>
                      <a:pt x="60" y="77"/>
                    </a:cubicBezTo>
                    <a:cubicBezTo>
                      <a:pt x="60" y="77"/>
                      <a:pt x="59" y="77"/>
                      <a:pt x="59" y="77"/>
                    </a:cubicBezTo>
                    <a:cubicBezTo>
                      <a:pt x="59" y="77"/>
                      <a:pt x="59" y="77"/>
                      <a:pt x="59" y="77"/>
                    </a:cubicBezTo>
                    <a:cubicBezTo>
                      <a:pt x="59" y="77"/>
                      <a:pt x="59" y="77"/>
                      <a:pt x="59" y="77"/>
                    </a:cubicBezTo>
                    <a:cubicBezTo>
                      <a:pt x="59" y="77"/>
                      <a:pt x="59" y="77"/>
                      <a:pt x="59" y="77"/>
                    </a:cubicBezTo>
                    <a:cubicBezTo>
                      <a:pt x="59" y="77"/>
                      <a:pt x="58" y="77"/>
                      <a:pt x="58" y="77"/>
                    </a:cubicBezTo>
                    <a:cubicBezTo>
                      <a:pt x="58" y="77"/>
                      <a:pt x="58" y="77"/>
                      <a:pt x="58" y="77"/>
                    </a:cubicBezTo>
                    <a:cubicBezTo>
                      <a:pt x="58" y="77"/>
                      <a:pt x="57" y="77"/>
                      <a:pt x="57" y="77"/>
                    </a:cubicBezTo>
                    <a:cubicBezTo>
                      <a:pt x="57" y="77"/>
                      <a:pt x="57" y="77"/>
                      <a:pt x="57" y="77"/>
                    </a:cubicBezTo>
                    <a:cubicBezTo>
                      <a:pt x="57" y="77"/>
                      <a:pt x="57" y="77"/>
                      <a:pt x="56" y="77"/>
                    </a:cubicBezTo>
                    <a:cubicBezTo>
                      <a:pt x="56" y="77"/>
                      <a:pt x="56" y="77"/>
                      <a:pt x="56" y="77"/>
                    </a:cubicBezTo>
                    <a:cubicBezTo>
                      <a:pt x="56" y="77"/>
                      <a:pt x="56" y="77"/>
                      <a:pt x="56" y="77"/>
                    </a:cubicBezTo>
                    <a:cubicBezTo>
                      <a:pt x="56" y="77"/>
                      <a:pt x="56" y="77"/>
                      <a:pt x="56" y="77"/>
                    </a:cubicBezTo>
                    <a:cubicBezTo>
                      <a:pt x="56" y="77"/>
                      <a:pt x="56" y="77"/>
                      <a:pt x="56" y="77"/>
                    </a:cubicBezTo>
                    <a:cubicBezTo>
                      <a:pt x="55" y="77"/>
                      <a:pt x="55" y="76"/>
                      <a:pt x="55" y="77"/>
                    </a:cubicBezTo>
                    <a:cubicBezTo>
                      <a:pt x="55" y="77"/>
                      <a:pt x="54" y="77"/>
                      <a:pt x="53" y="77"/>
                    </a:cubicBezTo>
                    <a:cubicBezTo>
                      <a:pt x="53" y="77"/>
                      <a:pt x="53" y="77"/>
                      <a:pt x="53" y="77"/>
                    </a:cubicBezTo>
                    <a:cubicBezTo>
                      <a:pt x="53" y="77"/>
                      <a:pt x="53" y="77"/>
                      <a:pt x="53" y="77"/>
                    </a:cubicBezTo>
                    <a:cubicBezTo>
                      <a:pt x="53" y="77"/>
                      <a:pt x="53" y="77"/>
                      <a:pt x="52" y="77"/>
                    </a:cubicBezTo>
                    <a:cubicBezTo>
                      <a:pt x="52" y="77"/>
                      <a:pt x="52" y="77"/>
                      <a:pt x="52" y="77"/>
                    </a:cubicBezTo>
                    <a:cubicBezTo>
                      <a:pt x="52" y="77"/>
                      <a:pt x="52" y="77"/>
                      <a:pt x="52" y="77"/>
                    </a:cubicBezTo>
                    <a:cubicBezTo>
                      <a:pt x="52" y="77"/>
                      <a:pt x="52" y="77"/>
                      <a:pt x="53" y="77"/>
                    </a:cubicBezTo>
                    <a:cubicBezTo>
                      <a:pt x="53" y="77"/>
                      <a:pt x="53" y="77"/>
                      <a:pt x="53" y="77"/>
                    </a:cubicBezTo>
                    <a:cubicBezTo>
                      <a:pt x="53" y="77"/>
                      <a:pt x="53" y="77"/>
                      <a:pt x="53" y="77"/>
                    </a:cubicBezTo>
                    <a:cubicBezTo>
                      <a:pt x="53" y="77"/>
                      <a:pt x="53" y="77"/>
                      <a:pt x="53" y="77"/>
                    </a:cubicBezTo>
                    <a:cubicBezTo>
                      <a:pt x="53" y="78"/>
                      <a:pt x="55" y="77"/>
                      <a:pt x="56" y="78"/>
                    </a:cubicBezTo>
                    <a:cubicBezTo>
                      <a:pt x="56" y="77"/>
                      <a:pt x="56" y="77"/>
                      <a:pt x="56" y="77"/>
                    </a:cubicBezTo>
                    <a:cubicBezTo>
                      <a:pt x="56" y="78"/>
                      <a:pt x="56" y="78"/>
                      <a:pt x="56" y="77"/>
                    </a:cubicBezTo>
                    <a:cubicBezTo>
                      <a:pt x="56" y="77"/>
                      <a:pt x="56" y="77"/>
                      <a:pt x="56" y="77"/>
                    </a:cubicBezTo>
                    <a:cubicBezTo>
                      <a:pt x="56" y="77"/>
                      <a:pt x="56" y="77"/>
                      <a:pt x="56" y="77"/>
                    </a:cubicBezTo>
                    <a:cubicBezTo>
                      <a:pt x="57" y="78"/>
                      <a:pt x="57" y="78"/>
                      <a:pt x="57" y="78"/>
                    </a:cubicBezTo>
                    <a:cubicBezTo>
                      <a:pt x="57" y="77"/>
                      <a:pt x="57" y="77"/>
                      <a:pt x="57" y="77"/>
                    </a:cubicBezTo>
                    <a:cubicBezTo>
                      <a:pt x="57" y="77"/>
                      <a:pt x="57" y="77"/>
                      <a:pt x="57" y="77"/>
                    </a:cubicBezTo>
                    <a:cubicBezTo>
                      <a:pt x="58" y="77"/>
                      <a:pt x="58" y="77"/>
                      <a:pt x="58" y="77"/>
                    </a:cubicBezTo>
                    <a:cubicBezTo>
                      <a:pt x="58" y="77"/>
                      <a:pt x="59" y="77"/>
                      <a:pt x="59" y="77"/>
                    </a:cubicBezTo>
                    <a:cubicBezTo>
                      <a:pt x="59" y="77"/>
                      <a:pt x="59" y="77"/>
                      <a:pt x="59" y="77"/>
                    </a:cubicBezTo>
                    <a:cubicBezTo>
                      <a:pt x="59" y="78"/>
                      <a:pt x="59" y="78"/>
                      <a:pt x="59" y="78"/>
                    </a:cubicBezTo>
                    <a:cubicBezTo>
                      <a:pt x="59" y="78"/>
                      <a:pt x="59" y="78"/>
                      <a:pt x="59" y="78"/>
                    </a:cubicBezTo>
                    <a:cubicBezTo>
                      <a:pt x="59" y="78"/>
                      <a:pt x="59" y="78"/>
                      <a:pt x="59" y="78"/>
                    </a:cubicBezTo>
                    <a:cubicBezTo>
                      <a:pt x="59" y="78"/>
                      <a:pt x="59" y="78"/>
                      <a:pt x="59" y="78"/>
                    </a:cubicBezTo>
                    <a:cubicBezTo>
                      <a:pt x="59" y="78"/>
                      <a:pt x="59" y="78"/>
                      <a:pt x="59" y="78"/>
                    </a:cubicBezTo>
                    <a:cubicBezTo>
                      <a:pt x="59" y="78"/>
                      <a:pt x="59" y="78"/>
                      <a:pt x="59" y="78"/>
                    </a:cubicBezTo>
                    <a:cubicBezTo>
                      <a:pt x="59" y="78"/>
                      <a:pt x="59" y="78"/>
                      <a:pt x="59" y="78"/>
                    </a:cubicBezTo>
                    <a:cubicBezTo>
                      <a:pt x="60" y="78"/>
                      <a:pt x="61" y="78"/>
                      <a:pt x="62" y="78"/>
                    </a:cubicBezTo>
                    <a:cubicBezTo>
                      <a:pt x="62" y="78"/>
                      <a:pt x="62" y="78"/>
                      <a:pt x="62" y="78"/>
                    </a:cubicBezTo>
                    <a:cubicBezTo>
                      <a:pt x="62" y="78"/>
                      <a:pt x="62" y="78"/>
                      <a:pt x="62" y="78"/>
                    </a:cubicBezTo>
                    <a:cubicBezTo>
                      <a:pt x="62" y="78"/>
                      <a:pt x="62" y="78"/>
                      <a:pt x="62" y="78"/>
                    </a:cubicBezTo>
                    <a:cubicBezTo>
                      <a:pt x="62" y="78"/>
                      <a:pt x="62" y="78"/>
                      <a:pt x="62" y="78"/>
                    </a:cubicBezTo>
                    <a:cubicBezTo>
                      <a:pt x="62" y="78"/>
                      <a:pt x="63" y="78"/>
                      <a:pt x="63" y="78"/>
                    </a:cubicBezTo>
                    <a:cubicBezTo>
                      <a:pt x="63" y="78"/>
                      <a:pt x="63" y="78"/>
                      <a:pt x="63" y="78"/>
                    </a:cubicBezTo>
                    <a:cubicBezTo>
                      <a:pt x="63" y="79"/>
                      <a:pt x="64" y="78"/>
                      <a:pt x="64" y="78"/>
                    </a:cubicBezTo>
                    <a:cubicBezTo>
                      <a:pt x="64" y="78"/>
                      <a:pt x="64" y="78"/>
                      <a:pt x="64" y="79"/>
                    </a:cubicBezTo>
                    <a:cubicBezTo>
                      <a:pt x="64" y="79"/>
                      <a:pt x="65" y="78"/>
                      <a:pt x="65" y="78"/>
                    </a:cubicBezTo>
                    <a:cubicBezTo>
                      <a:pt x="65" y="78"/>
                      <a:pt x="65" y="78"/>
                      <a:pt x="65" y="78"/>
                    </a:cubicBezTo>
                    <a:cubicBezTo>
                      <a:pt x="65" y="79"/>
                      <a:pt x="65" y="79"/>
                      <a:pt x="65" y="79"/>
                    </a:cubicBezTo>
                    <a:cubicBezTo>
                      <a:pt x="65" y="79"/>
                      <a:pt x="65" y="79"/>
                      <a:pt x="65" y="79"/>
                    </a:cubicBezTo>
                    <a:cubicBezTo>
                      <a:pt x="65" y="79"/>
                      <a:pt x="65" y="79"/>
                      <a:pt x="65" y="79"/>
                    </a:cubicBezTo>
                    <a:cubicBezTo>
                      <a:pt x="65" y="78"/>
                      <a:pt x="65" y="78"/>
                      <a:pt x="65" y="78"/>
                    </a:cubicBezTo>
                    <a:cubicBezTo>
                      <a:pt x="65" y="78"/>
                      <a:pt x="65" y="78"/>
                      <a:pt x="65" y="78"/>
                    </a:cubicBezTo>
                    <a:cubicBezTo>
                      <a:pt x="66" y="78"/>
                      <a:pt x="66" y="78"/>
                      <a:pt x="66" y="78"/>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8"/>
                      <a:pt x="67" y="79"/>
                      <a:pt x="67" y="78"/>
                    </a:cubicBezTo>
                    <a:cubicBezTo>
                      <a:pt x="67" y="78"/>
                      <a:pt x="67" y="78"/>
                      <a:pt x="67" y="78"/>
                    </a:cubicBezTo>
                    <a:cubicBezTo>
                      <a:pt x="67" y="78"/>
                      <a:pt x="68" y="78"/>
                      <a:pt x="68" y="78"/>
                    </a:cubicBezTo>
                    <a:cubicBezTo>
                      <a:pt x="68" y="78"/>
                      <a:pt x="68" y="78"/>
                      <a:pt x="68" y="78"/>
                    </a:cubicBezTo>
                    <a:cubicBezTo>
                      <a:pt x="68" y="78"/>
                      <a:pt x="68" y="79"/>
                      <a:pt x="69" y="78"/>
                    </a:cubicBezTo>
                    <a:cubicBezTo>
                      <a:pt x="69" y="79"/>
                      <a:pt x="69" y="79"/>
                      <a:pt x="69" y="79"/>
                    </a:cubicBezTo>
                    <a:cubicBezTo>
                      <a:pt x="69" y="79"/>
                      <a:pt x="69" y="79"/>
                      <a:pt x="69" y="79"/>
                    </a:cubicBezTo>
                    <a:cubicBezTo>
                      <a:pt x="69" y="79"/>
                      <a:pt x="69" y="79"/>
                      <a:pt x="69" y="79"/>
                    </a:cubicBezTo>
                    <a:cubicBezTo>
                      <a:pt x="69" y="79"/>
                      <a:pt x="69" y="79"/>
                      <a:pt x="69" y="79"/>
                    </a:cubicBezTo>
                    <a:cubicBezTo>
                      <a:pt x="69" y="79"/>
                      <a:pt x="69" y="79"/>
                      <a:pt x="69" y="79"/>
                    </a:cubicBezTo>
                    <a:cubicBezTo>
                      <a:pt x="70" y="79"/>
                      <a:pt x="70" y="79"/>
                      <a:pt x="71" y="79"/>
                    </a:cubicBezTo>
                    <a:cubicBezTo>
                      <a:pt x="71" y="79"/>
                      <a:pt x="71" y="79"/>
                      <a:pt x="71" y="79"/>
                    </a:cubicBezTo>
                    <a:cubicBezTo>
                      <a:pt x="71" y="79"/>
                      <a:pt x="71" y="79"/>
                      <a:pt x="71" y="79"/>
                    </a:cubicBezTo>
                    <a:cubicBezTo>
                      <a:pt x="71" y="79"/>
                      <a:pt x="71" y="79"/>
                      <a:pt x="71" y="79"/>
                    </a:cubicBezTo>
                    <a:cubicBezTo>
                      <a:pt x="70" y="79"/>
                      <a:pt x="70" y="79"/>
                      <a:pt x="70" y="79"/>
                    </a:cubicBezTo>
                    <a:cubicBezTo>
                      <a:pt x="70" y="80"/>
                      <a:pt x="71" y="80"/>
                      <a:pt x="71" y="79"/>
                    </a:cubicBezTo>
                    <a:cubicBezTo>
                      <a:pt x="71" y="79"/>
                      <a:pt x="71" y="79"/>
                      <a:pt x="71" y="79"/>
                    </a:cubicBezTo>
                    <a:cubicBezTo>
                      <a:pt x="71" y="79"/>
                      <a:pt x="71" y="79"/>
                      <a:pt x="71" y="79"/>
                    </a:cubicBezTo>
                    <a:cubicBezTo>
                      <a:pt x="71" y="79"/>
                      <a:pt x="71" y="79"/>
                      <a:pt x="71" y="79"/>
                    </a:cubicBezTo>
                    <a:cubicBezTo>
                      <a:pt x="71" y="79"/>
                      <a:pt x="71" y="79"/>
                      <a:pt x="71" y="79"/>
                    </a:cubicBezTo>
                    <a:cubicBezTo>
                      <a:pt x="71" y="79"/>
                      <a:pt x="71" y="80"/>
                      <a:pt x="71" y="80"/>
                    </a:cubicBezTo>
                    <a:cubicBezTo>
                      <a:pt x="71" y="80"/>
                      <a:pt x="71" y="80"/>
                      <a:pt x="71" y="80"/>
                    </a:cubicBezTo>
                    <a:cubicBezTo>
                      <a:pt x="71" y="80"/>
                      <a:pt x="71" y="80"/>
                      <a:pt x="71" y="80"/>
                    </a:cubicBezTo>
                    <a:cubicBezTo>
                      <a:pt x="71" y="80"/>
                      <a:pt x="71" y="80"/>
                      <a:pt x="71" y="80"/>
                    </a:cubicBezTo>
                    <a:cubicBezTo>
                      <a:pt x="71" y="80"/>
                      <a:pt x="71" y="80"/>
                      <a:pt x="71" y="80"/>
                    </a:cubicBezTo>
                    <a:cubicBezTo>
                      <a:pt x="71" y="80"/>
                      <a:pt x="71" y="80"/>
                      <a:pt x="71" y="80"/>
                    </a:cubicBezTo>
                    <a:cubicBezTo>
                      <a:pt x="70" y="80"/>
                      <a:pt x="70" y="80"/>
                      <a:pt x="69" y="80"/>
                    </a:cubicBezTo>
                    <a:cubicBezTo>
                      <a:pt x="69" y="80"/>
                      <a:pt x="69" y="80"/>
                      <a:pt x="69" y="80"/>
                    </a:cubicBezTo>
                    <a:cubicBezTo>
                      <a:pt x="69" y="80"/>
                      <a:pt x="69" y="80"/>
                      <a:pt x="69" y="80"/>
                    </a:cubicBezTo>
                    <a:cubicBezTo>
                      <a:pt x="69" y="80"/>
                      <a:pt x="69" y="80"/>
                      <a:pt x="68" y="80"/>
                    </a:cubicBezTo>
                    <a:cubicBezTo>
                      <a:pt x="68" y="79"/>
                      <a:pt x="68" y="79"/>
                      <a:pt x="68" y="79"/>
                    </a:cubicBezTo>
                    <a:cubicBezTo>
                      <a:pt x="68" y="79"/>
                      <a:pt x="68" y="79"/>
                      <a:pt x="68" y="80"/>
                    </a:cubicBezTo>
                    <a:cubicBezTo>
                      <a:pt x="68" y="80"/>
                      <a:pt x="67" y="80"/>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80"/>
                      <a:pt x="66" y="80"/>
                    </a:cubicBezTo>
                    <a:cubicBezTo>
                      <a:pt x="66" y="80"/>
                      <a:pt x="66" y="80"/>
                      <a:pt x="66" y="79"/>
                    </a:cubicBezTo>
                    <a:cubicBezTo>
                      <a:pt x="66" y="79"/>
                      <a:pt x="66" y="79"/>
                      <a:pt x="66" y="79"/>
                    </a:cubicBezTo>
                    <a:cubicBezTo>
                      <a:pt x="65" y="79"/>
                      <a:pt x="65" y="79"/>
                      <a:pt x="65" y="79"/>
                    </a:cubicBezTo>
                    <a:cubicBezTo>
                      <a:pt x="65" y="79"/>
                      <a:pt x="65" y="79"/>
                      <a:pt x="65" y="79"/>
                    </a:cubicBezTo>
                    <a:cubicBezTo>
                      <a:pt x="65" y="79"/>
                      <a:pt x="65" y="79"/>
                      <a:pt x="65" y="79"/>
                    </a:cubicBezTo>
                    <a:cubicBezTo>
                      <a:pt x="65" y="79"/>
                      <a:pt x="65" y="79"/>
                      <a:pt x="65" y="79"/>
                    </a:cubicBezTo>
                    <a:cubicBezTo>
                      <a:pt x="64" y="79"/>
                      <a:pt x="64" y="79"/>
                      <a:pt x="64" y="79"/>
                    </a:cubicBezTo>
                    <a:cubicBezTo>
                      <a:pt x="64" y="79"/>
                      <a:pt x="64" y="79"/>
                      <a:pt x="64" y="79"/>
                    </a:cubicBezTo>
                    <a:cubicBezTo>
                      <a:pt x="64" y="79"/>
                      <a:pt x="64" y="79"/>
                      <a:pt x="64" y="79"/>
                    </a:cubicBezTo>
                    <a:cubicBezTo>
                      <a:pt x="64" y="79"/>
                      <a:pt x="64" y="79"/>
                      <a:pt x="64" y="79"/>
                    </a:cubicBezTo>
                    <a:cubicBezTo>
                      <a:pt x="64" y="79"/>
                      <a:pt x="64" y="79"/>
                      <a:pt x="64" y="79"/>
                    </a:cubicBezTo>
                    <a:cubicBezTo>
                      <a:pt x="64" y="79"/>
                      <a:pt x="64" y="79"/>
                      <a:pt x="64" y="79"/>
                    </a:cubicBezTo>
                    <a:cubicBezTo>
                      <a:pt x="64" y="79"/>
                      <a:pt x="64" y="79"/>
                      <a:pt x="64" y="79"/>
                    </a:cubicBezTo>
                    <a:cubicBezTo>
                      <a:pt x="64" y="79"/>
                      <a:pt x="64" y="79"/>
                      <a:pt x="63" y="79"/>
                    </a:cubicBezTo>
                    <a:cubicBezTo>
                      <a:pt x="63" y="79"/>
                      <a:pt x="63" y="79"/>
                      <a:pt x="62" y="79"/>
                    </a:cubicBezTo>
                    <a:cubicBezTo>
                      <a:pt x="62" y="79"/>
                      <a:pt x="62" y="79"/>
                      <a:pt x="62" y="79"/>
                    </a:cubicBezTo>
                    <a:cubicBezTo>
                      <a:pt x="62" y="79"/>
                      <a:pt x="62" y="79"/>
                      <a:pt x="62" y="79"/>
                    </a:cubicBezTo>
                    <a:cubicBezTo>
                      <a:pt x="62" y="79"/>
                      <a:pt x="62" y="79"/>
                      <a:pt x="62" y="79"/>
                    </a:cubicBezTo>
                    <a:cubicBezTo>
                      <a:pt x="63" y="79"/>
                      <a:pt x="63" y="79"/>
                      <a:pt x="63" y="80"/>
                    </a:cubicBezTo>
                    <a:cubicBezTo>
                      <a:pt x="64" y="80"/>
                      <a:pt x="64" y="80"/>
                      <a:pt x="64" y="80"/>
                    </a:cubicBezTo>
                    <a:cubicBezTo>
                      <a:pt x="64" y="80"/>
                      <a:pt x="64" y="80"/>
                      <a:pt x="64" y="80"/>
                    </a:cubicBezTo>
                    <a:cubicBezTo>
                      <a:pt x="64" y="80"/>
                      <a:pt x="64" y="80"/>
                      <a:pt x="64" y="80"/>
                    </a:cubicBezTo>
                    <a:cubicBezTo>
                      <a:pt x="64" y="80"/>
                      <a:pt x="64" y="80"/>
                      <a:pt x="64" y="80"/>
                    </a:cubicBezTo>
                    <a:cubicBezTo>
                      <a:pt x="64" y="80"/>
                      <a:pt x="64" y="80"/>
                      <a:pt x="64" y="80"/>
                    </a:cubicBezTo>
                    <a:cubicBezTo>
                      <a:pt x="64" y="80"/>
                      <a:pt x="64" y="80"/>
                      <a:pt x="64" y="80"/>
                    </a:cubicBezTo>
                    <a:cubicBezTo>
                      <a:pt x="64" y="80"/>
                      <a:pt x="64" y="80"/>
                      <a:pt x="63" y="80"/>
                    </a:cubicBezTo>
                    <a:cubicBezTo>
                      <a:pt x="63" y="80"/>
                      <a:pt x="64" y="80"/>
                      <a:pt x="63" y="80"/>
                    </a:cubicBezTo>
                    <a:cubicBezTo>
                      <a:pt x="63" y="80"/>
                      <a:pt x="61" y="80"/>
                      <a:pt x="60" y="80"/>
                    </a:cubicBezTo>
                    <a:cubicBezTo>
                      <a:pt x="60" y="80"/>
                      <a:pt x="60" y="80"/>
                      <a:pt x="59" y="80"/>
                    </a:cubicBezTo>
                    <a:cubicBezTo>
                      <a:pt x="59" y="80"/>
                      <a:pt x="58"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8" y="81"/>
                      <a:pt x="57" y="81"/>
                    </a:cubicBezTo>
                    <a:cubicBezTo>
                      <a:pt x="57" y="80"/>
                      <a:pt x="57" y="81"/>
                      <a:pt x="56" y="80"/>
                    </a:cubicBezTo>
                    <a:cubicBezTo>
                      <a:pt x="56" y="80"/>
                      <a:pt x="57" y="80"/>
                      <a:pt x="56" y="80"/>
                    </a:cubicBezTo>
                    <a:cubicBezTo>
                      <a:pt x="56" y="80"/>
                      <a:pt x="56" y="80"/>
                      <a:pt x="56" y="80"/>
                    </a:cubicBezTo>
                    <a:cubicBezTo>
                      <a:pt x="56" y="80"/>
                      <a:pt x="56" y="80"/>
                      <a:pt x="56" y="80"/>
                    </a:cubicBezTo>
                    <a:cubicBezTo>
                      <a:pt x="56" y="80"/>
                      <a:pt x="56" y="80"/>
                      <a:pt x="56" y="80"/>
                    </a:cubicBezTo>
                    <a:cubicBezTo>
                      <a:pt x="56" y="80"/>
                      <a:pt x="56" y="80"/>
                      <a:pt x="56" y="80"/>
                    </a:cubicBezTo>
                    <a:cubicBezTo>
                      <a:pt x="56" y="80"/>
                      <a:pt x="56" y="80"/>
                      <a:pt x="56" y="80"/>
                    </a:cubicBezTo>
                    <a:cubicBezTo>
                      <a:pt x="55" y="80"/>
                      <a:pt x="55" y="79"/>
                      <a:pt x="55" y="80"/>
                    </a:cubicBezTo>
                    <a:cubicBezTo>
                      <a:pt x="55" y="80"/>
                      <a:pt x="55" y="80"/>
                      <a:pt x="55" y="80"/>
                    </a:cubicBezTo>
                    <a:cubicBezTo>
                      <a:pt x="54" y="79"/>
                      <a:pt x="54" y="79"/>
                      <a:pt x="54" y="80"/>
                    </a:cubicBezTo>
                    <a:cubicBezTo>
                      <a:pt x="54" y="80"/>
                      <a:pt x="54" y="79"/>
                      <a:pt x="54" y="79"/>
                    </a:cubicBezTo>
                    <a:cubicBezTo>
                      <a:pt x="54" y="79"/>
                      <a:pt x="54" y="79"/>
                      <a:pt x="54" y="79"/>
                    </a:cubicBezTo>
                    <a:cubicBezTo>
                      <a:pt x="54" y="79"/>
                      <a:pt x="54" y="79"/>
                      <a:pt x="54" y="79"/>
                    </a:cubicBezTo>
                    <a:cubicBezTo>
                      <a:pt x="54" y="80"/>
                      <a:pt x="54" y="80"/>
                      <a:pt x="54" y="80"/>
                    </a:cubicBezTo>
                    <a:cubicBezTo>
                      <a:pt x="54" y="80"/>
                      <a:pt x="54" y="80"/>
                      <a:pt x="54" y="80"/>
                    </a:cubicBezTo>
                    <a:cubicBezTo>
                      <a:pt x="54" y="80"/>
                      <a:pt x="54" y="80"/>
                      <a:pt x="54" y="80"/>
                    </a:cubicBezTo>
                    <a:cubicBezTo>
                      <a:pt x="54" y="80"/>
                      <a:pt x="53" y="80"/>
                      <a:pt x="53" y="80"/>
                    </a:cubicBezTo>
                    <a:cubicBezTo>
                      <a:pt x="53" y="80"/>
                      <a:pt x="53" y="80"/>
                      <a:pt x="53" y="80"/>
                    </a:cubicBezTo>
                    <a:cubicBezTo>
                      <a:pt x="53" y="80"/>
                      <a:pt x="53" y="80"/>
                      <a:pt x="53" y="80"/>
                    </a:cubicBezTo>
                    <a:cubicBezTo>
                      <a:pt x="53" y="80"/>
                      <a:pt x="53" y="80"/>
                      <a:pt x="53" y="80"/>
                    </a:cubicBezTo>
                    <a:cubicBezTo>
                      <a:pt x="53" y="80"/>
                      <a:pt x="53" y="80"/>
                      <a:pt x="53" y="80"/>
                    </a:cubicBezTo>
                    <a:cubicBezTo>
                      <a:pt x="53" y="80"/>
                      <a:pt x="53" y="79"/>
                      <a:pt x="53" y="79"/>
                    </a:cubicBezTo>
                    <a:cubicBezTo>
                      <a:pt x="52" y="79"/>
                      <a:pt x="52" y="79"/>
                      <a:pt x="52" y="80"/>
                    </a:cubicBezTo>
                    <a:cubicBezTo>
                      <a:pt x="52" y="80"/>
                      <a:pt x="52" y="80"/>
                      <a:pt x="52" y="80"/>
                    </a:cubicBezTo>
                    <a:cubicBezTo>
                      <a:pt x="52" y="79"/>
                      <a:pt x="51" y="79"/>
                      <a:pt x="51" y="79"/>
                    </a:cubicBezTo>
                    <a:cubicBezTo>
                      <a:pt x="51" y="79"/>
                      <a:pt x="51" y="80"/>
                      <a:pt x="51" y="80"/>
                    </a:cubicBezTo>
                    <a:cubicBezTo>
                      <a:pt x="50" y="80"/>
                      <a:pt x="49" y="79"/>
                      <a:pt x="49" y="79"/>
                    </a:cubicBezTo>
                    <a:cubicBezTo>
                      <a:pt x="49" y="79"/>
                      <a:pt x="49" y="79"/>
                      <a:pt x="49" y="79"/>
                    </a:cubicBezTo>
                    <a:cubicBezTo>
                      <a:pt x="48" y="79"/>
                      <a:pt x="48" y="79"/>
                      <a:pt x="48" y="79"/>
                    </a:cubicBezTo>
                    <a:cubicBezTo>
                      <a:pt x="47" y="79"/>
                      <a:pt x="47" y="79"/>
                      <a:pt x="47" y="79"/>
                    </a:cubicBezTo>
                    <a:cubicBezTo>
                      <a:pt x="47" y="79"/>
                      <a:pt x="46" y="79"/>
                      <a:pt x="46" y="79"/>
                    </a:cubicBezTo>
                    <a:cubicBezTo>
                      <a:pt x="46" y="79"/>
                      <a:pt x="46" y="79"/>
                      <a:pt x="46" y="79"/>
                    </a:cubicBezTo>
                    <a:cubicBezTo>
                      <a:pt x="46" y="79"/>
                      <a:pt x="47" y="79"/>
                      <a:pt x="47" y="79"/>
                    </a:cubicBezTo>
                    <a:cubicBezTo>
                      <a:pt x="47" y="79"/>
                      <a:pt x="47" y="79"/>
                      <a:pt x="47" y="79"/>
                    </a:cubicBezTo>
                    <a:cubicBezTo>
                      <a:pt x="48" y="79"/>
                      <a:pt x="48" y="79"/>
                      <a:pt x="48" y="79"/>
                    </a:cubicBezTo>
                    <a:cubicBezTo>
                      <a:pt x="48" y="79"/>
                      <a:pt x="48" y="80"/>
                      <a:pt x="49" y="80"/>
                    </a:cubicBezTo>
                    <a:cubicBezTo>
                      <a:pt x="47" y="80"/>
                      <a:pt x="46" y="80"/>
                      <a:pt x="45" y="79"/>
                    </a:cubicBezTo>
                    <a:cubicBezTo>
                      <a:pt x="46" y="79"/>
                      <a:pt x="45" y="79"/>
                      <a:pt x="45" y="79"/>
                    </a:cubicBezTo>
                    <a:cubicBezTo>
                      <a:pt x="45" y="79"/>
                      <a:pt x="45" y="79"/>
                      <a:pt x="45" y="79"/>
                    </a:cubicBezTo>
                    <a:cubicBezTo>
                      <a:pt x="45" y="79"/>
                      <a:pt x="44" y="79"/>
                      <a:pt x="43" y="79"/>
                    </a:cubicBezTo>
                    <a:cubicBezTo>
                      <a:pt x="43" y="79"/>
                      <a:pt x="43" y="79"/>
                      <a:pt x="43" y="80"/>
                    </a:cubicBezTo>
                    <a:cubicBezTo>
                      <a:pt x="43" y="80"/>
                      <a:pt x="43" y="80"/>
                      <a:pt x="43" y="80"/>
                    </a:cubicBezTo>
                    <a:cubicBezTo>
                      <a:pt x="43" y="80"/>
                      <a:pt x="42" y="80"/>
                      <a:pt x="42" y="80"/>
                    </a:cubicBezTo>
                    <a:cubicBezTo>
                      <a:pt x="42" y="80"/>
                      <a:pt x="42" y="80"/>
                      <a:pt x="42" y="80"/>
                    </a:cubicBezTo>
                    <a:cubicBezTo>
                      <a:pt x="41" y="80"/>
                      <a:pt x="41" y="80"/>
                      <a:pt x="41" y="80"/>
                    </a:cubicBezTo>
                    <a:cubicBezTo>
                      <a:pt x="40" y="80"/>
                      <a:pt x="40" y="80"/>
                      <a:pt x="40" y="80"/>
                    </a:cubicBezTo>
                    <a:cubicBezTo>
                      <a:pt x="40" y="80"/>
                      <a:pt x="40" y="80"/>
                      <a:pt x="40" y="79"/>
                    </a:cubicBezTo>
                    <a:cubicBezTo>
                      <a:pt x="40" y="80"/>
                      <a:pt x="40" y="79"/>
                      <a:pt x="40" y="79"/>
                    </a:cubicBezTo>
                    <a:cubicBezTo>
                      <a:pt x="40" y="79"/>
                      <a:pt x="40" y="79"/>
                      <a:pt x="39" y="79"/>
                    </a:cubicBezTo>
                    <a:cubicBezTo>
                      <a:pt x="39" y="79"/>
                      <a:pt x="39" y="79"/>
                      <a:pt x="39" y="79"/>
                    </a:cubicBezTo>
                    <a:cubicBezTo>
                      <a:pt x="39" y="79"/>
                      <a:pt x="39" y="79"/>
                      <a:pt x="39" y="79"/>
                    </a:cubicBezTo>
                    <a:cubicBezTo>
                      <a:pt x="39" y="79"/>
                      <a:pt x="39" y="79"/>
                      <a:pt x="39" y="79"/>
                    </a:cubicBezTo>
                    <a:cubicBezTo>
                      <a:pt x="39" y="79"/>
                      <a:pt x="39" y="79"/>
                      <a:pt x="39" y="79"/>
                    </a:cubicBezTo>
                    <a:cubicBezTo>
                      <a:pt x="39" y="79"/>
                      <a:pt x="38" y="79"/>
                      <a:pt x="38" y="80"/>
                    </a:cubicBezTo>
                    <a:cubicBezTo>
                      <a:pt x="38" y="80"/>
                      <a:pt x="38" y="80"/>
                      <a:pt x="38" y="80"/>
                    </a:cubicBezTo>
                    <a:cubicBezTo>
                      <a:pt x="38" y="80"/>
                      <a:pt x="38" y="80"/>
                      <a:pt x="38" y="79"/>
                    </a:cubicBezTo>
                    <a:cubicBezTo>
                      <a:pt x="38" y="79"/>
                      <a:pt x="38" y="79"/>
                      <a:pt x="38" y="79"/>
                    </a:cubicBezTo>
                    <a:cubicBezTo>
                      <a:pt x="38" y="79"/>
                      <a:pt x="38" y="79"/>
                      <a:pt x="38" y="79"/>
                    </a:cubicBezTo>
                    <a:cubicBezTo>
                      <a:pt x="38" y="79"/>
                      <a:pt x="38" y="80"/>
                      <a:pt x="38" y="80"/>
                    </a:cubicBezTo>
                    <a:cubicBezTo>
                      <a:pt x="38" y="80"/>
                      <a:pt x="38" y="80"/>
                      <a:pt x="38" y="80"/>
                    </a:cubicBezTo>
                    <a:cubicBezTo>
                      <a:pt x="38" y="80"/>
                      <a:pt x="38" y="80"/>
                      <a:pt x="38" y="80"/>
                    </a:cubicBezTo>
                    <a:cubicBezTo>
                      <a:pt x="38" y="80"/>
                      <a:pt x="38" y="80"/>
                      <a:pt x="38" y="80"/>
                    </a:cubicBezTo>
                    <a:cubicBezTo>
                      <a:pt x="39" y="80"/>
                      <a:pt x="39" y="80"/>
                      <a:pt x="39" y="80"/>
                    </a:cubicBezTo>
                    <a:cubicBezTo>
                      <a:pt x="39" y="80"/>
                      <a:pt x="39" y="80"/>
                      <a:pt x="39" y="80"/>
                    </a:cubicBezTo>
                    <a:cubicBezTo>
                      <a:pt x="39" y="80"/>
                      <a:pt x="39" y="80"/>
                      <a:pt x="39" y="80"/>
                    </a:cubicBezTo>
                    <a:cubicBezTo>
                      <a:pt x="39" y="80"/>
                      <a:pt x="39" y="80"/>
                      <a:pt x="39" y="80"/>
                    </a:cubicBezTo>
                    <a:cubicBezTo>
                      <a:pt x="39" y="80"/>
                      <a:pt x="39" y="80"/>
                      <a:pt x="39" y="80"/>
                    </a:cubicBezTo>
                    <a:cubicBezTo>
                      <a:pt x="39" y="80"/>
                      <a:pt x="39" y="80"/>
                      <a:pt x="39" y="80"/>
                    </a:cubicBezTo>
                    <a:cubicBezTo>
                      <a:pt x="40" y="80"/>
                      <a:pt x="40" y="80"/>
                      <a:pt x="41" y="80"/>
                    </a:cubicBezTo>
                    <a:cubicBezTo>
                      <a:pt x="41" y="80"/>
                      <a:pt x="41" y="80"/>
                      <a:pt x="42" y="80"/>
                    </a:cubicBezTo>
                    <a:cubicBezTo>
                      <a:pt x="42" y="80"/>
                      <a:pt x="42" y="80"/>
                      <a:pt x="42" y="80"/>
                    </a:cubicBezTo>
                    <a:cubicBezTo>
                      <a:pt x="41" y="81"/>
                      <a:pt x="41" y="81"/>
                      <a:pt x="40" y="81"/>
                    </a:cubicBezTo>
                    <a:cubicBezTo>
                      <a:pt x="40" y="80"/>
                      <a:pt x="39" y="80"/>
                      <a:pt x="39" y="81"/>
                    </a:cubicBezTo>
                    <a:cubicBezTo>
                      <a:pt x="39" y="81"/>
                      <a:pt x="39" y="81"/>
                      <a:pt x="39" y="81"/>
                    </a:cubicBezTo>
                    <a:cubicBezTo>
                      <a:pt x="39" y="81"/>
                      <a:pt x="38" y="82"/>
                      <a:pt x="37" y="81"/>
                    </a:cubicBezTo>
                    <a:cubicBezTo>
                      <a:pt x="37" y="81"/>
                      <a:pt x="38" y="81"/>
                      <a:pt x="38" y="81"/>
                    </a:cubicBezTo>
                    <a:cubicBezTo>
                      <a:pt x="37" y="82"/>
                      <a:pt x="37" y="81"/>
                      <a:pt x="37" y="81"/>
                    </a:cubicBezTo>
                    <a:cubicBezTo>
                      <a:pt x="37" y="81"/>
                      <a:pt x="37" y="81"/>
                      <a:pt x="37" y="81"/>
                    </a:cubicBezTo>
                    <a:cubicBezTo>
                      <a:pt x="37" y="81"/>
                      <a:pt x="37" y="81"/>
                      <a:pt x="37" y="81"/>
                    </a:cubicBezTo>
                    <a:cubicBezTo>
                      <a:pt x="37" y="81"/>
                      <a:pt x="36" y="81"/>
                      <a:pt x="36" y="81"/>
                    </a:cubicBezTo>
                    <a:cubicBezTo>
                      <a:pt x="36" y="81"/>
                      <a:pt x="36" y="81"/>
                      <a:pt x="36" y="81"/>
                    </a:cubicBezTo>
                    <a:cubicBezTo>
                      <a:pt x="36" y="80"/>
                      <a:pt x="36" y="80"/>
                      <a:pt x="37" y="80"/>
                    </a:cubicBezTo>
                    <a:cubicBezTo>
                      <a:pt x="37" y="80"/>
                      <a:pt x="37" y="80"/>
                      <a:pt x="37" y="80"/>
                    </a:cubicBezTo>
                    <a:cubicBezTo>
                      <a:pt x="37" y="80"/>
                      <a:pt x="37" y="80"/>
                      <a:pt x="37" y="80"/>
                    </a:cubicBezTo>
                    <a:cubicBezTo>
                      <a:pt x="37" y="80"/>
                      <a:pt x="37" y="80"/>
                      <a:pt x="37" y="80"/>
                    </a:cubicBezTo>
                    <a:cubicBezTo>
                      <a:pt x="37" y="80"/>
                      <a:pt x="37" y="80"/>
                      <a:pt x="37" y="80"/>
                    </a:cubicBezTo>
                    <a:cubicBezTo>
                      <a:pt x="37" y="80"/>
                      <a:pt x="37" y="80"/>
                      <a:pt x="37" y="80"/>
                    </a:cubicBezTo>
                    <a:cubicBezTo>
                      <a:pt x="37" y="80"/>
                      <a:pt x="37" y="80"/>
                      <a:pt x="37" y="80"/>
                    </a:cubicBezTo>
                    <a:cubicBezTo>
                      <a:pt x="37" y="80"/>
                      <a:pt x="36" y="80"/>
                      <a:pt x="36" y="80"/>
                    </a:cubicBezTo>
                    <a:cubicBezTo>
                      <a:pt x="36" y="80"/>
                      <a:pt x="36" y="80"/>
                      <a:pt x="36" y="80"/>
                    </a:cubicBezTo>
                    <a:cubicBezTo>
                      <a:pt x="36" y="80"/>
                      <a:pt x="36" y="80"/>
                      <a:pt x="36" y="80"/>
                    </a:cubicBezTo>
                    <a:cubicBezTo>
                      <a:pt x="36" y="80"/>
                      <a:pt x="36" y="80"/>
                      <a:pt x="36" y="80"/>
                    </a:cubicBezTo>
                    <a:cubicBezTo>
                      <a:pt x="36" y="80"/>
                      <a:pt x="36" y="80"/>
                      <a:pt x="36" y="80"/>
                    </a:cubicBezTo>
                    <a:cubicBezTo>
                      <a:pt x="36" y="80"/>
                      <a:pt x="36" y="80"/>
                      <a:pt x="36" y="80"/>
                    </a:cubicBezTo>
                    <a:cubicBezTo>
                      <a:pt x="36" y="80"/>
                      <a:pt x="36" y="80"/>
                      <a:pt x="36" y="80"/>
                    </a:cubicBezTo>
                    <a:cubicBezTo>
                      <a:pt x="36" y="80"/>
                      <a:pt x="36" y="80"/>
                      <a:pt x="36" y="80"/>
                    </a:cubicBezTo>
                    <a:cubicBezTo>
                      <a:pt x="36" y="80"/>
                      <a:pt x="36" y="80"/>
                      <a:pt x="36" y="81"/>
                    </a:cubicBezTo>
                    <a:cubicBezTo>
                      <a:pt x="36" y="80"/>
                      <a:pt x="36" y="80"/>
                      <a:pt x="36" y="80"/>
                    </a:cubicBezTo>
                    <a:cubicBezTo>
                      <a:pt x="36" y="81"/>
                      <a:pt x="36" y="81"/>
                      <a:pt x="36" y="81"/>
                    </a:cubicBezTo>
                    <a:cubicBezTo>
                      <a:pt x="36" y="81"/>
                      <a:pt x="36" y="81"/>
                      <a:pt x="36" y="81"/>
                    </a:cubicBezTo>
                    <a:cubicBezTo>
                      <a:pt x="36" y="81"/>
                      <a:pt x="36" y="81"/>
                      <a:pt x="36" y="81"/>
                    </a:cubicBezTo>
                    <a:cubicBezTo>
                      <a:pt x="36" y="81"/>
                      <a:pt x="36" y="81"/>
                      <a:pt x="36" y="81"/>
                    </a:cubicBezTo>
                    <a:cubicBezTo>
                      <a:pt x="35" y="81"/>
                      <a:pt x="34" y="82"/>
                      <a:pt x="33" y="81"/>
                    </a:cubicBezTo>
                    <a:cubicBezTo>
                      <a:pt x="33" y="81"/>
                      <a:pt x="32" y="81"/>
                      <a:pt x="32" y="81"/>
                    </a:cubicBezTo>
                    <a:cubicBezTo>
                      <a:pt x="32" y="81"/>
                      <a:pt x="32" y="81"/>
                      <a:pt x="32" y="81"/>
                    </a:cubicBezTo>
                    <a:cubicBezTo>
                      <a:pt x="32" y="81"/>
                      <a:pt x="32" y="81"/>
                      <a:pt x="32" y="81"/>
                    </a:cubicBezTo>
                    <a:cubicBezTo>
                      <a:pt x="32" y="81"/>
                      <a:pt x="32" y="81"/>
                      <a:pt x="32" y="81"/>
                    </a:cubicBezTo>
                    <a:cubicBezTo>
                      <a:pt x="33" y="81"/>
                      <a:pt x="33" y="81"/>
                      <a:pt x="33" y="81"/>
                    </a:cubicBezTo>
                    <a:cubicBezTo>
                      <a:pt x="33" y="81"/>
                      <a:pt x="33" y="81"/>
                      <a:pt x="33" y="81"/>
                    </a:cubicBezTo>
                    <a:cubicBezTo>
                      <a:pt x="33" y="81"/>
                      <a:pt x="32" y="81"/>
                      <a:pt x="32" y="81"/>
                    </a:cubicBezTo>
                    <a:cubicBezTo>
                      <a:pt x="33" y="81"/>
                      <a:pt x="33" y="81"/>
                      <a:pt x="33" y="81"/>
                    </a:cubicBezTo>
                    <a:cubicBezTo>
                      <a:pt x="34" y="81"/>
                      <a:pt x="34" y="81"/>
                      <a:pt x="34" y="81"/>
                    </a:cubicBezTo>
                    <a:cubicBezTo>
                      <a:pt x="34" y="81"/>
                      <a:pt x="34" y="81"/>
                      <a:pt x="34" y="81"/>
                    </a:cubicBezTo>
                    <a:cubicBezTo>
                      <a:pt x="34" y="80"/>
                      <a:pt x="34" y="80"/>
                      <a:pt x="34" y="80"/>
                    </a:cubicBezTo>
                    <a:cubicBezTo>
                      <a:pt x="34" y="81"/>
                      <a:pt x="34" y="81"/>
                      <a:pt x="33" y="81"/>
                    </a:cubicBezTo>
                    <a:cubicBezTo>
                      <a:pt x="33" y="80"/>
                      <a:pt x="33" y="80"/>
                      <a:pt x="32" y="81"/>
                    </a:cubicBezTo>
                    <a:cubicBezTo>
                      <a:pt x="32" y="80"/>
                      <a:pt x="32" y="80"/>
                      <a:pt x="32" y="80"/>
                    </a:cubicBezTo>
                    <a:cubicBezTo>
                      <a:pt x="32" y="80"/>
                      <a:pt x="32" y="80"/>
                      <a:pt x="32" y="80"/>
                    </a:cubicBezTo>
                    <a:cubicBezTo>
                      <a:pt x="32" y="80"/>
                      <a:pt x="32" y="80"/>
                      <a:pt x="32" y="80"/>
                    </a:cubicBezTo>
                    <a:cubicBezTo>
                      <a:pt x="32" y="80"/>
                      <a:pt x="32" y="80"/>
                      <a:pt x="32" y="80"/>
                    </a:cubicBezTo>
                    <a:cubicBezTo>
                      <a:pt x="33" y="80"/>
                      <a:pt x="33" y="80"/>
                      <a:pt x="34" y="80"/>
                    </a:cubicBezTo>
                    <a:cubicBezTo>
                      <a:pt x="34" y="80"/>
                      <a:pt x="34" y="80"/>
                      <a:pt x="34" y="80"/>
                    </a:cubicBezTo>
                    <a:cubicBezTo>
                      <a:pt x="34" y="80"/>
                      <a:pt x="34" y="80"/>
                      <a:pt x="34" y="80"/>
                    </a:cubicBezTo>
                    <a:cubicBezTo>
                      <a:pt x="35" y="80"/>
                      <a:pt x="35" y="80"/>
                      <a:pt x="35" y="80"/>
                    </a:cubicBezTo>
                    <a:cubicBezTo>
                      <a:pt x="35" y="80"/>
                      <a:pt x="35" y="80"/>
                      <a:pt x="35" y="80"/>
                    </a:cubicBezTo>
                    <a:cubicBezTo>
                      <a:pt x="35" y="80"/>
                      <a:pt x="35" y="80"/>
                      <a:pt x="35" y="80"/>
                    </a:cubicBezTo>
                    <a:cubicBezTo>
                      <a:pt x="35" y="80"/>
                      <a:pt x="35" y="80"/>
                      <a:pt x="35" y="80"/>
                    </a:cubicBezTo>
                    <a:cubicBezTo>
                      <a:pt x="34" y="80"/>
                      <a:pt x="34" y="80"/>
                      <a:pt x="34" y="80"/>
                    </a:cubicBezTo>
                    <a:cubicBezTo>
                      <a:pt x="34" y="80"/>
                      <a:pt x="34" y="80"/>
                      <a:pt x="34" y="80"/>
                    </a:cubicBezTo>
                    <a:cubicBezTo>
                      <a:pt x="34" y="80"/>
                      <a:pt x="34" y="79"/>
                      <a:pt x="34" y="79"/>
                    </a:cubicBezTo>
                    <a:cubicBezTo>
                      <a:pt x="33" y="80"/>
                      <a:pt x="33" y="80"/>
                      <a:pt x="33" y="80"/>
                    </a:cubicBezTo>
                    <a:cubicBezTo>
                      <a:pt x="33" y="80"/>
                      <a:pt x="33" y="80"/>
                      <a:pt x="33" y="80"/>
                    </a:cubicBezTo>
                    <a:cubicBezTo>
                      <a:pt x="33" y="79"/>
                      <a:pt x="33" y="79"/>
                      <a:pt x="33" y="79"/>
                    </a:cubicBezTo>
                    <a:cubicBezTo>
                      <a:pt x="32" y="79"/>
                      <a:pt x="32" y="79"/>
                      <a:pt x="32" y="79"/>
                    </a:cubicBezTo>
                    <a:cubicBezTo>
                      <a:pt x="32" y="79"/>
                      <a:pt x="32" y="79"/>
                      <a:pt x="32" y="79"/>
                    </a:cubicBezTo>
                    <a:cubicBezTo>
                      <a:pt x="32" y="79"/>
                      <a:pt x="32" y="79"/>
                      <a:pt x="32" y="79"/>
                    </a:cubicBezTo>
                    <a:cubicBezTo>
                      <a:pt x="32" y="79"/>
                      <a:pt x="32" y="79"/>
                      <a:pt x="32" y="79"/>
                    </a:cubicBezTo>
                    <a:cubicBezTo>
                      <a:pt x="33" y="79"/>
                      <a:pt x="33" y="79"/>
                      <a:pt x="33" y="79"/>
                    </a:cubicBezTo>
                    <a:cubicBezTo>
                      <a:pt x="33" y="79"/>
                      <a:pt x="33" y="79"/>
                      <a:pt x="33" y="79"/>
                    </a:cubicBezTo>
                    <a:cubicBezTo>
                      <a:pt x="32" y="79"/>
                      <a:pt x="32" y="80"/>
                      <a:pt x="32" y="80"/>
                    </a:cubicBezTo>
                    <a:cubicBezTo>
                      <a:pt x="32" y="80"/>
                      <a:pt x="32" y="80"/>
                      <a:pt x="32" y="80"/>
                    </a:cubicBezTo>
                    <a:cubicBezTo>
                      <a:pt x="32" y="80"/>
                      <a:pt x="32" y="80"/>
                      <a:pt x="31" y="80"/>
                    </a:cubicBezTo>
                    <a:cubicBezTo>
                      <a:pt x="31" y="79"/>
                      <a:pt x="31" y="79"/>
                      <a:pt x="31" y="80"/>
                    </a:cubicBezTo>
                    <a:cubicBezTo>
                      <a:pt x="31" y="80"/>
                      <a:pt x="30" y="80"/>
                      <a:pt x="30" y="80"/>
                    </a:cubicBezTo>
                    <a:cubicBezTo>
                      <a:pt x="30" y="80"/>
                      <a:pt x="30" y="80"/>
                      <a:pt x="30" y="80"/>
                    </a:cubicBezTo>
                    <a:cubicBezTo>
                      <a:pt x="30" y="79"/>
                      <a:pt x="30" y="79"/>
                      <a:pt x="30" y="79"/>
                    </a:cubicBezTo>
                    <a:cubicBezTo>
                      <a:pt x="29" y="79"/>
                      <a:pt x="29" y="79"/>
                      <a:pt x="29" y="79"/>
                    </a:cubicBezTo>
                    <a:cubicBezTo>
                      <a:pt x="29" y="79"/>
                      <a:pt x="29" y="79"/>
                      <a:pt x="29" y="79"/>
                    </a:cubicBezTo>
                    <a:cubicBezTo>
                      <a:pt x="29" y="79"/>
                      <a:pt x="29" y="79"/>
                      <a:pt x="29" y="79"/>
                    </a:cubicBezTo>
                    <a:cubicBezTo>
                      <a:pt x="29" y="79"/>
                      <a:pt x="29" y="79"/>
                      <a:pt x="29" y="79"/>
                    </a:cubicBezTo>
                    <a:cubicBezTo>
                      <a:pt x="29" y="79"/>
                      <a:pt x="29" y="79"/>
                      <a:pt x="29" y="79"/>
                    </a:cubicBezTo>
                    <a:cubicBezTo>
                      <a:pt x="29" y="79"/>
                      <a:pt x="29" y="79"/>
                      <a:pt x="29" y="79"/>
                    </a:cubicBezTo>
                    <a:cubicBezTo>
                      <a:pt x="29" y="79"/>
                      <a:pt x="29" y="79"/>
                      <a:pt x="29" y="79"/>
                    </a:cubicBezTo>
                    <a:cubicBezTo>
                      <a:pt x="29" y="79"/>
                      <a:pt x="29" y="79"/>
                      <a:pt x="29" y="80"/>
                    </a:cubicBezTo>
                    <a:cubicBezTo>
                      <a:pt x="29" y="80"/>
                      <a:pt x="28" y="80"/>
                      <a:pt x="27" y="80"/>
                    </a:cubicBezTo>
                    <a:cubicBezTo>
                      <a:pt x="27" y="80"/>
                      <a:pt x="26" y="80"/>
                      <a:pt x="26" y="80"/>
                    </a:cubicBezTo>
                    <a:cubicBezTo>
                      <a:pt x="26" y="80"/>
                      <a:pt x="26" y="80"/>
                      <a:pt x="26" y="80"/>
                    </a:cubicBezTo>
                    <a:cubicBezTo>
                      <a:pt x="26" y="80"/>
                      <a:pt x="26" y="80"/>
                      <a:pt x="26" y="80"/>
                    </a:cubicBezTo>
                    <a:cubicBezTo>
                      <a:pt x="26" y="80"/>
                      <a:pt x="26" y="80"/>
                      <a:pt x="26" y="80"/>
                    </a:cubicBezTo>
                    <a:cubicBezTo>
                      <a:pt x="26" y="80"/>
                      <a:pt x="27" y="80"/>
                      <a:pt x="27" y="80"/>
                    </a:cubicBezTo>
                    <a:cubicBezTo>
                      <a:pt x="28" y="80"/>
                      <a:pt x="29" y="80"/>
                      <a:pt x="29" y="80"/>
                    </a:cubicBezTo>
                    <a:cubicBezTo>
                      <a:pt x="29" y="80"/>
                      <a:pt x="29" y="80"/>
                      <a:pt x="29" y="80"/>
                    </a:cubicBezTo>
                    <a:cubicBezTo>
                      <a:pt x="30" y="80"/>
                      <a:pt x="30" y="80"/>
                      <a:pt x="30" y="80"/>
                    </a:cubicBezTo>
                    <a:cubicBezTo>
                      <a:pt x="30" y="80"/>
                      <a:pt x="31" y="80"/>
                      <a:pt x="31" y="80"/>
                    </a:cubicBezTo>
                    <a:cubicBezTo>
                      <a:pt x="31" y="80"/>
                      <a:pt x="31" y="80"/>
                      <a:pt x="31" y="80"/>
                    </a:cubicBezTo>
                    <a:cubicBezTo>
                      <a:pt x="31" y="80"/>
                      <a:pt x="31" y="80"/>
                      <a:pt x="31" y="80"/>
                    </a:cubicBezTo>
                    <a:cubicBezTo>
                      <a:pt x="31" y="80"/>
                      <a:pt x="32" y="80"/>
                      <a:pt x="32" y="80"/>
                    </a:cubicBezTo>
                    <a:cubicBezTo>
                      <a:pt x="32" y="80"/>
                      <a:pt x="32" y="80"/>
                      <a:pt x="32" y="80"/>
                    </a:cubicBezTo>
                    <a:cubicBezTo>
                      <a:pt x="32" y="80"/>
                      <a:pt x="32" y="80"/>
                      <a:pt x="32" y="80"/>
                    </a:cubicBezTo>
                    <a:cubicBezTo>
                      <a:pt x="32" y="80"/>
                      <a:pt x="32" y="80"/>
                      <a:pt x="32" y="80"/>
                    </a:cubicBezTo>
                    <a:cubicBezTo>
                      <a:pt x="32" y="80"/>
                      <a:pt x="32" y="80"/>
                      <a:pt x="32" y="80"/>
                    </a:cubicBezTo>
                    <a:cubicBezTo>
                      <a:pt x="32" y="80"/>
                      <a:pt x="32" y="81"/>
                      <a:pt x="32" y="81"/>
                    </a:cubicBezTo>
                    <a:cubicBezTo>
                      <a:pt x="32" y="81"/>
                      <a:pt x="32" y="81"/>
                      <a:pt x="32" y="81"/>
                    </a:cubicBezTo>
                    <a:cubicBezTo>
                      <a:pt x="32" y="81"/>
                      <a:pt x="32" y="81"/>
                      <a:pt x="31" y="80"/>
                    </a:cubicBezTo>
                    <a:cubicBezTo>
                      <a:pt x="31" y="80"/>
                      <a:pt x="31" y="80"/>
                      <a:pt x="30" y="80"/>
                    </a:cubicBezTo>
                    <a:cubicBezTo>
                      <a:pt x="30" y="80"/>
                      <a:pt x="30" y="80"/>
                      <a:pt x="30" y="80"/>
                    </a:cubicBezTo>
                    <a:cubicBezTo>
                      <a:pt x="30" y="80"/>
                      <a:pt x="30" y="80"/>
                      <a:pt x="30" y="80"/>
                    </a:cubicBezTo>
                    <a:cubicBezTo>
                      <a:pt x="30" y="80"/>
                      <a:pt x="30" y="80"/>
                      <a:pt x="30" y="80"/>
                    </a:cubicBezTo>
                    <a:cubicBezTo>
                      <a:pt x="30" y="81"/>
                      <a:pt x="30" y="81"/>
                      <a:pt x="30" y="81"/>
                    </a:cubicBezTo>
                    <a:cubicBezTo>
                      <a:pt x="30" y="81"/>
                      <a:pt x="30" y="81"/>
                      <a:pt x="30" y="81"/>
                    </a:cubicBezTo>
                    <a:cubicBezTo>
                      <a:pt x="30" y="81"/>
                      <a:pt x="30" y="81"/>
                      <a:pt x="30" y="81"/>
                    </a:cubicBezTo>
                    <a:cubicBezTo>
                      <a:pt x="30" y="81"/>
                      <a:pt x="30" y="81"/>
                      <a:pt x="30" y="81"/>
                    </a:cubicBezTo>
                    <a:cubicBezTo>
                      <a:pt x="30" y="81"/>
                      <a:pt x="30" y="81"/>
                      <a:pt x="30" y="81"/>
                    </a:cubicBezTo>
                    <a:cubicBezTo>
                      <a:pt x="30" y="81"/>
                      <a:pt x="30" y="81"/>
                      <a:pt x="30" y="81"/>
                    </a:cubicBezTo>
                    <a:cubicBezTo>
                      <a:pt x="30" y="81"/>
                      <a:pt x="30" y="81"/>
                      <a:pt x="30" y="81"/>
                    </a:cubicBezTo>
                    <a:cubicBezTo>
                      <a:pt x="30" y="81"/>
                      <a:pt x="30" y="81"/>
                      <a:pt x="30" y="81"/>
                    </a:cubicBezTo>
                    <a:cubicBezTo>
                      <a:pt x="30" y="81"/>
                      <a:pt x="30" y="81"/>
                      <a:pt x="30" y="81"/>
                    </a:cubicBezTo>
                    <a:cubicBezTo>
                      <a:pt x="31" y="81"/>
                      <a:pt x="31" y="81"/>
                      <a:pt x="31" y="81"/>
                    </a:cubicBezTo>
                    <a:cubicBezTo>
                      <a:pt x="31" y="81"/>
                      <a:pt x="32" y="81"/>
                      <a:pt x="32" y="81"/>
                    </a:cubicBezTo>
                    <a:cubicBezTo>
                      <a:pt x="32" y="81"/>
                      <a:pt x="31" y="81"/>
                      <a:pt x="31" y="81"/>
                    </a:cubicBezTo>
                    <a:cubicBezTo>
                      <a:pt x="31" y="81"/>
                      <a:pt x="31" y="81"/>
                      <a:pt x="31" y="81"/>
                    </a:cubicBezTo>
                    <a:cubicBezTo>
                      <a:pt x="31" y="81"/>
                      <a:pt x="31" y="81"/>
                      <a:pt x="31" y="81"/>
                    </a:cubicBezTo>
                    <a:cubicBezTo>
                      <a:pt x="31" y="82"/>
                      <a:pt x="31" y="81"/>
                      <a:pt x="31" y="82"/>
                    </a:cubicBezTo>
                    <a:cubicBezTo>
                      <a:pt x="31" y="82"/>
                      <a:pt x="31" y="82"/>
                      <a:pt x="31" y="82"/>
                    </a:cubicBezTo>
                    <a:cubicBezTo>
                      <a:pt x="31" y="82"/>
                      <a:pt x="31" y="82"/>
                      <a:pt x="31" y="82"/>
                    </a:cubicBezTo>
                    <a:cubicBezTo>
                      <a:pt x="31" y="82"/>
                      <a:pt x="31" y="82"/>
                      <a:pt x="31" y="82"/>
                    </a:cubicBezTo>
                    <a:cubicBezTo>
                      <a:pt x="31" y="82"/>
                      <a:pt x="31" y="82"/>
                      <a:pt x="31" y="82"/>
                    </a:cubicBezTo>
                    <a:cubicBezTo>
                      <a:pt x="31" y="82"/>
                      <a:pt x="30" y="82"/>
                      <a:pt x="30" y="82"/>
                    </a:cubicBezTo>
                    <a:cubicBezTo>
                      <a:pt x="29" y="82"/>
                      <a:pt x="29" y="82"/>
                      <a:pt x="29" y="82"/>
                    </a:cubicBezTo>
                    <a:cubicBezTo>
                      <a:pt x="29" y="82"/>
                      <a:pt x="29" y="82"/>
                      <a:pt x="29" y="82"/>
                    </a:cubicBezTo>
                    <a:cubicBezTo>
                      <a:pt x="29" y="82"/>
                      <a:pt x="29" y="82"/>
                      <a:pt x="29" y="82"/>
                    </a:cubicBezTo>
                    <a:cubicBezTo>
                      <a:pt x="29" y="82"/>
                      <a:pt x="29" y="82"/>
                      <a:pt x="29" y="82"/>
                    </a:cubicBezTo>
                    <a:cubicBezTo>
                      <a:pt x="29" y="82"/>
                      <a:pt x="29" y="82"/>
                      <a:pt x="29" y="82"/>
                    </a:cubicBezTo>
                    <a:cubicBezTo>
                      <a:pt x="29" y="82"/>
                      <a:pt x="29" y="82"/>
                      <a:pt x="29" y="82"/>
                    </a:cubicBezTo>
                    <a:cubicBezTo>
                      <a:pt x="29" y="82"/>
                      <a:pt x="29" y="82"/>
                      <a:pt x="30" y="82"/>
                    </a:cubicBezTo>
                    <a:cubicBezTo>
                      <a:pt x="30" y="82"/>
                      <a:pt x="31" y="82"/>
                      <a:pt x="31" y="82"/>
                    </a:cubicBezTo>
                    <a:cubicBezTo>
                      <a:pt x="31" y="82"/>
                      <a:pt x="31" y="82"/>
                      <a:pt x="31" y="82"/>
                    </a:cubicBezTo>
                    <a:cubicBezTo>
                      <a:pt x="31" y="82"/>
                      <a:pt x="31" y="82"/>
                      <a:pt x="31" y="82"/>
                    </a:cubicBezTo>
                    <a:cubicBezTo>
                      <a:pt x="31" y="82"/>
                      <a:pt x="31" y="82"/>
                      <a:pt x="31" y="82"/>
                    </a:cubicBezTo>
                    <a:cubicBezTo>
                      <a:pt x="31" y="82"/>
                      <a:pt x="31" y="82"/>
                      <a:pt x="31" y="82"/>
                    </a:cubicBezTo>
                    <a:cubicBezTo>
                      <a:pt x="31" y="82"/>
                      <a:pt x="31" y="82"/>
                      <a:pt x="31" y="82"/>
                    </a:cubicBezTo>
                    <a:cubicBezTo>
                      <a:pt x="31" y="82"/>
                      <a:pt x="31" y="82"/>
                      <a:pt x="31" y="82"/>
                    </a:cubicBezTo>
                    <a:cubicBezTo>
                      <a:pt x="32" y="83"/>
                      <a:pt x="32" y="83"/>
                      <a:pt x="33" y="83"/>
                    </a:cubicBezTo>
                    <a:cubicBezTo>
                      <a:pt x="33" y="83"/>
                      <a:pt x="33" y="83"/>
                      <a:pt x="33" y="83"/>
                    </a:cubicBezTo>
                    <a:cubicBezTo>
                      <a:pt x="33" y="83"/>
                      <a:pt x="33" y="83"/>
                      <a:pt x="33" y="83"/>
                    </a:cubicBezTo>
                    <a:cubicBezTo>
                      <a:pt x="33" y="83"/>
                      <a:pt x="33" y="83"/>
                      <a:pt x="33" y="83"/>
                    </a:cubicBezTo>
                    <a:cubicBezTo>
                      <a:pt x="33" y="83"/>
                      <a:pt x="33" y="83"/>
                      <a:pt x="33" y="83"/>
                    </a:cubicBezTo>
                    <a:cubicBezTo>
                      <a:pt x="34" y="83"/>
                      <a:pt x="34" y="83"/>
                      <a:pt x="34" y="83"/>
                    </a:cubicBezTo>
                    <a:cubicBezTo>
                      <a:pt x="34" y="83"/>
                      <a:pt x="34" y="83"/>
                      <a:pt x="34" y="83"/>
                    </a:cubicBezTo>
                    <a:cubicBezTo>
                      <a:pt x="34" y="83"/>
                      <a:pt x="34" y="83"/>
                      <a:pt x="34" y="83"/>
                    </a:cubicBezTo>
                    <a:cubicBezTo>
                      <a:pt x="34" y="83"/>
                      <a:pt x="34" y="83"/>
                      <a:pt x="34" y="83"/>
                    </a:cubicBezTo>
                    <a:cubicBezTo>
                      <a:pt x="34" y="83"/>
                      <a:pt x="33" y="83"/>
                      <a:pt x="33" y="83"/>
                    </a:cubicBezTo>
                    <a:cubicBezTo>
                      <a:pt x="33" y="83"/>
                      <a:pt x="33" y="83"/>
                      <a:pt x="33" y="83"/>
                    </a:cubicBezTo>
                    <a:cubicBezTo>
                      <a:pt x="33" y="83"/>
                      <a:pt x="33" y="83"/>
                      <a:pt x="33" y="83"/>
                    </a:cubicBezTo>
                    <a:cubicBezTo>
                      <a:pt x="33" y="83"/>
                      <a:pt x="33" y="83"/>
                      <a:pt x="32" y="83"/>
                    </a:cubicBezTo>
                    <a:cubicBezTo>
                      <a:pt x="32" y="83"/>
                      <a:pt x="32" y="83"/>
                      <a:pt x="32" y="83"/>
                    </a:cubicBezTo>
                    <a:cubicBezTo>
                      <a:pt x="32" y="83"/>
                      <a:pt x="32" y="83"/>
                      <a:pt x="31" y="83"/>
                    </a:cubicBezTo>
                    <a:cubicBezTo>
                      <a:pt x="31" y="83"/>
                      <a:pt x="31" y="83"/>
                      <a:pt x="31" y="83"/>
                    </a:cubicBezTo>
                    <a:cubicBezTo>
                      <a:pt x="31" y="83"/>
                      <a:pt x="31" y="83"/>
                      <a:pt x="31" y="83"/>
                    </a:cubicBezTo>
                    <a:cubicBezTo>
                      <a:pt x="31" y="83"/>
                      <a:pt x="31" y="83"/>
                      <a:pt x="31" y="83"/>
                    </a:cubicBezTo>
                    <a:cubicBezTo>
                      <a:pt x="31" y="83"/>
                      <a:pt x="31" y="83"/>
                      <a:pt x="31" y="84"/>
                    </a:cubicBezTo>
                    <a:cubicBezTo>
                      <a:pt x="31" y="84"/>
                      <a:pt x="31" y="84"/>
                      <a:pt x="31" y="84"/>
                    </a:cubicBezTo>
                    <a:cubicBezTo>
                      <a:pt x="30" y="84"/>
                      <a:pt x="30" y="83"/>
                      <a:pt x="30" y="84"/>
                    </a:cubicBezTo>
                    <a:cubicBezTo>
                      <a:pt x="30" y="84"/>
                      <a:pt x="30" y="84"/>
                      <a:pt x="30" y="84"/>
                    </a:cubicBezTo>
                    <a:cubicBezTo>
                      <a:pt x="30" y="84"/>
                      <a:pt x="30" y="84"/>
                      <a:pt x="30" y="84"/>
                    </a:cubicBezTo>
                    <a:cubicBezTo>
                      <a:pt x="29" y="84"/>
                      <a:pt x="29" y="84"/>
                      <a:pt x="29" y="84"/>
                    </a:cubicBezTo>
                    <a:cubicBezTo>
                      <a:pt x="29" y="84"/>
                      <a:pt x="29" y="84"/>
                      <a:pt x="29" y="84"/>
                    </a:cubicBezTo>
                    <a:cubicBezTo>
                      <a:pt x="28" y="84"/>
                      <a:pt x="28" y="84"/>
                      <a:pt x="28" y="84"/>
                    </a:cubicBezTo>
                    <a:cubicBezTo>
                      <a:pt x="28" y="84"/>
                      <a:pt x="28" y="84"/>
                      <a:pt x="29" y="84"/>
                    </a:cubicBezTo>
                    <a:cubicBezTo>
                      <a:pt x="29" y="84"/>
                      <a:pt x="29" y="84"/>
                      <a:pt x="29" y="84"/>
                    </a:cubicBezTo>
                    <a:cubicBezTo>
                      <a:pt x="29" y="84"/>
                      <a:pt x="29" y="84"/>
                      <a:pt x="30" y="84"/>
                    </a:cubicBezTo>
                    <a:cubicBezTo>
                      <a:pt x="30" y="84"/>
                      <a:pt x="30" y="84"/>
                      <a:pt x="30" y="84"/>
                    </a:cubicBezTo>
                    <a:cubicBezTo>
                      <a:pt x="30" y="84"/>
                      <a:pt x="30" y="84"/>
                      <a:pt x="30" y="84"/>
                    </a:cubicBezTo>
                    <a:cubicBezTo>
                      <a:pt x="30" y="84"/>
                      <a:pt x="31" y="84"/>
                      <a:pt x="31" y="85"/>
                    </a:cubicBezTo>
                    <a:cubicBezTo>
                      <a:pt x="32" y="84"/>
                      <a:pt x="32" y="85"/>
                      <a:pt x="33" y="84"/>
                    </a:cubicBezTo>
                    <a:cubicBezTo>
                      <a:pt x="33" y="85"/>
                      <a:pt x="33" y="85"/>
                      <a:pt x="33" y="85"/>
                    </a:cubicBezTo>
                    <a:cubicBezTo>
                      <a:pt x="33" y="85"/>
                      <a:pt x="33" y="84"/>
                      <a:pt x="33" y="84"/>
                    </a:cubicBezTo>
                    <a:cubicBezTo>
                      <a:pt x="33" y="85"/>
                      <a:pt x="34" y="84"/>
                      <a:pt x="34" y="85"/>
                    </a:cubicBezTo>
                    <a:cubicBezTo>
                      <a:pt x="34" y="85"/>
                      <a:pt x="34" y="85"/>
                      <a:pt x="34" y="85"/>
                    </a:cubicBezTo>
                    <a:cubicBezTo>
                      <a:pt x="35" y="85"/>
                      <a:pt x="35" y="84"/>
                      <a:pt x="35" y="85"/>
                    </a:cubicBezTo>
                    <a:cubicBezTo>
                      <a:pt x="35" y="85"/>
                      <a:pt x="35" y="85"/>
                      <a:pt x="35" y="85"/>
                    </a:cubicBezTo>
                    <a:cubicBezTo>
                      <a:pt x="35" y="85"/>
                      <a:pt x="35" y="85"/>
                      <a:pt x="35" y="85"/>
                    </a:cubicBezTo>
                    <a:cubicBezTo>
                      <a:pt x="36" y="85"/>
                      <a:pt x="37" y="85"/>
                      <a:pt x="38" y="85"/>
                    </a:cubicBezTo>
                    <a:cubicBezTo>
                      <a:pt x="38" y="85"/>
                      <a:pt x="37" y="85"/>
                      <a:pt x="38" y="85"/>
                    </a:cubicBezTo>
                    <a:cubicBezTo>
                      <a:pt x="37" y="85"/>
                      <a:pt x="36" y="85"/>
                      <a:pt x="35" y="85"/>
                    </a:cubicBezTo>
                    <a:cubicBezTo>
                      <a:pt x="35" y="85"/>
                      <a:pt x="35" y="85"/>
                      <a:pt x="35" y="85"/>
                    </a:cubicBezTo>
                    <a:cubicBezTo>
                      <a:pt x="35" y="85"/>
                      <a:pt x="35" y="85"/>
                      <a:pt x="35" y="85"/>
                    </a:cubicBezTo>
                    <a:cubicBezTo>
                      <a:pt x="35" y="85"/>
                      <a:pt x="34" y="85"/>
                      <a:pt x="34" y="85"/>
                    </a:cubicBezTo>
                    <a:cubicBezTo>
                      <a:pt x="33" y="86"/>
                      <a:pt x="32" y="85"/>
                      <a:pt x="32" y="85"/>
                    </a:cubicBezTo>
                    <a:cubicBezTo>
                      <a:pt x="32" y="85"/>
                      <a:pt x="32" y="85"/>
                      <a:pt x="32" y="85"/>
                    </a:cubicBezTo>
                    <a:cubicBezTo>
                      <a:pt x="31" y="85"/>
                      <a:pt x="29" y="85"/>
                      <a:pt x="29" y="85"/>
                    </a:cubicBezTo>
                    <a:cubicBezTo>
                      <a:pt x="29" y="85"/>
                      <a:pt x="29" y="85"/>
                      <a:pt x="29" y="85"/>
                    </a:cubicBezTo>
                    <a:cubicBezTo>
                      <a:pt x="28" y="85"/>
                      <a:pt x="28" y="85"/>
                      <a:pt x="28" y="85"/>
                    </a:cubicBezTo>
                    <a:cubicBezTo>
                      <a:pt x="28" y="85"/>
                      <a:pt x="28" y="85"/>
                      <a:pt x="27" y="85"/>
                    </a:cubicBezTo>
                    <a:cubicBezTo>
                      <a:pt x="28" y="85"/>
                      <a:pt x="28" y="85"/>
                      <a:pt x="28" y="85"/>
                    </a:cubicBezTo>
                    <a:cubicBezTo>
                      <a:pt x="26" y="85"/>
                      <a:pt x="25" y="85"/>
                      <a:pt x="23" y="85"/>
                    </a:cubicBezTo>
                    <a:cubicBezTo>
                      <a:pt x="23" y="85"/>
                      <a:pt x="23" y="85"/>
                      <a:pt x="23" y="85"/>
                    </a:cubicBezTo>
                    <a:cubicBezTo>
                      <a:pt x="23" y="85"/>
                      <a:pt x="23" y="85"/>
                      <a:pt x="23" y="85"/>
                    </a:cubicBezTo>
                    <a:cubicBezTo>
                      <a:pt x="23" y="85"/>
                      <a:pt x="23" y="85"/>
                      <a:pt x="23" y="85"/>
                    </a:cubicBezTo>
                    <a:cubicBezTo>
                      <a:pt x="23" y="85"/>
                      <a:pt x="23" y="85"/>
                      <a:pt x="23" y="85"/>
                    </a:cubicBezTo>
                    <a:cubicBezTo>
                      <a:pt x="23" y="84"/>
                      <a:pt x="23" y="84"/>
                      <a:pt x="23" y="84"/>
                    </a:cubicBezTo>
                    <a:cubicBezTo>
                      <a:pt x="23" y="84"/>
                      <a:pt x="22" y="84"/>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1" y="85"/>
                      <a:pt x="21" y="85"/>
                      <a:pt x="21" y="85"/>
                    </a:cubicBezTo>
                    <a:cubicBezTo>
                      <a:pt x="21" y="85"/>
                      <a:pt x="21" y="85"/>
                      <a:pt x="20" y="85"/>
                    </a:cubicBezTo>
                    <a:cubicBezTo>
                      <a:pt x="20" y="85"/>
                      <a:pt x="20" y="85"/>
                      <a:pt x="20" y="85"/>
                    </a:cubicBezTo>
                    <a:cubicBezTo>
                      <a:pt x="20" y="85"/>
                      <a:pt x="20" y="85"/>
                      <a:pt x="20" y="85"/>
                    </a:cubicBezTo>
                    <a:cubicBezTo>
                      <a:pt x="20" y="85"/>
                      <a:pt x="20" y="85"/>
                      <a:pt x="21" y="85"/>
                    </a:cubicBezTo>
                    <a:cubicBezTo>
                      <a:pt x="21" y="85"/>
                      <a:pt x="21" y="85"/>
                      <a:pt x="21" y="85"/>
                    </a:cubicBezTo>
                    <a:cubicBezTo>
                      <a:pt x="21" y="85"/>
                      <a:pt x="21" y="85"/>
                      <a:pt x="22" y="85"/>
                    </a:cubicBezTo>
                    <a:cubicBezTo>
                      <a:pt x="22" y="85"/>
                      <a:pt x="22" y="85"/>
                      <a:pt x="22" y="85"/>
                    </a:cubicBezTo>
                    <a:cubicBezTo>
                      <a:pt x="22" y="85"/>
                      <a:pt x="22" y="85"/>
                      <a:pt x="22" y="85"/>
                    </a:cubicBezTo>
                    <a:cubicBezTo>
                      <a:pt x="22" y="85"/>
                      <a:pt x="22" y="85"/>
                      <a:pt x="22" y="85"/>
                    </a:cubicBezTo>
                    <a:cubicBezTo>
                      <a:pt x="23" y="85"/>
                      <a:pt x="23" y="85"/>
                      <a:pt x="23" y="85"/>
                    </a:cubicBezTo>
                    <a:cubicBezTo>
                      <a:pt x="23" y="85"/>
                      <a:pt x="23" y="85"/>
                      <a:pt x="23" y="85"/>
                    </a:cubicBezTo>
                    <a:cubicBezTo>
                      <a:pt x="23" y="85"/>
                      <a:pt x="23" y="85"/>
                      <a:pt x="23" y="85"/>
                    </a:cubicBezTo>
                    <a:cubicBezTo>
                      <a:pt x="23" y="85"/>
                      <a:pt x="23" y="85"/>
                      <a:pt x="23" y="85"/>
                    </a:cubicBezTo>
                    <a:cubicBezTo>
                      <a:pt x="24" y="85"/>
                      <a:pt x="24" y="85"/>
                      <a:pt x="24" y="86"/>
                    </a:cubicBezTo>
                    <a:cubicBezTo>
                      <a:pt x="24" y="85"/>
                      <a:pt x="24" y="85"/>
                      <a:pt x="24" y="85"/>
                    </a:cubicBezTo>
                    <a:cubicBezTo>
                      <a:pt x="25" y="85"/>
                      <a:pt x="25" y="86"/>
                      <a:pt x="26" y="86"/>
                    </a:cubicBezTo>
                    <a:cubicBezTo>
                      <a:pt x="26" y="85"/>
                      <a:pt x="27" y="85"/>
                      <a:pt x="27" y="86"/>
                    </a:cubicBezTo>
                    <a:cubicBezTo>
                      <a:pt x="27" y="85"/>
                      <a:pt x="28" y="85"/>
                      <a:pt x="28" y="85"/>
                    </a:cubicBezTo>
                    <a:cubicBezTo>
                      <a:pt x="28" y="85"/>
                      <a:pt x="28" y="85"/>
                      <a:pt x="28" y="85"/>
                    </a:cubicBezTo>
                    <a:cubicBezTo>
                      <a:pt x="28" y="85"/>
                      <a:pt x="28" y="85"/>
                      <a:pt x="28" y="85"/>
                    </a:cubicBezTo>
                    <a:cubicBezTo>
                      <a:pt x="29" y="85"/>
                      <a:pt x="29" y="85"/>
                      <a:pt x="29" y="85"/>
                    </a:cubicBezTo>
                    <a:cubicBezTo>
                      <a:pt x="29" y="85"/>
                      <a:pt x="29" y="86"/>
                      <a:pt x="30" y="86"/>
                    </a:cubicBezTo>
                    <a:cubicBezTo>
                      <a:pt x="30" y="86"/>
                      <a:pt x="30" y="86"/>
                      <a:pt x="30" y="86"/>
                    </a:cubicBezTo>
                    <a:cubicBezTo>
                      <a:pt x="31" y="86"/>
                      <a:pt x="31" y="86"/>
                      <a:pt x="32" y="86"/>
                    </a:cubicBezTo>
                    <a:cubicBezTo>
                      <a:pt x="33" y="86"/>
                      <a:pt x="33" y="86"/>
                      <a:pt x="33" y="86"/>
                    </a:cubicBezTo>
                    <a:cubicBezTo>
                      <a:pt x="35" y="86"/>
                      <a:pt x="37" y="86"/>
                      <a:pt x="38" y="86"/>
                    </a:cubicBezTo>
                    <a:cubicBezTo>
                      <a:pt x="39" y="86"/>
                      <a:pt x="40" y="86"/>
                      <a:pt x="40" y="87"/>
                    </a:cubicBezTo>
                    <a:cubicBezTo>
                      <a:pt x="40" y="87"/>
                      <a:pt x="40" y="86"/>
                      <a:pt x="40" y="87"/>
                    </a:cubicBezTo>
                    <a:cubicBezTo>
                      <a:pt x="42" y="87"/>
                      <a:pt x="43" y="87"/>
                      <a:pt x="44" y="87"/>
                    </a:cubicBezTo>
                    <a:cubicBezTo>
                      <a:pt x="44" y="87"/>
                      <a:pt x="45" y="87"/>
                      <a:pt x="45" y="87"/>
                    </a:cubicBezTo>
                    <a:cubicBezTo>
                      <a:pt x="45" y="87"/>
                      <a:pt x="45" y="87"/>
                      <a:pt x="45" y="87"/>
                    </a:cubicBezTo>
                    <a:cubicBezTo>
                      <a:pt x="45" y="87"/>
                      <a:pt x="45" y="87"/>
                      <a:pt x="45" y="87"/>
                    </a:cubicBezTo>
                    <a:cubicBezTo>
                      <a:pt x="45" y="87"/>
                      <a:pt x="45" y="87"/>
                      <a:pt x="45" y="87"/>
                    </a:cubicBezTo>
                    <a:cubicBezTo>
                      <a:pt x="45" y="87"/>
                      <a:pt x="45" y="87"/>
                      <a:pt x="45" y="87"/>
                    </a:cubicBezTo>
                    <a:cubicBezTo>
                      <a:pt x="45" y="87"/>
                      <a:pt x="45" y="87"/>
                      <a:pt x="45" y="87"/>
                    </a:cubicBezTo>
                    <a:cubicBezTo>
                      <a:pt x="45" y="87"/>
                      <a:pt x="45" y="87"/>
                      <a:pt x="45" y="87"/>
                    </a:cubicBezTo>
                    <a:cubicBezTo>
                      <a:pt x="46" y="87"/>
                      <a:pt x="47" y="87"/>
                      <a:pt x="47" y="87"/>
                    </a:cubicBezTo>
                    <a:cubicBezTo>
                      <a:pt x="47" y="87"/>
                      <a:pt x="47" y="87"/>
                      <a:pt x="47" y="87"/>
                    </a:cubicBezTo>
                    <a:cubicBezTo>
                      <a:pt x="47" y="87"/>
                      <a:pt x="47" y="87"/>
                      <a:pt x="47" y="87"/>
                    </a:cubicBezTo>
                    <a:cubicBezTo>
                      <a:pt x="47" y="87"/>
                      <a:pt x="47" y="87"/>
                      <a:pt x="47" y="87"/>
                    </a:cubicBezTo>
                    <a:cubicBezTo>
                      <a:pt x="47" y="87"/>
                      <a:pt x="47" y="87"/>
                      <a:pt x="47" y="87"/>
                    </a:cubicBezTo>
                    <a:cubicBezTo>
                      <a:pt x="47" y="87"/>
                      <a:pt x="47" y="87"/>
                      <a:pt x="47" y="87"/>
                    </a:cubicBezTo>
                    <a:cubicBezTo>
                      <a:pt x="47" y="87"/>
                      <a:pt x="47" y="87"/>
                      <a:pt x="47" y="87"/>
                    </a:cubicBezTo>
                    <a:cubicBezTo>
                      <a:pt x="48" y="88"/>
                      <a:pt x="47" y="87"/>
                      <a:pt x="48" y="87"/>
                    </a:cubicBezTo>
                    <a:cubicBezTo>
                      <a:pt x="48" y="87"/>
                      <a:pt x="48" y="88"/>
                      <a:pt x="48" y="87"/>
                    </a:cubicBezTo>
                    <a:cubicBezTo>
                      <a:pt x="48" y="87"/>
                      <a:pt x="48" y="87"/>
                      <a:pt x="48" y="87"/>
                    </a:cubicBezTo>
                    <a:cubicBezTo>
                      <a:pt x="48" y="88"/>
                      <a:pt x="48" y="88"/>
                      <a:pt x="48" y="88"/>
                    </a:cubicBezTo>
                    <a:cubicBezTo>
                      <a:pt x="48" y="88"/>
                      <a:pt x="48" y="88"/>
                      <a:pt x="48" y="88"/>
                    </a:cubicBezTo>
                    <a:cubicBezTo>
                      <a:pt x="47" y="88"/>
                      <a:pt x="47" y="88"/>
                      <a:pt x="46" y="88"/>
                    </a:cubicBezTo>
                    <a:cubicBezTo>
                      <a:pt x="46" y="88"/>
                      <a:pt x="46" y="88"/>
                      <a:pt x="45" y="88"/>
                    </a:cubicBezTo>
                    <a:cubicBezTo>
                      <a:pt x="45" y="88"/>
                      <a:pt x="45" y="87"/>
                      <a:pt x="45" y="87"/>
                    </a:cubicBezTo>
                    <a:cubicBezTo>
                      <a:pt x="44" y="87"/>
                      <a:pt x="43" y="88"/>
                      <a:pt x="42" y="87"/>
                    </a:cubicBezTo>
                    <a:cubicBezTo>
                      <a:pt x="42" y="87"/>
                      <a:pt x="42" y="87"/>
                      <a:pt x="42" y="87"/>
                    </a:cubicBezTo>
                    <a:cubicBezTo>
                      <a:pt x="42" y="87"/>
                      <a:pt x="42" y="87"/>
                      <a:pt x="42" y="87"/>
                    </a:cubicBezTo>
                    <a:cubicBezTo>
                      <a:pt x="42" y="87"/>
                      <a:pt x="41" y="87"/>
                      <a:pt x="42" y="87"/>
                    </a:cubicBezTo>
                    <a:cubicBezTo>
                      <a:pt x="41" y="87"/>
                      <a:pt x="41" y="87"/>
                      <a:pt x="41" y="87"/>
                    </a:cubicBezTo>
                    <a:cubicBezTo>
                      <a:pt x="41" y="87"/>
                      <a:pt x="41" y="87"/>
                      <a:pt x="41" y="87"/>
                    </a:cubicBezTo>
                    <a:cubicBezTo>
                      <a:pt x="41" y="87"/>
                      <a:pt x="41" y="87"/>
                      <a:pt x="41" y="87"/>
                    </a:cubicBezTo>
                    <a:cubicBezTo>
                      <a:pt x="41" y="87"/>
                      <a:pt x="41" y="87"/>
                      <a:pt x="41" y="87"/>
                    </a:cubicBezTo>
                    <a:cubicBezTo>
                      <a:pt x="41" y="88"/>
                      <a:pt x="41" y="88"/>
                      <a:pt x="41" y="88"/>
                    </a:cubicBezTo>
                    <a:cubicBezTo>
                      <a:pt x="41" y="88"/>
                      <a:pt x="41" y="87"/>
                      <a:pt x="41" y="87"/>
                    </a:cubicBezTo>
                    <a:cubicBezTo>
                      <a:pt x="41" y="88"/>
                      <a:pt x="41" y="88"/>
                      <a:pt x="41" y="88"/>
                    </a:cubicBezTo>
                    <a:cubicBezTo>
                      <a:pt x="41" y="88"/>
                      <a:pt x="41" y="88"/>
                      <a:pt x="41" y="88"/>
                    </a:cubicBezTo>
                    <a:cubicBezTo>
                      <a:pt x="41" y="87"/>
                      <a:pt x="41" y="87"/>
                      <a:pt x="41" y="87"/>
                    </a:cubicBezTo>
                    <a:cubicBezTo>
                      <a:pt x="41" y="87"/>
                      <a:pt x="41" y="87"/>
                      <a:pt x="41" y="87"/>
                    </a:cubicBezTo>
                    <a:cubicBezTo>
                      <a:pt x="40" y="87"/>
                      <a:pt x="39" y="87"/>
                      <a:pt x="39" y="87"/>
                    </a:cubicBezTo>
                    <a:cubicBezTo>
                      <a:pt x="39" y="87"/>
                      <a:pt x="39" y="87"/>
                      <a:pt x="39" y="87"/>
                    </a:cubicBezTo>
                    <a:cubicBezTo>
                      <a:pt x="39" y="87"/>
                      <a:pt x="39" y="87"/>
                      <a:pt x="39" y="87"/>
                    </a:cubicBezTo>
                    <a:cubicBezTo>
                      <a:pt x="39" y="87"/>
                      <a:pt x="38" y="87"/>
                      <a:pt x="38" y="87"/>
                    </a:cubicBezTo>
                    <a:cubicBezTo>
                      <a:pt x="38" y="87"/>
                      <a:pt x="38" y="87"/>
                      <a:pt x="38" y="87"/>
                    </a:cubicBezTo>
                    <a:cubicBezTo>
                      <a:pt x="38" y="87"/>
                      <a:pt x="38" y="87"/>
                      <a:pt x="38" y="87"/>
                    </a:cubicBezTo>
                    <a:cubicBezTo>
                      <a:pt x="37" y="87"/>
                      <a:pt x="36" y="87"/>
                      <a:pt x="35" y="87"/>
                    </a:cubicBezTo>
                    <a:cubicBezTo>
                      <a:pt x="35" y="87"/>
                      <a:pt x="35" y="87"/>
                      <a:pt x="35" y="87"/>
                    </a:cubicBezTo>
                    <a:cubicBezTo>
                      <a:pt x="35" y="87"/>
                      <a:pt x="34" y="87"/>
                      <a:pt x="34" y="87"/>
                    </a:cubicBezTo>
                    <a:cubicBezTo>
                      <a:pt x="34" y="87"/>
                      <a:pt x="34" y="87"/>
                      <a:pt x="34" y="87"/>
                    </a:cubicBezTo>
                    <a:cubicBezTo>
                      <a:pt x="34" y="87"/>
                      <a:pt x="34" y="87"/>
                      <a:pt x="34" y="87"/>
                    </a:cubicBezTo>
                    <a:cubicBezTo>
                      <a:pt x="33" y="87"/>
                      <a:pt x="33" y="87"/>
                      <a:pt x="33" y="87"/>
                    </a:cubicBezTo>
                    <a:cubicBezTo>
                      <a:pt x="33" y="87"/>
                      <a:pt x="33" y="87"/>
                      <a:pt x="33" y="87"/>
                    </a:cubicBezTo>
                    <a:cubicBezTo>
                      <a:pt x="33" y="87"/>
                      <a:pt x="33" y="87"/>
                      <a:pt x="33" y="87"/>
                    </a:cubicBezTo>
                    <a:cubicBezTo>
                      <a:pt x="33" y="87"/>
                      <a:pt x="32" y="87"/>
                      <a:pt x="32" y="87"/>
                    </a:cubicBezTo>
                    <a:cubicBezTo>
                      <a:pt x="32" y="87"/>
                      <a:pt x="32" y="87"/>
                      <a:pt x="32" y="87"/>
                    </a:cubicBezTo>
                    <a:cubicBezTo>
                      <a:pt x="32" y="87"/>
                      <a:pt x="32" y="87"/>
                      <a:pt x="32" y="87"/>
                    </a:cubicBezTo>
                    <a:cubicBezTo>
                      <a:pt x="31" y="87"/>
                      <a:pt x="31" y="87"/>
                      <a:pt x="31" y="87"/>
                    </a:cubicBezTo>
                    <a:cubicBezTo>
                      <a:pt x="31" y="87"/>
                      <a:pt x="31" y="87"/>
                      <a:pt x="31" y="87"/>
                    </a:cubicBezTo>
                    <a:cubicBezTo>
                      <a:pt x="31" y="87"/>
                      <a:pt x="31" y="87"/>
                      <a:pt x="31" y="87"/>
                    </a:cubicBezTo>
                    <a:cubicBezTo>
                      <a:pt x="31" y="87"/>
                      <a:pt x="31" y="87"/>
                      <a:pt x="31" y="87"/>
                    </a:cubicBezTo>
                    <a:cubicBezTo>
                      <a:pt x="31" y="87"/>
                      <a:pt x="31" y="87"/>
                      <a:pt x="31" y="87"/>
                    </a:cubicBezTo>
                    <a:cubicBezTo>
                      <a:pt x="31" y="87"/>
                      <a:pt x="31" y="87"/>
                      <a:pt x="30" y="87"/>
                    </a:cubicBezTo>
                    <a:cubicBezTo>
                      <a:pt x="30" y="87"/>
                      <a:pt x="30" y="87"/>
                      <a:pt x="30" y="87"/>
                    </a:cubicBezTo>
                    <a:cubicBezTo>
                      <a:pt x="30" y="87"/>
                      <a:pt x="30" y="87"/>
                      <a:pt x="30" y="87"/>
                    </a:cubicBezTo>
                    <a:cubicBezTo>
                      <a:pt x="30" y="87"/>
                      <a:pt x="29" y="87"/>
                      <a:pt x="29" y="87"/>
                    </a:cubicBezTo>
                    <a:cubicBezTo>
                      <a:pt x="29" y="87"/>
                      <a:pt x="29" y="87"/>
                      <a:pt x="28" y="87"/>
                    </a:cubicBezTo>
                    <a:cubicBezTo>
                      <a:pt x="28" y="87"/>
                      <a:pt x="28" y="87"/>
                      <a:pt x="28" y="87"/>
                    </a:cubicBezTo>
                    <a:cubicBezTo>
                      <a:pt x="28" y="87"/>
                      <a:pt x="28" y="87"/>
                      <a:pt x="28" y="87"/>
                    </a:cubicBezTo>
                    <a:cubicBezTo>
                      <a:pt x="28" y="87"/>
                      <a:pt x="28" y="87"/>
                      <a:pt x="28" y="87"/>
                    </a:cubicBezTo>
                    <a:cubicBezTo>
                      <a:pt x="28" y="87"/>
                      <a:pt x="28" y="87"/>
                      <a:pt x="28" y="87"/>
                    </a:cubicBezTo>
                    <a:cubicBezTo>
                      <a:pt x="29" y="87"/>
                      <a:pt x="29" y="87"/>
                      <a:pt x="29" y="87"/>
                    </a:cubicBezTo>
                    <a:cubicBezTo>
                      <a:pt x="29" y="87"/>
                      <a:pt x="29" y="87"/>
                      <a:pt x="29" y="87"/>
                    </a:cubicBezTo>
                    <a:cubicBezTo>
                      <a:pt x="29" y="87"/>
                      <a:pt x="29" y="88"/>
                      <a:pt x="29" y="88"/>
                    </a:cubicBezTo>
                    <a:cubicBezTo>
                      <a:pt x="30" y="87"/>
                      <a:pt x="30" y="88"/>
                      <a:pt x="31" y="88"/>
                    </a:cubicBezTo>
                    <a:cubicBezTo>
                      <a:pt x="31" y="88"/>
                      <a:pt x="31" y="88"/>
                      <a:pt x="31" y="88"/>
                    </a:cubicBezTo>
                    <a:cubicBezTo>
                      <a:pt x="31" y="88"/>
                      <a:pt x="31" y="88"/>
                      <a:pt x="31" y="88"/>
                    </a:cubicBezTo>
                    <a:cubicBezTo>
                      <a:pt x="31" y="88"/>
                      <a:pt x="31" y="88"/>
                      <a:pt x="31" y="88"/>
                    </a:cubicBezTo>
                    <a:cubicBezTo>
                      <a:pt x="32" y="89"/>
                      <a:pt x="33" y="88"/>
                      <a:pt x="35" y="89"/>
                    </a:cubicBezTo>
                    <a:cubicBezTo>
                      <a:pt x="35" y="89"/>
                      <a:pt x="34" y="89"/>
                      <a:pt x="35" y="89"/>
                    </a:cubicBezTo>
                    <a:cubicBezTo>
                      <a:pt x="35" y="89"/>
                      <a:pt x="36" y="89"/>
                      <a:pt x="36" y="89"/>
                    </a:cubicBezTo>
                    <a:cubicBezTo>
                      <a:pt x="36" y="89"/>
                      <a:pt x="36" y="89"/>
                      <a:pt x="36" y="89"/>
                    </a:cubicBezTo>
                    <a:cubicBezTo>
                      <a:pt x="36" y="89"/>
                      <a:pt x="36" y="89"/>
                      <a:pt x="36" y="89"/>
                    </a:cubicBezTo>
                    <a:cubicBezTo>
                      <a:pt x="36" y="89"/>
                      <a:pt x="37" y="89"/>
                      <a:pt x="37" y="88"/>
                    </a:cubicBezTo>
                    <a:cubicBezTo>
                      <a:pt x="37" y="88"/>
                      <a:pt x="37" y="88"/>
                      <a:pt x="37" y="88"/>
                    </a:cubicBezTo>
                    <a:cubicBezTo>
                      <a:pt x="37" y="88"/>
                      <a:pt x="37" y="88"/>
                      <a:pt x="37" y="88"/>
                    </a:cubicBezTo>
                    <a:cubicBezTo>
                      <a:pt x="36" y="88"/>
                      <a:pt x="36" y="88"/>
                      <a:pt x="36" y="88"/>
                    </a:cubicBezTo>
                    <a:cubicBezTo>
                      <a:pt x="36" y="88"/>
                      <a:pt x="36" y="88"/>
                      <a:pt x="36" y="88"/>
                    </a:cubicBezTo>
                    <a:cubicBezTo>
                      <a:pt x="36" y="88"/>
                      <a:pt x="36" y="88"/>
                      <a:pt x="36" y="88"/>
                    </a:cubicBezTo>
                    <a:cubicBezTo>
                      <a:pt x="36" y="88"/>
                      <a:pt x="36" y="88"/>
                      <a:pt x="36" y="88"/>
                    </a:cubicBezTo>
                    <a:cubicBezTo>
                      <a:pt x="36" y="88"/>
                      <a:pt x="36" y="88"/>
                      <a:pt x="36" y="88"/>
                    </a:cubicBezTo>
                    <a:cubicBezTo>
                      <a:pt x="36" y="88"/>
                      <a:pt x="36" y="88"/>
                      <a:pt x="36" y="88"/>
                    </a:cubicBezTo>
                    <a:cubicBezTo>
                      <a:pt x="36" y="88"/>
                      <a:pt x="36" y="88"/>
                      <a:pt x="36" y="88"/>
                    </a:cubicBezTo>
                    <a:cubicBezTo>
                      <a:pt x="36" y="88"/>
                      <a:pt x="36" y="88"/>
                      <a:pt x="36" y="88"/>
                    </a:cubicBezTo>
                    <a:cubicBezTo>
                      <a:pt x="36" y="88"/>
                      <a:pt x="36" y="87"/>
                      <a:pt x="35" y="87"/>
                    </a:cubicBezTo>
                    <a:cubicBezTo>
                      <a:pt x="35" y="87"/>
                      <a:pt x="35" y="87"/>
                      <a:pt x="35" y="87"/>
                    </a:cubicBezTo>
                    <a:cubicBezTo>
                      <a:pt x="35" y="87"/>
                      <a:pt x="35" y="87"/>
                      <a:pt x="35" y="87"/>
                    </a:cubicBezTo>
                    <a:cubicBezTo>
                      <a:pt x="35" y="87"/>
                      <a:pt x="35" y="87"/>
                      <a:pt x="35" y="87"/>
                    </a:cubicBezTo>
                    <a:cubicBezTo>
                      <a:pt x="36" y="87"/>
                      <a:pt x="37" y="87"/>
                      <a:pt x="38" y="87"/>
                    </a:cubicBezTo>
                    <a:cubicBezTo>
                      <a:pt x="38" y="88"/>
                      <a:pt x="38" y="88"/>
                      <a:pt x="38" y="88"/>
                    </a:cubicBezTo>
                    <a:cubicBezTo>
                      <a:pt x="38" y="88"/>
                      <a:pt x="38" y="88"/>
                      <a:pt x="38" y="88"/>
                    </a:cubicBezTo>
                    <a:cubicBezTo>
                      <a:pt x="38" y="88"/>
                      <a:pt x="38" y="88"/>
                      <a:pt x="38" y="88"/>
                    </a:cubicBezTo>
                    <a:cubicBezTo>
                      <a:pt x="38" y="88"/>
                      <a:pt x="38" y="88"/>
                      <a:pt x="38" y="88"/>
                    </a:cubicBezTo>
                    <a:cubicBezTo>
                      <a:pt x="38" y="88"/>
                      <a:pt x="38" y="88"/>
                      <a:pt x="38" y="88"/>
                    </a:cubicBezTo>
                    <a:cubicBezTo>
                      <a:pt x="38" y="88"/>
                      <a:pt x="38" y="88"/>
                      <a:pt x="38" y="88"/>
                    </a:cubicBezTo>
                    <a:cubicBezTo>
                      <a:pt x="38" y="88"/>
                      <a:pt x="38" y="88"/>
                      <a:pt x="38" y="87"/>
                    </a:cubicBezTo>
                    <a:cubicBezTo>
                      <a:pt x="38" y="87"/>
                      <a:pt x="38" y="87"/>
                      <a:pt x="39" y="87"/>
                    </a:cubicBezTo>
                    <a:cubicBezTo>
                      <a:pt x="39" y="87"/>
                      <a:pt x="39" y="87"/>
                      <a:pt x="39" y="87"/>
                    </a:cubicBezTo>
                    <a:cubicBezTo>
                      <a:pt x="39" y="88"/>
                      <a:pt x="38" y="88"/>
                      <a:pt x="38" y="88"/>
                    </a:cubicBezTo>
                    <a:cubicBezTo>
                      <a:pt x="38" y="88"/>
                      <a:pt x="38" y="88"/>
                      <a:pt x="38" y="88"/>
                    </a:cubicBezTo>
                    <a:cubicBezTo>
                      <a:pt x="38" y="88"/>
                      <a:pt x="38" y="88"/>
                      <a:pt x="38" y="88"/>
                    </a:cubicBezTo>
                    <a:cubicBezTo>
                      <a:pt x="39" y="88"/>
                      <a:pt x="40" y="88"/>
                      <a:pt x="40" y="88"/>
                    </a:cubicBezTo>
                    <a:cubicBezTo>
                      <a:pt x="40" y="88"/>
                      <a:pt x="40" y="88"/>
                      <a:pt x="40" y="88"/>
                    </a:cubicBezTo>
                    <a:cubicBezTo>
                      <a:pt x="40" y="88"/>
                      <a:pt x="40" y="88"/>
                      <a:pt x="40" y="88"/>
                    </a:cubicBezTo>
                    <a:cubicBezTo>
                      <a:pt x="40" y="88"/>
                      <a:pt x="40" y="88"/>
                      <a:pt x="41" y="88"/>
                    </a:cubicBezTo>
                    <a:cubicBezTo>
                      <a:pt x="40" y="89"/>
                      <a:pt x="41" y="89"/>
                      <a:pt x="41" y="89"/>
                    </a:cubicBezTo>
                    <a:cubicBezTo>
                      <a:pt x="40" y="89"/>
                      <a:pt x="41" y="88"/>
                      <a:pt x="41" y="88"/>
                    </a:cubicBezTo>
                    <a:cubicBezTo>
                      <a:pt x="41" y="89"/>
                      <a:pt x="41" y="89"/>
                      <a:pt x="41" y="89"/>
                    </a:cubicBezTo>
                    <a:cubicBezTo>
                      <a:pt x="41" y="89"/>
                      <a:pt x="42" y="89"/>
                      <a:pt x="42" y="89"/>
                    </a:cubicBezTo>
                    <a:cubicBezTo>
                      <a:pt x="42" y="89"/>
                      <a:pt x="42" y="89"/>
                      <a:pt x="42" y="89"/>
                    </a:cubicBezTo>
                    <a:cubicBezTo>
                      <a:pt x="42" y="89"/>
                      <a:pt x="42" y="89"/>
                      <a:pt x="42" y="89"/>
                    </a:cubicBezTo>
                    <a:cubicBezTo>
                      <a:pt x="43" y="89"/>
                      <a:pt x="44" y="89"/>
                      <a:pt x="45" y="89"/>
                    </a:cubicBezTo>
                    <a:cubicBezTo>
                      <a:pt x="45" y="89"/>
                      <a:pt x="45" y="90"/>
                      <a:pt x="45" y="90"/>
                    </a:cubicBezTo>
                    <a:cubicBezTo>
                      <a:pt x="46" y="90"/>
                      <a:pt x="46" y="89"/>
                      <a:pt x="46" y="89"/>
                    </a:cubicBezTo>
                    <a:cubicBezTo>
                      <a:pt x="46" y="90"/>
                      <a:pt x="46" y="90"/>
                      <a:pt x="47" y="90"/>
                    </a:cubicBezTo>
                    <a:cubicBezTo>
                      <a:pt x="48" y="90"/>
                      <a:pt x="50" y="90"/>
                      <a:pt x="51" y="90"/>
                    </a:cubicBezTo>
                    <a:cubicBezTo>
                      <a:pt x="51" y="90"/>
                      <a:pt x="51" y="90"/>
                      <a:pt x="51" y="90"/>
                    </a:cubicBezTo>
                    <a:cubicBezTo>
                      <a:pt x="52" y="90"/>
                      <a:pt x="51" y="89"/>
                      <a:pt x="52" y="89"/>
                    </a:cubicBezTo>
                    <a:cubicBezTo>
                      <a:pt x="52" y="89"/>
                      <a:pt x="52" y="89"/>
                      <a:pt x="52" y="89"/>
                    </a:cubicBezTo>
                    <a:cubicBezTo>
                      <a:pt x="52" y="90"/>
                      <a:pt x="52" y="90"/>
                      <a:pt x="52" y="90"/>
                    </a:cubicBezTo>
                    <a:cubicBezTo>
                      <a:pt x="52" y="90"/>
                      <a:pt x="52" y="90"/>
                      <a:pt x="52" y="90"/>
                    </a:cubicBezTo>
                    <a:cubicBezTo>
                      <a:pt x="52" y="90"/>
                      <a:pt x="52" y="89"/>
                      <a:pt x="52" y="90"/>
                    </a:cubicBezTo>
                    <a:cubicBezTo>
                      <a:pt x="52" y="90"/>
                      <a:pt x="52" y="90"/>
                      <a:pt x="52" y="90"/>
                    </a:cubicBezTo>
                    <a:cubicBezTo>
                      <a:pt x="52" y="90"/>
                      <a:pt x="52" y="90"/>
                      <a:pt x="52" y="90"/>
                    </a:cubicBezTo>
                    <a:cubicBezTo>
                      <a:pt x="52" y="90"/>
                      <a:pt x="52" y="90"/>
                      <a:pt x="52" y="90"/>
                    </a:cubicBezTo>
                    <a:cubicBezTo>
                      <a:pt x="52" y="90"/>
                      <a:pt x="52" y="90"/>
                      <a:pt x="52" y="90"/>
                    </a:cubicBezTo>
                    <a:cubicBezTo>
                      <a:pt x="52" y="90"/>
                      <a:pt x="53" y="90"/>
                      <a:pt x="53" y="90"/>
                    </a:cubicBezTo>
                    <a:cubicBezTo>
                      <a:pt x="53" y="90"/>
                      <a:pt x="53" y="90"/>
                      <a:pt x="53" y="90"/>
                    </a:cubicBezTo>
                    <a:cubicBezTo>
                      <a:pt x="53" y="90"/>
                      <a:pt x="53" y="90"/>
                      <a:pt x="53" y="90"/>
                    </a:cubicBezTo>
                    <a:cubicBezTo>
                      <a:pt x="53" y="90"/>
                      <a:pt x="53" y="90"/>
                      <a:pt x="54" y="90"/>
                    </a:cubicBezTo>
                    <a:cubicBezTo>
                      <a:pt x="55" y="90"/>
                      <a:pt x="56" y="91"/>
                      <a:pt x="58" y="90"/>
                    </a:cubicBezTo>
                    <a:cubicBezTo>
                      <a:pt x="58" y="91"/>
                      <a:pt x="59" y="90"/>
                      <a:pt x="60" y="91"/>
                    </a:cubicBezTo>
                    <a:cubicBezTo>
                      <a:pt x="60" y="90"/>
                      <a:pt x="60" y="91"/>
                      <a:pt x="60" y="91"/>
                    </a:cubicBezTo>
                    <a:cubicBezTo>
                      <a:pt x="60" y="91"/>
                      <a:pt x="61" y="91"/>
                      <a:pt x="61" y="91"/>
                    </a:cubicBezTo>
                    <a:cubicBezTo>
                      <a:pt x="61" y="91"/>
                      <a:pt x="61" y="91"/>
                      <a:pt x="61" y="91"/>
                    </a:cubicBezTo>
                    <a:cubicBezTo>
                      <a:pt x="61" y="91"/>
                      <a:pt x="61" y="91"/>
                      <a:pt x="62" y="91"/>
                    </a:cubicBezTo>
                    <a:cubicBezTo>
                      <a:pt x="62" y="92"/>
                      <a:pt x="64" y="91"/>
                      <a:pt x="65" y="92"/>
                    </a:cubicBezTo>
                    <a:cubicBezTo>
                      <a:pt x="65" y="91"/>
                      <a:pt x="65" y="91"/>
                      <a:pt x="65" y="91"/>
                    </a:cubicBezTo>
                    <a:cubicBezTo>
                      <a:pt x="66" y="92"/>
                      <a:pt x="67" y="91"/>
                      <a:pt x="68" y="91"/>
                    </a:cubicBezTo>
                    <a:cubicBezTo>
                      <a:pt x="68" y="91"/>
                      <a:pt x="68" y="92"/>
                      <a:pt x="68" y="92"/>
                    </a:cubicBezTo>
                    <a:cubicBezTo>
                      <a:pt x="68" y="92"/>
                      <a:pt x="68" y="91"/>
                      <a:pt x="69" y="91"/>
                    </a:cubicBezTo>
                    <a:cubicBezTo>
                      <a:pt x="69" y="92"/>
                      <a:pt x="69" y="92"/>
                      <a:pt x="69" y="92"/>
                    </a:cubicBezTo>
                    <a:cubicBezTo>
                      <a:pt x="69" y="92"/>
                      <a:pt x="68" y="92"/>
                      <a:pt x="69" y="92"/>
                    </a:cubicBezTo>
                    <a:cubicBezTo>
                      <a:pt x="69" y="92"/>
                      <a:pt x="69" y="92"/>
                      <a:pt x="69" y="92"/>
                    </a:cubicBezTo>
                    <a:cubicBezTo>
                      <a:pt x="69" y="92"/>
                      <a:pt x="69" y="92"/>
                      <a:pt x="69" y="92"/>
                    </a:cubicBezTo>
                    <a:cubicBezTo>
                      <a:pt x="69" y="92"/>
                      <a:pt x="69" y="92"/>
                      <a:pt x="69" y="92"/>
                    </a:cubicBezTo>
                    <a:cubicBezTo>
                      <a:pt x="69" y="92"/>
                      <a:pt x="69" y="92"/>
                      <a:pt x="69" y="92"/>
                    </a:cubicBezTo>
                    <a:cubicBezTo>
                      <a:pt x="71" y="92"/>
                      <a:pt x="72" y="92"/>
                      <a:pt x="74" y="92"/>
                    </a:cubicBezTo>
                    <a:cubicBezTo>
                      <a:pt x="74" y="92"/>
                      <a:pt x="74" y="92"/>
                      <a:pt x="74" y="92"/>
                    </a:cubicBezTo>
                    <a:cubicBezTo>
                      <a:pt x="74" y="92"/>
                      <a:pt x="74" y="92"/>
                      <a:pt x="74" y="92"/>
                    </a:cubicBezTo>
                    <a:cubicBezTo>
                      <a:pt x="75" y="93"/>
                      <a:pt x="77" y="92"/>
                      <a:pt x="78" y="93"/>
                    </a:cubicBezTo>
                    <a:cubicBezTo>
                      <a:pt x="78" y="93"/>
                      <a:pt x="79" y="93"/>
                      <a:pt x="80" y="93"/>
                    </a:cubicBezTo>
                    <a:cubicBezTo>
                      <a:pt x="79" y="93"/>
                      <a:pt x="80" y="93"/>
                      <a:pt x="80" y="93"/>
                    </a:cubicBezTo>
                    <a:cubicBezTo>
                      <a:pt x="80" y="93"/>
                      <a:pt x="81" y="93"/>
                      <a:pt x="81" y="93"/>
                    </a:cubicBezTo>
                    <a:cubicBezTo>
                      <a:pt x="81" y="94"/>
                      <a:pt x="82" y="93"/>
                      <a:pt x="82" y="93"/>
                    </a:cubicBezTo>
                    <a:cubicBezTo>
                      <a:pt x="83" y="93"/>
                      <a:pt x="84" y="94"/>
                      <a:pt x="85" y="93"/>
                    </a:cubicBezTo>
                    <a:cubicBezTo>
                      <a:pt x="85" y="94"/>
                      <a:pt x="85" y="93"/>
                      <a:pt x="85" y="93"/>
                    </a:cubicBezTo>
                    <a:cubicBezTo>
                      <a:pt x="86" y="94"/>
                      <a:pt x="85" y="94"/>
                      <a:pt x="85" y="94"/>
                    </a:cubicBezTo>
                    <a:cubicBezTo>
                      <a:pt x="86" y="93"/>
                      <a:pt x="87" y="93"/>
                      <a:pt x="88" y="94"/>
                    </a:cubicBezTo>
                    <a:cubicBezTo>
                      <a:pt x="88" y="94"/>
                      <a:pt x="88" y="94"/>
                      <a:pt x="88" y="94"/>
                    </a:cubicBezTo>
                    <a:cubicBezTo>
                      <a:pt x="88" y="94"/>
                      <a:pt x="88" y="94"/>
                      <a:pt x="88" y="94"/>
                    </a:cubicBezTo>
                    <a:cubicBezTo>
                      <a:pt x="88" y="93"/>
                      <a:pt x="89" y="94"/>
                      <a:pt x="89" y="94"/>
                    </a:cubicBezTo>
                    <a:cubicBezTo>
                      <a:pt x="89" y="94"/>
                      <a:pt x="89" y="94"/>
                      <a:pt x="89" y="94"/>
                    </a:cubicBezTo>
                    <a:cubicBezTo>
                      <a:pt x="89" y="94"/>
                      <a:pt x="89" y="94"/>
                      <a:pt x="89" y="94"/>
                    </a:cubicBezTo>
                    <a:cubicBezTo>
                      <a:pt x="89" y="94"/>
                      <a:pt x="89" y="94"/>
                      <a:pt x="89" y="94"/>
                    </a:cubicBezTo>
                    <a:cubicBezTo>
                      <a:pt x="89" y="94"/>
                      <a:pt x="89" y="94"/>
                      <a:pt x="89" y="94"/>
                    </a:cubicBezTo>
                    <a:cubicBezTo>
                      <a:pt x="91" y="94"/>
                      <a:pt x="91" y="94"/>
                      <a:pt x="92" y="94"/>
                    </a:cubicBezTo>
                    <a:cubicBezTo>
                      <a:pt x="92" y="94"/>
                      <a:pt x="91" y="94"/>
                      <a:pt x="92" y="94"/>
                    </a:cubicBezTo>
                    <a:cubicBezTo>
                      <a:pt x="92" y="94"/>
                      <a:pt x="92" y="94"/>
                      <a:pt x="92" y="94"/>
                    </a:cubicBezTo>
                    <a:cubicBezTo>
                      <a:pt x="92" y="94"/>
                      <a:pt x="93" y="95"/>
                      <a:pt x="93" y="94"/>
                    </a:cubicBezTo>
                    <a:cubicBezTo>
                      <a:pt x="93" y="94"/>
                      <a:pt x="93" y="94"/>
                      <a:pt x="94" y="94"/>
                    </a:cubicBezTo>
                    <a:cubicBezTo>
                      <a:pt x="94" y="94"/>
                      <a:pt x="94" y="94"/>
                      <a:pt x="94" y="94"/>
                    </a:cubicBezTo>
                    <a:cubicBezTo>
                      <a:pt x="94" y="94"/>
                      <a:pt x="94" y="94"/>
                      <a:pt x="94" y="94"/>
                    </a:cubicBezTo>
                    <a:cubicBezTo>
                      <a:pt x="94" y="94"/>
                      <a:pt x="94" y="94"/>
                      <a:pt x="94" y="94"/>
                    </a:cubicBezTo>
                    <a:cubicBezTo>
                      <a:pt x="94" y="94"/>
                      <a:pt x="94" y="94"/>
                      <a:pt x="94" y="94"/>
                    </a:cubicBezTo>
                    <a:cubicBezTo>
                      <a:pt x="94" y="94"/>
                      <a:pt x="94" y="95"/>
                      <a:pt x="94" y="95"/>
                    </a:cubicBezTo>
                    <a:cubicBezTo>
                      <a:pt x="94" y="95"/>
                      <a:pt x="94" y="95"/>
                      <a:pt x="94" y="95"/>
                    </a:cubicBezTo>
                    <a:cubicBezTo>
                      <a:pt x="94" y="95"/>
                      <a:pt x="94" y="95"/>
                      <a:pt x="94" y="94"/>
                    </a:cubicBezTo>
                    <a:cubicBezTo>
                      <a:pt x="94" y="94"/>
                      <a:pt x="94" y="94"/>
                      <a:pt x="94" y="94"/>
                    </a:cubicBezTo>
                    <a:cubicBezTo>
                      <a:pt x="94" y="94"/>
                      <a:pt x="94" y="94"/>
                      <a:pt x="94" y="94"/>
                    </a:cubicBezTo>
                    <a:cubicBezTo>
                      <a:pt x="94" y="94"/>
                      <a:pt x="95" y="94"/>
                      <a:pt x="96" y="94"/>
                    </a:cubicBezTo>
                    <a:cubicBezTo>
                      <a:pt x="96" y="94"/>
                      <a:pt x="96" y="94"/>
                      <a:pt x="96" y="95"/>
                    </a:cubicBezTo>
                    <a:cubicBezTo>
                      <a:pt x="96" y="95"/>
                      <a:pt x="96" y="95"/>
                      <a:pt x="96" y="95"/>
                    </a:cubicBezTo>
                    <a:cubicBezTo>
                      <a:pt x="96" y="95"/>
                      <a:pt x="96" y="95"/>
                      <a:pt x="96" y="95"/>
                    </a:cubicBezTo>
                    <a:cubicBezTo>
                      <a:pt x="96" y="95"/>
                      <a:pt x="96" y="95"/>
                      <a:pt x="96" y="95"/>
                    </a:cubicBezTo>
                    <a:cubicBezTo>
                      <a:pt x="96" y="95"/>
                      <a:pt x="95" y="95"/>
                      <a:pt x="95" y="95"/>
                    </a:cubicBezTo>
                    <a:cubicBezTo>
                      <a:pt x="95" y="95"/>
                      <a:pt x="95" y="95"/>
                      <a:pt x="95" y="95"/>
                    </a:cubicBezTo>
                    <a:cubicBezTo>
                      <a:pt x="95" y="95"/>
                      <a:pt x="95" y="95"/>
                      <a:pt x="95" y="95"/>
                    </a:cubicBezTo>
                    <a:cubicBezTo>
                      <a:pt x="95" y="95"/>
                      <a:pt x="95" y="95"/>
                      <a:pt x="95" y="95"/>
                    </a:cubicBezTo>
                    <a:cubicBezTo>
                      <a:pt x="95" y="95"/>
                      <a:pt x="94" y="95"/>
                      <a:pt x="94" y="95"/>
                    </a:cubicBezTo>
                    <a:cubicBezTo>
                      <a:pt x="94" y="95"/>
                      <a:pt x="94" y="95"/>
                      <a:pt x="94" y="95"/>
                    </a:cubicBezTo>
                    <a:cubicBezTo>
                      <a:pt x="94" y="95"/>
                      <a:pt x="94" y="95"/>
                      <a:pt x="94" y="95"/>
                    </a:cubicBezTo>
                    <a:cubicBezTo>
                      <a:pt x="94" y="95"/>
                      <a:pt x="94" y="95"/>
                      <a:pt x="94" y="95"/>
                    </a:cubicBezTo>
                    <a:cubicBezTo>
                      <a:pt x="94" y="95"/>
                      <a:pt x="95" y="95"/>
                      <a:pt x="95" y="95"/>
                    </a:cubicBezTo>
                    <a:cubicBezTo>
                      <a:pt x="95" y="95"/>
                      <a:pt x="95" y="95"/>
                      <a:pt x="95" y="95"/>
                    </a:cubicBezTo>
                    <a:cubicBezTo>
                      <a:pt x="95" y="95"/>
                      <a:pt x="95" y="95"/>
                      <a:pt x="95" y="95"/>
                    </a:cubicBezTo>
                    <a:cubicBezTo>
                      <a:pt x="95" y="95"/>
                      <a:pt x="96" y="95"/>
                      <a:pt x="95" y="96"/>
                    </a:cubicBezTo>
                    <a:cubicBezTo>
                      <a:pt x="96" y="96"/>
                      <a:pt x="96" y="95"/>
                      <a:pt x="96" y="95"/>
                    </a:cubicBezTo>
                    <a:cubicBezTo>
                      <a:pt x="96" y="96"/>
                      <a:pt x="96" y="96"/>
                      <a:pt x="97" y="96"/>
                    </a:cubicBezTo>
                    <a:cubicBezTo>
                      <a:pt x="97" y="95"/>
                      <a:pt x="97" y="95"/>
                      <a:pt x="97" y="95"/>
                    </a:cubicBezTo>
                    <a:cubicBezTo>
                      <a:pt x="97" y="96"/>
                      <a:pt x="98" y="96"/>
                      <a:pt x="98" y="96"/>
                    </a:cubicBezTo>
                    <a:cubicBezTo>
                      <a:pt x="98" y="96"/>
                      <a:pt x="98" y="95"/>
                      <a:pt x="98" y="95"/>
                    </a:cubicBezTo>
                    <a:cubicBezTo>
                      <a:pt x="98" y="95"/>
                      <a:pt x="98" y="95"/>
                      <a:pt x="98" y="95"/>
                    </a:cubicBezTo>
                    <a:cubicBezTo>
                      <a:pt x="98" y="95"/>
                      <a:pt x="98" y="95"/>
                      <a:pt x="98" y="95"/>
                    </a:cubicBezTo>
                    <a:cubicBezTo>
                      <a:pt x="98" y="95"/>
                      <a:pt x="98" y="95"/>
                      <a:pt x="98" y="95"/>
                    </a:cubicBezTo>
                    <a:cubicBezTo>
                      <a:pt x="98" y="95"/>
                      <a:pt x="98" y="95"/>
                      <a:pt x="98" y="95"/>
                    </a:cubicBezTo>
                    <a:cubicBezTo>
                      <a:pt x="98" y="95"/>
                      <a:pt x="99" y="96"/>
                      <a:pt x="99" y="95"/>
                    </a:cubicBezTo>
                    <a:cubicBezTo>
                      <a:pt x="99" y="95"/>
                      <a:pt x="99" y="95"/>
                      <a:pt x="99" y="95"/>
                    </a:cubicBezTo>
                    <a:cubicBezTo>
                      <a:pt x="99" y="95"/>
                      <a:pt x="99" y="95"/>
                      <a:pt x="99" y="95"/>
                    </a:cubicBezTo>
                    <a:cubicBezTo>
                      <a:pt x="99" y="96"/>
                      <a:pt x="99" y="96"/>
                      <a:pt x="99" y="96"/>
                    </a:cubicBezTo>
                    <a:cubicBezTo>
                      <a:pt x="99" y="95"/>
                      <a:pt x="99" y="95"/>
                      <a:pt x="99" y="95"/>
                    </a:cubicBezTo>
                    <a:cubicBezTo>
                      <a:pt x="99" y="95"/>
                      <a:pt x="99" y="95"/>
                      <a:pt x="99" y="95"/>
                    </a:cubicBezTo>
                    <a:cubicBezTo>
                      <a:pt x="99" y="95"/>
                      <a:pt x="99" y="95"/>
                      <a:pt x="99" y="95"/>
                    </a:cubicBezTo>
                    <a:cubicBezTo>
                      <a:pt x="99" y="95"/>
                      <a:pt x="99" y="95"/>
                      <a:pt x="99" y="95"/>
                    </a:cubicBezTo>
                    <a:cubicBezTo>
                      <a:pt x="99" y="95"/>
                      <a:pt x="99" y="95"/>
                      <a:pt x="99" y="95"/>
                    </a:cubicBezTo>
                    <a:cubicBezTo>
                      <a:pt x="99" y="95"/>
                      <a:pt x="100" y="95"/>
                      <a:pt x="100" y="95"/>
                    </a:cubicBezTo>
                    <a:cubicBezTo>
                      <a:pt x="100" y="95"/>
                      <a:pt x="100" y="95"/>
                      <a:pt x="100" y="95"/>
                    </a:cubicBezTo>
                    <a:cubicBezTo>
                      <a:pt x="100" y="95"/>
                      <a:pt x="100" y="95"/>
                      <a:pt x="101" y="95"/>
                    </a:cubicBezTo>
                    <a:cubicBezTo>
                      <a:pt x="101" y="95"/>
                      <a:pt x="101" y="95"/>
                      <a:pt x="101" y="95"/>
                    </a:cubicBezTo>
                    <a:cubicBezTo>
                      <a:pt x="100" y="95"/>
                      <a:pt x="100" y="95"/>
                      <a:pt x="100" y="95"/>
                    </a:cubicBezTo>
                    <a:cubicBezTo>
                      <a:pt x="100" y="95"/>
                      <a:pt x="100" y="96"/>
                      <a:pt x="100" y="96"/>
                    </a:cubicBezTo>
                    <a:cubicBezTo>
                      <a:pt x="101" y="96"/>
                      <a:pt x="101" y="96"/>
                      <a:pt x="101" y="96"/>
                    </a:cubicBezTo>
                    <a:cubicBezTo>
                      <a:pt x="101" y="96"/>
                      <a:pt x="102" y="96"/>
                      <a:pt x="102" y="96"/>
                    </a:cubicBezTo>
                    <a:cubicBezTo>
                      <a:pt x="102" y="96"/>
                      <a:pt x="102" y="96"/>
                      <a:pt x="102" y="96"/>
                    </a:cubicBezTo>
                    <a:cubicBezTo>
                      <a:pt x="102" y="96"/>
                      <a:pt x="102" y="95"/>
                      <a:pt x="102" y="96"/>
                    </a:cubicBezTo>
                    <a:cubicBezTo>
                      <a:pt x="101" y="96"/>
                      <a:pt x="101" y="95"/>
                      <a:pt x="101" y="95"/>
                    </a:cubicBezTo>
                    <a:cubicBezTo>
                      <a:pt x="101" y="95"/>
                      <a:pt x="101" y="95"/>
                      <a:pt x="101" y="95"/>
                    </a:cubicBezTo>
                    <a:cubicBezTo>
                      <a:pt x="101" y="95"/>
                      <a:pt x="102" y="95"/>
                      <a:pt x="102" y="95"/>
                    </a:cubicBezTo>
                    <a:cubicBezTo>
                      <a:pt x="102" y="95"/>
                      <a:pt x="102" y="95"/>
                      <a:pt x="102" y="95"/>
                    </a:cubicBezTo>
                    <a:cubicBezTo>
                      <a:pt x="102" y="95"/>
                      <a:pt x="102" y="95"/>
                      <a:pt x="103" y="95"/>
                    </a:cubicBezTo>
                    <a:cubicBezTo>
                      <a:pt x="103" y="95"/>
                      <a:pt x="103" y="95"/>
                      <a:pt x="103" y="95"/>
                    </a:cubicBezTo>
                    <a:cubicBezTo>
                      <a:pt x="104" y="95"/>
                      <a:pt x="104" y="95"/>
                      <a:pt x="105" y="95"/>
                    </a:cubicBezTo>
                    <a:cubicBezTo>
                      <a:pt x="105" y="95"/>
                      <a:pt x="105" y="95"/>
                      <a:pt x="105" y="95"/>
                    </a:cubicBezTo>
                    <a:cubicBezTo>
                      <a:pt x="105" y="95"/>
                      <a:pt x="105" y="95"/>
                      <a:pt x="105" y="95"/>
                    </a:cubicBezTo>
                    <a:cubicBezTo>
                      <a:pt x="105" y="95"/>
                      <a:pt x="105" y="95"/>
                      <a:pt x="105" y="95"/>
                    </a:cubicBezTo>
                    <a:cubicBezTo>
                      <a:pt x="105" y="96"/>
                      <a:pt x="105" y="95"/>
                      <a:pt x="106" y="95"/>
                    </a:cubicBezTo>
                    <a:cubicBezTo>
                      <a:pt x="106" y="95"/>
                      <a:pt x="106" y="95"/>
                      <a:pt x="106" y="95"/>
                    </a:cubicBezTo>
                    <a:cubicBezTo>
                      <a:pt x="106" y="95"/>
                      <a:pt x="105" y="95"/>
                      <a:pt x="105" y="96"/>
                    </a:cubicBezTo>
                    <a:cubicBezTo>
                      <a:pt x="105" y="96"/>
                      <a:pt x="105" y="96"/>
                      <a:pt x="105" y="96"/>
                    </a:cubicBezTo>
                    <a:cubicBezTo>
                      <a:pt x="105" y="96"/>
                      <a:pt x="105" y="96"/>
                      <a:pt x="105" y="95"/>
                    </a:cubicBezTo>
                    <a:cubicBezTo>
                      <a:pt x="105" y="96"/>
                      <a:pt x="105" y="96"/>
                      <a:pt x="104" y="96"/>
                    </a:cubicBezTo>
                    <a:cubicBezTo>
                      <a:pt x="104" y="96"/>
                      <a:pt x="104" y="96"/>
                      <a:pt x="104" y="96"/>
                    </a:cubicBezTo>
                    <a:cubicBezTo>
                      <a:pt x="104" y="96"/>
                      <a:pt x="105" y="96"/>
                      <a:pt x="105" y="96"/>
                    </a:cubicBezTo>
                    <a:cubicBezTo>
                      <a:pt x="105" y="96"/>
                      <a:pt x="105" y="96"/>
                      <a:pt x="105" y="96"/>
                    </a:cubicBezTo>
                    <a:cubicBezTo>
                      <a:pt x="105" y="96"/>
                      <a:pt x="105" y="96"/>
                      <a:pt x="105" y="96"/>
                    </a:cubicBezTo>
                    <a:cubicBezTo>
                      <a:pt x="105" y="96"/>
                      <a:pt x="106" y="96"/>
                      <a:pt x="106" y="96"/>
                    </a:cubicBezTo>
                    <a:cubicBezTo>
                      <a:pt x="106" y="96"/>
                      <a:pt x="106" y="96"/>
                      <a:pt x="106" y="96"/>
                    </a:cubicBezTo>
                    <a:cubicBezTo>
                      <a:pt x="106" y="96"/>
                      <a:pt x="106" y="96"/>
                      <a:pt x="106" y="96"/>
                    </a:cubicBezTo>
                    <a:cubicBezTo>
                      <a:pt x="106" y="95"/>
                      <a:pt x="106" y="95"/>
                      <a:pt x="106" y="95"/>
                    </a:cubicBezTo>
                    <a:cubicBezTo>
                      <a:pt x="106" y="95"/>
                      <a:pt x="106" y="95"/>
                      <a:pt x="106" y="95"/>
                    </a:cubicBezTo>
                    <a:cubicBezTo>
                      <a:pt x="106" y="95"/>
                      <a:pt x="106" y="95"/>
                      <a:pt x="106" y="95"/>
                    </a:cubicBezTo>
                    <a:cubicBezTo>
                      <a:pt x="106" y="95"/>
                      <a:pt x="106" y="95"/>
                      <a:pt x="106" y="95"/>
                    </a:cubicBezTo>
                    <a:cubicBezTo>
                      <a:pt x="106" y="95"/>
                      <a:pt x="106" y="95"/>
                      <a:pt x="107" y="95"/>
                    </a:cubicBezTo>
                    <a:cubicBezTo>
                      <a:pt x="107" y="95"/>
                      <a:pt x="107" y="95"/>
                      <a:pt x="107" y="95"/>
                    </a:cubicBezTo>
                    <a:cubicBezTo>
                      <a:pt x="107" y="95"/>
                      <a:pt x="107" y="95"/>
                      <a:pt x="107" y="95"/>
                    </a:cubicBezTo>
                    <a:cubicBezTo>
                      <a:pt x="107" y="95"/>
                      <a:pt x="108" y="96"/>
                      <a:pt x="108" y="95"/>
                    </a:cubicBezTo>
                    <a:cubicBezTo>
                      <a:pt x="108" y="95"/>
                      <a:pt x="108" y="95"/>
                      <a:pt x="108" y="95"/>
                    </a:cubicBezTo>
                    <a:cubicBezTo>
                      <a:pt x="108" y="95"/>
                      <a:pt x="108" y="95"/>
                      <a:pt x="108" y="95"/>
                    </a:cubicBezTo>
                    <a:cubicBezTo>
                      <a:pt x="108" y="95"/>
                      <a:pt x="109" y="95"/>
                      <a:pt x="110" y="95"/>
                    </a:cubicBezTo>
                    <a:cubicBezTo>
                      <a:pt x="110" y="95"/>
                      <a:pt x="110" y="96"/>
                      <a:pt x="110" y="96"/>
                    </a:cubicBezTo>
                    <a:cubicBezTo>
                      <a:pt x="110" y="96"/>
                      <a:pt x="111" y="96"/>
                      <a:pt x="111" y="96"/>
                    </a:cubicBezTo>
                    <a:cubicBezTo>
                      <a:pt x="111" y="95"/>
                      <a:pt x="111" y="95"/>
                      <a:pt x="111" y="95"/>
                    </a:cubicBezTo>
                    <a:cubicBezTo>
                      <a:pt x="112" y="95"/>
                      <a:pt x="112" y="96"/>
                      <a:pt x="113" y="95"/>
                    </a:cubicBezTo>
                    <a:cubicBezTo>
                      <a:pt x="113" y="96"/>
                      <a:pt x="114" y="95"/>
                      <a:pt x="114" y="96"/>
                    </a:cubicBezTo>
                    <a:cubicBezTo>
                      <a:pt x="115" y="96"/>
                      <a:pt x="115" y="96"/>
                      <a:pt x="115" y="96"/>
                    </a:cubicBezTo>
                    <a:cubicBezTo>
                      <a:pt x="115" y="96"/>
                      <a:pt x="115" y="96"/>
                      <a:pt x="115" y="96"/>
                    </a:cubicBezTo>
                    <a:cubicBezTo>
                      <a:pt x="116" y="96"/>
                      <a:pt x="116" y="96"/>
                      <a:pt x="116" y="96"/>
                    </a:cubicBezTo>
                    <a:cubicBezTo>
                      <a:pt x="116" y="96"/>
                      <a:pt x="117" y="96"/>
                      <a:pt x="117" y="96"/>
                    </a:cubicBezTo>
                    <a:cubicBezTo>
                      <a:pt x="117" y="97"/>
                      <a:pt x="117" y="96"/>
                      <a:pt x="117" y="96"/>
                    </a:cubicBezTo>
                    <a:cubicBezTo>
                      <a:pt x="117" y="96"/>
                      <a:pt x="116" y="97"/>
                      <a:pt x="116" y="96"/>
                    </a:cubicBezTo>
                    <a:cubicBezTo>
                      <a:pt x="116" y="97"/>
                      <a:pt x="116" y="97"/>
                      <a:pt x="116" y="97"/>
                    </a:cubicBezTo>
                    <a:cubicBezTo>
                      <a:pt x="115" y="96"/>
                      <a:pt x="114" y="96"/>
                      <a:pt x="113" y="96"/>
                    </a:cubicBezTo>
                    <a:cubicBezTo>
                      <a:pt x="113" y="96"/>
                      <a:pt x="113" y="96"/>
                      <a:pt x="113" y="96"/>
                    </a:cubicBezTo>
                    <a:cubicBezTo>
                      <a:pt x="113" y="96"/>
                      <a:pt x="113" y="96"/>
                      <a:pt x="113" y="96"/>
                    </a:cubicBezTo>
                    <a:cubicBezTo>
                      <a:pt x="113" y="97"/>
                      <a:pt x="113" y="97"/>
                      <a:pt x="113" y="97"/>
                    </a:cubicBezTo>
                    <a:cubicBezTo>
                      <a:pt x="114" y="96"/>
                      <a:pt x="115" y="97"/>
                      <a:pt x="116" y="97"/>
                    </a:cubicBezTo>
                    <a:cubicBezTo>
                      <a:pt x="116" y="97"/>
                      <a:pt x="117" y="97"/>
                      <a:pt x="118" y="97"/>
                    </a:cubicBezTo>
                    <a:cubicBezTo>
                      <a:pt x="118" y="97"/>
                      <a:pt x="118" y="97"/>
                      <a:pt x="118" y="97"/>
                    </a:cubicBezTo>
                    <a:cubicBezTo>
                      <a:pt x="118" y="97"/>
                      <a:pt x="118" y="97"/>
                      <a:pt x="118" y="97"/>
                    </a:cubicBezTo>
                    <a:cubicBezTo>
                      <a:pt x="118" y="97"/>
                      <a:pt x="118" y="97"/>
                      <a:pt x="118" y="97"/>
                    </a:cubicBezTo>
                    <a:cubicBezTo>
                      <a:pt x="119" y="97"/>
                      <a:pt x="119" y="97"/>
                      <a:pt x="119" y="97"/>
                    </a:cubicBezTo>
                    <a:cubicBezTo>
                      <a:pt x="119" y="97"/>
                      <a:pt x="119" y="97"/>
                      <a:pt x="119" y="97"/>
                    </a:cubicBezTo>
                    <a:cubicBezTo>
                      <a:pt x="119" y="97"/>
                      <a:pt x="119" y="97"/>
                      <a:pt x="119" y="97"/>
                    </a:cubicBezTo>
                    <a:cubicBezTo>
                      <a:pt x="119" y="97"/>
                      <a:pt x="119" y="97"/>
                      <a:pt x="119" y="97"/>
                    </a:cubicBezTo>
                    <a:cubicBezTo>
                      <a:pt x="119" y="97"/>
                      <a:pt x="119" y="97"/>
                      <a:pt x="119" y="97"/>
                    </a:cubicBezTo>
                    <a:cubicBezTo>
                      <a:pt x="119" y="97"/>
                      <a:pt x="118" y="97"/>
                      <a:pt x="118" y="97"/>
                    </a:cubicBezTo>
                    <a:cubicBezTo>
                      <a:pt x="119" y="97"/>
                      <a:pt x="120" y="97"/>
                      <a:pt x="120" y="97"/>
                    </a:cubicBezTo>
                    <a:cubicBezTo>
                      <a:pt x="120" y="97"/>
                      <a:pt x="120" y="97"/>
                      <a:pt x="120" y="97"/>
                    </a:cubicBezTo>
                    <a:cubicBezTo>
                      <a:pt x="120" y="97"/>
                      <a:pt x="120" y="97"/>
                      <a:pt x="120" y="97"/>
                    </a:cubicBezTo>
                    <a:cubicBezTo>
                      <a:pt x="120" y="97"/>
                      <a:pt x="121" y="97"/>
                      <a:pt x="121" y="97"/>
                    </a:cubicBezTo>
                    <a:cubicBezTo>
                      <a:pt x="121" y="97"/>
                      <a:pt x="121" y="97"/>
                      <a:pt x="121" y="97"/>
                    </a:cubicBezTo>
                    <a:cubicBezTo>
                      <a:pt x="121" y="97"/>
                      <a:pt x="121" y="97"/>
                      <a:pt x="121" y="97"/>
                    </a:cubicBezTo>
                    <a:cubicBezTo>
                      <a:pt x="121" y="97"/>
                      <a:pt x="121" y="97"/>
                      <a:pt x="121" y="97"/>
                    </a:cubicBezTo>
                    <a:cubicBezTo>
                      <a:pt x="121" y="97"/>
                      <a:pt x="121" y="97"/>
                      <a:pt x="121" y="97"/>
                    </a:cubicBezTo>
                    <a:cubicBezTo>
                      <a:pt x="122" y="97"/>
                      <a:pt x="122" y="97"/>
                      <a:pt x="122" y="97"/>
                    </a:cubicBezTo>
                    <a:cubicBezTo>
                      <a:pt x="122" y="97"/>
                      <a:pt x="122" y="97"/>
                      <a:pt x="123" y="97"/>
                    </a:cubicBezTo>
                    <a:cubicBezTo>
                      <a:pt x="123" y="97"/>
                      <a:pt x="123" y="97"/>
                      <a:pt x="123" y="97"/>
                    </a:cubicBezTo>
                    <a:cubicBezTo>
                      <a:pt x="123" y="98"/>
                      <a:pt x="124" y="97"/>
                      <a:pt x="125" y="98"/>
                    </a:cubicBezTo>
                    <a:cubicBezTo>
                      <a:pt x="125" y="97"/>
                      <a:pt x="125" y="97"/>
                      <a:pt x="125" y="97"/>
                    </a:cubicBezTo>
                    <a:cubicBezTo>
                      <a:pt x="125" y="97"/>
                      <a:pt x="125" y="97"/>
                      <a:pt x="125" y="97"/>
                    </a:cubicBezTo>
                    <a:cubicBezTo>
                      <a:pt x="125" y="97"/>
                      <a:pt x="125" y="97"/>
                      <a:pt x="125" y="97"/>
                    </a:cubicBezTo>
                    <a:cubicBezTo>
                      <a:pt x="126" y="97"/>
                      <a:pt x="126" y="97"/>
                      <a:pt x="126" y="97"/>
                    </a:cubicBezTo>
                    <a:cubicBezTo>
                      <a:pt x="126" y="97"/>
                      <a:pt x="126" y="97"/>
                      <a:pt x="126" y="97"/>
                    </a:cubicBezTo>
                    <a:cubicBezTo>
                      <a:pt x="126" y="97"/>
                      <a:pt x="126" y="98"/>
                      <a:pt x="127" y="97"/>
                    </a:cubicBezTo>
                    <a:cubicBezTo>
                      <a:pt x="126" y="97"/>
                      <a:pt x="126" y="97"/>
                      <a:pt x="126" y="97"/>
                    </a:cubicBezTo>
                    <a:cubicBezTo>
                      <a:pt x="126" y="97"/>
                      <a:pt x="126" y="97"/>
                      <a:pt x="126" y="97"/>
                    </a:cubicBezTo>
                    <a:cubicBezTo>
                      <a:pt x="127" y="97"/>
                      <a:pt x="127" y="97"/>
                      <a:pt x="127" y="97"/>
                    </a:cubicBezTo>
                    <a:cubicBezTo>
                      <a:pt x="127" y="97"/>
                      <a:pt x="127" y="97"/>
                      <a:pt x="127" y="97"/>
                    </a:cubicBezTo>
                    <a:cubicBezTo>
                      <a:pt x="127" y="97"/>
                      <a:pt x="127" y="97"/>
                      <a:pt x="127" y="97"/>
                    </a:cubicBezTo>
                    <a:cubicBezTo>
                      <a:pt x="127" y="97"/>
                      <a:pt x="127" y="97"/>
                      <a:pt x="127" y="97"/>
                    </a:cubicBezTo>
                    <a:cubicBezTo>
                      <a:pt x="127" y="97"/>
                      <a:pt x="127" y="97"/>
                      <a:pt x="127" y="97"/>
                    </a:cubicBezTo>
                    <a:cubicBezTo>
                      <a:pt x="127" y="97"/>
                      <a:pt x="127" y="97"/>
                      <a:pt x="127" y="97"/>
                    </a:cubicBezTo>
                    <a:cubicBezTo>
                      <a:pt x="127" y="97"/>
                      <a:pt x="127" y="97"/>
                      <a:pt x="127" y="97"/>
                    </a:cubicBezTo>
                    <a:cubicBezTo>
                      <a:pt x="127" y="97"/>
                      <a:pt x="127" y="98"/>
                      <a:pt x="127" y="98"/>
                    </a:cubicBezTo>
                    <a:cubicBezTo>
                      <a:pt x="127" y="98"/>
                      <a:pt x="127" y="98"/>
                      <a:pt x="127" y="98"/>
                    </a:cubicBezTo>
                    <a:cubicBezTo>
                      <a:pt x="127" y="98"/>
                      <a:pt x="127" y="98"/>
                      <a:pt x="127" y="98"/>
                    </a:cubicBezTo>
                    <a:cubicBezTo>
                      <a:pt x="127" y="98"/>
                      <a:pt x="128" y="98"/>
                      <a:pt x="128" y="98"/>
                    </a:cubicBezTo>
                    <a:cubicBezTo>
                      <a:pt x="128" y="98"/>
                      <a:pt x="128" y="98"/>
                      <a:pt x="128" y="98"/>
                    </a:cubicBezTo>
                    <a:cubicBezTo>
                      <a:pt x="128" y="98"/>
                      <a:pt x="128" y="98"/>
                      <a:pt x="129" y="98"/>
                    </a:cubicBezTo>
                    <a:cubicBezTo>
                      <a:pt x="129" y="98"/>
                      <a:pt x="129" y="98"/>
                      <a:pt x="129" y="98"/>
                    </a:cubicBezTo>
                    <a:cubicBezTo>
                      <a:pt x="129" y="98"/>
                      <a:pt x="129" y="98"/>
                      <a:pt x="130" y="98"/>
                    </a:cubicBezTo>
                    <a:cubicBezTo>
                      <a:pt x="130" y="98"/>
                      <a:pt x="130" y="98"/>
                      <a:pt x="131" y="98"/>
                    </a:cubicBezTo>
                    <a:cubicBezTo>
                      <a:pt x="131" y="98"/>
                      <a:pt x="131" y="98"/>
                      <a:pt x="131" y="98"/>
                    </a:cubicBezTo>
                    <a:cubicBezTo>
                      <a:pt x="131" y="97"/>
                      <a:pt x="131" y="97"/>
                      <a:pt x="131" y="97"/>
                    </a:cubicBezTo>
                    <a:cubicBezTo>
                      <a:pt x="130" y="97"/>
                      <a:pt x="130" y="97"/>
                      <a:pt x="130" y="97"/>
                    </a:cubicBezTo>
                    <a:cubicBezTo>
                      <a:pt x="129" y="98"/>
                      <a:pt x="129" y="98"/>
                      <a:pt x="129" y="97"/>
                    </a:cubicBezTo>
                    <a:cubicBezTo>
                      <a:pt x="129" y="97"/>
                      <a:pt x="129" y="97"/>
                      <a:pt x="129" y="97"/>
                    </a:cubicBezTo>
                    <a:cubicBezTo>
                      <a:pt x="129" y="97"/>
                      <a:pt x="129" y="97"/>
                      <a:pt x="129" y="97"/>
                    </a:cubicBezTo>
                    <a:cubicBezTo>
                      <a:pt x="129" y="97"/>
                      <a:pt x="129" y="97"/>
                      <a:pt x="129" y="97"/>
                    </a:cubicBezTo>
                    <a:cubicBezTo>
                      <a:pt x="129" y="97"/>
                      <a:pt x="129" y="97"/>
                      <a:pt x="129" y="97"/>
                    </a:cubicBezTo>
                    <a:cubicBezTo>
                      <a:pt x="129" y="97"/>
                      <a:pt x="129" y="97"/>
                      <a:pt x="129" y="97"/>
                    </a:cubicBezTo>
                    <a:cubicBezTo>
                      <a:pt x="129" y="97"/>
                      <a:pt x="129" y="97"/>
                      <a:pt x="129" y="97"/>
                    </a:cubicBezTo>
                    <a:cubicBezTo>
                      <a:pt x="129" y="97"/>
                      <a:pt x="129" y="97"/>
                      <a:pt x="129" y="97"/>
                    </a:cubicBezTo>
                    <a:cubicBezTo>
                      <a:pt x="129" y="97"/>
                      <a:pt x="129" y="97"/>
                      <a:pt x="129" y="97"/>
                    </a:cubicBezTo>
                    <a:cubicBezTo>
                      <a:pt x="129" y="97"/>
                      <a:pt x="129" y="97"/>
                      <a:pt x="129" y="97"/>
                    </a:cubicBezTo>
                    <a:cubicBezTo>
                      <a:pt x="129" y="97"/>
                      <a:pt x="129" y="97"/>
                      <a:pt x="128" y="97"/>
                    </a:cubicBezTo>
                    <a:cubicBezTo>
                      <a:pt x="128" y="97"/>
                      <a:pt x="128" y="97"/>
                      <a:pt x="128" y="97"/>
                    </a:cubicBezTo>
                    <a:cubicBezTo>
                      <a:pt x="128" y="97"/>
                      <a:pt x="128" y="97"/>
                      <a:pt x="128" y="97"/>
                    </a:cubicBezTo>
                    <a:cubicBezTo>
                      <a:pt x="128" y="97"/>
                      <a:pt x="128" y="97"/>
                      <a:pt x="128" y="97"/>
                    </a:cubicBezTo>
                    <a:cubicBezTo>
                      <a:pt x="129" y="97"/>
                      <a:pt x="130" y="96"/>
                      <a:pt x="131" y="97"/>
                    </a:cubicBezTo>
                    <a:cubicBezTo>
                      <a:pt x="131" y="96"/>
                      <a:pt x="131" y="97"/>
                      <a:pt x="132" y="97"/>
                    </a:cubicBezTo>
                    <a:cubicBezTo>
                      <a:pt x="132" y="97"/>
                      <a:pt x="134" y="97"/>
                      <a:pt x="134" y="97"/>
                    </a:cubicBezTo>
                    <a:cubicBezTo>
                      <a:pt x="134" y="97"/>
                      <a:pt x="134" y="97"/>
                      <a:pt x="134" y="97"/>
                    </a:cubicBezTo>
                    <a:cubicBezTo>
                      <a:pt x="134" y="97"/>
                      <a:pt x="135" y="97"/>
                      <a:pt x="135" y="97"/>
                    </a:cubicBezTo>
                    <a:cubicBezTo>
                      <a:pt x="134" y="97"/>
                      <a:pt x="134" y="97"/>
                      <a:pt x="134" y="97"/>
                    </a:cubicBezTo>
                    <a:cubicBezTo>
                      <a:pt x="134" y="97"/>
                      <a:pt x="134" y="97"/>
                      <a:pt x="134" y="97"/>
                    </a:cubicBezTo>
                    <a:cubicBezTo>
                      <a:pt x="134" y="97"/>
                      <a:pt x="134" y="97"/>
                      <a:pt x="134" y="97"/>
                    </a:cubicBezTo>
                    <a:cubicBezTo>
                      <a:pt x="134" y="97"/>
                      <a:pt x="134" y="97"/>
                      <a:pt x="134" y="97"/>
                    </a:cubicBezTo>
                    <a:cubicBezTo>
                      <a:pt x="134" y="97"/>
                      <a:pt x="134" y="97"/>
                      <a:pt x="134" y="98"/>
                    </a:cubicBezTo>
                    <a:cubicBezTo>
                      <a:pt x="134" y="97"/>
                      <a:pt x="134" y="98"/>
                      <a:pt x="134" y="97"/>
                    </a:cubicBezTo>
                    <a:cubicBezTo>
                      <a:pt x="134" y="97"/>
                      <a:pt x="134" y="97"/>
                      <a:pt x="134" y="97"/>
                    </a:cubicBezTo>
                    <a:cubicBezTo>
                      <a:pt x="134" y="98"/>
                      <a:pt x="135" y="97"/>
                      <a:pt x="135" y="98"/>
                    </a:cubicBezTo>
                    <a:cubicBezTo>
                      <a:pt x="135" y="98"/>
                      <a:pt x="135" y="98"/>
                      <a:pt x="135" y="98"/>
                    </a:cubicBezTo>
                    <a:cubicBezTo>
                      <a:pt x="134" y="98"/>
                      <a:pt x="134" y="98"/>
                      <a:pt x="134" y="98"/>
                    </a:cubicBezTo>
                    <a:cubicBezTo>
                      <a:pt x="134" y="98"/>
                      <a:pt x="134" y="98"/>
                      <a:pt x="134" y="98"/>
                    </a:cubicBezTo>
                    <a:cubicBezTo>
                      <a:pt x="134" y="98"/>
                      <a:pt x="133" y="98"/>
                      <a:pt x="133" y="98"/>
                    </a:cubicBezTo>
                    <a:cubicBezTo>
                      <a:pt x="133" y="98"/>
                      <a:pt x="133" y="98"/>
                      <a:pt x="133" y="98"/>
                    </a:cubicBezTo>
                    <a:cubicBezTo>
                      <a:pt x="133" y="98"/>
                      <a:pt x="134" y="98"/>
                      <a:pt x="134" y="98"/>
                    </a:cubicBezTo>
                    <a:cubicBezTo>
                      <a:pt x="134" y="98"/>
                      <a:pt x="134" y="98"/>
                      <a:pt x="134" y="98"/>
                    </a:cubicBezTo>
                    <a:cubicBezTo>
                      <a:pt x="134" y="98"/>
                      <a:pt x="134" y="98"/>
                      <a:pt x="135" y="98"/>
                    </a:cubicBezTo>
                    <a:cubicBezTo>
                      <a:pt x="135" y="98"/>
                      <a:pt x="135" y="98"/>
                      <a:pt x="135" y="98"/>
                    </a:cubicBezTo>
                    <a:cubicBezTo>
                      <a:pt x="135" y="98"/>
                      <a:pt x="135" y="98"/>
                      <a:pt x="135" y="98"/>
                    </a:cubicBezTo>
                    <a:cubicBezTo>
                      <a:pt x="135" y="98"/>
                      <a:pt x="135" y="98"/>
                      <a:pt x="135" y="98"/>
                    </a:cubicBezTo>
                    <a:cubicBezTo>
                      <a:pt x="135" y="98"/>
                      <a:pt x="135" y="98"/>
                      <a:pt x="135" y="98"/>
                    </a:cubicBezTo>
                    <a:cubicBezTo>
                      <a:pt x="135" y="98"/>
                      <a:pt x="135" y="98"/>
                      <a:pt x="135" y="98"/>
                    </a:cubicBezTo>
                    <a:cubicBezTo>
                      <a:pt x="136" y="98"/>
                      <a:pt x="137" y="98"/>
                      <a:pt x="137" y="98"/>
                    </a:cubicBezTo>
                    <a:cubicBezTo>
                      <a:pt x="139" y="98"/>
                      <a:pt x="140" y="98"/>
                      <a:pt x="141" y="98"/>
                    </a:cubicBezTo>
                    <a:cubicBezTo>
                      <a:pt x="141" y="98"/>
                      <a:pt x="141" y="98"/>
                      <a:pt x="141" y="98"/>
                    </a:cubicBezTo>
                    <a:cubicBezTo>
                      <a:pt x="141" y="98"/>
                      <a:pt x="141" y="98"/>
                      <a:pt x="141" y="98"/>
                    </a:cubicBezTo>
                    <a:cubicBezTo>
                      <a:pt x="141" y="98"/>
                      <a:pt x="141" y="98"/>
                      <a:pt x="141" y="98"/>
                    </a:cubicBezTo>
                    <a:cubicBezTo>
                      <a:pt x="141" y="98"/>
                      <a:pt x="141" y="98"/>
                      <a:pt x="141" y="98"/>
                    </a:cubicBezTo>
                    <a:cubicBezTo>
                      <a:pt x="142" y="98"/>
                      <a:pt x="144" y="99"/>
                      <a:pt x="144" y="98"/>
                    </a:cubicBezTo>
                    <a:cubicBezTo>
                      <a:pt x="144" y="98"/>
                      <a:pt x="144" y="98"/>
                      <a:pt x="144" y="98"/>
                    </a:cubicBezTo>
                    <a:cubicBezTo>
                      <a:pt x="144" y="98"/>
                      <a:pt x="145" y="97"/>
                      <a:pt x="145" y="98"/>
                    </a:cubicBezTo>
                    <a:cubicBezTo>
                      <a:pt x="144" y="98"/>
                      <a:pt x="145" y="98"/>
                      <a:pt x="145" y="98"/>
                    </a:cubicBezTo>
                    <a:cubicBezTo>
                      <a:pt x="145" y="99"/>
                      <a:pt x="146" y="98"/>
                      <a:pt x="146" y="99"/>
                    </a:cubicBezTo>
                    <a:cubicBezTo>
                      <a:pt x="146" y="99"/>
                      <a:pt x="146" y="98"/>
                      <a:pt x="146" y="98"/>
                    </a:cubicBezTo>
                    <a:cubicBezTo>
                      <a:pt x="146" y="99"/>
                      <a:pt x="147" y="99"/>
                      <a:pt x="148" y="99"/>
                    </a:cubicBezTo>
                    <a:cubicBezTo>
                      <a:pt x="148" y="99"/>
                      <a:pt x="148" y="99"/>
                      <a:pt x="148" y="99"/>
                    </a:cubicBezTo>
                    <a:cubicBezTo>
                      <a:pt x="149" y="99"/>
                      <a:pt x="150" y="99"/>
                      <a:pt x="152" y="99"/>
                    </a:cubicBezTo>
                    <a:cubicBezTo>
                      <a:pt x="152" y="99"/>
                      <a:pt x="152" y="99"/>
                      <a:pt x="152" y="99"/>
                    </a:cubicBezTo>
                    <a:cubicBezTo>
                      <a:pt x="152" y="99"/>
                      <a:pt x="153" y="99"/>
                      <a:pt x="154" y="99"/>
                    </a:cubicBezTo>
                    <a:cubicBezTo>
                      <a:pt x="154" y="99"/>
                      <a:pt x="154" y="99"/>
                      <a:pt x="154" y="99"/>
                    </a:cubicBezTo>
                    <a:cubicBezTo>
                      <a:pt x="154" y="99"/>
                      <a:pt x="155" y="99"/>
                      <a:pt x="155" y="99"/>
                    </a:cubicBezTo>
                    <a:cubicBezTo>
                      <a:pt x="155" y="99"/>
                      <a:pt x="155" y="99"/>
                      <a:pt x="155" y="99"/>
                    </a:cubicBezTo>
                    <a:cubicBezTo>
                      <a:pt x="156" y="99"/>
                      <a:pt x="157" y="98"/>
                      <a:pt x="157" y="99"/>
                    </a:cubicBezTo>
                    <a:cubicBezTo>
                      <a:pt x="158" y="99"/>
                      <a:pt x="158" y="99"/>
                      <a:pt x="158" y="99"/>
                    </a:cubicBezTo>
                    <a:cubicBezTo>
                      <a:pt x="159" y="99"/>
                      <a:pt x="160" y="99"/>
                      <a:pt x="161" y="99"/>
                    </a:cubicBezTo>
                    <a:cubicBezTo>
                      <a:pt x="161" y="99"/>
                      <a:pt x="161" y="99"/>
                      <a:pt x="160" y="99"/>
                    </a:cubicBezTo>
                    <a:cubicBezTo>
                      <a:pt x="161" y="99"/>
                      <a:pt x="161" y="99"/>
                      <a:pt x="161" y="99"/>
                    </a:cubicBezTo>
                    <a:cubicBezTo>
                      <a:pt x="162" y="100"/>
                      <a:pt x="163" y="100"/>
                      <a:pt x="163" y="99"/>
                    </a:cubicBezTo>
                    <a:cubicBezTo>
                      <a:pt x="163" y="99"/>
                      <a:pt x="163" y="100"/>
                      <a:pt x="163" y="100"/>
                    </a:cubicBezTo>
                    <a:cubicBezTo>
                      <a:pt x="163" y="100"/>
                      <a:pt x="163" y="100"/>
                      <a:pt x="163" y="100"/>
                    </a:cubicBezTo>
                    <a:cubicBezTo>
                      <a:pt x="164" y="100"/>
                      <a:pt x="163" y="99"/>
                      <a:pt x="163" y="99"/>
                    </a:cubicBezTo>
                    <a:cubicBezTo>
                      <a:pt x="164" y="100"/>
                      <a:pt x="164" y="100"/>
                      <a:pt x="165" y="100"/>
                    </a:cubicBezTo>
                    <a:cubicBezTo>
                      <a:pt x="166" y="100"/>
                      <a:pt x="168" y="100"/>
                      <a:pt x="169" y="100"/>
                    </a:cubicBezTo>
                    <a:cubicBezTo>
                      <a:pt x="169" y="100"/>
                      <a:pt x="170" y="100"/>
                      <a:pt x="170" y="100"/>
                    </a:cubicBezTo>
                    <a:cubicBezTo>
                      <a:pt x="170" y="100"/>
                      <a:pt x="170" y="100"/>
                      <a:pt x="170" y="100"/>
                    </a:cubicBezTo>
                    <a:cubicBezTo>
                      <a:pt x="171" y="100"/>
                      <a:pt x="171" y="100"/>
                      <a:pt x="171" y="100"/>
                    </a:cubicBezTo>
                    <a:cubicBezTo>
                      <a:pt x="171" y="100"/>
                      <a:pt x="171" y="100"/>
                      <a:pt x="171" y="100"/>
                    </a:cubicBezTo>
                    <a:cubicBezTo>
                      <a:pt x="171" y="100"/>
                      <a:pt x="171" y="100"/>
                      <a:pt x="171" y="100"/>
                    </a:cubicBezTo>
                    <a:cubicBezTo>
                      <a:pt x="171" y="100"/>
                      <a:pt x="172" y="100"/>
                      <a:pt x="172" y="100"/>
                    </a:cubicBezTo>
                    <a:cubicBezTo>
                      <a:pt x="173" y="100"/>
                      <a:pt x="174" y="100"/>
                      <a:pt x="174" y="100"/>
                    </a:cubicBezTo>
                    <a:cubicBezTo>
                      <a:pt x="174" y="100"/>
                      <a:pt x="174" y="100"/>
                      <a:pt x="174" y="100"/>
                    </a:cubicBezTo>
                    <a:cubicBezTo>
                      <a:pt x="175" y="100"/>
                      <a:pt x="176" y="100"/>
                      <a:pt x="177" y="100"/>
                    </a:cubicBezTo>
                    <a:cubicBezTo>
                      <a:pt x="177" y="100"/>
                      <a:pt x="177" y="100"/>
                      <a:pt x="177" y="100"/>
                    </a:cubicBezTo>
                    <a:cubicBezTo>
                      <a:pt x="177" y="101"/>
                      <a:pt x="177" y="100"/>
                      <a:pt x="176" y="100"/>
                    </a:cubicBezTo>
                    <a:cubicBezTo>
                      <a:pt x="176" y="100"/>
                      <a:pt x="176" y="100"/>
                      <a:pt x="176" y="100"/>
                    </a:cubicBezTo>
                    <a:cubicBezTo>
                      <a:pt x="176" y="100"/>
                      <a:pt x="176" y="100"/>
                      <a:pt x="176" y="100"/>
                    </a:cubicBezTo>
                    <a:cubicBezTo>
                      <a:pt x="176" y="100"/>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5" y="101"/>
                      <a:pt x="175" y="101"/>
                      <a:pt x="174" y="101"/>
                    </a:cubicBezTo>
                    <a:cubicBezTo>
                      <a:pt x="174" y="101"/>
                      <a:pt x="174" y="101"/>
                      <a:pt x="174" y="101"/>
                    </a:cubicBezTo>
                    <a:cubicBezTo>
                      <a:pt x="174" y="101"/>
                      <a:pt x="174" y="101"/>
                      <a:pt x="174" y="101"/>
                    </a:cubicBezTo>
                    <a:cubicBezTo>
                      <a:pt x="174" y="101"/>
                      <a:pt x="174" y="101"/>
                      <a:pt x="174" y="101"/>
                    </a:cubicBezTo>
                    <a:cubicBezTo>
                      <a:pt x="174" y="102"/>
                      <a:pt x="172" y="101"/>
                      <a:pt x="172" y="102"/>
                    </a:cubicBezTo>
                    <a:cubicBezTo>
                      <a:pt x="173" y="102"/>
                      <a:pt x="174" y="102"/>
                      <a:pt x="174" y="102"/>
                    </a:cubicBezTo>
                    <a:cubicBezTo>
                      <a:pt x="174" y="102"/>
                      <a:pt x="174" y="102"/>
                      <a:pt x="174" y="102"/>
                    </a:cubicBezTo>
                    <a:cubicBezTo>
                      <a:pt x="174" y="102"/>
                      <a:pt x="175" y="102"/>
                      <a:pt x="175" y="102"/>
                    </a:cubicBezTo>
                    <a:cubicBezTo>
                      <a:pt x="175" y="102"/>
                      <a:pt x="175" y="102"/>
                      <a:pt x="175" y="102"/>
                    </a:cubicBezTo>
                    <a:cubicBezTo>
                      <a:pt x="175" y="102"/>
                      <a:pt x="175" y="102"/>
                      <a:pt x="175" y="102"/>
                    </a:cubicBezTo>
                    <a:cubicBezTo>
                      <a:pt x="175" y="102"/>
                      <a:pt x="176" y="102"/>
                      <a:pt x="176" y="102"/>
                    </a:cubicBezTo>
                    <a:cubicBezTo>
                      <a:pt x="176" y="102"/>
                      <a:pt x="176" y="102"/>
                      <a:pt x="176" y="102"/>
                    </a:cubicBezTo>
                    <a:cubicBezTo>
                      <a:pt x="176" y="102"/>
                      <a:pt x="176" y="103"/>
                      <a:pt x="177" y="103"/>
                    </a:cubicBezTo>
                    <a:cubicBezTo>
                      <a:pt x="177" y="103"/>
                      <a:pt x="177" y="103"/>
                      <a:pt x="176" y="102"/>
                    </a:cubicBezTo>
                    <a:cubicBezTo>
                      <a:pt x="177" y="103"/>
                      <a:pt x="177" y="102"/>
                      <a:pt x="177" y="102"/>
                    </a:cubicBezTo>
                    <a:cubicBezTo>
                      <a:pt x="177" y="102"/>
                      <a:pt x="177" y="102"/>
                      <a:pt x="177" y="102"/>
                    </a:cubicBezTo>
                    <a:cubicBezTo>
                      <a:pt x="177" y="103"/>
                      <a:pt x="178" y="103"/>
                      <a:pt x="178" y="102"/>
                    </a:cubicBezTo>
                    <a:cubicBezTo>
                      <a:pt x="178" y="102"/>
                      <a:pt x="178" y="102"/>
                      <a:pt x="179" y="102"/>
                    </a:cubicBezTo>
                    <a:cubicBezTo>
                      <a:pt x="179" y="103"/>
                      <a:pt x="179" y="103"/>
                      <a:pt x="179" y="103"/>
                    </a:cubicBezTo>
                    <a:cubicBezTo>
                      <a:pt x="179" y="103"/>
                      <a:pt x="179" y="103"/>
                      <a:pt x="179" y="103"/>
                    </a:cubicBezTo>
                    <a:cubicBezTo>
                      <a:pt x="179" y="103"/>
                      <a:pt x="179" y="103"/>
                      <a:pt x="179" y="103"/>
                    </a:cubicBezTo>
                    <a:cubicBezTo>
                      <a:pt x="179" y="103"/>
                      <a:pt x="179" y="103"/>
                      <a:pt x="179" y="103"/>
                    </a:cubicBezTo>
                    <a:cubicBezTo>
                      <a:pt x="179" y="103"/>
                      <a:pt x="180" y="103"/>
                      <a:pt x="180" y="102"/>
                    </a:cubicBezTo>
                    <a:cubicBezTo>
                      <a:pt x="180" y="103"/>
                      <a:pt x="181" y="103"/>
                      <a:pt x="181" y="103"/>
                    </a:cubicBezTo>
                    <a:cubicBezTo>
                      <a:pt x="181" y="103"/>
                      <a:pt x="181" y="103"/>
                      <a:pt x="181" y="102"/>
                    </a:cubicBezTo>
                    <a:cubicBezTo>
                      <a:pt x="181" y="102"/>
                      <a:pt x="181" y="102"/>
                      <a:pt x="181" y="102"/>
                    </a:cubicBezTo>
                    <a:cubicBezTo>
                      <a:pt x="181" y="102"/>
                      <a:pt x="180" y="102"/>
                      <a:pt x="180" y="102"/>
                    </a:cubicBezTo>
                    <a:cubicBezTo>
                      <a:pt x="180" y="102"/>
                      <a:pt x="180" y="102"/>
                      <a:pt x="180" y="102"/>
                    </a:cubicBezTo>
                    <a:cubicBezTo>
                      <a:pt x="180" y="102"/>
                      <a:pt x="181" y="102"/>
                      <a:pt x="181" y="102"/>
                    </a:cubicBezTo>
                    <a:cubicBezTo>
                      <a:pt x="181" y="102"/>
                      <a:pt x="181" y="102"/>
                      <a:pt x="181" y="102"/>
                    </a:cubicBezTo>
                    <a:cubicBezTo>
                      <a:pt x="181" y="102"/>
                      <a:pt x="181" y="102"/>
                      <a:pt x="181" y="102"/>
                    </a:cubicBezTo>
                    <a:cubicBezTo>
                      <a:pt x="181" y="102"/>
                      <a:pt x="181" y="102"/>
                      <a:pt x="181" y="102"/>
                    </a:cubicBezTo>
                    <a:cubicBezTo>
                      <a:pt x="182" y="102"/>
                      <a:pt x="182" y="102"/>
                      <a:pt x="182" y="102"/>
                    </a:cubicBezTo>
                    <a:cubicBezTo>
                      <a:pt x="182" y="102"/>
                      <a:pt x="182" y="102"/>
                      <a:pt x="182" y="102"/>
                    </a:cubicBezTo>
                    <a:cubicBezTo>
                      <a:pt x="182" y="102"/>
                      <a:pt x="182"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4" y="103"/>
                      <a:pt x="184" y="102"/>
                    </a:cubicBezTo>
                    <a:cubicBezTo>
                      <a:pt x="184" y="102"/>
                      <a:pt x="184" y="102"/>
                      <a:pt x="184" y="102"/>
                    </a:cubicBezTo>
                    <a:cubicBezTo>
                      <a:pt x="185" y="102"/>
                      <a:pt x="187" y="102"/>
                      <a:pt x="188" y="103"/>
                    </a:cubicBezTo>
                    <a:cubicBezTo>
                      <a:pt x="188" y="103"/>
                      <a:pt x="188" y="103"/>
                      <a:pt x="188" y="103"/>
                    </a:cubicBezTo>
                    <a:cubicBezTo>
                      <a:pt x="188" y="103"/>
                      <a:pt x="188" y="103"/>
                      <a:pt x="188" y="103"/>
                    </a:cubicBezTo>
                    <a:cubicBezTo>
                      <a:pt x="189" y="103"/>
                      <a:pt x="189" y="103"/>
                      <a:pt x="190" y="103"/>
                    </a:cubicBezTo>
                    <a:cubicBezTo>
                      <a:pt x="190" y="103"/>
                      <a:pt x="190" y="103"/>
                      <a:pt x="190" y="103"/>
                    </a:cubicBezTo>
                    <a:cubicBezTo>
                      <a:pt x="191" y="103"/>
                      <a:pt x="192" y="103"/>
                      <a:pt x="193" y="103"/>
                    </a:cubicBezTo>
                    <a:cubicBezTo>
                      <a:pt x="193" y="103"/>
                      <a:pt x="193" y="103"/>
                      <a:pt x="193" y="103"/>
                    </a:cubicBezTo>
                    <a:cubicBezTo>
                      <a:pt x="193" y="103"/>
                      <a:pt x="193" y="103"/>
                      <a:pt x="193" y="103"/>
                    </a:cubicBezTo>
                    <a:cubicBezTo>
                      <a:pt x="193" y="103"/>
                      <a:pt x="193" y="103"/>
                      <a:pt x="193" y="103"/>
                    </a:cubicBezTo>
                    <a:cubicBezTo>
                      <a:pt x="193" y="103"/>
                      <a:pt x="193" y="103"/>
                      <a:pt x="193" y="103"/>
                    </a:cubicBezTo>
                    <a:cubicBezTo>
                      <a:pt x="194" y="103"/>
                      <a:pt x="194" y="103"/>
                      <a:pt x="194" y="103"/>
                    </a:cubicBezTo>
                    <a:cubicBezTo>
                      <a:pt x="194" y="103"/>
                      <a:pt x="194" y="103"/>
                      <a:pt x="194" y="103"/>
                    </a:cubicBezTo>
                    <a:cubicBezTo>
                      <a:pt x="194" y="103"/>
                      <a:pt x="194" y="103"/>
                      <a:pt x="195" y="103"/>
                    </a:cubicBezTo>
                    <a:cubicBezTo>
                      <a:pt x="195" y="103"/>
                      <a:pt x="195" y="103"/>
                      <a:pt x="195" y="103"/>
                    </a:cubicBezTo>
                    <a:cubicBezTo>
                      <a:pt x="196" y="103"/>
                      <a:pt x="195" y="103"/>
                      <a:pt x="196" y="103"/>
                    </a:cubicBezTo>
                    <a:cubicBezTo>
                      <a:pt x="196" y="102"/>
                      <a:pt x="197" y="103"/>
                      <a:pt x="197" y="103"/>
                    </a:cubicBezTo>
                    <a:cubicBezTo>
                      <a:pt x="199" y="104"/>
                      <a:pt x="200" y="103"/>
                      <a:pt x="200" y="103"/>
                    </a:cubicBezTo>
                    <a:cubicBezTo>
                      <a:pt x="201" y="103"/>
                      <a:pt x="200" y="103"/>
                      <a:pt x="200" y="104"/>
                    </a:cubicBezTo>
                    <a:cubicBezTo>
                      <a:pt x="201" y="104"/>
                      <a:pt x="202" y="103"/>
                      <a:pt x="202" y="103"/>
                    </a:cubicBezTo>
                    <a:cubicBezTo>
                      <a:pt x="203" y="103"/>
                      <a:pt x="205" y="103"/>
                      <a:pt x="206" y="103"/>
                    </a:cubicBezTo>
                    <a:cubicBezTo>
                      <a:pt x="206" y="103"/>
                      <a:pt x="206" y="103"/>
                      <a:pt x="206" y="103"/>
                    </a:cubicBezTo>
                    <a:cubicBezTo>
                      <a:pt x="206" y="103"/>
                      <a:pt x="206" y="103"/>
                      <a:pt x="206" y="103"/>
                    </a:cubicBezTo>
                    <a:cubicBezTo>
                      <a:pt x="206" y="103"/>
                      <a:pt x="206" y="103"/>
                      <a:pt x="206" y="103"/>
                    </a:cubicBezTo>
                    <a:cubicBezTo>
                      <a:pt x="207" y="103"/>
                      <a:pt x="207" y="103"/>
                      <a:pt x="207" y="103"/>
                    </a:cubicBezTo>
                    <a:cubicBezTo>
                      <a:pt x="207" y="103"/>
                      <a:pt x="207" y="103"/>
                      <a:pt x="208" y="103"/>
                    </a:cubicBezTo>
                    <a:cubicBezTo>
                      <a:pt x="208" y="103"/>
                      <a:pt x="208" y="103"/>
                      <a:pt x="208" y="103"/>
                    </a:cubicBezTo>
                    <a:cubicBezTo>
                      <a:pt x="208" y="103"/>
                      <a:pt x="209" y="103"/>
                      <a:pt x="210" y="103"/>
                    </a:cubicBezTo>
                    <a:cubicBezTo>
                      <a:pt x="211" y="103"/>
                      <a:pt x="211" y="104"/>
                      <a:pt x="211" y="103"/>
                    </a:cubicBezTo>
                    <a:cubicBezTo>
                      <a:pt x="212" y="103"/>
                      <a:pt x="212" y="103"/>
                      <a:pt x="212" y="103"/>
                    </a:cubicBezTo>
                    <a:cubicBezTo>
                      <a:pt x="212" y="103"/>
                      <a:pt x="212" y="104"/>
                      <a:pt x="212" y="104"/>
                    </a:cubicBezTo>
                    <a:cubicBezTo>
                      <a:pt x="212" y="103"/>
                      <a:pt x="213" y="104"/>
                      <a:pt x="213" y="104"/>
                    </a:cubicBezTo>
                    <a:cubicBezTo>
                      <a:pt x="213" y="104"/>
                      <a:pt x="213" y="104"/>
                      <a:pt x="213" y="104"/>
                    </a:cubicBezTo>
                    <a:cubicBezTo>
                      <a:pt x="213" y="104"/>
                      <a:pt x="213" y="104"/>
                      <a:pt x="213" y="104"/>
                    </a:cubicBezTo>
                    <a:cubicBezTo>
                      <a:pt x="213" y="104"/>
                      <a:pt x="213" y="104"/>
                      <a:pt x="213" y="104"/>
                    </a:cubicBezTo>
                    <a:cubicBezTo>
                      <a:pt x="213" y="104"/>
                      <a:pt x="212" y="104"/>
                      <a:pt x="212" y="104"/>
                    </a:cubicBezTo>
                    <a:cubicBezTo>
                      <a:pt x="212" y="104"/>
                      <a:pt x="212" y="104"/>
                      <a:pt x="212" y="104"/>
                    </a:cubicBezTo>
                    <a:cubicBezTo>
                      <a:pt x="212" y="104"/>
                      <a:pt x="212" y="104"/>
                      <a:pt x="212" y="104"/>
                    </a:cubicBezTo>
                    <a:cubicBezTo>
                      <a:pt x="212" y="104"/>
                      <a:pt x="212" y="104"/>
                      <a:pt x="212" y="104"/>
                    </a:cubicBezTo>
                    <a:cubicBezTo>
                      <a:pt x="212" y="104"/>
                      <a:pt x="212" y="104"/>
                      <a:pt x="212" y="104"/>
                    </a:cubicBezTo>
                    <a:cubicBezTo>
                      <a:pt x="212" y="104"/>
                      <a:pt x="212" y="104"/>
                      <a:pt x="212" y="104"/>
                    </a:cubicBezTo>
                    <a:cubicBezTo>
                      <a:pt x="212" y="104"/>
                      <a:pt x="212" y="104"/>
                      <a:pt x="212" y="104"/>
                    </a:cubicBezTo>
                    <a:cubicBezTo>
                      <a:pt x="212" y="104"/>
                      <a:pt x="212" y="104"/>
                      <a:pt x="212" y="104"/>
                    </a:cubicBezTo>
                    <a:cubicBezTo>
                      <a:pt x="212" y="104"/>
                      <a:pt x="212" y="104"/>
                      <a:pt x="212" y="104"/>
                    </a:cubicBezTo>
                    <a:cubicBezTo>
                      <a:pt x="211" y="104"/>
                      <a:pt x="211" y="104"/>
                      <a:pt x="211" y="104"/>
                    </a:cubicBezTo>
                    <a:cubicBezTo>
                      <a:pt x="211" y="104"/>
                      <a:pt x="211" y="104"/>
                      <a:pt x="210" y="104"/>
                    </a:cubicBezTo>
                    <a:cubicBezTo>
                      <a:pt x="210" y="104"/>
                      <a:pt x="210" y="104"/>
                      <a:pt x="210" y="104"/>
                    </a:cubicBezTo>
                    <a:cubicBezTo>
                      <a:pt x="210" y="104"/>
                      <a:pt x="209" y="104"/>
                      <a:pt x="209" y="104"/>
                    </a:cubicBezTo>
                    <a:cubicBezTo>
                      <a:pt x="209" y="104"/>
                      <a:pt x="209" y="104"/>
                      <a:pt x="209" y="104"/>
                    </a:cubicBezTo>
                    <a:cubicBezTo>
                      <a:pt x="209" y="104"/>
                      <a:pt x="209" y="104"/>
                      <a:pt x="209" y="104"/>
                    </a:cubicBezTo>
                    <a:cubicBezTo>
                      <a:pt x="209" y="104"/>
                      <a:pt x="208" y="104"/>
                      <a:pt x="208" y="104"/>
                    </a:cubicBezTo>
                    <a:cubicBezTo>
                      <a:pt x="208" y="104"/>
                      <a:pt x="208" y="104"/>
                      <a:pt x="208" y="104"/>
                    </a:cubicBezTo>
                    <a:cubicBezTo>
                      <a:pt x="208" y="104"/>
                      <a:pt x="208" y="104"/>
                      <a:pt x="208" y="104"/>
                    </a:cubicBezTo>
                    <a:cubicBezTo>
                      <a:pt x="208" y="104"/>
                      <a:pt x="208" y="104"/>
                      <a:pt x="208" y="104"/>
                    </a:cubicBezTo>
                    <a:cubicBezTo>
                      <a:pt x="208" y="104"/>
                      <a:pt x="208" y="104"/>
                      <a:pt x="208" y="104"/>
                    </a:cubicBezTo>
                    <a:cubicBezTo>
                      <a:pt x="207" y="104"/>
                      <a:pt x="207" y="104"/>
                      <a:pt x="207" y="104"/>
                    </a:cubicBezTo>
                    <a:cubicBezTo>
                      <a:pt x="207" y="104"/>
                      <a:pt x="206" y="104"/>
                      <a:pt x="206" y="104"/>
                    </a:cubicBezTo>
                    <a:cubicBezTo>
                      <a:pt x="206" y="104"/>
                      <a:pt x="206" y="104"/>
                      <a:pt x="206" y="104"/>
                    </a:cubicBezTo>
                    <a:cubicBezTo>
                      <a:pt x="205" y="104"/>
                      <a:pt x="204" y="104"/>
                      <a:pt x="204" y="104"/>
                    </a:cubicBezTo>
                    <a:cubicBezTo>
                      <a:pt x="204" y="104"/>
                      <a:pt x="204" y="104"/>
                      <a:pt x="204" y="104"/>
                    </a:cubicBezTo>
                    <a:cubicBezTo>
                      <a:pt x="203" y="104"/>
                      <a:pt x="203" y="104"/>
                      <a:pt x="203" y="104"/>
                    </a:cubicBezTo>
                    <a:cubicBezTo>
                      <a:pt x="203" y="104"/>
                      <a:pt x="203" y="104"/>
                      <a:pt x="203" y="104"/>
                    </a:cubicBezTo>
                    <a:cubicBezTo>
                      <a:pt x="203" y="104"/>
                      <a:pt x="203" y="104"/>
                      <a:pt x="203" y="104"/>
                    </a:cubicBezTo>
                    <a:cubicBezTo>
                      <a:pt x="203" y="104"/>
                      <a:pt x="203" y="104"/>
                      <a:pt x="203" y="104"/>
                    </a:cubicBezTo>
                    <a:cubicBezTo>
                      <a:pt x="203" y="104"/>
                      <a:pt x="203" y="104"/>
                      <a:pt x="203" y="104"/>
                    </a:cubicBezTo>
                    <a:cubicBezTo>
                      <a:pt x="203" y="104"/>
                      <a:pt x="203" y="104"/>
                      <a:pt x="203" y="104"/>
                    </a:cubicBezTo>
                    <a:cubicBezTo>
                      <a:pt x="204" y="104"/>
                      <a:pt x="205" y="104"/>
                      <a:pt x="206" y="104"/>
                    </a:cubicBezTo>
                    <a:cubicBezTo>
                      <a:pt x="206" y="104"/>
                      <a:pt x="206" y="104"/>
                      <a:pt x="206" y="104"/>
                    </a:cubicBezTo>
                    <a:cubicBezTo>
                      <a:pt x="206" y="104"/>
                      <a:pt x="206" y="104"/>
                      <a:pt x="206" y="104"/>
                    </a:cubicBezTo>
                    <a:cubicBezTo>
                      <a:pt x="206" y="104"/>
                      <a:pt x="206" y="104"/>
                      <a:pt x="206" y="104"/>
                    </a:cubicBezTo>
                    <a:cubicBezTo>
                      <a:pt x="206" y="104"/>
                      <a:pt x="206" y="104"/>
                      <a:pt x="206" y="104"/>
                    </a:cubicBezTo>
                    <a:cubicBezTo>
                      <a:pt x="206" y="104"/>
                      <a:pt x="206" y="104"/>
                      <a:pt x="206" y="104"/>
                    </a:cubicBezTo>
                    <a:cubicBezTo>
                      <a:pt x="206" y="105"/>
                      <a:pt x="207" y="105"/>
                      <a:pt x="208" y="104"/>
                    </a:cubicBezTo>
                    <a:cubicBezTo>
                      <a:pt x="208" y="105"/>
                      <a:pt x="207" y="105"/>
                      <a:pt x="208" y="105"/>
                    </a:cubicBezTo>
                    <a:cubicBezTo>
                      <a:pt x="208" y="105"/>
                      <a:pt x="208" y="105"/>
                      <a:pt x="208" y="105"/>
                    </a:cubicBezTo>
                    <a:cubicBezTo>
                      <a:pt x="208" y="105"/>
                      <a:pt x="208" y="105"/>
                      <a:pt x="208" y="105"/>
                    </a:cubicBezTo>
                    <a:cubicBezTo>
                      <a:pt x="208" y="105"/>
                      <a:pt x="208" y="105"/>
                      <a:pt x="208" y="105"/>
                    </a:cubicBezTo>
                    <a:cubicBezTo>
                      <a:pt x="208" y="105"/>
                      <a:pt x="209" y="105"/>
                      <a:pt x="209" y="104"/>
                    </a:cubicBezTo>
                    <a:cubicBezTo>
                      <a:pt x="209" y="104"/>
                      <a:pt x="210" y="104"/>
                      <a:pt x="210" y="104"/>
                    </a:cubicBezTo>
                    <a:cubicBezTo>
                      <a:pt x="210" y="104"/>
                      <a:pt x="210" y="104"/>
                      <a:pt x="210" y="104"/>
                    </a:cubicBezTo>
                    <a:cubicBezTo>
                      <a:pt x="210" y="104"/>
                      <a:pt x="211" y="104"/>
                      <a:pt x="211" y="104"/>
                    </a:cubicBezTo>
                    <a:cubicBezTo>
                      <a:pt x="211" y="105"/>
                      <a:pt x="211" y="105"/>
                      <a:pt x="211" y="105"/>
                    </a:cubicBezTo>
                    <a:cubicBezTo>
                      <a:pt x="211" y="105"/>
                      <a:pt x="211" y="105"/>
                      <a:pt x="211" y="105"/>
                    </a:cubicBezTo>
                    <a:cubicBezTo>
                      <a:pt x="211" y="105"/>
                      <a:pt x="211" y="105"/>
                      <a:pt x="211" y="105"/>
                    </a:cubicBezTo>
                    <a:cubicBezTo>
                      <a:pt x="211" y="105"/>
                      <a:pt x="211" y="105"/>
                      <a:pt x="211" y="105"/>
                    </a:cubicBezTo>
                    <a:cubicBezTo>
                      <a:pt x="211" y="105"/>
                      <a:pt x="211" y="105"/>
                      <a:pt x="211" y="105"/>
                    </a:cubicBezTo>
                    <a:cubicBezTo>
                      <a:pt x="211" y="105"/>
                      <a:pt x="211" y="105"/>
                      <a:pt x="212" y="105"/>
                    </a:cubicBezTo>
                    <a:cubicBezTo>
                      <a:pt x="212" y="105"/>
                      <a:pt x="212" y="105"/>
                      <a:pt x="212" y="105"/>
                    </a:cubicBezTo>
                    <a:cubicBezTo>
                      <a:pt x="212" y="105"/>
                      <a:pt x="212" y="105"/>
                      <a:pt x="212" y="105"/>
                    </a:cubicBezTo>
                    <a:cubicBezTo>
                      <a:pt x="212" y="105"/>
                      <a:pt x="212" y="105"/>
                      <a:pt x="212" y="105"/>
                    </a:cubicBezTo>
                    <a:cubicBezTo>
                      <a:pt x="212" y="105"/>
                      <a:pt x="212" y="105"/>
                      <a:pt x="212" y="105"/>
                    </a:cubicBezTo>
                    <a:cubicBezTo>
                      <a:pt x="212" y="105"/>
                      <a:pt x="212" y="105"/>
                      <a:pt x="212" y="105"/>
                    </a:cubicBezTo>
                    <a:cubicBezTo>
                      <a:pt x="212" y="105"/>
                      <a:pt x="212" y="105"/>
                      <a:pt x="212" y="104"/>
                    </a:cubicBezTo>
                    <a:cubicBezTo>
                      <a:pt x="212" y="104"/>
                      <a:pt x="212" y="104"/>
                      <a:pt x="212" y="104"/>
                    </a:cubicBezTo>
                    <a:cubicBezTo>
                      <a:pt x="212" y="104"/>
                      <a:pt x="212" y="104"/>
                      <a:pt x="212" y="104"/>
                    </a:cubicBezTo>
                    <a:cubicBezTo>
                      <a:pt x="213" y="105"/>
                      <a:pt x="214" y="104"/>
                      <a:pt x="214" y="105"/>
                    </a:cubicBezTo>
                    <a:cubicBezTo>
                      <a:pt x="214" y="105"/>
                      <a:pt x="214" y="105"/>
                      <a:pt x="214" y="105"/>
                    </a:cubicBezTo>
                    <a:cubicBezTo>
                      <a:pt x="214" y="105"/>
                      <a:pt x="214" y="105"/>
                      <a:pt x="214" y="105"/>
                    </a:cubicBezTo>
                    <a:cubicBezTo>
                      <a:pt x="214" y="105"/>
                      <a:pt x="214" y="105"/>
                      <a:pt x="214" y="105"/>
                    </a:cubicBezTo>
                    <a:cubicBezTo>
                      <a:pt x="214" y="105"/>
                      <a:pt x="214" y="105"/>
                      <a:pt x="214" y="105"/>
                    </a:cubicBezTo>
                    <a:cubicBezTo>
                      <a:pt x="214" y="105"/>
                      <a:pt x="214" y="105"/>
                      <a:pt x="214" y="105"/>
                    </a:cubicBezTo>
                    <a:cubicBezTo>
                      <a:pt x="215" y="105"/>
                      <a:pt x="216" y="105"/>
                      <a:pt x="216" y="105"/>
                    </a:cubicBezTo>
                    <a:cubicBezTo>
                      <a:pt x="217" y="105"/>
                      <a:pt x="217" y="105"/>
                      <a:pt x="217" y="105"/>
                    </a:cubicBezTo>
                    <a:cubicBezTo>
                      <a:pt x="217" y="105"/>
                      <a:pt x="217" y="105"/>
                      <a:pt x="217" y="105"/>
                    </a:cubicBezTo>
                    <a:cubicBezTo>
                      <a:pt x="218" y="105"/>
                      <a:pt x="219" y="105"/>
                      <a:pt x="220" y="105"/>
                    </a:cubicBezTo>
                    <a:cubicBezTo>
                      <a:pt x="220" y="105"/>
                      <a:pt x="220" y="105"/>
                      <a:pt x="220" y="105"/>
                    </a:cubicBezTo>
                    <a:cubicBezTo>
                      <a:pt x="220" y="105"/>
                      <a:pt x="220" y="105"/>
                      <a:pt x="220" y="105"/>
                    </a:cubicBezTo>
                    <a:cubicBezTo>
                      <a:pt x="221" y="105"/>
                      <a:pt x="221" y="105"/>
                      <a:pt x="222" y="105"/>
                    </a:cubicBezTo>
                    <a:cubicBezTo>
                      <a:pt x="222" y="105"/>
                      <a:pt x="222" y="105"/>
                      <a:pt x="222" y="105"/>
                    </a:cubicBezTo>
                    <a:cubicBezTo>
                      <a:pt x="223" y="105"/>
                      <a:pt x="223" y="105"/>
                      <a:pt x="223" y="105"/>
                    </a:cubicBezTo>
                    <a:cubicBezTo>
                      <a:pt x="225" y="105"/>
                      <a:pt x="227" y="105"/>
                      <a:pt x="229" y="105"/>
                    </a:cubicBezTo>
                    <a:cubicBezTo>
                      <a:pt x="229" y="105"/>
                      <a:pt x="230" y="105"/>
                      <a:pt x="230" y="105"/>
                    </a:cubicBezTo>
                    <a:cubicBezTo>
                      <a:pt x="230" y="105"/>
                      <a:pt x="230" y="105"/>
                      <a:pt x="230" y="105"/>
                    </a:cubicBezTo>
                    <a:cubicBezTo>
                      <a:pt x="231" y="105"/>
                      <a:pt x="231" y="105"/>
                      <a:pt x="232" y="105"/>
                    </a:cubicBezTo>
                    <a:cubicBezTo>
                      <a:pt x="232" y="105"/>
                      <a:pt x="232" y="105"/>
                      <a:pt x="232" y="105"/>
                    </a:cubicBezTo>
                    <a:cubicBezTo>
                      <a:pt x="232" y="105"/>
                      <a:pt x="233" y="105"/>
                      <a:pt x="233" y="105"/>
                    </a:cubicBezTo>
                    <a:cubicBezTo>
                      <a:pt x="233" y="105"/>
                      <a:pt x="233" y="105"/>
                      <a:pt x="234" y="105"/>
                    </a:cubicBezTo>
                    <a:cubicBezTo>
                      <a:pt x="234" y="105"/>
                      <a:pt x="234" y="105"/>
                      <a:pt x="234" y="105"/>
                    </a:cubicBezTo>
                    <a:cubicBezTo>
                      <a:pt x="234" y="105"/>
                      <a:pt x="234" y="105"/>
                      <a:pt x="234" y="105"/>
                    </a:cubicBezTo>
                    <a:cubicBezTo>
                      <a:pt x="235" y="105"/>
                      <a:pt x="235" y="105"/>
                      <a:pt x="236" y="105"/>
                    </a:cubicBezTo>
                    <a:cubicBezTo>
                      <a:pt x="236" y="105"/>
                      <a:pt x="236" y="105"/>
                      <a:pt x="236" y="105"/>
                    </a:cubicBezTo>
                    <a:cubicBezTo>
                      <a:pt x="237" y="105"/>
                      <a:pt x="237" y="105"/>
                      <a:pt x="237" y="105"/>
                    </a:cubicBezTo>
                    <a:cubicBezTo>
                      <a:pt x="237" y="105"/>
                      <a:pt x="237" y="105"/>
                      <a:pt x="237" y="105"/>
                    </a:cubicBezTo>
                    <a:cubicBezTo>
                      <a:pt x="237" y="105"/>
                      <a:pt x="237" y="105"/>
                      <a:pt x="237" y="105"/>
                    </a:cubicBezTo>
                    <a:cubicBezTo>
                      <a:pt x="237" y="105"/>
                      <a:pt x="237" y="105"/>
                      <a:pt x="238" y="105"/>
                    </a:cubicBezTo>
                    <a:cubicBezTo>
                      <a:pt x="238" y="105"/>
                      <a:pt x="238" y="106"/>
                      <a:pt x="239" y="105"/>
                    </a:cubicBezTo>
                    <a:cubicBezTo>
                      <a:pt x="239" y="105"/>
                      <a:pt x="239" y="105"/>
                      <a:pt x="239" y="105"/>
                    </a:cubicBezTo>
                    <a:cubicBezTo>
                      <a:pt x="239" y="105"/>
                      <a:pt x="239" y="106"/>
                      <a:pt x="239" y="105"/>
                    </a:cubicBezTo>
                    <a:cubicBezTo>
                      <a:pt x="239" y="105"/>
                      <a:pt x="239" y="105"/>
                      <a:pt x="239" y="105"/>
                    </a:cubicBezTo>
                    <a:cubicBezTo>
                      <a:pt x="240" y="105"/>
                      <a:pt x="240" y="105"/>
                      <a:pt x="240" y="106"/>
                    </a:cubicBezTo>
                    <a:cubicBezTo>
                      <a:pt x="240" y="106"/>
                      <a:pt x="240" y="106"/>
                      <a:pt x="241" y="106"/>
                    </a:cubicBezTo>
                    <a:cubicBezTo>
                      <a:pt x="241" y="106"/>
                      <a:pt x="241" y="106"/>
                      <a:pt x="241" y="106"/>
                    </a:cubicBezTo>
                    <a:cubicBezTo>
                      <a:pt x="241" y="105"/>
                      <a:pt x="241" y="106"/>
                      <a:pt x="241" y="106"/>
                    </a:cubicBezTo>
                    <a:cubicBezTo>
                      <a:pt x="241" y="106"/>
                      <a:pt x="241" y="106"/>
                      <a:pt x="241" y="106"/>
                    </a:cubicBezTo>
                    <a:cubicBezTo>
                      <a:pt x="242" y="106"/>
                      <a:pt x="242" y="106"/>
                      <a:pt x="242" y="106"/>
                    </a:cubicBezTo>
                    <a:cubicBezTo>
                      <a:pt x="242" y="106"/>
                      <a:pt x="242" y="106"/>
                      <a:pt x="242" y="106"/>
                    </a:cubicBezTo>
                    <a:cubicBezTo>
                      <a:pt x="242" y="106"/>
                      <a:pt x="242" y="106"/>
                      <a:pt x="242" y="106"/>
                    </a:cubicBezTo>
                    <a:cubicBezTo>
                      <a:pt x="242" y="106"/>
                      <a:pt x="242" y="106"/>
                      <a:pt x="242" y="106"/>
                    </a:cubicBezTo>
                    <a:cubicBezTo>
                      <a:pt x="242" y="106"/>
                      <a:pt x="243" y="106"/>
                      <a:pt x="243" y="106"/>
                    </a:cubicBezTo>
                    <a:cubicBezTo>
                      <a:pt x="243" y="106"/>
                      <a:pt x="244" y="106"/>
                      <a:pt x="244" y="106"/>
                    </a:cubicBezTo>
                    <a:cubicBezTo>
                      <a:pt x="244" y="106"/>
                      <a:pt x="244" y="106"/>
                      <a:pt x="244" y="106"/>
                    </a:cubicBezTo>
                    <a:cubicBezTo>
                      <a:pt x="246" y="106"/>
                      <a:pt x="248" y="105"/>
                      <a:pt x="250" y="106"/>
                    </a:cubicBezTo>
                    <a:close/>
                    <a:moveTo>
                      <a:pt x="256" y="102"/>
                    </a:moveTo>
                    <a:cubicBezTo>
                      <a:pt x="256" y="102"/>
                      <a:pt x="256" y="102"/>
                      <a:pt x="256" y="102"/>
                    </a:cubicBezTo>
                    <a:cubicBezTo>
                      <a:pt x="256" y="102"/>
                      <a:pt x="256" y="102"/>
                      <a:pt x="256" y="102"/>
                    </a:cubicBezTo>
                    <a:cubicBezTo>
                      <a:pt x="256" y="102"/>
                      <a:pt x="256" y="102"/>
                      <a:pt x="256" y="102"/>
                    </a:cubicBezTo>
                    <a:cubicBezTo>
                      <a:pt x="256" y="102"/>
                      <a:pt x="256" y="102"/>
                      <a:pt x="256" y="102"/>
                    </a:cubicBezTo>
                    <a:cubicBezTo>
                      <a:pt x="256" y="102"/>
                      <a:pt x="256" y="102"/>
                      <a:pt x="256" y="102"/>
                    </a:cubicBezTo>
                    <a:close/>
                    <a:moveTo>
                      <a:pt x="254" y="102"/>
                    </a:moveTo>
                    <a:cubicBezTo>
                      <a:pt x="254" y="102"/>
                      <a:pt x="254" y="102"/>
                      <a:pt x="254" y="102"/>
                    </a:cubicBezTo>
                    <a:cubicBezTo>
                      <a:pt x="254" y="102"/>
                      <a:pt x="254" y="102"/>
                      <a:pt x="254" y="102"/>
                    </a:cubicBezTo>
                    <a:cubicBezTo>
                      <a:pt x="254" y="102"/>
                      <a:pt x="254" y="102"/>
                      <a:pt x="254" y="102"/>
                    </a:cubicBezTo>
                    <a:cubicBezTo>
                      <a:pt x="254" y="102"/>
                      <a:pt x="254" y="102"/>
                      <a:pt x="254" y="102"/>
                    </a:cubicBezTo>
                    <a:cubicBezTo>
                      <a:pt x="254" y="102"/>
                      <a:pt x="254" y="102"/>
                      <a:pt x="254" y="102"/>
                    </a:cubicBezTo>
                    <a:cubicBezTo>
                      <a:pt x="254" y="102"/>
                      <a:pt x="254" y="102"/>
                      <a:pt x="254" y="102"/>
                    </a:cubicBezTo>
                    <a:cubicBezTo>
                      <a:pt x="254" y="101"/>
                      <a:pt x="254" y="101"/>
                      <a:pt x="254" y="101"/>
                    </a:cubicBezTo>
                    <a:cubicBezTo>
                      <a:pt x="254" y="102"/>
                      <a:pt x="254" y="102"/>
                      <a:pt x="254" y="102"/>
                    </a:cubicBezTo>
                    <a:close/>
                    <a:moveTo>
                      <a:pt x="256" y="101"/>
                    </a:moveTo>
                    <a:cubicBezTo>
                      <a:pt x="256" y="102"/>
                      <a:pt x="255" y="101"/>
                      <a:pt x="254" y="101"/>
                    </a:cubicBezTo>
                    <a:cubicBezTo>
                      <a:pt x="254" y="101"/>
                      <a:pt x="254" y="101"/>
                      <a:pt x="254" y="101"/>
                    </a:cubicBezTo>
                    <a:cubicBezTo>
                      <a:pt x="254" y="101"/>
                      <a:pt x="254" y="101"/>
                      <a:pt x="254" y="101"/>
                    </a:cubicBezTo>
                    <a:cubicBezTo>
                      <a:pt x="254" y="101"/>
                      <a:pt x="255" y="101"/>
                      <a:pt x="255" y="101"/>
                    </a:cubicBezTo>
                    <a:cubicBezTo>
                      <a:pt x="255" y="101"/>
                      <a:pt x="256" y="101"/>
                      <a:pt x="256" y="101"/>
                    </a:cubicBezTo>
                    <a:close/>
                    <a:moveTo>
                      <a:pt x="265" y="93"/>
                    </a:moveTo>
                    <a:cubicBezTo>
                      <a:pt x="265" y="93"/>
                      <a:pt x="265" y="93"/>
                      <a:pt x="265" y="93"/>
                    </a:cubicBezTo>
                    <a:cubicBezTo>
                      <a:pt x="265" y="93"/>
                      <a:pt x="265" y="93"/>
                      <a:pt x="265" y="93"/>
                    </a:cubicBezTo>
                    <a:cubicBezTo>
                      <a:pt x="265" y="93"/>
                      <a:pt x="265" y="93"/>
                      <a:pt x="265" y="92"/>
                    </a:cubicBezTo>
                    <a:cubicBezTo>
                      <a:pt x="265" y="92"/>
                      <a:pt x="265" y="93"/>
                      <a:pt x="265" y="93"/>
                    </a:cubicBezTo>
                    <a:close/>
                    <a:moveTo>
                      <a:pt x="267" y="55"/>
                    </a:moveTo>
                    <a:cubicBezTo>
                      <a:pt x="268" y="55"/>
                      <a:pt x="268" y="55"/>
                      <a:pt x="268" y="55"/>
                    </a:cubicBezTo>
                    <a:cubicBezTo>
                      <a:pt x="268" y="55"/>
                      <a:pt x="268" y="55"/>
                      <a:pt x="267" y="55"/>
                    </a:cubicBezTo>
                    <a:cubicBezTo>
                      <a:pt x="267" y="55"/>
                      <a:pt x="267" y="55"/>
                      <a:pt x="267" y="55"/>
                    </a:cubicBezTo>
                    <a:cubicBezTo>
                      <a:pt x="267" y="55"/>
                      <a:pt x="267" y="55"/>
                      <a:pt x="267" y="55"/>
                    </a:cubicBezTo>
                    <a:cubicBezTo>
                      <a:pt x="267" y="55"/>
                      <a:pt x="267" y="55"/>
                      <a:pt x="267" y="55"/>
                    </a:cubicBezTo>
                    <a:cubicBezTo>
                      <a:pt x="267" y="55"/>
                      <a:pt x="267" y="55"/>
                      <a:pt x="267" y="55"/>
                    </a:cubicBezTo>
                    <a:close/>
                    <a:moveTo>
                      <a:pt x="267" y="55"/>
                    </a:moveTo>
                    <a:cubicBezTo>
                      <a:pt x="267" y="55"/>
                      <a:pt x="267" y="55"/>
                      <a:pt x="267" y="55"/>
                    </a:cubicBezTo>
                    <a:cubicBezTo>
                      <a:pt x="267" y="55"/>
                      <a:pt x="266" y="55"/>
                      <a:pt x="266" y="55"/>
                    </a:cubicBezTo>
                    <a:cubicBezTo>
                      <a:pt x="266" y="55"/>
                      <a:pt x="266" y="55"/>
                      <a:pt x="266" y="55"/>
                    </a:cubicBezTo>
                    <a:cubicBezTo>
                      <a:pt x="266" y="54"/>
                      <a:pt x="267" y="55"/>
                      <a:pt x="267" y="55"/>
                    </a:cubicBezTo>
                    <a:close/>
                    <a:moveTo>
                      <a:pt x="152" y="3"/>
                    </a:moveTo>
                    <a:cubicBezTo>
                      <a:pt x="152" y="3"/>
                      <a:pt x="152" y="3"/>
                      <a:pt x="152" y="3"/>
                    </a:cubicBezTo>
                    <a:cubicBezTo>
                      <a:pt x="152" y="3"/>
                      <a:pt x="152" y="4"/>
                      <a:pt x="152" y="4"/>
                    </a:cubicBezTo>
                    <a:cubicBezTo>
                      <a:pt x="152" y="4"/>
                      <a:pt x="152" y="4"/>
                      <a:pt x="152" y="4"/>
                    </a:cubicBezTo>
                    <a:cubicBezTo>
                      <a:pt x="152" y="4"/>
                      <a:pt x="152" y="3"/>
                      <a:pt x="152" y="3"/>
                    </a:cubicBezTo>
                    <a:cubicBezTo>
                      <a:pt x="152" y="3"/>
                      <a:pt x="152" y="3"/>
                      <a:pt x="152" y="3"/>
                    </a:cubicBezTo>
                    <a:close/>
                    <a:moveTo>
                      <a:pt x="101" y="2"/>
                    </a:moveTo>
                    <a:cubicBezTo>
                      <a:pt x="101" y="2"/>
                      <a:pt x="101" y="2"/>
                      <a:pt x="101" y="2"/>
                    </a:cubicBezTo>
                    <a:cubicBezTo>
                      <a:pt x="101" y="2"/>
                      <a:pt x="101" y="2"/>
                      <a:pt x="101" y="2"/>
                    </a:cubicBezTo>
                    <a:cubicBezTo>
                      <a:pt x="101" y="2"/>
                      <a:pt x="101" y="2"/>
                      <a:pt x="102" y="2"/>
                    </a:cubicBezTo>
                    <a:cubicBezTo>
                      <a:pt x="102" y="2"/>
                      <a:pt x="102" y="2"/>
                      <a:pt x="102" y="2"/>
                    </a:cubicBezTo>
                    <a:cubicBezTo>
                      <a:pt x="101" y="2"/>
                      <a:pt x="101" y="2"/>
                      <a:pt x="101" y="2"/>
                    </a:cubicBezTo>
                    <a:close/>
                    <a:moveTo>
                      <a:pt x="130" y="3"/>
                    </a:moveTo>
                    <a:cubicBezTo>
                      <a:pt x="130" y="3"/>
                      <a:pt x="131" y="3"/>
                      <a:pt x="131" y="3"/>
                    </a:cubicBezTo>
                    <a:cubicBezTo>
                      <a:pt x="131" y="3"/>
                      <a:pt x="131" y="3"/>
                      <a:pt x="131" y="3"/>
                    </a:cubicBezTo>
                    <a:cubicBezTo>
                      <a:pt x="131" y="3"/>
                      <a:pt x="131" y="4"/>
                      <a:pt x="131" y="4"/>
                    </a:cubicBezTo>
                    <a:cubicBezTo>
                      <a:pt x="131" y="4"/>
                      <a:pt x="131" y="4"/>
                      <a:pt x="131" y="4"/>
                    </a:cubicBezTo>
                    <a:cubicBezTo>
                      <a:pt x="131" y="4"/>
                      <a:pt x="130" y="4"/>
                      <a:pt x="130" y="4"/>
                    </a:cubicBezTo>
                    <a:cubicBezTo>
                      <a:pt x="130" y="4"/>
                      <a:pt x="130" y="4"/>
                      <a:pt x="130" y="4"/>
                    </a:cubicBezTo>
                    <a:cubicBezTo>
                      <a:pt x="130" y="3"/>
                      <a:pt x="129" y="4"/>
                      <a:pt x="129" y="3"/>
                    </a:cubicBezTo>
                    <a:cubicBezTo>
                      <a:pt x="130" y="3"/>
                      <a:pt x="130" y="3"/>
                      <a:pt x="130" y="3"/>
                    </a:cubicBezTo>
                    <a:close/>
                    <a:moveTo>
                      <a:pt x="125" y="3"/>
                    </a:moveTo>
                    <a:cubicBezTo>
                      <a:pt x="125" y="3"/>
                      <a:pt x="125" y="3"/>
                      <a:pt x="125" y="3"/>
                    </a:cubicBezTo>
                    <a:cubicBezTo>
                      <a:pt x="125" y="3"/>
                      <a:pt x="125" y="3"/>
                      <a:pt x="125" y="3"/>
                    </a:cubicBezTo>
                    <a:cubicBezTo>
                      <a:pt x="125" y="4"/>
                      <a:pt x="124" y="4"/>
                      <a:pt x="124" y="3"/>
                    </a:cubicBezTo>
                    <a:cubicBezTo>
                      <a:pt x="124" y="3"/>
                      <a:pt x="124" y="3"/>
                      <a:pt x="125" y="3"/>
                    </a:cubicBezTo>
                    <a:close/>
                    <a:moveTo>
                      <a:pt x="119" y="4"/>
                    </a:moveTo>
                    <a:cubicBezTo>
                      <a:pt x="119" y="4"/>
                      <a:pt x="119" y="4"/>
                      <a:pt x="119" y="4"/>
                    </a:cubicBezTo>
                    <a:cubicBezTo>
                      <a:pt x="119" y="4"/>
                      <a:pt x="119" y="3"/>
                      <a:pt x="119" y="4"/>
                    </a:cubicBezTo>
                    <a:cubicBezTo>
                      <a:pt x="119" y="4"/>
                      <a:pt x="119" y="4"/>
                      <a:pt x="119" y="4"/>
                    </a:cubicBezTo>
                    <a:cubicBezTo>
                      <a:pt x="119" y="4"/>
                      <a:pt x="119" y="4"/>
                      <a:pt x="119" y="4"/>
                    </a:cubicBezTo>
                    <a:cubicBezTo>
                      <a:pt x="119" y="4"/>
                      <a:pt x="119" y="4"/>
                      <a:pt x="119" y="4"/>
                    </a:cubicBezTo>
                    <a:cubicBezTo>
                      <a:pt x="119" y="4"/>
                      <a:pt x="119" y="4"/>
                      <a:pt x="119" y="4"/>
                    </a:cubicBezTo>
                    <a:cubicBezTo>
                      <a:pt x="119" y="4"/>
                      <a:pt x="119" y="4"/>
                      <a:pt x="119" y="4"/>
                    </a:cubicBezTo>
                    <a:cubicBezTo>
                      <a:pt x="119" y="4"/>
                      <a:pt x="120" y="4"/>
                      <a:pt x="120" y="4"/>
                    </a:cubicBezTo>
                    <a:cubicBezTo>
                      <a:pt x="120" y="4"/>
                      <a:pt x="120" y="4"/>
                      <a:pt x="120" y="4"/>
                    </a:cubicBezTo>
                    <a:cubicBezTo>
                      <a:pt x="120" y="4"/>
                      <a:pt x="120" y="4"/>
                      <a:pt x="119" y="4"/>
                    </a:cubicBezTo>
                    <a:cubicBezTo>
                      <a:pt x="119" y="4"/>
                      <a:pt x="119" y="4"/>
                      <a:pt x="119" y="4"/>
                    </a:cubicBezTo>
                    <a:close/>
                    <a:moveTo>
                      <a:pt x="127" y="4"/>
                    </a:moveTo>
                    <a:cubicBezTo>
                      <a:pt x="127" y="4"/>
                      <a:pt x="127" y="4"/>
                      <a:pt x="126" y="4"/>
                    </a:cubicBezTo>
                    <a:cubicBezTo>
                      <a:pt x="127" y="3"/>
                      <a:pt x="128" y="4"/>
                      <a:pt x="129" y="4"/>
                    </a:cubicBezTo>
                    <a:cubicBezTo>
                      <a:pt x="129" y="4"/>
                      <a:pt x="128" y="4"/>
                      <a:pt x="129" y="4"/>
                    </a:cubicBezTo>
                    <a:cubicBezTo>
                      <a:pt x="128" y="4"/>
                      <a:pt x="127" y="3"/>
                      <a:pt x="127" y="4"/>
                    </a:cubicBezTo>
                    <a:close/>
                    <a:moveTo>
                      <a:pt x="130" y="4"/>
                    </a:moveTo>
                    <a:cubicBezTo>
                      <a:pt x="130" y="4"/>
                      <a:pt x="130" y="4"/>
                      <a:pt x="131" y="4"/>
                    </a:cubicBezTo>
                    <a:cubicBezTo>
                      <a:pt x="130" y="4"/>
                      <a:pt x="130" y="4"/>
                      <a:pt x="130" y="4"/>
                    </a:cubicBezTo>
                    <a:cubicBezTo>
                      <a:pt x="130" y="4"/>
                      <a:pt x="130" y="4"/>
                      <a:pt x="130" y="4"/>
                    </a:cubicBezTo>
                    <a:close/>
                    <a:moveTo>
                      <a:pt x="100" y="4"/>
                    </a:moveTo>
                    <a:cubicBezTo>
                      <a:pt x="100" y="4"/>
                      <a:pt x="100" y="4"/>
                      <a:pt x="100" y="4"/>
                    </a:cubicBezTo>
                    <a:cubicBezTo>
                      <a:pt x="100" y="4"/>
                      <a:pt x="100" y="4"/>
                      <a:pt x="100" y="4"/>
                    </a:cubicBezTo>
                    <a:cubicBezTo>
                      <a:pt x="100" y="4"/>
                      <a:pt x="100" y="4"/>
                      <a:pt x="100" y="4"/>
                    </a:cubicBezTo>
                    <a:cubicBezTo>
                      <a:pt x="100" y="4"/>
                      <a:pt x="100" y="4"/>
                      <a:pt x="100" y="4"/>
                    </a:cubicBezTo>
                    <a:cubicBezTo>
                      <a:pt x="100" y="4"/>
                      <a:pt x="100" y="4"/>
                      <a:pt x="100" y="4"/>
                    </a:cubicBezTo>
                    <a:close/>
                    <a:moveTo>
                      <a:pt x="65" y="2"/>
                    </a:moveTo>
                    <a:cubicBezTo>
                      <a:pt x="65" y="2"/>
                      <a:pt x="65" y="2"/>
                      <a:pt x="65" y="2"/>
                    </a:cubicBezTo>
                    <a:cubicBezTo>
                      <a:pt x="65" y="2"/>
                      <a:pt x="65" y="2"/>
                      <a:pt x="65" y="2"/>
                    </a:cubicBezTo>
                    <a:cubicBezTo>
                      <a:pt x="65" y="2"/>
                      <a:pt x="65" y="2"/>
                      <a:pt x="65" y="2"/>
                    </a:cubicBezTo>
                    <a:cubicBezTo>
                      <a:pt x="65" y="2"/>
                      <a:pt x="65" y="2"/>
                      <a:pt x="66" y="2"/>
                    </a:cubicBezTo>
                    <a:cubicBezTo>
                      <a:pt x="66" y="2"/>
                      <a:pt x="66" y="2"/>
                      <a:pt x="66" y="2"/>
                    </a:cubicBezTo>
                    <a:cubicBezTo>
                      <a:pt x="66" y="2"/>
                      <a:pt x="66" y="2"/>
                      <a:pt x="65" y="2"/>
                    </a:cubicBezTo>
                    <a:cubicBezTo>
                      <a:pt x="65" y="2"/>
                      <a:pt x="65" y="2"/>
                      <a:pt x="65" y="2"/>
                    </a:cubicBezTo>
                    <a:cubicBezTo>
                      <a:pt x="65" y="2"/>
                      <a:pt x="65" y="2"/>
                      <a:pt x="65" y="2"/>
                    </a:cubicBezTo>
                    <a:cubicBezTo>
                      <a:pt x="65" y="2"/>
                      <a:pt x="65" y="2"/>
                      <a:pt x="65" y="2"/>
                    </a:cubicBezTo>
                    <a:close/>
                    <a:moveTo>
                      <a:pt x="45" y="1"/>
                    </a:moveTo>
                    <a:cubicBezTo>
                      <a:pt x="45" y="1"/>
                      <a:pt x="45" y="0"/>
                      <a:pt x="45" y="0"/>
                    </a:cubicBezTo>
                    <a:cubicBezTo>
                      <a:pt x="45" y="0"/>
                      <a:pt x="45" y="0"/>
                      <a:pt x="45" y="0"/>
                    </a:cubicBezTo>
                    <a:cubicBezTo>
                      <a:pt x="46" y="0"/>
                      <a:pt x="46" y="0"/>
                      <a:pt x="46" y="1"/>
                    </a:cubicBezTo>
                    <a:cubicBezTo>
                      <a:pt x="46" y="1"/>
                      <a:pt x="46" y="1"/>
                      <a:pt x="46" y="1"/>
                    </a:cubicBezTo>
                    <a:cubicBezTo>
                      <a:pt x="46" y="1"/>
                      <a:pt x="46" y="1"/>
                      <a:pt x="45" y="1"/>
                    </a:cubicBezTo>
                    <a:close/>
                    <a:moveTo>
                      <a:pt x="48" y="1"/>
                    </a:moveTo>
                    <a:cubicBezTo>
                      <a:pt x="48" y="1"/>
                      <a:pt x="48" y="1"/>
                      <a:pt x="48" y="1"/>
                    </a:cubicBezTo>
                    <a:cubicBezTo>
                      <a:pt x="48" y="1"/>
                      <a:pt x="48" y="1"/>
                      <a:pt x="48" y="1"/>
                    </a:cubicBezTo>
                    <a:close/>
                    <a:moveTo>
                      <a:pt x="48" y="1"/>
                    </a:moveTo>
                    <a:cubicBezTo>
                      <a:pt x="48" y="1"/>
                      <a:pt x="48" y="1"/>
                      <a:pt x="48" y="1"/>
                    </a:cubicBezTo>
                    <a:cubicBezTo>
                      <a:pt x="48" y="1"/>
                      <a:pt x="48" y="1"/>
                      <a:pt x="48" y="1"/>
                    </a:cubicBezTo>
                    <a:cubicBezTo>
                      <a:pt x="48" y="1"/>
                      <a:pt x="48" y="1"/>
                      <a:pt x="48" y="1"/>
                    </a:cubicBezTo>
                    <a:cubicBezTo>
                      <a:pt x="48" y="1"/>
                      <a:pt x="48" y="1"/>
                      <a:pt x="48" y="1"/>
                    </a:cubicBezTo>
                    <a:close/>
                    <a:moveTo>
                      <a:pt x="45" y="1"/>
                    </a:moveTo>
                    <a:cubicBezTo>
                      <a:pt x="45" y="1"/>
                      <a:pt x="45" y="1"/>
                      <a:pt x="45" y="1"/>
                    </a:cubicBezTo>
                    <a:cubicBezTo>
                      <a:pt x="46" y="1"/>
                      <a:pt x="46" y="1"/>
                      <a:pt x="46" y="1"/>
                    </a:cubicBezTo>
                    <a:cubicBezTo>
                      <a:pt x="46" y="1"/>
                      <a:pt x="46" y="1"/>
                      <a:pt x="46" y="1"/>
                    </a:cubicBezTo>
                    <a:cubicBezTo>
                      <a:pt x="46" y="1"/>
                      <a:pt x="45" y="1"/>
                      <a:pt x="45" y="1"/>
                    </a:cubicBezTo>
                    <a:close/>
                    <a:moveTo>
                      <a:pt x="39" y="1"/>
                    </a:moveTo>
                    <a:cubicBezTo>
                      <a:pt x="39" y="1"/>
                      <a:pt x="39" y="1"/>
                      <a:pt x="40" y="1"/>
                    </a:cubicBezTo>
                    <a:cubicBezTo>
                      <a:pt x="39" y="1"/>
                      <a:pt x="39" y="1"/>
                      <a:pt x="39" y="1"/>
                    </a:cubicBezTo>
                    <a:cubicBezTo>
                      <a:pt x="39" y="1"/>
                      <a:pt x="39" y="1"/>
                      <a:pt x="39" y="1"/>
                    </a:cubicBezTo>
                    <a:close/>
                    <a:moveTo>
                      <a:pt x="42" y="2"/>
                    </a:moveTo>
                    <a:cubicBezTo>
                      <a:pt x="42" y="2"/>
                      <a:pt x="42" y="2"/>
                      <a:pt x="42" y="2"/>
                    </a:cubicBezTo>
                    <a:cubicBezTo>
                      <a:pt x="42" y="2"/>
                      <a:pt x="42" y="2"/>
                      <a:pt x="41" y="2"/>
                    </a:cubicBezTo>
                    <a:cubicBezTo>
                      <a:pt x="41" y="1"/>
                      <a:pt x="41" y="1"/>
                      <a:pt x="41" y="1"/>
                    </a:cubicBezTo>
                    <a:cubicBezTo>
                      <a:pt x="41" y="1"/>
                      <a:pt x="41" y="1"/>
                      <a:pt x="41" y="1"/>
                    </a:cubicBezTo>
                    <a:cubicBezTo>
                      <a:pt x="42" y="1"/>
                      <a:pt x="42" y="1"/>
                      <a:pt x="42" y="1"/>
                    </a:cubicBezTo>
                    <a:cubicBezTo>
                      <a:pt x="42" y="1"/>
                      <a:pt x="42" y="1"/>
                      <a:pt x="42" y="1"/>
                    </a:cubicBezTo>
                    <a:lnTo>
                      <a:pt x="42" y="2"/>
                    </a:lnTo>
                    <a:close/>
                    <a:moveTo>
                      <a:pt x="53" y="1"/>
                    </a:moveTo>
                    <a:cubicBezTo>
                      <a:pt x="53" y="1"/>
                      <a:pt x="53" y="1"/>
                      <a:pt x="53" y="1"/>
                    </a:cubicBezTo>
                    <a:cubicBezTo>
                      <a:pt x="53" y="1"/>
                      <a:pt x="53" y="1"/>
                      <a:pt x="53" y="1"/>
                    </a:cubicBezTo>
                    <a:cubicBezTo>
                      <a:pt x="53" y="1"/>
                      <a:pt x="53" y="1"/>
                      <a:pt x="53" y="1"/>
                    </a:cubicBezTo>
                    <a:cubicBezTo>
                      <a:pt x="53" y="1"/>
                      <a:pt x="53" y="1"/>
                      <a:pt x="53" y="1"/>
                    </a:cubicBezTo>
                    <a:cubicBezTo>
                      <a:pt x="53" y="2"/>
                      <a:pt x="53" y="2"/>
                      <a:pt x="53" y="1"/>
                    </a:cubicBezTo>
                    <a:close/>
                    <a:moveTo>
                      <a:pt x="60" y="2"/>
                    </a:moveTo>
                    <a:cubicBezTo>
                      <a:pt x="60" y="2"/>
                      <a:pt x="60" y="2"/>
                      <a:pt x="60" y="2"/>
                    </a:cubicBezTo>
                    <a:cubicBezTo>
                      <a:pt x="60" y="2"/>
                      <a:pt x="60" y="2"/>
                      <a:pt x="60" y="2"/>
                    </a:cubicBezTo>
                    <a:cubicBezTo>
                      <a:pt x="60" y="2"/>
                      <a:pt x="60" y="2"/>
                      <a:pt x="60" y="2"/>
                    </a:cubicBezTo>
                    <a:cubicBezTo>
                      <a:pt x="60" y="2"/>
                      <a:pt x="60" y="2"/>
                      <a:pt x="61" y="2"/>
                    </a:cubicBezTo>
                    <a:cubicBezTo>
                      <a:pt x="61" y="2"/>
                      <a:pt x="61" y="2"/>
                      <a:pt x="61" y="2"/>
                    </a:cubicBezTo>
                    <a:cubicBezTo>
                      <a:pt x="61" y="2"/>
                      <a:pt x="61" y="2"/>
                      <a:pt x="61" y="2"/>
                    </a:cubicBezTo>
                    <a:cubicBezTo>
                      <a:pt x="61" y="2"/>
                      <a:pt x="61" y="2"/>
                      <a:pt x="61" y="2"/>
                    </a:cubicBezTo>
                    <a:cubicBezTo>
                      <a:pt x="61" y="2"/>
                      <a:pt x="60" y="2"/>
                      <a:pt x="60" y="2"/>
                    </a:cubicBezTo>
                    <a:close/>
                    <a:moveTo>
                      <a:pt x="70" y="3"/>
                    </a:moveTo>
                    <a:cubicBezTo>
                      <a:pt x="70" y="3"/>
                      <a:pt x="70" y="3"/>
                      <a:pt x="70" y="2"/>
                    </a:cubicBezTo>
                    <a:cubicBezTo>
                      <a:pt x="70" y="2"/>
                      <a:pt x="70" y="2"/>
                      <a:pt x="70" y="2"/>
                    </a:cubicBezTo>
                    <a:cubicBezTo>
                      <a:pt x="70" y="2"/>
                      <a:pt x="70" y="2"/>
                      <a:pt x="70" y="2"/>
                    </a:cubicBezTo>
                    <a:cubicBezTo>
                      <a:pt x="70" y="2"/>
                      <a:pt x="70" y="2"/>
                      <a:pt x="70" y="2"/>
                    </a:cubicBezTo>
                    <a:cubicBezTo>
                      <a:pt x="70" y="2"/>
                      <a:pt x="70" y="2"/>
                      <a:pt x="70" y="2"/>
                    </a:cubicBezTo>
                    <a:cubicBezTo>
                      <a:pt x="70" y="2"/>
                      <a:pt x="70" y="2"/>
                      <a:pt x="70" y="2"/>
                    </a:cubicBezTo>
                    <a:cubicBezTo>
                      <a:pt x="70" y="2"/>
                      <a:pt x="70" y="2"/>
                      <a:pt x="70" y="2"/>
                    </a:cubicBezTo>
                    <a:cubicBezTo>
                      <a:pt x="70" y="3"/>
                      <a:pt x="70" y="3"/>
                      <a:pt x="70" y="3"/>
                    </a:cubicBezTo>
                    <a:cubicBezTo>
                      <a:pt x="70" y="3"/>
                      <a:pt x="70" y="3"/>
                      <a:pt x="70" y="3"/>
                    </a:cubicBezTo>
                    <a:cubicBezTo>
                      <a:pt x="70" y="3"/>
                      <a:pt x="70" y="3"/>
                      <a:pt x="70" y="3"/>
                    </a:cubicBezTo>
                    <a:close/>
                    <a:moveTo>
                      <a:pt x="70" y="3"/>
                    </a:moveTo>
                    <a:cubicBezTo>
                      <a:pt x="70" y="3"/>
                      <a:pt x="70" y="3"/>
                      <a:pt x="70" y="3"/>
                    </a:cubicBezTo>
                    <a:cubicBezTo>
                      <a:pt x="70" y="3"/>
                      <a:pt x="71" y="3"/>
                      <a:pt x="71" y="3"/>
                    </a:cubicBezTo>
                    <a:cubicBezTo>
                      <a:pt x="71" y="3"/>
                      <a:pt x="70" y="3"/>
                      <a:pt x="70" y="3"/>
                    </a:cubicBezTo>
                    <a:close/>
                    <a:moveTo>
                      <a:pt x="57" y="4"/>
                    </a:moveTo>
                    <a:cubicBezTo>
                      <a:pt x="57" y="4"/>
                      <a:pt x="57" y="4"/>
                      <a:pt x="57" y="4"/>
                    </a:cubicBezTo>
                    <a:cubicBezTo>
                      <a:pt x="57" y="3"/>
                      <a:pt x="57" y="3"/>
                      <a:pt x="57" y="4"/>
                    </a:cubicBezTo>
                    <a:cubicBezTo>
                      <a:pt x="57" y="4"/>
                      <a:pt x="57" y="4"/>
                      <a:pt x="57" y="4"/>
                    </a:cubicBezTo>
                    <a:close/>
                    <a:moveTo>
                      <a:pt x="44" y="3"/>
                    </a:move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lose/>
                    <a:moveTo>
                      <a:pt x="37" y="4"/>
                    </a:moveTo>
                    <a:cubicBezTo>
                      <a:pt x="37" y="4"/>
                      <a:pt x="37" y="4"/>
                      <a:pt x="36" y="4"/>
                    </a:cubicBezTo>
                    <a:cubicBezTo>
                      <a:pt x="36" y="4"/>
                      <a:pt x="36" y="4"/>
                      <a:pt x="36"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lose/>
                    <a:moveTo>
                      <a:pt x="37" y="4"/>
                    </a:moveTo>
                    <a:cubicBezTo>
                      <a:pt x="37" y="4"/>
                      <a:pt x="37" y="4"/>
                      <a:pt x="37" y="4"/>
                    </a:cubicBezTo>
                    <a:cubicBezTo>
                      <a:pt x="37" y="4"/>
                      <a:pt x="37" y="4"/>
                      <a:pt x="37" y="4"/>
                    </a:cubicBezTo>
                    <a:cubicBezTo>
                      <a:pt x="37" y="4"/>
                      <a:pt x="37" y="4"/>
                      <a:pt x="37" y="4"/>
                    </a:cubicBezTo>
                    <a:close/>
                    <a:moveTo>
                      <a:pt x="39" y="4"/>
                    </a:move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lose/>
                    <a:moveTo>
                      <a:pt x="37" y="5"/>
                    </a:moveTo>
                    <a:cubicBezTo>
                      <a:pt x="37" y="5"/>
                      <a:pt x="37" y="5"/>
                      <a:pt x="37" y="5"/>
                    </a:cubicBezTo>
                    <a:cubicBezTo>
                      <a:pt x="37" y="5"/>
                      <a:pt x="37" y="5"/>
                      <a:pt x="37" y="4"/>
                    </a:cubicBezTo>
                    <a:cubicBezTo>
                      <a:pt x="37" y="4"/>
                      <a:pt x="37" y="4"/>
                      <a:pt x="37" y="4"/>
                    </a:cubicBezTo>
                    <a:cubicBezTo>
                      <a:pt x="38" y="4"/>
                      <a:pt x="38" y="4"/>
                      <a:pt x="38" y="5"/>
                    </a:cubicBezTo>
                    <a:cubicBezTo>
                      <a:pt x="38" y="5"/>
                      <a:pt x="37" y="5"/>
                      <a:pt x="37" y="5"/>
                    </a:cubicBezTo>
                    <a:close/>
                    <a:moveTo>
                      <a:pt x="38" y="4"/>
                    </a:moveTo>
                    <a:cubicBezTo>
                      <a:pt x="39" y="5"/>
                      <a:pt x="39" y="4"/>
                      <a:pt x="39" y="5"/>
                    </a:cubicBezTo>
                    <a:cubicBezTo>
                      <a:pt x="39" y="5"/>
                      <a:pt x="38" y="5"/>
                      <a:pt x="38" y="4"/>
                    </a:cubicBezTo>
                    <a:close/>
                    <a:moveTo>
                      <a:pt x="32" y="3"/>
                    </a:moveTo>
                    <a:cubicBezTo>
                      <a:pt x="32" y="3"/>
                      <a:pt x="32" y="3"/>
                      <a:pt x="32" y="3"/>
                    </a:cubicBezTo>
                    <a:cubicBezTo>
                      <a:pt x="32" y="3"/>
                      <a:pt x="32" y="3"/>
                      <a:pt x="32" y="3"/>
                    </a:cubicBezTo>
                    <a:cubicBezTo>
                      <a:pt x="32" y="3"/>
                      <a:pt x="32" y="3"/>
                      <a:pt x="32" y="3"/>
                    </a:cubicBezTo>
                    <a:close/>
                    <a:moveTo>
                      <a:pt x="14" y="3"/>
                    </a:moveTo>
                    <a:cubicBezTo>
                      <a:pt x="13" y="3"/>
                      <a:pt x="13" y="3"/>
                      <a:pt x="12" y="3"/>
                    </a:cubicBezTo>
                    <a:cubicBezTo>
                      <a:pt x="12" y="3"/>
                      <a:pt x="12" y="3"/>
                      <a:pt x="12" y="3"/>
                    </a:cubicBezTo>
                    <a:cubicBezTo>
                      <a:pt x="13" y="3"/>
                      <a:pt x="13" y="3"/>
                      <a:pt x="13" y="3"/>
                    </a:cubicBezTo>
                    <a:cubicBezTo>
                      <a:pt x="13" y="3"/>
                      <a:pt x="13" y="3"/>
                      <a:pt x="13" y="3"/>
                    </a:cubicBezTo>
                    <a:cubicBezTo>
                      <a:pt x="13" y="3"/>
                      <a:pt x="13" y="3"/>
                      <a:pt x="13" y="3"/>
                    </a:cubicBezTo>
                    <a:cubicBezTo>
                      <a:pt x="13" y="3"/>
                      <a:pt x="13" y="3"/>
                      <a:pt x="14" y="3"/>
                    </a:cubicBezTo>
                    <a:cubicBezTo>
                      <a:pt x="14" y="3"/>
                      <a:pt x="14" y="3"/>
                      <a:pt x="14" y="3"/>
                    </a:cubicBezTo>
                    <a:cubicBezTo>
                      <a:pt x="14" y="3"/>
                      <a:pt x="14" y="3"/>
                      <a:pt x="14" y="3"/>
                    </a:cubicBezTo>
                    <a:cubicBezTo>
                      <a:pt x="14" y="3"/>
                      <a:pt x="14" y="3"/>
                      <a:pt x="14" y="3"/>
                    </a:cubicBezTo>
                    <a:cubicBezTo>
                      <a:pt x="14" y="3"/>
                      <a:pt x="14" y="3"/>
                      <a:pt x="14" y="3"/>
                    </a:cubicBezTo>
                    <a:close/>
                    <a:moveTo>
                      <a:pt x="14" y="3"/>
                    </a:moveTo>
                    <a:cubicBezTo>
                      <a:pt x="14" y="3"/>
                      <a:pt x="14" y="3"/>
                      <a:pt x="14" y="3"/>
                    </a:cubicBezTo>
                    <a:cubicBezTo>
                      <a:pt x="15" y="3"/>
                      <a:pt x="15" y="3"/>
                      <a:pt x="15" y="3"/>
                    </a:cubicBezTo>
                    <a:cubicBezTo>
                      <a:pt x="15" y="3"/>
                      <a:pt x="15" y="3"/>
                      <a:pt x="15" y="3"/>
                    </a:cubicBezTo>
                    <a:cubicBezTo>
                      <a:pt x="15" y="3"/>
                      <a:pt x="15" y="3"/>
                      <a:pt x="15" y="3"/>
                    </a:cubicBezTo>
                    <a:cubicBezTo>
                      <a:pt x="15" y="3"/>
                      <a:pt x="15" y="3"/>
                      <a:pt x="14" y="3"/>
                    </a:cubicBezTo>
                    <a:close/>
                    <a:moveTo>
                      <a:pt x="26" y="4"/>
                    </a:moveTo>
                    <a:cubicBezTo>
                      <a:pt x="26" y="4"/>
                      <a:pt x="26" y="4"/>
                      <a:pt x="26" y="4"/>
                    </a:cubicBezTo>
                    <a:cubicBezTo>
                      <a:pt x="26" y="4"/>
                      <a:pt x="26" y="4"/>
                      <a:pt x="26" y="4"/>
                    </a:cubicBezTo>
                    <a:close/>
                    <a:moveTo>
                      <a:pt x="43" y="5"/>
                    </a:moveTo>
                    <a:cubicBezTo>
                      <a:pt x="43" y="5"/>
                      <a:pt x="44" y="5"/>
                      <a:pt x="44" y="5"/>
                    </a:cubicBezTo>
                    <a:cubicBezTo>
                      <a:pt x="44" y="5"/>
                      <a:pt x="43" y="5"/>
                      <a:pt x="43" y="5"/>
                    </a:cubicBezTo>
                    <a:close/>
                    <a:moveTo>
                      <a:pt x="46" y="5"/>
                    </a:moveTo>
                    <a:cubicBezTo>
                      <a:pt x="46" y="5"/>
                      <a:pt x="46" y="5"/>
                      <a:pt x="46" y="5"/>
                    </a:cubicBezTo>
                    <a:cubicBezTo>
                      <a:pt x="46" y="5"/>
                      <a:pt x="46" y="5"/>
                      <a:pt x="46" y="5"/>
                    </a:cubicBezTo>
                    <a:close/>
                    <a:moveTo>
                      <a:pt x="48" y="6"/>
                    </a:moveTo>
                    <a:cubicBezTo>
                      <a:pt x="48" y="6"/>
                      <a:pt x="48" y="5"/>
                      <a:pt x="48" y="5"/>
                    </a:cubicBezTo>
                    <a:cubicBezTo>
                      <a:pt x="47" y="5"/>
                      <a:pt x="47" y="5"/>
                      <a:pt x="47" y="5"/>
                    </a:cubicBezTo>
                    <a:cubicBezTo>
                      <a:pt x="47" y="5"/>
                      <a:pt x="48" y="5"/>
                      <a:pt x="49" y="5"/>
                    </a:cubicBezTo>
                    <a:cubicBezTo>
                      <a:pt x="49" y="5"/>
                      <a:pt x="49" y="6"/>
                      <a:pt x="49" y="6"/>
                    </a:cubicBezTo>
                    <a:cubicBezTo>
                      <a:pt x="48" y="6"/>
                      <a:pt x="49" y="6"/>
                      <a:pt x="49" y="6"/>
                    </a:cubicBezTo>
                    <a:cubicBezTo>
                      <a:pt x="48" y="5"/>
                      <a:pt x="48" y="6"/>
                      <a:pt x="48" y="6"/>
                    </a:cubicBezTo>
                    <a:close/>
                    <a:moveTo>
                      <a:pt x="50" y="6"/>
                    </a:moveTo>
                    <a:cubicBezTo>
                      <a:pt x="51" y="5"/>
                      <a:pt x="51" y="6"/>
                      <a:pt x="51" y="6"/>
                    </a:cubicBezTo>
                    <a:cubicBezTo>
                      <a:pt x="52" y="6"/>
                      <a:pt x="52" y="6"/>
                      <a:pt x="52" y="6"/>
                    </a:cubicBezTo>
                    <a:cubicBezTo>
                      <a:pt x="52" y="6"/>
                      <a:pt x="51" y="6"/>
                      <a:pt x="51" y="6"/>
                    </a:cubicBezTo>
                    <a:cubicBezTo>
                      <a:pt x="51" y="6"/>
                      <a:pt x="51" y="6"/>
                      <a:pt x="51" y="6"/>
                    </a:cubicBezTo>
                    <a:cubicBezTo>
                      <a:pt x="51" y="6"/>
                      <a:pt x="51" y="6"/>
                      <a:pt x="52" y="6"/>
                    </a:cubicBezTo>
                    <a:cubicBezTo>
                      <a:pt x="51" y="6"/>
                      <a:pt x="51" y="6"/>
                      <a:pt x="51" y="6"/>
                    </a:cubicBezTo>
                    <a:cubicBezTo>
                      <a:pt x="51" y="6"/>
                      <a:pt x="51" y="6"/>
                      <a:pt x="50" y="6"/>
                    </a:cubicBezTo>
                    <a:close/>
                    <a:moveTo>
                      <a:pt x="52" y="6"/>
                    </a:moveTo>
                    <a:cubicBezTo>
                      <a:pt x="52" y="6"/>
                      <a:pt x="52" y="6"/>
                      <a:pt x="52" y="6"/>
                    </a:cubicBezTo>
                    <a:cubicBezTo>
                      <a:pt x="52" y="6"/>
                      <a:pt x="52" y="6"/>
                      <a:pt x="52" y="6"/>
                    </a:cubicBezTo>
                    <a:cubicBezTo>
                      <a:pt x="52" y="6"/>
                      <a:pt x="52" y="6"/>
                      <a:pt x="52" y="6"/>
                    </a:cubicBezTo>
                    <a:cubicBezTo>
                      <a:pt x="52" y="6"/>
                      <a:pt x="52" y="6"/>
                      <a:pt x="52" y="6"/>
                    </a:cubicBezTo>
                    <a:cubicBezTo>
                      <a:pt x="52" y="6"/>
                      <a:pt x="52" y="6"/>
                      <a:pt x="52" y="6"/>
                    </a:cubicBezTo>
                    <a:cubicBezTo>
                      <a:pt x="52" y="6"/>
                      <a:pt x="52" y="6"/>
                      <a:pt x="53" y="6"/>
                    </a:cubicBezTo>
                    <a:cubicBezTo>
                      <a:pt x="53" y="6"/>
                      <a:pt x="52" y="6"/>
                      <a:pt x="52" y="6"/>
                    </a:cubicBezTo>
                    <a:close/>
                    <a:moveTo>
                      <a:pt x="65" y="6"/>
                    </a:moveTo>
                    <a:cubicBezTo>
                      <a:pt x="65" y="6"/>
                      <a:pt x="65" y="6"/>
                      <a:pt x="65" y="6"/>
                    </a:cubicBezTo>
                    <a:cubicBezTo>
                      <a:pt x="65" y="6"/>
                      <a:pt x="65" y="6"/>
                      <a:pt x="65" y="6"/>
                    </a:cubicBezTo>
                    <a:cubicBezTo>
                      <a:pt x="65" y="6"/>
                      <a:pt x="65" y="6"/>
                      <a:pt x="65" y="6"/>
                    </a:cubicBezTo>
                    <a:cubicBezTo>
                      <a:pt x="65" y="6"/>
                      <a:pt x="65" y="6"/>
                      <a:pt x="65" y="6"/>
                    </a:cubicBezTo>
                    <a:close/>
                    <a:moveTo>
                      <a:pt x="66" y="10"/>
                    </a:moveTo>
                    <a:cubicBezTo>
                      <a:pt x="67" y="9"/>
                      <a:pt x="68" y="10"/>
                      <a:pt x="69" y="10"/>
                    </a:cubicBezTo>
                    <a:cubicBezTo>
                      <a:pt x="68" y="10"/>
                      <a:pt x="67" y="10"/>
                      <a:pt x="66" y="10"/>
                    </a:cubicBezTo>
                    <a:close/>
                    <a:moveTo>
                      <a:pt x="61" y="9"/>
                    </a:moveTo>
                    <a:cubicBezTo>
                      <a:pt x="61" y="9"/>
                      <a:pt x="62" y="9"/>
                      <a:pt x="62" y="9"/>
                    </a:cubicBezTo>
                    <a:cubicBezTo>
                      <a:pt x="62" y="9"/>
                      <a:pt x="62" y="9"/>
                      <a:pt x="62" y="9"/>
                    </a:cubicBezTo>
                    <a:cubicBezTo>
                      <a:pt x="63" y="9"/>
                      <a:pt x="63" y="9"/>
                      <a:pt x="63" y="9"/>
                    </a:cubicBezTo>
                    <a:cubicBezTo>
                      <a:pt x="63" y="9"/>
                      <a:pt x="63" y="9"/>
                      <a:pt x="63" y="9"/>
                    </a:cubicBezTo>
                    <a:cubicBezTo>
                      <a:pt x="63" y="10"/>
                      <a:pt x="62" y="10"/>
                      <a:pt x="62" y="9"/>
                    </a:cubicBezTo>
                    <a:cubicBezTo>
                      <a:pt x="62" y="9"/>
                      <a:pt x="62" y="9"/>
                      <a:pt x="61" y="9"/>
                    </a:cubicBezTo>
                    <a:close/>
                    <a:moveTo>
                      <a:pt x="91" y="8"/>
                    </a:moveTo>
                    <a:cubicBezTo>
                      <a:pt x="91" y="8"/>
                      <a:pt x="91" y="8"/>
                      <a:pt x="91" y="8"/>
                    </a:cubicBezTo>
                    <a:cubicBezTo>
                      <a:pt x="91" y="8"/>
                      <a:pt x="91" y="8"/>
                      <a:pt x="91" y="8"/>
                    </a:cubicBezTo>
                    <a:cubicBezTo>
                      <a:pt x="91" y="8"/>
                      <a:pt x="91" y="8"/>
                      <a:pt x="91" y="8"/>
                    </a:cubicBezTo>
                    <a:cubicBezTo>
                      <a:pt x="92" y="8"/>
                      <a:pt x="92" y="8"/>
                      <a:pt x="93" y="9"/>
                    </a:cubicBezTo>
                    <a:cubicBezTo>
                      <a:pt x="93" y="9"/>
                      <a:pt x="93" y="9"/>
                      <a:pt x="92" y="9"/>
                    </a:cubicBezTo>
                    <a:cubicBezTo>
                      <a:pt x="92" y="8"/>
                      <a:pt x="92" y="8"/>
                      <a:pt x="91" y="8"/>
                    </a:cubicBezTo>
                    <a:close/>
                    <a:moveTo>
                      <a:pt x="105" y="8"/>
                    </a:moveTo>
                    <a:cubicBezTo>
                      <a:pt x="105" y="8"/>
                      <a:pt x="105" y="8"/>
                      <a:pt x="105" y="9"/>
                    </a:cubicBezTo>
                    <a:cubicBezTo>
                      <a:pt x="105" y="9"/>
                      <a:pt x="105" y="9"/>
                      <a:pt x="104" y="8"/>
                    </a:cubicBezTo>
                    <a:cubicBezTo>
                      <a:pt x="105" y="8"/>
                      <a:pt x="104" y="8"/>
                      <a:pt x="105" y="8"/>
                    </a:cubicBezTo>
                    <a:close/>
                    <a:moveTo>
                      <a:pt x="99" y="8"/>
                    </a:moveTo>
                    <a:cubicBezTo>
                      <a:pt x="99" y="8"/>
                      <a:pt x="99" y="8"/>
                      <a:pt x="99" y="8"/>
                    </a:cubicBezTo>
                    <a:cubicBezTo>
                      <a:pt x="99" y="8"/>
                      <a:pt x="99" y="8"/>
                      <a:pt x="99" y="8"/>
                    </a:cubicBezTo>
                    <a:cubicBezTo>
                      <a:pt x="100" y="8"/>
                      <a:pt x="99" y="8"/>
                      <a:pt x="99" y="8"/>
                    </a:cubicBezTo>
                    <a:close/>
                    <a:moveTo>
                      <a:pt x="102" y="8"/>
                    </a:moveTo>
                    <a:cubicBezTo>
                      <a:pt x="102" y="8"/>
                      <a:pt x="102" y="8"/>
                      <a:pt x="102" y="8"/>
                    </a:cubicBezTo>
                    <a:cubicBezTo>
                      <a:pt x="102" y="8"/>
                      <a:pt x="102" y="8"/>
                      <a:pt x="102" y="8"/>
                    </a:cubicBezTo>
                    <a:close/>
                    <a:moveTo>
                      <a:pt x="59" y="9"/>
                    </a:moveTo>
                    <a:cubicBezTo>
                      <a:pt x="60" y="9"/>
                      <a:pt x="60" y="9"/>
                      <a:pt x="60" y="9"/>
                    </a:cubicBezTo>
                    <a:cubicBezTo>
                      <a:pt x="60" y="9"/>
                      <a:pt x="59" y="9"/>
                      <a:pt x="59" y="9"/>
                    </a:cubicBezTo>
                    <a:cubicBezTo>
                      <a:pt x="59" y="10"/>
                      <a:pt x="59" y="9"/>
                      <a:pt x="59" y="9"/>
                    </a:cubicBezTo>
                    <a:cubicBezTo>
                      <a:pt x="59" y="9"/>
                      <a:pt x="59" y="9"/>
                      <a:pt x="59" y="9"/>
                    </a:cubicBezTo>
                    <a:close/>
                    <a:moveTo>
                      <a:pt x="65" y="9"/>
                    </a:moveTo>
                    <a:cubicBezTo>
                      <a:pt x="65" y="10"/>
                      <a:pt x="64" y="10"/>
                      <a:pt x="64" y="9"/>
                    </a:cubicBezTo>
                    <a:cubicBezTo>
                      <a:pt x="64" y="10"/>
                      <a:pt x="64" y="9"/>
                      <a:pt x="65" y="9"/>
                    </a:cubicBezTo>
                    <a:close/>
                    <a:moveTo>
                      <a:pt x="65" y="9"/>
                    </a:moveTo>
                    <a:cubicBezTo>
                      <a:pt x="65" y="9"/>
                      <a:pt x="65" y="9"/>
                      <a:pt x="66" y="9"/>
                    </a:cubicBezTo>
                    <a:cubicBezTo>
                      <a:pt x="66" y="10"/>
                      <a:pt x="65" y="10"/>
                      <a:pt x="65" y="10"/>
                    </a:cubicBezTo>
                    <a:cubicBezTo>
                      <a:pt x="65" y="10"/>
                      <a:pt x="65" y="10"/>
                      <a:pt x="65" y="9"/>
                    </a:cubicBezTo>
                    <a:close/>
                    <a:moveTo>
                      <a:pt x="106" y="10"/>
                    </a:moveTo>
                    <a:cubicBezTo>
                      <a:pt x="105" y="10"/>
                      <a:pt x="104" y="9"/>
                      <a:pt x="103" y="10"/>
                    </a:cubicBezTo>
                    <a:cubicBezTo>
                      <a:pt x="104" y="9"/>
                      <a:pt x="105" y="10"/>
                      <a:pt x="106" y="10"/>
                    </a:cubicBezTo>
                    <a:close/>
                    <a:moveTo>
                      <a:pt x="102" y="9"/>
                    </a:moveTo>
                    <a:cubicBezTo>
                      <a:pt x="102" y="10"/>
                      <a:pt x="102" y="9"/>
                      <a:pt x="101" y="9"/>
                    </a:cubicBezTo>
                    <a:cubicBezTo>
                      <a:pt x="101" y="9"/>
                      <a:pt x="102" y="9"/>
                      <a:pt x="102" y="9"/>
                    </a:cubicBezTo>
                    <a:close/>
                    <a:moveTo>
                      <a:pt x="101" y="9"/>
                    </a:moveTo>
                    <a:cubicBezTo>
                      <a:pt x="101" y="9"/>
                      <a:pt x="100" y="9"/>
                      <a:pt x="100" y="9"/>
                    </a:cubicBezTo>
                    <a:cubicBezTo>
                      <a:pt x="100" y="9"/>
                      <a:pt x="101" y="9"/>
                      <a:pt x="101" y="9"/>
                    </a:cubicBezTo>
                    <a:close/>
                    <a:moveTo>
                      <a:pt x="100" y="9"/>
                    </a:moveTo>
                    <a:cubicBezTo>
                      <a:pt x="99" y="9"/>
                      <a:pt x="98" y="9"/>
                      <a:pt x="97" y="9"/>
                    </a:cubicBezTo>
                    <a:cubicBezTo>
                      <a:pt x="97" y="9"/>
                      <a:pt x="97" y="9"/>
                      <a:pt x="96" y="9"/>
                    </a:cubicBezTo>
                    <a:cubicBezTo>
                      <a:pt x="96" y="9"/>
                      <a:pt x="95" y="9"/>
                      <a:pt x="94" y="9"/>
                    </a:cubicBezTo>
                    <a:cubicBezTo>
                      <a:pt x="94" y="8"/>
                      <a:pt x="95" y="9"/>
                      <a:pt x="95" y="9"/>
                    </a:cubicBezTo>
                    <a:cubicBezTo>
                      <a:pt x="97" y="9"/>
                      <a:pt x="98" y="9"/>
                      <a:pt x="100" y="9"/>
                    </a:cubicBezTo>
                    <a:cubicBezTo>
                      <a:pt x="100" y="9"/>
                      <a:pt x="100" y="9"/>
                      <a:pt x="100" y="9"/>
                    </a:cubicBezTo>
                    <a:close/>
                    <a:moveTo>
                      <a:pt x="110" y="9"/>
                    </a:moveTo>
                    <a:cubicBezTo>
                      <a:pt x="110" y="9"/>
                      <a:pt x="110" y="9"/>
                      <a:pt x="110" y="9"/>
                    </a:cubicBezTo>
                    <a:cubicBezTo>
                      <a:pt x="109" y="9"/>
                      <a:pt x="109" y="8"/>
                      <a:pt x="110" y="9"/>
                    </a:cubicBezTo>
                    <a:close/>
                    <a:moveTo>
                      <a:pt x="111" y="9"/>
                    </a:moveTo>
                    <a:cubicBezTo>
                      <a:pt x="111" y="9"/>
                      <a:pt x="111" y="9"/>
                      <a:pt x="111" y="9"/>
                    </a:cubicBezTo>
                    <a:cubicBezTo>
                      <a:pt x="111" y="8"/>
                      <a:pt x="111" y="9"/>
                      <a:pt x="111" y="9"/>
                    </a:cubicBezTo>
                    <a:close/>
                    <a:moveTo>
                      <a:pt x="110" y="9"/>
                    </a:moveTo>
                    <a:cubicBezTo>
                      <a:pt x="110" y="9"/>
                      <a:pt x="110" y="9"/>
                      <a:pt x="110" y="9"/>
                    </a:cubicBezTo>
                    <a:cubicBezTo>
                      <a:pt x="110" y="9"/>
                      <a:pt x="110" y="9"/>
                      <a:pt x="110" y="9"/>
                    </a:cubicBezTo>
                    <a:cubicBezTo>
                      <a:pt x="110" y="9"/>
                      <a:pt x="110" y="9"/>
                      <a:pt x="110" y="9"/>
                    </a:cubicBezTo>
                    <a:cubicBezTo>
                      <a:pt x="110" y="9"/>
                      <a:pt x="110" y="9"/>
                      <a:pt x="110" y="8"/>
                    </a:cubicBezTo>
                    <a:lnTo>
                      <a:pt x="110" y="9"/>
                    </a:lnTo>
                    <a:close/>
                    <a:moveTo>
                      <a:pt x="173" y="8"/>
                    </a:moveTo>
                    <a:cubicBezTo>
                      <a:pt x="173" y="8"/>
                      <a:pt x="173" y="8"/>
                      <a:pt x="173" y="8"/>
                    </a:cubicBezTo>
                    <a:cubicBezTo>
                      <a:pt x="173" y="8"/>
                      <a:pt x="173" y="8"/>
                      <a:pt x="173" y="8"/>
                    </a:cubicBezTo>
                    <a:close/>
                    <a:moveTo>
                      <a:pt x="172" y="8"/>
                    </a:moveTo>
                    <a:cubicBezTo>
                      <a:pt x="172" y="8"/>
                      <a:pt x="172" y="8"/>
                      <a:pt x="172" y="8"/>
                    </a:cubicBezTo>
                    <a:cubicBezTo>
                      <a:pt x="172" y="8"/>
                      <a:pt x="172" y="8"/>
                      <a:pt x="172" y="8"/>
                    </a:cubicBezTo>
                    <a:close/>
                    <a:moveTo>
                      <a:pt x="171" y="8"/>
                    </a:moveTo>
                    <a:cubicBezTo>
                      <a:pt x="171" y="8"/>
                      <a:pt x="170" y="8"/>
                      <a:pt x="170" y="8"/>
                    </a:cubicBezTo>
                    <a:cubicBezTo>
                      <a:pt x="170" y="8"/>
                      <a:pt x="171" y="8"/>
                      <a:pt x="171" y="8"/>
                    </a:cubicBezTo>
                    <a:close/>
                    <a:moveTo>
                      <a:pt x="170" y="8"/>
                    </a:moveTo>
                    <a:cubicBezTo>
                      <a:pt x="168" y="8"/>
                      <a:pt x="167" y="8"/>
                      <a:pt x="165" y="8"/>
                    </a:cubicBezTo>
                    <a:cubicBezTo>
                      <a:pt x="167" y="8"/>
                      <a:pt x="168" y="8"/>
                      <a:pt x="170" y="8"/>
                    </a:cubicBezTo>
                    <a:close/>
                    <a:moveTo>
                      <a:pt x="165" y="8"/>
                    </a:moveTo>
                    <a:cubicBezTo>
                      <a:pt x="163" y="8"/>
                      <a:pt x="161" y="8"/>
                      <a:pt x="159" y="8"/>
                    </a:cubicBezTo>
                    <a:cubicBezTo>
                      <a:pt x="159" y="8"/>
                      <a:pt x="159" y="8"/>
                      <a:pt x="158" y="8"/>
                    </a:cubicBezTo>
                    <a:cubicBezTo>
                      <a:pt x="158" y="8"/>
                      <a:pt x="158" y="8"/>
                      <a:pt x="158" y="8"/>
                    </a:cubicBezTo>
                    <a:cubicBezTo>
                      <a:pt x="157" y="8"/>
                      <a:pt x="156" y="8"/>
                      <a:pt x="155" y="7"/>
                    </a:cubicBezTo>
                    <a:cubicBezTo>
                      <a:pt x="155" y="7"/>
                      <a:pt x="155" y="8"/>
                      <a:pt x="155" y="8"/>
                    </a:cubicBezTo>
                    <a:cubicBezTo>
                      <a:pt x="154" y="7"/>
                      <a:pt x="154" y="7"/>
                      <a:pt x="154" y="7"/>
                    </a:cubicBezTo>
                    <a:cubicBezTo>
                      <a:pt x="153" y="8"/>
                      <a:pt x="151" y="7"/>
                      <a:pt x="150" y="7"/>
                    </a:cubicBezTo>
                    <a:cubicBezTo>
                      <a:pt x="148" y="7"/>
                      <a:pt x="147" y="7"/>
                      <a:pt x="146" y="7"/>
                    </a:cubicBezTo>
                    <a:cubicBezTo>
                      <a:pt x="146" y="7"/>
                      <a:pt x="146" y="7"/>
                      <a:pt x="146" y="7"/>
                    </a:cubicBezTo>
                    <a:cubicBezTo>
                      <a:pt x="146" y="6"/>
                      <a:pt x="147" y="6"/>
                      <a:pt x="146" y="6"/>
                    </a:cubicBezTo>
                    <a:cubicBezTo>
                      <a:pt x="147" y="6"/>
                      <a:pt x="148" y="7"/>
                      <a:pt x="149" y="7"/>
                    </a:cubicBezTo>
                    <a:cubicBezTo>
                      <a:pt x="154" y="7"/>
                      <a:pt x="161" y="7"/>
                      <a:pt x="165" y="8"/>
                    </a:cubicBezTo>
                    <a:close/>
                    <a:moveTo>
                      <a:pt x="103" y="7"/>
                    </a:moveTo>
                    <a:cubicBezTo>
                      <a:pt x="103" y="7"/>
                      <a:pt x="103" y="7"/>
                      <a:pt x="103" y="7"/>
                    </a:cubicBezTo>
                    <a:cubicBezTo>
                      <a:pt x="103" y="7"/>
                      <a:pt x="103" y="7"/>
                      <a:pt x="103" y="7"/>
                    </a:cubicBezTo>
                    <a:cubicBezTo>
                      <a:pt x="103" y="7"/>
                      <a:pt x="103" y="7"/>
                      <a:pt x="103" y="7"/>
                    </a:cubicBezTo>
                    <a:close/>
                    <a:moveTo>
                      <a:pt x="102" y="7"/>
                    </a:moveTo>
                    <a:cubicBezTo>
                      <a:pt x="102" y="7"/>
                      <a:pt x="103" y="7"/>
                      <a:pt x="103" y="7"/>
                    </a:cubicBezTo>
                    <a:cubicBezTo>
                      <a:pt x="103" y="7"/>
                      <a:pt x="103" y="7"/>
                      <a:pt x="103" y="7"/>
                    </a:cubicBezTo>
                    <a:cubicBezTo>
                      <a:pt x="103" y="7"/>
                      <a:pt x="102" y="7"/>
                      <a:pt x="102" y="7"/>
                    </a:cubicBezTo>
                    <a:close/>
                    <a:moveTo>
                      <a:pt x="193" y="6"/>
                    </a:moveTo>
                    <a:cubicBezTo>
                      <a:pt x="193" y="6"/>
                      <a:pt x="194" y="6"/>
                      <a:pt x="195" y="6"/>
                    </a:cubicBezTo>
                    <a:cubicBezTo>
                      <a:pt x="195" y="6"/>
                      <a:pt x="195" y="6"/>
                      <a:pt x="195" y="6"/>
                    </a:cubicBezTo>
                    <a:cubicBezTo>
                      <a:pt x="195" y="6"/>
                      <a:pt x="195" y="6"/>
                      <a:pt x="195" y="6"/>
                    </a:cubicBezTo>
                    <a:cubicBezTo>
                      <a:pt x="196" y="6"/>
                      <a:pt x="197" y="6"/>
                      <a:pt x="198" y="6"/>
                    </a:cubicBezTo>
                    <a:cubicBezTo>
                      <a:pt x="198" y="6"/>
                      <a:pt x="198" y="6"/>
                      <a:pt x="198" y="6"/>
                    </a:cubicBezTo>
                    <a:cubicBezTo>
                      <a:pt x="198" y="6"/>
                      <a:pt x="199" y="6"/>
                      <a:pt x="200" y="6"/>
                    </a:cubicBezTo>
                    <a:cubicBezTo>
                      <a:pt x="201" y="6"/>
                      <a:pt x="201" y="6"/>
                      <a:pt x="202" y="6"/>
                    </a:cubicBezTo>
                    <a:cubicBezTo>
                      <a:pt x="202" y="6"/>
                      <a:pt x="202" y="6"/>
                      <a:pt x="202" y="6"/>
                    </a:cubicBezTo>
                    <a:cubicBezTo>
                      <a:pt x="201" y="6"/>
                      <a:pt x="200" y="6"/>
                      <a:pt x="199" y="6"/>
                    </a:cubicBezTo>
                    <a:cubicBezTo>
                      <a:pt x="198" y="6"/>
                      <a:pt x="196" y="6"/>
                      <a:pt x="194" y="6"/>
                    </a:cubicBezTo>
                    <a:cubicBezTo>
                      <a:pt x="194" y="6"/>
                      <a:pt x="193" y="7"/>
                      <a:pt x="193" y="6"/>
                    </a:cubicBezTo>
                    <a:close/>
                    <a:moveTo>
                      <a:pt x="145" y="6"/>
                    </a:moveTo>
                    <a:cubicBezTo>
                      <a:pt x="145" y="7"/>
                      <a:pt x="145" y="7"/>
                      <a:pt x="144" y="7"/>
                    </a:cubicBezTo>
                    <a:cubicBezTo>
                      <a:pt x="144" y="7"/>
                      <a:pt x="144" y="7"/>
                      <a:pt x="144" y="6"/>
                    </a:cubicBezTo>
                    <a:cubicBezTo>
                      <a:pt x="143" y="6"/>
                      <a:pt x="144" y="7"/>
                      <a:pt x="143" y="7"/>
                    </a:cubicBezTo>
                    <a:cubicBezTo>
                      <a:pt x="143" y="7"/>
                      <a:pt x="142" y="7"/>
                      <a:pt x="142" y="6"/>
                    </a:cubicBezTo>
                    <a:cubicBezTo>
                      <a:pt x="142" y="7"/>
                      <a:pt x="141" y="7"/>
                      <a:pt x="141" y="6"/>
                    </a:cubicBezTo>
                    <a:cubicBezTo>
                      <a:pt x="142" y="6"/>
                      <a:pt x="144" y="6"/>
                      <a:pt x="145" y="6"/>
                    </a:cubicBezTo>
                    <a:close/>
                    <a:moveTo>
                      <a:pt x="140" y="6"/>
                    </a:moveTo>
                    <a:cubicBezTo>
                      <a:pt x="140" y="7"/>
                      <a:pt x="139" y="6"/>
                      <a:pt x="138" y="6"/>
                    </a:cubicBezTo>
                    <a:cubicBezTo>
                      <a:pt x="138" y="6"/>
                      <a:pt x="138" y="6"/>
                      <a:pt x="138" y="6"/>
                    </a:cubicBezTo>
                    <a:cubicBezTo>
                      <a:pt x="138" y="6"/>
                      <a:pt x="138" y="6"/>
                      <a:pt x="138" y="6"/>
                    </a:cubicBezTo>
                    <a:cubicBezTo>
                      <a:pt x="138" y="6"/>
                      <a:pt x="137" y="6"/>
                      <a:pt x="138" y="6"/>
                    </a:cubicBezTo>
                    <a:cubicBezTo>
                      <a:pt x="138" y="6"/>
                      <a:pt x="138" y="6"/>
                      <a:pt x="138" y="6"/>
                    </a:cubicBezTo>
                    <a:cubicBezTo>
                      <a:pt x="139" y="6"/>
                      <a:pt x="139" y="6"/>
                      <a:pt x="139" y="6"/>
                    </a:cubicBezTo>
                    <a:cubicBezTo>
                      <a:pt x="139" y="6"/>
                      <a:pt x="140" y="6"/>
                      <a:pt x="140" y="6"/>
                    </a:cubicBezTo>
                    <a:close/>
                    <a:moveTo>
                      <a:pt x="135" y="6"/>
                    </a:moveTo>
                    <a:cubicBezTo>
                      <a:pt x="135" y="6"/>
                      <a:pt x="135" y="6"/>
                      <a:pt x="135" y="6"/>
                    </a:cubicBezTo>
                    <a:cubicBezTo>
                      <a:pt x="136" y="6"/>
                      <a:pt x="136" y="6"/>
                      <a:pt x="137" y="6"/>
                    </a:cubicBezTo>
                    <a:cubicBezTo>
                      <a:pt x="137" y="7"/>
                      <a:pt x="135" y="6"/>
                      <a:pt x="134" y="6"/>
                    </a:cubicBezTo>
                    <a:cubicBezTo>
                      <a:pt x="134" y="6"/>
                      <a:pt x="135" y="6"/>
                      <a:pt x="135" y="6"/>
                    </a:cubicBezTo>
                    <a:close/>
                    <a:moveTo>
                      <a:pt x="97" y="4"/>
                    </a:moveTo>
                    <a:cubicBezTo>
                      <a:pt x="97" y="4"/>
                      <a:pt x="97" y="4"/>
                      <a:pt x="97" y="4"/>
                    </a:cubicBezTo>
                    <a:cubicBezTo>
                      <a:pt x="97" y="4"/>
                      <a:pt x="97" y="4"/>
                      <a:pt x="97" y="4"/>
                    </a:cubicBezTo>
                    <a:cubicBezTo>
                      <a:pt x="97" y="4"/>
                      <a:pt x="97" y="4"/>
                      <a:pt x="97" y="4"/>
                    </a:cubicBezTo>
                    <a:cubicBezTo>
                      <a:pt x="98" y="4"/>
                      <a:pt x="98" y="4"/>
                      <a:pt x="98" y="4"/>
                    </a:cubicBezTo>
                    <a:cubicBezTo>
                      <a:pt x="98" y="4"/>
                      <a:pt x="97" y="4"/>
                      <a:pt x="97" y="4"/>
                    </a:cubicBezTo>
                    <a:cubicBezTo>
                      <a:pt x="97" y="4"/>
                      <a:pt x="97" y="4"/>
                      <a:pt x="97" y="4"/>
                    </a:cubicBezTo>
                    <a:cubicBezTo>
                      <a:pt x="97" y="4"/>
                      <a:pt x="97" y="4"/>
                      <a:pt x="97" y="4"/>
                    </a:cubicBezTo>
                    <a:cubicBezTo>
                      <a:pt x="97" y="4"/>
                      <a:pt x="97" y="4"/>
                      <a:pt x="97" y="4"/>
                    </a:cubicBezTo>
                    <a:close/>
                    <a:moveTo>
                      <a:pt x="99" y="4"/>
                    </a:moveTo>
                    <a:cubicBezTo>
                      <a:pt x="99" y="5"/>
                      <a:pt x="99" y="4"/>
                      <a:pt x="99" y="4"/>
                    </a:cubicBezTo>
                    <a:cubicBezTo>
                      <a:pt x="99" y="4"/>
                      <a:pt x="99" y="4"/>
                      <a:pt x="99" y="4"/>
                    </a:cubicBezTo>
                    <a:close/>
                    <a:moveTo>
                      <a:pt x="79" y="3"/>
                    </a:moveTo>
                    <a:cubicBezTo>
                      <a:pt x="79" y="3"/>
                      <a:pt x="79" y="3"/>
                      <a:pt x="79" y="3"/>
                    </a:cubicBezTo>
                    <a:cubicBezTo>
                      <a:pt x="79" y="3"/>
                      <a:pt x="79" y="3"/>
                      <a:pt x="79" y="3"/>
                    </a:cubicBezTo>
                    <a:cubicBezTo>
                      <a:pt x="79" y="4"/>
                      <a:pt x="79" y="4"/>
                      <a:pt x="79" y="4"/>
                    </a:cubicBezTo>
                    <a:cubicBezTo>
                      <a:pt x="79" y="4"/>
                      <a:pt x="79" y="4"/>
                      <a:pt x="79" y="3"/>
                    </a:cubicBezTo>
                    <a:close/>
                    <a:moveTo>
                      <a:pt x="75" y="3"/>
                    </a:move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lose/>
                    <a:moveTo>
                      <a:pt x="74" y="3"/>
                    </a:moveTo>
                    <a:cubicBezTo>
                      <a:pt x="74" y="3"/>
                      <a:pt x="74" y="3"/>
                      <a:pt x="74" y="3"/>
                    </a:cubicBezTo>
                    <a:cubicBezTo>
                      <a:pt x="73" y="3"/>
                      <a:pt x="73" y="3"/>
                      <a:pt x="73" y="3"/>
                    </a:cubicBezTo>
                    <a:cubicBezTo>
                      <a:pt x="73" y="3"/>
                      <a:pt x="74" y="3"/>
                      <a:pt x="74" y="3"/>
                    </a:cubicBezTo>
                    <a:close/>
                    <a:moveTo>
                      <a:pt x="73" y="3"/>
                    </a:moveTo>
                    <a:cubicBezTo>
                      <a:pt x="73" y="3"/>
                      <a:pt x="73" y="3"/>
                      <a:pt x="73" y="3"/>
                    </a:cubicBezTo>
                    <a:cubicBezTo>
                      <a:pt x="73" y="3"/>
                      <a:pt x="73" y="3"/>
                      <a:pt x="74" y="3"/>
                    </a:cubicBezTo>
                    <a:cubicBezTo>
                      <a:pt x="74" y="3"/>
                      <a:pt x="74" y="3"/>
                      <a:pt x="74" y="3"/>
                    </a:cubicBezTo>
                    <a:cubicBezTo>
                      <a:pt x="74" y="3"/>
                      <a:pt x="74" y="3"/>
                      <a:pt x="75" y="3"/>
                    </a:cubicBezTo>
                    <a:cubicBezTo>
                      <a:pt x="75" y="3"/>
                      <a:pt x="75" y="3"/>
                      <a:pt x="75" y="3"/>
                    </a:cubicBezTo>
                    <a:cubicBezTo>
                      <a:pt x="75" y="3"/>
                      <a:pt x="75" y="3"/>
                      <a:pt x="75" y="3"/>
                    </a:cubicBezTo>
                    <a:cubicBezTo>
                      <a:pt x="75" y="3"/>
                      <a:pt x="75" y="3"/>
                      <a:pt x="75" y="3"/>
                    </a:cubicBezTo>
                    <a:cubicBezTo>
                      <a:pt x="75" y="4"/>
                      <a:pt x="73" y="3"/>
                      <a:pt x="73" y="3"/>
                    </a:cubicBezTo>
                    <a:close/>
                    <a:moveTo>
                      <a:pt x="65" y="3"/>
                    </a:moveTo>
                    <a:cubicBezTo>
                      <a:pt x="65" y="3"/>
                      <a:pt x="65" y="3"/>
                      <a:pt x="65" y="3"/>
                    </a:cubicBezTo>
                    <a:cubicBezTo>
                      <a:pt x="65" y="3"/>
                      <a:pt x="65" y="3"/>
                      <a:pt x="65" y="3"/>
                    </a:cubicBezTo>
                    <a:cubicBezTo>
                      <a:pt x="65" y="3"/>
                      <a:pt x="65" y="3"/>
                      <a:pt x="65" y="3"/>
                    </a:cubicBezTo>
                    <a:cubicBezTo>
                      <a:pt x="65" y="3"/>
                      <a:pt x="65" y="3"/>
                      <a:pt x="65" y="3"/>
                    </a:cubicBezTo>
                    <a:close/>
                    <a:moveTo>
                      <a:pt x="62" y="4"/>
                    </a:moveTo>
                    <a:cubicBezTo>
                      <a:pt x="62" y="4"/>
                      <a:pt x="62" y="4"/>
                      <a:pt x="62" y="4"/>
                    </a:cubicBezTo>
                    <a:cubicBezTo>
                      <a:pt x="62" y="4"/>
                      <a:pt x="62" y="4"/>
                      <a:pt x="62" y="4"/>
                    </a:cubicBezTo>
                    <a:cubicBezTo>
                      <a:pt x="62" y="4"/>
                      <a:pt x="62" y="4"/>
                      <a:pt x="62" y="4"/>
                    </a:cubicBezTo>
                    <a:cubicBezTo>
                      <a:pt x="62" y="4"/>
                      <a:pt x="62" y="4"/>
                      <a:pt x="62" y="4"/>
                    </a:cubicBezTo>
                    <a:cubicBezTo>
                      <a:pt x="62" y="4"/>
                      <a:pt x="62" y="4"/>
                      <a:pt x="62" y="4"/>
                    </a:cubicBezTo>
                    <a:cubicBezTo>
                      <a:pt x="62" y="4"/>
                      <a:pt x="62" y="4"/>
                      <a:pt x="62" y="5"/>
                    </a:cubicBezTo>
                    <a:cubicBezTo>
                      <a:pt x="62" y="5"/>
                      <a:pt x="62" y="5"/>
                      <a:pt x="62" y="5"/>
                    </a:cubicBezTo>
                    <a:cubicBezTo>
                      <a:pt x="62" y="4"/>
                      <a:pt x="62" y="4"/>
                      <a:pt x="62" y="4"/>
                    </a:cubicBezTo>
                    <a:close/>
                    <a:moveTo>
                      <a:pt x="63" y="4"/>
                    </a:move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lose/>
                    <a:moveTo>
                      <a:pt x="62" y="4"/>
                    </a:moveTo>
                    <a:cubicBezTo>
                      <a:pt x="62" y="4"/>
                      <a:pt x="62" y="4"/>
                      <a:pt x="62" y="4"/>
                    </a:cubicBezTo>
                    <a:cubicBezTo>
                      <a:pt x="63" y="4"/>
                      <a:pt x="63" y="4"/>
                      <a:pt x="63" y="4"/>
                    </a:cubicBezTo>
                    <a:cubicBezTo>
                      <a:pt x="63" y="4"/>
                      <a:pt x="63" y="4"/>
                      <a:pt x="63" y="4"/>
                    </a:cubicBezTo>
                    <a:cubicBezTo>
                      <a:pt x="63" y="4"/>
                      <a:pt x="63" y="4"/>
                      <a:pt x="63" y="4"/>
                    </a:cubicBezTo>
                    <a:cubicBezTo>
                      <a:pt x="63" y="5"/>
                      <a:pt x="63" y="5"/>
                      <a:pt x="62" y="5"/>
                    </a:cubicBezTo>
                    <a:cubicBezTo>
                      <a:pt x="62" y="5"/>
                      <a:pt x="62" y="4"/>
                      <a:pt x="62" y="4"/>
                    </a:cubicBezTo>
                    <a:close/>
                    <a:moveTo>
                      <a:pt x="69" y="5"/>
                    </a:moveTo>
                    <a:cubicBezTo>
                      <a:pt x="69" y="5"/>
                      <a:pt x="69" y="5"/>
                      <a:pt x="69" y="5"/>
                    </a:cubicBezTo>
                    <a:cubicBezTo>
                      <a:pt x="68" y="5"/>
                      <a:pt x="68" y="5"/>
                      <a:pt x="67" y="5"/>
                    </a:cubicBezTo>
                    <a:cubicBezTo>
                      <a:pt x="67" y="5"/>
                      <a:pt x="67" y="5"/>
                      <a:pt x="68" y="5"/>
                    </a:cubicBezTo>
                    <a:cubicBezTo>
                      <a:pt x="67" y="4"/>
                      <a:pt x="67" y="5"/>
                      <a:pt x="67" y="5"/>
                    </a:cubicBezTo>
                    <a:cubicBezTo>
                      <a:pt x="66" y="5"/>
                      <a:pt x="65"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4"/>
                      <a:pt x="64" y="4"/>
                      <a:pt x="64" y="4"/>
                    </a:cubicBezTo>
                    <a:cubicBezTo>
                      <a:pt x="64" y="4"/>
                      <a:pt x="64" y="4"/>
                      <a:pt x="64" y="4"/>
                    </a:cubicBezTo>
                    <a:cubicBezTo>
                      <a:pt x="64" y="4"/>
                      <a:pt x="63" y="4"/>
                      <a:pt x="63" y="4"/>
                    </a:cubicBezTo>
                    <a:cubicBezTo>
                      <a:pt x="63" y="4"/>
                      <a:pt x="63" y="4"/>
                      <a:pt x="63" y="4"/>
                    </a:cubicBezTo>
                    <a:cubicBezTo>
                      <a:pt x="63" y="4"/>
                      <a:pt x="63" y="4"/>
                      <a:pt x="63" y="4"/>
                    </a:cubicBezTo>
                    <a:cubicBezTo>
                      <a:pt x="63" y="4"/>
                      <a:pt x="63" y="4"/>
                      <a:pt x="63" y="4"/>
                    </a:cubicBezTo>
                    <a:cubicBezTo>
                      <a:pt x="64" y="4"/>
                      <a:pt x="64" y="4"/>
                      <a:pt x="64" y="4"/>
                    </a:cubicBezTo>
                    <a:cubicBezTo>
                      <a:pt x="65" y="4"/>
                      <a:pt x="65" y="4"/>
                      <a:pt x="65" y="4"/>
                    </a:cubicBezTo>
                    <a:cubicBezTo>
                      <a:pt x="65" y="4"/>
                      <a:pt x="65" y="4"/>
                      <a:pt x="65" y="4"/>
                    </a:cubicBezTo>
                    <a:cubicBezTo>
                      <a:pt x="65" y="4"/>
                      <a:pt x="65" y="5"/>
                      <a:pt x="65" y="4"/>
                    </a:cubicBezTo>
                    <a:cubicBezTo>
                      <a:pt x="66" y="5"/>
                      <a:pt x="66" y="5"/>
                      <a:pt x="66" y="5"/>
                    </a:cubicBezTo>
                    <a:cubicBezTo>
                      <a:pt x="66" y="4"/>
                      <a:pt x="66" y="5"/>
                      <a:pt x="66" y="4"/>
                    </a:cubicBezTo>
                    <a:cubicBezTo>
                      <a:pt x="66" y="4"/>
                      <a:pt x="66" y="4"/>
                      <a:pt x="66" y="4"/>
                    </a:cubicBezTo>
                    <a:cubicBezTo>
                      <a:pt x="66" y="4"/>
                      <a:pt x="67" y="4"/>
                      <a:pt x="67" y="4"/>
                    </a:cubicBezTo>
                    <a:cubicBezTo>
                      <a:pt x="67" y="4"/>
                      <a:pt x="66" y="4"/>
                      <a:pt x="66" y="4"/>
                    </a:cubicBezTo>
                    <a:cubicBezTo>
                      <a:pt x="66" y="4"/>
                      <a:pt x="66" y="4"/>
                      <a:pt x="66" y="4"/>
                    </a:cubicBezTo>
                    <a:cubicBezTo>
                      <a:pt x="66" y="4"/>
                      <a:pt x="66" y="4"/>
                      <a:pt x="66" y="4"/>
                    </a:cubicBezTo>
                    <a:cubicBezTo>
                      <a:pt x="66" y="4"/>
                      <a:pt x="66" y="4"/>
                      <a:pt x="66" y="4"/>
                    </a:cubicBezTo>
                    <a:cubicBezTo>
                      <a:pt x="65" y="4"/>
                      <a:pt x="65" y="4"/>
                      <a:pt x="65" y="4"/>
                    </a:cubicBezTo>
                    <a:cubicBezTo>
                      <a:pt x="65" y="4"/>
                      <a:pt x="65" y="4"/>
                      <a:pt x="64" y="4"/>
                    </a:cubicBezTo>
                    <a:cubicBezTo>
                      <a:pt x="64" y="4"/>
                      <a:pt x="64" y="4"/>
                      <a:pt x="63" y="4"/>
                    </a:cubicBezTo>
                    <a:cubicBezTo>
                      <a:pt x="63" y="4"/>
                      <a:pt x="63" y="4"/>
                      <a:pt x="63" y="4"/>
                    </a:cubicBezTo>
                    <a:cubicBezTo>
                      <a:pt x="63" y="4"/>
                      <a:pt x="63" y="4"/>
                      <a:pt x="63" y="4"/>
                    </a:cubicBezTo>
                    <a:cubicBezTo>
                      <a:pt x="63" y="4"/>
                      <a:pt x="63" y="4"/>
                      <a:pt x="62" y="4"/>
                    </a:cubicBezTo>
                    <a:cubicBezTo>
                      <a:pt x="62" y="4"/>
                      <a:pt x="62" y="4"/>
                      <a:pt x="62" y="4"/>
                    </a:cubicBezTo>
                    <a:cubicBezTo>
                      <a:pt x="62" y="4"/>
                      <a:pt x="62" y="4"/>
                      <a:pt x="62" y="4"/>
                    </a:cubicBezTo>
                    <a:cubicBezTo>
                      <a:pt x="62" y="3"/>
                      <a:pt x="63" y="3"/>
                      <a:pt x="63" y="3"/>
                    </a:cubicBezTo>
                    <a:cubicBezTo>
                      <a:pt x="63" y="3"/>
                      <a:pt x="63" y="3"/>
                      <a:pt x="63" y="3"/>
                    </a:cubicBezTo>
                    <a:cubicBezTo>
                      <a:pt x="64" y="3"/>
                      <a:pt x="64" y="4"/>
                      <a:pt x="65" y="3"/>
                    </a:cubicBezTo>
                    <a:cubicBezTo>
                      <a:pt x="65" y="3"/>
                      <a:pt x="65" y="3"/>
                      <a:pt x="65" y="3"/>
                    </a:cubicBezTo>
                    <a:cubicBezTo>
                      <a:pt x="65" y="4"/>
                      <a:pt x="65" y="4"/>
                      <a:pt x="65" y="4"/>
                    </a:cubicBezTo>
                    <a:cubicBezTo>
                      <a:pt x="65" y="4"/>
                      <a:pt x="65" y="4"/>
                      <a:pt x="65" y="4"/>
                    </a:cubicBezTo>
                    <a:cubicBezTo>
                      <a:pt x="65" y="4"/>
                      <a:pt x="66" y="4"/>
                      <a:pt x="66" y="4"/>
                    </a:cubicBezTo>
                    <a:cubicBezTo>
                      <a:pt x="66" y="4"/>
                      <a:pt x="66" y="4"/>
                      <a:pt x="66" y="3"/>
                    </a:cubicBezTo>
                    <a:cubicBezTo>
                      <a:pt x="67" y="3"/>
                      <a:pt x="67" y="3"/>
                      <a:pt x="68" y="4"/>
                    </a:cubicBezTo>
                    <a:cubicBezTo>
                      <a:pt x="68" y="3"/>
                      <a:pt x="68" y="4"/>
                      <a:pt x="68" y="3"/>
                    </a:cubicBezTo>
                    <a:cubicBezTo>
                      <a:pt x="70" y="3"/>
                      <a:pt x="72" y="4"/>
                      <a:pt x="74" y="4"/>
                    </a:cubicBezTo>
                    <a:cubicBezTo>
                      <a:pt x="74" y="4"/>
                      <a:pt x="74" y="4"/>
                      <a:pt x="74" y="4"/>
                    </a:cubicBezTo>
                    <a:cubicBezTo>
                      <a:pt x="74" y="4"/>
                      <a:pt x="74" y="4"/>
                      <a:pt x="74" y="4"/>
                    </a:cubicBezTo>
                    <a:cubicBezTo>
                      <a:pt x="74" y="4"/>
                      <a:pt x="74" y="4"/>
                      <a:pt x="74" y="4"/>
                    </a:cubicBezTo>
                    <a:cubicBezTo>
                      <a:pt x="74" y="4"/>
                      <a:pt x="74" y="4"/>
                      <a:pt x="74" y="4"/>
                    </a:cubicBezTo>
                    <a:cubicBezTo>
                      <a:pt x="74" y="4"/>
                      <a:pt x="74" y="4"/>
                      <a:pt x="74" y="4"/>
                    </a:cubicBezTo>
                    <a:cubicBezTo>
                      <a:pt x="74" y="4"/>
                      <a:pt x="74" y="4"/>
                      <a:pt x="74" y="4"/>
                    </a:cubicBezTo>
                    <a:cubicBezTo>
                      <a:pt x="74" y="5"/>
                      <a:pt x="74" y="5"/>
                      <a:pt x="74" y="5"/>
                    </a:cubicBezTo>
                    <a:cubicBezTo>
                      <a:pt x="74" y="5"/>
                      <a:pt x="74" y="5"/>
                      <a:pt x="74" y="5"/>
                    </a:cubicBezTo>
                    <a:cubicBezTo>
                      <a:pt x="74" y="5"/>
                      <a:pt x="73" y="5"/>
                      <a:pt x="73" y="5"/>
                    </a:cubicBezTo>
                    <a:cubicBezTo>
                      <a:pt x="73" y="5"/>
                      <a:pt x="73" y="4"/>
                      <a:pt x="73" y="4"/>
                    </a:cubicBezTo>
                    <a:cubicBezTo>
                      <a:pt x="73" y="4"/>
                      <a:pt x="72" y="4"/>
                      <a:pt x="72" y="4"/>
                    </a:cubicBezTo>
                    <a:cubicBezTo>
                      <a:pt x="72" y="4"/>
                      <a:pt x="72" y="4"/>
                      <a:pt x="72" y="4"/>
                    </a:cubicBezTo>
                    <a:cubicBezTo>
                      <a:pt x="72" y="4"/>
                      <a:pt x="72" y="4"/>
                      <a:pt x="72" y="4"/>
                    </a:cubicBezTo>
                    <a:cubicBezTo>
                      <a:pt x="72" y="4"/>
                      <a:pt x="72" y="4"/>
                      <a:pt x="72" y="4"/>
                    </a:cubicBezTo>
                    <a:cubicBezTo>
                      <a:pt x="72" y="4"/>
                      <a:pt x="72" y="4"/>
                      <a:pt x="72" y="4"/>
                    </a:cubicBezTo>
                    <a:cubicBezTo>
                      <a:pt x="72" y="4"/>
                      <a:pt x="72" y="4"/>
                      <a:pt x="72" y="4"/>
                    </a:cubicBezTo>
                    <a:cubicBezTo>
                      <a:pt x="72" y="4"/>
                      <a:pt x="73" y="4"/>
                      <a:pt x="73" y="4"/>
                    </a:cubicBezTo>
                    <a:cubicBezTo>
                      <a:pt x="73" y="4"/>
                      <a:pt x="73" y="5"/>
                      <a:pt x="73" y="5"/>
                    </a:cubicBezTo>
                    <a:cubicBezTo>
                      <a:pt x="72" y="5"/>
                      <a:pt x="72" y="5"/>
                      <a:pt x="71" y="4"/>
                    </a:cubicBezTo>
                    <a:cubicBezTo>
                      <a:pt x="71" y="4"/>
                      <a:pt x="71" y="5"/>
                      <a:pt x="71" y="5"/>
                    </a:cubicBezTo>
                    <a:cubicBezTo>
                      <a:pt x="71" y="5"/>
                      <a:pt x="71" y="4"/>
                      <a:pt x="71" y="5"/>
                    </a:cubicBezTo>
                    <a:cubicBezTo>
                      <a:pt x="71" y="5"/>
                      <a:pt x="71" y="5"/>
                      <a:pt x="71" y="5"/>
                    </a:cubicBezTo>
                    <a:cubicBezTo>
                      <a:pt x="71" y="5"/>
                      <a:pt x="71" y="5"/>
                      <a:pt x="71" y="5"/>
                    </a:cubicBezTo>
                    <a:cubicBezTo>
                      <a:pt x="71" y="5"/>
                      <a:pt x="71" y="5"/>
                      <a:pt x="71" y="5"/>
                    </a:cubicBezTo>
                    <a:cubicBezTo>
                      <a:pt x="71" y="5"/>
                      <a:pt x="71" y="5"/>
                      <a:pt x="71" y="5"/>
                    </a:cubicBezTo>
                    <a:cubicBezTo>
                      <a:pt x="70" y="5"/>
                      <a:pt x="70" y="5"/>
                      <a:pt x="70" y="5"/>
                    </a:cubicBezTo>
                    <a:cubicBezTo>
                      <a:pt x="70" y="5"/>
                      <a:pt x="70" y="5"/>
                      <a:pt x="70" y="5"/>
                    </a:cubicBezTo>
                    <a:cubicBezTo>
                      <a:pt x="70" y="4"/>
                      <a:pt x="70" y="4"/>
                      <a:pt x="70" y="4"/>
                    </a:cubicBezTo>
                    <a:cubicBezTo>
                      <a:pt x="70" y="4"/>
                      <a:pt x="70" y="4"/>
                      <a:pt x="70" y="4"/>
                    </a:cubicBezTo>
                    <a:cubicBezTo>
                      <a:pt x="70" y="4"/>
                      <a:pt x="69" y="4"/>
                      <a:pt x="69" y="4"/>
                    </a:cubicBezTo>
                    <a:cubicBezTo>
                      <a:pt x="69" y="4"/>
                      <a:pt x="69" y="4"/>
                      <a:pt x="69" y="5"/>
                    </a:cubicBezTo>
                    <a:cubicBezTo>
                      <a:pt x="69" y="5"/>
                      <a:pt x="69" y="5"/>
                      <a:pt x="69" y="5"/>
                    </a:cubicBezTo>
                    <a:cubicBezTo>
                      <a:pt x="69" y="5"/>
                      <a:pt x="69" y="5"/>
                      <a:pt x="69" y="5"/>
                    </a:cubicBezTo>
                    <a:cubicBezTo>
                      <a:pt x="69" y="5"/>
                      <a:pt x="69" y="5"/>
                      <a:pt x="70" y="5"/>
                    </a:cubicBezTo>
                    <a:cubicBezTo>
                      <a:pt x="70" y="5"/>
                      <a:pt x="70" y="5"/>
                      <a:pt x="70" y="5"/>
                    </a:cubicBezTo>
                    <a:cubicBezTo>
                      <a:pt x="69" y="5"/>
                      <a:pt x="69" y="5"/>
                      <a:pt x="69" y="5"/>
                    </a:cubicBezTo>
                    <a:cubicBezTo>
                      <a:pt x="69" y="5"/>
                      <a:pt x="69" y="5"/>
                      <a:pt x="69" y="5"/>
                    </a:cubicBezTo>
                    <a:cubicBezTo>
                      <a:pt x="69" y="5"/>
                      <a:pt x="69" y="5"/>
                      <a:pt x="69" y="5"/>
                    </a:cubicBezTo>
                    <a:cubicBezTo>
                      <a:pt x="69" y="5"/>
                      <a:pt x="69" y="5"/>
                      <a:pt x="69" y="5"/>
                    </a:cubicBezTo>
                    <a:cubicBezTo>
                      <a:pt x="69" y="5"/>
                      <a:pt x="70" y="5"/>
                      <a:pt x="70" y="5"/>
                    </a:cubicBezTo>
                    <a:cubicBezTo>
                      <a:pt x="70" y="5"/>
                      <a:pt x="70" y="5"/>
                      <a:pt x="70" y="5"/>
                    </a:cubicBezTo>
                    <a:cubicBezTo>
                      <a:pt x="70" y="5"/>
                      <a:pt x="70" y="5"/>
                      <a:pt x="70" y="5"/>
                    </a:cubicBezTo>
                    <a:cubicBezTo>
                      <a:pt x="70" y="5"/>
                      <a:pt x="70" y="5"/>
                      <a:pt x="70" y="5"/>
                    </a:cubicBezTo>
                    <a:cubicBezTo>
                      <a:pt x="70" y="5"/>
                      <a:pt x="70" y="5"/>
                      <a:pt x="70" y="5"/>
                    </a:cubicBezTo>
                    <a:cubicBezTo>
                      <a:pt x="70" y="5"/>
                      <a:pt x="70" y="5"/>
                      <a:pt x="69" y="5"/>
                    </a:cubicBezTo>
                    <a:cubicBezTo>
                      <a:pt x="69" y="5"/>
                      <a:pt x="69" y="5"/>
                      <a:pt x="69" y="5"/>
                    </a:cubicBezTo>
                    <a:cubicBezTo>
                      <a:pt x="69" y="5"/>
                      <a:pt x="69" y="5"/>
                      <a:pt x="69" y="5"/>
                    </a:cubicBezTo>
                    <a:close/>
                    <a:moveTo>
                      <a:pt x="71" y="5"/>
                    </a:moveTo>
                    <a:cubicBezTo>
                      <a:pt x="71" y="5"/>
                      <a:pt x="71" y="5"/>
                      <a:pt x="71" y="5"/>
                    </a:cubicBezTo>
                    <a:cubicBezTo>
                      <a:pt x="71" y="5"/>
                      <a:pt x="71" y="5"/>
                      <a:pt x="71" y="5"/>
                    </a:cubicBezTo>
                    <a:cubicBezTo>
                      <a:pt x="71" y="5"/>
                      <a:pt x="71" y="5"/>
                      <a:pt x="71" y="5"/>
                    </a:cubicBezTo>
                    <a:cubicBezTo>
                      <a:pt x="71" y="5"/>
                      <a:pt x="71" y="5"/>
                      <a:pt x="71" y="5"/>
                    </a:cubicBezTo>
                    <a:close/>
                    <a:moveTo>
                      <a:pt x="81" y="5"/>
                    </a:moveTo>
                    <a:cubicBezTo>
                      <a:pt x="81" y="5"/>
                      <a:pt x="81" y="5"/>
                      <a:pt x="81" y="5"/>
                    </a:cubicBezTo>
                    <a:cubicBezTo>
                      <a:pt x="81" y="5"/>
                      <a:pt x="81" y="5"/>
                      <a:pt x="81" y="5"/>
                    </a:cubicBezTo>
                    <a:cubicBezTo>
                      <a:pt x="81" y="5"/>
                      <a:pt x="81" y="5"/>
                      <a:pt x="81" y="5"/>
                    </a:cubicBezTo>
                    <a:cubicBezTo>
                      <a:pt x="80" y="5"/>
                      <a:pt x="79" y="5"/>
                      <a:pt x="79" y="5"/>
                    </a:cubicBezTo>
                    <a:cubicBezTo>
                      <a:pt x="79" y="5"/>
                      <a:pt x="79" y="5"/>
                      <a:pt x="79" y="5"/>
                    </a:cubicBezTo>
                    <a:cubicBezTo>
                      <a:pt x="79" y="5"/>
                      <a:pt x="79" y="5"/>
                      <a:pt x="79" y="5"/>
                    </a:cubicBezTo>
                    <a:cubicBezTo>
                      <a:pt x="79" y="5"/>
                      <a:pt x="79" y="5"/>
                      <a:pt x="79" y="5"/>
                    </a:cubicBezTo>
                    <a:cubicBezTo>
                      <a:pt x="79" y="5"/>
                      <a:pt x="78" y="5"/>
                      <a:pt x="78" y="5"/>
                    </a:cubicBezTo>
                    <a:cubicBezTo>
                      <a:pt x="78" y="5"/>
                      <a:pt x="77" y="5"/>
                      <a:pt x="76" y="5"/>
                    </a:cubicBezTo>
                    <a:cubicBezTo>
                      <a:pt x="76" y="5"/>
                      <a:pt x="76" y="5"/>
                      <a:pt x="76" y="5"/>
                    </a:cubicBezTo>
                    <a:cubicBezTo>
                      <a:pt x="75" y="5"/>
                      <a:pt x="75" y="5"/>
                      <a:pt x="74" y="5"/>
                    </a:cubicBezTo>
                    <a:cubicBezTo>
                      <a:pt x="74" y="5"/>
                      <a:pt x="74" y="5"/>
                      <a:pt x="74" y="5"/>
                    </a:cubicBezTo>
                    <a:cubicBezTo>
                      <a:pt x="74" y="5"/>
                      <a:pt x="74" y="5"/>
                      <a:pt x="74" y="5"/>
                    </a:cubicBezTo>
                    <a:cubicBezTo>
                      <a:pt x="74" y="5"/>
                      <a:pt x="74" y="5"/>
                      <a:pt x="74" y="5"/>
                    </a:cubicBezTo>
                    <a:cubicBezTo>
                      <a:pt x="74" y="5"/>
                      <a:pt x="74" y="5"/>
                      <a:pt x="74" y="4"/>
                    </a:cubicBezTo>
                    <a:cubicBezTo>
                      <a:pt x="74" y="4"/>
                      <a:pt x="74" y="4"/>
                      <a:pt x="74" y="4"/>
                    </a:cubicBezTo>
                    <a:cubicBezTo>
                      <a:pt x="74" y="5"/>
                      <a:pt x="75" y="5"/>
                      <a:pt x="75" y="5"/>
                    </a:cubicBezTo>
                    <a:cubicBezTo>
                      <a:pt x="75" y="5"/>
                      <a:pt x="75" y="4"/>
                      <a:pt x="75" y="4"/>
                    </a:cubicBezTo>
                    <a:cubicBezTo>
                      <a:pt x="75" y="4"/>
                      <a:pt x="75" y="4"/>
                      <a:pt x="75" y="4"/>
                    </a:cubicBezTo>
                    <a:cubicBezTo>
                      <a:pt x="75" y="4"/>
                      <a:pt x="75" y="4"/>
                      <a:pt x="74" y="4"/>
                    </a:cubicBezTo>
                    <a:cubicBezTo>
                      <a:pt x="74" y="4"/>
                      <a:pt x="74" y="4"/>
                      <a:pt x="74" y="4"/>
                    </a:cubicBezTo>
                    <a:cubicBezTo>
                      <a:pt x="75" y="4"/>
                      <a:pt x="75" y="4"/>
                      <a:pt x="76" y="4"/>
                    </a:cubicBezTo>
                    <a:cubicBezTo>
                      <a:pt x="76" y="4"/>
                      <a:pt x="76" y="5"/>
                      <a:pt x="76" y="5"/>
                    </a:cubicBezTo>
                    <a:cubicBezTo>
                      <a:pt x="76" y="5"/>
                      <a:pt x="76" y="5"/>
                      <a:pt x="76" y="5"/>
                    </a:cubicBezTo>
                    <a:cubicBezTo>
                      <a:pt x="76" y="5"/>
                      <a:pt x="76" y="5"/>
                      <a:pt x="76" y="5"/>
                    </a:cubicBezTo>
                    <a:cubicBezTo>
                      <a:pt x="76" y="5"/>
                      <a:pt x="76" y="5"/>
                      <a:pt x="77" y="5"/>
                    </a:cubicBezTo>
                    <a:cubicBezTo>
                      <a:pt x="77" y="5"/>
                      <a:pt x="77" y="5"/>
                      <a:pt x="77" y="5"/>
                    </a:cubicBezTo>
                    <a:cubicBezTo>
                      <a:pt x="77" y="4"/>
                      <a:pt x="77" y="4"/>
                      <a:pt x="77" y="4"/>
                    </a:cubicBezTo>
                    <a:cubicBezTo>
                      <a:pt x="77" y="4"/>
                      <a:pt x="77" y="4"/>
                      <a:pt x="76" y="4"/>
                    </a:cubicBezTo>
                    <a:cubicBezTo>
                      <a:pt x="78" y="4"/>
                      <a:pt x="80" y="5"/>
                      <a:pt x="82" y="5"/>
                    </a:cubicBezTo>
                    <a:cubicBezTo>
                      <a:pt x="82" y="5"/>
                      <a:pt x="82" y="5"/>
                      <a:pt x="82" y="5"/>
                    </a:cubicBezTo>
                    <a:cubicBezTo>
                      <a:pt x="83" y="5"/>
                      <a:pt x="84" y="5"/>
                      <a:pt x="85" y="5"/>
                    </a:cubicBezTo>
                    <a:cubicBezTo>
                      <a:pt x="86" y="5"/>
                      <a:pt x="87" y="5"/>
                      <a:pt x="88" y="5"/>
                    </a:cubicBezTo>
                    <a:cubicBezTo>
                      <a:pt x="89" y="6"/>
                      <a:pt x="90" y="5"/>
                      <a:pt x="90" y="6"/>
                    </a:cubicBezTo>
                    <a:cubicBezTo>
                      <a:pt x="91" y="5"/>
                      <a:pt x="92" y="6"/>
                      <a:pt x="93" y="6"/>
                    </a:cubicBezTo>
                    <a:cubicBezTo>
                      <a:pt x="93" y="6"/>
                      <a:pt x="94" y="6"/>
                      <a:pt x="94" y="6"/>
                    </a:cubicBezTo>
                    <a:cubicBezTo>
                      <a:pt x="95" y="6"/>
                      <a:pt x="95" y="6"/>
                      <a:pt x="96" y="6"/>
                    </a:cubicBezTo>
                    <a:cubicBezTo>
                      <a:pt x="97" y="6"/>
                      <a:pt x="99" y="6"/>
                      <a:pt x="101" y="7"/>
                    </a:cubicBezTo>
                    <a:cubicBezTo>
                      <a:pt x="102" y="7"/>
                      <a:pt x="103" y="6"/>
                      <a:pt x="102" y="7"/>
                    </a:cubicBezTo>
                    <a:cubicBezTo>
                      <a:pt x="103" y="7"/>
                      <a:pt x="103" y="7"/>
                      <a:pt x="103" y="7"/>
                    </a:cubicBezTo>
                    <a:cubicBezTo>
                      <a:pt x="102" y="7"/>
                      <a:pt x="102" y="7"/>
                      <a:pt x="102" y="7"/>
                    </a:cubicBezTo>
                    <a:cubicBezTo>
                      <a:pt x="102" y="7"/>
                      <a:pt x="102" y="7"/>
                      <a:pt x="102" y="7"/>
                    </a:cubicBezTo>
                    <a:cubicBezTo>
                      <a:pt x="102" y="7"/>
                      <a:pt x="102" y="7"/>
                      <a:pt x="102" y="7"/>
                    </a:cubicBezTo>
                    <a:cubicBezTo>
                      <a:pt x="102" y="7"/>
                      <a:pt x="102" y="7"/>
                      <a:pt x="102" y="7"/>
                    </a:cubicBezTo>
                    <a:cubicBezTo>
                      <a:pt x="102" y="7"/>
                      <a:pt x="102" y="7"/>
                      <a:pt x="102" y="7"/>
                    </a:cubicBezTo>
                    <a:cubicBezTo>
                      <a:pt x="102" y="7"/>
                      <a:pt x="100" y="7"/>
                      <a:pt x="100" y="7"/>
                    </a:cubicBezTo>
                    <a:cubicBezTo>
                      <a:pt x="99" y="7"/>
                      <a:pt x="99" y="7"/>
                      <a:pt x="99" y="7"/>
                    </a:cubicBezTo>
                    <a:cubicBezTo>
                      <a:pt x="98" y="7"/>
                      <a:pt x="99" y="7"/>
                      <a:pt x="98" y="7"/>
                    </a:cubicBezTo>
                    <a:cubicBezTo>
                      <a:pt x="98" y="6"/>
                      <a:pt x="98" y="7"/>
                      <a:pt x="98" y="7"/>
                    </a:cubicBezTo>
                    <a:cubicBezTo>
                      <a:pt x="97" y="7"/>
                      <a:pt x="96" y="6"/>
                      <a:pt x="95" y="7"/>
                    </a:cubicBezTo>
                    <a:cubicBezTo>
                      <a:pt x="95" y="7"/>
                      <a:pt x="94" y="6"/>
                      <a:pt x="94" y="7"/>
                    </a:cubicBezTo>
                    <a:cubicBezTo>
                      <a:pt x="94" y="7"/>
                      <a:pt x="94" y="7"/>
                      <a:pt x="94" y="7"/>
                    </a:cubicBezTo>
                    <a:cubicBezTo>
                      <a:pt x="94" y="7"/>
                      <a:pt x="94" y="7"/>
                      <a:pt x="94" y="7"/>
                    </a:cubicBezTo>
                    <a:cubicBezTo>
                      <a:pt x="94" y="7"/>
                      <a:pt x="94" y="7"/>
                      <a:pt x="94" y="7"/>
                    </a:cubicBezTo>
                    <a:cubicBezTo>
                      <a:pt x="94" y="7"/>
                      <a:pt x="94" y="7"/>
                      <a:pt x="93" y="7"/>
                    </a:cubicBezTo>
                    <a:cubicBezTo>
                      <a:pt x="93" y="7"/>
                      <a:pt x="93" y="7"/>
                      <a:pt x="93" y="7"/>
                    </a:cubicBezTo>
                    <a:cubicBezTo>
                      <a:pt x="93" y="7"/>
                      <a:pt x="93" y="7"/>
                      <a:pt x="93" y="7"/>
                    </a:cubicBezTo>
                    <a:cubicBezTo>
                      <a:pt x="93" y="7"/>
                      <a:pt x="93" y="7"/>
                      <a:pt x="93" y="7"/>
                    </a:cubicBezTo>
                    <a:cubicBezTo>
                      <a:pt x="93" y="7"/>
                      <a:pt x="93" y="7"/>
                      <a:pt x="93" y="7"/>
                    </a:cubicBezTo>
                    <a:cubicBezTo>
                      <a:pt x="94" y="7"/>
                      <a:pt x="94" y="7"/>
                      <a:pt x="94" y="7"/>
                    </a:cubicBezTo>
                    <a:cubicBezTo>
                      <a:pt x="93" y="6"/>
                      <a:pt x="93" y="6"/>
                      <a:pt x="93" y="7"/>
                    </a:cubicBez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7"/>
                      <a:pt x="91" y="7"/>
                      <a:pt x="91" y="7"/>
                    </a:cubicBezTo>
                    <a:cubicBezTo>
                      <a:pt x="91" y="6"/>
                      <a:pt x="90" y="6"/>
                      <a:pt x="90" y="7"/>
                    </a:cubicBezTo>
                    <a:cubicBezTo>
                      <a:pt x="90" y="7"/>
                      <a:pt x="90" y="7"/>
                      <a:pt x="90" y="6"/>
                    </a:cubicBezTo>
                    <a:cubicBezTo>
                      <a:pt x="90" y="6"/>
                      <a:pt x="90" y="6"/>
                      <a:pt x="89" y="6"/>
                    </a:cubicBezTo>
                    <a:cubicBezTo>
                      <a:pt x="89" y="6"/>
                      <a:pt x="89" y="6"/>
                      <a:pt x="89" y="6"/>
                    </a:cubicBezTo>
                    <a:cubicBezTo>
                      <a:pt x="89" y="6"/>
                      <a:pt x="88" y="6"/>
                      <a:pt x="88" y="6"/>
                    </a:cubicBezTo>
                    <a:cubicBezTo>
                      <a:pt x="88" y="6"/>
                      <a:pt x="88" y="6"/>
                      <a:pt x="88" y="6"/>
                    </a:cubicBezTo>
                    <a:cubicBezTo>
                      <a:pt x="88" y="6"/>
                      <a:pt x="87" y="6"/>
                      <a:pt x="87" y="6"/>
                    </a:cubicBezTo>
                    <a:cubicBezTo>
                      <a:pt x="87" y="6"/>
                      <a:pt x="87" y="6"/>
                      <a:pt x="87" y="6"/>
                    </a:cubicBezTo>
                    <a:cubicBezTo>
                      <a:pt x="87" y="6"/>
                      <a:pt x="87" y="6"/>
                      <a:pt x="87" y="6"/>
                    </a:cubicBezTo>
                    <a:cubicBezTo>
                      <a:pt x="87" y="6"/>
                      <a:pt x="87" y="6"/>
                      <a:pt x="87" y="6"/>
                    </a:cubicBezTo>
                    <a:cubicBezTo>
                      <a:pt x="87" y="6"/>
                      <a:pt x="87" y="6"/>
                      <a:pt x="86" y="6"/>
                    </a:cubicBezTo>
                    <a:cubicBezTo>
                      <a:pt x="86" y="6"/>
                      <a:pt x="86" y="6"/>
                      <a:pt x="86" y="6"/>
                    </a:cubicBezTo>
                    <a:cubicBezTo>
                      <a:pt x="86" y="6"/>
                      <a:pt x="86" y="6"/>
                      <a:pt x="86" y="6"/>
                    </a:cubicBezTo>
                    <a:cubicBezTo>
                      <a:pt x="86" y="6"/>
                      <a:pt x="86" y="6"/>
                      <a:pt x="86" y="6"/>
                    </a:cubicBezTo>
                    <a:cubicBezTo>
                      <a:pt x="86" y="6"/>
                      <a:pt x="86" y="6"/>
                      <a:pt x="85" y="6"/>
                    </a:cubicBezTo>
                    <a:cubicBezTo>
                      <a:pt x="85" y="6"/>
                      <a:pt x="85" y="6"/>
                      <a:pt x="85" y="6"/>
                    </a:cubicBezTo>
                    <a:cubicBezTo>
                      <a:pt x="85" y="6"/>
                      <a:pt x="85" y="6"/>
                      <a:pt x="85" y="6"/>
                    </a:cubicBezTo>
                    <a:cubicBezTo>
                      <a:pt x="85" y="6"/>
                      <a:pt x="84" y="5"/>
                      <a:pt x="83" y="6"/>
                    </a:cubicBezTo>
                    <a:cubicBezTo>
                      <a:pt x="83" y="6"/>
                      <a:pt x="83" y="6"/>
                      <a:pt x="83" y="6"/>
                    </a:cubicBezTo>
                    <a:cubicBezTo>
                      <a:pt x="83" y="6"/>
                      <a:pt x="83" y="6"/>
                      <a:pt x="83" y="6"/>
                    </a:cubicBezTo>
                    <a:cubicBezTo>
                      <a:pt x="83" y="6"/>
                      <a:pt x="83" y="6"/>
                      <a:pt x="83" y="6"/>
                    </a:cubicBezTo>
                    <a:cubicBezTo>
                      <a:pt x="82" y="6"/>
                      <a:pt x="81" y="5"/>
                      <a:pt x="81" y="5"/>
                    </a:cubicBezTo>
                    <a:close/>
                    <a:moveTo>
                      <a:pt x="86" y="6"/>
                    </a:moveTo>
                    <a:cubicBezTo>
                      <a:pt x="86" y="6"/>
                      <a:pt x="86" y="6"/>
                      <a:pt x="86" y="6"/>
                    </a:cubicBezTo>
                    <a:cubicBezTo>
                      <a:pt x="86" y="6"/>
                      <a:pt x="86" y="6"/>
                      <a:pt x="86" y="6"/>
                    </a:cubicBezTo>
                    <a:cubicBezTo>
                      <a:pt x="86" y="6"/>
                      <a:pt x="86" y="6"/>
                      <a:pt x="86" y="6"/>
                    </a:cubicBezTo>
                    <a:cubicBezTo>
                      <a:pt x="86" y="6"/>
                      <a:pt x="86" y="6"/>
                      <a:pt x="86" y="6"/>
                    </a:cubicBezTo>
                    <a:cubicBezTo>
                      <a:pt x="85" y="6"/>
                      <a:pt x="85" y="6"/>
                      <a:pt x="85" y="6"/>
                    </a:cubicBezTo>
                    <a:cubicBezTo>
                      <a:pt x="85" y="6"/>
                      <a:pt x="85" y="6"/>
                      <a:pt x="85" y="6"/>
                    </a:cubicBezTo>
                    <a:cubicBezTo>
                      <a:pt x="85" y="6"/>
                      <a:pt x="85" y="6"/>
                      <a:pt x="85" y="6"/>
                    </a:cubicBezTo>
                    <a:lnTo>
                      <a:pt x="86" y="6"/>
                    </a:lnTo>
                    <a:close/>
                    <a:moveTo>
                      <a:pt x="86" y="6"/>
                    </a:moveTo>
                    <a:cubicBezTo>
                      <a:pt x="86" y="6"/>
                      <a:pt x="86" y="6"/>
                      <a:pt x="86" y="6"/>
                    </a:cubicBezTo>
                    <a:cubicBezTo>
                      <a:pt x="86" y="6"/>
                      <a:pt x="86" y="6"/>
                      <a:pt x="86" y="6"/>
                    </a:cubicBezTo>
                    <a:cubicBezTo>
                      <a:pt x="86" y="6"/>
                      <a:pt x="87" y="6"/>
                      <a:pt x="87" y="6"/>
                    </a:cubicBezTo>
                    <a:cubicBezTo>
                      <a:pt x="87" y="6"/>
                      <a:pt x="87" y="6"/>
                      <a:pt x="87" y="6"/>
                    </a:cubicBezTo>
                    <a:cubicBezTo>
                      <a:pt x="87" y="6"/>
                      <a:pt x="87" y="6"/>
                      <a:pt x="87" y="7"/>
                    </a:cubicBezTo>
                    <a:cubicBezTo>
                      <a:pt x="86" y="7"/>
                      <a:pt x="86" y="6"/>
                      <a:pt x="86" y="6"/>
                    </a:cubicBezTo>
                    <a:cubicBezTo>
                      <a:pt x="86" y="6"/>
                      <a:pt x="86" y="6"/>
                      <a:pt x="86" y="6"/>
                    </a:cubicBezTo>
                    <a:close/>
                    <a:moveTo>
                      <a:pt x="81" y="6"/>
                    </a:moveTo>
                    <a:cubicBezTo>
                      <a:pt x="81" y="6"/>
                      <a:pt x="81" y="6"/>
                      <a:pt x="81" y="6"/>
                    </a:cubicBezTo>
                    <a:cubicBezTo>
                      <a:pt x="81" y="6"/>
                      <a:pt x="81" y="6"/>
                      <a:pt x="81" y="6"/>
                    </a:cubicBezTo>
                    <a:cubicBezTo>
                      <a:pt x="81" y="6"/>
                      <a:pt x="81" y="6"/>
                      <a:pt x="81" y="6"/>
                    </a:cubicBezTo>
                    <a:cubicBezTo>
                      <a:pt x="81" y="6"/>
                      <a:pt x="80" y="6"/>
                      <a:pt x="80" y="6"/>
                    </a:cubicBezTo>
                    <a:cubicBezTo>
                      <a:pt x="80" y="6"/>
                      <a:pt x="80" y="6"/>
                      <a:pt x="81" y="6"/>
                    </a:cubicBezTo>
                    <a:cubicBezTo>
                      <a:pt x="81" y="6"/>
                      <a:pt x="81" y="6"/>
                      <a:pt x="81" y="6"/>
                    </a:cubicBezTo>
                    <a:close/>
                    <a:moveTo>
                      <a:pt x="76" y="6"/>
                    </a:moveTo>
                    <a:cubicBezTo>
                      <a:pt x="76" y="6"/>
                      <a:pt x="75" y="6"/>
                      <a:pt x="74" y="6"/>
                    </a:cubicBezTo>
                    <a:cubicBezTo>
                      <a:pt x="75" y="5"/>
                      <a:pt x="76" y="6"/>
                      <a:pt x="76" y="6"/>
                    </a:cubicBezTo>
                    <a:cubicBezTo>
                      <a:pt x="77" y="6"/>
                      <a:pt x="77" y="6"/>
                      <a:pt x="77" y="6"/>
                    </a:cubicBezTo>
                    <a:cubicBezTo>
                      <a:pt x="77" y="6"/>
                      <a:pt x="77" y="6"/>
                      <a:pt x="77" y="6"/>
                    </a:cubicBezTo>
                    <a:cubicBezTo>
                      <a:pt x="77" y="5"/>
                      <a:pt x="77" y="6"/>
                      <a:pt x="77" y="6"/>
                    </a:cubicBezTo>
                    <a:cubicBezTo>
                      <a:pt x="77" y="6"/>
                      <a:pt x="77" y="6"/>
                      <a:pt x="77" y="6"/>
                    </a:cubicBezTo>
                    <a:cubicBezTo>
                      <a:pt x="77" y="6"/>
                      <a:pt x="77" y="6"/>
                      <a:pt x="77" y="6"/>
                    </a:cubicBezTo>
                    <a:lnTo>
                      <a:pt x="76" y="6"/>
                    </a:lnTo>
                    <a:close/>
                    <a:moveTo>
                      <a:pt x="78" y="6"/>
                    </a:moveTo>
                    <a:cubicBezTo>
                      <a:pt x="78" y="6"/>
                      <a:pt x="79" y="6"/>
                      <a:pt x="79" y="6"/>
                    </a:cubicBezTo>
                    <a:cubicBezTo>
                      <a:pt x="79" y="6"/>
                      <a:pt x="79" y="6"/>
                      <a:pt x="79" y="6"/>
                    </a:cubicBezTo>
                    <a:cubicBezTo>
                      <a:pt x="79" y="6"/>
                      <a:pt x="79" y="6"/>
                      <a:pt x="79" y="6"/>
                    </a:cubicBezTo>
                    <a:cubicBezTo>
                      <a:pt x="79" y="6"/>
                      <a:pt x="79" y="6"/>
                      <a:pt x="79" y="6"/>
                    </a:cubicBezTo>
                    <a:cubicBezTo>
                      <a:pt x="79" y="6"/>
                      <a:pt x="79" y="6"/>
                      <a:pt x="79" y="6"/>
                    </a:cubicBezTo>
                    <a:cubicBezTo>
                      <a:pt x="79" y="6"/>
                      <a:pt x="79" y="6"/>
                      <a:pt x="79" y="6"/>
                    </a:cubicBezTo>
                    <a:cubicBezTo>
                      <a:pt x="79" y="6"/>
                      <a:pt x="79" y="6"/>
                      <a:pt x="79" y="6"/>
                    </a:cubicBezTo>
                    <a:cubicBezTo>
                      <a:pt x="79" y="6"/>
                      <a:pt x="79" y="6"/>
                      <a:pt x="78" y="6"/>
                    </a:cubicBezTo>
                    <a:close/>
                    <a:moveTo>
                      <a:pt x="80" y="6"/>
                    </a:moveTo>
                    <a:cubicBezTo>
                      <a:pt x="80" y="6"/>
                      <a:pt x="80" y="6"/>
                      <a:pt x="80" y="6"/>
                    </a:cubicBezTo>
                    <a:cubicBezTo>
                      <a:pt x="80" y="6"/>
                      <a:pt x="80" y="6"/>
                      <a:pt x="80" y="6"/>
                    </a:cubicBezTo>
                    <a:cubicBezTo>
                      <a:pt x="80" y="6"/>
                      <a:pt x="80" y="6"/>
                      <a:pt x="80" y="6"/>
                    </a:cubicBezTo>
                    <a:cubicBezTo>
                      <a:pt x="80" y="6"/>
                      <a:pt x="81" y="6"/>
                      <a:pt x="81" y="6"/>
                    </a:cubicBezTo>
                    <a:cubicBezTo>
                      <a:pt x="81" y="6"/>
                      <a:pt x="81" y="6"/>
                      <a:pt x="81" y="6"/>
                    </a:cubicBezTo>
                    <a:cubicBezTo>
                      <a:pt x="81" y="7"/>
                      <a:pt x="80" y="6"/>
                      <a:pt x="80" y="6"/>
                    </a:cubicBezTo>
                    <a:close/>
                    <a:moveTo>
                      <a:pt x="83" y="7"/>
                    </a:moveTo>
                    <a:cubicBezTo>
                      <a:pt x="83" y="6"/>
                      <a:pt x="82" y="6"/>
                      <a:pt x="82" y="7"/>
                    </a:cubicBezTo>
                    <a:cubicBezTo>
                      <a:pt x="82" y="6"/>
                      <a:pt x="82" y="6"/>
                      <a:pt x="83" y="6"/>
                    </a:cubicBezTo>
                    <a:cubicBezTo>
                      <a:pt x="83" y="6"/>
                      <a:pt x="83" y="6"/>
                      <a:pt x="83" y="6"/>
                    </a:cubicBezTo>
                    <a:cubicBezTo>
                      <a:pt x="83" y="6"/>
                      <a:pt x="83" y="6"/>
                      <a:pt x="83" y="6"/>
                    </a:cubicBezTo>
                    <a:cubicBezTo>
                      <a:pt x="83" y="6"/>
                      <a:pt x="83" y="6"/>
                      <a:pt x="83" y="6"/>
                    </a:cubicBezTo>
                    <a:cubicBezTo>
                      <a:pt x="83" y="6"/>
                      <a:pt x="83" y="6"/>
                      <a:pt x="83" y="6"/>
                    </a:cubicBezTo>
                    <a:cubicBezTo>
                      <a:pt x="83" y="6"/>
                      <a:pt x="83" y="7"/>
                      <a:pt x="83" y="7"/>
                    </a:cubicBezTo>
                    <a:close/>
                    <a:moveTo>
                      <a:pt x="83" y="6"/>
                    </a:moveTo>
                    <a:cubicBezTo>
                      <a:pt x="83" y="6"/>
                      <a:pt x="83" y="6"/>
                      <a:pt x="83" y="6"/>
                    </a:cubicBezTo>
                    <a:cubicBezTo>
                      <a:pt x="83" y="6"/>
                      <a:pt x="84" y="6"/>
                      <a:pt x="84" y="6"/>
                    </a:cubicBezTo>
                    <a:cubicBezTo>
                      <a:pt x="84" y="6"/>
                      <a:pt x="84" y="6"/>
                      <a:pt x="84" y="6"/>
                    </a:cubicBezTo>
                    <a:cubicBezTo>
                      <a:pt x="84" y="7"/>
                      <a:pt x="85" y="6"/>
                      <a:pt x="85" y="7"/>
                    </a:cubicBezTo>
                    <a:cubicBezTo>
                      <a:pt x="85" y="7"/>
                      <a:pt x="84" y="7"/>
                      <a:pt x="83" y="6"/>
                    </a:cubicBezTo>
                    <a:close/>
                    <a:moveTo>
                      <a:pt x="87" y="7"/>
                    </a:moveTo>
                    <a:cubicBezTo>
                      <a:pt x="87" y="7"/>
                      <a:pt x="87" y="7"/>
                      <a:pt x="87" y="7"/>
                    </a:cubicBezTo>
                    <a:cubicBezTo>
                      <a:pt x="87" y="7"/>
                      <a:pt x="87" y="7"/>
                      <a:pt x="87" y="7"/>
                    </a:cubicBezTo>
                    <a:cubicBezTo>
                      <a:pt x="87" y="7"/>
                      <a:pt x="87" y="7"/>
                      <a:pt x="87" y="6"/>
                    </a:cubicBezTo>
                    <a:cubicBezTo>
                      <a:pt x="87" y="6"/>
                      <a:pt x="88" y="6"/>
                      <a:pt x="88" y="6"/>
                    </a:cubicBezTo>
                    <a:cubicBezTo>
                      <a:pt x="88" y="6"/>
                      <a:pt x="88" y="6"/>
                      <a:pt x="88" y="6"/>
                    </a:cubicBezTo>
                    <a:cubicBezTo>
                      <a:pt x="88" y="7"/>
                      <a:pt x="88" y="7"/>
                      <a:pt x="88" y="7"/>
                    </a:cubicBezTo>
                    <a:cubicBezTo>
                      <a:pt x="88" y="7"/>
                      <a:pt x="88" y="7"/>
                      <a:pt x="88" y="7"/>
                    </a:cubicBezTo>
                    <a:cubicBezTo>
                      <a:pt x="88" y="7"/>
                      <a:pt x="88" y="7"/>
                      <a:pt x="88" y="7"/>
                    </a:cubicBezTo>
                    <a:cubicBezTo>
                      <a:pt x="88" y="7"/>
                      <a:pt x="88" y="7"/>
                      <a:pt x="88" y="7"/>
                    </a:cubicBezTo>
                    <a:cubicBezTo>
                      <a:pt x="88" y="7"/>
                      <a:pt x="88" y="7"/>
                      <a:pt x="88" y="7"/>
                    </a:cubicBezTo>
                    <a:cubicBezTo>
                      <a:pt x="87" y="7"/>
                      <a:pt x="87" y="7"/>
                      <a:pt x="87" y="7"/>
                    </a:cubicBezTo>
                    <a:cubicBezTo>
                      <a:pt x="87" y="7"/>
                      <a:pt x="87" y="7"/>
                      <a:pt x="87" y="7"/>
                    </a:cubicBezTo>
                    <a:close/>
                    <a:moveTo>
                      <a:pt x="88" y="7"/>
                    </a:moveTo>
                    <a:cubicBezTo>
                      <a:pt x="88" y="7"/>
                      <a:pt x="88" y="7"/>
                      <a:pt x="88" y="7"/>
                    </a:cubicBezTo>
                    <a:cubicBezTo>
                      <a:pt x="88" y="7"/>
                      <a:pt x="88" y="7"/>
                      <a:pt x="88" y="6"/>
                    </a:cubicBezTo>
                    <a:cubicBezTo>
                      <a:pt x="88" y="6"/>
                      <a:pt x="88" y="6"/>
                      <a:pt x="88" y="7"/>
                    </a:cubicBezTo>
                    <a:cubicBezTo>
                      <a:pt x="88" y="7"/>
                      <a:pt x="88" y="7"/>
                      <a:pt x="88" y="7"/>
                    </a:cubicBezTo>
                    <a:cubicBezTo>
                      <a:pt x="88" y="7"/>
                      <a:pt x="89" y="7"/>
                      <a:pt x="89" y="7"/>
                    </a:cubicBezTo>
                    <a:cubicBezTo>
                      <a:pt x="88" y="7"/>
                      <a:pt x="88" y="7"/>
                      <a:pt x="88" y="7"/>
                    </a:cubicBezTo>
                    <a:cubicBezTo>
                      <a:pt x="88" y="7"/>
                      <a:pt x="88" y="7"/>
                      <a:pt x="88" y="7"/>
                    </a:cubicBezTo>
                    <a:close/>
                    <a:moveTo>
                      <a:pt x="89" y="7"/>
                    </a:moveTo>
                    <a:cubicBezTo>
                      <a:pt x="89" y="7"/>
                      <a:pt x="89" y="7"/>
                      <a:pt x="89" y="7"/>
                    </a:cubicBezTo>
                    <a:cubicBezTo>
                      <a:pt x="89" y="7"/>
                      <a:pt x="89" y="7"/>
                      <a:pt x="89" y="7"/>
                    </a:cubicBezTo>
                    <a:cubicBezTo>
                      <a:pt x="89" y="7"/>
                      <a:pt x="89" y="7"/>
                      <a:pt x="89" y="7"/>
                    </a:cubicBezTo>
                    <a:cubicBezTo>
                      <a:pt x="89" y="7"/>
                      <a:pt x="89" y="7"/>
                      <a:pt x="89" y="7"/>
                    </a:cubicBezTo>
                    <a:cubicBezTo>
                      <a:pt x="89" y="7"/>
                      <a:pt x="89" y="6"/>
                      <a:pt x="89" y="6"/>
                    </a:cubicBezTo>
                    <a:cubicBezTo>
                      <a:pt x="89" y="6"/>
                      <a:pt x="89" y="6"/>
                      <a:pt x="90" y="7"/>
                    </a:cubicBezTo>
                    <a:cubicBezTo>
                      <a:pt x="90" y="7"/>
                      <a:pt x="90" y="7"/>
                      <a:pt x="90" y="7"/>
                    </a:cubicBezTo>
                    <a:cubicBezTo>
                      <a:pt x="90" y="7"/>
                      <a:pt x="90" y="7"/>
                      <a:pt x="90" y="7"/>
                    </a:cubicBezTo>
                    <a:cubicBezTo>
                      <a:pt x="90" y="7"/>
                      <a:pt x="90" y="7"/>
                      <a:pt x="90" y="7"/>
                    </a:cubicBezTo>
                    <a:cubicBezTo>
                      <a:pt x="90" y="7"/>
                      <a:pt x="90" y="7"/>
                      <a:pt x="89" y="7"/>
                    </a:cubicBezTo>
                    <a:close/>
                    <a:moveTo>
                      <a:pt x="92" y="7"/>
                    </a:move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7"/>
                      <a:pt x="91" y="7"/>
                      <a:pt x="92" y="7"/>
                    </a:cubicBezTo>
                    <a:close/>
                    <a:moveTo>
                      <a:pt x="92" y="7"/>
                    </a:moveTo>
                    <a:cubicBezTo>
                      <a:pt x="92" y="7"/>
                      <a:pt x="92" y="7"/>
                      <a:pt x="92" y="7"/>
                    </a:cubicBezTo>
                    <a:cubicBezTo>
                      <a:pt x="92" y="7"/>
                      <a:pt x="92" y="7"/>
                      <a:pt x="92" y="7"/>
                    </a:cubicBezTo>
                    <a:cubicBezTo>
                      <a:pt x="92" y="7"/>
                      <a:pt x="92" y="7"/>
                      <a:pt x="92" y="7"/>
                    </a:cubicBezTo>
                    <a:cubicBezTo>
                      <a:pt x="92" y="7"/>
                      <a:pt x="92" y="7"/>
                      <a:pt x="92" y="7"/>
                    </a:cubicBezTo>
                    <a:cubicBezTo>
                      <a:pt x="92" y="7"/>
                      <a:pt x="92"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2" y="7"/>
                      <a:pt x="92" y="7"/>
                    </a:cubicBezTo>
                    <a:close/>
                    <a:moveTo>
                      <a:pt x="95" y="7"/>
                    </a:moveTo>
                    <a:cubicBezTo>
                      <a:pt x="95" y="7"/>
                      <a:pt x="95" y="7"/>
                      <a:pt x="95" y="7"/>
                    </a:cubicBezTo>
                    <a:cubicBezTo>
                      <a:pt x="95" y="7"/>
                      <a:pt x="95" y="7"/>
                      <a:pt x="95" y="7"/>
                    </a:cubicBezTo>
                    <a:cubicBezTo>
                      <a:pt x="95" y="7"/>
                      <a:pt x="95" y="7"/>
                      <a:pt x="95" y="7"/>
                    </a:cubicBezTo>
                    <a:cubicBezTo>
                      <a:pt x="95" y="7"/>
                      <a:pt x="96" y="7"/>
                      <a:pt x="96" y="7"/>
                    </a:cubicBezTo>
                    <a:cubicBezTo>
                      <a:pt x="97" y="8"/>
                      <a:pt x="95" y="8"/>
                      <a:pt x="95" y="7"/>
                    </a:cubicBezTo>
                    <a:close/>
                    <a:moveTo>
                      <a:pt x="97" y="8"/>
                    </a:moveTo>
                    <a:cubicBezTo>
                      <a:pt x="97" y="7"/>
                      <a:pt x="97" y="8"/>
                      <a:pt x="97" y="8"/>
                    </a:cubicBezTo>
                    <a:cubicBezTo>
                      <a:pt x="97" y="8"/>
                      <a:pt x="97" y="8"/>
                      <a:pt x="97" y="8"/>
                    </a:cubicBezTo>
                    <a:close/>
                    <a:moveTo>
                      <a:pt x="90" y="8"/>
                    </a:moveTo>
                    <a:cubicBezTo>
                      <a:pt x="90" y="8"/>
                      <a:pt x="91" y="8"/>
                      <a:pt x="91" y="8"/>
                    </a:cubicBezTo>
                    <a:cubicBezTo>
                      <a:pt x="91" y="8"/>
                      <a:pt x="91" y="8"/>
                      <a:pt x="91" y="8"/>
                    </a:cubicBezTo>
                    <a:cubicBezTo>
                      <a:pt x="91" y="8"/>
                      <a:pt x="91" y="8"/>
                      <a:pt x="91" y="8"/>
                    </a:cubicBezTo>
                    <a:cubicBezTo>
                      <a:pt x="91" y="8"/>
                      <a:pt x="91" y="8"/>
                      <a:pt x="90" y="8"/>
                    </a:cubicBezTo>
                    <a:close/>
                    <a:moveTo>
                      <a:pt x="56" y="8"/>
                    </a:moveTo>
                    <a:cubicBezTo>
                      <a:pt x="56" y="8"/>
                      <a:pt x="56" y="8"/>
                      <a:pt x="56" y="8"/>
                    </a:cubicBezTo>
                    <a:cubicBezTo>
                      <a:pt x="56" y="8"/>
                      <a:pt x="56" y="8"/>
                      <a:pt x="56" y="8"/>
                    </a:cubicBezTo>
                    <a:cubicBezTo>
                      <a:pt x="56" y="8"/>
                      <a:pt x="56" y="8"/>
                      <a:pt x="56" y="8"/>
                    </a:cubicBezTo>
                    <a:cubicBezTo>
                      <a:pt x="56" y="8"/>
                      <a:pt x="56" y="8"/>
                      <a:pt x="56" y="8"/>
                    </a:cubicBezTo>
                    <a:cubicBezTo>
                      <a:pt x="56" y="8"/>
                      <a:pt x="55" y="8"/>
                      <a:pt x="56" y="8"/>
                    </a:cubicBezTo>
                    <a:cubicBezTo>
                      <a:pt x="55" y="8"/>
                      <a:pt x="55" y="8"/>
                      <a:pt x="55" y="8"/>
                    </a:cubicBezTo>
                    <a:cubicBezTo>
                      <a:pt x="55" y="8"/>
                      <a:pt x="55" y="8"/>
                      <a:pt x="55" y="8"/>
                    </a:cubicBezTo>
                    <a:cubicBezTo>
                      <a:pt x="55" y="8"/>
                      <a:pt x="55" y="8"/>
                      <a:pt x="54" y="8"/>
                    </a:cubicBezTo>
                    <a:cubicBezTo>
                      <a:pt x="54" y="8"/>
                      <a:pt x="54" y="8"/>
                      <a:pt x="54" y="8"/>
                    </a:cubicBezTo>
                    <a:cubicBezTo>
                      <a:pt x="54" y="8"/>
                      <a:pt x="54" y="8"/>
                      <a:pt x="54" y="8"/>
                    </a:cubicBezTo>
                    <a:cubicBezTo>
                      <a:pt x="54" y="8"/>
                      <a:pt x="54" y="8"/>
                      <a:pt x="54" y="8"/>
                    </a:cubicBezTo>
                    <a:cubicBezTo>
                      <a:pt x="54" y="8"/>
                      <a:pt x="55" y="8"/>
                      <a:pt x="55" y="8"/>
                    </a:cubicBezTo>
                    <a:cubicBezTo>
                      <a:pt x="55" y="8"/>
                      <a:pt x="54" y="8"/>
                      <a:pt x="54" y="8"/>
                    </a:cubicBezTo>
                    <a:cubicBezTo>
                      <a:pt x="55" y="8"/>
                      <a:pt x="55" y="8"/>
                      <a:pt x="55" y="8"/>
                    </a:cubicBezTo>
                    <a:cubicBezTo>
                      <a:pt x="56" y="8"/>
                      <a:pt x="56" y="8"/>
                      <a:pt x="56" y="8"/>
                    </a:cubicBezTo>
                    <a:close/>
                    <a:moveTo>
                      <a:pt x="51" y="7"/>
                    </a:moveTo>
                    <a:cubicBezTo>
                      <a:pt x="51" y="7"/>
                      <a:pt x="51" y="7"/>
                      <a:pt x="51" y="8"/>
                    </a:cubicBezTo>
                    <a:cubicBezTo>
                      <a:pt x="51" y="8"/>
                      <a:pt x="50" y="8"/>
                      <a:pt x="50" y="8"/>
                    </a:cubicBezTo>
                    <a:cubicBezTo>
                      <a:pt x="50" y="7"/>
                      <a:pt x="51" y="7"/>
                      <a:pt x="51" y="7"/>
                    </a:cubicBezTo>
                    <a:close/>
                    <a:moveTo>
                      <a:pt x="42" y="7"/>
                    </a:moveTo>
                    <a:cubicBezTo>
                      <a:pt x="42" y="7"/>
                      <a:pt x="42" y="7"/>
                      <a:pt x="42" y="7"/>
                    </a:cubicBezTo>
                    <a:cubicBezTo>
                      <a:pt x="42" y="7"/>
                      <a:pt x="42" y="7"/>
                      <a:pt x="42" y="7"/>
                    </a:cubicBezTo>
                    <a:cubicBezTo>
                      <a:pt x="42" y="7"/>
                      <a:pt x="42" y="7"/>
                      <a:pt x="42" y="7"/>
                    </a:cubicBezTo>
                    <a:cubicBezTo>
                      <a:pt x="42" y="7"/>
                      <a:pt x="42" y="7"/>
                      <a:pt x="42" y="7"/>
                    </a:cubicBezTo>
                    <a:cubicBezTo>
                      <a:pt x="42" y="6"/>
                      <a:pt x="42" y="7"/>
                      <a:pt x="42" y="6"/>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lose/>
                    <a:moveTo>
                      <a:pt x="40" y="8"/>
                    </a:moveTo>
                    <a:cubicBezTo>
                      <a:pt x="40" y="8"/>
                      <a:pt x="40" y="8"/>
                      <a:pt x="40" y="8"/>
                    </a:cubicBezTo>
                    <a:cubicBezTo>
                      <a:pt x="40" y="8"/>
                      <a:pt x="40" y="8"/>
                      <a:pt x="40" y="8"/>
                    </a:cubicBezTo>
                    <a:cubicBezTo>
                      <a:pt x="40" y="8"/>
                      <a:pt x="40" y="8"/>
                      <a:pt x="40" y="8"/>
                    </a:cubicBezTo>
                    <a:cubicBezTo>
                      <a:pt x="40" y="8"/>
                      <a:pt x="40" y="8"/>
                      <a:pt x="40" y="8"/>
                    </a:cubicBezTo>
                    <a:cubicBezTo>
                      <a:pt x="40" y="8"/>
                      <a:pt x="41" y="8"/>
                      <a:pt x="41" y="8"/>
                    </a:cubicBezTo>
                    <a:cubicBezTo>
                      <a:pt x="41" y="8"/>
                      <a:pt x="41" y="8"/>
                      <a:pt x="41" y="8"/>
                    </a:cubicBezTo>
                    <a:cubicBezTo>
                      <a:pt x="41" y="8"/>
                      <a:pt x="41" y="8"/>
                      <a:pt x="42" y="8"/>
                    </a:cubicBezTo>
                    <a:cubicBezTo>
                      <a:pt x="42" y="8"/>
                      <a:pt x="42" y="8"/>
                      <a:pt x="42" y="8"/>
                    </a:cubicBezTo>
                    <a:cubicBezTo>
                      <a:pt x="43" y="8"/>
                      <a:pt x="43" y="8"/>
                      <a:pt x="44" y="8"/>
                    </a:cubicBezTo>
                    <a:cubicBezTo>
                      <a:pt x="43" y="8"/>
                      <a:pt x="43" y="8"/>
                      <a:pt x="43" y="8"/>
                    </a:cubicBezTo>
                    <a:cubicBezTo>
                      <a:pt x="43" y="8"/>
                      <a:pt x="43" y="8"/>
                      <a:pt x="43" y="8"/>
                    </a:cubicBezTo>
                    <a:cubicBezTo>
                      <a:pt x="43" y="8"/>
                      <a:pt x="41" y="8"/>
                      <a:pt x="40" y="8"/>
                    </a:cubicBezTo>
                    <a:close/>
                    <a:moveTo>
                      <a:pt x="44" y="8"/>
                    </a:move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5" y="8"/>
                    </a:cubicBezTo>
                    <a:cubicBezTo>
                      <a:pt x="45" y="8"/>
                      <a:pt x="45" y="8"/>
                      <a:pt x="46" y="8"/>
                    </a:cubicBezTo>
                    <a:cubicBezTo>
                      <a:pt x="46" y="8"/>
                      <a:pt x="46" y="8"/>
                      <a:pt x="46" y="9"/>
                    </a:cubicBezTo>
                    <a:cubicBezTo>
                      <a:pt x="45" y="9"/>
                      <a:pt x="45" y="8"/>
                      <a:pt x="44" y="8"/>
                    </a:cubicBezTo>
                    <a:close/>
                    <a:moveTo>
                      <a:pt x="54" y="9"/>
                    </a:moveTo>
                    <a:cubicBezTo>
                      <a:pt x="54" y="9"/>
                      <a:pt x="54" y="8"/>
                      <a:pt x="54" y="8"/>
                    </a:cubicBezTo>
                    <a:cubicBezTo>
                      <a:pt x="53" y="8"/>
                      <a:pt x="53" y="8"/>
                      <a:pt x="52" y="9"/>
                    </a:cubicBezTo>
                    <a:cubicBezTo>
                      <a:pt x="52" y="8"/>
                      <a:pt x="52" y="8"/>
                      <a:pt x="52" y="8"/>
                    </a:cubicBezTo>
                    <a:cubicBezTo>
                      <a:pt x="52" y="8"/>
                      <a:pt x="52" y="8"/>
                      <a:pt x="52" y="8"/>
                    </a:cubicBezTo>
                    <a:cubicBezTo>
                      <a:pt x="52" y="8"/>
                      <a:pt x="52" y="8"/>
                      <a:pt x="52" y="8"/>
                    </a:cubicBezTo>
                    <a:cubicBezTo>
                      <a:pt x="52" y="8"/>
                      <a:pt x="51" y="8"/>
                      <a:pt x="50" y="8"/>
                    </a:cubicBezTo>
                    <a:cubicBezTo>
                      <a:pt x="50" y="8"/>
                      <a:pt x="50" y="8"/>
                      <a:pt x="50" y="8"/>
                    </a:cubicBezTo>
                    <a:cubicBezTo>
                      <a:pt x="50" y="8"/>
                      <a:pt x="50" y="8"/>
                      <a:pt x="50" y="8"/>
                    </a:cubicBezTo>
                    <a:cubicBezTo>
                      <a:pt x="50" y="8"/>
                      <a:pt x="49" y="8"/>
                      <a:pt x="49" y="8"/>
                    </a:cubicBezTo>
                    <a:cubicBezTo>
                      <a:pt x="48" y="8"/>
                      <a:pt x="47" y="8"/>
                      <a:pt x="46" y="8"/>
                    </a:cubicBezTo>
                    <a:cubicBezTo>
                      <a:pt x="46" y="8"/>
                      <a:pt x="46" y="8"/>
                      <a:pt x="46" y="8"/>
                    </a:cubicBezTo>
                    <a:cubicBezTo>
                      <a:pt x="46" y="8"/>
                      <a:pt x="45" y="8"/>
                      <a:pt x="45" y="8"/>
                    </a:cubicBezTo>
                    <a:cubicBezTo>
                      <a:pt x="44" y="8"/>
                      <a:pt x="44" y="8"/>
                      <a:pt x="44" y="8"/>
                    </a:cubicBezTo>
                    <a:cubicBezTo>
                      <a:pt x="44" y="8"/>
                      <a:pt x="44" y="8"/>
                      <a:pt x="44" y="8"/>
                    </a:cubicBezTo>
                    <a:cubicBezTo>
                      <a:pt x="43" y="7"/>
                      <a:pt x="43"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3" y="7"/>
                    </a:cubicBezTo>
                    <a:cubicBezTo>
                      <a:pt x="43" y="7"/>
                      <a:pt x="43" y="7"/>
                      <a:pt x="43" y="7"/>
                    </a:cubicBezTo>
                    <a:cubicBezTo>
                      <a:pt x="43" y="7"/>
                      <a:pt x="43" y="7"/>
                      <a:pt x="43" y="7"/>
                    </a:cubicBezTo>
                    <a:cubicBezTo>
                      <a:pt x="43" y="7"/>
                      <a:pt x="43" y="7"/>
                      <a:pt x="43" y="7"/>
                    </a:cubicBezTo>
                    <a:cubicBezTo>
                      <a:pt x="43" y="7"/>
                      <a:pt x="43" y="7"/>
                      <a:pt x="44" y="7"/>
                    </a:cubicBezTo>
                    <a:cubicBezTo>
                      <a:pt x="44" y="7"/>
                      <a:pt x="44" y="7"/>
                      <a:pt x="45" y="7"/>
                    </a:cubicBezTo>
                    <a:cubicBezTo>
                      <a:pt x="45" y="7"/>
                      <a:pt x="45" y="7"/>
                      <a:pt x="45" y="7"/>
                    </a:cubicBezTo>
                    <a:cubicBezTo>
                      <a:pt x="45" y="7"/>
                      <a:pt x="45" y="7"/>
                      <a:pt x="45" y="7"/>
                    </a:cubicBezTo>
                    <a:cubicBezTo>
                      <a:pt x="44" y="7"/>
                      <a:pt x="44" y="7"/>
                      <a:pt x="44" y="7"/>
                    </a:cubicBezTo>
                    <a:cubicBezTo>
                      <a:pt x="44" y="7"/>
                      <a:pt x="43" y="7"/>
                      <a:pt x="43" y="7"/>
                    </a:cubicBezTo>
                    <a:cubicBezTo>
                      <a:pt x="43" y="7"/>
                      <a:pt x="43" y="7"/>
                      <a:pt x="43" y="7"/>
                    </a:cubicBezTo>
                    <a:cubicBezTo>
                      <a:pt x="43" y="6"/>
                      <a:pt x="43" y="7"/>
                      <a:pt x="44" y="7"/>
                    </a:cubicBezTo>
                    <a:cubicBezTo>
                      <a:pt x="44" y="7"/>
                      <a:pt x="45" y="7"/>
                      <a:pt x="45" y="7"/>
                    </a:cubicBezTo>
                    <a:cubicBezTo>
                      <a:pt x="45" y="7"/>
                      <a:pt x="45" y="7"/>
                      <a:pt x="45" y="7"/>
                    </a:cubicBezTo>
                    <a:cubicBezTo>
                      <a:pt x="46" y="7"/>
                      <a:pt x="47" y="7"/>
                      <a:pt x="48" y="7"/>
                    </a:cubicBezTo>
                    <a:cubicBezTo>
                      <a:pt x="48" y="7"/>
                      <a:pt x="48" y="7"/>
                      <a:pt x="48" y="7"/>
                    </a:cubicBezTo>
                    <a:cubicBezTo>
                      <a:pt x="48" y="7"/>
                      <a:pt x="48" y="7"/>
                      <a:pt x="48" y="7"/>
                    </a:cubicBezTo>
                    <a:cubicBezTo>
                      <a:pt x="48" y="7"/>
                      <a:pt x="47" y="7"/>
                      <a:pt x="47" y="7"/>
                    </a:cubicBezTo>
                    <a:cubicBezTo>
                      <a:pt x="47" y="7"/>
                      <a:pt x="47" y="7"/>
                      <a:pt x="47" y="7"/>
                    </a:cubicBezTo>
                    <a:cubicBezTo>
                      <a:pt x="47" y="8"/>
                      <a:pt x="47" y="8"/>
                      <a:pt x="47" y="8"/>
                    </a:cubicBezTo>
                    <a:cubicBezTo>
                      <a:pt x="48" y="8"/>
                      <a:pt x="48" y="8"/>
                      <a:pt x="49" y="7"/>
                    </a:cubicBezTo>
                    <a:cubicBezTo>
                      <a:pt x="48" y="7"/>
                      <a:pt x="48" y="7"/>
                      <a:pt x="48" y="7"/>
                    </a:cubicBezTo>
                    <a:cubicBezTo>
                      <a:pt x="49" y="7"/>
                      <a:pt x="49" y="7"/>
                      <a:pt x="49" y="7"/>
                    </a:cubicBezTo>
                    <a:cubicBezTo>
                      <a:pt x="49" y="7"/>
                      <a:pt x="49" y="7"/>
                      <a:pt x="49" y="7"/>
                    </a:cubicBezTo>
                    <a:cubicBezTo>
                      <a:pt x="49" y="7"/>
                      <a:pt x="49" y="7"/>
                      <a:pt x="49" y="7"/>
                    </a:cubicBezTo>
                    <a:cubicBezTo>
                      <a:pt x="49" y="7"/>
                      <a:pt x="49" y="7"/>
                      <a:pt x="50" y="7"/>
                    </a:cubicBezTo>
                    <a:cubicBezTo>
                      <a:pt x="50" y="7"/>
                      <a:pt x="50" y="7"/>
                      <a:pt x="50" y="7"/>
                    </a:cubicBezTo>
                    <a:cubicBezTo>
                      <a:pt x="50" y="7"/>
                      <a:pt x="50" y="7"/>
                      <a:pt x="50" y="7"/>
                    </a:cubicBezTo>
                    <a:cubicBezTo>
                      <a:pt x="50" y="7"/>
                      <a:pt x="50" y="7"/>
                      <a:pt x="49" y="7"/>
                    </a:cubicBezTo>
                    <a:cubicBezTo>
                      <a:pt x="49" y="7"/>
                      <a:pt x="49" y="7"/>
                      <a:pt x="49" y="7"/>
                    </a:cubicBezTo>
                    <a:cubicBezTo>
                      <a:pt x="49" y="8"/>
                      <a:pt x="49" y="8"/>
                      <a:pt x="49" y="8"/>
                    </a:cubicBezTo>
                    <a:cubicBezTo>
                      <a:pt x="49" y="8"/>
                      <a:pt x="49" y="8"/>
                      <a:pt x="49" y="8"/>
                    </a:cubicBezTo>
                    <a:cubicBezTo>
                      <a:pt x="49" y="8"/>
                      <a:pt x="49" y="8"/>
                      <a:pt x="49" y="8"/>
                    </a:cubicBezTo>
                    <a:cubicBezTo>
                      <a:pt x="49" y="8"/>
                      <a:pt x="49" y="8"/>
                      <a:pt x="49" y="8"/>
                    </a:cubicBezTo>
                    <a:cubicBezTo>
                      <a:pt x="49"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1" y="8"/>
                      <a:pt x="51" y="8"/>
                    </a:cubicBezTo>
                    <a:cubicBezTo>
                      <a:pt x="51" y="8"/>
                      <a:pt x="51" y="8"/>
                      <a:pt x="51" y="8"/>
                    </a:cubicBezTo>
                    <a:cubicBezTo>
                      <a:pt x="51" y="8"/>
                      <a:pt x="51" y="8"/>
                      <a:pt x="51" y="8"/>
                    </a:cubicBezTo>
                    <a:cubicBezTo>
                      <a:pt x="52" y="8"/>
                      <a:pt x="51" y="8"/>
                      <a:pt x="51" y="7"/>
                    </a:cubicBezTo>
                    <a:cubicBezTo>
                      <a:pt x="52" y="8"/>
                      <a:pt x="53" y="7"/>
                      <a:pt x="53" y="8"/>
                    </a:cubicBezTo>
                    <a:cubicBezTo>
                      <a:pt x="53" y="8"/>
                      <a:pt x="53"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9"/>
                      <a:pt x="54" y="9"/>
                    </a:cubicBezTo>
                    <a:cubicBezTo>
                      <a:pt x="54" y="9"/>
                      <a:pt x="54" y="9"/>
                      <a:pt x="54" y="9"/>
                    </a:cubicBezTo>
                    <a:cubicBezTo>
                      <a:pt x="54" y="9"/>
                      <a:pt x="54" y="9"/>
                      <a:pt x="54" y="9"/>
                    </a:cubicBezTo>
                    <a:cubicBezTo>
                      <a:pt x="54" y="9"/>
                      <a:pt x="54" y="9"/>
                      <a:pt x="54" y="9"/>
                    </a:cubicBezTo>
                    <a:cubicBezTo>
                      <a:pt x="54" y="9"/>
                      <a:pt x="54" y="9"/>
                      <a:pt x="54" y="9"/>
                    </a:cubicBezTo>
                    <a:close/>
                    <a:moveTo>
                      <a:pt x="55" y="9"/>
                    </a:moveTo>
                    <a:cubicBezTo>
                      <a:pt x="55" y="8"/>
                      <a:pt x="56" y="9"/>
                      <a:pt x="56" y="9"/>
                    </a:cubicBezTo>
                    <a:cubicBezTo>
                      <a:pt x="56" y="8"/>
                      <a:pt x="56" y="8"/>
                      <a:pt x="56" y="8"/>
                    </a:cubicBezTo>
                    <a:cubicBezTo>
                      <a:pt x="56" y="8"/>
                      <a:pt x="56" y="8"/>
                      <a:pt x="56" y="8"/>
                    </a:cubicBezTo>
                    <a:cubicBezTo>
                      <a:pt x="56" y="8"/>
                      <a:pt x="56" y="8"/>
                      <a:pt x="56" y="9"/>
                    </a:cubicBezTo>
                    <a:cubicBezTo>
                      <a:pt x="57" y="9"/>
                      <a:pt x="56" y="8"/>
                      <a:pt x="57" y="8"/>
                    </a:cubicBezTo>
                    <a:cubicBezTo>
                      <a:pt x="57" y="8"/>
                      <a:pt x="57" y="8"/>
                      <a:pt x="57" y="8"/>
                    </a:cubicBezTo>
                    <a:cubicBezTo>
                      <a:pt x="57" y="8"/>
                      <a:pt x="57" y="8"/>
                      <a:pt x="58" y="8"/>
                    </a:cubicBezTo>
                    <a:cubicBezTo>
                      <a:pt x="58" y="8"/>
                      <a:pt x="58" y="8"/>
                      <a:pt x="58" y="8"/>
                    </a:cubicBezTo>
                    <a:cubicBezTo>
                      <a:pt x="58" y="8"/>
                      <a:pt x="58" y="8"/>
                      <a:pt x="58" y="8"/>
                    </a:cubicBezTo>
                    <a:cubicBezTo>
                      <a:pt x="58" y="8"/>
                      <a:pt x="57" y="8"/>
                      <a:pt x="57" y="8"/>
                    </a:cubicBezTo>
                    <a:cubicBezTo>
                      <a:pt x="57" y="8"/>
                      <a:pt x="57" y="8"/>
                      <a:pt x="57" y="8"/>
                    </a:cubicBezTo>
                    <a:cubicBezTo>
                      <a:pt x="57" y="8"/>
                      <a:pt x="57" y="8"/>
                      <a:pt x="57" y="8"/>
                    </a:cubicBezTo>
                    <a:cubicBezTo>
                      <a:pt x="57" y="8"/>
                      <a:pt x="57" y="9"/>
                      <a:pt x="57" y="8"/>
                    </a:cubicBezTo>
                    <a:cubicBezTo>
                      <a:pt x="57" y="9"/>
                      <a:pt x="57" y="9"/>
                      <a:pt x="57" y="8"/>
                    </a:cubicBezTo>
                    <a:cubicBezTo>
                      <a:pt x="58" y="8"/>
                      <a:pt x="58" y="8"/>
                      <a:pt x="58" y="8"/>
                    </a:cubicBezTo>
                    <a:cubicBezTo>
                      <a:pt x="58" y="8"/>
                      <a:pt x="58" y="8"/>
                      <a:pt x="58" y="8"/>
                    </a:cubicBezTo>
                    <a:cubicBezTo>
                      <a:pt x="58" y="8"/>
                      <a:pt x="59" y="8"/>
                      <a:pt x="59" y="8"/>
                    </a:cubicBezTo>
                    <a:cubicBezTo>
                      <a:pt x="59" y="8"/>
                      <a:pt x="59" y="8"/>
                      <a:pt x="59" y="8"/>
                    </a:cubicBezTo>
                    <a:cubicBezTo>
                      <a:pt x="59" y="8"/>
                      <a:pt x="59" y="8"/>
                      <a:pt x="59" y="8"/>
                    </a:cubicBezTo>
                    <a:cubicBezTo>
                      <a:pt x="59" y="8"/>
                      <a:pt x="59" y="8"/>
                      <a:pt x="59" y="8"/>
                    </a:cubicBezTo>
                    <a:cubicBezTo>
                      <a:pt x="59" y="8"/>
                      <a:pt x="59" y="8"/>
                      <a:pt x="58" y="8"/>
                    </a:cubicBezTo>
                    <a:cubicBezTo>
                      <a:pt x="58" y="8"/>
                      <a:pt x="58" y="8"/>
                      <a:pt x="58" y="9"/>
                    </a:cubicBezTo>
                    <a:cubicBezTo>
                      <a:pt x="58" y="9"/>
                      <a:pt x="58" y="9"/>
                      <a:pt x="58" y="9"/>
                    </a:cubicBezTo>
                    <a:cubicBezTo>
                      <a:pt x="58" y="9"/>
                      <a:pt x="58" y="9"/>
                      <a:pt x="58" y="9"/>
                    </a:cubicBezTo>
                    <a:cubicBezTo>
                      <a:pt x="59" y="9"/>
                      <a:pt x="59" y="9"/>
                      <a:pt x="59" y="9"/>
                    </a:cubicBezTo>
                    <a:cubicBezTo>
                      <a:pt x="59" y="9"/>
                      <a:pt x="59" y="9"/>
                      <a:pt x="59" y="9"/>
                    </a:cubicBezTo>
                    <a:cubicBezTo>
                      <a:pt x="59" y="9"/>
                      <a:pt x="59" y="9"/>
                      <a:pt x="59" y="9"/>
                    </a:cubicBezTo>
                    <a:cubicBezTo>
                      <a:pt x="58" y="9"/>
                      <a:pt x="58" y="9"/>
                      <a:pt x="58" y="9"/>
                    </a:cubicBezTo>
                    <a:cubicBezTo>
                      <a:pt x="58" y="9"/>
                      <a:pt x="58" y="9"/>
                      <a:pt x="58" y="9"/>
                    </a:cubicBezTo>
                    <a:cubicBezTo>
                      <a:pt x="58" y="9"/>
                      <a:pt x="58" y="9"/>
                      <a:pt x="58" y="9"/>
                    </a:cubicBezTo>
                    <a:cubicBezTo>
                      <a:pt x="58" y="9"/>
                      <a:pt x="58" y="9"/>
                      <a:pt x="58" y="9"/>
                    </a:cubicBezTo>
                    <a:cubicBezTo>
                      <a:pt x="58" y="9"/>
                      <a:pt x="58" y="9"/>
                      <a:pt x="58" y="9"/>
                    </a:cubicBezTo>
                    <a:cubicBezTo>
                      <a:pt x="58" y="9"/>
                      <a:pt x="58" y="9"/>
                      <a:pt x="58" y="9"/>
                    </a:cubicBezTo>
                    <a:cubicBezTo>
                      <a:pt x="58" y="9"/>
                      <a:pt x="58" y="9"/>
                      <a:pt x="58" y="9"/>
                    </a:cubicBezTo>
                    <a:cubicBezTo>
                      <a:pt x="59" y="9"/>
                      <a:pt x="58" y="9"/>
                      <a:pt x="58" y="9"/>
                    </a:cubicBezTo>
                    <a:cubicBezTo>
                      <a:pt x="58" y="9"/>
                      <a:pt x="58" y="9"/>
                      <a:pt x="58" y="9"/>
                    </a:cubicBezTo>
                    <a:cubicBezTo>
                      <a:pt x="58" y="9"/>
                      <a:pt x="58" y="9"/>
                      <a:pt x="58" y="9"/>
                    </a:cubicBezTo>
                    <a:cubicBezTo>
                      <a:pt x="58" y="9"/>
                      <a:pt x="58" y="9"/>
                      <a:pt x="58" y="9"/>
                    </a:cubicBezTo>
                    <a:cubicBezTo>
                      <a:pt x="58" y="9"/>
                      <a:pt x="57" y="9"/>
                      <a:pt x="57" y="9"/>
                    </a:cubicBezTo>
                    <a:cubicBezTo>
                      <a:pt x="57" y="9"/>
                      <a:pt x="57" y="9"/>
                      <a:pt x="57" y="9"/>
                    </a:cubicBezTo>
                    <a:cubicBezTo>
                      <a:pt x="57" y="9"/>
                      <a:pt x="57" y="9"/>
                      <a:pt x="57" y="9"/>
                    </a:cubicBezTo>
                    <a:cubicBezTo>
                      <a:pt x="57" y="9"/>
                      <a:pt x="57" y="9"/>
                      <a:pt x="57" y="9"/>
                    </a:cubicBezTo>
                    <a:cubicBezTo>
                      <a:pt x="57" y="9"/>
                      <a:pt x="56" y="9"/>
                      <a:pt x="56" y="9"/>
                    </a:cubicBezTo>
                    <a:cubicBezTo>
                      <a:pt x="56" y="9"/>
                      <a:pt x="55" y="9"/>
                      <a:pt x="55" y="9"/>
                    </a:cubicBezTo>
                    <a:close/>
                    <a:moveTo>
                      <a:pt x="53" y="10"/>
                    </a:moveTo>
                    <a:cubicBezTo>
                      <a:pt x="53" y="10"/>
                      <a:pt x="53" y="10"/>
                      <a:pt x="53" y="10"/>
                    </a:cubicBezTo>
                    <a:cubicBezTo>
                      <a:pt x="53" y="10"/>
                      <a:pt x="53" y="10"/>
                      <a:pt x="53" y="10"/>
                    </a:cubicBezTo>
                    <a:cubicBezTo>
                      <a:pt x="53" y="9"/>
                      <a:pt x="52" y="10"/>
                      <a:pt x="52" y="9"/>
                    </a:cubicBezTo>
                    <a:cubicBezTo>
                      <a:pt x="53" y="9"/>
                      <a:pt x="53" y="9"/>
                      <a:pt x="53" y="9"/>
                    </a:cubicBezTo>
                    <a:cubicBezTo>
                      <a:pt x="53" y="9"/>
                      <a:pt x="53"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10"/>
                    </a:cubicBezTo>
                    <a:cubicBezTo>
                      <a:pt x="54" y="10"/>
                      <a:pt x="54" y="10"/>
                      <a:pt x="54" y="10"/>
                    </a:cubicBezTo>
                    <a:cubicBezTo>
                      <a:pt x="54" y="10"/>
                      <a:pt x="54" y="10"/>
                      <a:pt x="54" y="10"/>
                    </a:cubicBezTo>
                    <a:cubicBezTo>
                      <a:pt x="54" y="10"/>
                      <a:pt x="54" y="10"/>
                      <a:pt x="53" y="10"/>
                    </a:cubicBezTo>
                    <a:close/>
                    <a:moveTo>
                      <a:pt x="50" y="10"/>
                    </a:moveTo>
                    <a:cubicBezTo>
                      <a:pt x="50" y="10"/>
                      <a:pt x="50" y="10"/>
                      <a:pt x="49" y="10"/>
                    </a:cubicBezTo>
                    <a:cubicBezTo>
                      <a:pt x="50" y="10"/>
                      <a:pt x="50" y="10"/>
                      <a:pt x="51" y="10"/>
                    </a:cubicBezTo>
                    <a:cubicBezTo>
                      <a:pt x="51" y="10"/>
                      <a:pt x="50" y="10"/>
                      <a:pt x="50" y="10"/>
                    </a:cubicBezTo>
                    <a:cubicBezTo>
                      <a:pt x="50" y="10"/>
                      <a:pt x="50" y="10"/>
                      <a:pt x="50" y="10"/>
                    </a:cubicBezTo>
                    <a:close/>
                    <a:moveTo>
                      <a:pt x="57" y="10"/>
                    </a:moveTo>
                    <a:cubicBezTo>
                      <a:pt x="56" y="10"/>
                      <a:pt x="56"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9"/>
                      <a:pt x="55" y="9"/>
                      <a:pt x="55" y="9"/>
                    </a:cubicBezTo>
                    <a:cubicBezTo>
                      <a:pt x="55" y="9"/>
                      <a:pt x="55" y="9"/>
                      <a:pt x="55" y="9"/>
                    </a:cubicBezTo>
                    <a:cubicBezTo>
                      <a:pt x="55" y="9"/>
                      <a:pt x="55" y="9"/>
                      <a:pt x="55" y="10"/>
                    </a:cubicBezTo>
                    <a:cubicBezTo>
                      <a:pt x="55" y="10"/>
                      <a:pt x="55" y="10"/>
                      <a:pt x="55" y="10"/>
                    </a:cubicBezTo>
                    <a:cubicBezTo>
                      <a:pt x="55" y="10"/>
                      <a:pt x="55" y="10"/>
                      <a:pt x="55" y="10"/>
                    </a:cubicBezTo>
                    <a:cubicBezTo>
                      <a:pt x="55" y="10"/>
                      <a:pt x="54" y="10"/>
                      <a:pt x="54" y="10"/>
                    </a:cubicBezTo>
                    <a:cubicBezTo>
                      <a:pt x="54" y="9"/>
                      <a:pt x="54" y="9"/>
                      <a:pt x="54" y="9"/>
                    </a:cubicBezTo>
                    <a:cubicBezTo>
                      <a:pt x="54" y="9"/>
                      <a:pt x="55" y="9"/>
                      <a:pt x="55" y="9"/>
                    </a:cubicBezTo>
                    <a:cubicBezTo>
                      <a:pt x="55" y="9"/>
                      <a:pt x="55" y="9"/>
                      <a:pt x="55" y="9"/>
                    </a:cubicBezTo>
                    <a:cubicBezTo>
                      <a:pt x="55" y="9"/>
                      <a:pt x="55" y="9"/>
                      <a:pt x="55" y="9"/>
                    </a:cubicBezTo>
                    <a:cubicBezTo>
                      <a:pt x="55" y="9"/>
                      <a:pt x="55" y="9"/>
                      <a:pt x="55" y="9"/>
                    </a:cubicBezTo>
                    <a:cubicBezTo>
                      <a:pt x="55" y="9"/>
                      <a:pt x="56" y="9"/>
                      <a:pt x="56" y="9"/>
                    </a:cubicBezTo>
                    <a:cubicBezTo>
                      <a:pt x="56" y="9"/>
                      <a:pt x="57" y="9"/>
                      <a:pt x="57" y="9"/>
                    </a:cubicBezTo>
                    <a:cubicBezTo>
                      <a:pt x="57" y="9"/>
                      <a:pt x="57" y="9"/>
                      <a:pt x="57" y="9"/>
                    </a:cubicBezTo>
                    <a:cubicBezTo>
                      <a:pt x="57" y="9"/>
                      <a:pt x="57" y="9"/>
                      <a:pt x="57" y="9"/>
                    </a:cubicBezTo>
                    <a:cubicBezTo>
                      <a:pt x="57" y="10"/>
                      <a:pt x="57" y="10"/>
                      <a:pt x="57" y="10"/>
                    </a:cubicBezTo>
                    <a:cubicBezTo>
                      <a:pt x="57" y="10"/>
                      <a:pt x="57" y="10"/>
                      <a:pt x="57" y="10"/>
                    </a:cubicBezTo>
                    <a:close/>
                    <a:moveTo>
                      <a:pt x="53" y="10"/>
                    </a:moveTo>
                    <a:cubicBezTo>
                      <a:pt x="53" y="10"/>
                      <a:pt x="53" y="10"/>
                      <a:pt x="53" y="10"/>
                    </a:cubicBezTo>
                    <a:cubicBezTo>
                      <a:pt x="54" y="10"/>
                      <a:pt x="54" y="10"/>
                      <a:pt x="54" y="10"/>
                    </a:cubicBezTo>
                    <a:cubicBezTo>
                      <a:pt x="54" y="10"/>
                      <a:pt x="54" y="10"/>
                      <a:pt x="54" y="10"/>
                    </a:cubicBezTo>
                    <a:cubicBezTo>
                      <a:pt x="54" y="10"/>
                      <a:pt x="55" y="10"/>
                      <a:pt x="55" y="10"/>
                    </a:cubicBezTo>
                    <a:cubicBezTo>
                      <a:pt x="55" y="10"/>
                      <a:pt x="55" y="10"/>
                      <a:pt x="55" y="10"/>
                    </a:cubicBezTo>
                    <a:cubicBezTo>
                      <a:pt x="55" y="10"/>
                      <a:pt x="55" y="10"/>
                      <a:pt x="55" y="10"/>
                    </a:cubicBezTo>
                    <a:cubicBezTo>
                      <a:pt x="55" y="11"/>
                      <a:pt x="53" y="10"/>
                      <a:pt x="53" y="10"/>
                    </a:cubicBezTo>
                    <a:close/>
                    <a:moveTo>
                      <a:pt x="57" y="11"/>
                    </a:moveTo>
                    <a:cubicBezTo>
                      <a:pt x="57" y="10"/>
                      <a:pt x="57" y="10"/>
                      <a:pt x="57" y="10"/>
                    </a:cubicBezTo>
                    <a:cubicBezTo>
                      <a:pt x="57" y="10"/>
                      <a:pt x="57" y="10"/>
                      <a:pt x="56" y="11"/>
                    </a:cubicBezTo>
                    <a:cubicBezTo>
                      <a:pt x="56" y="11"/>
                      <a:pt x="56" y="10"/>
                      <a:pt x="56" y="10"/>
                    </a:cubicBezTo>
                    <a:cubicBezTo>
                      <a:pt x="56" y="10"/>
                      <a:pt x="56"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1"/>
                    </a:cubicBezTo>
                    <a:cubicBezTo>
                      <a:pt x="57" y="11"/>
                      <a:pt x="57" y="11"/>
                      <a:pt x="57" y="11"/>
                    </a:cubicBezTo>
                    <a:cubicBezTo>
                      <a:pt x="57" y="11"/>
                      <a:pt x="57" y="10"/>
                      <a:pt x="57" y="10"/>
                    </a:cubicBezTo>
                    <a:lnTo>
                      <a:pt x="57" y="11"/>
                    </a:lnTo>
                    <a:close/>
                    <a:moveTo>
                      <a:pt x="77" y="11"/>
                    </a:moveTo>
                    <a:cubicBezTo>
                      <a:pt x="77" y="11"/>
                      <a:pt x="78" y="11"/>
                      <a:pt x="78" y="11"/>
                    </a:cubicBezTo>
                    <a:cubicBezTo>
                      <a:pt x="78" y="11"/>
                      <a:pt x="78" y="10"/>
                      <a:pt x="78" y="11"/>
                    </a:cubicBezTo>
                    <a:cubicBezTo>
                      <a:pt x="78" y="11"/>
                      <a:pt x="78" y="11"/>
                      <a:pt x="78" y="11"/>
                    </a:cubicBezTo>
                    <a:cubicBezTo>
                      <a:pt x="77" y="11"/>
                      <a:pt x="77" y="11"/>
                      <a:pt x="77" y="11"/>
                    </a:cubicBezTo>
                    <a:close/>
                    <a:moveTo>
                      <a:pt x="80" y="11"/>
                    </a:moveTo>
                    <a:cubicBezTo>
                      <a:pt x="79" y="12"/>
                      <a:pt x="78" y="11"/>
                      <a:pt x="80" y="11"/>
                    </a:cubicBezTo>
                    <a:close/>
                    <a:moveTo>
                      <a:pt x="62" y="12"/>
                    </a:moveTo>
                    <a:cubicBezTo>
                      <a:pt x="62" y="12"/>
                      <a:pt x="62" y="12"/>
                      <a:pt x="62" y="12"/>
                    </a:cubicBezTo>
                    <a:cubicBezTo>
                      <a:pt x="62" y="11"/>
                      <a:pt x="62" y="12"/>
                      <a:pt x="63" y="12"/>
                    </a:cubicBezTo>
                    <a:cubicBezTo>
                      <a:pt x="63" y="12"/>
                      <a:pt x="63" y="12"/>
                      <a:pt x="63" y="12"/>
                    </a:cubicBezTo>
                    <a:cubicBezTo>
                      <a:pt x="63" y="12"/>
                      <a:pt x="63" y="12"/>
                      <a:pt x="63" y="12"/>
                    </a:cubicBezTo>
                    <a:cubicBezTo>
                      <a:pt x="63" y="12"/>
                      <a:pt x="62" y="12"/>
                      <a:pt x="62" y="12"/>
                    </a:cubicBezTo>
                    <a:cubicBezTo>
                      <a:pt x="62" y="12"/>
                      <a:pt x="62" y="12"/>
                      <a:pt x="62" y="12"/>
                    </a:cubicBezTo>
                    <a:close/>
                    <a:moveTo>
                      <a:pt x="63" y="12"/>
                    </a:moveTo>
                    <a:cubicBezTo>
                      <a:pt x="63" y="12"/>
                      <a:pt x="63" y="12"/>
                      <a:pt x="63" y="12"/>
                    </a:cubicBezTo>
                    <a:cubicBezTo>
                      <a:pt x="64" y="12"/>
                      <a:pt x="64" y="12"/>
                      <a:pt x="64" y="12"/>
                    </a:cubicBezTo>
                    <a:cubicBezTo>
                      <a:pt x="64" y="12"/>
                      <a:pt x="63" y="12"/>
                      <a:pt x="63" y="12"/>
                    </a:cubicBezTo>
                    <a:close/>
                    <a:moveTo>
                      <a:pt x="71" y="13"/>
                    </a:moveTo>
                    <a:cubicBezTo>
                      <a:pt x="71" y="13"/>
                      <a:pt x="70" y="13"/>
                      <a:pt x="70" y="13"/>
                    </a:cubicBezTo>
                    <a:cubicBezTo>
                      <a:pt x="70" y="13"/>
                      <a:pt x="71" y="13"/>
                      <a:pt x="71" y="13"/>
                    </a:cubicBezTo>
                    <a:close/>
                    <a:moveTo>
                      <a:pt x="74" y="14"/>
                    </a:moveTo>
                    <a:cubicBezTo>
                      <a:pt x="74" y="14"/>
                      <a:pt x="74" y="14"/>
                      <a:pt x="74" y="14"/>
                    </a:cubicBezTo>
                    <a:cubicBezTo>
                      <a:pt x="74" y="14"/>
                      <a:pt x="74" y="14"/>
                      <a:pt x="74" y="14"/>
                    </a:cubicBezTo>
                    <a:cubicBezTo>
                      <a:pt x="74" y="14"/>
                      <a:pt x="74" y="14"/>
                      <a:pt x="75" y="14"/>
                    </a:cubicBezTo>
                    <a:cubicBezTo>
                      <a:pt x="75" y="14"/>
                      <a:pt x="75" y="14"/>
                      <a:pt x="75" y="14"/>
                    </a:cubicBezTo>
                    <a:cubicBezTo>
                      <a:pt x="75" y="14"/>
                      <a:pt x="74" y="14"/>
                      <a:pt x="74" y="14"/>
                    </a:cubicBezTo>
                    <a:close/>
                    <a:moveTo>
                      <a:pt x="76" y="14"/>
                    </a:moveTo>
                    <a:cubicBezTo>
                      <a:pt x="76" y="14"/>
                      <a:pt x="76" y="14"/>
                      <a:pt x="76" y="14"/>
                    </a:cubicBezTo>
                    <a:cubicBezTo>
                      <a:pt x="76" y="14"/>
                      <a:pt x="75" y="14"/>
                      <a:pt x="75" y="14"/>
                    </a:cubicBezTo>
                    <a:cubicBezTo>
                      <a:pt x="75" y="14"/>
                      <a:pt x="75" y="14"/>
                      <a:pt x="75" y="14"/>
                    </a:cubicBezTo>
                    <a:cubicBezTo>
                      <a:pt x="75" y="14"/>
                      <a:pt x="75" y="14"/>
                      <a:pt x="75" y="14"/>
                    </a:cubicBezTo>
                    <a:cubicBezTo>
                      <a:pt x="75" y="14"/>
                      <a:pt x="76" y="14"/>
                      <a:pt x="76" y="14"/>
                    </a:cubicBezTo>
                    <a:close/>
                    <a:moveTo>
                      <a:pt x="42" y="14"/>
                    </a:move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lose/>
                    <a:moveTo>
                      <a:pt x="54" y="15"/>
                    </a:moveTo>
                    <a:cubicBezTo>
                      <a:pt x="54" y="15"/>
                      <a:pt x="53" y="15"/>
                      <a:pt x="53" y="15"/>
                    </a:cubicBezTo>
                    <a:cubicBezTo>
                      <a:pt x="53" y="15"/>
                      <a:pt x="53" y="15"/>
                      <a:pt x="53" y="15"/>
                    </a:cubicBezTo>
                    <a:cubicBezTo>
                      <a:pt x="53" y="15"/>
                      <a:pt x="54" y="15"/>
                      <a:pt x="54" y="15"/>
                    </a:cubicBezTo>
                    <a:cubicBezTo>
                      <a:pt x="54" y="15"/>
                      <a:pt x="54" y="15"/>
                      <a:pt x="54" y="15"/>
                    </a:cubicBezTo>
                    <a:close/>
                    <a:moveTo>
                      <a:pt x="55" y="15"/>
                    </a:move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lose/>
                    <a:moveTo>
                      <a:pt x="66" y="15"/>
                    </a:moveTo>
                    <a:cubicBezTo>
                      <a:pt x="66" y="15"/>
                      <a:pt x="66" y="15"/>
                      <a:pt x="66" y="15"/>
                    </a:cubicBezTo>
                    <a:cubicBezTo>
                      <a:pt x="66" y="15"/>
                      <a:pt x="66" y="15"/>
                      <a:pt x="66" y="15"/>
                    </a:cubicBezTo>
                    <a:cubicBezTo>
                      <a:pt x="66" y="15"/>
                      <a:pt x="65" y="15"/>
                      <a:pt x="65" y="15"/>
                    </a:cubicBezTo>
                    <a:cubicBezTo>
                      <a:pt x="65" y="15"/>
                      <a:pt x="65" y="15"/>
                      <a:pt x="65" y="15"/>
                    </a:cubicBezTo>
                    <a:cubicBezTo>
                      <a:pt x="65" y="15"/>
                      <a:pt x="66" y="15"/>
                      <a:pt x="66" y="15"/>
                    </a:cubicBezTo>
                    <a:cubicBezTo>
                      <a:pt x="66" y="15"/>
                      <a:pt x="66" y="15"/>
                      <a:pt x="66" y="15"/>
                    </a:cubicBezTo>
                    <a:cubicBezTo>
                      <a:pt x="66" y="15"/>
                      <a:pt x="66" y="15"/>
                      <a:pt x="66" y="15"/>
                    </a:cubicBezTo>
                    <a:cubicBezTo>
                      <a:pt x="67" y="15"/>
                      <a:pt x="67" y="15"/>
                      <a:pt x="68" y="15"/>
                    </a:cubicBezTo>
                    <a:cubicBezTo>
                      <a:pt x="67" y="15"/>
                      <a:pt x="67" y="15"/>
                      <a:pt x="66" y="15"/>
                    </a:cubicBezTo>
                    <a:close/>
                    <a:moveTo>
                      <a:pt x="74" y="16"/>
                    </a:moveTo>
                    <a:cubicBezTo>
                      <a:pt x="74" y="16"/>
                      <a:pt x="74" y="16"/>
                      <a:pt x="74" y="16"/>
                    </a:cubicBezTo>
                    <a:cubicBezTo>
                      <a:pt x="73" y="16"/>
                      <a:pt x="73" y="16"/>
                      <a:pt x="73" y="16"/>
                    </a:cubicBezTo>
                    <a:cubicBezTo>
                      <a:pt x="73" y="16"/>
                      <a:pt x="73" y="16"/>
                      <a:pt x="74" y="16"/>
                    </a:cubicBezTo>
                    <a:close/>
                    <a:moveTo>
                      <a:pt x="75" y="16"/>
                    </a:moveTo>
                    <a:cubicBezTo>
                      <a:pt x="75" y="16"/>
                      <a:pt x="75" y="16"/>
                      <a:pt x="76" y="16"/>
                    </a:cubicBezTo>
                    <a:cubicBezTo>
                      <a:pt x="76" y="16"/>
                      <a:pt x="76" y="16"/>
                      <a:pt x="76" y="16"/>
                    </a:cubicBezTo>
                    <a:cubicBezTo>
                      <a:pt x="76" y="16"/>
                      <a:pt x="76" y="16"/>
                      <a:pt x="76" y="16"/>
                    </a:cubicBezTo>
                    <a:cubicBezTo>
                      <a:pt x="76" y="16"/>
                      <a:pt x="76" y="16"/>
                      <a:pt x="76" y="16"/>
                    </a:cubicBezTo>
                    <a:cubicBezTo>
                      <a:pt x="76" y="16"/>
                      <a:pt x="76" y="16"/>
                      <a:pt x="76" y="16"/>
                    </a:cubicBezTo>
                    <a:cubicBezTo>
                      <a:pt x="75" y="16"/>
                      <a:pt x="75" y="16"/>
                      <a:pt x="75" y="16"/>
                    </a:cubicBezTo>
                    <a:close/>
                    <a:moveTo>
                      <a:pt x="77" y="16"/>
                    </a:moveTo>
                    <a:cubicBezTo>
                      <a:pt x="76" y="16"/>
                      <a:pt x="76" y="16"/>
                      <a:pt x="76" y="16"/>
                    </a:cubicBezTo>
                    <a:cubicBezTo>
                      <a:pt x="76" y="16"/>
                      <a:pt x="76" y="16"/>
                      <a:pt x="76" y="16"/>
                    </a:cubicBezTo>
                    <a:cubicBezTo>
                      <a:pt x="76" y="16"/>
                      <a:pt x="76" y="16"/>
                      <a:pt x="76" y="16"/>
                    </a:cubicBezTo>
                    <a:cubicBezTo>
                      <a:pt x="76" y="16"/>
                      <a:pt x="76" y="16"/>
                      <a:pt x="76" y="16"/>
                    </a:cubicBezTo>
                    <a:cubicBezTo>
                      <a:pt x="76" y="16"/>
                      <a:pt x="76" y="16"/>
                      <a:pt x="77" y="16"/>
                    </a:cubicBezTo>
                    <a:cubicBezTo>
                      <a:pt x="77" y="16"/>
                      <a:pt x="77" y="16"/>
                      <a:pt x="77" y="16"/>
                    </a:cubicBezTo>
                    <a:close/>
                    <a:moveTo>
                      <a:pt x="77" y="16"/>
                    </a:moveTo>
                    <a:cubicBezTo>
                      <a:pt x="77" y="16"/>
                      <a:pt x="77" y="16"/>
                      <a:pt x="77" y="16"/>
                    </a:cubicBezTo>
                    <a:cubicBezTo>
                      <a:pt x="77" y="16"/>
                      <a:pt x="77" y="16"/>
                      <a:pt x="77" y="16"/>
                    </a:cubicBezTo>
                    <a:close/>
                    <a:moveTo>
                      <a:pt x="77" y="16"/>
                    </a:moveTo>
                    <a:cubicBezTo>
                      <a:pt x="77" y="16"/>
                      <a:pt x="77" y="16"/>
                      <a:pt x="77" y="16"/>
                    </a:cubicBezTo>
                    <a:cubicBezTo>
                      <a:pt x="77" y="16"/>
                      <a:pt x="77" y="16"/>
                      <a:pt x="77" y="16"/>
                    </a:cubicBezTo>
                    <a:cubicBezTo>
                      <a:pt x="77" y="16"/>
                      <a:pt x="77" y="16"/>
                      <a:pt x="77" y="16"/>
                    </a:cubicBezTo>
                    <a:cubicBezTo>
                      <a:pt x="77" y="16"/>
                      <a:pt x="77" y="16"/>
                      <a:pt x="77" y="16"/>
                    </a:cubicBezTo>
                    <a:cubicBezTo>
                      <a:pt x="77" y="16"/>
                      <a:pt x="77" y="16"/>
                      <a:pt x="77" y="16"/>
                    </a:cubicBezTo>
                    <a:close/>
                    <a:moveTo>
                      <a:pt x="88" y="17"/>
                    </a:moveTo>
                    <a:cubicBezTo>
                      <a:pt x="88" y="17"/>
                      <a:pt x="87" y="17"/>
                      <a:pt x="87" y="17"/>
                    </a:cubicBezTo>
                    <a:cubicBezTo>
                      <a:pt x="88" y="17"/>
                      <a:pt x="88" y="17"/>
                      <a:pt x="88" y="17"/>
                    </a:cubicBezTo>
                    <a:cubicBezTo>
                      <a:pt x="88" y="17"/>
                      <a:pt x="88" y="17"/>
                      <a:pt x="88" y="17"/>
                    </a:cubicBezTo>
                    <a:cubicBezTo>
                      <a:pt x="88" y="17"/>
                      <a:pt x="88" y="17"/>
                      <a:pt x="88" y="17"/>
                    </a:cubicBezTo>
                    <a:cubicBezTo>
                      <a:pt x="88" y="17"/>
                      <a:pt x="88" y="17"/>
                      <a:pt x="88" y="17"/>
                    </a:cubicBezTo>
                    <a:cubicBezTo>
                      <a:pt x="88" y="17"/>
                      <a:pt x="88" y="17"/>
                      <a:pt x="88" y="17"/>
                    </a:cubicBezTo>
                    <a:cubicBezTo>
                      <a:pt x="88" y="17"/>
                      <a:pt x="88" y="17"/>
                      <a:pt x="88" y="17"/>
                    </a:cubicBezTo>
                    <a:close/>
                    <a:moveTo>
                      <a:pt x="90" y="17"/>
                    </a:moveTo>
                    <a:cubicBezTo>
                      <a:pt x="90" y="17"/>
                      <a:pt x="91" y="17"/>
                      <a:pt x="91" y="17"/>
                    </a:cubicBezTo>
                    <a:cubicBezTo>
                      <a:pt x="91" y="17"/>
                      <a:pt x="91" y="17"/>
                      <a:pt x="91" y="17"/>
                    </a:cubicBezTo>
                    <a:cubicBezTo>
                      <a:pt x="91" y="17"/>
                      <a:pt x="91" y="17"/>
                      <a:pt x="91" y="17"/>
                    </a:cubicBezTo>
                    <a:cubicBezTo>
                      <a:pt x="91" y="17"/>
                      <a:pt x="91" y="17"/>
                      <a:pt x="90" y="17"/>
                    </a:cubicBezTo>
                    <a:cubicBezTo>
                      <a:pt x="90" y="17"/>
                      <a:pt x="90" y="17"/>
                      <a:pt x="90" y="17"/>
                    </a:cubicBezTo>
                    <a:close/>
                    <a:moveTo>
                      <a:pt x="94" y="17"/>
                    </a:moveTo>
                    <a:cubicBezTo>
                      <a:pt x="94" y="17"/>
                      <a:pt x="94" y="17"/>
                      <a:pt x="94" y="17"/>
                    </a:cubicBezTo>
                    <a:cubicBezTo>
                      <a:pt x="94" y="17"/>
                      <a:pt x="94" y="17"/>
                      <a:pt x="94" y="17"/>
                    </a:cubicBezTo>
                    <a:cubicBezTo>
                      <a:pt x="94" y="18"/>
                      <a:pt x="94" y="17"/>
                      <a:pt x="95" y="17"/>
                    </a:cubicBezTo>
                    <a:cubicBezTo>
                      <a:pt x="94" y="18"/>
                      <a:pt x="94" y="18"/>
                      <a:pt x="94" y="17"/>
                    </a:cubicBezTo>
                    <a:close/>
                    <a:moveTo>
                      <a:pt x="219" y="19"/>
                    </a:moveTo>
                    <a:cubicBezTo>
                      <a:pt x="219" y="18"/>
                      <a:pt x="220" y="19"/>
                      <a:pt x="220" y="19"/>
                    </a:cubicBezTo>
                    <a:cubicBezTo>
                      <a:pt x="220" y="19"/>
                      <a:pt x="220" y="19"/>
                      <a:pt x="219" y="19"/>
                    </a:cubicBezTo>
                    <a:close/>
                    <a:moveTo>
                      <a:pt x="221" y="19"/>
                    </a:moveTo>
                    <a:cubicBezTo>
                      <a:pt x="221" y="19"/>
                      <a:pt x="220" y="19"/>
                      <a:pt x="220" y="19"/>
                    </a:cubicBezTo>
                    <a:cubicBezTo>
                      <a:pt x="220" y="19"/>
                      <a:pt x="221" y="18"/>
                      <a:pt x="221" y="19"/>
                    </a:cubicBezTo>
                    <a:cubicBezTo>
                      <a:pt x="221" y="19"/>
                      <a:pt x="221" y="19"/>
                      <a:pt x="221" y="19"/>
                    </a:cubicBezTo>
                    <a:close/>
                    <a:moveTo>
                      <a:pt x="106" y="21"/>
                    </a:moveTo>
                    <a:cubicBezTo>
                      <a:pt x="106" y="21"/>
                      <a:pt x="105" y="21"/>
                      <a:pt x="105" y="21"/>
                    </a:cubicBezTo>
                    <a:cubicBezTo>
                      <a:pt x="105" y="20"/>
                      <a:pt x="106" y="21"/>
                      <a:pt x="106" y="21"/>
                    </a:cubicBezTo>
                    <a:close/>
                    <a:moveTo>
                      <a:pt x="104" y="20"/>
                    </a:moveTo>
                    <a:cubicBezTo>
                      <a:pt x="105" y="21"/>
                      <a:pt x="104" y="21"/>
                      <a:pt x="104" y="21"/>
                    </a:cubicBezTo>
                    <a:cubicBezTo>
                      <a:pt x="104" y="20"/>
                      <a:pt x="104" y="21"/>
                      <a:pt x="104" y="20"/>
                    </a:cubicBezTo>
                    <a:close/>
                    <a:moveTo>
                      <a:pt x="78" y="20"/>
                    </a:moveTo>
                    <a:cubicBezTo>
                      <a:pt x="77" y="20"/>
                      <a:pt x="76" y="20"/>
                      <a:pt x="75" y="20"/>
                    </a:cubicBezTo>
                    <a:cubicBezTo>
                      <a:pt x="75" y="20"/>
                      <a:pt x="75" y="20"/>
                      <a:pt x="75" y="20"/>
                    </a:cubicBezTo>
                    <a:cubicBezTo>
                      <a:pt x="75" y="19"/>
                      <a:pt x="74" y="20"/>
                      <a:pt x="74" y="19"/>
                    </a:cubicBezTo>
                    <a:cubicBezTo>
                      <a:pt x="74" y="19"/>
                      <a:pt x="74" y="19"/>
                      <a:pt x="75" y="19"/>
                    </a:cubicBezTo>
                    <a:cubicBezTo>
                      <a:pt x="74" y="19"/>
                      <a:pt x="74" y="19"/>
                      <a:pt x="74" y="19"/>
                    </a:cubicBezTo>
                    <a:cubicBezTo>
                      <a:pt x="74" y="19"/>
                      <a:pt x="74" y="19"/>
                      <a:pt x="74" y="19"/>
                    </a:cubicBezTo>
                    <a:cubicBezTo>
                      <a:pt x="74" y="19"/>
                      <a:pt x="75" y="19"/>
                      <a:pt x="75" y="19"/>
                    </a:cubicBezTo>
                    <a:cubicBezTo>
                      <a:pt x="75" y="19"/>
                      <a:pt x="75" y="19"/>
                      <a:pt x="75" y="19"/>
                    </a:cubicBezTo>
                    <a:cubicBezTo>
                      <a:pt x="75" y="19"/>
                      <a:pt x="76" y="19"/>
                      <a:pt x="76" y="19"/>
                    </a:cubicBezTo>
                    <a:cubicBezTo>
                      <a:pt x="76" y="19"/>
                      <a:pt x="76" y="19"/>
                      <a:pt x="76" y="19"/>
                    </a:cubicBezTo>
                    <a:cubicBezTo>
                      <a:pt x="76" y="19"/>
                      <a:pt x="76" y="19"/>
                      <a:pt x="76" y="19"/>
                    </a:cubicBezTo>
                    <a:cubicBezTo>
                      <a:pt x="76" y="19"/>
                      <a:pt x="76" y="19"/>
                      <a:pt x="76" y="19"/>
                    </a:cubicBezTo>
                    <a:cubicBezTo>
                      <a:pt x="76" y="19"/>
                      <a:pt x="76" y="19"/>
                      <a:pt x="76" y="19"/>
                    </a:cubicBezTo>
                    <a:cubicBezTo>
                      <a:pt x="76" y="19"/>
                      <a:pt x="76" y="19"/>
                      <a:pt x="76" y="19"/>
                    </a:cubicBezTo>
                    <a:cubicBezTo>
                      <a:pt x="76" y="19"/>
                      <a:pt x="76" y="19"/>
                      <a:pt x="76" y="19"/>
                    </a:cubicBezTo>
                    <a:cubicBezTo>
                      <a:pt x="77" y="19"/>
                      <a:pt x="79" y="19"/>
                      <a:pt x="81" y="20"/>
                    </a:cubicBezTo>
                    <a:cubicBezTo>
                      <a:pt x="81" y="20"/>
                      <a:pt x="81" y="20"/>
                      <a:pt x="81" y="20"/>
                    </a:cubicBezTo>
                    <a:cubicBezTo>
                      <a:pt x="81" y="20"/>
                      <a:pt x="81" y="20"/>
                      <a:pt x="82" y="20"/>
                    </a:cubicBezTo>
                    <a:cubicBezTo>
                      <a:pt x="82" y="20"/>
                      <a:pt x="81" y="20"/>
                      <a:pt x="81" y="20"/>
                    </a:cubicBezTo>
                    <a:cubicBezTo>
                      <a:pt x="81" y="20"/>
                      <a:pt x="81" y="20"/>
                      <a:pt x="81" y="20"/>
                    </a:cubicBezTo>
                    <a:cubicBezTo>
                      <a:pt x="80" y="20"/>
                      <a:pt x="79" y="20"/>
                      <a:pt x="78" y="20"/>
                    </a:cubicBezTo>
                    <a:close/>
                    <a:moveTo>
                      <a:pt x="92" y="20"/>
                    </a:moveTo>
                    <a:cubicBezTo>
                      <a:pt x="92" y="20"/>
                      <a:pt x="92" y="20"/>
                      <a:pt x="92" y="20"/>
                    </a:cubicBezTo>
                    <a:cubicBezTo>
                      <a:pt x="92" y="20"/>
                      <a:pt x="92" y="20"/>
                      <a:pt x="91" y="20"/>
                    </a:cubicBezTo>
                    <a:cubicBezTo>
                      <a:pt x="91" y="20"/>
                      <a:pt x="91" y="20"/>
                      <a:pt x="91" y="20"/>
                    </a:cubicBezTo>
                    <a:cubicBezTo>
                      <a:pt x="91" y="20"/>
                      <a:pt x="91" y="20"/>
                      <a:pt x="91" y="20"/>
                    </a:cubicBezTo>
                    <a:cubicBezTo>
                      <a:pt x="91" y="20"/>
                      <a:pt x="91" y="20"/>
                      <a:pt x="91" y="20"/>
                    </a:cubicBezTo>
                    <a:cubicBezTo>
                      <a:pt x="91" y="19"/>
                      <a:pt x="91" y="19"/>
                      <a:pt x="91" y="19"/>
                    </a:cubicBezTo>
                    <a:cubicBezTo>
                      <a:pt x="91" y="20"/>
                      <a:pt x="91" y="20"/>
                      <a:pt x="91" y="20"/>
                    </a:cubicBezTo>
                    <a:cubicBezTo>
                      <a:pt x="91" y="20"/>
                      <a:pt x="91" y="20"/>
                      <a:pt x="91" y="20"/>
                    </a:cubicBezTo>
                    <a:cubicBezTo>
                      <a:pt x="91" y="20"/>
                      <a:pt x="90" y="20"/>
                      <a:pt x="91" y="20"/>
                    </a:cubicBezTo>
                    <a:cubicBezTo>
                      <a:pt x="90" y="20"/>
                      <a:pt x="90" y="20"/>
                      <a:pt x="90" y="20"/>
                    </a:cubicBezTo>
                    <a:cubicBezTo>
                      <a:pt x="90" y="20"/>
                      <a:pt x="90" y="20"/>
                      <a:pt x="90" y="20"/>
                    </a:cubicBezTo>
                    <a:cubicBezTo>
                      <a:pt x="90" y="20"/>
                      <a:pt x="90" y="19"/>
                      <a:pt x="90" y="19"/>
                    </a:cubicBezTo>
                    <a:cubicBezTo>
                      <a:pt x="90" y="19"/>
                      <a:pt x="90" y="19"/>
                      <a:pt x="90" y="19"/>
                    </a:cubicBezTo>
                    <a:cubicBezTo>
                      <a:pt x="90" y="19"/>
                      <a:pt x="91" y="19"/>
                      <a:pt x="91" y="19"/>
                    </a:cubicBezTo>
                    <a:cubicBezTo>
                      <a:pt x="92" y="19"/>
                      <a:pt x="93" y="19"/>
                      <a:pt x="93" y="19"/>
                    </a:cubicBezTo>
                    <a:cubicBezTo>
                      <a:pt x="94" y="20"/>
                      <a:pt x="94" y="20"/>
                      <a:pt x="95" y="19"/>
                    </a:cubicBezTo>
                    <a:cubicBezTo>
                      <a:pt x="95" y="19"/>
                      <a:pt x="96" y="20"/>
                      <a:pt x="96" y="20"/>
                    </a:cubicBezTo>
                    <a:cubicBezTo>
                      <a:pt x="97" y="20"/>
                      <a:pt x="98" y="20"/>
                      <a:pt x="98" y="20"/>
                    </a:cubicBezTo>
                    <a:cubicBezTo>
                      <a:pt x="99" y="20"/>
                      <a:pt x="100" y="20"/>
                      <a:pt x="100" y="20"/>
                    </a:cubicBezTo>
                    <a:cubicBezTo>
                      <a:pt x="100" y="20"/>
                      <a:pt x="100" y="20"/>
                      <a:pt x="100" y="20"/>
                    </a:cubicBezTo>
                    <a:cubicBezTo>
                      <a:pt x="100" y="20"/>
                      <a:pt x="100" y="20"/>
                      <a:pt x="100" y="20"/>
                    </a:cubicBezTo>
                    <a:cubicBezTo>
                      <a:pt x="101" y="20"/>
                      <a:pt x="103" y="20"/>
                      <a:pt x="104" y="20"/>
                    </a:cubicBezTo>
                    <a:cubicBezTo>
                      <a:pt x="103" y="21"/>
                      <a:pt x="102" y="20"/>
                      <a:pt x="101" y="20"/>
                    </a:cubicBezTo>
                    <a:cubicBezTo>
                      <a:pt x="101" y="21"/>
                      <a:pt x="101" y="21"/>
                      <a:pt x="102" y="21"/>
                    </a:cubicBezTo>
                    <a:cubicBezTo>
                      <a:pt x="101" y="21"/>
                      <a:pt x="101" y="20"/>
                      <a:pt x="100" y="20"/>
                    </a:cubicBezTo>
                    <a:cubicBezTo>
                      <a:pt x="100" y="20"/>
                      <a:pt x="100" y="20"/>
                      <a:pt x="100" y="20"/>
                    </a:cubicBezTo>
                    <a:cubicBezTo>
                      <a:pt x="100" y="20"/>
                      <a:pt x="100" y="20"/>
                      <a:pt x="100" y="20"/>
                    </a:cubicBezTo>
                    <a:cubicBezTo>
                      <a:pt x="100" y="20"/>
                      <a:pt x="100" y="20"/>
                      <a:pt x="100" y="20"/>
                    </a:cubicBezTo>
                    <a:cubicBezTo>
                      <a:pt x="100" y="20"/>
                      <a:pt x="100" y="20"/>
                      <a:pt x="100" y="20"/>
                    </a:cubicBezTo>
                    <a:cubicBezTo>
                      <a:pt x="100" y="20"/>
                      <a:pt x="100" y="20"/>
                      <a:pt x="99" y="20"/>
                    </a:cubicBezTo>
                    <a:cubicBezTo>
                      <a:pt x="99" y="20"/>
                      <a:pt x="99" y="20"/>
                      <a:pt x="99" y="20"/>
                    </a:cubicBezTo>
                    <a:cubicBezTo>
                      <a:pt x="99" y="20"/>
                      <a:pt x="99" y="20"/>
                      <a:pt x="99" y="20"/>
                    </a:cubicBezTo>
                    <a:cubicBezTo>
                      <a:pt x="99" y="20"/>
                      <a:pt x="99" y="20"/>
                      <a:pt x="99" y="20"/>
                    </a:cubicBezTo>
                    <a:cubicBezTo>
                      <a:pt x="99" y="20"/>
                      <a:pt x="99" y="20"/>
                      <a:pt x="99" y="20"/>
                    </a:cubicBezTo>
                    <a:cubicBezTo>
                      <a:pt x="99" y="20"/>
                      <a:pt x="98" y="20"/>
                      <a:pt x="98" y="20"/>
                    </a:cubicBezTo>
                    <a:cubicBezTo>
                      <a:pt x="98" y="20"/>
                      <a:pt x="98" y="20"/>
                      <a:pt x="98" y="20"/>
                    </a:cubicBezTo>
                    <a:cubicBezTo>
                      <a:pt x="98" y="20"/>
                      <a:pt x="99" y="21"/>
                      <a:pt x="99" y="21"/>
                    </a:cubicBezTo>
                    <a:cubicBezTo>
                      <a:pt x="99" y="21"/>
                      <a:pt x="99" y="21"/>
                      <a:pt x="99" y="21"/>
                    </a:cubicBezTo>
                    <a:cubicBezTo>
                      <a:pt x="99" y="21"/>
                      <a:pt x="99" y="21"/>
                      <a:pt x="99" y="21"/>
                    </a:cubicBezTo>
                    <a:cubicBezTo>
                      <a:pt x="98" y="21"/>
                      <a:pt x="96" y="21"/>
                      <a:pt x="95" y="20"/>
                    </a:cubicBezTo>
                    <a:cubicBezTo>
                      <a:pt x="95" y="20"/>
                      <a:pt x="95" y="20"/>
                      <a:pt x="96" y="20"/>
                    </a:cubicBezTo>
                    <a:cubicBezTo>
                      <a:pt x="96" y="20"/>
                      <a:pt x="96" y="20"/>
                      <a:pt x="96" y="20"/>
                    </a:cubicBezTo>
                    <a:cubicBezTo>
                      <a:pt x="96" y="20"/>
                      <a:pt x="96" y="20"/>
                      <a:pt x="96" y="20"/>
                    </a:cubicBezTo>
                    <a:cubicBezTo>
                      <a:pt x="95" y="20"/>
                      <a:pt x="95" y="20"/>
                      <a:pt x="95" y="20"/>
                    </a:cubicBezTo>
                    <a:cubicBezTo>
                      <a:pt x="95" y="20"/>
                      <a:pt x="95" y="20"/>
                      <a:pt x="95" y="20"/>
                    </a:cubicBezTo>
                    <a:cubicBezTo>
                      <a:pt x="94" y="21"/>
                      <a:pt x="93" y="20"/>
                      <a:pt x="92" y="20"/>
                    </a:cubicBezTo>
                    <a:close/>
                    <a:moveTo>
                      <a:pt x="99" y="20"/>
                    </a:moveTo>
                    <a:cubicBezTo>
                      <a:pt x="99" y="20"/>
                      <a:pt x="99" y="20"/>
                      <a:pt x="99" y="20"/>
                    </a:cubicBezTo>
                    <a:cubicBezTo>
                      <a:pt x="99" y="20"/>
                      <a:pt x="100" y="20"/>
                      <a:pt x="100" y="21"/>
                    </a:cubicBezTo>
                    <a:cubicBezTo>
                      <a:pt x="100" y="21"/>
                      <a:pt x="99" y="21"/>
                      <a:pt x="99" y="20"/>
                    </a:cubicBezTo>
                    <a:close/>
                    <a:moveTo>
                      <a:pt x="87" y="20"/>
                    </a:moveTo>
                    <a:cubicBezTo>
                      <a:pt x="87" y="20"/>
                      <a:pt x="87" y="20"/>
                      <a:pt x="87" y="21"/>
                    </a:cubicBezTo>
                    <a:cubicBezTo>
                      <a:pt x="87" y="21"/>
                      <a:pt x="87" y="21"/>
                      <a:pt x="87" y="21"/>
                    </a:cubicBezTo>
                    <a:cubicBezTo>
                      <a:pt x="87" y="21"/>
                      <a:pt x="87" y="21"/>
                      <a:pt x="87" y="21"/>
                    </a:cubicBezTo>
                    <a:cubicBezTo>
                      <a:pt x="87" y="21"/>
                      <a:pt x="87" y="21"/>
                      <a:pt x="87" y="21"/>
                    </a:cubicBezTo>
                    <a:cubicBezTo>
                      <a:pt x="87" y="20"/>
                      <a:pt x="87" y="20"/>
                      <a:pt x="87" y="20"/>
                    </a:cubicBezTo>
                    <a:cubicBezTo>
                      <a:pt x="87" y="20"/>
                      <a:pt x="87" y="20"/>
                      <a:pt x="87" y="20"/>
                    </a:cubicBezTo>
                    <a:close/>
                    <a:moveTo>
                      <a:pt x="82" y="21"/>
                    </a:moveTo>
                    <a:cubicBezTo>
                      <a:pt x="82" y="21"/>
                      <a:pt x="82" y="21"/>
                      <a:pt x="81" y="21"/>
                    </a:cubicBezTo>
                    <a:cubicBezTo>
                      <a:pt x="81" y="21"/>
                      <a:pt x="81" y="21"/>
                      <a:pt x="81" y="21"/>
                    </a:cubicBezTo>
                    <a:cubicBezTo>
                      <a:pt x="81" y="21"/>
                      <a:pt x="81" y="21"/>
                      <a:pt x="81" y="21"/>
                    </a:cubicBezTo>
                    <a:cubicBezTo>
                      <a:pt x="82" y="21"/>
                      <a:pt x="82" y="21"/>
                      <a:pt x="82" y="21"/>
                    </a:cubicBezTo>
                    <a:cubicBezTo>
                      <a:pt x="82" y="21"/>
                      <a:pt x="82" y="21"/>
                      <a:pt x="82" y="21"/>
                    </a:cubicBezTo>
                    <a:cubicBezTo>
                      <a:pt x="82" y="21"/>
                      <a:pt x="82" y="21"/>
                      <a:pt x="82" y="21"/>
                    </a:cubicBezTo>
                    <a:cubicBezTo>
                      <a:pt x="82" y="21"/>
                      <a:pt x="82" y="21"/>
                      <a:pt x="82" y="21"/>
                    </a:cubicBezTo>
                    <a:close/>
                    <a:moveTo>
                      <a:pt x="83" y="21"/>
                    </a:moveTo>
                    <a:cubicBezTo>
                      <a:pt x="83" y="21"/>
                      <a:pt x="83" y="21"/>
                      <a:pt x="83" y="21"/>
                    </a:cubicBezTo>
                    <a:cubicBezTo>
                      <a:pt x="83" y="21"/>
                      <a:pt x="83" y="21"/>
                      <a:pt x="82" y="21"/>
                    </a:cubicBezTo>
                    <a:cubicBezTo>
                      <a:pt x="82" y="21"/>
                      <a:pt x="82" y="21"/>
                      <a:pt x="82" y="21"/>
                    </a:cubicBezTo>
                    <a:cubicBezTo>
                      <a:pt x="82" y="21"/>
                      <a:pt x="82" y="21"/>
                      <a:pt x="82" y="21"/>
                    </a:cubicBezTo>
                    <a:cubicBezTo>
                      <a:pt x="82" y="21"/>
                      <a:pt x="83" y="21"/>
                      <a:pt x="83" y="21"/>
                    </a:cubicBezTo>
                    <a:cubicBezTo>
                      <a:pt x="83" y="21"/>
                      <a:pt x="83" y="21"/>
                      <a:pt x="83" y="21"/>
                    </a:cubicBezTo>
                    <a:cubicBezTo>
                      <a:pt x="83" y="21"/>
                      <a:pt x="83" y="21"/>
                      <a:pt x="83" y="21"/>
                    </a:cubicBezTo>
                    <a:close/>
                    <a:moveTo>
                      <a:pt x="89" y="21"/>
                    </a:moveTo>
                    <a:cubicBezTo>
                      <a:pt x="88" y="21"/>
                      <a:pt x="88" y="21"/>
                      <a:pt x="88" y="21"/>
                    </a:cubicBezTo>
                    <a:cubicBezTo>
                      <a:pt x="88" y="21"/>
                      <a:pt x="88" y="21"/>
                      <a:pt x="88" y="21"/>
                    </a:cubicBezTo>
                    <a:cubicBezTo>
                      <a:pt x="88" y="21"/>
                      <a:pt x="88" y="21"/>
                      <a:pt x="88" y="21"/>
                    </a:cubicBezTo>
                    <a:cubicBezTo>
                      <a:pt x="88" y="21"/>
                      <a:pt x="88" y="21"/>
                      <a:pt x="88" y="21"/>
                    </a:cubicBezTo>
                    <a:cubicBezTo>
                      <a:pt x="89" y="21"/>
                      <a:pt x="89" y="21"/>
                      <a:pt x="89" y="21"/>
                    </a:cubicBezTo>
                    <a:cubicBezTo>
                      <a:pt x="89" y="21"/>
                      <a:pt x="89" y="21"/>
                      <a:pt x="89" y="21"/>
                    </a:cubicBezTo>
                    <a:cubicBezTo>
                      <a:pt x="89" y="21"/>
                      <a:pt x="89" y="21"/>
                      <a:pt x="89" y="21"/>
                    </a:cubicBezTo>
                    <a:close/>
                    <a:moveTo>
                      <a:pt x="95" y="22"/>
                    </a:moveTo>
                    <a:cubicBezTo>
                      <a:pt x="94" y="22"/>
                      <a:pt x="94" y="22"/>
                      <a:pt x="94" y="22"/>
                    </a:cubicBezTo>
                    <a:cubicBezTo>
                      <a:pt x="94" y="21"/>
                      <a:pt x="94" y="21"/>
                      <a:pt x="94" y="21"/>
                    </a:cubicBezTo>
                    <a:cubicBezTo>
                      <a:pt x="95" y="21"/>
                      <a:pt x="95" y="21"/>
                      <a:pt x="95" y="21"/>
                    </a:cubicBezTo>
                    <a:cubicBezTo>
                      <a:pt x="95" y="21"/>
                      <a:pt x="95" y="21"/>
                      <a:pt x="95" y="22"/>
                    </a:cubicBezTo>
                    <a:cubicBezTo>
                      <a:pt x="95" y="22"/>
                      <a:pt x="95" y="22"/>
                      <a:pt x="95" y="22"/>
                    </a:cubicBezTo>
                    <a:close/>
                    <a:moveTo>
                      <a:pt x="119" y="22"/>
                    </a:moveTo>
                    <a:cubicBezTo>
                      <a:pt x="119" y="22"/>
                      <a:pt x="119" y="22"/>
                      <a:pt x="119" y="22"/>
                    </a:cubicBezTo>
                    <a:cubicBezTo>
                      <a:pt x="119" y="22"/>
                      <a:pt x="119" y="22"/>
                      <a:pt x="119" y="22"/>
                    </a:cubicBezTo>
                    <a:cubicBezTo>
                      <a:pt x="119" y="22"/>
                      <a:pt x="119" y="22"/>
                      <a:pt x="119" y="22"/>
                    </a:cubicBezTo>
                    <a:close/>
                    <a:moveTo>
                      <a:pt x="93" y="22"/>
                    </a:move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lose/>
                    <a:moveTo>
                      <a:pt x="94" y="22"/>
                    </a:moveTo>
                    <a:cubicBezTo>
                      <a:pt x="94" y="22"/>
                      <a:pt x="94" y="22"/>
                      <a:pt x="94" y="22"/>
                    </a:cubicBezTo>
                    <a:cubicBezTo>
                      <a:pt x="94" y="22"/>
                      <a:pt x="94" y="22"/>
                      <a:pt x="94" y="22"/>
                    </a:cubicBezTo>
                    <a:cubicBezTo>
                      <a:pt x="94" y="22"/>
                      <a:pt x="94" y="22"/>
                      <a:pt x="94" y="22"/>
                    </a:cubicBezTo>
                    <a:cubicBezTo>
                      <a:pt x="94" y="22"/>
                      <a:pt x="94" y="22"/>
                      <a:pt x="94" y="22"/>
                    </a:cubicBezTo>
                    <a:cubicBezTo>
                      <a:pt x="94" y="22"/>
                      <a:pt x="94" y="22"/>
                      <a:pt x="94" y="22"/>
                    </a:cubicBezTo>
                    <a:cubicBezTo>
                      <a:pt x="94" y="22"/>
                      <a:pt x="94" y="22"/>
                      <a:pt x="94" y="22"/>
                    </a:cubicBezTo>
                    <a:cubicBezTo>
                      <a:pt x="94" y="22"/>
                      <a:pt x="94" y="22"/>
                      <a:pt x="94" y="22"/>
                    </a:cubicBezTo>
                    <a:cubicBezTo>
                      <a:pt x="94" y="22"/>
                      <a:pt x="94" y="22"/>
                      <a:pt x="94" y="22"/>
                    </a:cubicBezTo>
                    <a:close/>
                    <a:moveTo>
                      <a:pt x="89" y="23"/>
                    </a:moveTo>
                    <a:cubicBezTo>
                      <a:pt x="89" y="23"/>
                      <a:pt x="89" y="23"/>
                      <a:pt x="89" y="23"/>
                    </a:cubicBezTo>
                    <a:cubicBezTo>
                      <a:pt x="89" y="23"/>
                      <a:pt x="90" y="23"/>
                      <a:pt x="90" y="23"/>
                    </a:cubicBezTo>
                    <a:cubicBezTo>
                      <a:pt x="90" y="23"/>
                      <a:pt x="89" y="23"/>
                      <a:pt x="89" y="23"/>
                    </a:cubicBezTo>
                    <a:close/>
                    <a:moveTo>
                      <a:pt x="95" y="24"/>
                    </a:moveTo>
                    <a:cubicBezTo>
                      <a:pt x="95" y="24"/>
                      <a:pt x="95" y="24"/>
                      <a:pt x="95" y="24"/>
                    </a:cubicBezTo>
                    <a:cubicBezTo>
                      <a:pt x="95" y="24"/>
                      <a:pt x="95" y="24"/>
                      <a:pt x="95" y="24"/>
                    </a:cubicBezTo>
                    <a:cubicBezTo>
                      <a:pt x="95" y="24"/>
                      <a:pt x="95" y="24"/>
                      <a:pt x="95" y="24"/>
                    </a:cubicBezTo>
                    <a:cubicBezTo>
                      <a:pt x="95" y="24"/>
                      <a:pt x="95" y="24"/>
                      <a:pt x="95" y="24"/>
                    </a:cubicBezTo>
                    <a:cubicBezTo>
                      <a:pt x="95" y="24"/>
                      <a:pt x="95" y="24"/>
                      <a:pt x="95" y="24"/>
                    </a:cubicBezTo>
                    <a:close/>
                    <a:moveTo>
                      <a:pt x="119" y="25"/>
                    </a:moveTo>
                    <a:cubicBezTo>
                      <a:pt x="119" y="25"/>
                      <a:pt x="118" y="25"/>
                      <a:pt x="118" y="25"/>
                    </a:cubicBezTo>
                    <a:cubicBezTo>
                      <a:pt x="118" y="25"/>
                      <a:pt x="118" y="25"/>
                      <a:pt x="118" y="25"/>
                    </a:cubicBezTo>
                    <a:cubicBezTo>
                      <a:pt x="118" y="25"/>
                      <a:pt x="118" y="25"/>
                      <a:pt x="118" y="25"/>
                    </a:cubicBezTo>
                    <a:cubicBezTo>
                      <a:pt x="118" y="25"/>
                      <a:pt x="118" y="24"/>
                      <a:pt x="118" y="24"/>
                    </a:cubicBezTo>
                    <a:cubicBezTo>
                      <a:pt x="118" y="24"/>
                      <a:pt x="118" y="24"/>
                      <a:pt x="118" y="24"/>
                    </a:cubicBezTo>
                    <a:cubicBezTo>
                      <a:pt x="118" y="24"/>
                      <a:pt x="118" y="25"/>
                      <a:pt x="119" y="25"/>
                    </a:cubicBezTo>
                    <a:close/>
                    <a:moveTo>
                      <a:pt x="118" y="25"/>
                    </a:moveTo>
                    <a:cubicBezTo>
                      <a:pt x="118" y="25"/>
                      <a:pt x="118" y="25"/>
                      <a:pt x="118" y="25"/>
                    </a:cubicBezTo>
                    <a:cubicBezTo>
                      <a:pt x="118" y="25"/>
                      <a:pt x="118" y="25"/>
                      <a:pt x="117" y="25"/>
                    </a:cubicBezTo>
                    <a:cubicBezTo>
                      <a:pt x="117" y="25"/>
                      <a:pt x="117" y="25"/>
                      <a:pt x="117" y="25"/>
                    </a:cubicBezTo>
                    <a:cubicBezTo>
                      <a:pt x="116" y="25"/>
                      <a:pt x="117" y="24"/>
                      <a:pt x="118" y="25"/>
                    </a:cubicBezTo>
                    <a:close/>
                    <a:moveTo>
                      <a:pt x="210" y="24"/>
                    </a:moveTo>
                    <a:cubicBezTo>
                      <a:pt x="209" y="25"/>
                      <a:pt x="207" y="24"/>
                      <a:pt x="206" y="24"/>
                    </a:cubicBezTo>
                    <a:cubicBezTo>
                      <a:pt x="207" y="24"/>
                      <a:pt x="209" y="24"/>
                      <a:pt x="210" y="24"/>
                    </a:cubicBezTo>
                    <a:close/>
                    <a:moveTo>
                      <a:pt x="107" y="24"/>
                    </a:moveTo>
                    <a:cubicBezTo>
                      <a:pt x="107" y="24"/>
                      <a:pt x="106" y="24"/>
                      <a:pt x="106" y="24"/>
                    </a:cubicBezTo>
                    <a:cubicBezTo>
                      <a:pt x="106" y="23"/>
                      <a:pt x="107" y="24"/>
                      <a:pt x="107" y="24"/>
                    </a:cubicBezTo>
                    <a:close/>
                    <a:moveTo>
                      <a:pt x="105" y="23"/>
                    </a:moveTo>
                    <a:cubicBezTo>
                      <a:pt x="105" y="23"/>
                      <a:pt x="105" y="23"/>
                      <a:pt x="105" y="24"/>
                    </a:cubicBezTo>
                    <a:cubicBezTo>
                      <a:pt x="105" y="24"/>
                      <a:pt x="105" y="24"/>
                      <a:pt x="105" y="24"/>
                    </a:cubicBezTo>
                    <a:cubicBezTo>
                      <a:pt x="105" y="23"/>
                      <a:pt x="105" y="23"/>
                      <a:pt x="105" y="23"/>
                    </a:cubicBezTo>
                    <a:cubicBezTo>
                      <a:pt x="105" y="23"/>
                      <a:pt x="105" y="23"/>
                      <a:pt x="105" y="23"/>
                    </a:cubicBezTo>
                    <a:close/>
                    <a:moveTo>
                      <a:pt x="102" y="23"/>
                    </a:moveTo>
                    <a:cubicBezTo>
                      <a:pt x="102" y="23"/>
                      <a:pt x="102" y="23"/>
                      <a:pt x="102" y="23"/>
                    </a:cubicBezTo>
                    <a:cubicBezTo>
                      <a:pt x="102" y="23"/>
                      <a:pt x="102" y="23"/>
                      <a:pt x="102" y="23"/>
                    </a:cubicBezTo>
                    <a:cubicBezTo>
                      <a:pt x="102" y="23"/>
                      <a:pt x="102" y="23"/>
                      <a:pt x="102" y="23"/>
                    </a:cubicBezTo>
                    <a:cubicBezTo>
                      <a:pt x="102" y="23"/>
                      <a:pt x="103" y="23"/>
                      <a:pt x="103" y="23"/>
                    </a:cubicBezTo>
                    <a:cubicBezTo>
                      <a:pt x="103" y="23"/>
                      <a:pt x="103" y="23"/>
                      <a:pt x="103" y="23"/>
                    </a:cubicBezTo>
                    <a:cubicBezTo>
                      <a:pt x="103" y="23"/>
                      <a:pt x="103" y="23"/>
                      <a:pt x="102" y="23"/>
                    </a:cubicBezTo>
                    <a:close/>
                    <a:moveTo>
                      <a:pt x="104" y="24"/>
                    </a:moveTo>
                    <a:cubicBezTo>
                      <a:pt x="103" y="23"/>
                      <a:pt x="104" y="23"/>
                      <a:pt x="103" y="23"/>
                    </a:cubicBezTo>
                    <a:cubicBezTo>
                      <a:pt x="104" y="23"/>
                      <a:pt x="104" y="23"/>
                      <a:pt x="104" y="23"/>
                    </a:cubicBezTo>
                    <a:cubicBezTo>
                      <a:pt x="104" y="24"/>
                      <a:pt x="104" y="23"/>
                      <a:pt x="104" y="24"/>
                    </a:cubicBezTo>
                    <a:close/>
                    <a:moveTo>
                      <a:pt x="106" y="23"/>
                    </a:moveTo>
                    <a:cubicBezTo>
                      <a:pt x="106" y="24"/>
                      <a:pt x="105" y="24"/>
                      <a:pt x="106" y="23"/>
                    </a:cubicBezTo>
                    <a:close/>
                    <a:moveTo>
                      <a:pt x="100" y="24"/>
                    </a:moveTo>
                    <a:cubicBezTo>
                      <a:pt x="100" y="24"/>
                      <a:pt x="100" y="24"/>
                      <a:pt x="100" y="24"/>
                    </a:cubicBezTo>
                    <a:cubicBezTo>
                      <a:pt x="100" y="23"/>
                      <a:pt x="101" y="24"/>
                      <a:pt x="101" y="24"/>
                    </a:cubicBezTo>
                    <a:cubicBezTo>
                      <a:pt x="101" y="24"/>
                      <a:pt x="102" y="24"/>
                      <a:pt x="102" y="24"/>
                    </a:cubicBezTo>
                    <a:cubicBezTo>
                      <a:pt x="102" y="24"/>
                      <a:pt x="102" y="24"/>
                      <a:pt x="102" y="24"/>
                    </a:cubicBezTo>
                    <a:cubicBezTo>
                      <a:pt x="102" y="24"/>
                      <a:pt x="102" y="24"/>
                      <a:pt x="102" y="24"/>
                    </a:cubicBezTo>
                    <a:cubicBezTo>
                      <a:pt x="102" y="24"/>
                      <a:pt x="101" y="24"/>
                      <a:pt x="100" y="24"/>
                    </a:cubicBezTo>
                    <a:cubicBezTo>
                      <a:pt x="100" y="24"/>
                      <a:pt x="100" y="24"/>
                      <a:pt x="100" y="24"/>
                    </a:cubicBezTo>
                    <a:cubicBezTo>
                      <a:pt x="100" y="24"/>
                      <a:pt x="100" y="24"/>
                      <a:pt x="100" y="24"/>
                    </a:cubicBezTo>
                    <a:close/>
                    <a:moveTo>
                      <a:pt x="103" y="24"/>
                    </a:moveTo>
                    <a:cubicBezTo>
                      <a:pt x="103" y="24"/>
                      <a:pt x="103" y="24"/>
                      <a:pt x="103" y="24"/>
                    </a:cubicBezTo>
                    <a:cubicBezTo>
                      <a:pt x="103" y="24"/>
                      <a:pt x="103" y="24"/>
                      <a:pt x="103" y="24"/>
                    </a:cubicBezTo>
                    <a:cubicBezTo>
                      <a:pt x="103" y="24"/>
                      <a:pt x="103" y="24"/>
                      <a:pt x="103" y="24"/>
                    </a:cubicBezTo>
                    <a:close/>
                    <a:moveTo>
                      <a:pt x="111" y="24"/>
                    </a:moveTo>
                    <a:cubicBezTo>
                      <a:pt x="111" y="24"/>
                      <a:pt x="111" y="24"/>
                      <a:pt x="111" y="24"/>
                    </a:cubicBezTo>
                    <a:cubicBezTo>
                      <a:pt x="110" y="24"/>
                      <a:pt x="111" y="24"/>
                      <a:pt x="111" y="24"/>
                    </a:cubicBezTo>
                    <a:close/>
                    <a:moveTo>
                      <a:pt x="111" y="24"/>
                    </a:moveTo>
                    <a:cubicBezTo>
                      <a:pt x="112" y="24"/>
                      <a:pt x="112" y="24"/>
                      <a:pt x="112" y="24"/>
                    </a:cubicBezTo>
                    <a:cubicBezTo>
                      <a:pt x="112" y="24"/>
                      <a:pt x="112" y="24"/>
                      <a:pt x="112" y="24"/>
                    </a:cubicBezTo>
                    <a:cubicBezTo>
                      <a:pt x="112" y="24"/>
                      <a:pt x="112" y="24"/>
                      <a:pt x="112" y="24"/>
                    </a:cubicBezTo>
                    <a:cubicBezTo>
                      <a:pt x="112" y="24"/>
                      <a:pt x="112" y="24"/>
                      <a:pt x="112" y="24"/>
                    </a:cubicBezTo>
                    <a:cubicBezTo>
                      <a:pt x="112" y="24"/>
                      <a:pt x="111" y="24"/>
                      <a:pt x="111" y="24"/>
                    </a:cubicBezTo>
                    <a:close/>
                    <a:moveTo>
                      <a:pt x="113" y="24"/>
                    </a:moveTo>
                    <a:cubicBezTo>
                      <a:pt x="113" y="24"/>
                      <a:pt x="113" y="24"/>
                      <a:pt x="113" y="24"/>
                    </a:cubicBezTo>
                    <a:cubicBezTo>
                      <a:pt x="113" y="24"/>
                      <a:pt x="113" y="24"/>
                      <a:pt x="113" y="24"/>
                    </a:cubicBezTo>
                    <a:cubicBezTo>
                      <a:pt x="113" y="24"/>
                      <a:pt x="113" y="24"/>
                      <a:pt x="113" y="24"/>
                    </a:cubicBezTo>
                    <a:cubicBezTo>
                      <a:pt x="113" y="24"/>
                      <a:pt x="113" y="24"/>
                      <a:pt x="113" y="24"/>
                    </a:cubicBezTo>
                    <a:cubicBezTo>
                      <a:pt x="113" y="24"/>
                      <a:pt x="113" y="24"/>
                      <a:pt x="113" y="24"/>
                    </a:cubicBezTo>
                    <a:cubicBezTo>
                      <a:pt x="113" y="24"/>
                      <a:pt x="113" y="24"/>
                      <a:pt x="113" y="24"/>
                    </a:cubicBezTo>
                    <a:close/>
                    <a:moveTo>
                      <a:pt x="115" y="24"/>
                    </a:moveTo>
                    <a:cubicBezTo>
                      <a:pt x="116" y="24"/>
                      <a:pt x="115" y="24"/>
                      <a:pt x="115" y="24"/>
                    </a:cubicBezTo>
                    <a:cubicBezTo>
                      <a:pt x="115" y="24"/>
                      <a:pt x="115" y="24"/>
                      <a:pt x="115" y="24"/>
                    </a:cubicBezTo>
                    <a:close/>
                    <a:moveTo>
                      <a:pt x="116" y="24"/>
                    </a:moveTo>
                    <a:cubicBezTo>
                      <a:pt x="116" y="24"/>
                      <a:pt x="116" y="24"/>
                      <a:pt x="116" y="24"/>
                    </a:cubicBezTo>
                    <a:cubicBezTo>
                      <a:pt x="116" y="24"/>
                      <a:pt x="116" y="24"/>
                      <a:pt x="116" y="24"/>
                    </a:cubicBezTo>
                    <a:cubicBezTo>
                      <a:pt x="116" y="24"/>
                      <a:pt x="116" y="24"/>
                      <a:pt x="116" y="24"/>
                    </a:cubicBezTo>
                    <a:close/>
                    <a:moveTo>
                      <a:pt x="104" y="25"/>
                    </a:moveTo>
                    <a:cubicBezTo>
                      <a:pt x="103" y="25"/>
                      <a:pt x="102" y="25"/>
                      <a:pt x="101" y="25"/>
                    </a:cubicBezTo>
                    <a:cubicBezTo>
                      <a:pt x="101" y="24"/>
                      <a:pt x="103" y="25"/>
                      <a:pt x="104" y="25"/>
                    </a:cubicBezTo>
                    <a:cubicBezTo>
                      <a:pt x="104" y="25"/>
                      <a:pt x="104" y="25"/>
                      <a:pt x="104" y="25"/>
                    </a:cubicBezTo>
                    <a:cubicBezTo>
                      <a:pt x="105" y="25"/>
                      <a:pt x="105" y="25"/>
                      <a:pt x="105" y="25"/>
                    </a:cubicBezTo>
                    <a:cubicBezTo>
                      <a:pt x="105" y="25"/>
                      <a:pt x="105" y="25"/>
                      <a:pt x="104" y="25"/>
                    </a:cubicBezTo>
                    <a:close/>
                    <a:moveTo>
                      <a:pt x="105" y="25"/>
                    </a:moveTo>
                    <a:cubicBezTo>
                      <a:pt x="106" y="25"/>
                      <a:pt x="107" y="25"/>
                      <a:pt x="107" y="25"/>
                    </a:cubicBezTo>
                    <a:cubicBezTo>
                      <a:pt x="106" y="25"/>
                      <a:pt x="105" y="25"/>
                      <a:pt x="105" y="25"/>
                    </a:cubicBezTo>
                    <a:close/>
                    <a:moveTo>
                      <a:pt x="210" y="26"/>
                    </a:moveTo>
                    <a:cubicBezTo>
                      <a:pt x="210" y="26"/>
                      <a:pt x="210" y="26"/>
                      <a:pt x="210" y="26"/>
                    </a:cubicBezTo>
                    <a:cubicBezTo>
                      <a:pt x="210" y="26"/>
                      <a:pt x="210" y="26"/>
                      <a:pt x="210" y="26"/>
                    </a:cubicBezTo>
                    <a:cubicBezTo>
                      <a:pt x="210" y="26"/>
                      <a:pt x="210" y="26"/>
                      <a:pt x="210" y="26"/>
                    </a:cubicBezTo>
                    <a:cubicBezTo>
                      <a:pt x="210" y="26"/>
                      <a:pt x="210" y="26"/>
                      <a:pt x="210" y="26"/>
                    </a:cubicBezTo>
                    <a:close/>
                    <a:moveTo>
                      <a:pt x="117" y="28"/>
                    </a:moveTo>
                    <a:cubicBezTo>
                      <a:pt x="117" y="28"/>
                      <a:pt x="117" y="28"/>
                      <a:pt x="117" y="28"/>
                    </a:cubicBezTo>
                    <a:cubicBezTo>
                      <a:pt x="117" y="28"/>
                      <a:pt x="117" y="28"/>
                      <a:pt x="117" y="28"/>
                    </a:cubicBezTo>
                    <a:cubicBezTo>
                      <a:pt x="117" y="28"/>
                      <a:pt x="117" y="28"/>
                      <a:pt x="117" y="28"/>
                    </a:cubicBezTo>
                    <a:cubicBezTo>
                      <a:pt x="117" y="28"/>
                      <a:pt x="117" y="29"/>
                      <a:pt x="117" y="28"/>
                    </a:cubicBezTo>
                    <a:close/>
                    <a:moveTo>
                      <a:pt x="127" y="29"/>
                    </a:moveTo>
                    <a:cubicBezTo>
                      <a:pt x="127" y="29"/>
                      <a:pt x="126" y="29"/>
                      <a:pt x="126" y="29"/>
                    </a:cubicBezTo>
                    <a:cubicBezTo>
                      <a:pt x="126" y="28"/>
                      <a:pt x="127" y="29"/>
                      <a:pt x="127" y="29"/>
                    </a:cubicBezTo>
                    <a:cubicBezTo>
                      <a:pt x="127" y="29"/>
                      <a:pt x="127" y="29"/>
                      <a:pt x="127" y="29"/>
                    </a:cubicBezTo>
                    <a:close/>
                    <a:moveTo>
                      <a:pt x="127" y="29"/>
                    </a:moveTo>
                    <a:cubicBezTo>
                      <a:pt x="127" y="29"/>
                      <a:pt x="127" y="29"/>
                      <a:pt x="127" y="29"/>
                    </a:cubicBezTo>
                    <a:cubicBezTo>
                      <a:pt x="127" y="29"/>
                      <a:pt x="127" y="29"/>
                      <a:pt x="127" y="29"/>
                    </a:cubicBezTo>
                    <a:cubicBezTo>
                      <a:pt x="127" y="29"/>
                      <a:pt x="127" y="29"/>
                      <a:pt x="127" y="29"/>
                    </a:cubicBezTo>
                    <a:cubicBezTo>
                      <a:pt x="127" y="28"/>
                      <a:pt x="127" y="29"/>
                      <a:pt x="127" y="29"/>
                    </a:cubicBezTo>
                    <a:cubicBezTo>
                      <a:pt x="127" y="29"/>
                      <a:pt x="127" y="29"/>
                      <a:pt x="127" y="29"/>
                    </a:cubicBezTo>
                    <a:cubicBezTo>
                      <a:pt x="127" y="29"/>
                      <a:pt x="127" y="29"/>
                      <a:pt x="127" y="29"/>
                    </a:cubicBezTo>
                    <a:close/>
                    <a:moveTo>
                      <a:pt x="127" y="29"/>
                    </a:moveTo>
                    <a:cubicBezTo>
                      <a:pt x="127" y="29"/>
                      <a:pt x="127" y="29"/>
                      <a:pt x="127" y="29"/>
                    </a:cubicBezTo>
                    <a:cubicBezTo>
                      <a:pt x="127" y="29"/>
                      <a:pt x="127" y="29"/>
                      <a:pt x="127" y="29"/>
                    </a:cubicBezTo>
                    <a:cubicBezTo>
                      <a:pt x="127" y="29"/>
                      <a:pt x="127" y="29"/>
                      <a:pt x="127" y="29"/>
                    </a:cubicBezTo>
                    <a:cubicBezTo>
                      <a:pt x="128" y="29"/>
                      <a:pt x="128" y="29"/>
                      <a:pt x="128" y="29"/>
                    </a:cubicBezTo>
                    <a:cubicBezTo>
                      <a:pt x="128" y="29"/>
                      <a:pt x="127" y="29"/>
                      <a:pt x="127" y="29"/>
                    </a:cubicBezTo>
                    <a:close/>
                    <a:moveTo>
                      <a:pt x="74" y="30"/>
                    </a:moveTo>
                    <a:cubicBezTo>
                      <a:pt x="74" y="31"/>
                      <a:pt x="74" y="31"/>
                      <a:pt x="74" y="31"/>
                    </a:cubicBezTo>
                    <a:cubicBezTo>
                      <a:pt x="74" y="31"/>
                      <a:pt x="74" y="31"/>
                      <a:pt x="74" y="31"/>
                    </a:cubicBezTo>
                    <a:cubicBezTo>
                      <a:pt x="74" y="31"/>
                      <a:pt x="74" y="30"/>
                      <a:pt x="74" y="30"/>
                    </a:cubicBezTo>
                    <a:cubicBezTo>
                      <a:pt x="74" y="30"/>
                      <a:pt x="74" y="30"/>
                      <a:pt x="74" y="30"/>
                    </a:cubicBezTo>
                    <a:cubicBezTo>
                      <a:pt x="74" y="30"/>
                      <a:pt x="74" y="30"/>
                      <a:pt x="74" y="30"/>
                    </a:cubicBezTo>
                    <a:close/>
                    <a:moveTo>
                      <a:pt x="72" y="30"/>
                    </a:moveTo>
                    <a:cubicBezTo>
                      <a:pt x="72" y="30"/>
                      <a:pt x="72" y="30"/>
                      <a:pt x="72" y="30"/>
                    </a:cubicBezTo>
                    <a:cubicBezTo>
                      <a:pt x="73" y="30"/>
                      <a:pt x="73" y="30"/>
                      <a:pt x="73" y="30"/>
                    </a:cubicBezTo>
                    <a:cubicBezTo>
                      <a:pt x="73" y="30"/>
                      <a:pt x="73" y="30"/>
                      <a:pt x="73" y="30"/>
                    </a:cubicBezTo>
                    <a:cubicBezTo>
                      <a:pt x="73" y="31"/>
                      <a:pt x="73" y="30"/>
                      <a:pt x="73" y="31"/>
                    </a:cubicBezTo>
                    <a:cubicBezTo>
                      <a:pt x="73" y="31"/>
                      <a:pt x="73" y="31"/>
                      <a:pt x="73" y="31"/>
                    </a:cubicBezTo>
                    <a:cubicBezTo>
                      <a:pt x="73" y="31"/>
                      <a:pt x="72" y="31"/>
                      <a:pt x="72" y="30"/>
                    </a:cubicBezTo>
                    <a:close/>
                    <a:moveTo>
                      <a:pt x="124" y="31"/>
                    </a:moveTo>
                    <a:cubicBezTo>
                      <a:pt x="124" y="31"/>
                      <a:pt x="124" y="31"/>
                      <a:pt x="124" y="31"/>
                    </a:cubicBezTo>
                    <a:cubicBezTo>
                      <a:pt x="124" y="31"/>
                      <a:pt x="124" y="31"/>
                      <a:pt x="124" y="31"/>
                    </a:cubicBezTo>
                    <a:close/>
                    <a:moveTo>
                      <a:pt x="119" y="30"/>
                    </a:moveTo>
                    <a:cubicBezTo>
                      <a:pt x="119" y="31"/>
                      <a:pt x="119" y="31"/>
                      <a:pt x="119" y="31"/>
                    </a:cubicBezTo>
                    <a:cubicBezTo>
                      <a:pt x="119" y="31"/>
                      <a:pt x="119" y="31"/>
                      <a:pt x="119" y="31"/>
                    </a:cubicBezTo>
                    <a:cubicBezTo>
                      <a:pt x="119" y="31"/>
                      <a:pt x="119" y="31"/>
                      <a:pt x="119" y="30"/>
                    </a:cubicBezTo>
                    <a:close/>
                    <a:moveTo>
                      <a:pt x="122" y="31"/>
                    </a:moveTo>
                    <a:cubicBezTo>
                      <a:pt x="122" y="31"/>
                      <a:pt x="122" y="31"/>
                      <a:pt x="122" y="31"/>
                    </a:cubicBezTo>
                    <a:cubicBezTo>
                      <a:pt x="122" y="31"/>
                      <a:pt x="122" y="31"/>
                      <a:pt x="122" y="31"/>
                    </a:cubicBezTo>
                    <a:close/>
                    <a:moveTo>
                      <a:pt x="98" y="31"/>
                    </a:moveTo>
                    <a:cubicBezTo>
                      <a:pt x="98" y="31"/>
                      <a:pt x="97" y="31"/>
                      <a:pt x="97" y="31"/>
                    </a:cubicBezTo>
                    <a:cubicBezTo>
                      <a:pt x="98" y="31"/>
                      <a:pt x="98" y="31"/>
                      <a:pt x="98" y="31"/>
                    </a:cubicBezTo>
                    <a:close/>
                    <a:moveTo>
                      <a:pt x="77" y="28"/>
                    </a:moveTo>
                    <a:cubicBezTo>
                      <a:pt x="77" y="28"/>
                      <a:pt x="77" y="28"/>
                      <a:pt x="78" y="28"/>
                    </a:cubicBezTo>
                    <a:cubicBezTo>
                      <a:pt x="78" y="28"/>
                      <a:pt x="78" y="28"/>
                      <a:pt x="78" y="28"/>
                    </a:cubicBezTo>
                    <a:cubicBezTo>
                      <a:pt x="77" y="28"/>
                      <a:pt x="77" y="28"/>
                      <a:pt x="77" y="28"/>
                    </a:cubicBezTo>
                    <a:cubicBezTo>
                      <a:pt x="77" y="28"/>
                      <a:pt x="77" y="28"/>
                      <a:pt x="77" y="28"/>
                    </a:cubicBezTo>
                    <a:cubicBezTo>
                      <a:pt x="77" y="28"/>
                      <a:pt x="77" y="28"/>
                      <a:pt x="77" y="28"/>
                    </a:cubicBezTo>
                    <a:close/>
                    <a:moveTo>
                      <a:pt x="74" y="29"/>
                    </a:moveTo>
                    <a:cubicBezTo>
                      <a:pt x="74" y="29"/>
                      <a:pt x="74" y="29"/>
                      <a:pt x="74" y="28"/>
                    </a:cubicBezTo>
                    <a:cubicBezTo>
                      <a:pt x="74" y="28"/>
                      <a:pt x="74" y="29"/>
                      <a:pt x="75" y="28"/>
                    </a:cubicBezTo>
                    <a:cubicBezTo>
                      <a:pt x="75" y="28"/>
                      <a:pt x="75" y="28"/>
                      <a:pt x="75" y="28"/>
                    </a:cubicBezTo>
                    <a:cubicBezTo>
                      <a:pt x="75" y="29"/>
                      <a:pt x="74" y="28"/>
                      <a:pt x="75" y="29"/>
                    </a:cubicBezTo>
                    <a:cubicBezTo>
                      <a:pt x="74" y="29"/>
                      <a:pt x="74" y="29"/>
                      <a:pt x="74" y="29"/>
                    </a:cubicBezTo>
                    <a:cubicBezTo>
                      <a:pt x="74" y="29"/>
                      <a:pt x="74" y="29"/>
                      <a:pt x="74" y="29"/>
                    </a:cubicBezTo>
                    <a:cubicBezTo>
                      <a:pt x="74" y="29"/>
                      <a:pt x="74" y="29"/>
                      <a:pt x="74" y="29"/>
                    </a:cubicBezTo>
                    <a:close/>
                    <a:moveTo>
                      <a:pt x="75" y="29"/>
                    </a:moveTo>
                    <a:cubicBezTo>
                      <a:pt x="75" y="29"/>
                      <a:pt x="75" y="29"/>
                      <a:pt x="76" y="29"/>
                    </a:cubicBezTo>
                    <a:cubicBezTo>
                      <a:pt x="76" y="29"/>
                      <a:pt x="75" y="29"/>
                      <a:pt x="75" y="29"/>
                    </a:cubicBezTo>
                    <a:close/>
                    <a:moveTo>
                      <a:pt x="83" y="30"/>
                    </a:moveTo>
                    <a:cubicBezTo>
                      <a:pt x="83" y="30"/>
                      <a:pt x="83" y="30"/>
                      <a:pt x="83" y="30"/>
                    </a:cubicBezTo>
                    <a:cubicBezTo>
                      <a:pt x="82" y="30"/>
                      <a:pt x="82" y="30"/>
                      <a:pt x="82" y="30"/>
                    </a:cubicBezTo>
                    <a:cubicBezTo>
                      <a:pt x="82" y="30"/>
                      <a:pt x="81" y="30"/>
                      <a:pt x="80" y="30"/>
                    </a:cubicBezTo>
                    <a:cubicBezTo>
                      <a:pt x="79" y="30"/>
                      <a:pt x="78" y="30"/>
                      <a:pt x="77" y="29"/>
                    </a:cubicBezTo>
                    <a:cubicBezTo>
                      <a:pt x="77" y="29"/>
                      <a:pt x="77" y="29"/>
                      <a:pt x="77" y="29"/>
                    </a:cubicBezTo>
                    <a:cubicBezTo>
                      <a:pt x="77" y="29"/>
                      <a:pt x="77" y="29"/>
                      <a:pt x="77" y="29"/>
                    </a:cubicBezTo>
                    <a:cubicBezTo>
                      <a:pt x="76" y="29"/>
                      <a:pt x="76" y="29"/>
                      <a:pt x="76" y="29"/>
                    </a:cubicBezTo>
                    <a:cubicBezTo>
                      <a:pt x="76" y="28"/>
                      <a:pt x="77" y="29"/>
                      <a:pt x="77" y="29"/>
                    </a:cubicBezTo>
                    <a:cubicBezTo>
                      <a:pt x="78" y="29"/>
                      <a:pt x="78" y="29"/>
                      <a:pt x="78" y="29"/>
                    </a:cubicBezTo>
                    <a:cubicBezTo>
                      <a:pt x="78" y="29"/>
                      <a:pt x="78" y="29"/>
                      <a:pt x="78" y="29"/>
                    </a:cubicBezTo>
                    <a:cubicBezTo>
                      <a:pt x="79" y="29"/>
                      <a:pt x="80" y="29"/>
                      <a:pt x="81" y="29"/>
                    </a:cubicBezTo>
                    <a:cubicBezTo>
                      <a:pt x="81" y="29"/>
                      <a:pt x="81" y="29"/>
                      <a:pt x="81" y="29"/>
                    </a:cubicBezTo>
                    <a:cubicBezTo>
                      <a:pt x="81" y="29"/>
                      <a:pt x="82" y="29"/>
                      <a:pt x="82" y="29"/>
                    </a:cubicBezTo>
                    <a:cubicBezTo>
                      <a:pt x="82" y="29"/>
                      <a:pt x="82" y="29"/>
                      <a:pt x="83" y="29"/>
                    </a:cubicBezTo>
                    <a:cubicBezTo>
                      <a:pt x="83" y="29"/>
                      <a:pt x="83" y="29"/>
                      <a:pt x="83" y="29"/>
                    </a:cubicBezTo>
                    <a:cubicBezTo>
                      <a:pt x="84" y="30"/>
                      <a:pt x="85" y="29"/>
                      <a:pt x="86" y="30"/>
                    </a:cubicBezTo>
                    <a:cubicBezTo>
                      <a:pt x="86" y="30"/>
                      <a:pt x="86" y="30"/>
                      <a:pt x="86" y="30"/>
                    </a:cubicBezTo>
                    <a:cubicBezTo>
                      <a:pt x="86" y="30"/>
                      <a:pt x="86" y="30"/>
                      <a:pt x="86" y="30"/>
                    </a:cubicBezTo>
                    <a:cubicBezTo>
                      <a:pt x="87" y="30"/>
                      <a:pt x="88" y="30"/>
                      <a:pt x="88" y="30"/>
                    </a:cubicBezTo>
                    <a:cubicBezTo>
                      <a:pt x="88" y="30"/>
                      <a:pt x="89" y="30"/>
                      <a:pt x="89" y="30"/>
                    </a:cubicBezTo>
                    <a:cubicBezTo>
                      <a:pt x="89" y="30"/>
                      <a:pt x="89" y="30"/>
                      <a:pt x="89" y="30"/>
                    </a:cubicBezTo>
                    <a:cubicBezTo>
                      <a:pt x="89" y="30"/>
                      <a:pt x="91" y="30"/>
                      <a:pt x="91" y="30"/>
                    </a:cubicBezTo>
                    <a:cubicBezTo>
                      <a:pt x="91" y="30"/>
                      <a:pt x="92" y="30"/>
                      <a:pt x="92" y="31"/>
                    </a:cubicBezTo>
                    <a:cubicBezTo>
                      <a:pt x="92" y="31"/>
                      <a:pt x="92" y="31"/>
                      <a:pt x="92" y="31"/>
                    </a:cubicBezTo>
                    <a:cubicBezTo>
                      <a:pt x="89" y="31"/>
                      <a:pt x="86" y="30"/>
                      <a:pt x="83" y="30"/>
                    </a:cubicBezTo>
                    <a:close/>
                    <a:moveTo>
                      <a:pt x="92" y="31"/>
                    </a:moveTo>
                    <a:cubicBezTo>
                      <a:pt x="93" y="30"/>
                      <a:pt x="93" y="31"/>
                      <a:pt x="94" y="30"/>
                    </a:cubicBezTo>
                    <a:cubicBezTo>
                      <a:pt x="94" y="31"/>
                      <a:pt x="94" y="31"/>
                      <a:pt x="94" y="31"/>
                    </a:cubicBezTo>
                    <a:cubicBezTo>
                      <a:pt x="94" y="31"/>
                      <a:pt x="94" y="31"/>
                      <a:pt x="94" y="31"/>
                    </a:cubicBezTo>
                    <a:cubicBezTo>
                      <a:pt x="94" y="31"/>
                      <a:pt x="94" y="31"/>
                      <a:pt x="93" y="31"/>
                    </a:cubicBezTo>
                    <a:cubicBezTo>
                      <a:pt x="93" y="31"/>
                      <a:pt x="93" y="31"/>
                      <a:pt x="93" y="31"/>
                    </a:cubicBezTo>
                    <a:cubicBezTo>
                      <a:pt x="93" y="31"/>
                      <a:pt x="93" y="31"/>
                      <a:pt x="93" y="31"/>
                    </a:cubicBezTo>
                    <a:cubicBezTo>
                      <a:pt x="92" y="31"/>
                      <a:pt x="93" y="31"/>
                      <a:pt x="92" y="31"/>
                    </a:cubicBezTo>
                    <a:close/>
                    <a:moveTo>
                      <a:pt x="94" y="31"/>
                    </a:moveTo>
                    <a:cubicBezTo>
                      <a:pt x="94" y="31"/>
                      <a:pt x="94" y="31"/>
                      <a:pt x="94" y="31"/>
                    </a:cubicBezTo>
                    <a:cubicBezTo>
                      <a:pt x="94" y="31"/>
                      <a:pt x="94" y="31"/>
                      <a:pt x="94" y="31"/>
                    </a:cubicBezTo>
                    <a:close/>
                    <a:moveTo>
                      <a:pt x="95" y="31"/>
                    </a:moveTo>
                    <a:cubicBezTo>
                      <a:pt x="95" y="31"/>
                      <a:pt x="95" y="31"/>
                      <a:pt x="95" y="31"/>
                    </a:cubicBezTo>
                    <a:cubicBezTo>
                      <a:pt x="95" y="31"/>
                      <a:pt x="95" y="31"/>
                      <a:pt x="94" y="31"/>
                    </a:cubicBezTo>
                    <a:cubicBezTo>
                      <a:pt x="94" y="31"/>
                      <a:pt x="94" y="31"/>
                      <a:pt x="94" y="31"/>
                    </a:cubicBezTo>
                    <a:cubicBezTo>
                      <a:pt x="94" y="31"/>
                      <a:pt x="94" y="31"/>
                      <a:pt x="95" y="31"/>
                    </a:cubicBezTo>
                    <a:close/>
                    <a:moveTo>
                      <a:pt x="95" y="31"/>
                    </a:moveTo>
                    <a:cubicBezTo>
                      <a:pt x="95" y="31"/>
                      <a:pt x="95" y="31"/>
                      <a:pt x="95" y="31"/>
                    </a:cubicBezTo>
                    <a:cubicBezTo>
                      <a:pt x="95" y="31"/>
                      <a:pt x="95" y="31"/>
                      <a:pt x="95" y="31"/>
                    </a:cubicBezTo>
                    <a:cubicBezTo>
                      <a:pt x="95" y="31"/>
                      <a:pt x="95" y="31"/>
                      <a:pt x="95" y="31"/>
                    </a:cubicBezTo>
                    <a:cubicBezTo>
                      <a:pt x="95" y="31"/>
                      <a:pt x="95" y="31"/>
                      <a:pt x="95" y="31"/>
                    </a:cubicBezTo>
                    <a:close/>
                    <a:moveTo>
                      <a:pt x="96" y="31"/>
                    </a:moveTo>
                    <a:cubicBezTo>
                      <a:pt x="96" y="31"/>
                      <a:pt x="96" y="31"/>
                      <a:pt x="95" y="31"/>
                    </a:cubicBezTo>
                    <a:cubicBezTo>
                      <a:pt x="96" y="31"/>
                      <a:pt x="96" y="31"/>
                      <a:pt x="96" y="31"/>
                    </a:cubicBezTo>
                    <a:cubicBezTo>
                      <a:pt x="96" y="31"/>
                      <a:pt x="97" y="31"/>
                      <a:pt x="97" y="31"/>
                    </a:cubicBezTo>
                    <a:cubicBezTo>
                      <a:pt x="97" y="31"/>
                      <a:pt x="97" y="31"/>
                      <a:pt x="96" y="31"/>
                    </a:cubicBezTo>
                    <a:cubicBezTo>
                      <a:pt x="96" y="31"/>
                      <a:pt x="96" y="31"/>
                      <a:pt x="96" y="31"/>
                    </a:cubicBezTo>
                    <a:close/>
                    <a:moveTo>
                      <a:pt x="48" y="30"/>
                    </a:move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lose/>
                    <a:moveTo>
                      <a:pt x="87" y="33"/>
                    </a:moveTo>
                    <a:cubicBezTo>
                      <a:pt x="87" y="33"/>
                      <a:pt x="87" y="33"/>
                      <a:pt x="87" y="33"/>
                    </a:cubicBezTo>
                    <a:cubicBezTo>
                      <a:pt x="87" y="33"/>
                      <a:pt x="87" y="33"/>
                      <a:pt x="87" y="33"/>
                    </a:cubicBezTo>
                    <a:close/>
                    <a:moveTo>
                      <a:pt x="88" y="32"/>
                    </a:moveTo>
                    <a:cubicBezTo>
                      <a:pt x="88" y="32"/>
                      <a:pt x="88" y="32"/>
                      <a:pt x="88" y="32"/>
                    </a:cubicBezTo>
                    <a:cubicBezTo>
                      <a:pt x="88" y="32"/>
                      <a:pt x="87" y="32"/>
                      <a:pt x="87" y="32"/>
                    </a:cubicBezTo>
                    <a:cubicBezTo>
                      <a:pt x="87" y="32"/>
                      <a:pt x="87" y="32"/>
                      <a:pt x="87" y="32"/>
                    </a:cubicBezTo>
                    <a:cubicBezTo>
                      <a:pt x="87" y="32"/>
                      <a:pt x="87" y="32"/>
                      <a:pt x="87" y="32"/>
                    </a:cubicBezTo>
                    <a:cubicBezTo>
                      <a:pt x="87" y="32"/>
                      <a:pt x="87" y="32"/>
                      <a:pt x="87" y="32"/>
                    </a:cubicBezTo>
                    <a:cubicBezTo>
                      <a:pt x="87" y="32"/>
                      <a:pt x="87" y="32"/>
                      <a:pt x="88" y="32"/>
                    </a:cubicBezTo>
                    <a:close/>
                    <a:moveTo>
                      <a:pt x="83" y="32"/>
                    </a:moveTo>
                    <a:cubicBezTo>
                      <a:pt x="83" y="32"/>
                      <a:pt x="83" y="32"/>
                      <a:pt x="83" y="32"/>
                    </a:cubicBezTo>
                    <a:cubicBezTo>
                      <a:pt x="83" y="32"/>
                      <a:pt x="83" y="32"/>
                      <a:pt x="83" y="32"/>
                    </a:cubicBezTo>
                    <a:cubicBezTo>
                      <a:pt x="83" y="32"/>
                      <a:pt x="83" y="32"/>
                      <a:pt x="83" y="32"/>
                    </a:cubicBezTo>
                    <a:cubicBezTo>
                      <a:pt x="84" y="32"/>
                      <a:pt x="84" y="32"/>
                      <a:pt x="84" y="32"/>
                    </a:cubicBezTo>
                    <a:cubicBezTo>
                      <a:pt x="84" y="32"/>
                      <a:pt x="83" y="32"/>
                      <a:pt x="83" y="32"/>
                    </a:cubicBezTo>
                    <a:close/>
                    <a:moveTo>
                      <a:pt x="85" y="32"/>
                    </a:moveTo>
                    <a:cubicBezTo>
                      <a:pt x="85" y="32"/>
                      <a:pt x="85" y="32"/>
                      <a:pt x="85" y="32"/>
                    </a:cubicBezTo>
                    <a:cubicBezTo>
                      <a:pt x="86" y="32"/>
                      <a:pt x="86" y="32"/>
                      <a:pt x="87" y="32"/>
                    </a:cubicBezTo>
                    <a:cubicBezTo>
                      <a:pt x="87" y="32"/>
                      <a:pt x="87" y="32"/>
                      <a:pt x="87" y="32"/>
                    </a:cubicBezTo>
                    <a:cubicBezTo>
                      <a:pt x="87" y="32"/>
                      <a:pt x="87" y="32"/>
                      <a:pt x="87" y="32"/>
                    </a:cubicBezTo>
                    <a:cubicBezTo>
                      <a:pt x="87" y="32"/>
                      <a:pt x="87" y="32"/>
                      <a:pt x="87" y="32"/>
                    </a:cubicBezTo>
                    <a:cubicBezTo>
                      <a:pt x="87" y="32"/>
                      <a:pt x="87" y="32"/>
                      <a:pt x="87" y="32"/>
                    </a:cubicBezTo>
                    <a:cubicBezTo>
                      <a:pt x="87" y="32"/>
                      <a:pt x="87" y="32"/>
                      <a:pt x="87" y="32"/>
                    </a:cubicBezTo>
                    <a:cubicBezTo>
                      <a:pt x="87" y="32"/>
                      <a:pt x="87" y="32"/>
                      <a:pt x="87" y="32"/>
                    </a:cubicBezTo>
                    <a:cubicBezTo>
                      <a:pt x="87" y="32"/>
                      <a:pt x="86" y="32"/>
                      <a:pt x="86" y="33"/>
                    </a:cubicBezTo>
                    <a:cubicBezTo>
                      <a:pt x="86" y="33"/>
                      <a:pt x="86" y="33"/>
                      <a:pt x="85" y="32"/>
                    </a:cubicBezTo>
                    <a:close/>
                    <a:moveTo>
                      <a:pt x="87" y="33"/>
                    </a:moveTo>
                    <a:cubicBezTo>
                      <a:pt x="87" y="33"/>
                      <a:pt x="87" y="33"/>
                      <a:pt x="87" y="33"/>
                    </a:cubicBezTo>
                    <a:cubicBezTo>
                      <a:pt x="87" y="33"/>
                      <a:pt x="87" y="33"/>
                      <a:pt x="87" y="33"/>
                    </a:cubicBezTo>
                    <a:cubicBezTo>
                      <a:pt x="87" y="33"/>
                      <a:pt x="87" y="33"/>
                      <a:pt x="87" y="33"/>
                    </a:cubicBezTo>
                    <a:cubicBezTo>
                      <a:pt x="87" y="33"/>
                      <a:pt x="87" y="33"/>
                      <a:pt x="87" y="33"/>
                    </a:cubicBezTo>
                    <a:close/>
                    <a:moveTo>
                      <a:pt x="204" y="33"/>
                    </a:moveTo>
                    <a:cubicBezTo>
                      <a:pt x="204" y="33"/>
                      <a:pt x="204" y="33"/>
                      <a:pt x="203" y="33"/>
                    </a:cubicBezTo>
                    <a:cubicBezTo>
                      <a:pt x="203" y="33"/>
                      <a:pt x="203" y="33"/>
                      <a:pt x="204" y="33"/>
                    </a:cubicBezTo>
                    <a:close/>
                    <a:moveTo>
                      <a:pt x="206" y="33"/>
                    </a:moveTo>
                    <a:cubicBezTo>
                      <a:pt x="206" y="33"/>
                      <a:pt x="206" y="33"/>
                      <a:pt x="206" y="33"/>
                    </a:cubicBezTo>
                    <a:cubicBezTo>
                      <a:pt x="207" y="33"/>
                      <a:pt x="208" y="33"/>
                      <a:pt x="208" y="33"/>
                    </a:cubicBezTo>
                    <a:cubicBezTo>
                      <a:pt x="208" y="33"/>
                      <a:pt x="207" y="33"/>
                      <a:pt x="207" y="33"/>
                    </a:cubicBezTo>
                    <a:cubicBezTo>
                      <a:pt x="207" y="33"/>
                      <a:pt x="207" y="33"/>
                      <a:pt x="207" y="33"/>
                    </a:cubicBezTo>
                    <a:cubicBezTo>
                      <a:pt x="207" y="33"/>
                      <a:pt x="207" y="33"/>
                      <a:pt x="207" y="33"/>
                    </a:cubicBezTo>
                    <a:cubicBezTo>
                      <a:pt x="207" y="34"/>
                      <a:pt x="206" y="33"/>
                      <a:pt x="206" y="33"/>
                    </a:cubicBezTo>
                    <a:close/>
                    <a:moveTo>
                      <a:pt x="201" y="34"/>
                    </a:moveTo>
                    <a:cubicBezTo>
                      <a:pt x="201" y="34"/>
                      <a:pt x="201" y="34"/>
                      <a:pt x="201" y="34"/>
                    </a:cubicBezTo>
                    <a:cubicBezTo>
                      <a:pt x="201" y="34"/>
                      <a:pt x="201" y="35"/>
                      <a:pt x="201" y="34"/>
                    </a:cubicBezTo>
                    <a:close/>
                    <a:moveTo>
                      <a:pt x="213" y="35"/>
                    </a:moveTo>
                    <a:cubicBezTo>
                      <a:pt x="213" y="35"/>
                      <a:pt x="213" y="35"/>
                      <a:pt x="213" y="35"/>
                    </a:cubicBezTo>
                    <a:cubicBezTo>
                      <a:pt x="213" y="35"/>
                      <a:pt x="213" y="35"/>
                      <a:pt x="213" y="35"/>
                    </a:cubicBezTo>
                    <a:cubicBezTo>
                      <a:pt x="213" y="35"/>
                      <a:pt x="213" y="35"/>
                      <a:pt x="213" y="35"/>
                    </a:cubicBezTo>
                    <a:cubicBezTo>
                      <a:pt x="213" y="35"/>
                      <a:pt x="213" y="35"/>
                      <a:pt x="213" y="35"/>
                    </a:cubicBezTo>
                    <a:close/>
                    <a:moveTo>
                      <a:pt x="211" y="35"/>
                    </a:moveTo>
                    <a:cubicBezTo>
                      <a:pt x="211" y="35"/>
                      <a:pt x="211" y="35"/>
                      <a:pt x="211" y="35"/>
                    </a:cubicBezTo>
                    <a:cubicBezTo>
                      <a:pt x="211" y="35"/>
                      <a:pt x="211" y="35"/>
                      <a:pt x="211" y="35"/>
                    </a:cubicBezTo>
                    <a:close/>
                    <a:moveTo>
                      <a:pt x="206" y="36"/>
                    </a:moveTo>
                    <a:cubicBezTo>
                      <a:pt x="206" y="36"/>
                      <a:pt x="206" y="36"/>
                      <a:pt x="206" y="36"/>
                    </a:cubicBezTo>
                    <a:cubicBezTo>
                      <a:pt x="206" y="37"/>
                      <a:pt x="206" y="37"/>
                      <a:pt x="206" y="36"/>
                    </a:cubicBezTo>
                    <a:close/>
                    <a:moveTo>
                      <a:pt x="207" y="37"/>
                    </a:moveTo>
                    <a:cubicBezTo>
                      <a:pt x="207" y="36"/>
                      <a:pt x="208" y="36"/>
                      <a:pt x="209" y="36"/>
                    </a:cubicBezTo>
                    <a:cubicBezTo>
                      <a:pt x="208" y="37"/>
                      <a:pt x="208" y="37"/>
                      <a:pt x="207" y="37"/>
                    </a:cubicBezTo>
                    <a:close/>
                    <a:moveTo>
                      <a:pt x="207" y="37"/>
                    </a:moveTo>
                    <a:cubicBezTo>
                      <a:pt x="207" y="37"/>
                      <a:pt x="207" y="37"/>
                      <a:pt x="207" y="37"/>
                    </a:cubicBezTo>
                    <a:cubicBezTo>
                      <a:pt x="207" y="37"/>
                      <a:pt x="207" y="37"/>
                      <a:pt x="207" y="37"/>
                    </a:cubicBezTo>
                    <a:close/>
                    <a:moveTo>
                      <a:pt x="205" y="37"/>
                    </a:moveTo>
                    <a:cubicBezTo>
                      <a:pt x="206" y="37"/>
                      <a:pt x="206" y="37"/>
                      <a:pt x="206" y="37"/>
                    </a:cubicBezTo>
                    <a:cubicBezTo>
                      <a:pt x="207" y="37"/>
                      <a:pt x="206" y="37"/>
                      <a:pt x="205" y="37"/>
                    </a:cubicBezTo>
                    <a:cubicBezTo>
                      <a:pt x="205" y="37"/>
                      <a:pt x="205" y="37"/>
                      <a:pt x="205" y="37"/>
                    </a:cubicBezTo>
                    <a:close/>
                    <a:moveTo>
                      <a:pt x="19" y="32"/>
                    </a:moveTo>
                    <a:cubicBezTo>
                      <a:pt x="19" y="32"/>
                      <a:pt x="19" y="32"/>
                      <a:pt x="19" y="32"/>
                    </a:cubicBezTo>
                    <a:cubicBezTo>
                      <a:pt x="19" y="32"/>
                      <a:pt x="19" y="32"/>
                      <a:pt x="19" y="32"/>
                    </a:cubicBezTo>
                    <a:cubicBezTo>
                      <a:pt x="19" y="32"/>
                      <a:pt x="19" y="32"/>
                      <a:pt x="20" y="32"/>
                    </a:cubicBezTo>
                    <a:cubicBezTo>
                      <a:pt x="20" y="32"/>
                      <a:pt x="20" y="32"/>
                      <a:pt x="20" y="32"/>
                    </a:cubicBezTo>
                    <a:cubicBezTo>
                      <a:pt x="20" y="32"/>
                      <a:pt x="20" y="32"/>
                      <a:pt x="20" y="32"/>
                    </a:cubicBezTo>
                    <a:cubicBezTo>
                      <a:pt x="19" y="32"/>
                      <a:pt x="19" y="32"/>
                      <a:pt x="19" y="32"/>
                    </a:cubicBezTo>
                    <a:close/>
                    <a:moveTo>
                      <a:pt x="24" y="32"/>
                    </a:moveTo>
                    <a:cubicBezTo>
                      <a:pt x="24" y="32"/>
                      <a:pt x="24" y="32"/>
                      <a:pt x="24" y="32"/>
                    </a:cubicBezTo>
                    <a:cubicBezTo>
                      <a:pt x="24" y="32"/>
                      <a:pt x="24" y="32"/>
                      <a:pt x="24" y="32"/>
                    </a:cubicBezTo>
                    <a:cubicBezTo>
                      <a:pt x="24" y="32"/>
                      <a:pt x="24" y="32"/>
                      <a:pt x="25" y="32"/>
                    </a:cubicBezTo>
                    <a:cubicBezTo>
                      <a:pt x="24" y="32"/>
                      <a:pt x="24" y="32"/>
                      <a:pt x="24" y="32"/>
                    </a:cubicBezTo>
                    <a:close/>
                    <a:moveTo>
                      <a:pt x="35" y="33"/>
                    </a:moveTo>
                    <a:cubicBezTo>
                      <a:pt x="35" y="33"/>
                      <a:pt x="35" y="33"/>
                      <a:pt x="35" y="33"/>
                    </a:cubicBezTo>
                    <a:cubicBezTo>
                      <a:pt x="35" y="33"/>
                      <a:pt x="35" y="33"/>
                      <a:pt x="35" y="33"/>
                    </a:cubicBezTo>
                    <a:cubicBezTo>
                      <a:pt x="35" y="33"/>
                      <a:pt x="35" y="33"/>
                      <a:pt x="35" y="33"/>
                    </a:cubicBezTo>
                    <a:cubicBezTo>
                      <a:pt x="35" y="33"/>
                      <a:pt x="35" y="33"/>
                      <a:pt x="35" y="33"/>
                    </a:cubicBezTo>
                    <a:cubicBezTo>
                      <a:pt x="34" y="33"/>
                      <a:pt x="35" y="33"/>
                      <a:pt x="35" y="33"/>
                    </a:cubicBezTo>
                    <a:close/>
                    <a:moveTo>
                      <a:pt x="27" y="34"/>
                    </a:moveTo>
                    <a:cubicBezTo>
                      <a:pt x="27" y="34"/>
                      <a:pt x="27" y="33"/>
                      <a:pt x="27" y="34"/>
                    </a:cubicBezTo>
                    <a:cubicBezTo>
                      <a:pt x="27" y="34"/>
                      <a:pt x="27" y="34"/>
                      <a:pt x="27" y="34"/>
                    </a:cubicBezTo>
                    <a:close/>
                    <a:moveTo>
                      <a:pt x="35" y="36"/>
                    </a:move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lose/>
                    <a:moveTo>
                      <a:pt x="35" y="34"/>
                    </a:moveTo>
                    <a:cubicBezTo>
                      <a:pt x="35" y="34"/>
                      <a:pt x="35" y="34"/>
                      <a:pt x="35" y="34"/>
                    </a:cubicBezTo>
                    <a:cubicBezTo>
                      <a:pt x="35" y="34"/>
                      <a:pt x="35" y="34"/>
                      <a:pt x="35" y="34"/>
                    </a:cubicBezTo>
                    <a:cubicBezTo>
                      <a:pt x="35" y="34"/>
                      <a:pt x="35" y="34"/>
                      <a:pt x="35" y="34"/>
                    </a:cubicBezTo>
                    <a:cubicBezTo>
                      <a:pt x="35" y="34"/>
                      <a:pt x="35" y="34"/>
                      <a:pt x="35" y="34"/>
                    </a:cubicBezTo>
                    <a:close/>
                    <a:moveTo>
                      <a:pt x="35" y="35"/>
                    </a:moveTo>
                    <a:cubicBezTo>
                      <a:pt x="35" y="35"/>
                      <a:pt x="35" y="35"/>
                      <a:pt x="35" y="35"/>
                    </a:cubicBezTo>
                    <a:cubicBezTo>
                      <a:pt x="35" y="35"/>
                      <a:pt x="35" y="35"/>
                      <a:pt x="35" y="35"/>
                    </a:cubicBezTo>
                    <a:cubicBezTo>
                      <a:pt x="35" y="35"/>
                      <a:pt x="34" y="35"/>
                      <a:pt x="34" y="35"/>
                    </a:cubicBezTo>
                    <a:cubicBezTo>
                      <a:pt x="34" y="35"/>
                      <a:pt x="34" y="35"/>
                      <a:pt x="34" y="35"/>
                    </a:cubicBezTo>
                    <a:cubicBezTo>
                      <a:pt x="34" y="35"/>
                      <a:pt x="34" y="35"/>
                      <a:pt x="33" y="35"/>
                    </a:cubicBezTo>
                    <a:cubicBezTo>
                      <a:pt x="33" y="35"/>
                      <a:pt x="33" y="35"/>
                      <a:pt x="32" y="35"/>
                    </a:cubicBezTo>
                    <a:cubicBezTo>
                      <a:pt x="32" y="35"/>
                      <a:pt x="32" y="35"/>
                      <a:pt x="32" y="35"/>
                    </a:cubicBezTo>
                    <a:cubicBezTo>
                      <a:pt x="32" y="35"/>
                      <a:pt x="32" y="35"/>
                      <a:pt x="33" y="35"/>
                    </a:cubicBezTo>
                    <a:cubicBezTo>
                      <a:pt x="32" y="35"/>
                      <a:pt x="32" y="35"/>
                      <a:pt x="32" y="35"/>
                    </a:cubicBezTo>
                    <a:cubicBezTo>
                      <a:pt x="32" y="35"/>
                      <a:pt x="31" y="35"/>
                      <a:pt x="31" y="35"/>
                    </a:cubicBezTo>
                    <a:cubicBezTo>
                      <a:pt x="31" y="35"/>
                      <a:pt x="31" y="35"/>
                      <a:pt x="31" y="35"/>
                    </a:cubicBezTo>
                    <a:cubicBezTo>
                      <a:pt x="31" y="35"/>
                      <a:pt x="30" y="35"/>
                      <a:pt x="29" y="35"/>
                    </a:cubicBezTo>
                    <a:cubicBezTo>
                      <a:pt x="29" y="35"/>
                      <a:pt x="29" y="35"/>
                      <a:pt x="28" y="35"/>
                    </a:cubicBezTo>
                    <a:cubicBezTo>
                      <a:pt x="28" y="35"/>
                      <a:pt x="28" y="35"/>
                      <a:pt x="28" y="35"/>
                    </a:cubicBezTo>
                    <a:cubicBezTo>
                      <a:pt x="28" y="35"/>
                      <a:pt x="29" y="35"/>
                      <a:pt x="29" y="35"/>
                    </a:cubicBezTo>
                    <a:cubicBezTo>
                      <a:pt x="29" y="35"/>
                      <a:pt x="29" y="34"/>
                      <a:pt x="29" y="34"/>
                    </a:cubicBezTo>
                    <a:cubicBezTo>
                      <a:pt x="30" y="34"/>
                      <a:pt x="31" y="34"/>
                      <a:pt x="32" y="34"/>
                    </a:cubicBezTo>
                    <a:cubicBezTo>
                      <a:pt x="32" y="34"/>
                      <a:pt x="32" y="34"/>
                      <a:pt x="32" y="34"/>
                    </a:cubicBezTo>
                    <a:cubicBezTo>
                      <a:pt x="32" y="34"/>
                      <a:pt x="32" y="34"/>
                      <a:pt x="33" y="34"/>
                    </a:cubicBezTo>
                    <a:cubicBezTo>
                      <a:pt x="33" y="34"/>
                      <a:pt x="33" y="34"/>
                      <a:pt x="33" y="34"/>
                    </a:cubicBezTo>
                    <a:cubicBezTo>
                      <a:pt x="33" y="34"/>
                      <a:pt x="33" y="34"/>
                      <a:pt x="33" y="35"/>
                    </a:cubicBezTo>
                    <a:cubicBezTo>
                      <a:pt x="33" y="35"/>
                      <a:pt x="33" y="35"/>
                      <a:pt x="33" y="35"/>
                    </a:cubicBezTo>
                    <a:cubicBezTo>
                      <a:pt x="33" y="35"/>
                      <a:pt x="33" y="35"/>
                      <a:pt x="33" y="35"/>
                    </a:cubicBezTo>
                    <a:cubicBezTo>
                      <a:pt x="33" y="35"/>
                      <a:pt x="33" y="35"/>
                      <a:pt x="33" y="35"/>
                    </a:cubicBezTo>
                    <a:cubicBezTo>
                      <a:pt x="33" y="35"/>
                      <a:pt x="33" y="34"/>
                      <a:pt x="33" y="34"/>
                    </a:cubicBezTo>
                    <a:cubicBezTo>
                      <a:pt x="33" y="34"/>
                      <a:pt x="33" y="34"/>
                      <a:pt x="33" y="34"/>
                    </a:cubicBezTo>
                    <a:cubicBezTo>
                      <a:pt x="33" y="34"/>
                      <a:pt x="34" y="34"/>
                      <a:pt x="34" y="34"/>
                    </a:cubicBezTo>
                    <a:cubicBezTo>
                      <a:pt x="34" y="34"/>
                      <a:pt x="34" y="34"/>
                      <a:pt x="34" y="35"/>
                    </a:cubicBezTo>
                    <a:cubicBezTo>
                      <a:pt x="34" y="35"/>
                      <a:pt x="35" y="35"/>
                      <a:pt x="35" y="35"/>
                    </a:cubicBezTo>
                    <a:cubicBezTo>
                      <a:pt x="35" y="35"/>
                      <a:pt x="35" y="35"/>
                      <a:pt x="35" y="35"/>
                    </a:cubicBezTo>
                    <a:cubicBezTo>
                      <a:pt x="35" y="35"/>
                      <a:pt x="35" y="35"/>
                      <a:pt x="35" y="35"/>
                    </a:cubicBezTo>
                    <a:cubicBezTo>
                      <a:pt x="35"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5" y="36"/>
                      <a:pt x="35" y="36"/>
                      <a:pt x="35" y="36"/>
                    </a:cubicBezTo>
                    <a:lnTo>
                      <a:pt x="35" y="35"/>
                    </a:lnTo>
                    <a:close/>
                    <a:moveTo>
                      <a:pt x="36" y="35"/>
                    </a:moveTo>
                    <a:cubicBezTo>
                      <a:pt x="36" y="35"/>
                      <a:pt x="36" y="35"/>
                      <a:pt x="36" y="35"/>
                    </a:cubicBezTo>
                    <a:cubicBezTo>
                      <a:pt x="36" y="35"/>
                      <a:pt x="36" y="35"/>
                      <a:pt x="36" y="35"/>
                    </a:cubicBezTo>
                    <a:close/>
                    <a:moveTo>
                      <a:pt x="35" y="36"/>
                    </a:moveTo>
                    <a:cubicBezTo>
                      <a:pt x="35" y="36"/>
                      <a:pt x="35" y="36"/>
                      <a:pt x="35" y="36"/>
                    </a:cubicBezTo>
                    <a:cubicBezTo>
                      <a:pt x="34" y="36"/>
                      <a:pt x="34" y="36"/>
                      <a:pt x="34" y="36"/>
                    </a:cubicBezTo>
                    <a:cubicBezTo>
                      <a:pt x="34" y="36"/>
                      <a:pt x="34" y="36"/>
                      <a:pt x="34" y="36"/>
                    </a:cubicBezTo>
                    <a:cubicBezTo>
                      <a:pt x="34" y="36"/>
                      <a:pt x="35" y="36"/>
                      <a:pt x="35" y="36"/>
                    </a:cubicBezTo>
                    <a:cubicBezTo>
                      <a:pt x="35" y="36"/>
                      <a:pt x="35" y="36"/>
                      <a:pt x="35" y="36"/>
                    </a:cubicBezTo>
                    <a:cubicBezTo>
                      <a:pt x="35" y="36"/>
                      <a:pt x="35" y="36"/>
                      <a:pt x="35" y="36"/>
                    </a:cubicBezTo>
                    <a:close/>
                    <a:moveTo>
                      <a:pt x="37" y="35"/>
                    </a:move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6" y="35"/>
                    </a:cubicBezTo>
                    <a:cubicBezTo>
                      <a:pt x="36" y="35"/>
                      <a:pt x="36" y="35"/>
                      <a:pt x="36" y="35"/>
                    </a:cubicBezTo>
                    <a:cubicBezTo>
                      <a:pt x="36" y="35"/>
                      <a:pt x="36" y="35"/>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7" y="35"/>
                    </a:cubicBezTo>
                    <a:cubicBezTo>
                      <a:pt x="37" y="35"/>
                      <a:pt x="37" y="35"/>
                      <a:pt x="37" y="35"/>
                    </a:cubicBezTo>
                    <a:close/>
                    <a:moveTo>
                      <a:pt x="42" y="36"/>
                    </a:moveTo>
                    <a:cubicBezTo>
                      <a:pt x="42" y="36"/>
                      <a:pt x="42" y="36"/>
                      <a:pt x="42" y="36"/>
                    </a:cubicBezTo>
                    <a:cubicBezTo>
                      <a:pt x="42" y="36"/>
                      <a:pt x="42" y="36"/>
                      <a:pt x="42" y="36"/>
                    </a:cubicBezTo>
                    <a:cubicBezTo>
                      <a:pt x="42" y="36"/>
                      <a:pt x="42" y="36"/>
                      <a:pt x="42" y="36"/>
                    </a:cubicBezTo>
                    <a:cubicBezTo>
                      <a:pt x="42" y="36"/>
                      <a:pt x="42" y="36"/>
                      <a:pt x="42" y="36"/>
                    </a:cubicBezTo>
                    <a:cubicBezTo>
                      <a:pt x="42" y="36"/>
                      <a:pt x="42" y="36"/>
                      <a:pt x="42" y="36"/>
                    </a:cubicBezTo>
                    <a:close/>
                    <a:moveTo>
                      <a:pt x="212" y="39"/>
                    </a:moveTo>
                    <a:cubicBezTo>
                      <a:pt x="212" y="39"/>
                      <a:pt x="212" y="39"/>
                      <a:pt x="212" y="39"/>
                    </a:cubicBezTo>
                    <a:cubicBezTo>
                      <a:pt x="212" y="39"/>
                      <a:pt x="212" y="39"/>
                      <a:pt x="212" y="39"/>
                    </a:cubicBezTo>
                    <a:cubicBezTo>
                      <a:pt x="212" y="39"/>
                      <a:pt x="212" y="39"/>
                      <a:pt x="212" y="39"/>
                    </a:cubicBezTo>
                    <a:close/>
                    <a:moveTo>
                      <a:pt x="212" y="39"/>
                    </a:moveTo>
                    <a:cubicBezTo>
                      <a:pt x="212" y="39"/>
                      <a:pt x="212" y="39"/>
                      <a:pt x="212" y="39"/>
                    </a:cubicBezTo>
                    <a:cubicBezTo>
                      <a:pt x="212" y="39"/>
                      <a:pt x="212" y="39"/>
                      <a:pt x="212" y="39"/>
                    </a:cubicBezTo>
                    <a:close/>
                    <a:moveTo>
                      <a:pt x="107" y="38"/>
                    </a:moveTo>
                    <a:cubicBezTo>
                      <a:pt x="107" y="38"/>
                      <a:pt x="107" y="38"/>
                      <a:pt x="107" y="38"/>
                    </a:cubicBezTo>
                    <a:cubicBezTo>
                      <a:pt x="107" y="38"/>
                      <a:pt x="107" y="38"/>
                      <a:pt x="108" y="38"/>
                    </a:cubicBezTo>
                    <a:cubicBezTo>
                      <a:pt x="108" y="39"/>
                      <a:pt x="107" y="38"/>
                      <a:pt x="107" y="38"/>
                    </a:cubicBezTo>
                    <a:close/>
                    <a:moveTo>
                      <a:pt x="102" y="38"/>
                    </a:moveTo>
                    <a:cubicBezTo>
                      <a:pt x="102" y="38"/>
                      <a:pt x="103" y="38"/>
                      <a:pt x="103" y="38"/>
                    </a:cubicBezTo>
                    <a:cubicBezTo>
                      <a:pt x="103" y="38"/>
                      <a:pt x="102" y="38"/>
                      <a:pt x="102" y="38"/>
                    </a:cubicBezTo>
                    <a:cubicBezTo>
                      <a:pt x="102" y="38"/>
                      <a:pt x="102" y="38"/>
                      <a:pt x="102" y="38"/>
                    </a:cubicBezTo>
                    <a:close/>
                    <a:moveTo>
                      <a:pt x="89" y="37"/>
                    </a:moveTo>
                    <a:cubicBezTo>
                      <a:pt x="89" y="37"/>
                      <a:pt x="89" y="37"/>
                      <a:pt x="89" y="37"/>
                    </a:cubicBezTo>
                    <a:cubicBezTo>
                      <a:pt x="89" y="37"/>
                      <a:pt x="89" y="37"/>
                      <a:pt x="89" y="37"/>
                    </a:cubicBezTo>
                    <a:cubicBezTo>
                      <a:pt x="89" y="37"/>
                      <a:pt x="89" y="37"/>
                      <a:pt x="89" y="37"/>
                    </a:cubicBezTo>
                    <a:close/>
                    <a:moveTo>
                      <a:pt x="47" y="37"/>
                    </a:move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8" y="37"/>
                      <a:pt x="48" y="37"/>
                      <a:pt x="48" y="37"/>
                    </a:cubicBezTo>
                    <a:cubicBezTo>
                      <a:pt x="48" y="37"/>
                      <a:pt x="48" y="37"/>
                      <a:pt x="48" y="37"/>
                    </a:cubicBezTo>
                    <a:cubicBezTo>
                      <a:pt x="48" y="37"/>
                      <a:pt x="48" y="37"/>
                      <a:pt x="48" y="37"/>
                    </a:cubicBezTo>
                    <a:cubicBezTo>
                      <a:pt x="48" y="37"/>
                      <a:pt x="48" y="37"/>
                      <a:pt x="48" y="37"/>
                    </a:cubicBezTo>
                    <a:cubicBezTo>
                      <a:pt x="48" y="37"/>
                      <a:pt x="48" y="37"/>
                      <a:pt x="47" y="37"/>
                    </a:cubicBezTo>
                    <a:cubicBezTo>
                      <a:pt x="47" y="37"/>
                      <a:pt x="47" y="37"/>
                      <a:pt x="47" y="37"/>
                    </a:cubicBezTo>
                    <a:close/>
                    <a:moveTo>
                      <a:pt x="48" y="37"/>
                    </a:moveTo>
                    <a:cubicBezTo>
                      <a:pt x="48" y="37"/>
                      <a:pt x="48" y="37"/>
                      <a:pt x="49" y="37"/>
                    </a:cubicBezTo>
                    <a:cubicBezTo>
                      <a:pt x="49" y="37"/>
                      <a:pt x="49" y="37"/>
                      <a:pt x="49" y="37"/>
                    </a:cubicBezTo>
                    <a:cubicBezTo>
                      <a:pt x="49" y="37"/>
                      <a:pt x="49" y="37"/>
                      <a:pt x="49" y="38"/>
                    </a:cubicBezTo>
                    <a:cubicBezTo>
                      <a:pt x="49" y="38"/>
                      <a:pt x="49" y="37"/>
                      <a:pt x="48" y="37"/>
                    </a:cubicBezTo>
                    <a:close/>
                    <a:moveTo>
                      <a:pt x="52" y="38"/>
                    </a:moveTo>
                    <a:cubicBezTo>
                      <a:pt x="52" y="38"/>
                      <a:pt x="52" y="38"/>
                      <a:pt x="52" y="38"/>
                    </a:cubicBezTo>
                    <a:cubicBezTo>
                      <a:pt x="52" y="38"/>
                      <a:pt x="52" y="38"/>
                      <a:pt x="52" y="38"/>
                    </a:cubicBezTo>
                    <a:cubicBezTo>
                      <a:pt x="52" y="38"/>
                      <a:pt x="52" y="38"/>
                      <a:pt x="52" y="38"/>
                    </a:cubicBezTo>
                    <a:cubicBezTo>
                      <a:pt x="52" y="38"/>
                      <a:pt x="52" y="38"/>
                      <a:pt x="51" y="38"/>
                    </a:cubicBezTo>
                    <a:cubicBezTo>
                      <a:pt x="51" y="38"/>
                      <a:pt x="51" y="38"/>
                      <a:pt x="51" y="38"/>
                    </a:cubicBezTo>
                    <a:cubicBezTo>
                      <a:pt x="51" y="38"/>
                      <a:pt x="51" y="38"/>
                      <a:pt x="52" y="38"/>
                    </a:cubicBezTo>
                    <a:close/>
                    <a:moveTo>
                      <a:pt x="52" y="38"/>
                    </a:moveTo>
                    <a:cubicBezTo>
                      <a:pt x="52" y="38"/>
                      <a:pt x="52" y="38"/>
                      <a:pt x="52" y="38"/>
                    </a:cubicBezTo>
                    <a:cubicBezTo>
                      <a:pt x="52" y="38"/>
                      <a:pt x="52" y="38"/>
                      <a:pt x="52" y="38"/>
                    </a:cubicBezTo>
                    <a:cubicBezTo>
                      <a:pt x="52" y="38"/>
                      <a:pt x="52" y="38"/>
                      <a:pt x="52" y="38"/>
                    </a:cubicBezTo>
                    <a:cubicBezTo>
                      <a:pt x="52" y="38"/>
                      <a:pt x="52" y="38"/>
                      <a:pt x="52" y="38"/>
                    </a:cubicBezTo>
                    <a:cubicBezTo>
                      <a:pt x="52" y="38"/>
                      <a:pt x="52" y="38"/>
                      <a:pt x="52" y="38"/>
                    </a:cubicBezTo>
                    <a:cubicBezTo>
                      <a:pt x="52" y="38"/>
                      <a:pt x="52" y="38"/>
                      <a:pt x="52" y="38"/>
                    </a:cubicBezTo>
                    <a:close/>
                    <a:moveTo>
                      <a:pt x="53" y="38"/>
                    </a:moveTo>
                    <a:cubicBezTo>
                      <a:pt x="53" y="38"/>
                      <a:pt x="53" y="38"/>
                      <a:pt x="53" y="38"/>
                    </a:cubicBezTo>
                    <a:cubicBezTo>
                      <a:pt x="53" y="38"/>
                      <a:pt x="53" y="38"/>
                      <a:pt x="53" y="38"/>
                    </a:cubicBezTo>
                    <a:cubicBezTo>
                      <a:pt x="53" y="38"/>
                      <a:pt x="53" y="38"/>
                      <a:pt x="53" y="38"/>
                    </a:cubicBezTo>
                    <a:cubicBezTo>
                      <a:pt x="53" y="38"/>
                      <a:pt x="53" y="38"/>
                      <a:pt x="53" y="37"/>
                    </a:cubicBezTo>
                    <a:cubicBezTo>
                      <a:pt x="53" y="37"/>
                      <a:pt x="53" y="37"/>
                      <a:pt x="53" y="37"/>
                    </a:cubicBezTo>
                    <a:cubicBezTo>
                      <a:pt x="53" y="37"/>
                      <a:pt x="53" y="37"/>
                      <a:pt x="53" y="37"/>
                    </a:cubicBezTo>
                    <a:cubicBezTo>
                      <a:pt x="53" y="37"/>
                      <a:pt x="53" y="37"/>
                      <a:pt x="53" y="37"/>
                    </a:cubicBezTo>
                    <a:cubicBezTo>
                      <a:pt x="53" y="37"/>
                      <a:pt x="54" y="38"/>
                      <a:pt x="54" y="37"/>
                    </a:cubicBezTo>
                    <a:cubicBezTo>
                      <a:pt x="54" y="38"/>
                      <a:pt x="54" y="38"/>
                      <a:pt x="53" y="38"/>
                    </a:cubicBezTo>
                    <a:cubicBezTo>
                      <a:pt x="53" y="38"/>
                      <a:pt x="53" y="38"/>
                      <a:pt x="53" y="38"/>
                    </a:cubicBezTo>
                    <a:close/>
                    <a:moveTo>
                      <a:pt x="64" y="38"/>
                    </a:moveTo>
                    <a:cubicBezTo>
                      <a:pt x="64" y="38"/>
                      <a:pt x="64" y="38"/>
                      <a:pt x="64" y="38"/>
                    </a:cubicBezTo>
                    <a:cubicBezTo>
                      <a:pt x="63" y="38"/>
                      <a:pt x="63" y="38"/>
                      <a:pt x="62" y="38"/>
                    </a:cubicBezTo>
                    <a:cubicBezTo>
                      <a:pt x="62" y="38"/>
                      <a:pt x="61" y="38"/>
                      <a:pt x="61" y="37"/>
                    </a:cubicBezTo>
                    <a:cubicBezTo>
                      <a:pt x="60" y="37"/>
                      <a:pt x="60" y="38"/>
                      <a:pt x="59" y="38"/>
                    </a:cubicBezTo>
                    <a:cubicBezTo>
                      <a:pt x="59" y="38"/>
                      <a:pt x="59" y="38"/>
                      <a:pt x="59" y="37"/>
                    </a:cubicBezTo>
                    <a:cubicBezTo>
                      <a:pt x="58" y="37"/>
                      <a:pt x="56" y="37"/>
                      <a:pt x="56" y="38"/>
                    </a:cubicBezTo>
                    <a:cubicBezTo>
                      <a:pt x="55" y="37"/>
                      <a:pt x="55" y="37"/>
                      <a:pt x="54" y="37"/>
                    </a:cubicBezTo>
                    <a:cubicBezTo>
                      <a:pt x="54" y="37"/>
                      <a:pt x="54" y="37"/>
                      <a:pt x="54" y="37"/>
                    </a:cubicBezTo>
                    <a:cubicBezTo>
                      <a:pt x="54" y="37"/>
                      <a:pt x="54" y="37"/>
                      <a:pt x="53" y="37"/>
                    </a:cubicBezTo>
                    <a:cubicBezTo>
                      <a:pt x="53" y="37"/>
                      <a:pt x="53" y="37"/>
                      <a:pt x="53" y="37"/>
                    </a:cubicBezTo>
                    <a:cubicBezTo>
                      <a:pt x="53" y="37"/>
                      <a:pt x="53" y="37"/>
                      <a:pt x="53" y="37"/>
                    </a:cubicBezTo>
                    <a:cubicBezTo>
                      <a:pt x="53" y="37"/>
                      <a:pt x="53" y="37"/>
                      <a:pt x="53" y="37"/>
                    </a:cubicBezTo>
                    <a:cubicBezTo>
                      <a:pt x="53" y="37"/>
                      <a:pt x="52" y="37"/>
                      <a:pt x="52" y="37"/>
                    </a:cubicBezTo>
                    <a:cubicBezTo>
                      <a:pt x="52" y="37"/>
                      <a:pt x="52" y="37"/>
                      <a:pt x="51" y="37"/>
                    </a:cubicBezTo>
                    <a:cubicBezTo>
                      <a:pt x="51" y="37"/>
                      <a:pt x="50" y="37"/>
                      <a:pt x="50" y="37"/>
                    </a:cubicBezTo>
                    <a:cubicBezTo>
                      <a:pt x="50" y="37"/>
                      <a:pt x="50" y="37"/>
                      <a:pt x="51" y="37"/>
                    </a:cubicBezTo>
                    <a:cubicBezTo>
                      <a:pt x="51" y="37"/>
                      <a:pt x="50" y="37"/>
                      <a:pt x="50" y="38"/>
                    </a:cubicBezTo>
                    <a:cubicBezTo>
                      <a:pt x="50" y="38"/>
                      <a:pt x="50" y="38"/>
                      <a:pt x="50" y="38"/>
                    </a:cubicBezTo>
                    <a:cubicBezTo>
                      <a:pt x="50" y="37"/>
                      <a:pt x="49" y="37"/>
                      <a:pt x="49" y="37"/>
                    </a:cubicBezTo>
                    <a:cubicBezTo>
                      <a:pt x="49" y="37"/>
                      <a:pt x="49" y="37"/>
                      <a:pt x="49" y="37"/>
                    </a:cubicBezTo>
                    <a:cubicBezTo>
                      <a:pt x="49" y="37"/>
                      <a:pt x="50" y="37"/>
                      <a:pt x="50" y="37"/>
                    </a:cubicBezTo>
                    <a:cubicBezTo>
                      <a:pt x="50" y="36"/>
                      <a:pt x="49" y="37"/>
                      <a:pt x="49" y="37"/>
                    </a:cubicBezTo>
                    <a:cubicBezTo>
                      <a:pt x="49" y="37"/>
                      <a:pt x="48" y="37"/>
                      <a:pt x="48" y="37"/>
                    </a:cubicBezTo>
                    <a:cubicBezTo>
                      <a:pt x="48" y="37"/>
                      <a:pt x="48" y="37"/>
                      <a:pt x="48" y="37"/>
                    </a:cubicBezTo>
                    <a:cubicBezTo>
                      <a:pt x="47" y="37"/>
                      <a:pt x="47" y="36"/>
                      <a:pt x="47" y="36"/>
                    </a:cubicBezTo>
                    <a:cubicBezTo>
                      <a:pt x="47" y="36"/>
                      <a:pt x="47" y="36"/>
                      <a:pt x="47" y="36"/>
                    </a:cubicBezTo>
                    <a:cubicBezTo>
                      <a:pt x="47" y="36"/>
                      <a:pt x="46" y="36"/>
                      <a:pt x="46" y="36"/>
                    </a:cubicBezTo>
                    <a:cubicBezTo>
                      <a:pt x="46" y="36"/>
                      <a:pt x="46" y="36"/>
                      <a:pt x="46" y="36"/>
                    </a:cubicBezTo>
                    <a:cubicBezTo>
                      <a:pt x="46" y="36"/>
                      <a:pt x="46" y="36"/>
                      <a:pt x="46" y="36"/>
                    </a:cubicBezTo>
                    <a:cubicBezTo>
                      <a:pt x="46"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6" y="36"/>
                      <a:pt x="47" y="36"/>
                      <a:pt x="47" y="36"/>
                    </a:cubicBezTo>
                    <a:cubicBezTo>
                      <a:pt x="47" y="36"/>
                      <a:pt x="47" y="36"/>
                      <a:pt x="48" y="36"/>
                    </a:cubicBezTo>
                    <a:cubicBezTo>
                      <a:pt x="48" y="36"/>
                      <a:pt x="49" y="36"/>
                      <a:pt x="50" y="36"/>
                    </a:cubicBezTo>
                    <a:cubicBezTo>
                      <a:pt x="51" y="36"/>
                      <a:pt x="54" y="37"/>
                      <a:pt x="55" y="36"/>
                    </a:cubicBezTo>
                    <a:cubicBezTo>
                      <a:pt x="55" y="36"/>
                      <a:pt x="55" y="37"/>
                      <a:pt x="55" y="37"/>
                    </a:cubicBezTo>
                    <a:cubicBezTo>
                      <a:pt x="55" y="37"/>
                      <a:pt x="55" y="36"/>
                      <a:pt x="56" y="36"/>
                    </a:cubicBezTo>
                    <a:cubicBezTo>
                      <a:pt x="56" y="37"/>
                      <a:pt x="56" y="36"/>
                      <a:pt x="56" y="36"/>
                    </a:cubicBezTo>
                    <a:cubicBezTo>
                      <a:pt x="56" y="37"/>
                      <a:pt x="56" y="37"/>
                      <a:pt x="57" y="37"/>
                    </a:cubicBezTo>
                    <a:cubicBezTo>
                      <a:pt x="61" y="37"/>
                      <a:pt x="65" y="38"/>
                      <a:pt x="70" y="38"/>
                    </a:cubicBezTo>
                    <a:cubicBezTo>
                      <a:pt x="70" y="38"/>
                      <a:pt x="70" y="38"/>
                      <a:pt x="70" y="38"/>
                    </a:cubicBezTo>
                    <a:cubicBezTo>
                      <a:pt x="70" y="38"/>
                      <a:pt x="70" y="38"/>
                      <a:pt x="70" y="38"/>
                    </a:cubicBezTo>
                    <a:cubicBezTo>
                      <a:pt x="70" y="38"/>
                      <a:pt x="70" y="38"/>
                      <a:pt x="70" y="38"/>
                    </a:cubicBezTo>
                    <a:cubicBezTo>
                      <a:pt x="70" y="38"/>
                      <a:pt x="70" y="39"/>
                      <a:pt x="70" y="39"/>
                    </a:cubicBezTo>
                    <a:cubicBezTo>
                      <a:pt x="70" y="39"/>
                      <a:pt x="70" y="39"/>
                      <a:pt x="70" y="39"/>
                    </a:cubicBezTo>
                    <a:cubicBezTo>
                      <a:pt x="69" y="38"/>
                      <a:pt x="67" y="38"/>
                      <a:pt x="67" y="38"/>
                    </a:cubicBezTo>
                    <a:cubicBezTo>
                      <a:pt x="66" y="38"/>
                      <a:pt x="66" y="38"/>
                      <a:pt x="66" y="38"/>
                    </a:cubicBezTo>
                    <a:cubicBezTo>
                      <a:pt x="65" y="38"/>
                      <a:pt x="65" y="38"/>
                      <a:pt x="64" y="38"/>
                    </a:cubicBezTo>
                    <a:close/>
                    <a:moveTo>
                      <a:pt x="63" y="38"/>
                    </a:moveTo>
                    <a:cubicBezTo>
                      <a:pt x="63" y="38"/>
                      <a:pt x="64" y="38"/>
                      <a:pt x="64" y="38"/>
                    </a:cubicBezTo>
                    <a:cubicBezTo>
                      <a:pt x="64" y="38"/>
                      <a:pt x="64" y="38"/>
                      <a:pt x="64" y="38"/>
                    </a:cubicBezTo>
                    <a:cubicBezTo>
                      <a:pt x="64" y="38"/>
                      <a:pt x="63" y="38"/>
                      <a:pt x="63" y="38"/>
                    </a:cubicBezTo>
                    <a:cubicBezTo>
                      <a:pt x="63" y="38"/>
                      <a:pt x="63" y="38"/>
                      <a:pt x="63" y="39"/>
                    </a:cubicBezTo>
                    <a:cubicBezTo>
                      <a:pt x="63" y="38"/>
                      <a:pt x="63" y="38"/>
                      <a:pt x="63" y="38"/>
                    </a:cubicBezTo>
                    <a:close/>
                    <a:moveTo>
                      <a:pt x="57" y="39"/>
                    </a:moveTo>
                    <a:cubicBezTo>
                      <a:pt x="57" y="38"/>
                      <a:pt x="58" y="38"/>
                      <a:pt x="58" y="39"/>
                    </a:cubicBezTo>
                    <a:cubicBezTo>
                      <a:pt x="58" y="39"/>
                      <a:pt x="58" y="39"/>
                      <a:pt x="58" y="39"/>
                    </a:cubicBezTo>
                    <a:cubicBezTo>
                      <a:pt x="58" y="39"/>
                      <a:pt x="58" y="39"/>
                      <a:pt x="58" y="39"/>
                    </a:cubicBezTo>
                    <a:cubicBezTo>
                      <a:pt x="57" y="39"/>
                      <a:pt x="57" y="39"/>
                      <a:pt x="57" y="39"/>
                    </a:cubicBezTo>
                    <a:close/>
                    <a:moveTo>
                      <a:pt x="60" y="39"/>
                    </a:moveTo>
                    <a:cubicBezTo>
                      <a:pt x="60" y="39"/>
                      <a:pt x="60" y="39"/>
                      <a:pt x="60" y="39"/>
                    </a:cubicBezTo>
                    <a:cubicBezTo>
                      <a:pt x="60" y="39"/>
                      <a:pt x="60" y="39"/>
                      <a:pt x="60" y="39"/>
                    </a:cubicBezTo>
                    <a:cubicBezTo>
                      <a:pt x="60" y="39"/>
                      <a:pt x="60" y="39"/>
                      <a:pt x="60" y="39"/>
                    </a:cubicBezTo>
                    <a:cubicBezTo>
                      <a:pt x="60" y="39"/>
                      <a:pt x="60" y="39"/>
                      <a:pt x="60" y="39"/>
                    </a:cubicBezTo>
                    <a:close/>
                    <a:moveTo>
                      <a:pt x="61" y="39"/>
                    </a:moveTo>
                    <a:cubicBezTo>
                      <a:pt x="61" y="39"/>
                      <a:pt x="61" y="39"/>
                      <a:pt x="61" y="39"/>
                    </a:cubicBezTo>
                    <a:cubicBezTo>
                      <a:pt x="61" y="39"/>
                      <a:pt x="61" y="39"/>
                      <a:pt x="61" y="39"/>
                    </a:cubicBezTo>
                    <a:cubicBezTo>
                      <a:pt x="61" y="39"/>
                      <a:pt x="61" y="39"/>
                      <a:pt x="61" y="39"/>
                    </a:cubicBezTo>
                    <a:cubicBezTo>
                      <a:pt x="61" y="39"/>
                      <a:pt x="61" y="39"/>
                      <a:pt x="61" y="39"/>
                    </a:cubicBezTo>
                    <a:cubicBezTo>
                      <a:pt x="61" y="39"/>
                      <a:pt x="61" y="39"/>
                      <a:pt x="61" y="39"/>
                    </a:cubicBezTo>
                    <a:close/>
                    <a:moveTo>
                      <a:pt x="208" y="39"/>
                    </a:moveTo>
                    <a:cubicBezTo>
                      <a:pt x="208" y="40"/>
                      <a:pt x="208" y="39"/>
                      <a:pt x="208" y="39"/>
                    </a:cubicBezTo>
                    <a:cubicBezTo>
                      <a:pt x="208" y="39"/>
                      <a:pt x="208" y="39"/>
                      <a:pt x="208" y="39"/>
                    </a:cubicBezTo>
                    <a:close/>
                    <a:moveTo>
                      <a:pt x="79" y="39"/>
                    </a:moveTo>
                    <a:cubicBezTo>
                      <a:pt x="79" y="39"/>
                      <a:pt x="78" y="39"/>
                      <a:pt x="78" y="39"/>
                    </a:cubicBezTo>
                    <a:cubicBezTo>
                      <a:pt x="78" y="39"/>
                      <a:pt x="78" y="39"/>
                      <a:pt x="79" y="39"/>
                    </a:cubicBezTo>
                    <a:close/>
                    <a:moveTo>
                      <a:pt x="82" y="39"/>
                    </a:moveTo>
                    <a:cubicBezTo>
                      <a:pt x="82" y="40"/>
                      <a:pt x="83" y="40"/>
                      <a:pt x="83" y="40"/>
                    </a:cubicBezTo>
                    <a:cubicBezTo>
                      <a:pt x="83" y="40"/>
                      <a:pt x="82" y="40"/>
                      <a:pt x="82" y="39"/>
                    </a:cubicBezTo>
                    <a:close/>
                    <a:moveTo>
                      <a:pt x="35" y="37"/>
                    </a:moveTo>
                    <a:cubicBezTo>
                      <a:pt x="35" y="37"/>
                      <a:pt x="35" y="37"/>
                      <a:pt x="35" y="38"/>
                    </a:cubicBezTo>
                    <a:cubicBezTo>
                      <a:pt x="35" y="38"/>
                      <a:pt x="35" y="38"/>
                      <a:pt x="35" y="38"/>
                    </a:cubicBezTo>
                    <a:cubicBezTo>
                      <a:pt x="34" y="38"/>
                      <a:pt x="35" y="37"/>
                      <a:pt x="35" y="37"/>
                    </a:cubicBezTo>
                    <a:close/>
                    <a:moveTo>
                      <a:pt x="32" y="38"/>
                    </a:moveTo>
                    <a:cubicBezTo>
                      <a:pt x="32" y="38"/>
                      <a:pt x="32" y="38"/>
                      <a:pt x="32" y="38"/>
                    </a:cubicBezTo>
                    <a:cubicBezTo>
                      <a:pt x="32" y="37"/>
                      <a:pt x="32" y="37"/>
                      <a:pt x="32" y="37"/>
                    </a:cubicBezTo>
                    <a:cubicBezTo>
                      <a:pt x="32" y="37"/>
                      <a:pt x="32" y="37"/>
                      <a:pt x="32" y="37"/>
                    </a:cubicBezTo>
                    <a:cubicBezTo>
                      <a:pt x="32" y="37"/>
                      <a:pt x="32" y="38"/>
                      <a:pt x="32" y="38"/>
                    </a:cubicBezTo>
                    <a:cubicBezTo>
                      <a:pt x="32" y="38"/>
                      <a:pt x="32" y="38"/>
                      <a:pt x="32" y="38"/>
                    </a:cubicBezTo>
                    <a:cubicBezTo>
                      <a:pt x="32" y="38"/>
                      <a:pt x="32" y="38"/>
                      <a:pt x="32" y="38"/>
                    </a:cubicBezTo>
                    <a:close/>
                    <a:moveTo>
                      <a:pt x="37" y="38"/>
                    </a:moveTo>
                    <a:cubicBezTo>
                      <a:pt x="37" y="38"/>
                      <a:pt x="37" y="38"/>
                      <a:pt x="37" y="38"/>
                    </a:cubicBezTo>
                    <a:cubicBezTo>
                      <a:pt x="37" y="38"/>
                      <a:pt x="37" y="38"/>
                      <a:pt x="37" y="38"/>
                    </a:cubicBezTo>
                    <a:cubicBezTo>
                      <a:pt x="37" y="37"/>
                      <a:pt x="38" y="37"/>
                      <a:pt x="38" y="37"/>
                    </a:cubicBezTo>
                    <a:cubicBezTo>
                      <a:pt x="38" y="38"/>
                      <a:pt x="38" y="38"/>
                      <a:pt x="38" y="38"/>
                    </a:cubicBezTo>
                    <a:cubicBezTo>
                      <a:pt x="38" y="38"/>
                      <a:pt x="38" y="38"/>
                      <a:pt x="38"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lose/>
                    <a:moveTo>
                      <a:pt x="35" y="38"/>
                    </a:moveTo>
                    <a:cubicBezTo>
                      <a:pt x="35" y="38"/>
                      <a:pt x="35" y="38"/>
                      <a:pt x="35" y="38"/>
                    </a:cubicBezTo>
                    <a:cubicBezTo>
                      <a:pt x="35" y="38"/>
                      <a:pt x="35" y="38"/>
                      <a:pt x="35" y="38"/>
                    </a:cubicBezTo>
                    <a:cubicBezTo>
                      <a:pt x="35" y="38"/>
                      <a:pt x="35" y="38"/>
                      <a:pt x="35" y="38"/>
                    </a:cubicBezTo>
                    <a:cubicBezTo>
                      <a:pt x="35" y="38"/>
                      <a:pt x="35" y="38"/>
                      <a:pt x="35" y="38"/>
                    </a:cubicBezTo>
                    <a:close/>
                    <a:moveTo>
                      <a:pt x="39" y="38"/>
                    </a:move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40" y="38"/>
                      <a:pt x="40" y="38"/>
                    </a:cubicBezTo>
                    <a:cubicBezTo>
                      <a:pt x="40" y="38"/>
                      <a:pt x="40" y="38"/>
                      <a:pt x="40" y="38"/>
                    </a:cubicBezTo>
                    <a:cubicBezTo>
                      <a:pt x="39" y="38"/>
                      <a:pt x="39" y="38"/>
                      <a:pt x="39" y="38"/>
                    </a:cubicBezTo>
                    <a:close/>
                    <a:moveTo>
                      <a:pt x="51" y="39"/>
                    </a:moveTo>
                    <a:cubicBezTo>
                      <a:pt x="51" y="39"/>
                      <a:pt x="51" y="39"/>
                      <a:pt x="51" y="39"/>
                    </a:cubicBezTo>
                    <a:cubicBezTo>
                      <a:pt x="51" y="39"/>
                      <a:pt x="51" y="39"/>
                      <a:pt x="51" y="39"/>
                    </a:cubicBezTo>
                    <a:close/>
                    <a:moveTo>
                      <a:pt x="51" y="39"/>
                    </a:moveTo>
                    <a:cubicBezTo>
                      <a:pt x="51" y="39"/>
                      <a:pt x="51" y="39"/>
                      <a:pt x="51" y="39"/>
                    </a:cubicBezTo>
                    <a:cubicBezTo>
                      <a:pt x="51" y="39"/>
                      <a:pt x="50" y="39"/>
                      <a:pt x="50" y="39"/>
                    </a:cubicBezTo>
                    <a:cubicBezTo>
                      <a:pt x="50" y="39"/>
                      <a:pt x="50" y="39"/>
                      <a:pt x="50" y="39"/>
                    </a:cubicBezTo>
                    <a:cubicBezTo>
                      <a:pt x="50" y="39"/>
                      <a:pt x="50" y="39"/>
                      <a:pt x="50" y="39"/>
                    </a:cubicBezTo>
                    <a:cubicBezTo>
                      <a:pt x="50" y="39"/>
                      <a:pt x="50" y="39"/>
                      <a:pt x="51" y="39"/>
                    </a:cubicBezTo>
                    <a:close/>
                    <a:moveTo>
                      <a:pt x="46" y="38"/>
                    </a:moveTo>
                    <a:cubicBezTo>
                      <a:pt x="46" y="38"/>
                      <a:pt x="46" y="38"/>
                      <a:pt x="46" y="38"/>
                    </a:cubicBezTo>
                    <a:cubicBezTo>
                      <a:pt x="46" y="38"/>
                      <a:pt x="46" y="38"/>
                      <a:pt x="46" y="38"/>
                    </a:cubicBezTo>
                    <a:cubicBezTo>
                      <a:pt x="46" y="38"/>
                      <a:pt x="46" y="38"/>
                      <a:pt x="46" y="38"/>
                    </a:cubicBezTo>
                    <a:cubicBezTo>
                      <a:pt x="46" y="38"/>
                      <a:pt x="46" y="38"/>
                      <a:pt x="46" y="38"/>
                    </a:cubicBezTo>
                    <a:close/>
                    <a:moveTo>
                      <a:pt x="47" y="39"/>
                    </a:moveTo>
                    <a:cubicBezTo>
                      <a:pt x="47" y="39"/>
                      <a:pt x="47" y="39"/>
                      <a:pt x="47" y="38"/>
                    </a:cubicBezTo>
                    <a:cubicBezTo>
                      <a:pt x="47" y="38"/>
                      <a:pt x="47" y="38"/>
                      <a:pt x="47" y="38"/>
                    </a:cubicBezTo>
                    <a:cubicBezTo>
                      <a:pt x="47" y="38"/>
                      <a:pt x="47" y="38"/>
                      <a:pt x="47" y="38"/>
                    </a:cubicBezTo>
                    <a:cubicBezTo>
                      <a:pt x="47" y="38"/>
                      <a:pt x="47" y="38"/>
                      <a:pt x="47" y="38"/>
                    </a:cubicBezTo>
                    <a:cubicBezTo>
                      <a:pt x="48" y="39"/>
                      <a:pt x="47" y="39"/>
                      <a:pt x="47" y="39"/>
                    </a:cubicBezTo>
                    <a:close/>
                    <a:moveTo>
                      <a:pt x="12" y="39"/>
                    </a:moveTo>
                    <a:cubicBezTo>
                      <a:pt x="12" y="39"/>
                      <a:pt x="12" y="39"/>
                      <a:pt x="12" y="39"/>
                    </a:cubicBezTo>
                    <a:cubicBezTo>
                      <a:pt x="12" y="39"/>
                      <a:pt x="12" y="39"/>
                      <a:pt x="12" y="39"/>
                    </a:cubicBezTo>
                    <a:cubicBezTo>
                      <a:pt x="12" y="39"/>
                      <a:pt x="12" y="39"/>
                      <a:pt x="12" y="39"/>
                    </a:cubicBezTo>
                    <a:cubicBezTo>
                      <a:pt x="12" y="39"/>
                      <a:pt x="12" y="39"/>
                      <a:pt x="12" y="39"/>
                    </a:cubicBezTo>
                    <a:close/>
                    <a:moveTo>
                      <a:pt x="13" y="39"/>
                    </a:moveTo>
                    <a:cubicBezTo>
                      <a:pt x="13" y="39"/>
                      <a:pt x="13" y="39"/>
                      <a:pt x="13" y="39"/>
                    </a:cubicBezTo>
                    <a:cubicBezTo>
                      <a:pt x="13" y="39"/>
                      <a:pt x="12" y="39"/>
                      <a:pt x="12" y="39"/>
                    </a:cubicBezTo>
                    <a:cubicBezTo>
                      <a:pt x="12" y="39"/>
                      <a:pt x="12" y="39"/>
                      <a:pt x="12" y="39"/>
                    </a:cubicBezTo>
                    <a:cubicBezTo>
                      <a:pt x="12" y="39"/>
                      <a:pt x="12" y="39"/>
                      <a:pt x="12" y="39"/>
                    </a:cubicBezTo>
                    <a:cubicBezTo>
                      <a:pt x="12" y="39"/>
                      <a:pt x="12" y="39"/>
                      <a:pt x="12" y="39"/>
                    </a:cubicBezTo>
                    <a:cubicBezTo>
                      <a:pt x="12" y="39"/>
                      <a:pt x="12" y="39"/>
                      <a:pt x="12" y="39"/>
                    </a:cubicBezTo>
                    <a:cubicBezTo>
                      <a:pt x="12" y="39"/>
                      <a:pt x="13" y="39"/>
                      <a:pt x="13" y="39"/>
                    </a:cubicBezTo>
                    <a:close/>
                    <a:moveTo>
                      <a:pt x="17" y="39"/>
                    </a:move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lose/>
                    <a:moveTo>
                      <a:pt x="31" y="39"/>
                    </a:moveTo>
                    <a:cubicBezTo>
                      <a:pt x="31" y="39"/>
                      <a:pt x="31" y="39"/>
                      <a:pt x="31" y="39"/>
                    </a:cubicBezTo>
                    <a:cubicBezTo>
                      <a:pt x="31" y="39"/>
                      <a:pt x="31" y="39"/>
                      <a:pt x="32" y="39"/>
                    </a:cubicBezTo>
                    <a:cubicBezTo>
                      <a:pt x="32" y="39"/>
                      <a:pt x="32" y="39"/>
                      <a:pt x="32" y="39"/>
                    </a:cubicBezTo>
                    <a:cubicBezTo>
                      <a:pt x="32" y="39"/>
                      <a:pt x="31" y="39"/>
                      <a:pt x="31" y="39"/>
                    </a:cubicBezTo>
                    <a:close/>
                    <a:moveTo>
                      <a:pt x="16" y="39"/>
                    </a:move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lose/>
                    <a:moveTo>
                      <a:pt x="15" y="39"/>
                    </a:move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6" y="39"/>
                    </a:cubicBezTo>
                    <a:cubicBezTo>
                      <a:pt x="16" y="39"/>
                      <a:pt x="15" y="39"/>
                      <a:pt x="15" y="39"/>
                    </a:cubicBezTo>
                    <a:close/>
                    <a:moveTo>
                      <a:pt x="20" y="39"/>
                    </a:moveTo>
                    <a:cubicBezTo>
                      <a:pt x="20" y="39"/>
                      <a:pt x="20" y="39"/>
                      <a:pt x="20" y="39"/>
                    </a:cubicBezTo>
                    <a:cubicBezTo>
                      <a:pt x="20" y="39"/>
                      <a:pt x="20" y="39"/>
                      <a:pt x="20" y="39"/>
                    </a:cubicBezTo>
                    <a:cubicBezTo>
                      <a:pt x="20" y="39"/>
                      <a:pt x="20" y="39"/>
                      <a:pt x="20" y="39"/>
                    </a:cubicBezTo>
                    <a:cubicBezTo>
                      <a:pt x="20" y="39"/>
                      <a:pt x="20" y="39"/>
                      <a:pt x="20" y="39"/>
                    </a:cubicBezTo>
                    <a:cubicBezTo>
                      <a:pt x="20" y="39"/>
                      <a:pt x="20" y="39"/>
                      <a:pt x="20" y="39"/>
                    </a:cubicBezTo>
                    <a:cubicBezTo>
                      <a:pt x="21" y="39"/>
                      <a:pt x="21" y="39"/>
                      <a:pt x="21" y="39"/>
                    </a:cubicBezTo>
                    <a:cubicBezTo>
                      <a:pt x="20" y="39"/>
                      <a:pt x="21" y="39"/>
                      <a:pt x="21" y="39"/>
                    </a:cubicBezTo>
                    <a:cubicBezTo>
                      <a:pt x="21" y="39"/>
                      <a:pt x="21" y="39"/>
                      <a:pt x="21" y="39"/>
                    </a:cubicBezTo>
                    <a:cubicBezTo>
                      <a:pt x="21" y="39"/>
                      <a:pt x="20" y="39"/>
                      <a:pt x="20" y="39"/>
                    </a:cubicBezTo>
                    <a:close/>
                    <a:moveTo>
                      <a:pt x="15" y="41"/>
                    </a:moveTo>
                    <a:cubicBezTo>
                      <a:pt x="15" y="41"/>
                      <a:pt x="15" y="41"/>
                      <a:pt x="15" y="40"/>
                    </a:cubicBezTo>
                    <a:cubicBezTo>
                      <a:pt x="15" y="40"/>
                      <a:pt x="15" y="40"/>
                      <a:pt x="15" y="40"/>
                    </a:cubicBezTo>
                    <a:cubicBezTo>
                      <a:pt x="15" y="40"/>
                      <a:pt x="15" y="40"/>
                      <a:pt x="15" y="40"/>
                    </a:cubicBezTo>
                    <a:cubicBezTo>
                      <a:pt x="15" y="40"/>
                      <a:pt x="15" y="40"/>
                      <a:pt x="15" y="41"/>
                    </a:cubicBezTo>
                    <a:cubicBezTo>
                      <a:pt x="15" y="41"/>
                      <a:pt x="15" y="41"/>
                      <a:pt x="15" y="41"/>
                    </a:cubicBezTo>
                    <a:close/>
                    <a:moveTo>
                      <a:pt x="32" y="40"/>
                    </a:moveTo>
                    <a:cubicBezTo>
                      <a:pt x="32" y="40"/>
                      <a:pt x="32" y="40"/>
                      <a:pt x="32" y="40"/>
                    </a:cubicBezTo>
                    <a:cubicBezTo>
                      <a:pt x="32" y="40"/>
                      <a:pt x="32"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2" y="40"/>
                      <a:pt x="32" y="40"/>
                      <a:pt x="32" y="40"/>
                    </a:cubicBezTo>
                    <a:cubicBezTo>
                      <a:pt x="32" y="40"/>
                      <a:pt x="32" y="40"/>
                      <a:pt x="32" y="40"/>
                    </a:cubicBezTo>
                    <a:cubicBezTo>
                      <a:pt x="32" y="40"/>
                      <a:pt x="33" y="40"/>
                      <a:pt x="33" y="40"/>
                    </a:cubicBezTo>
                    <a:cubicBezTo>
                      <a:pt x="33" y="40"/>
                      <a:pt x="33" y="40"/>
                      <a:pt x="33" y="40"/>
                    </a:cubicBezTo>
                    <a:cubicBezTo>
                      <a:pt x="33" y="40"/>
                      <a:pt x="33" y="41"/>
                      <a:pt x="33" y="41"/>
                    </a:cubicBezTo>
                    <a:cubicBezTo>
                      <a:pt x="33" y="41"/>
                      <a:pt x="33" y="41"/>
                      <a:pt x="33" y="41"/>
                    </a:cubicBezTo>
                    <a:cubicBezTo>
                      <a:pt x="32" y="41"/>
                      <a:pt x="32" y="41"/>
                      <a:pt x="32" y="41"/>
                    </a:cubicBezTo>
                    <a:cubicBezTo>
                      <a:pt x="32" y="41"/>
                      <a:pt x="32" y="41"/>
                      <a:pt x="32" y="41"/>
                    </a:cubicBezTo>
                    <a:cubicBezTo>
                      <a:pt x="32" y="41"/>
                      <a:pt x="32" y="41"/>
                      <a:pt x="32" y="41"/>
                    </a:cubicBezTo>
                    <a:cubicBezTo>
                      <a:pt x="32" y="41"/>
                      <a:pt x="32" y="41"/>
                      <a:pt x="32" y="41"/>
                    </a:cubicBezTo>
                    <a:cubicBezTo>
                      <a:pt x="32" y="41"/>
                      <a:pt x="32" y="41"/>
                      <a:pt x="32" y="41"/>
                    </a:cubicBezTo>
                    <a:cubicBezTo>
                      <a:pt x="32" y="40"/>
                      <a:pt x="32" y="40"/>
                      <a:pt x="32" y="40"/>
                    </a:cubicBezTo>
                    <a:close/>
                    <a:moveTo>
                      <a:pt x="34" y="40"/>
                    </a:moveTo>
                    <a:cubicBezTo>
                      <a:pt x="34" y="40"/>
                      <a:pt x="34" y="40"/>
                      <a:pt x="34" y="40"/>
                    </a:cubicBezTo>
                    <a:cubicBezTo>
                      <a:pt x="34" y="40"/>
                      <a:pt x="34" y="40"/>
                      <a:pt x="34" y="40"/>
                    </a:cubicBezTo>
                    <a:close/>
                    <a:moveTo>
                      <a:pt x="37" y="41"/>
                    </a:moveTo>
                    <a:cubicBezTo>
                      <a:pt x="37" y="41"/>
                      <a:pt x="37" y="41"/>
                      <a:pt x="37" y="41"/>
                    </a:cubicBezTo>
                    <a:cubicBezTo>
                      <a:pt x="37" y="40"/>
                      <a:pt x="37" y="40"/>
                      <a:pt x="38" y="40"/>
                    </a:cubicBezTo>
                    <a:cubicBezTo>
                      <a:pt x="38" y="41"/>
                      <a:pt x="38" y="41"/>
                      <a:pt x="37" y="41"/>
                    </a:cubicBezTo>
                    <a:close/>
                    <a:moveTo>
                      <a:pt x="40" y="41"/>
                    </a:moveTo>
                    <a:cubicBezTo>
                      <a:pt x="40" y="41"/>
                      <a:pt x="40" y="41"/>
                      <a:pt x="40" y="41"/>
                    </a:cubicBezTo>
                    <a:cubicBezTo>
                      <a:pt x="39" y="41"/>
                      <a:pt x="39" y="41"/>
                      <a:pt x="39" y="41"/>
                    </a:cubicBezTo>
                    <a:cubicBezTo>
                      <a:pt x="39" y="40"/>
                      <a:pt x="39" y="41"/>
                      <a:pt x="40" y="41"/>
                    </a:cubicBezTo>
                    <a:close/>
                    <a:moveTo>
                      <a:pt x="36" y="41"/>
                    </a:moveTo>
                    <a:cubicBezTo>
                      <a:pt x="36" y="41"/>
                      <a:pt x="36" y="41"/>
                      <a:pt x="35" y="41"/>
                    </a:cubicBezTo>
                    <a:cubicBezTo>
                      <a:pt x="36" y="41"/>
                      <a:pt x="36" y="41"/>
                      <a:pt x="35" y="40"/>
                    </a:cubicBezTo>
                    <a:cubicBezTo>
                      <a:pt x="36" y="41"/>
                      <a:pt x="37" y="40"/>
                      <a:pt x="36" y="41"/>
                    </a:cubicBezTo>
                    <a:close/>
                    <a:moveTo>
                      <a:pt x="34" y="41"/>
                    </a:moveTo>
                    <a:cubicBezTo>
                      <a:pt x="34" y="41"/>
                      <a:pt x="34" y="41"/>
                      <a:pt x="34" y="41"/>
                    </a:cubicBezTo>
                    <a:cubicBezTo>
                      <a:pt x="34" y="41"/>
                      <a:pt x="34" y="41"/>
                      <a:pt x="34" y="41"/>
                    </a:cubicBezTo>
                    <a:cubicBezTo>
                      <a:pt x="34" y="41"/>
                      <a:pt x="34" y="41"/>
                      <a:pt x="35" y="41"/>
                    </a:cubicBezTo>
                    <a:cubicBezTo>
                      <a:pt x="35" y="41"/>
                      <a:pt x="34" y="41"/>
                      <a:pt x="34" y="41"/>
                    </a:cubicBezTo>
                    <a:cubicBezTo>
                      <a:pt x="34" y="41"/>
                      <a:pt x="34" y="41"/>
                      <a:pt x="34" y="41"/>
                    </a:cubicBezTo>
                    <a:close/>
                    <a:moveTo>
                      <a:pt x="40" y="41"/>
                    </a:moveTo>
                    <a:cubicBezTo>
                      <a:pt x="40" y="41"/>
                      <a:pt x="40" y="41"/>
                      <a:pt x="40" y="40"/>
                    </a:cubicBezTo>
                    <a:cubicBezTo>
                      <a:pt x="41" y="40"/>
                      <a:pt x="42" y="40"/>
                      <a:pt x="41" y="41"/>
                    </a:cubicBezTo>
                    <a:cubicBezTo>
                      <a:pt x="42" y="41"/>
                      <a:pt x="42" y="41"/>
                      <a:pt x="42" y="41"/>
                    </a:cubicBezTo>
                    <a:cubicBezTo>
                      <a:pt x="42" y="41"/>
                      <a:pt x="44" y="40"/>
                      <a:pt x="43" y="41"/>
                    </a:cubicBezTo>
                    <a:cubicBezTo>
                      <a:pt x="42" y="41"/>
                      <a:pt x="42" y="41"/>
                      <a:pt x="40" y="41"/>
                    </a:cubicBezTo>
                    <a:close/>
                    <a:moveTo>
                      <a:pt x="44" y="41"/>
                    </a:moveTo>
                    <a:cubicBezTo>
                      <a:pt x="45" y="41"/>
                      <a:pt x="45" y="41"/>
                      <a:pt x="45" y="41"/>
                    </a:cubicBezTo>
                    <a:cubicBezTo>
                      <a:pt x="45" y="41"/>
                      <a:pt x="44" y="41"/>
                      <a:pt x="44" y="41"/>
                    </a:cubicBezTo>
                    <a:close/>
                    <a:moveTo>
                      <a:pt x="62" y="41"/>
                    </a:moveTo>
                    <a:cubicBezTo>
                      <a:pt x="62" y="41"/>
                      <a:pt x="61" y="41"/>
                      <a:pt x="61" y="41"/>
                    </a:cubicBezTo>
                    <a:cubicBezTo>
                      <a:pt x="61" y="41"/>
                      <a:pt x="62" y="41"/>
                      <a:pt x="62" y="41"/>
                    </a:cubicBezTo>
                    <a:close/>
                    <a:moveTo>
                      <a:pt x="61" y="41"/>
                    </a:moveTo>
                    <a:cubicBezTo>
                      <a:pt x="61" y="41"/>
                      <a:pt x="61" y="41"/>
                      <a:pt x="61" y="41"/>
                    </a:cubicBezTo>
                    <a:cubicBezTo>
                      <a:pt x="61" y="41"/>
                      <a:pt x="61" y="41"/>
                      <a:pt x="61" y="41"/>
                    </a:cubicBezTo>
                    <a:cubicBezTo>
                      <a:pt x="61" y="41"/>
                      <a:pt x="61" y="41"/>
                      <a:pt x="61" y="41"/>
                    </a:cubicBezTo>
                    <a:close/>
                    <a:moveTo>
                      <a:pt x="59" y="41"/>
                    </a:moveTo>
                    <a:cubicBezTo>
                      <a:pt x="59" y="41"/>
                      <a:pt x="59" y="41"/>
                      <a:pt x="59" y="41"/>
                    </a:cubicBezTo>
                    <a:cubicBezTo>
                      <a:pt x="59" y="41"/>
                      <a:pt x="59" y="41"/>
                      <a:pt x="60" y="41"/>
                    </a:cubicBezTo>
                    <a:cubicBezTo>
                      <a:pt x="60" y="41"/>
                      <a:pt x="59" y="41"/>
                      <a:pt x="59" y="41"/>
                    </a:cubicBezTo>
                    <a:close/>
                    <a:moveTo>
                      <a:pt x="59" y="41"/>
                    </a:moveTo>
                    <a:cubicBezTo>
                      <a:pt x="59" y="41"/>
                      <a:pt x="59" y="41"/>
                      <a:pt x="59" y="41"/>
                    </a:cubicBezTo>
                    <a:cubicBezTo>
                      <a:pt x="59" y="41"/>
                      <a:pt x="59" y="41"/>
                      <a:pt x="59" y="41"/>
                    </a:cubicBezTo>
                    <a:cubicBezTo>
                      <a:pt x="59" y="41"/>
                      <a:pt x="59" y="41"/>
                      <a:pt x="59" y="41"/>
                    </a:cubicBezTo>
                    <a:cubicBezTo>
                      <a:pt x="58" y="41"/>
                      <a:pt x="58" y="41"/>
                      <a:pt x="58" y="41"/>
                    </a:cubicBezTo>
                    <a:cubicBezTo>
                      <a:pt x="58" y="40"/>
                      <a:pt x="59" y="41"/>
                      <a:pt x="58" y="41"/>
                    </a:cubicBezTo>
                    <a:cubicBezTo>
                      <a:pt x="58" y="41"/>
                      <a:pt x="58" y="41"/>
                      <a:pt x="58" y="41"/>
                    </a:cubicBezTo>
                    <a:cubicBezTo>
                      <a:pt x="58" y="41"/>
                      <a:pt x="59" y="41"/>
                      <a:pt x="59" y="41"/>
                    </a:cubicBezTo>
                    <a:cubicBezTo>
                      <a:pt x="59" y="41"/>
                      <a:pt x="59" y="41"/>
                      <a:pt x="59" y="41"/>
                    </a:cubicBezTo>
                    <a:close/>
                    <a:moveTo>
                      <a:pt x="69" y="40"/>
                    </a:moveTo>
                    <a:cubicBezTo>
                      <a:pt x="69" y="40"/>
                      <a:pt x="70" y="40"/>
                      <a:pt x="70" y="40"/>
                    </a:cubicBezTo>
                    <a:cubicBezTo>
                      <a:pt x="70" y="40"/>
                      <a:pt x="69" y="40"/>
                      <a:pt x="69" y="40"/>
                    </a:cubicBezTo>
                    <a:close/>
                    <a:moveTo>
                      <a:pt x="63" y="40"/>
                    </a:moveTo>
                    <a:cubicBezTo>
                      <a:pt x="63" y="40"/>
                      <a:pt x="63" y="40"/>
                      <a:pt x="63" y="40"/>
                    </a:cubicBezTo>
                    <a:cubicBezTo>
                      <a:pt x="63" y="40"/>
                      <a:pt x="63" y="40"/>
                      <a:pt x="63" y="40"/>
                    </a:cubicBezTo>
                    <a:cubicBezTo>
                      <a:pt x="63" y="40"/>
                      <a:pt x="63" y="40"/>
                      <a:pt x="63" y="40"/>
                    </a:cubicBezTo>
                    <a:close/>
                    <a:moveTo>
                      <a:pt x="64" y="40"/>
                    </a:moveTo>
                    <a:cubicBezTo>
                      <a:pt x="64" y="40"/>
                      <a:pt x="64" y="40"/>
                      <a:pt x="64" y="40"/>
                    </a:cubicBezTo>
                    <a:cubicBezTo>
                      <a:pt x="64" y="40"/>
                      <a:pt x="64" y="40"/>
                      <a:pt x="64" y="40"/>
                    </a:cubicBezTo>
                    <a:cubicBezTo>
                      <a:pt x="64" y="40"/>
                      <a:pt x="64" y="41"/>
                      <a:pt x="64" y="41"/>
                    </a:cubicBezTo>
                    <a:cubicBezTo>
                      <a:pt x="64" y="40"/>
                      <a:pt x="64" y="40"/>
                      <a:pt x="64" y="40"/>
                    </a:cubicBezTo>
                    <a:close/>
                    <a:moveTo>
                      <a:pt x="57" y="40"/>
                    </a:moveTo>
                    <a:cubicBezTo>
                      <a:pt x="57" y="40"/>
                      <a:pt x="57" y="40"/>
                      <a:pt x="57" y="41"/>
                    </a:cubicBezTo>
                    <a:cubicBezTo>
                      <a:pt x="57" y="41"/>
                      <a:pt x="57" y="41"/>
                      <a:pt x="57" y="41"/>
                    </a:cubicBezTo>
                    <a:cubicBezTo>
                      <a:pt x="57" y="41"/>
                      <a:pt x="57" y="41"/>
                      <a:pt x="57" y="41"/>
                    </a:cubicBezTo>
                    <a:cubicBezTo>
                      <a:pt x="57" y="40"/>
                      <a:pt x="57" y="40"/>
                      <a:pt x="57" y="40"/>
                    </a:cubicBezTo>
                    <a:cubicBezTo>
                      <a:pt x="57" y="40"/>
                      <a:pt x="57" y="40"/>
                      <a:pt x="57" y="40"/>
                    </a:cubicBezTo>
                    <a:close/>
                    <a:moveTo>
                      <a:pt x="54" y="40"/>
                    </a:moveTo>
                    <a:cubicBezTo>
                      <a:pt x="54" y="40"/>
                      <a:pt x="54" y="40"/>
                      <a:pt x="54" y="40"/>
                    </a:cubicBezTo>
                    <a:cubicBezTo>
                      <a:pt x="54" y="39"/>
                      <a:pt x="54" y="39"/>
                      <a:pt x="54" y="39"/>
                    </a:cubicBezTo>
                    <a:cubicBezTo>
                      <a:pt x="54" y="39"/>
                      <a:pt x="54" y="39"/>
                      <a:pt x="54" y="40"/>
                    </a:cubicBezTo>
                    <a:close/>
                    <a:moveTo>
                      <a:pt x="52" y="39"/>
                    </a:moveTo>
                    <a:cubicBezTo>
                      <a:pt x="52" y="39"/>
                      <a:pt x="52" y="39"/>
                      <a:pt x="52" y="39"/>
                    </a:cubicBezTo>
                    <a:cubicBezTo>
                      <a:pt x="52" y="39"/>
                      <a:pt x="52" y="39"/>
                      <a:pt x="52" y="39"/>
                    </a:cubicBezTo>
                    <a:cubicBezTo>
                      <a:pt x="52" y="39"/>
                      <a:pt x="52" y="39"/>
                      <a:pt x="52" y="39"/>
                    </a:cubicBezTo>
                    <a:cubicBezTo>
                      <a:pt x="52" y="39"/>
                      <a:pt x="52" y="39"/>
                      <a:pt x="52" y="39"/>
                    </a:cubicBezTo>
                    <a:cubicBezTo>
                      <a:pt x="52" y="40"/>
                      <a:pt x="52" y="40"/>
                      <a:pt x="51" y="40"/>
                    </a:cubicBezTo>
                    <a:cubicBezTo>
                      <a:pt x="51" y="40"/>
                      <a:pt x="51" y="39"/>
                      <a:pt x="51" y="39"/>
                    </a:cubicBezTo>
                    <a:cubicBezTo>
                      <a:pt x="51" y="39"/>
                      <a:pt x="51" y="39"/>
                      <a:pt x="51" y="39"/>
                    </a:cubicBezTo>
                    <a:cubicBezTo>
                      <a:pt x="51" y="39"/>
                      <a:pt x="51" y="39"/>
                      <a:pt x="52" y="39"/>
                    </a:cubicBezTo>
                    <a:cubicBezTo>
                      <a:pt x="52" y="39"/>
                      <a:pt x="52" y="39"/>
                      <a:pt x="52" y="39"/>
                    </a:cubicBezTo>
                    <a:close/>
                    <a:moveTo>
                      <a:pt x="47" y="39"/>
                    </a:moveTo>
                    <a:cubicBezTo>
                      <a:pt x="47" y="39"/>
                      <a:pt x="47" y="39"/>
                      <a:pt x="47" y="39"/>
                    </a:cubicBezTo>
                    <a:cubicBezTo>
                      <a:pt x="48" y="39"/>
                      <a:pt x="48" y="39"/>
                      <a:pt x="48" y="39"/>
                    </a:cubicBezTo>
                    <a:cubicBezTo>
                      <a:pt x="48" y="40"/>
                      <a:pt x="49" y="39"/>
                      <a:pt x="49" y="39"/>
                    </a:cubicBezTo>
                    <a:cubicBezTo>
                      <a:pt x="49" y="40"/>
                      <a:pt x="49" y="40"/>
                      <a:pt x="49" y="40"/>
                    </a:cubicBezTo>
                    <a:cubicBezTo>
                      <a:pt x="50" y="40"/>
                      <a:pt x="50" y="39"/>
                      <a:pt x="51" y="40"/>
                    </a:cubicBezTo>
                    <a:cubicBezTo>
                      <a:pt x="51" y="40"/>
                      <a:pt x="51" y="40"/>
                      <a:pt x="51" y="40"/>
                    </a:cubicBezTo>
                    <a:cubicBezTo>
                      <a:pt x="51" y="40"/>
                      <a:pt x="51" y="40"/>
                      <a:pt x="51" y="40"/>
                    </a:cubicBezTo>
                    <a:cubicBezTo>
                      <a:pt x="51" y="40"/>
                      <a:pt x="51" y="40"/>
                      <a:pt x="51" y="40"/>
                    </a:cubicBezTo>
                    <a:cubicBezTo>
                      <a:pt x="51" y="40"/>
                      <a:pt x="51" y="40"/>
                      <a:pt x="51" y="40"/>
                    </a:cubicBezTo>
                    <a:cubicBezTo>
                      <a:pt x="52" y="40"/>
                      <a:pt x="52" y="40"/>
                      <a:pt x="52" y="40"/>
                    </a:cubicBezTo>
                    <a:cubicBezTo>
                      <a:pt x="52" y="40"/>
                      <a:pt x="52" y="40"/>
                      <a:pt x="52" y="40"/>
                    </a:cubicBezTo>
                    <a:cubicBezTo>
                      <a:pt x="52" y="40"/>
                      <a:pt x="52" y="40"/>
                      <a:pt x="52" y="40"/>
                    </a:cubicBezTo>
                    <a:cubicBezTo>
                      <a:pt x="52" y="40"/>
                      <a:pt x="52" y="40"/>
                      <a:pt x="52" y="40"/>
                    </a:cubicBezTo>
                    <a:cubicBezTo>
                      <a:pt x="52" y="40"/>
                      <a:pt x="52" y="40"/>
                      <a:pt x="52" y="40"/>
                    </a:cubicBezTo>
                    <a:cubicBezTo>
                      <a:pt x="53" y="40"/>
                      <a:pt x="53" y="40"/>
                      <a:pt x="53" y="39"/>
                    </a:cubicBezTo>
                    <a:cubicBezTo>
                      <a:pt x="53" y="39"/>
                      <a:pt x="53" y="39"/>
                      <a:pt x="53" y="39"/>
                    </a:cubicBezTo>
                    <a:cubicBezTo>
                      <a:pt x="53" y="39"/>
                      <a:pt x="53" y="39"/>
                      <a:pt x="53" y="39"/>
                    </a:cubicBezTo>
                    <a:cubicBezTo>
                      <a:pt x="53" y="39"/>
                      <a:pt x="53" y="39"/>
                      <a:pt x="53" y="39"/>
                    </a:cubicBezTo>
                    <a:cubicBezTo>
                      <a:pt x="53" y="40"/>
                      <a:pt x="53" y="40"/>
                      <a:pt x="53" y="40"/>
                    </a:cubicBezTo>
                    <a:cubicBezTo>
                      <a:pt x="54" y="40"/>
                      <a:pt x="54" y="40"/>
                      <a:pt x="54" y="40"/>
                    </a:cubicBezTo>
                    <a:cubicBezTo>
                      <a:pt x="54" y="40"/>
                      <a:pt x="54" y="40"/>
                      <a:pt x="54" y="40"/>
                    </a:cubicBezTo>
                    <a:cubicBezTo>
                      <a:pt x="54" y="40"/>
                      <a:pt x="55" y="40"/>
                      <a:pt x="55" y="40"/>
                    </a:cubicBezTo>
                    <a:cubicBezTo>
                      <a:pt x="55" y="40"/>
                      <a:pt x="56" y="40"/>
                      <a:pt x="56" y="40"/>
                    </a:cubicBezTo>
                    <a:cubicBezTo>
                      <a:pt x="56" y="40"/>
                      <a:pt x="56" y="40"/>
                      <a:pt x="56" y="40"/>
                    </a:cubicBezTo>
                    <a:cubicBezTo>
                      <a:pt x="56" y="40"/>
                      <a:pt x="56" y="40"/>
                      <a:pt x="56" y="40"/>
                    </a:cubicBezTo>
                    <a:cubicBezTo>
                      <a:pt x="56" y="40"/>
                      <a:pt x="56" y="40"/>
                      <a:pt x="56" y="41"/>
                    </a:cubicBezTo>
                    <a:cubicBezTo>
                      <a:pt x="56" y="41"/>
                      <a:pt x="56" y="40"/>
                      <a:pt x="55" y="40"/>
                    </a:cubicBezTo>
                    <a:cubicBezTo>
                      <a:pt x="55" y="40"/>
                      <a:pt x="55" y="41"/>
                      <a:pt x="55" y="41"/>
                    </a:cubicBezTo>
                    <a:cubicBezTo>
                      <a:pt x="54" y="40"/>
                      <a:pt x="53" y="40"/>
                      <a:pt x="52" y="40"/>
                    </a:cubicBezTo>
                    <a:cubicBezTo>
                      <a:pt x="51" y="40"/>
                      <a:pt x="51" y="40"/>
                      <a:pt x="51" y="40"/>
                    </a:cubicBezTo>
                    <a:cubicBezTo>
                      <a:pt x="50" y="41"/>
                      <a:pt x="48" y="40"/>
                      <a:pt x="47" y="40"/>
                    </a:cubicBezTo>
                    <a:cubicBezTo>
                      <a:pt x="47" y="40"/>
                      <a:pt x="47" y="40"/>
                      <a:pt x="47" y="40"/>
                    </a:cubicBezTo>
                    <a:cubicBezTo>
                      <a:pt x="47" y="40"/>
                      <a:pt x="47" y="39"/>
                      <a:pt x="47" y="39"/>
                    </a:cubicBezTo>
                    <a:cubicBezTo>
                      <a:pt x="47" y="39"/>
                      <a:pt x="47" y="39"/>
                      <a:pt x="47" y="39"/>
                    </a:cubicBezTo>
                    <a:close/>
                    <a:moveTo>
                      <a:pt x="47" y="39"/>
                    </a:moveTo>
                    <a:cubicBezTo>
                      <a:pt x="47" y="40"/>
                      <a:pt x="47" y="40"/>
                      <a:pt x="47" y="40"/>
                    </a:cubicBezTo>
                    <a:cubicBezTo>
                      <a:pt x="47" y="40"/>
                      <a:pt x="47" y="40"/>
                      <a:pt x="47" y="40"/>
                    </a:cubicBezTo>
                    <a:cubicBezTo>
                      <a:pt x="47" y="40"/>
                      <a:pt x="47" y="40"/>
                      <a:pt x="47" y="39"/>
                    </a:cubicBezTo>
                    <a:cubicBezTo>
                      <a:pt x="47" y="39"/>
                      <a:pt x="47" y="39"/>
                      <a:pt x="47" y="39"/>
                    </a:cubicBezTo>
                    <a:cubicBezTo>
                      <a:pt x="47" y="39"/>
                      <a:pt x="47" y="39"/>
                      <a:pt x="47" y="39"/>
                    </a:cubicBezTo>
                    <a:close/>
                    <a:moveTo>
                      <a:pt x="46" y="39"/>
                    </a:moveTo>
                    <a:cubicBezTo>
                      <a:pt x="46" y="40"/>
                      <a:pt x="46" y="40"/>
                      <a:pt x="46" y="40"/>
                    </a:cubicBezTo>
                    <a:cubicBezTo>
                      <a:pt x="46" y="40"/>
                      <a:pt x="45" y="40"/>
                      <a:pt x="46" y="39"/>
                    </a:cubicBezTo>
                    <a:close/>
                    <a:moveTo>
                      <a:pt x="43" y="40"/>
                    </a:moveTo>
                    <a:cubicBezTo>
                      <a:pt x="43" y="39"/>
                      <a:pt x="43" y="39"/>
                      <a:pt x="43" y="39"/>
                    </a:cubicBezTo>
                    <a:cubicBezTo>
                      <a:pt x="43" y="39"/>
                      <a:pt x="43" y="39"/>
                      <a:pt x="43" y="39"/>
                    </a:cubicBezTo>
                    <a:cubicBezTo>
                      <a:pt x="43" y="40"/>
                      <a:pt x="43" y="40"/>
                      <a:pt x="43" y="40"/>
                    </a:cubicBezTo>
                    <a:cubicBezTo>
                      <a:pt x="43" y="40"/>
                      <a:pt x="43" y="40"/>
                      <a:pt x="43" y="39"/>
                    </a:cubicBezTo>
                    <a:lnTo>
                      <a:pt x="43" y="40"/>
                    </a:lnTo>
                    <a:close/>
                    <a:moveTo>
                      <a:pt x="29" y="40"/>
                    </a:moveTo>
                    <a:cubicBezTo>
                      <a:pt x="29" y="40"/>
                      <a:pt x="30" y="39"/>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29" y="40"/>
                      <a:pt x="29" y="40"/>
                      <a:pt x="29" y="40"/>
                    </a:cubicBezTo>
                    <a:cubicBezTo>
                      <a:pt x="29" y="40"/>
                      <a:pt x="29" y="40"/>
                      <a:pt x="29" y="40"/>
                    </a:cubicBezTo>
                    <a:cubicBezTo>
                      <a:pt x="29" y="40"/>
                      <a:pt x="29" y="40"/>
                      <a:pt x="29" y="40"/>
                    </a:cubicBezTo>
                    <a:cubicBezTo>
                      <a:pt x="29" y="40"/>
                      <a:pt x="29" y="40"/>
                      <a:pt x="29" y="40"/>
                    </a:cubicBezTo>
                    <a:cubicBezTo>
                      <a:pt x="28" y="40"/>
                      <a:pt x="28" y="40"/>
                      <a:pt x="28" y="40"/>
                    </a:cubicBezTo>
                    <a:cubicBezTo>
                      <a:pt x="28" y="40"/>
                      <a:pt x="28" y="40"/>
                      <a:pt x="28" y="40"/>
                    </a:cubicBezTo>
                    <a:cubicBezTo>
                      <a:pt x="28" y="40"/>
                      <a:pt x="28" y="40"/>
                      <a:pt x="28" y="40"/>
                    </a:cubicBezTo>
                    <a:cubicBezTo>
                      <a:pt x="28" y="40"/>
                      <a:pt x="28" y="40"/>
                      <a:pt x="28" y="40"/>
                    </a:cubicBezTo>
                    <a:cubicBezTo>
                      <a:pt x="29" y="40"/>
                      <a:pt x="29" y="40"/>
                      <a:pt x="29" y="40"/>
                    </a:cubicBezTo>
                    <a:close/>
                    <a:moveTo>
                      <a:pt x="29" y="40"/>
                    </a:moveTo>
                    <a:cubicBezTo>
                      <a:pt x="29" y="40"/>
                      <a:pt x="29" y="40"/>
                      <a:pt x="29" y="40"/>
                    </a:cubicBezTo>
                    <a:cubicBezTo>
                      <a:pt x="29" y="40"/>
                      <a:pt x="29" y="40"/>
                      <a:pt x="29" y="40"/>
                    </a:cubicBezTo>
                    <a:close/>
                    <a:moveTo>
                      <a:pt x="24" y="40"/>
                    </a:moveTo>
                    <a:cubicBezTo>
                      <a:pt x="24" y="40"/>
                      <a:pt x="25" y="40"/>
                      <a:pt x="25" y="40"/>
                    </a:cubicBezTo>
                    <a:cubicBezTo>
                      <a:pt x="25" y="40"/>
                      <a:pt x="24" y="40"/>
                      <a:pt x="24" y="40"/>
                    </a:cubicBezTo>
                    <a:cubicBezTo>
                      <a:pt x="24" y="40"/>
                      <a:pt x="24" y="40"/>
                      <a:pt x="24" y="40"/>
                    </a:cubicBezTo>
                    <a:cubicBezTo>
                      <a:pt x="24" y="40"/>
                      <a:pt x="24" y="40"/>
                      <a:pt x="24" y="40"/>
                    </a:cubicBezTo>
                    <a:close/>
                    <a:moveTo>
                      <a:pt x="25" y="40"/>
                    </a:moveTo>
                    <a:cubicBezTo>
                      <a:pt x="25" y="40"/>
                      <a:pt x="25" y="40"/>
                      <a:pt x="25" y="40"/>
                    </a:cubicBezTo>
                    <a:cubicBezTo>
                      <a:pt x="25" y="40"/>
                      <a:pt x="25" y="40"/>
                      <a:pt x="25" y="40"/>
                    </a:cubicBezTo>
                    <a:close/>
                    <a:moveTo>
                      <a:pt x="28" y="41"/>
                    </a:moveTo>
                    <a:cubicBezTo>
                      <a:pt x="28" y="41"/>
                      <a:pt x="28" y="41"/>
                      <a:pt x="28" y="41"/>
                    </a:cubicBezTo>
                    <a:cubicBezTo>
                      <a:pt x="28" y="41"/>
                      <a:pt x="28" y="41"/>
                      <a:pt x="28" y="41"/>
                    </a:cubicBezTo>
                    <a:cubicBezTo>
                      <a:pt x="28" y="40"/>
                      <a:pt x="28" y="40"/>
                      <a:pt x="27" y="40"/>
                    </a:cubicBezTo>
                    <a:cubicBezTo>
                      <a:pt x="27" y="40"/>
                      <a:pt x="27" y="40"/>
                      <a:pt x="27" y="40"/>
                    </a:cubicBezTo>
                    <a:cubicBezTo>
                      <a:pt x="26" y="40"/>
                      <a:pt x="26" y="40"/>
                      <a:pt x="26" y="40"/>
                    </a:cubicBezTo>
                    <a:cubicBezTo>
                      <a:pt x="26" y="40"/>
                      <a:pt x="26" y="40"/>
                      <a:pt x="26" y="40"/>
                    </a:cubicBezTo>
                    <a:cubicBezTo>
                      <a:pt x="26" y="40"/>
                      <a:pt x="26" y="40"/>
                      <a:pt x="26" y="40"/>
                    </a:cubicBezTo>
                    <a:cubicBezTo>
                      <a:pt x="27" y="40"/>
                      <a:pt x="27" y="40"/>
                      <a:pt x="27" y="40"/>
                    </a:cubicBezTo>
                    <a:cubicBezTo>
                      <a:pt x="27" y="40"/>
                      <a:pt x="27" y="40"/>
                      <a:pt x="28" y="40"/>
                    </a:cubicBezTo>
                    <a:cubicBezTo>
                      <a:pt x="28" y="40"/>
                      <a:pt x="28" y="40"/>
                      <a:pt x="28" y="40"/>
                    </a:cubicBezTo>
                    <a:cubicBezTo>
                      <a:pt x="28" y="41"/>
                      <a:pt x="28" y="41"/>
                      <a:pt x="28" y="41"/>
                    </a:cubicBezTo>
                    <a:close/>
                    <a:moveTo>
                      <a:pt x="28" y="40"/>
                    </a:moveTo>
                    <a:cubicBezTo>
                      <a:pt x="29" y="40"/>
                      <a:pt x="29" y="41"/>
                      <a:pt x="29" y="41"/>
                    </a:cubicBezTo>
                    <a:cubicBezTo>
                      <a:pt x="29" y="41"/>
                      <a:pt x="29" y="41"/>
                      <a:pt x="29" y="41"/>
                    </a:cubicBezTo>
                    <a:cubicBezTo>
                      <a:pt x="29" y="41"/>
                      <a:pt x="28" y="41"/>
                      <a:pt x="28" y="41"/>
                    </a:cubicBezTo>
                    <a:cubicBezTo>
                      <a:pt x="28" y="41"/>
                      <a:pt x="28" y="41"/>
                      <a:pt x="28" y="41"/>
                    </a:cubicBezTo>
                    <a:cubicBezTo>
                      <a:pt x="28" y="41"/>
                      <a:pt x="28" y="41"/>
                      <a:pt x="28" y="41"/>
                    </a:cubicBezTo>
                    <a:lnTo>
                      <a:pt x="28" y="40"/>
                    </a:lnTo>
                    <a:close/>
                    <a:moveTo>
                      <a:pt x="29" y="40"/>
                    </a:moveTo>
                    <a:cubicBezTo>
                      <a:pt x="29" y="40"/>
                      <a:pt x="29" y="40"/>
                      <a:pt x="29" y="40"/>
                    </a:cubicBezTo>
                    <a:cubicBezTo>
                      <a:pt x="29" y="40"/>
                      <a:pt x="29" y="40"/>
                      <a:pt x="29" y="40"/>
                    </a:cubicBezTo>
                    <a:cubicBezTo>
                      <a:pt x="29" y="40"/>
                      <a:pt x="29" y="40"/>
                      <a:pt x="29" y="40"/>
                    </a:cubicBezTo>
                    <a:cubicBezTo>
                      <a:pt x="29" y="40"/>
                      <a:pt x="29" y="40"/>
                      <a:pt x="29" y="40"/>
                    </a:cubicBezTo>
                    <a:cubicBezTo>
                      <a:pt x="29" y="41"/>
                      <a:pt x="29" y="41"/>
                      <a:pt x="29" y="41"/>
                    </a:cubicBezTo>
                    <a:cubicBezTo>
                      <a:pt x="29" y="41"/>
                      <a:pt x="29" y="41"/>
                      <a:pt x="29" y="40"/>
                    </a:cubicBezTo>
                    <a:close/>
                    <a:moveTo>
                      <a:pt x="30" y="40"/>
                    </a:move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1"/>
                      <a:pt x="32" y="41"/>
                    </a:cubicBezTo>
                    <a:cubicBezTo>
                      <a:pt x="32" y="41"/>
                      <a:pt x="32" y="41"/>
                      <a:pt x="32" y="41"/>
                    </a:cubicBezTo>
                    <a:cubicBezTo>
                      <a:pt x="32" y="41"/>
                      <a:pt x="32" y="41"/>
                      <a:pt x="32" y="41"/>
                    </a:cubicBezTo>
                    <a:cubicBezTo>
                      <a:pt x="32" y="41"/>
                      <a:pt x="31" y="41"/>
                      <a:pt x="31" y="41"/>
                    </a:cubicBezTo>
                    <a:cubicBezTo>
                      <a:pt x="31" y="41"/>
                      <a:pt x="30" y="41"/>
                      <a:pt x="30" y="41"/>
                    </a:cubicBezTo>
                    <a:cubicBezTo>
                      <a:pt x="30" y="41"/>
                      <a:pt x="30" y="41"/>
                      <a:pt x="30" y="40"/>
                    </a:cubicBezTo>
                    <a:close/>
                    <a:moveTo>
                      <a:pt x="27" y="41"/>
                    </a:move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1"/>
                    </a:cubicBezTo>
                    <a:cubicBezTo>
                      <a:pt x="28" y="41"/>
                      <a:pt x="28" y="41"/>
                      <a:pt x="29" y="41"/>
                    </a:cubicBezTo>
                    <a:cubicBezTo>
                      <a:pt x="28" y="42"/>
                      <a:pt x="28" y="41"/>
                      <a:pt x="27" y="41"/>
                    </a:cubicBezTo>
                    <a:close/>
                    <a:moveTo>
                      <a:pt x="10" y="42"/>
                    </a:moveTo>
                    <a:cubicBezTo>
                      <a:pt x="10" y="41"/>
                      <a:pt x="10" y="41"/>
                      <a:pt x="10" y="42"/>
                    </a:cubicBezTo>
                    <a:cubicBezTo>
                      <a:pt x="10" y="42"/>
                      <a:pt x="10" y="42"/>
                      <a:pt x="10" y="42"/>
                    </a:cubicBezTo>
                    <a:cubicBezTo>
                      <a:pt x="10" y="42"/>
                      <a:pt x="10" y="42"/>
                      <a:pt x="10" y="42"/>
                    </a:cubicBezTo>
                    <a:cubicBezTo>
                      <a:pt x="10" y="42"/>
                      <a:pt x="10" y="42"/>
                      <a:pt x="10" y="42"/>
                    </a:cubicBezTo>
                    <a:close/>
                    <a:moveTo>
                      <a:pt x="15" y="42"/>
                    </a:moveTo>
                    <a:cubicBezTo>
                      <a:pt x="15" y="42"/>
                      <a:pt x="15" y="42"/>
                      <a:pt x="15" y="42"/>
                    </a:cubicBezTo>
                    <a:cubicBezTo>
                      <a:pt x="15" y="42"/>
                      <a:pt x="15" y="42"/>
                      <a:pt x="15" y="42"/>
                    </a:cubicBezTo>
                    <a:cubicBezTo>
                      <a:pt x="15" y="42"/>
                      <a:pt x="15" y="42"/>
                      <a:pt x="15" y="42"/>
                    </a:cubicBezTo>
                    <a:cubicBezTo>
                      <a:pt x="16" y="41"/>
                      <a:pt x="16" y="42"/>
                      <a:pt x="16" y="42"/>
                    </a:cubicBezTo>
                    <a:cubicBezTo>
                      <a:pt x="16" y="42"/>
                      <a:pt x="15" y="42"/>
                      <a:pt x="15" y="42"/>
                    </a:cubicBezTo>
                    <a:close/>
                    <a:moveTo>
                      <a:pt x="31" y="42"/>
                    </a:moveTo>
                    <a:cubicBezTo>
                      <a:pt x="31" y="42"/>
                      <a:pt x="31" y="42"/>
                      <a:pt x="31" y="42"/>
                    </a:cubicBezTo>
                    <a:cubicBezTo>
                      <a:pt x="32" y="42"/>
                      <a:pt x="32" y="42"/>
                      <a:pt x="32" y="42"/>
                    </a:cubicBezTo>
                    <a:cubicBezTo>
                      <a:pt x="32" y="42"/>
                      <a:pt x="32" y="42"/>
                      <a:pt x="32" y="42"/>
                    </a:cubicBezTo>
                    <a:cubicBezTo>
                      <a:pt x="32" y="42"/>
                      <a:pt x="32" y="42"/>
                      <a:pt x="31" y="42"/>
                    </a:cubicBezTo>
                    <a:close/>
                    <a:moveTo>
                      <a:pt x="5" y="43"/>
                    </a:moveTo>
                    <a:cubicBezTo>
                      <a:pt x="5" y="43"/>
                      <a:pt x="5" y="43"/>
                      <a:pt x="4" y="43"/>
                    </a:cubicBezTo>
                    <a:cubicBezTo>
                      <a:pt x="4" y="43"/>
                      <a:pt x="4" y="43"/>
                      <a:pt x="4" y="43"/>
                    </a:cubicBezTo>
                    <a:cubicBezTo>
                      <a:pt x="5" y="43"/>
                      <a:pt x="5" y="43"/>
                      <a:pt x="5" y="43"/>
                    </a:cubicBezTo>
                    <a:close/>
                    <a:moveTo>
                      <a:pt x="6" y="42"/>
                    </a:moveTo>
                    <a:cubicBezTo>
                      <a:pt x="6" y="42"/>
                      <a:pt x="6" y="42"/>
                      <a:pt x="6" y="42"/>
                    </a:cubicBezTo>
                    <a:cubicBezTo>
                      <a:pt x="6" y="42"/>
                      <a:pt x="6" y="43"/>
                      <a:pt x="6" y="43"/>
                    </a:cubicBezTo>
                    <a:cubicBezTo>
                      <a:pt x="6" y="43"/>
                      <a:pt x="6" y="43"/>
                      <a:pt x="6" y="43"/>
                    </a:cubicBezTo>
                    <a:cubicBezTo>
                      <a:pt x="6" y="43"/>
                      <a:pt x="6" y="43"/>
                      <a:pt x="6" y="43"/>
                    </a:cubicBezTo>
                    <a:cubicBezTo>
                      <a:pt x="6" y="43"/>
                      <a:pt x="6" y="43"/>
                      <a:pt x="6" y="43"/>
                    </a:cubicBezTo>
                    <a:cubicBezTo>
                      <a:pt x="5" y="43"/>
                      <a:pt x="5" y="43"/>
                      <a:pt x="5" y="43"/>
                    </a:cubicBezTo>
                    <a:cubicBezTo>
                      <a:pt x="5" y="43"/>
                      <a:pt x="5" y="43"/>
                      <a:pt x="5" y="43"/>
                    </a:cubicBezTo>
                    <a:cubicBezTo>
                      <a:pt x="5" y="43"/>
                      <a:pt x="5" y="43"/>
                      <a:pt x="4" y="43"/>
                    </a:cubicBezTo>
                    <a:cubicBezTo>
                      <a:pt x="4" y="43"/>
                      <a:pt x="4" y="43"/>
                      <a:pt x="4" y="43"/>
                    </a:cubicBezTo>
                    <a:cubicBezTo>
                      <a:pt x="4" y="43"/>
                      <a:pt x="4" y="43"/>
                      <a:pt x="4" y="43"/>
                    </a:cubicBezTo>
                    <a:cubicBezTo>
                      <a:pt x="4" y="43"/>
                      <a:pt x="4" y="43"/>
                      <a:pt x="4" y="43"/>
                    </a:cubicBezTo>
                    <a:cubicBezTo>
                      <a:pt x="4" y="43"/>
                      <a:pt x="4" y="43"/>
                      <a:pt x="4" y="43"/>
                    </a:cubicBezTo>
                    <a:cubicBezTo>
                      <a:pt x="4" y="43"/>
                      <a:pt x="4" y="43"/>
                      <a:pt x="4" y="43"/>
                    </a:cubicBezTo>
                    <a:cubicBezTo>
                      <a:pt x="4" y="43"/>
                      <a:pt x="4" y="43"/>
                      <a:pt x="4" y="43"/>
                    </a:cubicBezTo>
                    <a:cubicBezTo>
                      <a:pt x="4" y="42"/>
                      <a:pt x="4" y="42"/>
                      <a:pt x="4" y="42"/>
                    </a:cubicBezTo>
                    <a:cubicBezTo>
                      <a:pt x="4" y="42"/>
                      <a:pt x="4" y="42"/>
                      <a:pt x="4" y="42"/>
                    </a:cubicBezTo>
                    <a:cubicBezTo>
                      <a:pt x="4" y="42"/>
                      <a:pt x="4" y="42"/>
                      <a:pt x="4" y="42"/>
                    </a:cubicBezTo>
                    <a:cubicBezTo>
                      <a:pt x="5" y="42"/>
                      <a:pt x="5" y="43"/>
                      <a:pt x="6" y="42"/>
                    </a:cubicBezTo>
                    <a:cubicBezTo>
                      <a:pt x="6" y="42"/>
                      <a:pt x="6" y="42"/>
                      <a:pt x="6" y="42"/>
                    </a:cubicBezTo>
                    <a:close/>
                    <a:moveTo>
                      <a:pt x="207" y="42"/>
                    </a:moveTo>
                    <a:cubicBezTo>
                      <a:pt x="207" y="42"/>
                      <a:pt x="207" y="42"/>
                      <a:pt x="207" y="42"/>
                    </a:cubicBezTo>
                    <a:cubicBezTo>
                      <a:pt x="207" y="42"/>
                      <a:pt x="207" y="42"/>
                      <a:pt x="208" y="42"/>
                    </a:cubicBezTo>
                    <a:cubicBezTo>
                      <a:pt x="208" y="42"/>
                      <a:pt x="208" y="42"/>
                      <a:pt x="208" y="42"/>
                    </a:cubicBezTo>
                    <a:cubicBezTo>
                      <a:pt x="208" y="43"/>
                      <a:pt x="207" y="42"/>
                      <a:pt x="207" y="42"/>
                    </a:cubicBezTo>
                    <a:close/>
                    <a:moveTo>
                      <a:pt x="13" y="43"/>
                    </a:moveTo>
                    <a:cubicBezTo>
                      <a:pt x="13" y="43"/>
                      <a:pt x="13" y="43"/>
                      <a:pt x="13" y="43"/>
                    </a:cubicBezTo>
                    <a:cubicBezTo>
                      <a:pt x="13" y="43"/>
                      <a:pt x="13" y="43"/>
                      <a:pt x="13" y="43"/>
                    </a:cubicBezTo>
                    <a:close/>
                    <a:moveTo>
                      <a:pt x="242" y="45"/>
                    </a:moveTo>
                    <a:cubicBezTo>
                      <a:pt x="242" y="45"/>
                      <a:pt x="241" y="45"/>
                      <a:pt x="241" y="44"/>
                    </a:cubicBezTo>
                    <a:cubicBezTo>
                      <a:pt x="241" y="44"/>
                      <a:pt x="242" y="45"/>
                      <a:pt x="242" y="44"/>
                    </a:cubicBezTo>
                    <a:cubicBezTo>
                      <a:pt x="242" y="44"/>
                      <a:pt x="242" y="45"/>
                      <a:pt x="242" y="45"/>
                    </a:cubicBezTo>
                    <a:cubicBezTo>
                      <a:pt x="242" y="45"/>
                      <a:pt x="242" y="45"/>
                      <a:pt x="242" y="45"/>
                    </a:cubicBezTo>
                    <a:cubicBezTo>
                      <a:pt x="242" y="45"/>
                      <a:pt x="242" y="45"/>
                      <a:pt x="242" y="45"/>
                    </a:cubicBezTo>
                    <a:close/>
                    <a:moveTo>
                      <a:pt x="59" y="46"/>
                    </a:moveTo>
                    <a:cubicBezTo>
                      <a:pt x="59" y="46"/>
                      <a:pt x="59" y="46"/>
                      <a:pt x="59" y="46"/>
                    </a:cubicBezTo>
                    <a:cubicBezTo>
                      <a:pt x="59" y="46"/>
                      <a:pt x="59" y="46"/>
                      <a:pt x="59" y="46"/>
                    </a:cubicBezTo>
                    <a:cubicBezTo>
                      <a:pt x="59" y="46"/>
                      <a:pt x="59" y="46"/>
                      <a:pt x="59" y="46"/>
                    </a:cubicBezTo>
                    <a:close/>
                    <a:moveTo>
                      <a:pt x="71" y="47"/>
                    </a:moveTo>
                    <a:cubicBezTo>
                      <a:pt x="71" y="48"/>
                      <a:pt x="71" y="48"/>
                      <a:pt x="71" y="48"/>
                    </a:cubicBezTo>
                    <a:cubicBezTo>
                      <a:pt x="71" y="48"/>
                      <a:pt x="71" y="48"/>
                      <a:pt x="71" y="48"/>
                    </a:cubicBezTo>
                    <a:cubicBezTo>
                      <a:pt x="70" y="48"/>
                      <a:pt x="70" y="48"/>
                      <a:pt x="69" y="48"/>
                    </a:cubicBezTo>
                    <a:cubicBezTo>
                      <a:pt x="69" y="48"/>
                      <a:pt x="69" y="48"/>
                      <a:pt x="69" y="48"/>
                    </a:cubicBezTo>
                    <a:cubicBezTo>
                      <a:pt x="69" y="47"/>
                      <a:pt x="69" y="47"/>
                      <a:pt x="69" y="48"/>
                    </a:cubicBezTo>
                    <a:cubicBezTo>
                      <a:pt x="69" y="47"/>
                      <a:pt x="69" y="47"/>
                      <a:pt x="69" y="47"/>
                    </a:cubicBezTo>
                    <a:cubicBezTo>
                      <a:pt x="69" y="47"/>
                      <a:pt x="69" y="47"/>
                      <a:pt x="69" y="47"/>
                    </a:cubicBezTo>
                    <a:cubicBezTo>
                      <a:pt x="70" y="47"/>
                      <a:pt x="70" y="48"/>
                      <a:pt x="71" y="47"/>
                    </a:cubicBezTo>
                    <a:close/>
                    <a:moveTo>
                      <a:pt x="64" y="47"/>
                    </a:moveTo>
                    <a:cubicBezTo>
                      <a:pt x="64" y="47"/>
                      <a:pt x="64" y="47"/>
                      <a:pt x="64" y="47"/>
                    </a:cubicBezTo>
                    <a:cubicBezTo>
                      <a:pt x="64" y="47"/>
                      <a:pt x="64" y="47"/>
                      <a:pt x="64" y="47"/>
                    </a:cubicBezTo>
                    <a:cubicBezTo>
                      <a:pt x="64" y="47"/>
                      <a:pt x="64" y="47"/>
                      <a:pt x="64" y="47"/>
                    </a:cubicBezTo>
                    <a:cubicBezTo>
                      <a:pt x="64" y="47"/>
                      <a:pt x="64" y="47"/>
                      <a:pt x="64" y="47"/>
                    </a:cubicBezTo>
                    <a:close/>
                    <a:moveTo>
                      <a:pt x="63" y="47"/>
                    </a:moveTo>
                    <a:cubicBezTo>
                      <a:pt x="63" y="47"/>
                      <a:pt x="62" y="48"/>
                      <a:pt x="62" y="47"/>
                    </a:cubicBezTo>
                    <a:cubicBezTo>
                      <a:pt x="61" y="47"/>
                      <a:pt x="61" y="47"/>
                      <a:pt x="61" y="47"/>
                    </a:cubicBezTo>
                    <a:cubicBezTo>
                      <a:pt x="61" y="47"/>
                      <a:pt x="61" y="47"/>
                      <a:pt x="61" y="47"/>
                    </a:cubicBezTo>
                    <a:cubicBezTo>
                      <a:pt x="61" y="47"/>
                      <a:pt x="61" y="47"/>
                      <a:pt x="61" y="47"/>
                    </a:cubicBezTo>
                    <a:cubicBezTo>
                      <a:pt x="61" y="47"/>
                      <a:pt x="61" y="47"/>
                      <a:pt x="61" y="47"/>
                    </a:cubicBezTo>
                    <a:cubicBezTo>
                      <a:pt x="61" y="47"/>
                      <a:pt x="61" y="46"/>
                      <a:pt x="61" y="46"/>
                    </a:cubicBezTo>
                    <a:cubicBezTo>
                      <a:pt x="61" y="46"/>
                      <a:pt x="61" y="46"/>
                      <a:pt x="61" y="46"/>
                    </a:cubicBezTo>
                    <a:cubicBezTo>
                      <a:pt x="61" y="47"/>
                      <a:pt x="62" y="46"/>
                      <a:pt x="62" y="47"/>
                    </a:cubicBezTo>
                    <a:cubicBezTo>
                      <a:pt x="62" y="46"/>
                      <a:pt x="63" y="47"/>
                      <a:pt x="64" y="47"/>
                    </a:cubicBezTo>
                    <a:cubicBezTo>
                      <a:pt x="63" y="47"/>
                      <a:pt x="63" y="47"/>
                      <a:pt x="64" y="47"/>
                    </a:cubicBezTo>
                    <a:cubicBezTo>
                      <a:pt x="64" y="47"/>
                      <a:pt x="64" y="47"/>
                      <a:pt x="64" y="47"/>
                    </a:cubicBezTo>
                    <a:cubicBezTo>
                      <a:pt x="64" y="47"/>
                      <a:pt x="64" y="47"/>
                      <a:pt x="64" y="47"/>
                    </a:cubicBezTo>
                    <a:cubicBezTo>
                      <a:pt x="64" y="47"/>
                      <a:pt x="64" y="47"/>
                      <a:pt x="64" y="47"/>
                    </a:cubicBezTo>
                    <a:cubicBezTo>
                      <a:pt x="64" y="47"/>
                      <a:pt x="64" y="47"/>
                      <a:pt x="64" y="47"/>
                    </a:cubicBezTo>
                    <a:cubicBezTo>
                      <a:pt x="64" y="47"/>
                      <a:pt x="64" y="47"/>
                      <a:pt x="64" y="47"/>
                    </a:cubicBezTo>
                    <a:cubicBezTo>
                      <a:pt x="64" y="47"/>
                      <a:pt x="64" y="47"/>
                      <a:pt x="64" y="47"/>
                    </a:cubicBezTo>
                    <a:cubicBezTo>
                      <a:pt x="64" y="47"/>
                      <a:pt x="64" y="47"/>
                      <a:pt x="64" y="47"/>
                    </a:cubicBezTo>
                    <a:cubicBezTo>
                      <a:pt x="64" y="47"/>
                      <a:pt x="64" y="47"/>
                      <a:pt x="64" y="47"/>
                    </a:cubicBezTo>
                    <a:cubicBezTo>
                      <a:pt x="64" y="47"/>
                      <a:pt x="64" y="47"/>
                      <a:pt x="63" y="47"/>
                    </a:cubicBezTo>
                    <a:cubicBezTo>
                      <a:pt x="63" y="47"/>
                      <a:pt x="63" y="47"/>
                      <a:pt x="63" y="47"/>
                    </a:cubicBezTo>
                    <a:cubicBezTo>
                      <a:pt x="63" y="47"/>
                      <a:pt x="63" y="47"/>
                      <a:pt x="63" y="47"/>
                    </a:cubicBezTo>
                    <a:close/>
                    <a:moveTo>
                      <a:pt x="66" y="47"/>
                    </a:moveTo>
                    <a:cubicBezTo>
                      <a:pt x="66" y="47"/>
                      <a:pt x="66" y="47"/>
                      <a:pt x="66" y="47"/>
                    </a:cubicBezTo>
                    <a:cubicBezTo>
                      <a:pt x="66" y="47"/>
                      <a:pt x="66" y="47"/>
                      <a:pt x="66" y="47"/>
                    </a:cubicBezTo>
                    <a:cubicBezTo>
                      <a:pt x="66" y="47"/>
                      <a:pt x="66" y="47"/>
                      <a:pt x="66" y="47"/>
                    </a:cubicBezTo>
                    <a:cubicBezTo>
                      <a:pt x="66" y="47"/>
                      <a:pt x="66" y="47"/>
                      <a:pt x="66" y="47"/>
                    </a:cubicBezTo>
                    <a:cubicBezTo>
                      <a:pt x="66" y="47"/>
                      <a:pt x="66" y="47"/>
                      <a:pt x="66" y="47"/>
                    </a:cubicBezTo>
                    <a:close/>
                    <a:moveTo>
                      <a:pt x="64" y="47"/>
                    </a:moveTo>
                    <a:cubicBezTo>
                      <a:pt x="64" y="47"/>
                      <a:pt x="64" y="47"/>
                      <a:pt x="64" y="47"/>
                    </a:cubicBezTo>
                    <a:cubicBezTo>
                      <a:pt x="64" y="47"/>
                      <a:pt x="64" y="47"/>
                      <a:pt x="64" y="48"/>
                    </a:cubicBezTo>
                    <a:cubicBezTo>
                      <a:pt x="64" y="47"/>
                      <a:pt x="64" y="47"/>
                      <a:pt x="64" y="47"/>
                    </a:cubicBezTo>
                    <a:close/>
                    <a:moveTo>
                      <a:pt x="65" y="48"/>
                    </a:moveTo>
                    <a:cubicBezTo>
                      <a:pt x="65" y="48"/>
                      <a:pt x="65" y="47"/>
                      <a:pt x="65" y="47"/>
                    </a:cubicBezTo>
                    <a:cubicBezTo>
                      <a:pt x="65" y="47"/>
                      <a:pt x="65" y="47"/>
                      <a:pt x="65" y="47"/>
                    </a:cubicBezTo>
                    <a:cubicBezTo>
                      <a:pt x="66" y="47"/>
                      <a:pt x="66" y="47"/>
                      <a:pt x="66" y="47"/>
                    </a:cubicBezTo>
                    <a:cubicBezTo>
                      <a:pt x="66" y="48"/>
                      <a:pt x="66" y="48"/>
                      <a:pt x="66" y="48"/>
                    </a:cubicBezTo>
                    <a:cubicBezTo>
                      <a:pt x="66" y="48"/>
                      <a:pt x="66" y="48"/>
                      <a:pt x="66" y="48"/>
                    </a:cubicBezTo>
                    <a:cubicBezTo>
                      <a:pt x="66" y="48"/>
                      <a:pt x="66" y="48"/>
                      <a:pt x="66" y="48"/>
                    </a:cubicBezTo>
                    <a:cubicBezTo>
                      <a:pt x="66" y="48"/>
                      <a:pt x="65" y="48"/>
                      <a:pt x="65" y="48"/>
                    </a:cubicBezTo>
                    <a:close/>
                    <a:moveTo>
                      <a:pt x="66" y="48"/>
                    </a:moveTo>
                    <a:cubicBezTo>
                      <a:pt x="66" y="48"/>
                      <a:pt x="66" y="48"/>
                      <a:pt x="66" y="48"/>
                    </a:cubicBezTo>
                    <a:cubicBezTo>
                      <a:pt x="66" y="48"/>
                      <a:pt x="66" y="47"/>
                      <a:pt x="66" y="47"/>
                    </a:cubicBezTo>
                    <a:cubicBezTo>
                      <a:pt x="66" y="47"/>
                      <a:pt x="66" y="47"/>
                      <a:pt x="66" y="47"/>
                    </a:cubicBezTo>
                    <a:cubicBezTo>
                      <a:pt x="66" y="47"/>
                      <a:pt x="66" y="47"/>
                      <a:pt x="66" y="47"/>
                    </a:cubicBezTo>
                    <a:cubicBezTo>
                      <a:pt x="66" y="47"/>
                      <a:pt x="66" y="47"/>
                      <a:pt x="66" y="47"/>
                    </a:cubicBezTo>
                    <a:cubicBezTo>
                      <a:pt x="66" y="47"/>
                      <a:pt x="67" y="47"/>
                      <a:pt x="67" y="47"/>
                    </a:cubicBezTo>
                    <a:cubicBezTo>
                      <a:pt x="67" y="47"/>
                      <a:pt x="67" y="47"/>
                      <a:pt x="67" y="47"/>
                    </a:cubicBezTo>
                    <a:cubicBezTo>
                      <a:pt x="67" y="47"/>
                      <a:pt x="67" y="47"/>
                      <a:pt x="67" y="48"/>
                    </a:cubicBezTo>
                    <a:cubicBezTo>
                      <a:pt x="67" y="48"/>
                      <a:pt x="67" y="48"/>
                      <a:pt x="67" y="48"/>
                    </a:cubicBezTo>
                    <a:cubicBezTo>
                      <a:pt x="67" y="48"/>
                      <a:pt x="67" y="48"/>
                      <a:pt x="67" y="48"/>
                    </a:cubicBezTo>
                    <a:cubicBezTo>
                      <a:pt x="67" y="48"/>
                      <a:pt x="67" y="48"/>
                      <a:pt x="67" y="48"/>
                    </a:cubicBezTo>
                    <a:cubicBezTo>
                      <a:pt x="67" y="48"/>
                      <a:pt x="67" y="48"/>
                      <a:pt x="67" y="48"/>
                    </a:cubicBezTo>
                    <a:cubicBezTo>
                      <a:pt x="67" y="47"/>
                      <a:pt x="67" y="47"/>
                      <a:pt x="67" y="47"/>
                    </a:cubicBezTo>
                    <a:cubicBezTo>
                      <a:pt x="67" y="47"/>
                      <a:pt x="67" y="47"/>
                      <a:pt x="67" y="47"/>
                    </a:cubicBezTo>
                    <a:cubicBezTo>
                      <a:pt x="67" y="47"/>
                      <a:pt x="68" y="47"/>
                      <a:pt x="68" y="47"/>
                    </a:cubicBezTo>
                    <a:cubicBezTo>
                      <a:pt x="67" y="48"/>
                      <a:pt x="68" y="48"/>
                      <a:pt x="68" y="48"/>
                    </a:cubicBezTo>
                    <a:cubicBezTo>
                      <a:pt x="68" y="48"/>
                      <a:pt x="68" y="48"/>
                      <a:pt x="67" y="48"/>
                    </a:cubicBezTo>
                    <a:cubicBezTo>
                      <a:pt x="67" y="48"/>
                      <a:pt x="66" y="48"/>
                      <a:pt x="66" y="48"/>
                    </a:cubicBezTo>
                    <a:close/>
                    <a:moveTo>
                      <a:pt x="72" y="48"/>
                    </a:moveTo>
                    <a:cubicBezTo>
                      <a:pt x="72" y="48"/>
                      <a:pt x="72" y="48"/>
                      <a:pt x="72" y="48"/>
                    </a:cubicBezTo>
                    <a:cubicBezTo>
                      <a:pt x="72" y="48"/>
                      <a:pt x="73" y="48"/>
                      <a:pt x="73" y="48"/>
                    </a:cubicBezTo>
                    <a:cubicBezTo>
                      <a:pt x="73" y="48"/>
                      <a:pt x="73" y="48"/>
                      <a:pt x="73" y="48"/>
                    </a:cubicBezTo>
                    <a:cubicBezTo>
                      <a:pt x="73" y="48"/>
                      <a:pt x="72" y="48"/>
                      <a:pt x="72" y="48"/>
                    </a:cubicBezTo>
                    <a:close/>
                    <a:moveTo>
                      <a:pt x="73" y="49"/>
                    </a:moveTo>
                    <a:cubicBezTo>
                      <a:pt x="73" y="50"/>
                      <a:pt x="73" y="50"/>
                      <a:pt x="73" y="50"/>
                    </a:cubicBezTo>
                    <a:cubicBezTo>
                      <a:pt x="74" y="49"/>
                      <a:pt x="74" y="50"/>
                      <a:pt x="75" y="50"/>
                    </a:cubicBezTo>
                    <a:cubicBezTo>
                      <a:pt x="74" y="50"/>
                      <a:pt x="73" y="50"/>
                      <a:pt x="73" y="50"/>
                    </a:cubicBezTo>
                    <a:cubicBezTo>
                      <a:pt x="73" y="50"/>
                      <a:pt x="73" y="50"/>
                      <a:pt x="73" y="49"/>
                    </a:cubicBezTo>
                    <a:close/>
                    <a:moveTo>
                      <a:pt x="61" y="49"/>
                    </a:moveTo>
                    <a:cubicBezTo>
                      <a:pt x="61" y="49"/>
                      <a:pt x="61" y="49"/>
                      <a:pt x="61" y="49"/>
                    </a:cubicBezTo>
                    <a:cubicBezTo>
                      <a:pt x="61" y="49"/>
                      <a:pt x="61" y="49"/>
                      <a:pt x="61" y="49"/>
                    </a:cubicBezTo>
                    <a:cubicBezTo>
                      <a:pt x="61" y="49"/>
                      <a:pt x="61" y="49"/>
                      <a:pt x="61" y="49"/>
                    </a:cubicBezTo>
                    <a:cubicBezTo>
                      <a:pt x="62" y="49"/>
                      <a:pt x="62" y="49"/>
                      <a:pt x="62" y="49"/>
                    </a:cubicBezTo>
                    <a:cubicBezTo>
                      <a:pt x="62" y="49"/>
                      <a:pt x="62" y="49"/>
                      <a:pt x="62" y="49"/>
                    </a:cubicBezTo>
                    <a:cubicBezTo>
                      <a:pt x="62" y="49"/>
                      <a:pt x="61" y="49"/>
                      <a:pt x="61" y="49"/>
                    </a:cubicBezTo>
                    <a:close/>
                    <a:moveTo>
                      <a:pt x="55" y="50"/>
                    </a:moveTo>
                    <a:cubicBezTo>
                      <a:pt x="55" y="50"/>
                      <a:pt x="55" y="50"/>
                      <a:pt x="55" y="50"/>
                    </a:cubicBezTo>
                    <a:cubicBezTo>
                      <a:pt x="55" y="50"/>
                      <a:pt x="55" y="50"/>
                      <a:pt x="55" y="50"/>
                    </a:cubicBezTo>
                    <a:cubicBezTo>
                      <a:pt x="55" y="50"/>
                      <a:pt x="55" y="50"/>
                      <a:pt x="54" y="50"/>
                    </a:cubicBezTo>
                    <a:cubicBezTo>
                      <a:pt x="54" y="50"/>
                      <a:pt x="54" y="50"/>
                      <a:pt x="54" y="50"/>
                    </a:cubicBezTo>
                    <a:cubicBezTo>
                      <a:pt x="54" y="50"/>
                      <a:pt x="54" y="50"/>
                      <a:pt x="54" y="50"/>
                    </a:cubicBezTo>
                    <a:cubicBezTo>
                      <a:pt x="54" y="50"/>
                      <a:pt x="54" y="50"/>
                      <a:pt x="54" y="50"/>
                    </a:cubicBezTo>
                    <a:cubicBezTo>
                      <a:pt x="54" y="50"/>
                      <a:pt x="54" y="50"/>
                      <a:pt x="54" y="50"/>
                    </a:cubicBezTo>
                    <a:cubicBezTo>
                      <a:pt x="54" y="49"/>
                      <a:pt x="54" y="49"/>
                      <a:pt x="54" y="49"/>
                    </a:cubicBezTo>
                    <a:cubicBezTo>
                      <a:pt x="54" y="49"/>
                      <a:pt x="54" y="49"/>
                      <a:pt x="54" y="49"/>
                    </a:cubicBezTo>
                    <a:cubicBezTo>
                      <a:pt x="54" y="49"/>
                      <a:pt x="54" y="49"/>
                      <a:pt x="54" y="49"/>
                    </a:cubicBezTo>
                    <a:cubicBezTo>
                      <a:pt x="54" y="49"/>
                      <a:pt x="54" y="49"/>
                      <a:pt x="53" y="49"/>
                    </a:cubicBezTo>
                    <a:cubicBezTo>
                      <a:pt x="53" y="49"/>
                      <a:pt x="54" y="49"/>
                      <a:pt x="54" y="49"/>
                    </a:cubicBezTo>
                    <a:cubicBezTo>
                      <a:pt x="55" y="49"/>
                      <a:pt x="56" y="49"/>
                      <a:pt x="57" y="49"/>
                    </a:cubicBezTo>
                    <a:cubicBezTo>
                      <a:pt x="58" y="49"/>
                      <a:pt x="58" y="49"/>
                      <a:pt x="59" y="49"/>
                    </a:cubicBezTo>
                    <a:cubicBezTo>
                      <a:pt x="59" y="49"/>
                      <a:pt x="59" y="49"/>
                      <a:pt x="59" y="49"/>
                    </a:cubicBezTo>
                    <a:cubicBezTo>
                      <a:pt x="60" y="50"/>
                      <a:pt x="60" y="50"/>
                      <a:pt x="60" y="50"/>
                    </a:cubicBezTo>
                    <a:cubicBezTo>
                      <a:pt x="59" y="50"/>
                      <a:pt x="57" y="50"/>
                      <a:pt x="55" y="50"/>
                    </a:cubicBezTo>
                    <a:close/>
                    <a:moveTo>
                      <a:pt x="252" y="52"/>
                    </a:moveTo>
                    <a:cubicBezTo>
                      <a:pt x="252" y="52"/>
                      <a:pt x="252" y="52"/>
                      <a:pt x="252" y="52"/>
                    </a:cubicBezTo>
                    <a:cubicBezTo>
                      <a:pt x="252" y="52"/>
                      <a:pt x="252" y="52"/>
                      <a:pt x="252" y="52"/>
                    </a:cubicBezTo>
                    <a:cubicBezTo>
                      <a:pt x="252" y="52"/>
                      <a:pt x="252" y="52"/>
                      <a:pt x="252" y="52"/>
                    </a:cubicBezTo>
                    <a:close/>
                    <a:moveTo>
                      <a:pt x="261" y="52"/>
                    </a:moveTo>
                    <a:cubicBezTo>
                      <a:pt x="261" y="52"/>
                      <a:pt x="261" y="52"/>
                      <a:pt x="261" y="52"/>
                    </a:cubicBezTo>
                    <a:cubicBezTo>
                      <a:pt x="261" y="52"/>
                      <a:pt x="261" y="52"/>
                      <a:pt x="261" y="52"/>
                    </a:cubicBezTo>
                    <a:cubicBezTo>
                      <a:pt x="261" y="52"/>
                      <a:pt x="261" y="52"/>
                      <a:pt x="262" y="52"/>
                    </a:cubicBezTo>
                    <a:cubicBezTo>
                      <a:pt x="262" y="53"/>
                      <a:pt x="261" y="53"/>
                      <a:pt x="261" y="52"/>
                    </a:cubicBezTo>
                    <a:close/>
                    <a:moveTo>
                      <a:pt x="83" y="54"/>
                    </a:moveTo>
                    <a:cubicBezTo>
                      <a:pt x="83" y="54"/>
                      <a:pt x="83" y="54"/>
                      <a:pt x="83" y="54"/>
                    </a:cubicBezTo>
                    <a:cubicBezTo>
                      <a:pt x="83" y="54"/>
                      <a:pt x="83" y="54"/>
                      <a:pt x="83" y="54"/>
                    </a:cubicBezTo>
                    <a:cubicBezTo>
                      <a:pt x="83" y="54"/>
                      <a:pt x="83" y="54"/>
                      <a:pt x="83" y="54"/>
                    </a:cubicBezTo>
                    <a:cubicBezTo>
                      <a:pt x="83" y="54"/>
                      <a:pt x="83" y="54"/>
                      <a:pt x="82" y="54"/>
                    </a:cubicBezTo>
                    <a:cubicBezTo>
                      <a:pt x="82" y="54"/>
                      <a:pt x="82" y="54"/>
                      <a:pt x="82" y="54"/>
                    </a:cubicBezTo>
                    <a:cubicBezTo>
                      <a:pt x="83" y="54"/>
                      <a:pt x="83" y="54"/>
                      <a:pt x="83" y="54"/>
                    </a:cubicBezTo>
                    <a:close/>
                    <a:moveTo>
                      <a:pt x="82" y="54"/>
                    </a:moveTo>
                    <a:cubicBezTo>
                      <a:pt x="82" y="54"/>
                      <a:pt x="82" y="54"/>
                      <a:pt x="82" y="54"/>
                    </a:cubicBezTo>
                    <a:cubicBezTo>
                      <a:pt x="82" y="54"/>
                      <a:pt x="82" y="54"/>
                      <a:pt x="82" y="54"/>
                    </a:cubicBezTo>
                    <a:cubicBezTo>
                      <a:pt x="82" y="54"/>
                      <a:pt x="82" y="54"/>
                      <a:pt x="82" y="54"/>
                    </a:cubicBezTo>
                    <a:cubicBezTo>
                      <a:pt x="82" y="54"/>
                      <a:pt x="82" y="54"/>
                      <a:pt x="82" y="54"/>
                    </a:cubicBezTo>
                    <a:cubicBezTo>
                      <a:pt x="82" y="54"/>
                      <a:pt x="82" y="54"/>
                      <a:pt x="82" y="54"/>
                    </a:cubicBezTo>
                    <a:cubicBezTo>
                      <a:pt x="82" y="54"/>
                      <a:pt x="82" y="54"/>
                      <a:pt x="82" y="54"/>
                    </a:cubicBezTo>
                    <a:cubicBezTo>
                      <a:pt x="82" y="54"/>
                      <a:pt x="82" y="54"/>
                      <a:pt x="82" y="54"/>
                    </a:cubicBezTo>
                    <a:cubicBezTo>
                      <a:pt x="82" y="54"/>
                      <a:pt x="81" y="54"/>
                      <a:pt x="81" y="54"/>
                    </a:cubicBezTo>
                    <a:cubicBezTo>
                      <a:pt x="81" y="54"/>
                      <a:pt x="81" y="54"/>
                      <a:pt x="81" y="54"/>
                    </a:cubicBezTo>
                    <a:cubicBezTo>
                      <a:pt x="81" y="54"/>
                      <a:pt x="81" y="54"/>
                      <a:pt x="81" y="54"/>
                    </a:cubicBezTo>
                    <a:cubicBezTo>
                      <a:pt x="81" y="54"/>
                      <a:pt x="81" y="54"/>
                      <a:pt x="81" y="54"/>
                    </a:cubicBezTo>
                    <a:cubicBezTo>
                      <a:pt x="82" y="54"/>
                      <a:pt x="81" y="54"/>
                      <a:pt x="82" y="54"/>
                    </a:cubicBezTo>
                    <a:close/>
                    <a:moveTo>
                      <a:pt x="81" y="54"/>
                    </a:moveTo>
                    <a:cubicBezTo>
                      <a:pt x="81" y="55"/>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lose/>
                    <a:moveTo>
                      <a:pt x="83" y="54"/>
                    </a:moveTo>
                    <a:cubicBezTo>
                      <a:pt x="83" y="54"/>
                      <a:pt x="83" y="54"/>
                      <a:pt x="83" y="54"/>
                    </a:cubicBezTo>
                    <a:cubicBezTo>
                      <a:pt x="83" y="54"/>
                      <a:pt x="83" y="54"/>
                      <a:pt x="83" y="54"/>
                    </a:cubicBezTo>
                    <a:cubicBezTo>
                      <a:pt x="83" y="54"/>
                      <a:pt x="83" y="54"/>
                      <a:pt x="84" y="54"/>
                    </a:cubicBezTo>
                    <a:cubicBezTo>
                      <a:pt x="84" y="54"/>
                      <a:pt x="83" y="54"/>
                      <a:pt x="83" y="54"/>
                    </a:cubicBezTo>
                    <a:cubicBezTo>
                      <a:pt x="83" y="54"/>
                      <a:pt x="83" y="54"/>
                      <a:pt x="83" y="54"/>
                    </a:cubicBezTo>
                    <a:cubicBezTo>
                      <a:pt x="83" y="54"/>
                      <a:pt x="83" y="54"/>
                      <a:pt x="83" y="54"/>
                    </a:cubicBezTo>
                    <a:close/>
                    <a:moveTo>
                      <a:pt x="71" y="54"/>
                    </a:moveTo>
                    <a:cubicBezTo>
                      <a:pt x="71" y="54"/>
                      <a:pt x="71" y="54"/>
                      <a:pt x="71" y="54"/>
                    </a:cubicBezTo>
                    <a:cubicBezTo>
                      <a:pt x="71" y="54"/>
                      <a:pt x="71" y="54"/>
                      <a:pt x="71" y="54"/>
                    </a:cubicBezTo>
                    <a:cubicBezTo>
                      <a:pt x="71" y="54"/>
                      <a:pt x="71" y="54"/>
                      <a:pt x="71" y="54"/>
                    </a:cubicBezTo>
                    <a:cubicBezTo>
                      <a:pt x="71" y="54"/>
                      <a:pt x="71" y="54"/>
                      <a:pt x="71" y="54"/>
                    </a:cubicBezTo>
                    <a:cubicBezTo>
                      <a:pt x="71" y="54"/>
                      <a:pt x="71" y="54"/>
                      <a:pt x="71" y="54"/>
                    </a:cubicBezTo>
                    <a:cubicBezTo>
                      <a:pt x="71" y="54"/>
                      <a:pt x="71" y="54"/>
                      <a:pt x="71" y="54"/>
                    </a:cubicBezTo>
                    <a:close/>
                    <a:moveTo>
                      <a:pt x="70" y="53"/>
                    </a:moveTo>
                    <a:cubicBezTo>
                      <a:pt x="70" y="53"/>
                      <a:pt x="70" y="53"/>
                      <a:pt x="70" y="53"/>
                    </a:cubicBezTo>
                    <a:cubicBezTo>
                      <a:pt x="70" y="54"/>
                      <a:pt x="70" y="54"/>
                      <a:pt x="70" y="54"/>
                    </a:cubicBezTo>
                    <a:cubicBezTo>
                      <a:pt x="70" y="54"/>
                      <a:pt x="70" y="54"/>
                      <a:pt x="70" y="53"/>
                    </a:cubicBezTo>
                    <a:close/>
                    <a:moveTo>
                      <a:pt x="67" y="54"/>
                    </a:moveTo>
                    <a:cubicBezTo>
                      <a:pt x="67" y="54"/>
                      <a:pt x="67" y="54"/>
                      <a:pt x="67" y="54"/>
                    </a:cubicBezTo>
                    <a:cubicBezTo>
                      <a:pt x="67" y="54"/>
                      <a:pt x="68" y="54"/>
                      <a:pt x="68" y="54"/>
                    </a:cubicBezTo>
                    <a:cubicBezTo>
                      <a:pt x="68" y="54"/>
                      <a:pt x="67" y="54"/>
                      <a:pt x="67" y="54"/>
                    </a:cubicBezTo>
                    <a:close/>
                    <a:moveTo>
                      <a:pt x="74" y="55"/>
                    </a:moveTo>
                    <a:cubicBezTo>
                      <a:pt x="75" y="55"/>
                      <a:pt x="75" y="55"/>
                      <a:pt x="75" y="55"/>
                    </a:cubicBezTo>
                    <a:cubicBezTo>
                      <a:pt x="75" y="55"/>
                      <a:pt x="74" y="55"/>
                      <a:pt x="74" y="55"/>
                    </a:cubicBezTo>
                    <a:cubicBezTo>
                      <a:pt x="74" y="55"/>
                      <a:pt x="74" y="55"/>
                      <a:pt x="74" y="55"/>
                    </a:cubicBezTo>
                    <a:close/>
                    <a:moveTo>
                      <a:pt x="66" y="55"/>
                    </a:moveTo>
                    <a:cubicBezTo>
                      <a:pt x="66" y="55"/>
                      <a:pt x="66" y="55"/>
                      <a:pt x="66" y="55"/>
                    </a:cubicBezTo>
                    <a:cubicBezTo>
                      <a:pt x="66" y="55"/>
                      <a:pt x="66" y="55"/>
                      <a:pt x="66" y="55"/>
                    </a:cubicBezTo>
                    <a:cubicBezTo>
                      <a:pt x="66" y="55"/>
                      <a:pt x="66" y="55"/>
                      <a:pt x="66" y="55"/>
                    </a:cubicBezTo>
                    <a:close/>
                    <a:moveTo>
                      <a:pt x="66" y="58"/>
                    </a:moveTo>
                    <a:cubicBezTo>
                      <a:pt x="66" y="58"/>
                      <a:pt x="67" y="58"/>
                      <a:pt x="67" y="58"/>
                    </a:cubicBezTo>
                    <a:cubicBezTo>
                      <a:pt x="67" y="58"/>
                      <a:pt x="67" y="58"/>
                      <a:pt x="67" y="58"/>
                    </a:cubicBezTo>
                    <a:cubicBezTo>
                      <a:pt x="66" y="58"/>
                      <a:pt x="66" y="58"/>
                      <a:pt x="66" y="58"/>
                    </a:cubicBezTo>
                    <a:close/>
                    <a:moveTo>
                      <a:pt x="92" y="62"/>
                    </a:moveTo>
                    <a:cubicBezTo>
                      <a:pt x="92" y="62"/>
                      <a:pt x="92" y="62"/>
                      <a:pt x="92" y="62"/>
                    </a:cubicBezTo>
                    <a:cubicBezTo>
                      <a:pt x="92" y="62"/>
                      <a:pt x="92" y="62"/>
                      <a:pt x="92" y="62"/>
                    </a:cubicBezTo>
                    <a:close/>
                    <a:moveTo>
                      <a:pt x="99" y="61"/>
                    </a:moveTo>
                    <a:cubicBezTo>
                      <a:pt x="99" y="61"/>
                      <a:pt x="99" y="61"/>
                      <a:pt x="99" y="61"/>
                    </a:cubicBezTo>
                    <a:cubicBezTo>
                      <a:pt x="98" y="61"/>
                      <a:pt x="98" y="62"/>
                      <a:pt x="98" y="61"/>
                    </a:cubicBezTo>
                    <a:cubicBezTo>
                      <a:pt x="98" y="61"/>
                      <a:pt x="98" y="61"/>
                      <a:pt x="99" y="61"/>
                    </a:cubicBezTo>
                    <a:close/>
                    <a:moveTo>
                      <a:pt x="85" y="61"/>
                    </a:moveTo>
                    <a:cubicBezTo>
                      <a:pt x="85" y="61"/>
                      <a:pt x="85" y="61"/>
                      <a:pt x="85" y="61"/>
                    </a:cubicBezTo>
                    <a:cubicBezTo>
                      <a:pt x="85" y="61"/>
                      <a:pt x="85" y="61"/>
                      <a:pt x="85" y="61"/>
                    </a:cubicBezTo>
                    <a:cubicBezTo>
                      <a:pt x="85" y="61"/>
                      <a:pt x="85" y="61"/>
                      <a:pt x="85" y="61"/>
                    </a:cubicBezTo>
                    <a:cubicBezTo>
                      <a:pt x="85" y="61"/>
                      <a:pt x="85" y="61"/>
                      <a:pt x="85" y="61"/>
                    </a:cubicBezTo>
                    <a:cubicBezTo>
                      <a:pt x="85" y="61"/>
                      <a:pt x="85" y="62"/>
                      <a:pt x="85" y="61"/>
                    </a:cubicBezTo>
                    <a:close/>
                    <a:moveTo>
                      <a:pt x="82" y="61"/>
                    </a:moveTo>
                    <a:cubicBezTo>
                      <a:pt x="82" y="61"/>
                      <a:pt x="82" y="61"/>
                      <a:pt x="82" y="61"/>
                    </a:cubicBezTo>
                    <a:cubicBezTo>
                      <a:pt x="82" y="61"/>
                      <a:pt x="82" y="61"/>
                      <a:pt x="82" y="61"/>
                    </a:cubicBezTo>
                    <a:cubicBezTo>
                      <a:pt x="82" y="61"/>
                      <a:pt x="82" y="61"/>
                      <a:pt x="82" y="61"/>
                    </a:cubicBezTo>
                    <a:cubicBezTo>
                      <a:pt x="82" y="61"/>
                      <a:pt x="81" y="61"/>
                      <a:pt x="81" y="61"/>
                    </a:cubicBezTo>
                    <a:cubicBezTo>
                      <a:pt x="81" y="61"/>
                      <a:pt x="81" y="61"/>
                      <a:pt x="81" y="61"/>
                    </a:cubicBezTo>
                    <a:cubicBezTo>
                      <a:pt x="81" y="61"/>
                      <a:pt x="81" y="61"/>
                      <a:pt x="81" y="61"/>
                    </a:cubicBezTo>
                    <a:cubicBezTo>
                      <a:pt x="81" y="61"/>
                      <a:pt x="81" y="61"/>
                      <a:pt x="81" y="61"/>
                    </a:cubicBezTo>
                    <a:cubicBezTo>
                      <a:pt x="81" y="61"/>
                      <a:pt x="81" y="61"/>
                      <a:pt x="82" y="61"/>
                    </a:cubicBezTo>
                    <a:cubicBezTo>
                      <a:pt x="82" y="61"/>
                      <a:pt x="82" y="61"/>
                      <a:pt x="82" y="61"/>
                    </a:cubicBezTo>
                    <a:close/>
                    <a:moveTo>
                      <a:pt x="87" y="60"/>
                    </a:moveTo>
                    <a:cubicBezTo>
                      <a:pt x="87" y="60"/>
                      <a:pt x="87" y="59"/>
                      <a:pt x="87" y="59"/>
                    </a:cubicBezTo>
                    <a:cubicBezTo>
                      <a:pt x="87" y="60"/>
                      <a:pt x="87" y="60"/>
                      <a:pt x="87" y="60"/>
                    </a:cubicBezTo>
                    <a:close/>
                    <a:moveTo>
                      <a:pt x="88" y="60"/>
                    </a:moveTo>
                    <a:cubicBezTo>
                      <a:pt x="88" y="60"/>
                      <a:pt x="87" y="60"/>
                      <a:pt x="87" y="60"/>
                    </a:cubicBezTo>
                    <a:cubicBezTo>
                      <a:pt x="87" y="59"/>
                      <a:pt x="88" y="60"/>
                      <a:pt x="88" y="60"/>
                    </a:cubicBezTo>
                    <a:close/>
                    <a:moveTo>
                      <a:pt x="85" y="60"/>
                    </a:moveTo>
                    <a:cubicBezTo>
                      <a:pt x="85" y="59"/>
                      <a:pt x="85" y="60"/>
                      <a:pt x="84" y="59"/>
                    </a:cubicBezTo>
                    <a:cubicBezTo>
                      <a:pt x="84" y="59"/>
                      <a:pt x="84" y="59"/>
                      <a:pt x="84" y="59"/>
                    </a:cubicBezTo>
                    <a:cubicBezTo>
                      <a:pt x="84" y="59"/>
                      <a:pt x="84" y="59"/>
                      <a:pt x="84" y="59"/>
                    </a:cubicBezTo>
                    <a:cubicBezTo>
                      <a:pt x="85" y="59"/>
                      <a:pt x="85" y="59"/>
                      <a:pt x="85" y="60"/>
                    </a:cubicBezTo>
                    <a:close/>
                    <a:moveTo>
                      <a:pt x="84" y="59"/>
                    </a:moveTo>
                    <a:cubicBezTo>
                      <a:pt x="84" y="59"/>
                      <a:pt x="84" y="59"/>
                      <a:pt x="84" y="59"/>
                    </a:cubicBezTo>
                    <a:cubicBezTo>
                      <a:pt x="84" y="59"/>
                      <a:pt x="84" y="59"/>
                      <a:pt x="84" y="60"/>
                    </a:cubicBezTo>
                    <a:cubicBezTo>
                      <a:pt x="84" y="60"/>
                      <a:pt x="84" y="60"/>
                      <a:pt x="84" y="60"/>
                    </a:cubicBezTo>
                    <a:cubicBezTo>
                      <a:pt x="84" y="60"/>
                      <a:pt x="84" y="60"/>
                      <a:pt x="84" y="60"/>
                    </a:cubicBezTo>
                    <a:cubicBezTo>
                      <a:pt x="84" y="60"/>
                      <a:pt x="83" y="60"/>
                      <a:pt x="82" y="59"/>
                    </a:cubicBezTo>
                    <a:cubicBezTo>
                      <a:pt x="83" y="59"/>
                      <a:pt x="83" y="59"/>
                      <a:pt x="83" y="59"/>
                    </a:cubicBezTo>
                    <a:cubicBezTo>
                      <a:pt x="83" y="59"/>
                      <a:pt x="83" y="59"/>
                      <a:pt x="83" y="59"/>
                    </a:cubicBezTo>
                    <a:cubicBezTo>
                      <a:pt x="83" y="59"/>
                      <a:pt x="83" y="60"/>
                      <a:pt x="84" y="59"/>
                    </a:cubicBezTo>
                    <a:cubicBezTo>
                      <a:pt x="84" y="59"/>
                      <a:pt x="84" y="59"/>
                      <a:pt x="84" y="59"/>
                    </a:cubicBezTo>
                    <a:cubicBezTo>
                      <a:pt x="84" y="59"/>
                      <a:pt x="84" y="59"/>
                      <a:pt x="84" y="59"/>
                    </a:cubicBezTo>
                    <a:close/>
                    <a:moveTo>
                      <a:pt x="82" y="59"/>
                    </a:moveTo>
                    <a:cubicBezTo>
                      <a:pt x="83" y="59"/>
                      <a:pt x="82" y="59"/>
                      <a:pt x="82" y="59"/>
                    </a:cubicBezTo>
                    <a:cubicBezTo>
                      <a:pt x="82" y="59"/>
                      <a:pt x="82" y="59"/>
                      <a:pt x="82" y="59"/>
                    </a:cubicBezTo>
                    <a:cubicBezTo>
                      <a:pt x="82" y="59"/>
                      <a:pt x="82" y="59"/>
                      <a:pt x="82" y="59"/>
                    </a:cubicBezTo>
                    <a:cubicBezTo>
                      <a:pt x="82" y="59"/>
                      <a:pt x="82" y="59"/>
                      <a:pt x="81" y="59"/>
                    </a:cubicBezTo>
                    <a:cubicBezTo>
                      <a:pt x="81" y="59"/>
                      <a:pt x="81" y="59"/>
                      <a:pt x="82" y="59"/>
                    </a:cubicBezTo>
                    <a:cubicBezTo>
                      <a:pt x="82" y="59"/>
                      <a:pt x="82" y="59"/>
                      <a:pt x="82" y="59"/>
                    </a:cubicBezTo>
                    <a:cubicBezTo>
                      <a:pt x="82" y="59"/>
                      <a:pt x="82" y="59"/>
                      <a:pt x="82" y="59"/>
                    </a:cubicBezTo>
                    <a:close/>
                    <a:moveTo>
                      <a:pt x="79" y="59"/>
                    </a:moveTo>
                    <a:cubicBezTo>
                      <a:pt x="79" y="59"/>
                      <a:pt x="79" y="59"/>
                      <a:pt x="79" y="59"/>
                    </a:cubicBezTo>
                    <a:cubicBezTo>
                      <a:pt x="79" y="59"/>
                      <a:pt x="79" y="59"/>
                      <a:pt x="79" y="59"/>
                    </a:cubicBezTo>
                    <a:close/>
                    <a:moveTo>
                      <a:pt x="79" y="58"/>
                    </a:move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8"/>
                      <a:pt x="79" y="58"/>
                    </a:cubicBezTo>
                    <a:cubicBezTo>
                      <a:pt x="79" y="58"/>
                      <a:pt x="79" y="58"/>
                      <a:pt x="79" y="58"/>
                    </a:cubicBezTo>
                    <a:close/>
                    <a:moveTo>
                      <a:pt x="78" y="59"/>
                    </a:moveTo>
                    <a:cubicBezTo>
                      <a:pt x="78" y="58"/>
                      <a:pt x="78" y="58"/>
                      <a:pt x="78" y="58"/>
                    </a:cubicBezTo>
                    <a:cubicBezTo>
                      <a:pt x="78" y="58"/>
                      <a:pt x="78" y="58"/>
                      <a:pt x="78" y="58"/>
                    </a:cubicBezTo>
                    <a:cubicBezTo>
                      <a:pt x="78" y="58"/>
                      <a:pt x="79" y="58"/>
                      <a:pt x="79" y="58"/>
                    </a:cubicBezTo>
                    <a:cubicBezTo>
                      <a:pt x="79" y="58"/>
                      <a:pt x="79" y="58"/>
                      <a:pt x="79" y="58"/>
                    </a:cubicBezTo>
                    <a:cubicBezTo>
                      <a:pt x="79" y="58"/>
                      <a:pt x="79" y="59"/>
                      <a:pt x="79" y="59"/>
                    </a:cubicBezTo>
                    <a:cubicBezTo>
                      <a:pt x="78" y="59"/>
                      <a:pt x="78" y="59"/>
                      <a:pt x="78" y="59"/>
                    </a:cubicBezTo>
                    <a:close/>
                    <a:moveTo>
                      <a:pt x="78" y="59"/>
                    </a:moveTo>
                    <a:cubicBezTo>
                      <a:pt x="78" y="59"/>
                      <a:pt x="78" y="59"/>
                      <a:pt x="78" y="59"/>
                    </a:cubicBezTo>
                    <a:cubicBezTo>
                      <a:pt x="78" y="59"/>
                      <a:pt x="78" y="59"/>
                      <a:pt x="78" y="58"/>
                    </a:cubicBezTo>
                    <a:cubicBezTo>
                      <a:pt x="78" y="58"/>
                      <a:pt x="78" y="58"/>
                      <a:pt x="78" y="58"/>
                    </a:cubicBezTo>
                    <a:cubicBezTo>
                      <a:pt x="78" y="58"/>
                      <a:pt x="78" y="58"/>
                      <a:pt x="78" y="58"/>
                    </a:cubicBezTo>
                    <a:cubicBezTo>
                      <a:pt x="78" y="58"/>
                      <a:pt x="78" y="58"/>
                      <a:pt x="78" y="58"/>
                    </a:cubicBezTo>
                    <a:cubicBezTo>
                      <a:pt x="78" y="58"/>
                      <a:pt x="78" y="59"/>
                      <a:pt x="78" y="59"/>
                    </a:cubicBezTo>
                    <a:close/>
                    <a:moveTo>
                      <a:pt x="78" y="58"/>
                    </a:moveTo>
                    <a:cubicBezTo>
                      <a:pt x="78" y="58"/>
                      <a:pt x="78" y="58"/>
                      <a:pt x="78" y="58"/>
                    </a:cubicBezTo>
                    <a:cubicBezTo>
                      <a:pt x="78" y="58"/>
                      <a:pt x="78" y="58"/>
                      <a:pt x="78" y="58"/>
                    </a:cubicBezTo>
                    <a:cubicBezTo>
                      <a:pt x="78" y="58"/>
                      <a:pt x="78" y="58"/>
                      <a:pt x="78" y="58"/>
                    </a:cubicBezTo>
                    <a:cubicBezTo>
                      <a:pt x="77" y="58"/>
                      <a:pt x="78" y="58"/>
                      <a:pt x="78" y="58"/>
                    </a:cubicBezTo>
                    <a:cubicBezTo>
                      <a:pt x="78" y="58"/>
                      <a:pt x="78" y="58"/>
                      <a:pt x="78" y="58"/>
                    </a:cubicBezTo>
                    <a:close/>
                    <a:moveTo>
                      <a:pt x="82" y="57"/>
                    </a:moveTo>
                    <a:cubicBezTo>
                      <a:pt x="82" y="57"/>
                      <a:pt x="82" y="57"/>
                      <a:pt x="82" y="57"/>
                    </a:cubicBezTo>
                    <a:cubicBezTo>
                      <a:pt x="82" y="57"/>
                      <a:pt x="82" y="56"/>
                      <a:pt x="82" y="57"/>
                    </a:cubicBezTo>
                    <a:close/>
                    <a:moveTo>
                      <a:pt x="78" y="56"/>
                    </a:moveTo>
                    <a:cubicBezTo>
                      <a:pt x="78" y="56"/>
                      <a:pt x="79" y="56"/>
                      <a:pt x="79" y="56"/>
                    </a:cubicBezTo>
                    <a:cubicBezTo>
                      <a:pt x="79" y="56"/>
                      <a:pt x="79" y="56"/>
                      <a:pt x="80" y="56"/>
                    </a:cubicBezTo>
                    <a:cubicBezTo>
                      <a:pt x="79" y="57"/>
                      <a:pt x="81" y="56"/>
                      <a:pt x="81" y="57"/>
                    </a:cubicBezTo>
                    <a:cubicBezTo>
                      <a:pt x="80" y="57"/>
                      <a:pt x="79" y="57"/>
                      <a:pt x="79" y="56"/>
                    </a:cubicBezTo>
                    <a:cubicBezTo>
                      <a:pt x="79" y="56"/>
                      <a:pt x="78" y="56"/>
                      <a:pt x="78" y="56"/>
                    </a:cubicBezTo>
                    <a:cubicBezTo>
                      <a:pt x="78" y="56"/>
                      <a:pt x="78" y="56"/>
                      <a:pt x="78" y="56"/>
                    </a:cubicBezTo>
                    <a:cubicBezTo>
                      <a:pt x="78" y="56"/>
                      <a:pt x="78" y="56"/>
                      <a:pt x="78" y="56"/>
                    </a:cubicBezTo>
                    <a:cubicBezTo>
                      <a:pt x="78" y="56"/>
                      <a:pt x="78" y="56"/>
                      <a:pt x="78" y="56"/>
                    </a:cubicBezTo>
                    <a:close/>
                    <a:moveTo>
                      <a:pt x="88" y="55"/>
                    </a:moveTo>
                    <a:cubicBezTo>
                      <a:pt x="88" y="55"/>
                      <a:pt x="87" y="55"/>
                      <a:pt x="87" y="55"/>
                    </a:cubicBezTo>
                    <a:cubicBezTo>
                      <a:pt x="87" y="55"/>
                      <a:pt x="87" y="55"/>
                      <a:pt x="88" y="55"/>
                    </a:cubicBezTo>
                    <a:close/>
                    <a:moveTo>
                      <a:pt x="83" y="55"/>
                    </a:moveTo>
                    <a:cubicBezTo>
                      <a:pt x="83"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4" y="55"/>
                      <a:pt x="84" y="55"/>
                      <a:pt x="84" y="55"/>
                    </a:cubicBezTo>
                    <a:cubicBezTo>
                      <a:pt x="84" y="55"/>
                      <a:pt x="84" y="55"/>
                      <a:pt x="84" y="55"/>
                    </a:cubicBezTo>
                    <a:cubicBezTo>
                      <a:pt x="83" y="55"/>
                      <a:pt x="83" y="55"/>
                      <a:pt x="83" y="55"/>
                    </a:cubicBezTo>
                    <a:cubicBezTo>
                      <a:pt x="83" y="55"/>
                      <a:pt x="83" y="55"/>
                      <a:pt x="83" y="55"/>
                    </a:cubicBezTo>
                    <a:close/>
                    <a:moveTo>
                      <a:pt x="83" y="55"/>
                    </a:moveTo>
                    <a:cubicBezTo>
                      <a:pt x="83" y="55"/>
                      <a:pt x="83" y="55"/>
                      <a:pt x="83" y="55"/>
                    </a:cubicBezTo>
                    <a:cubicBezTo>
                      <a:pt x="83" y="55"/>
                      <a:pt x="83" y="55"/>
                      <a:pt x="83" y="55"/>
                    </a:cubicBezTo>
                    <a:cubicBezTo>
                      <a:pt x="83" y="55"/>
                      <a:pt x="83" y="55"/>
                      <a:pt x="83" y="55"/>
                    </a:cubicBezTo>
                    <a:cubicBezTo>
                      <a:pt x="83" y="56"/>
                      <a:pt x="83" y="56"/>
                      <a:pt x="83" y="55"/>
                    </a:cubicBezTo>
                    <a:close/>
                    <a:moveTo>
                      <a:pt x="84" y="55"/>
                    </a:moveTo>
                    <a:cubicBezTo>
                      <a:pt x="84" y="55"/>
                      <a:pt x="84" y="55"/>
                      <a:pt x="84" y="55"/>
                    </a:cubicBezTo>
                    <a:cubicBezTo>
                      <a:pt x="84" y="55"/>
                      <a:pt x="84" y="55"/>
                      <a:pt x="84" y="55"/>
                    </a:cubicBezTo>
                    <a:cubicBezTo>
                      <a:pt x="84" y="55"/>
                      <a:pt x="84" y="55"/>
                      <a:pt x="84" y="55"/>
                    </a:cubicBezTo>
                    <a:cubicBezTo>
                      <a:pt x="84" y="55"/>
                      <a:pt x="84" y="55"/>
                      <a:pt x="85" y="55"/>
                    </a:cubicBezTo>
                    <a:cubicBezTo>
                      <a:pt x="85" y="55"/>
                      <a:pt x="85" y="55"/>
                      <a:pt x="84" y="55"/>
                    </a:cubicBezTo>
                    <a:cubicBezTo>
                      <a:pt x="85" y="56"/>
                      <a:pt x="85" y="56"/>
                      <a:pt x="85" y="56"/>
                    </a:cubicBezTo>
                    <a:cubicBezTo>
                      <a:pt x="85" y="55"/>
                      <a:pt x="85" y="55"/>
                      <a:pt x="85" y="55"/>
                    </a:cubicBezTo>
                    <a:cubicBezTo>
                      <a:pt x="85" y="55"/>
                      <a:pt x="85" y="55"/>
                      <a:pt x="85" y="55"/>
                    </a:cubicBezTo>
                    <a:cubicBezTo>
                      <a:pt x="85" y="55"/>
                      <a:pt x="86" y="55"/>
                      <a:pt x="86" y="55"/>
                    </a:cubicBezTo>
                    <a:cubicBezTo>
                      <a:pt x="86" y="55"/>
                      <a:pt x="86" y="55"/>
                      <a:pt x="86" y="55"/>
                    </a:cubicBezTo>
                    <a:cubicBezTo>
                      <a:pt x="86" y="55"/>
                      <a:pt x="86" y="55"/>
                      <a:pt x="86" y="55"/>
                    </a:cubicBezTo>
                    <a:cubicBezTo>
                      <a:pt x="85" y="56"/>
                      <a:pt x="85" y="56"/>
                      <a:pt x="85" y="56"/>
                    </a:cubicBezTo>
                    <a:cubicBezTo>
                      <a:pt x="85" y="56"/>
                      <a:pt x="85" y="56"/>
                      <a:pt x="84" y="56"/>
                    </a:cubicBezTo>
                    <a:cubicBezTo>
                      <a:pt x="84" y="55"/>
                      <a:pt x="84" y="56"/>
                      <a:pt x="84" y="55"/>
                    </a:cubicBezTo>
                    <a:close/>
                    <a:moveTo>
                      <a:pt x="75" y="56"/>
                    </a:moveTo>
                    <a:cubicBezTo>
                      <a:pt x="75" y="56"/>
                      <a:pt x="74" y="56"/>
                      <a:pt x="75" y="56"/>
                    </a:cubicBezTo>
                    <a:cubicBezTo>
                      <a:pt x="74" y="56"/>
                      <a:pt x="74" y="56"/>
                      <a:pt x="74" y="56"/>
                    </a:cubicBezTo>
                    <a:cubicBezTo>
                      <a:pt x="74" y="56"/>
                      <a:pt x="74" y="56"/>
                      <a:pt x="75" y="56"/>
                    </a:cubicBezTo>
                    <a:close/>
                    <a:moveTo>
                      <a:pt x="65" y="56"/>
                    </a:moveTo>
                    <a:cubicBezTo>
                      <a:pt x="65" y="56"/>
                      <a:pt x="65" y="56"/>
                      <a:pt x="65" y="56"/>
                    </a:cubicBezTo>
                    <a:cubicBezTo>
                      <a:pt x="65" y="56"/>
                      <a:pt x="66" y="56"/>
                      <a:pt x="66" y="56"/>
                    </a:cubicBezTo>
                    <a:cubicBezTo>
                      <a:pt x="66" y="56"/>
                      <a:pt x="66" y="56"/>
                      <a:pt x="66" y="56"/>
                    </a:cubicBezTo>
                    <a:cubicBezTo>
                      <a:pt x="66" y="56"/>
                      <a:pt x="66" y="56"/>
                      <a:pt x="66" y="56"/>
                    </a:cubicBezTo>
                    <a:cubicBezTo>
                      <a:pt x="66" y="56"/>
                      <a:pt x="66" y="56"/>
                      <a:pt x="65" y="56"/>
                    </a:cubicBezTo>
                    <a:close/>
                    <a:moveTo>
                      <a:pt x="68" y="56"/>
                    </a:moveTo>
                    <a:cubicBezTo>
                      <a:pt x="68" y="56"/>
                      <a:pt x="67" y="56"/>
                      <a:pt x="67" y="56"/>
                    </a:cubicBezTo>
                    <a:cubicBezTo>
                      <a:pt x="67" y="56"/>
                      <a:pt x="68" y="55"/>
                      <a:pt x="68" y="56"/>
                    </a:cubicBezTo>
                    <a:close/>
                    <a:moveTo>
                      <a:pt x="68" y="56"/>
                    </a:moveTo>
                    <a:cubicBezTo>
                      <a:pt x="68" y="56"/>
                      <a:pt x="68" y="56"/>
                      <a:pt x="69" y="56"/>
                    </a:cubicBezTo>
                    <a:cubicBezTo>
                      <a:pt x="69" y="56"/>
                      <a:pt x="68" y="56"/>
                      <a:pt x="68" y="56"/>
                    </a:cubicBezTo>
                    <a:close/>
                    <a:moveTo>
                      <a:pt x="69" y="56"/>
                    </a:moveTo>
                    <a:cubicBezTo>
                      <a:pt x="69" y="56"/>
                      <a:pt x="69" y="56"/>
                      <a:pt x="69" y="56"/>
                    </a:cubicBezTo>
                    <a:cubicBezTo>
                      <a:pt x="69" y="56"/>
                      <a:pt x="69" y="56"/>
                      <a:pt x="69" y="56"/>
                    </a:cubicBezTo>
                    <a:cubicBezTo>
                      <a:pt x="69" y="56"/>
                      <a:pt x="69" y="56"/>
                      <a:pt x="69" y="56"/>
                    </a:cubicBezTo>
                    <a:cubicBezTo>
                      <a:pt x="69" y="56"/>
                      <a:pt x="69" y="56"/>
                      <a:pt x="69" y="56"/>
                    </a:cubicBezTo>
                    <a:close/>
                    <a:moveTo>
                      <a:pt x="73" y="56"/>
                    </a:moveTo>
                    <a:cubicBezTo>
                      <a:pt x="73" y="56"/>
                      <a:pt x="73" y="56"/>
                      <a:pt x="73" y="56"/>
                    </a:cubicBezTo>
                    <a:cubicBezTo>
                      <a:pt x="73" y="56"/>
                      <a:pt x="73" y="56"/>
                      <a:pt x="73" y="56"/>
                    </a:cubicBezTo>
                    <a:cubicBezTo>
                      <a:pt x="73" y="56"/>
                      <a:pt x="73" y="55"/>
                      <a:pt x="73" y="56"/>
                    </a:cubicBezTo>
                    <a:cubicBezTo>
                      <a:pt x="73" y="56"/>
                      <a:pt x="73" y="56"/>
                      <a:pt x="73" y="56"/>
                    </a:cubicBezTo>
                    <a:cubicBezTo>
                      <a:pt x="73" y="56"/>
                      <a:pt x="73" y="56"/>
                      <a:pt x="73" y="56"/>
                    </a:cubicBezTo>
                    <a:close/>
                    <a:moveTo>
                      <a:pt x="73" y="57"/>
                    </a:moveTo>
                    <a:cubicBezTo>
                      <a:pt x="73" y="57"/>
                      <a:pt x="73" y="57"/>
                      <a:pt x="73" y="57"/>
                    </a:cubicBezTo>
                    <a:cubicBezTo>
                      <a:pt x="73" y="57"/>
                      <a:pt x="73" y="57"/>
                      <a:pt x="73" y="57"/>
                    </a:cubicBezTo>
                    <a:close/>
                    <a:moveTo>
                      <a:pt x="74" y="57"/>
                    </a:moveTo>
                    <a:cubicBezTo>
                      <a:pt x="74" y="57"/>
                      <a:pt x="74" y="57"/>
                      <a:pt x="74" y="57"/>
                    </a:cubicBezTo>
                    <a:cubicBezTo>
                      <a:pt x="73" y="57"/>
                      <a:pt x="73" y="57"/>
                      <a:pt x="73" y="57"/>
                    </a:cubicBezTo>
                    <a:cubicBezTo>
                      <a:pt x="73" y="57"/>
                      <a:pt x="73" y="57"/>
                      <a:pt x="73" y="57"/>
                    </a:cubicBezTo>
                    <a:cubicBezTo>
                      <a:pt x="73" y="57"/>
                      <a:pt x="73" y="57"/>
                      <a:pt x="72" y="57"/>
                    </a:cubicBezTo>
                    <a:cubicBezTo>
                      <a:pt x="72" y="57"/>
                      <a:pt x="73" y="57"/>
                      <a:pt x="73" y="57"/>
                    </a:cubicBezTo>
                    <a:cubicBezTo>
                      <a:pt x="73" y="57"/>
                      <a:pt x="73" y="57"/>
                      <a:pt x="73" y="57"/>
                    </a:cubicBezTo>
                    <a:cubicBezTo>
                      <a:pt x="73" y="57"/>
                      <a:pt x="73" y="57"/>
                      <a:pt x="73" y="57"/>
                    </a:cubicBezTo>
                    <a:cubicBezTo>
                      <a:pt x="73" y="57"/>
                      <a:pt x="73" y="57"/>
                      <a:pt x="73" y="57"/>
                    </a:cubicBezTo>
                    <a:cubicBezTo>
                      <a:pt x="73" y="57"/>
                      <a:pt x="73" y="57"/>
                      <a:pt x="73" y="57"/>
                    </a:cubicBezTo>
                    <a:cubicBezTo>
                      <a:pt x="73" y="57"/>
                      <a:pt x="73" y="57"/>
                      <a:pt x="73" y="57"/>
                    </a:cubicBezTo>
                    <a:cubicBezTo>
                      <a:pt x="73" y="57"/>
                      <a:pt x="73" y="57"/>
                      <a:pt x="73" y="57"/>
                    </a:cubicBezTo>
                    <a:cubicBezTo>
                      <a:pt x="73" y="57"/>
                      <a:pt x="73" y="56"/>
                      <a:pt x="73" y="56"/>
                    </a:cubicBezTo>
                    <a:cubicBezTo>
                      <a:pt x="73" y="56"/>
                      <a:pt x="73" y="56"/>
                      <a:pt x="73" y="56"/>
                    </a:cubicBezTo>
                    <a:cubicBezTo>
                      <a:pt x="73" y="56"/>
                      <a:pt x="73" y="56"/>
                      <a:pt x="73" y="56"/>
                    </a:cubicBezTo>
                    <a:cubicBezTo>
                      <a:pt x="73" y="56"/>
                      <a:pt x="73" y="56"/>
                      <a:pt x="73" y="56"/>
                    </a:cubicBezTo>
                    <a:cubicBezTo>
                      <a:pt x="73" y="56"/>
                      <a:pt x="73" y="56"/>
                      <a:pt x="73" y="56"/>
                    </a:cubicBezTo>
                    <a:cubicBezTo>
                      <a:pt x="73" y="56"/>
                      <a:pt x="74" y="56"/>
                      <a:pt x="74" y="56"/>
                    </a:cubicBezTo>
                    <a:cubicBezTo>
                      <a:pt x="74" y="57"/>
                      <a:pt x="74" y="57"/>
                      <a:pt x="74" y="57"/>
                    </a:cubicBezTo>
                    <a:cubicBezTo>
                      <a:pt x="74" y="57"/>
                      <a:pt x="74" y="57"/>
                      <a:pt x="74" y="57"/>
                    </a:cubicBezTo>
                    <a:cubicBezTo>
                      <a:pt x="74" y="57"/>
                      <a:pt x="74" y="57"/>
                      <a:pt x="74" y="57"/>
                    </a:cubicBezTo>
                    <a:close/>
                    <a:moveTo>
                      <a:pt x="75" y="57"/>
                    </a:moveTo>
                    <a:cubicBezTo>
                      <a:pt x="75" y="57"/>
                      <a:pt x="75" y="57"/>
                      <a:pt x="75" y="57"/>
                    </a:cubicBezTo>
                    <a:cubicBezTo>
                      <a:pt x="75" y="57"/>
                      <a:pt x="75" y="58"/>
                      <a:pt x="75" y="58"/>
                    </a:cubicBezTo>
                    <a:cubicBezTo>
                      <a:pt x="75" y="58"/>
                      <a:pt x="75" y="58"/>
                      <a:pt x="75" y="58"/>
                    </a:cubicBezTo>
                    <a:cubicBezTo>
                      <a:pt x="75" y="58"/>
                      <a:pt x="75" y="58"/>
                      <a:pt x="75" y="58"/>
                    </a:cubicBezTo>
                    <a:cubicBezTo>
                      <a:pt x="75" y="58"/>
                      <a:pt x="75" y="57"/>
                      <a:pt x="75" y="57"/>
                    </a:cubicBezTo>
                    <a:close/>
                    <a:moveTo>
                      <a:pt x="73" y="59"/>
                    </a:moveTo>
                    <a:cubicBezTo>
                      <a:pt x="73" y="59"/>
                      <a:pt x="73" y="59"/>
                      <a:pt x="73" y="59"/>
                    </a:cubicBezTo>
                    <a:cubicBezTo>
                      <a:pt x="73" y="59"/>
                      <a:pt x="73" y="59"/>
                      <a:pt x="73" y="59"/>
                    </a:cubicBezTo>
                    <a:cubicBezTo>
                      <a:pt x="73" y="59"/>
                      <a:pt x="73" y="59"/>
                      <a:pt x="73" y="59"/>
                    </a:cubicBezTo>
                    <a:cubicBezTo>
                      <a:pt x="73" y="59"/>
                      <a:pt x="73" y="59"/>
                      <a:pt x="73" y="59"/>
                    </a:cubicBezTo>
                    <a:cubicBezTo>
                      <a:pt x="73" y="58"/>
                      <a:pt x="73" y="58"/>
                      <a:pt x="73" y="58"/>
                    </a:cubicBezTo>
                    <a:cubicBezTo>
                      <a:pt x="73" y="58"/>
                      <a:pt x="73" y="58"/>
                      <a:pt x="73" y="58"/>
                    </a:cubicBezTo>
                    <a:cubicBezTo>
                      <a:pt x="73" y="58"/>
                      <a:pt x="73" y="58"/>
                      <a:pt x="73" y="58"/>
                    </a:cubicBezTo>
                    <a:cubicBezTo>
                      <a:pt x="73" y="58"/>
                      <a:pt x="73" y="58"/>
                      <a:pt x="73" y="58"/>
                    </a:cubicBezTo>
                    <a:cubicBezTo>
                      <a:pt x="74" y="58"/>
                      <a:pt x="74" y="58"/>
                      <a:pt x="74" y="58"/>
                    </a:cubicBezTo>
                    <a:cubicBezTo>
                      <a:pt x="74" y="58"/>
                      <a:pt x="74" y="58"/>
                      <a:pt x="74" y="58"/>
                    </a:cubicBezTo>
                    <a:cubicBezTo>
                      <a:pt x="74" y="58"/>
                      <a:pt x="74" y="58"/>
                      <a:pt x="74" y="58"/>
                    </a:cubicBezTo>
                    <a:cubicBezTo>
                      <a:pt x="74" y="58"/>
                      <a:pt x="74" y="58"/>
                      <a:pt x="74" y="58"/>
                    </a:cubicBezTo>
                    <a:cubicBezTo>
                      <a:pt x="74" y="58"/>
                      <a:pt x="74" y="58"/>
                      <a:pt x="74" y="58"/>
                    </a:cubicBezTo>
                    <a:cubicBezTo>
                      <a:pt x="74" y="58"/>
                      <a:pt x="74" y="58"/>
                      <a:pt x="74" y="58"/>
                    </a:cubicBezTo>
                    <a:cubicBezTo>
                      <a:pt x="75" y="58"/>
                      <a:pt x="75" y="57"/>
                      <a:pt x="75" y="57"/>
                    </a:cubicBezTo>
                    <a:cubicBezTo>
                      <a:pt x="75" y="58"/>
                      <a:pt x="75" y="58"/>
                      <a:pt x="75" y="58"/>
                    </a:cubicBezTo>
                    <a:cubicBezTo>
                      <a:pt x="75" y="58"/>
                      <a:pt x="75" y="58"/>
                      <a:pt x="75" y="58"/>
                    </a:cubicBezTo>
                    <a:cubicBezTo>
                      <a:pt x="75" y="58"/>
                      <a:pt x="75" y="58"/>
                      <a:pt x="75" y="58"/>
                    </a:cubicBezTo>
                    <a:cubicBezTo>
                      <a:pt x="75" y="58"/>
                      <a:pt x="75" y="58"/>
                      <a:pt x="75" y="58"/>
                    </a:cubicBezTo>
                    <a:cubicBezTo>
                      <a:pt x="76" y="58"/>
                      <a:pt x="76" y="58"/>
                      <a:pt x="76" y="58"/>
                    </a:cubicBezTo>
                    <a:cubicBezTo>
                      <a:pt x="76" y="58"/>
                      <a:pt x="76" y="58"/>
                      <a:pt x="76" y="58"/>
                    </a:cubicBezTo>
                    <a:cubicBezTo>
                      <a:pt x="76" y="58"/>
                      <a:pt x="76" y="58"/>
                      <a:pt x="76" y="58"/>
                    </a:cubicBezTo>
                    <a:cubicBezTo>
                      <a:pt x="76" y="59"/>
                      <a:pt x="77" y="59"/>
                      <a:pt x="77" y="59"/>
                    </a:cubicBezTo>
                    <a:cubicBezTo>
                      <a:pt x="77" y="58"/>
                      <a:pt x="77" y="58"/>
                      <a:pt x="77" y="58"/>
                    </a:cubicBezTo>
                    <a:cubicBezTo>
                      <a:pt x="77" y="58"/>
                      <a:pt x="77" y="58"/>
                      <a:pt x="76" y="58"/>
                    </a:cubicBezTo>
                    <a:cubicBezTo>
                      <a:pt x="77" y="58"/>
                      <a:pt x="77" y="58"/>
                      <a:pt x="77" y="58"/>
                    </a:cubicBezTo>
                    <a:cubicBezTo>
                      <a:pt x="77" y="58"/>
                      <a:pt x="77" y="59"/>
                      <a:pt x="77" y="59"/>
                    </a:cubicBezTo>
                    <a:cubicBezTo>
                      <a:pt x="77" y="59"/>
                      <a:pt x="77" y="59"/>
                      <a:pt x="76" y="59"/>
                    </a:cubicBezTo>
                    <a:cubicBezTo>
                      <a:pt x="76" y="59"/>
                      <a:pt x="76" y="59"/>
                      <a:pt x="76" y="59"/>
                    </a:cubicBezTo>
                    <a:cubicBezTo>
                      <a:pt x="76" y="59"/>
                      <a:pt x="76" y="59"/>
                      <a:pt x="76" y="59"/>
                    </a:cubicBezTo>
                    <a:cubicBezTo>
                      <a:pt x="76" y="59"/>
                      <a:pt x="76" y="59"/>
                      <a:pt x="76" y="59"/>
                    </a:cubicBezTo>
                    <a:cubicBezTo>
                      <a:pt x="76" y="59"/>
                      <a:pt x="76" y="59"/>
                      <a:pt x="76" y="59"/>
                    </a:cubicBezTo>
                    <a:cubicBezTo>
                      <a:pt x="76" y="59"/>
                      <a:pt x="76" y="59"/>
                      <a:pt x="76" y="59"/>
                    </a:cubicBezTo>
                    <a:cubicBezTo>
                      <a:pt x="76" y="59"/>
                      <a:pt x="76" y="59"/>
                      <a:pt x="76" y="59"/>
                    </a:cubicBezTo>
                    <a:cubicBezTo>
                      <a:pt x="76" y="59"/>
                      <a:pt x="76" y="59"/>
                      <a:pt x="75" y="59"/>
                    </a:cubicBezTo>
                    <a:cubicBezTo>
                      <a:pt x="75" y="59"/>
                      <a:pt x="75" y="59"/>
                      <a:pt x="75" y="59"/>
                    </a:cubicBezTo>
                    <a:cubicBezTo>
                      <a:pt x="75" y="59"/>
                      <a:pt x="75" y="59"/>
                      <a:pt x="74" y="59"/>
                    </a:cubicBezTo>
                    <a:cubicBezTo>
                      <a:pt x="74" y="59"/>
                      <a:pt x="74" y="59"/>
                      <a:pt x="74" y="59"/>
                    </a:cubicBezTo>
                    <a:cubicBezTo>
                      <a:pt x="74" y="59"/>
                      <a:pt x="74" y="59"/>
                      <a:pt x="74" y="59"/>
                    </a:cubicBezTo>
                    <a:cubicBezTo>
                      <a:pt x="74" y="59"/>
                      <a:pt x="74" y="59"/>
                      <a:pt x="74" y="59"/>
                    </a:cubicBezTo>
                    <a:cubicBezTo>
                      <a:pt x="74" y="59"/>
                      <a:pt x="73" y="59"/>
                      <a:pt x="73" y="59"/>
                    </a:cubicBezTo>
                    <a:close/>
                    <a:moveTo>
                      <a:pt x="66" y="59"/>
                    </a:moveTo>
                    <a:cubicBezTo>
                      <a:pt x="66" y="59"/>
                      <a:pt x="66" y="59"/>
                      <a:pt x="66" y="59"/>
                    </a:cubicBezTo>
                    <a:cubicBezTo>
                      <a:pt x="66" y="59"/>
                      <a:pt x="66" y="59"/>
                      <a:pt x="66" y="59"/>
                    </a:cubicBezTo>
                    <a:cubicBezTo>
                      <a:pt x="66" y="59"/>
                      <a:pt x="66" y="59"/>
                      <a:pt x="66" y="59"/>
                    </a:cubicBezTo>
                    <a:cubicBezTo>
                      <a:pt x="66" y="59"/>
                      <a:pt x="66" y="59"/>
                      <a:pt x="66" y="59"/>
                    </a:cubicBezTo>
                    <a:cubicBezTo>
                      <a:pt x="66" y="59"/>
                      <a:pt x="66" y="59"/>
                      <a:pt x="66" y="59"/>
                    </a:cubicBezTo>
                    <a:cubicBezTo>
                      <a:pt x="66" y="59"/>
                      <a:pt x="66" y="59"/>
                      <a:pt x="66" y="59"/>
                    </a:cubicBezTo>
                    <a:cubicBezTo>
                      <a:pt x="66" y="59"/>
                      <a:pt x="66" y="59"/>
                      <a:pt x="66" y="59"/>
                    </a:cubicBezTo>
                    <a:close/>
                    <a:moveTo>
                      <a:pt x="76" y="59"/>
                    </a:moveTo>
                    <a:cubicBezTo>
                      <a:pt x="76" y="59"/>
                      <a:pt x="76" y="59"/>
                      <a:pt x="76" y="59"/>
                    </a:cubicBezTo>
                    <a:cubicBezTo>
                      <a:pt x="76" y="59"/>
                      <a:pt x="76" y="59"/>
                      <a:pt x="76" y="59"/>
                    </a:cubicBezTo>
                    <a:cubicBezTo>
                      <a:pt x="76" y="59"/>
                      <a:pt x="76" y="59"/>
                      <a:pt x="76" y="59"/>
                    </a:cubicBezTo>
                    <a:cubicBezTo>
                      <a:pt x="76" y="59"/>
                      <a:pt x="76" y="59"/>
                      <a:pt x="76" y="59"/>
                    </a:cubicBezTo>
                    <a:cubicBezTo>
                      <a:pt x="76" y="59"/>
                      <a:pt x="76" y="59"/>
                      <a:pt x="76" y="59"/>
                    </a:cubicBezTo>
                    <a:cubicBezTo>
                      <a:pt x="76" y="59"/>
                      <a:pt x="76" y="59"/>
                      <a:pt x="76" y="59"/>
                    </a:cubicBezTo>
                    <a:cubicBezTo>
                      <a:pt x="76" y="59"/>
                      <a:pt x="76" y="59"/>
                      <a:pt x="76" y="59"/>
                    </a:cubicBezTo>
                    <a:close/>
                    <a:moveTo>
                      <a:pt x="70" y="60"/>
                    </a:moveTo>
                    <a:cubicBezTo>
                      <a:pt x="70" y="60"/>
                      <a:pt x="70" y="60"/>
                      <a:pt x="70" y="60"/>
                    </a:cubicBezTo>
                    <a:cubicBezTo>
                      <a:pt x="70" y="60"/>
                      <a:pt x="70" y="60"/>
                      <a:pt x="70" y="60"/>
                    </a:cubicBezTo>
                    <a:cubicBezTo>
                      <a:pt x="70" y="60"/>
                      <a:pt x="70" y="60"/>
                      <a:pt x="70" y="60"/>
                    </a:cubicBezTo>
                    <a:cubicBezTo>
                      <a:pt x="70" y="60"/>
                      <a:pt x="70" y="60"/>
                      <a:pt x="70" y="60"/>
                    </a:cubicBezTo>
                    <a:cubicBezTo>
                      <a:pt x="70" y="59"/>
                      <a:pt x="70" y="59"/>
                      <a:pt x="70" y="59"/>
                    </a:cubicBezTo>
                    <a:cubicBezTo>
                      <a:pt x="70" y="59"/>
                      <a:pt x="70" y="59"/>
                      <a:pt x="70" y="60"/>
                    </a:cubicBezTo>
                    <a:close/>
                    <a:moveTo>
                      <a:pt x="77" y="61"/>
                    </a:moveTo>
                    <a:cubicBezTo>
                      <a:pt x="76" y="61"/>
                      <a:pt x="76" y="61"/>
                      <a:pt x="76" y="61"/>
                    </a:cubicBezTo>
                    <a:cubicBezTo>
                      <a:pt x="76" y="61"/>
                      <a:pt x="76" y="61"/>
                      <a:pt x="76" y="61"/>
                    </a:cubicBezTo>
                    <a:cubicBezTo>
                      <a:pt x="76" y="61"/>
                      <a:pt x="76" y="61"/>
                      <a:pt x="76" y="61"/>
                    </a:cubicBezTo>
                    <a:cubicBezTo>
                      <a:pt x="76" y="61"/>
                      <a:pt x="76" y="61"/>
                      <a:pt x="76" y="61"/>
                    </a:cubicBezTo>
                    <a:cubicBezTo>
                      <a:pt x="77" y="60"/>
                      <a:pt x="77" y="60"/>
                      <a:pt x="77" y="60"/>
                    </a:cubicBezTo>
                    <a:cubicBezTo>
                      <a:pt x="77" y="60"/>
                      <a:pt x="77" y="60"/>
                      <a:pt x="78" y="60"/>
                    </a:cubicBezTo>
                    <a:cubicBezTo>
                      <a:pt x="78" y="60"/>
                      <a:pt x="77" y="60"/>
                      <a:pt x="77" y="61"/>
                    </a:cubicBezTo>
                    <a:cubicBezTo>
                      <a:pt x="77" y="61"/>
                      <a:pt x="77" y="61"/>
                      <a:pt x="77" y="61"/>
                    </a:cubicBezTo>
                    <a:close/>
                    <a:moveTo>
                      <a:pt x="76" y="61"/>
                    </a:moveTo>
                    <a:cubicBezTo>
                      <a:pt x="76" y="61"/>
                      <a:pt x="76" y="61"/>
                      <a:pt x="76" y="61"/>
                    </a:cubicBezTo>
                    <a:cubicBezTo>
                      <a:pt x="76" y="61"/>
                      <a:pt x="76" y="61"/>
                      <a:pt x="76" y="61"/>
                    </a:cubicBezTo>
                    <a:cubicBezTo>
                      <a:pt x="77" y="61"/>
                      <a:pt x="77" y="61"/>
                      <a:pt x="77" y="61"/>
                    </a:cubicBezTo>
                    <a:cubicBezTo>
                      <a:pt x="77" y="61"/>
                      <a:pt x="77" y="61"/>
                      <a:pt x="77" y="61"/>
                    </a:cubicBezTo>
                    <a:cubicBezTo>
                      <a:pt x="77" y="61"/>
                      <a:pt x="77" y="61"/>
                      <a:pt x="77" y="61"/>
                    </a:cubicBezTo>
                    <a:cubicBezTo>
                      <a:pt x="77" y="61"/>
                      <a:pt x="77" y="61"/>
                      <a:pt x="77" y="61"/>
                    </a:cubicBezTo>
                    <a:cubicBezTo>
                      <a:pt x="77" y="61"/>
                      <a:pt x="77" y="61"/>
                      <a:pt x="76" y="61"/>
                    </a:cubicBezTo>
                    <a:cubicBezTo>
                      <a:pt x="76" y="61"/>
                      <a:pt x="76" y="61"/>
                      <a:pt x="76" y="61"/>
                    </a:cubicBezTo>
                    <a:close/>
                    <a:moveTo>
                      <a:pt x="79" y="61"/>
                    </a:moveTo>
                    <a:cubicBezTo>
                      <a:pt x="79" y="61"/>
                      <a:pt x="79" y="61"/>
                      <a:pt x="78" y="61"/>
                    </a:cubicBezTo>
                    <a:cubicBezTo>
                      <a:pt x="78" y="61"/>
                      <a:pt x="78" y="61"/>
                      <a:pt x="78" y="61"/>
                    </a:cubicBezTo>
                    <a:cubicBezTo>
                      <a:pt x="78" y="61"/>
                      <a:pt x="78" y="61"/>
                      <a:pt x="78" y="61"/>
                    </a:cubicBezTo>
                    <a:cubicBezTo>
                      <a:pt x="78" y="61"/>
                      <a:pt x="78" y="61"/>
                      <a:pt x="78" y="61"/>
                    </a:cubicBezTo>
                    <a:cubicBezTo>
                      <a:pt x="78" y="60"/>
                      <a:pt x="78" y="60"/>
                      <a:pt x="78" y="60"/>
                    </a:cubicBezTo>
                    <a:cubicBezTo>
                      <a:pt x="78" y="60"/>
                      <a:pt x="78" y="60"/>
                      <a:pt x="78" y="60"/>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80" y="59"/>
                      <a:pt x="80" y="59"/>
                      <a:pt x="80" y="59"/>
                    </a:cubicBezTo>
                    <a:cubicBezTo>
                      <a:pt x="80" y="59"/>
                      <a:pt x="80" y="59"/>
                      <a:pt x="80" y="60"/>
                    </a:cubicBezTo>
                    <a:cubicBezTo>
                      <a:pt x="80" y="59"/>
                      <a:pt x="79" y="59"/>
                      <a:pt x="79" y="59"/>
                    </a:cubicBezTo>
                    <a:cubicBezTo>
                      <a:pt x="79" y="59"/>
                      <a:pt x="79" y="59"/>
                      <a:pt x="79" y="59"/>
                    </a:cubicBezTo>
                    <a:cubicBezTo>
                      <a:pt x="79" y="59"/>
                      <a:pt x="79" y="59"/>
                      <a:pt x="79" y="59"/>
                    </a:cubicBezTo>
                    <a:cubicBezTo>
                      <a:pt x="79" y="59"/>
                      <a:pt x="79" y="59"/>
                      <a:pt x="78" y="60"/>
                    </a:cubicBezTo>
                    <a:cubicBezTo>
                      <a:pt x="78" y="60"/>
                      <a:pt x="78" y="60"/>
                      <a:pt x="78" y="60"/>
                    </a:cubicBezTo>
                    <a:cubicBezTo>
                      <a:pt x="78" y="60"/>
                      <a:pt x="78" y="60"/>
                      <a:pt x="78" y="60"/>
                    </a:cubicBezTo>
                    <a:cubicBezTo>
                      <a:pt x="78" y="60"/>
                      <a:pt x="79" y="60"/>
                      <a:pt x="79" y="60"/>
                    </a:cubicBezTo>
                    <a:cubicBezTo>
                      <a:pt x="79" y="60"/>
                      <a:pt x="80" y="61"/>
                      <a:pt x="80" y="61"/>
                    </a:cubicBezTo>
                    <a:cubicBezTo>
                      <a:pt x="80" y="61"/>
                      <a:pt x="80" y="61"/>
                      <a:pt x="80" y="61"/>
                    </a:cubicBezTo>
                    <a:cubicBezTo>
                      <a:pt x="79" y="61"/>
                      <a:pt x="79" y="61"/>
                      <a:pt x="79" y="61"/>
                    </a:cubicBezTo>
                    <a:close/>
                    <a:moveTo>
                      <a:pt x="81" y="61"/>
                    </a:moveTo>
                    <a:cubicBezTo>
                      <a:pt x="81" y="61"/>
                      <a:pt x="81" y="61"/>
                      <a:pt x="81" y="61"/>
                    </a:cubicBezTo>
                    <a:cubicBezTo>
                      <a:pt x="81" y="61"/>
                      <a:pt x="81" y="61"/>
                      <a:pt x="81" y="61"/>
                    </a:cubicBezTo>
                    <a:cubicBezTo>
                      <a:pt x="81" y="61"/>
                      <a:pt x="81" y="61"/>
                      <a:pt x="81" y="61"/>
                    </a:cubicBezTo>
                    <a:cubicBezTo>
                      <a:pt x="81" y="61"/>
                      <a:pt x="81" y="61"/>
                      <a:pt x="81" y="61"/>
                    </a:cubicBezTo>
                    <a:close/>
                    <a:moveTo>
                      <a:pt x="84" y="61"/>
                    </a:moveTo>
                    <a:cubicBezTo>
                      <a:pt x="84" y="61"/>
                      <a:pt x="84" y="61"/>
                      <a:pt x="84" y="61"/>
                    </a:cubicBezTo>
                    <a:cubicBezTo>
                      <a:pt x="84" y="61"/>
                      <a:pt x="84" y="61"/>
                      <a:pt x="84" y="61"/>
                    </a:cubicBezTo>
                    <a:cubicBezTo>
                      <a:pt x="84" y="61"/>
                      <a:pt x="84" y="61"/>
                      <a:pt x="84" y="61"/>
                    </a:cubicBezTo>
                    <a:cubicBezTo>
                      <a:pt x="84" y="61"/>
                      <a:pt x="84" y="61"/>
                      <a:pt x="84" y="61"/>
                    </a:cubicBezTo>
                    <a:cubicBezTo>
                      <a:pt x="84" y="61"/>
                      <a:pt x="84" y="61"/>
                      <a:pt x="84" y="61"/>
                    </a:cubicBezTo>
                    <a:close/>
                    <a:moveTo>
                      <a:pt x="79" y="62"/>
                    </a:moveTo>
                    <a:cubicBezTo>
                      <a:pt x="79" y="62"/>
                      <a:pt x="79" y="62"/>
                      <a:pt x="79" y="62"/>
                    </a:cubicBezTo>
                    <a:cubicBezTo>
                      <a:pt x="79" y="62"/>
                      <a:pt x="80" y="62"/>
                      <a:pt x="80" y="62"/>
                    </a:cubicBezTo>
                    <a:cubicBezTo>
                      <a:pt x="80" y="62"/>
                      <a:pt x="80" y="62"/>
                      <a:pt x="80" y="62"/>
                    </a:cubicBezTo>
                    <a:cubicBezTo>
                      <a:pt x="80" y="62"/>
                      <a:pt x="80" y="62"/>
                      <a:pt x="80" y="62"/>
                    </a:cubicBezTo>
                    <a:cubicBezTo>
                      <a:pt x="80" y="62"/>
                      <a:pt x="80" y="62"/>
                      <a:pt x="80" y="62"/>
                    </a:cubicBezTo>
                    <a:cubicBezTo>
                      <a:pt x="80" y="62"/>
                      <a:pt x="79" y="62"/>
                      <a:pt x="79" y="62"/>
                    </a:cubicBezTo>
                    <a:close/>
                    <a:moveTo>
                      <a:pt x="80" y="62"/>
                    </a:moveTo>
                    <a:cubicBezTo>
                      <a:pt x="80" y="62"/>
                      <a:pt x="80" y="62"/>
                      <a:pt x="80" y="62"/>
                    </a:cubicBezTo>
                    <a:cubicBezTo>
                      <a:pt x="80" y="62"/>
                      <a:pt x="80" y="62"/>
                      <a:pt x="80" y="61"/>
                    </a:cubicBezTo>
                    <a:cubicBezTo>
                      <a:pt x="80" y="61"/>
                      <a:pt x="81" y="62"/>
                      <a:pt x="81" y="62"/>
                    </a:cubicBezTo>
                    <a:cubicBezTo>
                      <a:pt x="81" y="62"/>
                      <a:pt x="80" y="62"/>
                      <a:pt x="80" y="62"/>
                    </a:cubicBezTo>
                    <a:cubicBezTo>
                      <a:pt x="80" y="62"/>
                      <a:pt x="80" y="62"/>
                      <a:pt x="80" y="62"/>
                    </a:cubicBezTo>
                    <a:close/>
                    <a:moveTo>
                      <a:pt x="85" y="62"/>
                    </a:moveTo>
                    <a:cubicBezTo>
                      <a:pt x="85" y="62"/>
                      <a:pt x="85" y="62"/>
                      <a:pt x="85" y="62"/>
                    </a:cubicBezTo>
                    <a:cubicBezTo>
                      <a:pt x="86" y="62"/>
                      <a:pt x="86" y="62"/>
                      <a:pt x="86" y="62"/>
                    </a:cubicBezTo>
                    <a:cubicBezTo>
                      <a:pt x="86" y="62"/>
                      <a:pt x="86" y="62"/>
                      <a:pt x="86" y="62"/>
                    </a:cubicBezTo>
                    <a:cubicBezTo>
                      <a:pt x="86" y="62"/>
                      <a:pt x="86" y="62"/>
                      <a:pt x="85" y="62"/>
                    </a:cubicBezTo>
                    <a:close/>
                    <a:moveTo>
                      <a:pt x="76" y="63"/>
                    </a:moveTo>
                    <a:cubicBezTo>
                      <a:pt x="76" y="63"/>
                      <a:pt x="76" y="63"/>
                      <a:pt x="76" y="63"/>
                    </a:cubicBezTo>
                    <a:cubicBezTo>
                      <a:pt x="76" y="63"/>
                      <a:pt x="75" y="64"/>
                      <a:pt x="76" y="63"/>
                    </a:cubicBezTo>
                    <a:close/>
                    <a:moveTo>
                      <a:pt x="67" y="65"/>
                    </a:moveTo>
                    <a:cubicBezTo>
                      <a:pt x="67" y="64"/>
                      <a:pt x="67" y="64"/>
                      <a:pt x="67" y="64"/>
                    </a:cubicBezTo>
                    <a:cubicBezTo>
                      <a:pt x="67" y="64"/>
                      <a:pt x="67" y="64"/>
                      <a:pt x="67" y="65"/>
                    </a:cubicBezTo>
                    <a:cubicBezTo>
                      <a:pt x="67" y="65"/>
                      <a:pt x="67" y="65"/>
                      <a:pt x="67" y="65"/>
                    </a:cubicBezTo>
                    <a:cubicBezTo>
                      <a:pt x="67" y="65"/>
                      <a:pt x="67" y="65"/>
                      <a:pt x="67" y="65"/>
                    </a:cubicBezTo>
                    <a:close/>
                    <a:moveTo>
                      <a:pt x="100" y="65"/>
                    </a:moveTo>
                    <a:cubicBezTo>
                      <a:pt x="100" y="65"/>
                      <a:pt x="100" y="65"/>
                      <a:pt x="100" y="65"/>
                    </a:cubicBezTo>
                    <a:cubicBezTo>
                      <a:pt x="99" y="65"/>
                      <a:pt x="99" y="65"/>
                      <a:pt x="99" y="65"/>
                    </a:cubicBezTo>
                    <a:cubicBezTo>
                      <a:pt x="99" y="65"/>
                      <a:pt x="99" y="65"/>
                      <a:pt x="99" y="65"/>
                    </a:cubicBezTo>
                    <a:cubicBezTo>
                      <a:pt x="99" y="65"/>
                      <a:pt x="99" y="65"/>
                      <a:pt x="99" y="65"/>
                    </a:cubicBezTo>
                    <a:cubicBezTo>
                      <a:pt x="99" y="65"/>
                      <a:pt x="100" y="65"/>
                      <a:pt x="100" y="65"/>
                    </a:cubicBezTo>
                    <a:cubicBezTo>
                      <a:pt x="100" y="65"/>
                      <a:pt x="100" y="65"/>
                      <a:pt x="100" y="65"/>
                    </a:cubicBezTo>
                    <a:close/>
                    <a:moveTo>
                      <a:pt x="100" y="65"/>
                    </a:moveTo>
                    <a:cubicBezTo>
                      <a:pt x="100" y="65"/>
                      <a:pt x="100" y="65"/>
                      <a:pt x="100" y="65"/>
                    </a:cubicBezTo>
                    <a:cubicBezTo>
                      <a:pt x="100" y="65"/>
                      <a:pt x="99" y="65"/>
                      <a:pt x="99" y="65"/>
                    </a:cubicBezTo>
                    <a:cubicBezTo>
                      <a:pt x="99" y="65"/>
                      <a:pt x="99" y="65"/>
                      <a:pt x="99" y="65"/>
                    </a:cubicBezTo>
                    <a:cubicBezTo>
                      <a:pt x="99" y="65"/>
                      <a:pt x="100" y="64"/>
                      <a:pt x="100" y="65"/>
                    </a:cubicBezTo>
                    <a:close/>
                    <a:moveTo>
                      <a:pt x="95" y="64"/>
                    </a:moveTo>
                    <a:cubicBezTo>
                      <a:pt x="95" y="64"/>
                      <a:pt x="95" y="65"/>
                      <a:pt x="96" y="65"/>
                    </a:cubicBezTo>
                    <a:cubicBezTo>
                      <a:pt x="96" y="64"/>
                      <a:pt x="96" y="64"/>
                      <a:pt x="96" y="64"/>
                    </a:cubicBezTo>
                    <a:cubicBezTo>
                      <a:pt x="96" y="65"/>
                      <a:pt x="96" y="65"/>
                      <a:pt x="96" y="65"/>
                    </a:cubicBezTo>
                    <a:cubicBezTo>
                      <a:pt x="97" y="64"/>
                      <a:pt x="98" y="64"/>
                      <a:pt x="98" y="65"/>
                    </a:cubicBezTo>
                    <a:cubicBezTo>
                      <a:pt x="98" y="65"/>
                      <a:pt x="97" y="65"/>
                      <a:pt x="96" y="65"/>
                    </a:cubicBezTo>
                    <a:cubicBezTo>
                      <a:pt x="96" y="65"/>
                      <a:pt x="96" y="65"/>
                      <a:pt x="96" y="65"/>
                    </a:cubicBezTo>
                    <a:cubicBezTo>
                      <a:pt x="96" y="65"/>
                      <a:pt x="96" y="65"/>
                      <a:pt x="96" y="65"/>
                    </a:cubicBezTo>
                    <a:cubicBezTo>
                      <a:pt x="95" y="65"/>
                      <a:pt x="95" y="65"/>
                      <a:pt x="95" y="65"/>
                    </a:cubicBezTo>
                    <a:cubicBezTo>
                      <a:pt x="95" y="65"/>
                      <a:pt x="95" y="65"/>
                      <a:pt x="95" y="65"/>
                    </a:cubicBezTo>
                    <a:cubicBezTo>
                      <a:pt x="95" y="65"/>
                      <a:pt x="95" y="64"/>
                      <a:pt x="95" y="64"/>
                    </a:cubicBezTo>
                    <a:close/>
                    <a:moveTo>
                      <a:pt x="95" y="65"/>
                    </a:moveTo>
                    <a:cubicBezTo>
                      <a:pt x="95" y="65"/>
                      <a:pt x="95" y="65"/>
                      <a:pt x="95" y="65"/>
                    </a:cubicBezTo>
                    <a:cubicBezTo>
                      <a:pt x="95" y="65"/>
                      <a:pt x="94" y="65"/>
                      <a:pt x="94" y="64"/>
                    </a:cubicBezTo>
                    <a:cubicBezTo>
                      <a:pt x="95" y="64"/>
                      <a:pt x="95" y="65"/>
                      <a:pt x="95" y="65"/>
                    </a:cubicBezTo>
                    <a:cubicBezTo>
                      <a:pt x="95" y="65"/>
                      <a:pt x="95" y="65"/>
                      <a:pt x="95" y="65"/>
                    </a:cubicBezTo>
                    <a:cubicBezTo>
                      <a:pt x="95" y="65"/>
                      <a:pt x="95" y="65"/>
                      <a:pt x="95" y="65"/>
                    </a:cubicBezTo>
                    <a:close/>
                    <a:moveTo>
                      <a:pt x="93" y="65"/>
                    </a:moveTo>
                    <a:cubicBezTo>
                      <a:pt x="93" y="65"/>
                      <a:pt x="93" y="65"/>
                      <a:pt x="93" y="65"/>
                    </a:cubicBezTo>
                    <a:cubicBezTo>
                      <a:pt x="93" y="65"/>
                      <a:pt x="93" y="65"/>
                      <a:pt x="93" y="65"/>
                    </a:cubicBezTo>
                    <a:cubicBezTo>
                      <a:pt x="93" y="65"/>
                      <a:pt x="92" y="65"/>
                      <a:pt x="92" y="65"/>
                    </a:cubicBezTo>
                    <a:cubicBezTo>
                      <a:pt x="92" y="64"/>
                      <a:pt x="93" y="64"/>
                      <a:pt x="93" y="64"/>
                    </a:cubicBezTo>
                    <a:cubicBezTo>
                      <a:pt x="93" y="64"/>
                      <a:pt x="93" y="64"/>
                      <a:pt x="93" y="65"/>
                    </a:cubicBezTo>
                    <a:close/>
                    <a:moveTo>
                      <a:pt x="77" y="66"/>
                    </a:moveTo>
                    <a:cubicBezTo>
                      <a:pt x="77" y="66"/>
                      <a:pt x="76" y="66"/>
                      <a:pt x="77" y="66"/>
                    </a:cubicBezTo>
                    <a:close/>
                    <a:moveTo>
                      <a:pt x="75" y="66"/>
                    </a:moveTo>
                    <a:cubicBezTo>
                      <a:pt x="75" y="66"/>
                      <a:pt x="75" y="66"/>
                      <a:pt x="75" y="66"/>
                    </a:cubicBezTo>
                    <a:cubicBezTo>
                      <a:pt x="75" y="66"/>
                      <a:pt x="75" y="66"/>
                      <a:pt x="75" y="66"/>
                    </a:cubicBezTo>
                    <a:close/>
                    <a:moveTo>
                      <a:pt x="88" y="66"/>
                    </a:moveTo>
                    <a:cubicBezTo>
                      <a:pt x="88" y="66"/>
                      <a:pt x="88" y="66"/>
                      <a:pt x="88" y="66"/>
                    </a:cubicBezTo>
                    <a:cubicBezTo>
                      <a:pt x="88" y="66"/>
                      <a:pt x="88" y="66"/>
                      <a:pt x="88" y="66"/>
                    </a:cubicBezTo>
                    <a:cubicBezTo>
                      <a:pt x="88" y="65"/>
                      <a:pt x="88" y="65"/>
                      <a:pt x="88" y="66"/>
                    </a:cubicBezTo>
                    <a:cubicBezTo>
                      <a:pt x="88" y="66"/>
                      <a:pt x="88" y="66"/>
                      <a:pt x="88" y="66"/>
                    </a:cubicBezTo>
                    <a:cubicBezTo>
                      <a:pt x="88" y="66"/>
                      <a:pt x="87" y="66"/>
                      <a:pt x="87" y="66"/>
                    </a:cubicBezTo>
                    <a:cubicBezTo>
                      <a:pt x="87" y="66"/>
                      <a:pt x="87" y="66"/>
                      <a:pt x="87" y="66"/>
                    </a:cubicBezTo>
                    <a:cubicBezTo>
                      <a:pt x="87" y="66"/>
                      <a:pt x="87" y="66"/>
                      <a:pt x="87" y="66"/>
                    </a:cubicBezTo>
                    <a:cubicBezTo>
                      <a:pt x="87" y="66"/>
                      <a:pt x="87" y="66"/>
                      <a:pt x="87" y="66"/>
                    </a:cubicBezTo>
                    <a:cubicBezTo>
                      <a:pt x="87" y="66"/>
                      <a:pt x="87" y="66"/>
                      <a:pt x="87" y="66"/>
                    </a:cubicBezTo>
                    <a:cubicBezTo>
                      <a:pt x="87" y="66"/>
                      <a:pt x="87" y="66"/>
                      <a:pt x="87" y="66"/>
                    </a:cubicBezTo>
                    <a:cubicBezTo>
                      <a:pt x="87" y="66"/>
                      <a:pt x="87" y="66"/>
                      <a:pt x="87" y="66"/>
                    </a:cubicBezTo>
                    <a:cubicBezTo>
                      <a:pt x="87" y="66"/>
                      <a:pt x="87" y="65"/>
                      <a:pt x="87" y="65"/>
                    </a:cubicBezTo>
                    <a:cubicBezTo>
                      <a:pt x="87" y="65"/>
                      <a:pt x="87" y="65"/>
                      <a:pt x="87" y="65"/>
                    </a:cubicBezTo>
                    <a:cubicBezTo>
                      <a:pt x="87" y="65"/>
                      <a:pt x="87" y="65"/>
                      <a:pt x="87" y="65"/>
                    </a:cubicBezTo>
                    <a:cubicBezTo>
                      <a:pt x="87" y="65"/>
                      <a:pt x="87" y="65"/>
                      <a:pt x="87" y="65"/>
                    </a:cubicBezTo>
                    <a:cubicBezTo>
                      <a:pt x="87" y="65"/>
                      <a:pt x="87" y="65"/>
                      <a:pt x="87" y="65"/>
                    </a:cubicBezTo>
                    <a:cubicBezTo>
                      <a:pt x="88" y="65"/>
                      <a:pt x="88" y="65"/>
                      <a:pt x="88" y="65"/>
                    </a:cubicBezTo>
                    <a:cubicBezTo>
                      <a:pt x="88" y="65"/>
                      <a:pt x="88" y="65"/>
                      <a:pt x="88" y="65"/>
                    </a:cubicBezTo>
                    <a:cubicBezTo>
                      <a:pt x="88" y="65"/>
                      <a:pt x="88" y="66"/>
                      <a:pt x="88" y="66"/>
                    </a:cubicBezTo>
                    <a:cubicBezTo>
                      <a:pt x="88" y="66"/>
                      <a:pt x="88" y="66"/>
                      <a:pt x="89" y="66"/>
                    </a:cubicBezTo>
                    <a:cubicBezTo>
                      <a:pt x="89" y="66"/>
                      <a:pt x="89" y="66"/>
                      <a:pt x="89" y="66"/>
                    </a:cubicBezTo>
                    <a:cubicBezTo>
                      <a:pt x="88" y="66"/>
                      <a:pt x="88" y="66"/>
                      <a:pt x="88" y="66"/>
                    </a:cubicBezTo>
                    <a:close/>
                    <a:moveTo>
                      <a:pt x="92" y="65"/>
                    </a:moveTo>
                    <a:cubicBezTo>
                      <a:pt x="92" y="65"/>
                      <a:pt x="92" y="65"/>
                      <a:pt x="92" y="65"/>
                    </a:cubicBezTo>
                    <a:cubicBezTo>
                      <a:pt x="92" y="65"/>
                      <a:pt x="92" y="65"/>
                      <a:pt x="92" y="65"/>
                    </a:cubicBezTo>
                    <a:cubicBezTo>
                      <a:pt x="92" y="65"/>
                      <a:pt x="92" y="65"/>
                      <a:pt x="93" y="65"/>
                    </a:cubicBezTo>
                    <a:cubicBezTo>
                      <a:pt x="93" y="65"/>
                      <a:pt x="93" y="65"/>
                      <a:pt x="93" y="65"/>
                    </a:cubicBezTo>
                    <a:cubicBezTo>
                      <a:pt x="93" y="65"/>
                      <a:pt x="93" y="65"/>
                      <a:pt x="93" y="65"/>
                    </a:cubicBezTo>
                    <a:cubicBezTo>
                      <a:pt x="93" y="65"/>
                      <a:pt x="93" y="65"/>
                      <a:pt x="93" y="65"/>
                    </a:cubicBezTo>
                    <a:cubicBezTo>
                      <a:pt x="93" y="65"/>
                      <a:pt x="92" y="65"/>
                      <a:pt x="92" y="65"/>
                    </a:cubicBezTo>
                    <a:close/>
                    <a:moveTo>
                      <a:pt x="91" y="65"/>
                    </a:moveTo>
                    <a:cubicBezTo>
                      <a:pt x="91" y="65"/>
                      <a:pt x="91" y="65"/>
                      <a:pt x="91" y="65"/>
                    </a:cubicBezTo>
                    <a:cubicBezTo>
                      <a:pt x="91" y="65"/>
                      <a:pt x="91" y="65"/>
                      <a:pt x="91" y="65"/>
                    </a:cubicBezTo>
                    <a:close/>
                    <a:moveTo>
                      <a:pt x="84" y="64"/>
                    </a:moveTo>
                    <a:cubicBezTo>
                      <a:pt x="84" y="64"/>
                      <a:pt x="84" y="64"/>
                      <a:pt x="84" y="64"/>
                    </a:cubicBezTo>
                    <a:cubicBezTo>
                      <a:pt x="84" y="64"/>
                      <a:pt x="84" y="64"/>
                      <a:pt x="84" y="64"/>
                    </a:cubicBezTo>
                    <a:cubicBezTo>
                      <a:pt x="84" y="64"/>
                      <a:pt x="84" y="64"/>
                      <a:pt x="84" y="64"/>
                    </a:cubicBezTo>
                    <a:cubicBezTo>
                      <a:pt x="84" y="64"/>
                      <a:pt x="84" y="64"/>
                      <a:pt x="84" y="64"/>
                    </a:cubicBezTo>
                    <a:cubicBezTo>
                      <a:pt x="85" y="64"/>
                      <a:pt x="85" y="64"/>
                      <a:pt x="86" y="64"/>
                    </a:cubicBezTo>
                    <a:cubicBezTo>
                      <a:pt x="86" y="64"/>
                      <a:pt x="86" y="64"/>
                      <a:pt x="86" y="64"/>
                    </a:cubicBezTo>
                    <a:cubicBezTo>
                      <a:pt x="86" y="65"/>
                      <a:pt x="86" y="64"/>
                      <a:pt x="86" y="64"/>
                    </a:cubicBezTo>
                    <a:cubicBezTo>
                      <a:pt x="85" y="64"/>
                      <a:pt x="85" y="64"/>
                      <a:pt x="85" y="65"/>
                    </a:cubicBezTo>
                    <a:cubicBezTo>
                      <a:pt x="85" y="64"/>
                      <a:pt x="84" y="64"/>
                      <a:pt x="84" y="65"/>
                    </a:cubicBezTo>
                    <a:cubicBezTo>
                      <a:pt x="84" y="65"/>
                      <a:pt x="84" y="65"/>
                      <a:pt x="84" y="65"/>
                    </a:cubicBezTo>
                    <a:cubicBezTo>
                      <a:pt x="84" y="65"/>
                      <a:pt x="84" y="64"/>
                      <a:pt x="84" y="64"/>
                    </a:cubicBezTo>
                    <a:cubicBezTo>
                      <a:pt x="84" y="64"/>
                      <a:pt x="84" y="64"/>
                      <a:pt x="84" y="64"/>
                    </a:cubicBezTo>
                    <a:cubicBezTo>
                      <a:pt x="84" y="64"/>
                      <a:pt x="84" y="64"/>
                      <a:pt x="84" y="64"/>
                    </a:cubicBezTo>
                    <a:cubicBezTo>
                      <a:pt x="84" y="64"/>
                      <a:pt x="84" y="64"/>
                      <a:pt x="84" y="64"/>
                    </a:cubicBezTo>
                    <a:cubicBezTo>
                      <a:pt x="84" y="64"/>
                      <a:pt x="84" y="64"/>
                      <a:pt x="84" y="64"/>
                    </a:cubicBezTo>
                    <a:cubicBezTo>
                      <a:pt x="84" y="64"/>
                      <a:pt x="84" y="64"/>
                      <a:pt x="84" y="64"/>
                    </a:cubicBezTo>
                    <a:cubicBezTo>
                      <a:pt x="84" y="64"/>
                      <a:pt x="84" y="64"/>
                      <a:pt x="84" y="64"/>
                    </a:cubicBezTo>
                    <a:cubicBezTo>
                      <a:pt x="84" y="64"/>
                      <a:pt x="84" y="64"/>
                      <a:pt x="84" y="64"/>
                    </a:cubicBezTo>
                    <a:close/>
                    <a:moveTo>
                      <a:pt x="91" y="65"/>
                    </a:moveTo>
                    <a:cubicBezTo>
                      <a:pt x="91" y="65"/>
                      <a:pt x="91" y="65"/>
                      <a:pt x="91" y="65"/>
                    </a:cubicBezTo>
                    <a:cubicBezTo>
                      <a:pt x="91" y="64"/>
                      <a:pt x="91" y="64"/>
                      <a:pt x="91" y="64"/>
                    </a:cubicBezTo>
                    <a:cubicBezTo>
                      <a:pt x="91" y="64"/>
                      <a:pt x="91" y="64"/>
                      <a:pt x="91" y="64"/>
                    </a:cubicBezTo>
                    <a:cubicBezTo>
                      <a:pt x="91" y="65"/>
                      <a:pt x="91" y="65"/>
                      <a:pt x="91" y="65"/>
                    </a:cubicBezTo>
                    <a:cubicBezTo>
                      <a:pt x="91" y="65"/>
                      <a:pt x="91" y="65"/>
                      <a:pt x="91" y="65"/>
                    </a:cubicBezTo>
                    <a:close/>
                    <a:moveTo>
                      <a:pt x="91" y="64"/>
                    </a:moveTo>
                    <a:cubicBezTo>
                      <a:pt x="91" y="64"/>
                      <a:pt x="91" y="64"/>
                      <a:pt x="91" y="64"/>
                    </a:cubicBezTo>
                    <a:cubicBezTo>
                      <a:pt x="91" y="64"/>
                      <a:pt x="91" y="64"/>
                      <a:pt x="91" y="64"/>
                    </a:cubicBezTo>
                    <a:cubicBezTo>
                      <a:pt x="91" y="64"/>
                      <a:pt x="91" y="64"/>
                      <a:pt x="91" y="64"/>
                    </a:cubicBezTo>
                    <a:cubicBezTo>
                      <a:pt x="91" y="64"/>
                      <a:pt x="91" y="64"/>
                      <a:pt x="91" y="64"/>
                    </a:cubicBezTo>
                    <a:cubicBezTo>
                      <a:pt x="90" y="65"/>
                      <a:pt x="90" y="64"/>
                      <a:pt x="90" y="64"/>
                    </a:cubicBezTo>
                    <a:cubicBezTo>
                      <a:pt x="90" y="64"/>
                      <a:pt x="90" y="64"/>
                      <a:pt x="91" y="64"/>
                    </a:cubicBezTo>
                    <a:close/>
                    <a:moveTo>
                      <a:pt x="89" y="64"/>
                    </a:moveTo>
                    <a:cubicBezTo>
                      <a:pt x="89" y="64"/>
                      <a:pt x="89" y="64"/>
                      <a:pt x="89" y="64"/>
                    </a:cubicBezTo>
                    <a:cubicBezTo>
                      <a:pt x="89" y="64"/>
                      <a:pt x="89" y="64"/>
                      <a:pt x="89" y="64"/>
                    </a:cubicBezTo>
                    <a:cubicBezTo>
                      <a:pt x="89" y="64"/>
                      <a:pt x="89" y="64"/>
                      <a:pt x="89" y="64"/>
                    </a:cubicBezTo>
                    <a:cubicBezTo>
                      <a:pt x="89" y="64"/>
                      <a:pt x="89" y="64"/>
                      <a:pt x="89" y="64"/>
                    </a:cubicBezTo>
                    <a:close/>
                    <a:moveTo>
                      <a:pt x="88" y="64"/>
                    </a:moveTo>
                    <a:cubicBezTo>
                      <a:pt x="88" y="64"/>
                      <a:pt x="88" y="64"/>
                      <a:pt x="88" y="64"/>
                    </a:cubicBezTo>
                    <a:cubicBezTo>
                      <a:pt x="87" y="64"/>
                      <a:pt x="88" y="64"/>
                      <a:pt x="88" y="64"/>
                    </a:cubicBezTo>
                    <a:cubicBezTo>
                      <a:pt x="88" y="64"/>
                      <a:pt x="88" y="64"/>
                      <a:pt x="88" y="64"/>
                    </a:cubicBezTo>
                    <a:close/>
                    <a:moveTo>
                      <a:pt x="80" y="64"/>
                    </a:moveTo>
                    <a:cubicBezTo>
                      <a:pt x="80" y="64"/>
                      <a:pt x="80" y="64"/>
                      <a:pt x="80" y="64"/>
                    </a:cubicBezTo>
                    <a:cubicBezTo>
                      <a:pt x="80" y="64"/>
                      <a:pt x="80" y="64"/>
                      <a:pt x="81" y="64"/>
                    </a:cubicBezTo>
                    <a:cubicBezTo>
                      <a:pt x="81" y="64"/>
                      <a:pt x="80" y="64"/>
                      <a:pt x="80" y="64"/>
                    </a:cubicBezTo>
                    <a:close/>
                    <a:moveTo>
                      <a:pt x="81" y="64"/>
                    </a:moveTo>
                    <a:cubicBezTo>
                      <a:pt x="81" y="64"/>
                      <a:pt x="81" y="64"/>
                      <a:pt x="81" y="64"/>
                    </a:cubicBezTo>
                    <a:cubicBezTo>
                      <a:pt x="81" y="64"/>
                      <a:pt x="81" y="64"/>
                      <a:pt x="81" y="64"/>
                    </a:cubicBezTo>
                    <a:cubicBezTo>
                      <a:pt x="81" y="64"/>
                      <a:pt x="81" y="64"/>
                      <a:pt x="81" y="64"/>
                    </a:cubicBezTo>
                    <a:cubicBezTo>
                      <a:pt x="81" y="64"/>
                      <a:pt x="81" y="64"/>
                      <a:pt x="81" y="64"/>
                    </a:cubicBezTo>
                    <a:close/>
                    <a:moveTo>
                      <a:pt x="75" y="64"/>
                    </a:moveTo>
                    <a:cubicBezTo>
                      <a:pt x="75" y="64"/>
                      <a:pt x="75" y="64"/>
                      <a:pt x="75" y="64"/>
                    </a:cubicBezTo>
                    <a:cubicBezTo>
                      <a:pt x="75" y="64"/>
                      <a:pt x="75" y="64"/>
                      <a:pt x="75" y="64"/>
                    </a:cubicBezTo>
                    <a:cubicBezTo>
                      <a:pt x="75" y="64"/>
                      <a:pt x="75" y="64"/>
                      <a:pt x="76" y="64"/>
                    </a:cubicBezTo>
                    <a:cubicBezTo>
                      <a:pt x="75" y="64"/>
                      <a:pt x="75" y="64"/>
                      <a:pt x="75" y="64"/>
                    </a:cubicBezTo>
                    <a:close/>
                    <a:moveTo>
                      <a:pt x="77" y="65"/>
                    </a:moveTo>
                    <a:cubicBezTo>
                      <a:pt x="77" y="65"/>
                      <a:pt x="77" y="65"/>
                      <a:pt x="77" y="65"/>
                    </a:cubicBezTo>
                    <a:cubicBezTo>
                      <a:pt x="76" y="65"/>
                      <a:pt x="77" y="65"/>
                      <a:pt x="76" y="65"/>
                    </a:cubicBezTo>
                    <a:cubicBezTo>
                      <a:pt x="76" y="65"/>
                      <a:pt x="76" y="65"/>
                      <a:pt x="76" y="65"/>
                    </a:cubicBezTo>
                    <a:cubicBezTo>
                      <a:pt x="77" y="65"/>
                      <a:pt x="77" y="64"/>
                      <a:pt x="77" y="64"/>
                    </a:cubicBezTo>
                    <a:cubicBezTo>
                      <a:pt x="77" y="64"/>
                      <a:pt x="76" y="64"/>
                      <a:pt x="77" y="64"/>
                    </a:cubicBezTo>
                    <a:cubicBezTo>
                      <a:pt x="77" y="64"/>
                      <a:pt x="77" y="64"/>
                      <a:pt x="78" y="64"/>
                    </a:cubicBezTo>
                    <a:cubicBezTo>
                      <a:pt x="78" y="64"/>
                      <a:pt x="78" y="64"/>
                      <a:pt x="78" y="64"/>
                    </a:cubicBezTo>
                    <a:cubicBezTo>
                      <a:pt x="78" y="64"/>
                      <a:pt x="78" y="64"/>
                      <a:pt x="78" y="64"/>
                    </a:cubicBezTo>
                    <a:cubicBezTo>
                      <a:pt x="78" y="64"/>
                      <a:pt x="78" y="64"/>
                      <a:pt x="78" y="64"/>
                    </a:cubicBezTo>
                    <a:cubicBezTo>
                      <a:pt x="79" y="64"/>
                      <a:pt x="79" y="64"/>
                      <a:pt x="79" y="64"/>
                    </a:cubicBezTo>
                    <a:cubicBezTo>
                      <a:pt x="79" y="64"/>
                      <a:pt x="79" y="64"/>
                      <a:pt x="79" y="64"/>
                    </a:cubicBezTo>
                    <a:cubicBezTo>
                      <a:pt x="79" y="64"/>
                      <a:pt x="79" y="64"/>
                      <a:pt x="79" y="64"/>
                    </a:cubicBezTo>
                    <a:cubicBezTo>
                      <a:pt x="79" y="64"/>
                      <a:pt x="79" y="64"/>
                      <a:pt x="79" y="64"/>
                    </a:cubicBezTo>
                    <a:cubicBezTo>
                      <a:pt x="80" y="64"/>
                      <a:pt x="80" y="64"/>
                      <a:pt x="81" y="64"/>
                    </a:cubicBezTo>
                    <a:cubicBezTo>
                      <a:pt x="81" y="65"/>
                      <a:pt x="81" y="64"/>
                      <a:pt x="82" y="65"/>
                    </a:cubicBezTo>
                    <a:cubicBezTo>
                      <a:pt x="82" y="65"/>
                      <a:pt x="82" y="64"/>
                      <a:pt x="82" y="64"/>
                    </a:cubicBezTo>
                    <a:cubicBezTo>
                      <a:pt x="82" y="64"/>
                      <a:pt x="82" y="64"/>
                      <a:pt x="82" y="64"/>
                    </a:cubicBezTo>
                    <a:cubicBezTo>
                      <a:pt x="82" y="64"/>
                      <a:pt x="82" y="64"/>
                      <a:pt x="82" y="64"/>
                    </a:cubicBezTo>
                    <a:cubicBezTo>
                      <a:pt x="82" y="64"/>
                      <a:pt x="82" y="63"/>
                      <a:pt x="82" y="63"/>
                    </a:cubicBezTo>
                    <a:cubicBezTo>
                      <a:pt x="82" y="63"/>
                      <a:pt x="82" y="63"/>
                      <a:pt x="81" y="63"/>
                    </a:cubicBezTo>
                    <a:cubicBezTo>
                      <a:pt x="81" y="63"/>
                      <a:pt x="81" y="63"/>
                      <a:pt x="81" y="63"/>
                    </a:cubicBezTo>
                    <a:cubicBezTo>
                      <a:pt x="81" y="63"/>
                      <a:pt x="81" y="63"/>
                      <a:pt x="81" y="63"/>
                    </a:cubicBezTo>
                    <a:cubicBezTo>
                      <a:pt x="81" y="63"/>
                      <a:pt x="81" y="63"/>
                      <a:pt x="81" y="63"/>
                    </a:cubicBezTo>
                    <a:cubicBezTo>
                      <a:pt x="82" y="63"/>
                      <a:pt x="82" y="63"/>
                      <a:pt x="82" y="63"/>
                    </a:cubicBezTo>
                    <a:cubicBezTo>
                      <a:pt x="82" y="63"/>
                      <a:pt x="82" y="63"/>
                      <a:pt x="82" y="63"/>
                    </a:cubicBezTo>
                    <a:cubicBezTo>
                      <a:pt x="82" y="63"/>
                      <a:pt x="82" y="63"/>
                      <a:pt x="83" y="63"/>
                    </a:cubicBezTo>
                    <a:cubicBezTo>
                      <a:pt x="83" y="63"/>
                      <a:pt x="82" y="63"/>
                      <a:pt x="82" y="64"/>
                    </a:cubicBezTo>
                    <a:cubicBezTo>
                      <a:pt x="83" y="64"/>
                      <a:pt x="83" y="64"/>
                      <a:pt x="83" y="64"/>
                    </a:cubicBezTo>
                    <a:cubicBezTo>
                      <a:pt x="82" y="64"/>
                      <a:pt x="82" y="64"/>
                      <a:pt x="82" y="64"/>
                    </a:cubicBezTo>
                    <a:cubicBezTo>
                      <a:pt x="82" y="64"/>
                      <a:pt x="82" y="64"/>
                      <a:pt x="82" y="64"/>
                    </a:cubicBezTo>
                    <a:cubicBezTo>
                      <a:pt x="83" y="64"/>
                      <a:pt x="83" y="64"/>
                      <a:pt x="83" y="63"/>
                    </a:cubicBezTo>
                    <a:cubicBezTo>
                      <a:pt x="83" y="63"/>
                      <a:pt x="84" y="64"/>
                      <a:pt x="84" y="64"/>
                    </a:cubicBezTo>
                    <a:cubicBezTo>
                      <a:pt x="84" y="64"/>
                      <a:pt x="84" y="64"/>
                      <a:pt x="84" y="64"/>
                    </a:cubicBezTo>
                    <a:cubicBezTo>
                      <a:pt x="83" y="64"/>
                      <a:pt x="83" y="64"/>
                      <a:pt x="83" y="64"/>
                    </a:cubicBezTo>
                    <a:cubicBezTo>
                      <a:pt x="83" y="64"/>
                      <a:pt x="83" y="64"/>
                      <a:pt x="83" y="64"/>
                    </a:cubicBezTo>
                    <a:cubicBezTo>
                      <a:pt x="83" y="65"/>
                      <a:pt x="83" y="65"/>
                      <a:pt x="83" y="65"/>
                    </a:cubicBezTo>
                    <a:cubicBezTo>
                      <a:pt x="84" y="65"/>
                      <a:pt x="84" y="65"/>
                      <a:pt x="84" y="65"/>
                    </a:cubicBezTo>
                    <a:cubicBezTo>
                      <a:pt x="84" y="65"/>
                      <a:pt x="84" y="65"/>
                      <a:pt x="84" y="65"/>
                    </a:cubicBezTo>
                    <a:cubicBezTo>
                      <a:pt x="84" y="65"/>
                      <a:pt x="84" y="65"/>
                      <a:pt x="84" y="65"/>
                    </a:cubicBezTo>
                    <a:cubicBezTo>
                      <a:pt x="84" y="65"/>
                      <a:pt x="84" y="65"/>
                      <a:pt x="84" y="65"/>
                    </a:cubicBezTo>
                    <a:cubicBezTo>
                      <a:pt x="84"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6" y="66"/>
                      <a:pt x="86" y="65"/>
                      <a:pt x="87" y="65"/>
                    </a:cubicBezTo>
                    <a:cubicBezTo>
                      <a:pt x="86" y="65"/>
                      <a:pt x="87" y="65"/>
                      <a:pt x="87" y="65"/>
                    </a:cubicBezTo>
                    <a:cubicBezTo>
                      <a:pt x="87" y="65"/>
                      <a:pt x="87" y="65"/>
                      <a:pt x="87" y="65"/>
                    </a:cubicBezTo>
                    <a:cubicBezTo>
                      <a:pt x="87" y="65"/>
                      <a:pt x="87" y="65"/>
                      <a:pt x="87" y="65"/>
                    </a:cubicBezTo>
                    <a:cubicBezTo>
                      <a:pt x="87" y="65"/>
                      <a:pt x="87" y="65"/>
                      <a:pt x="87" y="66"/>
                    </a:cubicBezTo>
                    <a:cubicBezTo>
                      <a:pt x="87" y="66"/>
                      <a:pt x="87" y="66"/>
                      <a:pt x="87" y="66"/>
                    </a:cubicBezTo>
                    <a:cubicBezTo>
                      <a:pt x="87" y="66"/>
                      <a:pt x="87" y="66"/>
                      <a:pt x="87" y="66"/>
                    </a:cubicBezTo>
                    <a:cubicBezTo>
                      <a:pt x="87" y="66"/>
                      <a:pt x="87" y="66"/>
                      <a:pt x="87" y="66"/>
                    </a:cubicBezTo>
                    <a:cubicBezTo>
                      <a:pt x="87" y="66"/>
                      <a:pt x="86" y="66"/>
                      <a:pt x="86" y="66"/>
                    </a:cubicBezTo>
                    <a:cubicBezTo>
                      <a:pt x="86" y="66"/>
                      <a:pt x="85" y="66"/>
                      <a:pt x="85" y="66"/>
                    </a:cubicBezTo>
                    <a:cubicBezTo>
                      <a:pt x="85" y="66"/>
                      <a:pt x="85" y="66"/>
                      <a:pt x="85" y="65"/>
                    </a:cubicBezTo>
                    <a:cubicBezTo>
                      <a:pt x="85" y="65"/>
                      <a:pt x="85" y="65"/>
                      <a:pt x="85" y="65"/>
                    </a:cubicBezTo>
                    <a:cubicBezTo>
                      <a:pt x="85" y="65"/>
                      <a:pt x="85" y="65"/>
                      <a:pt x="85" y="65"/>
                    </a:cubicBezTo>
                    <a:cubicBezTo>
                      <a:pt x="85" y="65"/>
                      <a:pt x="84" y="65"/>
                      <a:pt x="84" y="65"/>
                    </a:cubicBezTo>
                    <a:cubicBezTo>
                      <a:pt x="84" y="66"/>
                      <a:pt x="85" y="65"/>
                      <a:pt x="85" y="66"/>
                    </a:cubicBezTo>
                    <a:cubicBezTo>
                      <a:pt x="83" y="65"/>
                      <a:pt x="81" y="65"/>
                      <a:pt x="80" y="65"/>
                    </a:cubicBezTo>
                    <a:cubicBezTo>
                      <a:pt x="80" y="65"/>
                      <a:pt x="80" y="65"/>
                      <a:pt x="80" y="65"/>
                    </a:cubicBezTo>
                    <a:cubicBezTo>
                      <a:pt x="79" y="65"/>
                      <a:pt x="79" y="65"/>
                      <a:pt x="79" y="65"/>
                    </a:cubicBezTo>
                    <a:cubicBezTo>
                      <a:pt x="79" y="65"/>
                      <a:pt x="80" y="65"/>
                      <a:pt x="80" y="65"/>
                    </a:cubicBezTo>
                    <a:cubicBezTo>
                      <a:pt x="80" y="65"/>
                      <a:pt x="80" y="65"/>
                      <a:pt x="80" y="65"/>
                    </a:cubicBezTo>
                    <a:cubicBezTo>
                      <a:pt x="80" y="65"/>
                      <a:pt x="80" y="65"/>
                      <a:pt x="80" y="65"/>
                    </a:cubicBezTo>
                    <a:cubicBezTo>
                      <a:pt x="80" y="65"/>
                      <a:pt x="80" y="65"/>
                      <a:pt x="80" y="65"/>
                    </a:cubicBezTo>
                    <a:cubicBezTo>
                      <a:pt x="79" y="65"/>
                      <a:pt x="79" y="65"/>
                      <a:pt x="79" y="65"/>
                    </a:cubicBezTo>
                    <a:cubicBezTo>
                      <a:pt x="79" y="65"/>
                      <a:pt x="79" y="65"/>
                      <a:pt x="79" y="65"/>
                    </a:cubicBezTo>
                    <a:cubicBezTo>
                      <a:pt x="79" y="65"/>
                      <a:pt x="79" y="65"/>
                      <a:pt x="79" y="65"/>
                    </a:cubicBezTo>
                    <a:cubicBezTo>
                      <a:pt x="79" y="65"/>
                      <a:pt x="79" y="65"/>
                      <a:pt x="79" y="65"/>
                    </a:cubicBezTo>
                    <a:cubicBezTo>
                      <a:pt x="79" y="65"/>
                      <a:pt x="79" y="65"/>
                      <a:pt x="79" y="65"/>
                    </a:cubicBezTo>
                    <a:cubicBezTo>
                      <a:pt x="79" y="65"/>
                      <a:pt x="79" y="65"/>
                      <a:pt x="79" y="65"/>
                    </a:cubicBezTo>
                    <a:cubicBezTo>
                      <a:pt x="79" y="65"/>
                      <a:pt x="79" y="65"/>
                      <a:pt x="79" y="65"/>
                    </a:cubicBezTo>
                    <a:cubicBezTo>
                      <a:pt x="79" y="65"/>
                      <a:pt x="79" y="65"/>
                      <a:pt x="79" y="65"/>
                    </a:cubicBezTo>
                    <a:cubicBezTo>
                      <a:pt x="79" y="65"/>
                      <a:pt x="78" y="65"/>
                      <a:pt x="78" y="65"/>
                    </a:cubicBezTo>
                    <a:cubicBezTo>
                      <a:pt x="78" y="65"/>
                      <a:pt x="78" y="65"/>
                      <a:pt x="78" y="65"/>
                    </a:cubicBezTo>
                    <a:cubicBezTo>
                      <a:pt x="78" y="65"/>
                      <a:pt x="77" y="65"/>
                      <a:pt x="77" y="65"/>
                    </a:cubicBezTo>
                    <a:close/>
                    <a:moveTo>
                      <a:pt x="78" y="65"/>
                    </a:moveTo>
                    <a:cubicBezTo>
                      <a:pt x="79" y="65"/>
                      <a:pt x="79" y="65"/>
                      <a:pt x="79" y="65"/>
                    </a:cubicBezTo>
                    <a:cubicBezTo>
                      <a:pt x="79" y="65"/>
                      <a:pt x="79" y="65"/>
                      <a:pt x="79" y="65"/>
                    </a:cubicBezTo>
                    <a:cubicBezTo>
                      <a:pt x="79" y="65"/>
                      <a:pt x="79" y="65"/>
                      <a:pt x="79" y="65"/>
                    </a:cubicBezTo>
                    <a:cubicBezTo>
                      <a:pt x="79" y="65"/>
                      <a:pt x="79" y="65"/>
                      <a:pt x="78" y="65"/>
                    </a:cubicBezTo>
                    <a:cubicBezTo>
                      <a:pt x="78" y="65"/>
                      <a:pt x="78" y="65"/>
                      <a:pt x="78" y="65"/>
                    </a:cubicBezTo>
                    <a:cubicBezTo>
                      <a:pt x="78" y="65"/>
                      <a:pt x="78" y="65"/>
                      <a:pt x="78" y="65"/>
                    </a:cubicBezTo>
                    <a:close/>
                    <a:moveTo>
                      <a:pt x="73" y="65"/>
                    </a:moveTo>
                    <a:cubicBezTo>
                      <a:pt x="73" y="65"/>
                      <a:pt x="73" y="65"/>
                      <a:pt x="73" y="65"/>
                    </a:cubicBezTo>
                    <a:cubicBezTo>
                      <a:pt x="73" y="65"/>
                      <a:pt x="72" y="65"/>
                      <a:pt x="72" y="65"/>
                    </a:cubicBezTo>
                    <a:cubicBezTo>
                      <a:pt x="72" y="65"/>
                      <a:pt x="72" y="65"/>
                      <a:pt x="72" y="65"/>
                    </a:cubicBezTo>
                    <a:cubicBezTo>
                      <a:pt x="72" y="65"/>
                      <a:pt x="72" y="65"/>
                      <a:pt x="72" y="65"/>
                    </a:cubicBezTo>
                    <a:cubicBezTo>
                      <a:pt x="72" y="65"/>
                      <a:pt x="72" y="65"/>
                      <a:pt x="72" y="65"/>
                    </a:cubicBezTo>
                    <a:cubicBezTo>
                      <a:pt x="72" y="65"/>
                      <a:pt x="72" y="65"/>
                      <a:pt x="72" y="65"/>
                    </a:cubicBezTo>
                    <a:cubicBezTo>
                      <a:pt x="72" y="65"/>
                      <a:pt x="72" y="65"/>
                      <a:pt x="73" y="65"/>
                    </a:cubicBezTo>
                    <a:close/>
                    <a:moveTo>
                      <a:pt x="70" y="65"/>
                    </a:moveTo>
                    <a:cubicBezTo>
                      <a:pt x="70" y="65"/>
                      <a:pt x="70" y="65"/>
                      <a:pt x="70" y="65"/>
                    </a:cubicBezTo>
                    <a:cubicBezTo>
                      <a:pt x="71" y="65"/>
                      <a:pt x="71" y="65"/>
                      <a:pt x="71" y="65"/>
                    </a:cubicBezTo>
                    <a:cubicBezTo>
                      <a:pt x="71" y="65"/>
                      <a:pt x="71" y="65"/>
                      <a:pt x="71" y="65"/>
                    </a:cubicBezTo>
                    <a:cubicBezTo>
                      <a:pt x="71" y="65"/>
                      <a:pt x="71" y="65"/>
                      <a:pt x="71" y="65"/>
                    </a:cubicBezTo>
                    <a:cubicBezTo>
                      <a:pt x="71" y="65"/>
                      <a:pt x="71" y="65"/>
                      <a:pt x="71" y="65"/>
                    </a:cubicBezTo>
                    <a:cubicBezTo>
                      <a:pt x="72" y="65"/>
                      <a:pt x="71" y="65"/>
                      <a:pt x="71" y="65"/>
                    </a:cubicBezTo>
                    <a:cubicBezTo>
                      <a:pt x="71" y="65"/>
                      <a:pt x="71" y="65"/>
                      <a:pt x="72" y="65"/>
                    </a:cubicBezTo>
                    <a:cubicBezTo>
                      <a:pt x="71" y="65"/>
                      <a:pt x="71" y="65"/>
                      <a:pt x="71" y="66"/>
                    </a:cubicBezTo>
                    <a:cubicBezTo>
                      <a:pt x="71" y="66"/>
                      <a:pt x="71" y="66"/>
                      <a:pt x="71" y="66"/>
                    </a:cubicBezTo>
                    <a:cubicBezTo>
                      <a:pt x="71" y="66"/>
                      <a:pt x="71" y="66"/>
                      <a:pt x="71" y="65"/>
                    </a:cubicBezTo>
                    <a:cubicBezTo>
                      <a:pt x="71" y="65"/>
                      <a:pt x="70" y="65"/>
                      <a:pt x="70" y="65"/>
                    </a:cubicBezTo>
                    <a:close/>
                    <a:moveTo>
                      <a:pt x="69" y="66"/>
                    </a:moveTo>
                    <a:cubicBezTo>
                      <a:pt x="69" y="66"/>
                      <a:pt x="69" y="66"/>
                      <a:pt x="69" y="65"/>
                    </a:cubicBezTo>
                    <a:cubicBezTo>
                      <a:pt x="69" y="65"/>
                      <a:pt x="69" y="65"/>
                      <a:pt x="69" y="65"/>
                    </a:cubicBezTo>
                    <a:cubicBezTo>
                      <a:pt x="69" y="65"/>
                      <a:pt x="69" y="66"/>
                      <a:pt x="69" y="66"/>
                    </a:cubicBezTo>
                    <a:cubicBezTo>
                      <a:pt x="69" y="66"/>
                      <a:pt x="69" y="66"/>
                      <a:pt x="69" y="66"/>
                    </a:cubicBezTo>
                    <a:cubicBezTo>
                      <a:pt x="69" y="66"/>
                      <a:pt x="69" y="66"/>
                      <a:pt x="69" y="66"/>
                    </a:cubicBezTo>
                    <a:cubicBezTo>
                      <a:pt x="69" y="66"/>
                      <a:pt x="69" y="66"/>
                      <a:pt x="69" y="66"/>
                    </a:cubicBezTo>
                    <a:close/>
                    <a:moveTo>
                      <a:pt x="70" y="65"/>
                    </a:moveTo>
                    <a:cubicBezTo>
                      <a:pt x="70" y="65"/>
                      <a:pt x="71" y="65"/>
                      <a:pt x="71" y="66"/>
                    </a:cubicBezTo>
                    <a:cubicBezTo>
                      <a:pt x="71" y="66"/>
                      <a:pt x="71" y="66"/>
                      <a:pt x="71" y="66"/>
                    </a:cubicBezTo>
                    <a:cubicBezTo>
                      <a:pt x="71" y="66"/>
                      <a:pt x="71" y="66"/>
                      <a:pt x="71" y="66"/>
                    </a:cubicBezTo>
                    <a:cubicBezTo>
                      <a:pt x="71" y="66"/>
                      <a:pt x="71" y="66"/>
                      <a:pt x="71" y="66"/>
                    </a:cubicBezTo>
                    <a:cubicBezTo>
                      <a:pt x="71" y="66"/>
                      <a:pt x="71" y="66"/>
                      <a:pt x="71" y="66"/>
                    </a:cubicBezTo>
                    <a:cubicBezTo>
                      <a:pt x="71" y="66"/>
                      <a:pt x="71" y="66"/>
                      <a:pt x="71" y="66"/>
                    </a:cubicBezTo>
                    <a:cubicBezTo>
                      <a:pt x="71" y="66"/>
                      <a:pt x="70" y="66"/>
                      <a:pt x="70" y="65"/>
                    </a:cubicBezTo>
                    <a:close/>
                    <a:moveTo>
                      <a:pt x="71" y="66"/>
                    </a:moveTo>
                    <a:cubicBezTo>
                      <a:pt x="71" y="66"/>
                      <a:pt x="71" y="66"/>
                      <a:pt x="71" y="66"/>
                    </a:cubicBezTo>
                    <a:cubicBezTo>
                      <a:pt x="71" y="66"/>
                      <a:pt x="72" y="66"/>
                      <a:pt x="72" y="65"/>
                    </a:cubicBezTo>
                    <a:cubicBezTo>
                      <a:pt x="72" y="65"/>
                      <a:pt x="72" y="66"/>
                      <a:pt x="72" y="66"/>
                    </a:cubicBezTo>
                    <a:cubicBezTo>
                      <a:pt x="72" y="66"/>
                      <a:pt x="72" y="66"/>
                      <a:pt x="72" y="66"/>
                    </a:cubicBezTo>
                    <a:cubicBezTo>
                      <a:pt x="72" y="66"/>
                      <a:pt x="72" y="66"/>
                      <a:pt x="72" y="66"/>
                    </a:cubicBezTo>
                    <a:cubicBezTo>
                      <a:pt x="72" y="66"/>
                      <a:pt x="72" y="66"/>
                      <a:pt x="71" y="66"/>
                    </a:cubicBezTo>
                    <a:close/>
                    <a:moveTo>
                      <a:pt x="72" y="66"/>
                    </a:moveTo>
                    <a:cubicBezTo>
                      <a:pt x="72" y="66"/>
                      <a:pt x="72" y="66"/>
                      <a:pt x="72" y="66"/>
                    </a:cubicBezTo>
                    <a:cubicBezTo>
                      <a:pt x="72" y="66"/>
                      <a:pt x="72" y="66"/>
                      <a:pt x="72" y="66"/>
                    </a:cubicBezTo>
                    <a:cubicBezTo>
                      <a:pt x="72" y="66"/>
                      <a:pt x="72" y="66"/>
                      <a:pt x="72" y="66"/>
                    </a:cubicBezTo>
                    <a:cubicBezTo>
                      <a:pt x="72" y="66"/>
                      <a:pt x="72" y="66"/>
                      <a:pt x="72" y="66"/>
                    </a:cubicBezTo>
                    <a:cubicBezTo>
                      <a:pt x="72" y="66"/>
                      <a:pt x="73" y="65"/>
                      <a:pt x="73" y="65"/>
                    </a:cubicBezTo>
                    <a:cubicBezTo>
                      <a:pt x="73" y="65"/>
                      <a:pt x="73" y="65"/>
                      <a:pt x="73" y="65"/>
                    </a:cubicBezTo>
                    <a:cubicBezTo>
                      <a:pt x="73" y="66"/>
                      <a:pt x="73" y="66"/>
                      <a:pt x="73" y="66"/>
                    </a:cubicBezTo>
                    <a:cubicBezTo>
                      <a:pt x="73" y="66"/>
                      <a:pt x="73" y="66"/>
                      <a:pt x="73" y="66"/>
                    </a:cubicBezTo>
                    <a:cubicBezTo>
                      <a:pt x="73" y="66"/>
                      <a:pt x="73" y="66"/>
                      <a:pt x="73" y="66"/>
                    </a:cubicBezTo>
                    <a:cubicBezTo>
                      <a:pt x="72" y="66"/>
                      <a:pt x="72" y="66"/>
                      <a:pt x="72" y="66"/>
                    </a:cubicBezTo>
                    <a:cubicBezTo>
                      <a:pt x="72" y="66"/>
                      <a:pt x="72" y="66"/>
                      <a:pt x="72" y="66"/>
                    </a:cubicBezTo>
                    <a:cubicBezTo>
                      <a:pt x="72" y="66"/>
                      <a:pt x="72" y="66"/>
                      <a:pt x="72" y="66"/>
                    </a:cubicBezTo>
                    <a:close/>
                    <a:moveTo>
                      <a:pt x="73" y="66"/>
                    </a:moveTo>
                    <a:cubicBezTo>
                      <a:pt x="73" y="66"/>
                      <a:pt x="73" y="66"/>
                      <a:pt x="73" y="66"/>
                    </a:cubicBezTo>
                    <a:cubicBezTo>
                      <a:pt x="73" y="66"/>
                      <a:pt x="73" y="66"/>
                      <a:pt x="73" y="66"/>
                    </a:cubicBezTo>
                    <a:cubicBezTo>
                      <a:pt x="73" y="66"/>
                      <a:pt x="73" y="66"/>
                      <a:pt x="73" y="66"/>
                    </a:cubicBezTo>
                    <a:cubicBezTo>
                      <a:pt x="73" y="66"/>
                      <a:pt x="73" y="66"/>
                      <a:pt x="73" y="66"/>
                    </a:cubicBezTo>
                    <a:cubicBezTo>
                      <a:pt x="73" y="66"/>
                      <a:pt x="74" y="66"/>
                      <a:pt x="74" y="66"/>
                    </a:cubicBezTo>
                    <a:cubicBezTo>
                      <a:pt x="74" y="66"/>
                      <a:pt x="74" y="66"/>
                      <a:pt x="74" y="66"/>
                    </a:cubicBezTo>
                    <a:cubicBezTo>
                      <a:pt x="74" y="66"/>
                      <a:pt x="74" y="66"/>
                      <a:pt x="74" y="66"/>
                    </a:cubicBezTo>
                    <a:cubicBezTo>
                      <a:pt x="74" y="66"/>
                      <a:pt x="74" y="66"/>
                      <a:pt x="74" y="66"/>
                    </a:cubicBezTo>
                    <a:cubicBezTo>
                      <a:pt x="74" y="66"/>
                      <a:pt x="74" y="66"/>
                      <a:pt x="74" y="66"/>
                    </a:cubicBezTo>
                    <a:cubicBezTo>
                      <a:pt x="74" y="66"/>
                      <a:pt x="74" y="66"/>
                      <a:pt x="74" y="66"/>
                    </a:cubicBezTo>
                    <a:cubicBezTo>
                      <a:pt x="74" y="67"/>
                      <a:pt x="74" y="67"/>
                      <a:pt x="74" y="67"/>
                    </a:cubicBezTo>
                    <a:cubicBezTo>
                      <a:pt x="74" y="67"/>
                      <a:pt x="74" y="67"/>
                      <a:pt x="74" y="67"/>
                    </a:cubicBezTo>
                    <a:cubicBezTo>
                      <a:pt x="74" y="67"/>
                      <a:pt x="74" y="67"/>
                      <a:pt x="74" y="67"/>
                    </a:cubicBezTo>
                    <a:cubicBezTo>
                      <a:pt x="73" y="67"/>
                      <a:pt x="73" y="67"/>
                      <a:pt x="73" y="67"/>
                    </a:cubicBezTo>
                    <a:cubicBezTo>
                      <a:pt x="73" y="67"/>
                      <a:pt x="73" y="67"/>
                      <a:pt x="73" y="66"/>
                    </a:cubicBezTo>
                    <a:cubicBezTo>
                      <a:pt x="73" y="66"/>
                      <a:pt x="73" y="66"/>
                      <a:pt x="73" y="66"/>
                    </a:cubicBezTo>
                    <a:cubicBezTo>
                      <a:pt x="73" y="66"/>
                      <a:pt x="73" y="66"/>
                      <a:pt x="73" y="66"/>
                    </a:cubicBezTo>
                    <a:close/>
                    <a:moveTo>
                      <a:pt x="75" y="67"/>
                    </a:moveTo>
                    <a:cubicBezTo>
                      <a:pt x="75" y="67"/>
                      <a:pt x="75" y="66"/>
                      <a:pt x="75" y="66"/>
                    </a:cubicBezTo>
                    <a:cubicBezTo>
                      <a:pt x="75" y="66"/>
                      <a:pt x="75" y="67"/>
                      <a:pt x="75" y="67"/>
                    </a:cubicBezTo>
                    <a:close/>
                    <a:moveTo>
                      <a:pt x="70" y="67"/>
                    </a:moveTo>
                    <a:cubicBezTo>
                      <a:pt x="70" y="67"/>
                      <a:pt x="70" y="66"/>
                      <a:pt x="70" y="66"/>
                    </a:cubicBezTo>
                    <a:cubicBezTo>
                      <a:pt x="71" y="67"/>
                      <a:pt x="71" y="67"/>
                      <a:pt x="71" y="66"/>
                    </a:cubicBezTo>
                    <a:cubicBezTo>
                      <a:pt x="71" y="67"/>
                      <a:pt x="71" y="67"/>
                      <a:pt x="71" y="67"/>
                    </a:cubicBezTo>
                    <a:cubicBezTo>
                      <a:pt x="71" y="67"/>
                      <a:pt x="70" y="67"/>
                      <a:pt x="70" y="67"/>
                    </a:cubicBezTo>
                    <a:close/>
                    <a:moveTo>
                      <a:pt x="98" y="67"/>
                    </a:moveTo>
                    <a:cubicBezTo>
                      <a:pt x="98" y="67"/>
                      <a:pt x="98" y="67"/>
                      <a:pt x="98" y="67"/>
                    </a:cubicBezTo>
                    <a:cubicBezTo>
                      <a:pt x="98" y="67"/>
                      <a:pt x="98" y="67"/>
                      <a:pt x="98" y="67"/>
                    </a:cubicBezTo>
                    <a:cubicBezTo>
                      <a:pt x="98" y="67"/>
                      <a:pt x="98" y="67"/>
                      <a:pt x="98" y="67"/>
                    </a:cubicBezTo>
                    <a:cubicBezTo>
                      <a:pt x="97" y="66"/>
                      <a:pt x="97" y="67"/>
                      <a:pt x="97" y="66"/>
                    </a:cubicBezTo>
                    <a:cubicBezTo>
                      <a:pt x="97" y="66"/>
                      <a:pt x="97" y="67"/>
                      <a:pt x="97" y="67"/>
                    </a:cubicBezTo>
                    <a:cubicBezTo>
                      <a:pt x="96" y="67"/>
                      <a:pt x="96" y="67"/>
                      <a:pt x="96" y="67"/>
                    </a:cubicBezTo>
                    <a:cubicBezTo>
                      <a:pt x="96" y="67"/>
                      <a:pt x="95" y="67"/>
                      <a:pt x="95" y="67"/>
                    </a:cubicBezTo>
                    <a:cubicBezTo>
                      <a:pt x="94" y="67"/>
                      <a:pt x="93" y="66"/>
                      <a:pt x="92" y="66"/>
                    </a:cubicBezTo>
                    <a:cubicBezTo>
                      <a:pt x="92" y="66"/>
                      <a:pt x="92" y="66"/>
                      <a:pt x="92" y="66"/>
                    </a:cubicBezTo>
                    <a:cubicBezTo>
                      <a:pt x="91" y="66"/>
                      <a:pt x="91" y="66"/>
                      <a:pt x="91" y="66"/>
                    </a:cubicBezTo>
                    <a:cubicBezTo>
                      <a:pt x="91" y="66"/>
                      <a:pt x="90" y="66"/>
                      <a:pt x="90" y="66"/>
                    </a:cubicBezTo>
                    <a:cubicBezTo>
                      <a:pt x="90" y="66"/>
                      <a:pt x="90" y="66"/>
                      <a:pt x="90" y="66"/>
                    </a:cubicBezTo>
                    <a:cubicBezTo>
                      <a:pt x="90" y="66"/>
                      <a:pt x="90" y="66"/>
                      <a:pt x="90" y="66"/>
                    </a:cubicBezTo>
                    <a:cubicBezTo>
                      <a:pt x="89" y="66"/>
                      <a:pt x="89" y="66"/>
                      <a:pt x="89" y="66"/>
                    </a:cubicBezTo>
                    <a:cubicBezTo>
                      <a:pt x="89" y="66"/>
                      <a:pt x="89" y="66"/>
                      <a:pt x="89" y="66"/>
                    </a:cubicBezTo>
                    <a:cubicBezTo>
                      <a:pt x="89" y="66"/>
                      <a:pt x="89" y="66"/>
                      <a:pt x="89" y="65"/>
                    </a:cubicBezTo>
                    <a:cubicBezTo>
                      <a:pt x="89" y="65"/>
                      <a:pt x="89" y="65"/>
                      <a:pt x="89" y="65"/>
                    </a:cubicBezTo>
                    <a:cubicBezTo>
                      <a:pt x="89" y="65"/>
                      <a:pt x="89" y="65"/>
                      <a:pt x="89" y="65"/>
                    </a:cubicBezTo>
                    <a:cubicBezTo>
                      <a:pt x="89" y="65"/>
                      <a:pt x="89" y="65"/>
                      <a:pt x="89" y="65"/>
                    </a:cubicBezTo>
                    <a:cubicBezTo>
                      <a:pt x="89" y="65"/>
                      <a:pt x="89" y="65"/>
                      <a:pt x="89" y="66"/>
                    </a:cubicBezTo>
                    <a:cubicBezTo>
                      <a:pt x="90" y="65"/>
                      <a:pt x="90" y="66"/>
                      <a:pt x="90" y="66"/>
                    </a:cubicBezTo>
                    <a:cubicBezTo>
                      <a:pt x="90" y="66"/>
                      <a:pt x="91" y="66"/>
                      <a:pt x="91" y="66"/>
                    </a:cubicBezTo>
                    <a:cubicBezTo>
                      <a:pt x="91" y="66"/>
                      <a:pt x="91" y="66"/>
                      <a:pt x="91" y="66"/>
                    </a:cubicBezTo>
                    <a:cubicBezTo>
                      <a:pt x="91" y="66"/>
                      <a:pt x="91" y="66"/>
                      <a:pt x="91" y="66"/>
                    </a:cubicBezTo>
                    <a:cubicBezTo>
                      <a:pt x="91" y="65"/>
                      <a:pt x="92" y="66"/>
                      <a:pt x="92" y="65"/>
                    </a:cubicBezTo>
                    <a:cubicBezTo>
                      <a:pt x="92" y="65"/>
                      <a:pt x="92" y="65"/>
                      <a:pt x="92" y="65"/>
                    </a:cubicBezTo>
                    <a:cubicBezTo>
                      <a:pt x="92" y="65"/>
                      <a:pt x="92" y="65"/>
                      <a:pt x="92" y="65"/>
                    </a:cubicBezTo>
                    <a:cubicBezTo>
                      <a:pt x="92" y="65"/>
                      <a:pt x="92" y="65"/>
                      <a:pt x="93" y="65"/>
                    </a:cubicBezTo>
                    <a:cubicBezTo>
                      <a:pt x="93" y="65"/>
                      <a:pt x="93" y="65"/>
                      <a:pt x="93" y="65"/>
                    </a:cubicBezTo>
                    <a:cubicBezTo>
                      <a:pt x="93" y="65"/>
                      <a:pt x="93" y="65"/>
                      <a:pt x="93" y="65"/>
                    </a:cubicBezTo>
                    <a:cubicBezTo>
                      <a:pt x="93" y="65"/>
                      <a:pt x="93" y="65"/>
                      <a:pt x="93" y="65"/>
                    </a:cubicBezTo>
                    <a:cubicBezTo>
                      <a:pt x="93" y="65"/>
                      <a:pt x="93" y="65"/>
                      <a:pt x="93" y="65"/>
                    </a:cubicBezTo>
                    <a:cubicBezTo>
                      <a:pt x="93" y="65"/>
                      <a:pt x="93" y="65"/>
                      <a:pt x="93" y="65"/>
                    </a:cubicBezTo>
                    <a:cubicBezTo>
                      <a:pt x="93" y="65"/>
                      <a:pt x="93" y="65"/>
                      <a:pt x="93" y="65"/>
                    </a:cubicBezTo>
                    <a:cubicBezTo>
                      <a:pt x="93" y="65"/>
                      <a:pt x="93" y="65"/>
                      <a:pt x="93" y="65"/>
                    </a:cubicBezTo>
                    <a:cubicBezTo>
                      <a:pt x="94" y="65"/>
                      <a:pt x="94" y="65"/>
                      <a:pt x="94" y="65"/>
                    </a:cubicBezTo>
                    <a:cubicBezTo>
                      <a:pt x="94" y="65"/>
                      <a:pt x="94" y="65"/>
                      <a:pt x="93" y="65"/>
                    </a:cubicBezTo>
                    <a:cubicBezTo>
                      <a:pt x="93" y="65"/>
                      <a:pt x="93" y="65"/>
                      <a:pt x="93" y="65"/>
                    </a:cubicBezTo>
                    <a:cubicBezTo>
                      <a:pt x="93" y="65"/>
                      <a:pt x="93" y="65"/>
                      <a:pt x="93" y="65"/>
                    </a:cubicBezTo>
                    <a:cubicBezTo>
                      <a:pt x="93" y="65"/>
                      <a:pt x="93" y="65"/>
                      <a:pt x="93" y="65"/>
                    </a:cubicBezTo>
                    <a:cubicBezTo>
                      <a:pt x="93" y="65"/>
                      <a:pt x="93" y="65"/>
                      <a:pt x="93" y="65"/>
                    </a:cubicBezTo>
                    <a:cubicBezTo>
                      <a:pt x="93" y="65"/>
                      <a:pt x="93" y="65"/>
                      <a:pt x="93" y="65"/>
                    </a:cubicBezTo>
                    <a:cubicBezTo>
                      <a:pt x="94" y="64"/>
                      <a:pt x="94" y="65"/>
                      <a:pt x="94" y="64"/>
                    </a:cubicBezTo>
                    <a:cubicBezTo>
                      <a:pt x="94" y="65"/>
                      <a:pt x="94" y="65"/>
                      <a:pt x="94" y="65"/>
                    </a:cubicBezTo>
                    <a:cubicBezTo>
                      <a:pt x="94" y="65"/>
                      <a:pt x="94" y="65"/>
                      <a:pt x="94" y="65"/>
                    </a:cubicBezTo>
                    <a:cubicBezTo>
                      <a:pt x="94" y="65"/>
                      <a:pt x="94" y="65"/>
                      <a:pt x="94" y="65"/>
                    </a:cubicBezTo>
                    <a:cubicBezTo>
                      <a:pt x="94" y="65"/>
                      <a:pt x="94" y="65"/>
                      <a:pt x="94" y="65"/>
                    </a:cubicBezTo>
                    <a:cubicBezTo>
                      <a:pt x="94" y="66"/>
                      <a:pt x="96" y="66"/>
                      <a:pt x="96" y="66"/>
                    </a:cubicBezTo>
                    <a:cubicBezTo>
                      <a:pt x="96" y="66"/>
                      <a:pt x="96" y="66"/>
                      <a:pt x="96" y="66"/>
                    </a:cubicBezTo>
                    <a:cubicBezTo>
                      <a:pt x="96" y="66"/>
                      <a:pt x="96" y="66"/>
                      <a:pt x="96" y="66"/>
                    </a:cubicBezTo>
                    <a:cubicBezTo>
                      <a:pt x="97" y="66"/>
                      <a:pt x="98" y="66"/>
                      <a:pt x="98" y="66"/>
                    </a:cubicBezTo>
                    <a:cubicBezTo>
                      <a:pt x="98" y="66"/>
                      <a:pt x="99" y="66"/>
                      <a:pt x="99" y="66"/>
                    </a:cubicBezTo>
                    <a:cubicBezTo>
                      <a:pt x="99" y="66"/>
                      <a:pt x="100" y="66"/>
                      <a:pt x="99" y="66"/>
                    </a:cubicBezTo>
                    <a:cubicBezTo>
                      <a:pt x="99" y="66"/>
                      <a:pt x="99" y="66"/>
                      <a:pt x="99" y="65"/>
                    </a:cubicBezTo>
                    <a:cubicBezTo>
                      <a:pt x="99" y="65"/>
                      <a:pt x="99" y="65"/>
                      <a:pt x="99" y="65"/>
                    </a:cubicBezTo>
                    <a:cubicBezTo>
                      <a:pt x="99" y="66"/>
                      <a:pt x="99" y="66"/>
                      <a:pt x="99" y="66"/>
                    </a:cubicBezTo>
                    <a:cubicBezTo>
                      <a:pt x="99" y="66"/>
                      <a:pt x="100" y="66"/>
                      <a:pt x="100" y="66"/>
                    </a:cubicBezTo>
                    <a:cubicBezTo>
                      <a:pt x="100" y="66"/>
                      <a:pt x="100" y="66"/>
                      <a:pt x="100" y="66"/>
                    </a:cubicBezTo>
                    <a:cubicBezTo>
                      <a:pt x="100" y="66"/>
                      <a:pt x="100" y="66"/>
                      <a:pt x="100" y="66"/>
                    </a:cubicBezTo>
                    <a:cubicBezTo>
                      <a:pt x="100" y="66"/>
                      <a:pt x="100" y="66"/>
                      <a:pt x="100" y="66"/>
                    </a:cubicBezTo>
                    <a:cubicBezTo>
                      <a:pt x="100" y="67"/>
                      <a:pt x="100" y="67"/>
                      <a:pt x="100" y="67"/>
                    </a:cubicBezTo>
                    <a:cubicBezTo>
                      <a:pt x="100" y="67"/>
                      <a:pt x="100" y="67"/>
                      <a:pt x="100" y="67"/>
                    </a:cubicBezTo>
                    <a:cubicBezTo>
                      <a:pt x="101" y="67"/>
                      <a:pt x="101" y="67"/>
                      <a:pt x="101" y="67"/>
                    </a:cubicBezTo>
                    <a:cubicBezTo>
                      <a:pt x="101" y="67"/>
                      <a:pt x="101" y="67"/>
                      <a:pt x="101" y="67"/>
                    </a:cubicBezTo>
                    <a:cubicBezTo>
                      <a:pt x="100" y="67"/>
                      <a:pt x="100" y="67"/>
                      <a:pt x="100" y="67"/>
                    </a:cubicBezTo>
                    <a:cubicBezTo>
                      <a:pt x="100" y="67"/>
                      <a:pt x="99" y="66"/>
                      <a:pt x="98" y="67"/>
                    </a:cubicBezTo>
                    <a:close/>
                    <a:moveTo>
                      <a:pt x="102" y="67"/>
                    </a:moveTo>
                    <a:cubicBezTo>
                      <a:pt x="102" y="67"/>
                      <a:pt x="102" y="67"/>
                      <a:pt x="102" y="67"/>
                    </a:cubicBezTo>
                    <a:cubicBezTo>
                      <a:pt x="102" y="67"/>
                      <a:pt x="102" y="67"/>
                      <a:pt x="102" y="67"/>
                    </a:cubicBezTo>
                    <a:cubicBezTo>
                      <a:pt x="102" y="67"/>
                      <a:pt x="102" y="67"/>
                      <a:pt x="102" y="67"/>
                    </a:cubicBezTo>
                    <a:cubicBezTo>
                      <a:pt x="102" y="67"/>
                      <a:pt x="102" y="67"/>
                      <a:pt x="102" y="67"/>
                    </a:cubicBezTo>
                    <a:cubicBezTo>
                      <a:pt x="102" y="67"/>
                      <a:pt x="102" y="67"/>
                      <a:pt x="102" y="67"/>
                    </a:cubicBezTo>
                    <a:close/>
                    <a:moveTo>
                      <a:pt x="102" y="67"/>
                    </a:moveTo>
                    <a:cubicBezTo>
                      <a:pt x="102" y="67"/>
                      <a:pt x="102"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2" y="67"/>
                      <a:pt x="102" y="67"/>
                      <a:pt x="102" y="67"/>
                    </a:cubicBezTo>
                    <a:close/>
                    <a:moveTo>
                      <a:pt x="103" y="67"/>
                    </a:moveTo>
                    <a:cubicBezTo>
                      <a:pt x="103" y="67"/>
                      <a:pt x="103" y="67"/>
                      <a:pt x="103" y="67"/>
                    </a:cubicBezTo>
                    <a:cubicBezTo>
                      <a:pt x="103" y="67"/>
                      <a:pt x="103" y="67"/>
                      <a:pt x="103" y="67"/>
                    </a:cubicBezTo>
                    <a:cubicBezTo>
                      <a:pt x="103" y="67"/>
                      <a:pt x="103" y="67"/>
                      <a:pt x="103" y="67"/>
                    </a:cubicBezTo>
                    <a:cubicBezTo>
                      <a:pt x="103" y="67"/>
                      <a:pt x="103" y="67"/>
                      <a:pt x="103" y="67"/>
                    </a:cubicBezTo>
                    <a:close/>
                    <a:moveTo>
                      <a:pt x="103" y="67"/>
                    </a:move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2" y="67"/>
                      <a:pt x="102" y="67"/>
                    </a:cubicBezTo>
                    <a:cubicBezTo>
                      <a:pt x="103" y="67"/>
                      <a:pt x="103" y="67"/>
                      <a:pt x="103" y="67"/>
                    </a:cubicBezTo>
                    <a:cubicBezTo>
                      <a:pt x="102" y="67"/>
                      <a:pt x="102" y="67"/>
                      <a:pt x="102" y="67"/>
                    </a:cubicBezTo>
                    <a:cubicBezTo>
                      <a:pt x="102" y="67"/>
                      <a:pt x="102" y="67"/>
                      <a:pt x="102" y="67"/>
                    </a:cubicBezTo>
                    <a:cubicBezTo>
                      <a:pt x="102" y="67"/>
                      <a:pt x="102" y="67"/>
                      <a:pt x="102" y="67"/>
                    </a:cubicBezTo>
                    <a:cubicBezTo>
                      <a:pt x="102" y="67"/>
                      <a:pt x="102" y="67"/>
                      <a:pt x="102" y="67"/>
                    </a:cubicBezTo>
                    <a:cubicBezTo>
                      <a:pt x="102" y="67"/>
                      <a:pt x="102" y="67"/>
                      <a:pt x="101" y="67"/>
                    </a:cubicBezTo>
                    <a:cubicBezTo>
                      <a:pt x="101" y="67"/>
                      <a:pt x="101" y="67"/>
                      <a:pt x="101" y="67"/>
                    </a:cubicBezTo>
                    <a:cubicBezTo>
                      <a:pt x="101" y="67"/>
                      <a:pt x="101" y="67"/>
                      <a:pt x="101" y="67"/>
                    </a:cubicBezTo>
                    <a:cubicBezTo>
                      <a:pt x="101" y="67"/>
                      <a:pt x="101" y="67"/>
                      <a:pt x="101" y="67"/>
                    </a:cubicBezTo>
                    <a:cubicBezTo>
                      <a:pt x="102" y="66"/>
                      <a:pt x="103" y="66"/>
                      <a:pt x="104" y="67"/>
                    </a:cubicBezTo>
                    <a:cubicBezTo>
                      <a:pt x="104" y="67"/>
                      <a:pt x="104" y="67"/>
                      <a:pt x="104" y="67"/>
                    </a:cubicBezTo>
                    <a:cubicBezTo>
                      <a:pt x="104" y="67"/>
                      <a:pt x="104" y="67"/>
                      <a:pt x="104" y="67"/>
                    </a:cubicBezTo>
                    <a:cubicBezTo>
                      <a:pt x="103" y="67"/>
                      <a:pt x="104" y="67"/>
                      <a:pt x="103" y="67"/>
                    </a:cubicBezTo>
                    <a:cubicBezTo>
                      <a:pt x="103" y="67"/>
                      <a:pt x="103" y="67"/>
                      <a:pt x="103" y="67"/>
                    </a:cubicBezTo>
                    <a:close/>
                    <a:moveTo>
                      <a:pt x="64" y="68"/>
                    </a:moveTo>
                    <a:cubicBezTo>
                      <a:pt x="64" y="68"/>
                      <a:pt x="64" y="68"/>
                      <a:pt x="65" y="68"/>
                    </a:cubicBezTo>
                    <a:cubicBezTo>
                      <a:pt x="64" y="68"/>
                      <a:pt x="64" y="68"/>
                      <a:pt x="64" y="68"/>
                    </a:cubicBezTo>
                    <a:close/>
                    <a:moveTo>
                      <a:pt x="55" y="69"/>
                    </a:moveTo>
                    <a:cubicBezTo>
                      <a:pt x="55" y="69"/>
                      <a:pt x="55" y="69"/>
                      <a:pt x="55" y="69"/>
                    </a:cubicBezTo>
                    <a:cubicBezTo>
                      <a:pt x="55" y="69"/>
                      <a:pt x="55" y="69"/>
                      <a:pt x="55" y="69"/>
                    </a:cubicBezTo>
                    <a:cubicBezTo>
                      <a:pt x="55" y="69"/>
                      <a:pt x="55" y="69"/>
                      <a:pt x="55" y="69"/>
                    </a:cubicBezTo>
                    <a:cubicBezTo>
                      <a:pt x="55" y="69"/>
                      <a:pt x="55" y="69"/>
                      <a:pt x="55" y="69"/>
                    </a:cubicBezTo>
                    <a:cubicBezTo>
                      <a:pt x="55" y="69"/>
                      <a:pt x="55" y="69"/>
                      <a:pt x="55" y="69"/>
                    </a:cubicBezTo>
                    <a:close/>
                    <a:moveTo>
                      <a:pt x="58" y="67"/>
                    </a:moveTo>
                    <a:cubicBezTo>
                      <a:pt x="58" y="67"/>
                      <a:pt x="58" y="67"/>
                      <a:pt x="59" y="67"/>
                    </a:cubicBezTo>
                    <a:cubicBezTo>
                      <a:pt x="59" y="68"/>
                      <a:pt x="58" y="68"/>
                      <a:pt x="58" y="67"/>
                    </a:cubicBezTo>
                    <a:close/>
                    <a:moveTo>
                      <a:pt x="58" y="68"/>
                    </a:moveTo>
                    <a:cubicBezTo>
                      <a:pt x="58" y="68"/>
                      <a:pt x="58" y="68"/>
                      <a:pt x="57" y="68"/>
                    </a:cubicBezTo>
                    <a:cubicBezTo>
                      <a:pt x="57" y="68"/>
                      <a:pt x="57" y="68"/>
                      <a:pt x="57" y="68"/>
                    </a:cubicBezTo>
                    <a:cubicBezTo>
                      <a:pt x="57" y="68"/>
                      <a:pt x="57" y="68"/>
                      <a:pt x="57" y="68"/>
                    </a:cubicBezTo>
                    <a:cubicBezTo>
                      <a:pt x="57" y="68"/>
                      <a:pt x="58" y="68"/>
                      <a:pt x="58" y="68"/>
                    </a:cubicBezTo>
                    <a:cubicBezTo>
                      <a:pt x="58" y="68"/>
                      <a:pt x="58" y="68"/>
                      <a:pt x="58" y="68"/>
                    </a:cubicBezTo>
                    <a:close/>
                    <a:moveTo>
                      <a:pt x="61" y="68"/>
                    </a:moveTo>
                    <a:cubicBezTo>
                      <a:pt x="61" y="68"/>
                      <a:pt x="61" y="68"/>
                      <a:pt x="61" y="68"/>
                    </a:cubicBezTo>
                    <a:cubicBezTo>
                      <a:pt x="61" y="68"/>
                      <a:pt x="60" y="68"/>
                      <a:pt x="61" y="68"/>
                    </a:cubicBezTo>
                    <a:cubicBezTo>
                      <a:pt x="61" y="67"/>
                      <a:pt x="60" y="68"/>
                      <a:pt x="60" y="68"/>
                    </a:cubicBezTo>
                    <a:cubicBezTo>
                      <a:pt x="60" y="67"/>
                      <a:pt x="60" y="67"/>
                      <a:pt x="61" y="67"/>
                    </a:cubicBezTo>
                    <a:cubicBezTo>
                      <a:pt x="61" y="67"/>
                      <a:pt x="61" y="67"/>
                      <a:pt x="61" y="67"/>
                    </a:cubicBezTo>
                    <a:cubicBezTo>
                      <a:pt x="61" y="68"/>
                      <a:pt x="61" y="68"/>
                      <a:pt x="62" y="68"/>
                    </a:cubicBezTo>
                    <a:cubicBezTo>
                      <a:pt x="62" y="68"/>
                      <a:pt x="62" y="68"/>
                      <a:pt x="62" y="68"/>
                    </a:cubicBezTo>
                    <a:cubicBezTo>
                      <a:pt x="61" y="68"/>
                      <a:pt x="61" y="68"/>
                      <a:pt x="61" y="68"/>
                    </a:cubicBezTo>
                    <a:close/>
                    <a:moveTo>
                      <a:pt x="69" y="68"/>
                    </a:moveTo>
                    <a:cubicBezTo>
                      <a:pt x="69" y="68"/>
                      <a:pt x="69" y="68"/>
                      <a:pt x="69" y="68"/>
                    </a:cubicBezTo>
                    <a:cubicBezTo>
                      <a:pt x="70" y="69"/>
                      <a:pt x="69" y="69"/>
                      <a:pt x="69" y="68"/>
                    </a:cubicBezTo>
                    <a:close/>
                    <a:moveTo>
                      <a:pt x="67" y="70"/>
                    </a:moveTo>
                    <a:cubicBezTo>
                      <a:pt x="67" y="70"/>
                      <a:pt x="67" y="70"/>
                      <a:pt x="67" y="70"/>
                    </a:cubicBezTo>
                    <a:cubicBezTo>
                      <a:pt x="67" y="70"/>
                      <a:pt x="67" y="70"/>
                      <a:pt x="67" y="70"/>
                    </a:cubicBezTo>
                    <a:cubicBezTo>
                      <a:pt x="67" y="70"/>
                      <a:pt x="67" y="70"/>
                      <a:pt x="67" y="70"/>
                    </a:cubicBezTo>
                    <a:cubicBezTo>
                      <a:pt x="67" y="70"/>
                      <a:pt x="67" y="70"/>
                      <a:pt x="68" y="70"/>
                    </a:cubicBezTo>
                    <a:cubicBezTo>
                      <a:pt x="68" y="70"/>
                      <a:pt x="68" y="70"/>
                      <a:pt x="68" y="70"/>
                    </a:cubicBezTo>
                    <a:cubicBezTo>
                      <a:pt x="68" y="70"/>
                      <a:pt x="68" y="70"/>
                      <a:pt x="68" y="70"/>
                    </a:cubicBezTo>
                    <a:cubicBezTo>
                      <a:pt x="68" y="70"/>
                      <a:pt x="67" y="70"/>
                      <a:pt x="67" y="70"/>
                    </a:cubicBezTo>
                    <a:close/>
                    <a:moveTo>
                      <a:pt x="70" y="72"/>
                    </a:moveTo>
                    <a:cubicBezTo>
                      <a:pt x="70" y="72"/>
                      <a:pt x="69" y="72"/>
                      <a:pt x="69" y="72"/>
                    </a:cubicBezTo>
                    <a:cubicBezTo>
                      <a:pt x="69" y="72"/>
                      <a:pt x="69" y="72"/>
                      <a:pt x="69" y="72"/>
                    </a:cubicBezTo>
                    <a:cubicBezTo>
                      <a:pt x="69" y="72"/>
                      <a:pt x="70" y="72"/>
                      <a:pt x="70" y="72"/>
                    </a:cubicBezTo>
                    <a:cubicBezTo>
                      <a:pt x="70" y="72"/>
                      <a:pt x="70" y="72"/>
                      <a:pt x="70" y="72"/>
                    </a:cubicBezTo>
                    <a:close/>
                    <a:moveTo>
                      <a:pt x="71" y="72"/>
                    </a:moveTo>
                    <a:cubicBezTo>
                      <a:pt x="72" y="72"/>
                      <a:pt x="72" y="72"/>
                      <a:pt x="72" y="72"/>
                    </a:cubicBezTo>
                    <a:cubicBezTo>
                      <a:pt x="72" y="72"/>
                      <a:pt x="72" y="72"/>
                      <a:pt x="71" y="72"/>
                    </a:cubicBezTo>
                    <a:close/>
                    <a:moveTo>
                      <a:pt x="64" y="74"/>
                    </a:moveTo>
                    <a:cubicBezTo>
                      <a:pt x="64" y="74"/>
                      <a:pt x="64" y="74"/>
                      <a:pt x="64" y="74"/>
                    </a:cubicBezTo>
                    <a:cubicBezTo>
                      <a:pt x="64" y="74"/>
                      <a:pt x="64" y="74"/>
                      <a:pt x="63" y="74"/>
                    </a:cubicBezTo>
                    <a:cubicBezTo>
                      <a:pt x="63" y="74"/>
                      <a:pt x="63" y="74"/>
                      <a:pt x="63" y="74"/>
                    </a:cubicBezTo>
                    <a:cubicBezTo>
                      <a:pt x="63" y="74"/>
                      <a:pt x="63" y="74"/>
                      <a:pt x="63" y="74"/>
                    </a:cubicBezTo>
                    <a:cubicBezTo>
                      <a:pt x="63" y="74"/>
                      <a:pt x="64" y="74"/>
                      <a:pt x="64" y="74"/>
                    </a:cubicBezTo>
                    <a:close/>
                    <a:moveTo>
                      <a:pt x="68" y="75"/>
                    </a:moveTo>
                    <a:cubicBezTo>
                      <a:pt x="68" y="75"/>
                      <a:pt x="67" y="75"/>
                      <a:pt x="67" y="75"/>
                    </a:cubicBezTo>
                    <a:cubicBezTo>
                      <a:pt x="67" y="75"/>
                      <a:pt x="67" y="75"/>
                      <a:pt x="67" y="75"/>
                    </a:cubicBezTo>
                    <a:cubicBezTo>
                      <a:pt x="67" y="75"/>
                      <a:pt x="68" y="75"/>
                      <a:pt x="68" y="75"/>
                    </a:cubicBezTo>
                    <a:cubicBezTo>
                      <a:pt x="68" y="75"/>
                      <a:pt x="68" y="75"/>
                      <a:pt x="68" y="75"/>
                    </a:cubicBezTo>
                    <a:cubicBezTo>
                      <a:pt x="68" y="75"/>
                      <a:pt x="68" y="75"/>
                      <a:pt x="68" y="75"/>
                    </a:cubicBezTo>
                    <a:cubicBezTo>
                      <a:pt x="68" y="75"/>
                      <a:pt x="68" y="75"/>
                      <a:pt x="68" y="75"/>
                    </a:cubicBezTo>
                    <a:close/>
                    <a:moveTo>
                      <a:pt x="68" y="75"/>
                    </a:moveTo>
                    <a:cubicBezTo>
                      <a:pt x="68" y="75"/>
                      <a:pt x="68" y="75"/>
                      <a:pt x="68" y="75"/>
                    </a:cubicBezTo>
                    <a:cubicBezTo>
                      <a:pt x="68" y="75"/>
                      <a:pt x="68" y="75"/>
                      <a:pt x="68" y="75"/>
                    </a:cubicBezTo>
                    <a:cubicBezTo>
                      <a:pt x="68" y="75"/>
                      <a:pt x="68" y="75"/>
                      <a:pt x="68" y="75"/>
                    </a:cubicBezTo>
                    <a:cubicBezTo>
                      <a:pt x="68" y="75"/>
                      <a:pt x="68" y="75"/>
                      <a:pt x="68" y="75"/>
                    </a:cubicBezTo>
                    <a:cubicBezTo>
                      <a:pt x="68" y="75"/>
                      <a:pt x="68" y="75"/>
                      <a:pt x="68" y="75"/>
                    </a:cubicBezTo>
                    <a:cubicBezTo>
                      <a:pt x="68" y="75"/>
                      <a:pt x="68" y="75"/>
                      <a:pt x="68" y="75"/>
                    </a:cubicBezTo>
                    <a:cubicBezTo>
                      <a:pt x="68" y="75"/>
                      <a:pt x="68" y="75"/>
                      <a:pt x="68" y="75"/>
                    </a:cubicBezTo>
                    <a:cubicBezTo>
                      <a:pt x="68" y="75"/>
                      <a:pt x="68" y="75"/>
                      <a:pt x="68" y="75"/>
                    </a:cubicBezTo>
                    <a:close/>
                    <a:moveTo>
                      <a:pt x="56" y="77"/>
                    </a:moveTo>
                    <a:cubicBezTo>
                      <a:pt x="56" y="77"/>
                      <a:pt x="56" y="77"/>
                      <a:pt x="56" y="77"/>
                    </a:cubicBezTo>
                    <a:cubicBezTo>
                      <a:pt x="56" y="77"/>
                      <a:pt x="56" y="77"/>
                      <a:pt x="56" y="77"/>
                    </a:cubicBezTo>
                    <a:cubicBezTo>
                      <a:pt x="56" y="77"/>
                      <a:pt x="56" y="77"/>
                      <a:pt x="56" y="77"/>
                    </a:cubicBezTo>
                    <a:cubicBezTo>
                      <a:pt x="56" y="77"/>
                      <a:pt x="56" y="77"/>
                      <a:pt x="56" y="77"/>
                    </a:cubicBezTo>
                    <a:cubicBezTo>
                      <a:pt x="56" y="77"/>
                      <a:pt x="56" y="77"/>
                      <a:pt x="56" y="77"/>
                    </a:cubicBezTo>
                    <a:close/>
                    <a:moveTo>
                      <a:pt x="63" y="78"/>
                    </a:moveTo>
                    <a:cubicBezTo>
                      <a:pt x="63" y="78"/>
                      <a:pt x="63" y="78"/>
                      <a:pt x="63" y="78"/>
                    </a:cubicBezTo>
                    <a:cubicBezTo>
                      <a:pt x="63" y="78"/>
                      <a:pt x="63" y="78"/>
                      <a:pt x="63" y="78"/>
                    </a:cubicBezTo>
                    <a:cubicBezTo>
                      <a:pt x="63" y="78"/>
                      <a:pt x="63" y="78"/>
                      <a:pt x="63" y="78"/>
                    </a:cubicBezTo>
                    <a:cubicBezTo>
                      <a:pt x="63" y="78"/>
                      <a:pt x="63" y="78"/>
                      <a:pt x="63" y="78"/>
                    </a:cubicBezTo>
                    <a:close/>
                    <a:moveTo>
                      <a:pt x="39" y="80"/>
                    </a:moveTo>
                    <a:cubicBezTo>
                      <a:pt x="39" y="80"/>
                      <a:pt x="39" y="80"/>
                      <a:pt x="39" y="80"/>
                    </a:cubicBezTo>
                    <a:cubicBezTo>
                      <a:pt x="39" y="80"/>
                      <a:pt x="39" y="79"/>
                      <a:pt x="39" y="80"/>
                    </a:cubicBezTo>
                    <a:cubicBezTo>
                      <a:pt x="39" y="80"/>
                      <a:pt x="39" y="80"/>
                      <a:pt x="39" y="80"/>
                    </a:cubicBezTo>
                    <a:cubicBezTo>
                      <a:pt x="39" y="80"/>
                      <a:pt x="39" y="80"/>
                      <a:pt x="39" y="80"/>
                    </a:cubicBezTo>
                    <a:cubicBezTo>
                      <a:pt x="39" y="80"/>
                      <a:pt x="39" y="80"/>
                      <a:pt x="39" y="80"/>
                    </a:cubicBezTo>
                    <a:cubicBezTo>
                      <a:pt x="39" y="80"/>
                      <a:pt x="39" y="80"/>
                      <a:pt x="39" y="80"/>
                    </a:cubicBezTo>
                    <a:cubicBezTo>
                      <a:pt x="39" y="80"/>
                      <a:pt x="39" y="80"/>
                      <a:pt x="39" y="80"/>
                    </a:cubicBezTo>
                    <a:close/>
                    <a:moveTo>
                      <a:pt x="115" y="84"/>
                    </a:moveTo>
                    <a:cubicBezTo>
                      <a:pt x="115" y="85"/>
                      <a:pt x="115" y="84"/>
                      <a:pt x="115" y="84"/>
                    </a:cubicBezTo>
                    <a:cubicBezTo>
                      <a:pt x="115" y="84"/>
                      <a:pt x="115" y="84"/>
                      <a:pt x="115" y="84"/>
                    </a:cubicBezTo>
                    <a:close/>
                    <a:moveTo>
                      <a:pt x="117" y="84"/>
                    </a:moveTo>
                    <a:cubicBezTo>
                      <a:pt x="117" y="85"/>
                      <a:pt x="116" y="84"/>
                      <a:pt x="116" y="84"/>
                    </a:cubicBezTo>
                    <a:cubicBezTo>
                      <a:pt x="116" y="84"/>
                      <a:pt x="116" y="84"/>
                      <a:pt x="117" y="84"/>
                    </a:cubicBezTo>
                    <a:close/>
                    <a:moveTo>
                      <a:pt x="113" y="84"/>
                    </a:moveTo>
                    <a:cubicBezTo>
                      <a:pt x="113" y="84"/>
                      <a:pt x="112" y="84"/>
                      <a:pt x="112" y="84"/>
                    </a:cubicBezTo>
                    <a:cubicBezTo>
                      <a:pt x="112" y="84"/>
                      <a:pt x="112" y="84"/>
                      <a:pt x="112" y="84"/>
                    </a:cubicBezTo>
                    <a:cubicBezTo>
                      <a:pt x="112" y="84"/>
                      <a:pt x="112" y="84"/>
                      <a:pt x="112" y="84"/>
                    </a:cubicBezTo>
                    <a:cubicBezTo>
                      <a:pt x="112" y="84"/>
                      <a:pt x="112" y="84"/>
                      <a:pt x="112" y="84"/>
                    </a:cubicBezTo>
                    <a:cubicBezTo>
                      <a:pt x="112" y="84"/>
                      <a:pt x="112" y="84"/>
                      <a:pt x="112" y="84"/>
                    </a:cubicBezTo>
                    <a:cubicBezTo>
                      <a:pt x="112" y="84"/>
                      <a:pt x="112" y="84"/>
                      <a:pt x="112" y="84"/>
                    </a:cubicBezTo>
                    <a:cubicBezTo>
                      <a:pt x="112" y="84"/>
                      <a:pt x="112" y="84"/>
                      <a:pt x="112" y="84"/>
                    </a:cubicBezTo>
                    <a:cubicBezTo>
                      <a:pt x="112" y="84"/>
                      <a:pt x="112" y="84"/>
                      <a:pt x="112" y="84"/>
                    </a:cubicBezTo>
                    <a:cubicBezTo>
                      <a:pt x="112" y="84"/>
                      <a:pt x="112" y="84"/>
                      <a:pt x="112" y="84"/>
                    </a:cubicBezTo>
                    <a:cubicBezTo>
                      <a:pt x="112" y="84"/>
                      <a:pt x="112" y="84"/>
                      <a:pt x="112" y="84"/>
                    </a:cubicBezTo>
                    <a:cubicBezTo>
                      <a:pt x="112" y="84"/>
                      <a:pt x="113" y="84"/>
                      <a:pt x="113" y="84"/>
                    </a:cubicBezTo>
                    <a:cubicBezTo>
                      <a:pt x="113" y="84"/>
                      <a:pt x="113" y="84"/>
                      <a:pt x="113" y="84"/>
                    </a:cubicBezTo>
                    <a:close/>
                    <a:moveTo>
                      <a:pt x="40" y="84"/>
                    </a:moveTo>
                    <a:cubicBezTo>
                      <a:pt x="40" y="84"/>
                      <a:pt x="40" y="84"/>
                      <a:pt x="40" y="84"/>
                    </a:cubicBezTo>
                    <a:cubicBezTo>
                      <a:pt x="40" y="84"/>
                      <a:pt x="40" y="84"/>
                      <a:pt x="40" y="84"/>
                    </a:cubicBezTo>
                    <a:cubicBezTo>
                      <a:pt x="40" y="84"/>
                      <a:pt x="40" y="84"/>
                      <a:pt x="40" y="84"/>
                    </a:cubicBezTo>
                    <a:close/>
                    <a:moveTo>
                      <a:pt x="106" y="84"/>
                    </a:moveTo>
                    <a:cubicBezTo>
                      <a:pt x="106" y="84"/>
                      <a:pt x="106" y="84"/>
                      <a:pt x="106" y="84"/>
                    </a:cubicBezTo>
                    <a:cubicBezTo>
                      <a:pt x="106" y="84"/>
                      <a:pt x="106" y="84"/>
                      <a:pt x="106" y="84"/>
                    </a:cubicBezTo>
                    <a:close/>
                    <a:moveTo>
                      <a:pt x="108" y="84"/>
                    </a:moveTo>
                    <a:cubicBezTo>
                      <a:pt x="108" y="84"/>
                      <a:pt x="109" y="84"/>
                      <a:pt x="109" y="84"/>
                    </a:cubicBezTo>
                    <a:cubicBezTo>
                      <a:pt x="108" y="84"/>
                      <a:pt x="108" y="84"/>
                      <a:pt x="108" y="84"/>
                    </a:cubicBezTo>
                    <a:close/>
                    <a:moveTo>
                      <a:pt x="111" y="84"/>
                    </a:moveTo>
                    <a:cubicBezTo>
                      <a:pt x="111" y="84"/>
                      <a:pt x="111" y="84"/>
                      <a:pt x="111" y="84"/>
                    </a:cubicBezTo>
                    <a:cubicBezTo>
                      <a:pt x="111" y="84"/>
                      <a:pt x="111" y="84"/>
                      <a:pt x="111" y="84"/>
                    </a:cubicBezTo>
                    <a:cubicBezTo>
                      <a:pt x="111" y="84"/>
                      <a:pt x="111" y="84"/>
                      <a:pt x="111" y="84"/>
                    </a:cubicBezTo>
                    <a:close/>
                    <a:moveTo>
                      <a:pt x="111" y="84"/>
                    </a:moveTo>
                    <a:cubicBezTo>
                      <a:pt x="111" y="84"/>
                      <a:pt x="111" y="84"/>
                      <a:pt x="111" y="84"/>
                    </a:cubicBezTo>
                    <a:cubicBezTo>
                      <a:pt x="111" y="84"/>
                      <a:pt x="111" y="84"/>
                      <a:pt x="111" y="84"/>
                    </a:cubicBezTo>
                    <a:cubicBezTo>
                      <a:pt x="111" y="84"/>
                      <a:pt x="111" y="84"/>
                      <a:pt x="111" y="84"/>
                    </a:cubicBezTo>
                    <a:cubicBezTo>
                      <a:pt x="111" y="84"/>
                      <a:pt x="111" y="84"/>
                      <a:pt x="111" y="84"/>
                    </a:cubicBezTo>
                    <a:close/>
                    <a:moveTo>
                      <a:pt x="110" y="84"/>
                    </a:moveTo>
                    <a:cubicBezTo>
                      <a:pt x="110" y="84"/>
                      <a:pt x="110" y="84"/>
                      <a:pt x="110" y="84"/>
                    </a:cubicBezTo>
                    <a:cubicBezTo>
                      <a:pt x="110" y="84"/>
                      <a:pt x="110" y="84"/>
                      <a:pt x="110" y="84"/>
                    </a:cubicBezTo>
                    <a:cubicBezTo>
                      <a:pt x="110" y="84"/>
                      <a:pt x="110" y="84"/>
                      <a:pt x="110" y="84"/>
                    </a:cubicBezTo>
                    <a:cubicBezTo>
                      <a:pt x="110" y="84"/>
                      <a:pt x="110" y="84"/>
                      <a:pt x="110" y="84"/>
                    </a:cubicBezTo>
                    <a:cubicBezTo>
                      <a:pt x="110" y="84"/>
                      <a:pt x="110" y="84"/>
                      <a:pt x="110" y="84"/>
                    </a:cubicBezTo>
                    <a:cubicBezTo>
                      <a:pt x="110" y="84"/>
                      <a:pt x="110" y="84"/>
                      <a:pt x="110" y="84"/>
                    </a:cubicBezTo>
                    <a:close/>
                    <a:moveTo>
                      <a:pt x="113" y="84"/>
                    </a:moveTo>
                    <a:cubicBezTo>
                      <a:pt x="113" y="84"/>
                      <a:pt x="113" y="84"/>
                      <a:pt x="113" y="84"/>
                    </a:cubicBezTo>
                    <a:cubicBezTo>
                      <a:pt x="113" y="84"/>
                      <a:pt x="112" y="84"/>
                      <a:pt x="112" y="84"/>
                    </a:cubicBezTo>
                    <a:cubicBezTo>
                      <a:pt x="112" y="84"/>
                      <a:pt x="112" y="84"/>
                      <a:pt x="112" y="84"/>
                    </a:cubicBezTo>
                    <a:cubicBezTo>
                      <a:pt x="112" y="84"/>
                      <a:pt x="112" y="84"/>
                      <a:pt x="112" y="84"/>
                    </a:cubicBezTo>
                    <a:cubicBezTo>
                      <a:pt x="112" y="84"/>
                      <a:pt x="112" y="84"/>
                      <a:pt x="112" y="84"/>
                    </a:cubicBezTo>
                    <a:cubicBezTo>
                      <a:pt x="113" y="84"/>
                      <a:pt x="112" y="84"/>
                      <a:pt x="113" y="84"/>
                    </a:cubicBezTo>
                    <a:close/>
                    <a:moveTo>
                      <a:pt x="108" y="83"/>
                    </a:moveTo>
                    <a:cubicBezTo>
                      <a:pt x="107" y="84"/>
                      <a:pt x="107" y="84"/>
                      <a:pt x="107" y="84"/>
                    </a:cubicBezTo>
                    <a:cubicBezTo>
                      <a:pt x="107" y="83"/>
                      <a:pt x="107" y="83"/>
                      <a:pt x="107" y="83"/>
                    </a:cubicBezTo>
                    <a:cubicBezTo>
                      <a:pt x="107" y="84"/>
                      <a:pt x="107" y="84"/>
                      <a:pt x="107" y="84"/>
                    </a:cubicBezTo>
                    <a:cubicBezTo>
                      <a:pt x="107" y="84"/>
                      <a:pt x="107" y="84"/>
                      <a:pt x="107" y="83"/>
                    </a:cubicBezTo>
                    <a:cubicBezTo>
                      <a:pt x="107" y="83"/>
                      <a:pt x="107" y="83"/>
                      <a:pt x="107" y="83"/>
                    </a:cubicBezTo>
                    <a:cubicBezTo>
                      <a:pt x="107" y="83"/>
                      <a:pt x="107" y="83"/>
                      <a:pt x="107" y="83"/>
                    </a:cubicBezTo>
                    <a:cubicBezTo>
                      <a:pt x="107" y="83"/>
                      <a:pt x="108" y="83"/>
                      <a:pt x="108" y="83"/>
                    </a:cubicBezTo>
                    <a:close/>
                    <a:moveTo>
                      <a:pt x="41" y="84"/>
                    </a:moveTo>
                    <a:cubicBezTo>
                      <a:pt x="40" y="84"/>
                      <a:pt x="40" y="83"/>
                      <a:pt x="40" y="83"/>
                    </a:cubicBezTo>
                    <a:cubicBezTo>
                      <a:pt x="40" y="83"/>
                      <a:pt x="40" y="83"/>
                      <a:pt x="40" y="83"/>
                    </a:cubicBezTo>
                    <a:cubicBezTo>
                      <a:pt x="40" y="83"/>
                      <a:pt x="40" y="83"/>
                      <a:pt x="40" y="83"/>
                    </a:cubicBezTo>
                    <a:cubicBezTo>
                      <a:pt x="40" y="83"/>
                      <a:pt x="41" y="83"/>
                      <a:pt x="41" y="83"/>
                    </a:cubicBezTo>
                    <a:cubicBezTo>
                      <a:pt x="41" y="83"/>
                      <a:pt x="41" y="83"/>
                      <a:pt x="41" y="84"/>
                    </a:cubicBezTo>
                    <a:close/>
                    <a:moveTo>
                      <a:pt x="102" y="83"/>
                    </a:moveTo>
                    <a:cubicBezTo>
                      <a:pt x="102" y="83"/>
                      <a:pt x="102" y="83"/>
                      <a:pt x="102" y="83"/>
                    </a:cubicBezTo>
                    <a:cubicBezTo>
                      <a:pt x="102" y="83"/>
                      <a:pt x="102" y="83"/>
                      <a:pt x="102" y="83"/>
                    </a:cubicBezTo>
                    <a:close/>
                    <a:moveTo>
                      <a:pt x="248" y="83"/>
                    </a:moveTo>
                    <a:cubicBezTo>
                      <a:pt x="248" y="83"/>
                      <a:pt x="248" y="83"/>
                      <a:pt x="248" y="83"/>
                    </a:cubicBezTo>
                    <a:cubicBezTo>
                      <a:pt x="248" y="84"/>
                      <a:pt x="248" y="83"/>
                      <a:pt x="248" y="83"/>
                    </a:cubicBezTo>
                    <a:cubicBezTo>
                      <a:pt x="248" y="83"/>
                      <a:pt x="248" y="83"/>
                      <a:pt x="248" y="83"/>
                    </a:cubicBezTo>
                    <a:close/>
                    <a:moveTo>
                      <a:pt x="101" y="83"/>
                    </a:moveTo>
                    <a:cubicBezTo>
                      <a:pt x="101" y="83"/>
                      <a:pt x="101" y="83"/>
                      <a:pt x="101" y="83"/>
                    </a:cubicBezTo>
                    <a:cubicBezTo>
                      <a:pt x="101" y="83"/>
                      <a:pt x="101" y="83"/>
                      <a:pt x="101" y="83"/>
                    </a:cubicBezTo>
                    <a:cubicBezTo>
                      <a:pt x="101" y="83"/>
                      <a:pt x="100" y="84"/>
                      <a:pt x="101" y="83"/>
                    </a:cubicBezTo>
                    <a:cubicBezTo>
                      <a:pt x="101" y="83"/>
                      <a:pt x="101" y="83"/>
                      <a:pt x="101" y="83"/>
                    </a:cubicBezTo>
                    <a:cubicBezTo>
                      <a:pt x="101" y="83"/>
                      <a:pt x="101" y="83"/>
                      <a:pt x="101" y="83"/>
                    </a:cubicBezTo>
                    <a:close/>
                    <a:moveTo>
                      <a:pt x="97" y="83"/>
                    </a:moveTo>
                    <a:cubicBezTo>
                      <a:pt x="97" y="83"/>
                      <a:pt x="98" y="83"/>
                      <a:pt x="98" y="83"/>
                    </a:cubicBezTo>
                    <a:cubicBezTo>
                      <a:pt x="98" y="83"/>
                      <a:pt x="98" y="83"/>
                      <a:pt x="98" y="83"/>
                    </a:cubicBezTo>
                    <a:cubicBezTo>
                      <a:pt x="98" y="83"/>
                      <a:pt x="98" y="83"/>
                      <a:pt x="98" y="83"/>
                    </a:cubicBezTo>
                    <a:cubicBezTo>
                      <a:pt x="98" y="83"/>
                      <a:pt x="98" y="83"/>
                      <a:pt x="98" y="83"/>
                    </a:cubicBezTo>
                    <a:cubicBezTo>
                      <a:pt x="99" y="83"/>
                      <a:pt x="99" y="83"/>
                      <a:pt x="99" y="83"/>
                    </a:cubicBezTo>
                    <a:cubicBezTo>
                      <a:pt x="99" y="83"/>
                      <a:pt x="99" y="83"/>
                      <a:pt x="99" y="83"/>
                    </a:cubicBezTo>
                    <a:cubicBezTo>
                      <a:pt x="99" y="83"/>
                      <a:pt x="98" y="83"/>
                      <a:pt x="98" y="83"/>
                    </a:cubicBezTo>
                    <a:cubicBezTo>
                      <a:pt x="98" y="83"/>
                      <a:pt x="98" y="83"/>
                      <a:pt x="98" y="83"/>
                    </a:cubicBezTo>
                    <a:cubicBezTo>
                      <a:pt x="98" y="83"/>
                      <a:pt x="98" y="83"/>
                      <a:pt x="98" y="83"/>
                    </a:cubicBezTo>
                    <a:cubicBezTo>
                      <a:pt x="98" y="83"/>
                      <a:pt x="98" y="83"/>
                      <a:pt x="97" y="83"/>
                    </a:cubicBezTo>
                    <a:close/>
                    <a:moveTo>
                      <a:pt x="100" y="83"/>
                    </a:moveTo>
                    <a:cubicBezTo>
                      <a:pt x="99" y="83"/>
                      <a:pt x="100" y="83"/>
                      <a:pt x="100" y="83"/>
                    </a:cubicBezTo>
                    <a:cubicBezTo>
                      <a:pt x="100" y="83"/>
                      <a:pt x="100" y="83"/>
                      <a:pt x="100" y="83"/>
                    </a:cubicBezTo>
                    <a:close/>
                    <a:moveTo>
                      <a:pt x="101" y="83"/>
                    </a:moveTo>
                    <a:cubicBezTo>
                      <a:pt x="101" y="83"/>
                      <a:pt x="101" y="83"/>
                      <a:pt x="101" y="83"/>
                    </a:cubicBezTo>
                    <a:cubicBezTo>
                      <a:pt x="101" y="83"/>
                      <a:pt x="101" y="83"/>
                      <a:pt x="101" y="83"/>
                    </a:cubicBezTo>
                    <a:cubicBezTo>
                      <a:pt x="101" y="83"/>
                      <a:pt x="101" y="83"/>
                      <a:pt x="101" y="83"/>
                    </a:cubicBezTo>
                    <a:cubicBezTo>
                      <a:pt x="101" y="83"/>
                      <a:pt x="101" y="83"/>
                      <a:pt x="101" y="83"/>
                    </a:cubicBezTo>
                    <a:cubicBezTo>
                      <a:pt x="101" y="83"/>
                      <a:pt x="101" y="83"/>
                      <a:pt x="101" y="83"/>
                    </a:cubicBezTo>
                    <a:close/>
                    <a:moveTo>
                      <a:pt x="95" y="83"/>
                    </a:moveTo>
                    <a:cubicBezTo>
                      <a:pt x="95" y="83"/>
                      <a:pt x="94" y="83"/>
                      <a:pt x="94" y="83"/>
                    </a:cubicBezTo>
                    <a:cubicBezTo>
                      <a:pt x="94" y="83"/>
                      <a:pt x="95" y="83"/>
                      <a:pt x="95" y="83"/>
                    </a:cubicBezTo>
                    <a:close/>
                    <a:moveTo>
                      <a:pt x="95" y="82"/>
                    </a:moveTo>
                    <a:cubicBezTo>
                      <a:pt x="95" y="82"/>
                      <a:pt x="94" y="82"/>
                      <a:pt x="94" y="82"/>
                    </a:cubicBezTo>
                    <a:cubicBezTo>
                      <a:pt x="94" y="81"/>
                      <a:pt x="94" y="82"/>
                      <a:pt x="95" y="82"/>
                    </a:cubicBezTo>
                    <a:close/>
                    <a:moveTo>
                      <a:pt x="86" y="82"/>
                    </a:moveTo>
                    <a:cubicBezTo>
                      <a:pt x="86" y="82"/>
                      <a:pt x="87" y="82"/>
                      <a:pt x="87" y="82"/>
                    </a:cubicBezTo>
                    <a:cubicBezTo>
                      <a:pt x="87" y="82"/>
                      <a:pt x="87" y="82"/>
                      <a:pt x="86" y="82"/>
                    </a:cubicBezTo>
                    <a:close/>
                    <a:moveTo>
                      <a:pt x="93" y="82"/>
                    </a:moveTo>
                    <a:cubicBezTo>
                      <a:pt x="93" y="82"/>
                      <a:pt x="93" y="81"/>
                      <a:pt x="93" y="82"/>
                    </a:cubicBezTo>
                    <a:close/>
                    <a:moveTo>
                      <a:pt x="84" y="81"/>
                    </a:moveTo>
                    <a:cubicBezTo>
                      <a:pt x="84" y="82"/>
                      <a:pt x="83" y="81"/>
                      <a:pt x="83" y="82"/>
                    </a:cubicBezTo>
                    <a:cubicBezTo>
                      <a:pt x="83" y="82"/>
                      <a:pt x="83" y="82"/>
                      <a:pt x="82" y="82"/>
                    </a:cubicBezTo>
                    <a:cubicBezTo>
                      <a:pt x="83" y="82"/>
                      <a:pt x="83" y="82"/>
                      <a:pt x="82" y="82"/>
                    </a:cubicBezTo>
                    <a:cubicBezTo>
                      <a:pt x="82" y="82"/>
                      <a:pt x="82" y="82"/>
                      <a:pt x="82" y="82"/>
                    </a:cubicBezTo>
                    <a:cubicBezTo>
                      <a:pt x="82" y="82"/>
                      <a:pt x="82" y="82"/>
                      <a:pt x="82" y="82"/>
                    </a:cubicBezTo>
                    <a:cubicBezTo>
                      <a:pt x="82" y="82"/>
                      <a:pt x="82" y="82"/>
                      <a:pt x="82" y="82"/>
                    </a:cubicBezTo>
                    <a:cubicBezTo>
                      <a:pt x="82" y="81"/>
                      <a:pt x="82" y="81"/>
                      <a:pt x="81" y="81"/>
                    </a:cubicBezTo>
                    <a:cubicBezTo>
                      <a:pt x="81" y="81"/>
                      <a:pt x="81" y="81"/>
                      <a:pt x="81" y="81"/>
                    </a:cubicBezTo>
                    <a:cubicBezTo>
                      <a:pt x="81" y="81"/>
                      <a:pt x="81" y="81"/>
                      <a:pt x="81" y="81"/>
                    </a:cubicBezTo>
                    <a:cubicBezTo>
                      <a:pt x="81" y="81"/>
                      <a:pt x="81" y="81"/>
                      <a:pt x="81" y="81"/>
                    </a:cubicBezTo>
                    <a:cubicBezTo>
                      <a:pt x="82" y="81"/>
                      <a:pt x="83" y="81"/>
                      <a:pt x="84" y="82"/>
                    </a:cubicBezTo>
                    <a:cubicBezTo>
                      <a:pt x="84" y="82"/>
                      <a:pt x="84" y="81"/>
                      <a:pt x="84" y="81"/>
                    </a:cubicBezTo>
                    <a:close/>
                    <a:moveTo>
                      <a:pt x="81" y="82"/>
                    </a:moveTo>
                    <a:cubicBezTo>
                      <a:pt x="81" y="82"/>
                      <a:pt x="81" y="82"/>
                      <a:pt x="81" y="82"/>
                    </a:cubicBezTo>
                    <a:cubicBezTo>
                      <a:pt x="82" y="82"/>
                      <a:pt x="82" y="82"/>
                      <a:pt x="82" y="82"/>
                    </a:cubicBezTo>
                    <a:cubicBezTo>
                      <a:pt x="82" y="82"/>
                      <a:pt x="82" y="82"/>
                      <a:pt x="82" y="82"/>
                    </a:cubicBezTo>
                    <a:cubicBezTo>
                      <a:pt x="82" y="82"/>
                      <a:pt x="82" y="82"/>
                      <a:pt x="82" y="82"/>
                    </a:cubicBezTo>
                    <a:cubicBezTo>
                      <a:pt x="82" y="82"/>
                      <a:pt x="82" y="82"/>
                      <a:pt x="82" y="82"/>
                    </a:cubicBezTo>
                    <a:cubicBezTo>
                      <a:pt x="82" y="82"/>
                      <a:pt x="82" y="82"/>
                      <a:pt x="81" y="82"/>
                    </a:cubicBezTo>
                    <a:close/>
                    <a:moveTo>
                      <a:pt x="79" y="81"/>
                    </a:moveTo>
                    <a:cubicBezTo>
                      <a:pt x="79" y="81"/>
                      <a:pt x="79" y="81"/>
                      <a:pt x="80" y="81"/>
                    </a:cubicBezTo>
                    <a:cubicBezTo>
                      <a:pt x="80" y="81"/>
                      <a:pt x="80" y="81"/>
                      <a:pt x="80" y="81"/>
                    </a:cubicBezTo>
                    <a:cubicBezTo>
                      <a:pt x="80" y="81"/>
                      <a:pt x="80" y="81"/>
                      <a:pt x="80" y="81"/>
                    </a:cubicBezTo>
                    <a:cubicBezTo>
                      <a:pt x="80" y="81"/>
                      <a:pt x="80" y="81"/>
                      <a:pt x="80" y="81"/>
                    </a:cubicBezTo>
                    <a:cubicBezTo>
                      <a:pt x="80" y="81"/>
                      <a:pt x="80" y="81"/>
                      <a:pt x="80" y="81"/>
                    </a:cubicBezTo>
                    <a:cubicBezTo>
                      <a:pt x="80" y="81"/>
                      <a:pt x="80" y="81"/>
                      <a:pt x="80" y="81"/>
                    </a:cubicBezTo>
                    <a:cubicBezTo>
                      <a:pt x="80" y="81"/>
                      <a:pt x="81" y="81"/>
                      <a:pt x="81" y="81"/>
                    </a:cubicBezTo>
                    <a:cubicBezTo>
                      <a:pt x="81" y="81"/>
                      <a:pt x="81" y="81"/>
                      <a:pt x="81" y="81"/>
                    </a:cubicBezTo>
                    <a:cubicBezTo>
                      <a:pt x="81" y="81"/>
                      <a:pt x="81" y="82"/>
                      <a:pt x="81" y="82"/>
                    </a:cubicBezTo>
                    <a:cubicBezTo>
                      <a:pt x="81" y="82"/>
                      <a:pt x="81" y="82"/>
                      <a:pt x="81" y="82"/>
                    </a:cubicBezTo>
                    <a:cubicBezTo>
                      <a:pt x="81" y="82"/>
                      <a:pt x="81" y="82"/>
                      <a:pt x="81" y="82"/>
                    </a:cubicBezTo>
                    <a:cubicBezTo>
                      <a:pt x="81" y="82"/>
                      <a:pt x="81" y="82"/>
                      <a:pt x="81" y="82"/>
                    </a:cubicBezTo>
                    <a:cubicBezTo>
                      <a:pt x="80" y="82"/>
                      <a:pt x="79" y="82"/>
                      <a:pt x="78" y="82"/>
                    </a:cubicBezTo>
                    <a:cubicBezTo>
                      <a:pt x="78" y="81"/>
                      <a:pt x="78" y="81"/>
                      <a:pt x="78" y="81"/>
                    </a:cubicBezTo>
                    <a:cubicBezTo>
                      <a:pt x="78" y="81"/>
                      <a:pt x="78" y="81"/>
                      <a:pt x="78" y="81"/>
                    </a:cubicBezTo>
                    <a:cubicBezTo>
                      <a:pt x="78" y="81"/>
                      <a:pt x="77" y="81"/>
                      <a:pt x="77" y="82"/>
                    </a:cubicBezTo>
                    <a:cubicBezTo>
                      <a:pt x="76" y="82"/>
                      <a:pt x="76" y="81"/>
                      <a:pt x="76" y="82"/>
                    </a:cubicBezTo>
                    <a:cubicBezTo>
                      <a:pt x="76" y="81"/>
                      <a:pt x="76" y="81"/>
                      <a:pt x="75" y="81"/>
                    </a:cubicBezTo>
                    <a:cubicBezTo>
                      <a:pt x="75" y="81"/>
                      <a:pt x="75" y="81"/>
                      <a:pt x="75" y="81"/>
                    </a:cubicBezTo>
                    <a:cubicBezTo>
                      <a:pt x="75" y="81"/>
                      <a:pt x="75" y="81"/>
                      <a:pt x="75" y="81"/>
                    </a:cubicBezTo>
                    <a:cubicBezTo>
                      <a:pt x="75" y="82"/>
                      <a:pt x="75" y="81"/>
                      <a:pt x="75" y="81"/>
                    </a:cubicBezTo>
                    <a:cubicBezTo>
                      <a:pt x="75" y="81"/>
                      <a:pt x="75" y="81"/>
                      <a:pt x="75" y="81"/>
                    </a:cubicBezTo>
                    <a:cubicBezTo>
                      <a:pt x="75" y="81"/>
                      <a:pt x="75" y="81"/>
                      <a:pt x="75" y="81"/>
                    </a:cubicBezTo>
                    <a:cubicBezTo>
                      <a:pt x="75" y="81"/>
                      <a:pt x="75" y="81"/>
                      <a:pt x="75" y="81"/>
                    </a:cubicBezTo>
                    <a:cubicBezTo>
                      <a:pt x="75" y="81"/>
                      <a:pt x="75" y="81"/>
                      <a:pt x="75" y="81"/>
                    </a:cubicBezTo>
                    <a:cubicBezTo>
                      <a:pt x="75" y="81"/>
                      <a:pt x="75" y="81"/>
                      <a:pt x="76" y="81"/>
                    </a:cubicBezTo>
                    <a:cubicBezTo>
                      <a:pt x="76" y="81"/>
                      <a:pt x="76" y="81"/>
                      <a:pt x="76" y="81"/>
                    </a:cubicBezTo>
                    <a:cubicBezTo>
                      <a:pt x="76" y="81"/>
                      <a:pt x="76" y="81"/>
                      <a:pt x="76" y="81"/>
                    </a:cubicBezTo>
                    <a:cubicBezTo>
                      <a:pt x="76" y="81"/>
                      <a:pt x="76" y="81"/>
                      <a:pt x="76" y="81"/>
                    </a:cubicBezTo>
                    <a:cubicBezTo>
                      <a:pt x="76" y="81"/>
                      <a:pt x="77" y="80"/>
                      <a:pt x="76" y="80"/>
                    </a:cubicBezTo>
                    <a:cubicBezTo>
                      <a:pt x="77" y="80"/>
                      <a:pt x="78" y="81"/>
                      <a:pt x="78" y="81"/>
                    </a:cubicBezTo>
                    <a:cubicBezTo>
                      <a:pt x="78" y="81"/>
                      <a:pt x="78" y="81"/>
                      <a:pt x="78" y="81"/>
                    </a:cubicBezTo>
                    <a:cubicBezTo>
                      <a:pt x="79" y="81"/>
                      <a:pt x="79" y="80"/>
                      <a:pt x="79" y="80"/>
                    </a:cubicBezTo>
                    <a:cubicBezTo>
                      <a:pt x="79" y="81"/>
                      <a:pt x="79" y="81"/>
                      <a:pt x="79" y="81"/>
                    </a:cubicBezTo>
                    <a:close/>
                    <a:moveTo>
                      <a:pt x="71" y="81"/>
                    </a:moveTo>
                    <a:cubicBezTo>
                      <a:pt x="71" y="81"/>
                      <a:pt x="71" y="81"/>
                      <a:pt x="71" y="81"/>
                    </a:cubicBezTo>
                    <a:cubicBezTo>
                      <a:pt x="71" y="81"/>
                      <a:pt x="71"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1" y="82"/>
                      <a:pt x="71" y="82"/>
                    </a:cubicBezTo>
                    <a:cubicBezTo>
                      <a:pt x="70" y="81"/>
                      <a:pt x="71" y="82"/>
                      <a:pt x="71" y="81"/>
                    </a:cubicBezTo>
                    <a:close/>
                    <a:moveTo>
                      <a:pt x="70" y="82"/>
                    </a:moveTo>
                    <a:cubicBezTo>
                      <a:pt x="70" y="81"/>
                      <a:pt x="70" y="82"/>
                      <a:pt x="69" y="81"/>
                    </a:cubicBezTo>
                    <a:cubicBezTo>
                      <a:pt x="69" y="81"/>
                      <a:pt x="70" y="81"/>
                      <a:pt x="70" y="81"/>
                    </a:cubicBezTo>
                    <a:cubicBezTo>
                      <a:pt x="70" y="81"/>
                      <a:pt x="70" y="81"/>
                      <a:pt x="70" y="82"/>
                    </a:cubicBezTo>
                    <a:close/>
                    <a:moveTo>
                      <a:pt x="75" y="81"/>
                    </a:moveTo>
                    <a:cubicBezTo>
                      <a:pt x="75" y="81"/>
                      <a:pt x="75" y="81"/>
                      <a:pt x="75" y="81"/>
                    </a:cubicBezTo>
                    <a:cubicBezTo>
                      <a:pt x="75" y="81"/>
                      <a:pt x="75" y="81"/>
                      <a:pt x="75" y="81"/>
                    </a:cubicBezTo>
                    <a:cubicBezTo>
                      <a:pt x="74" y="81"/>
                      <a:pt x="74" y="82"/>
                      <a:pt x="73" y="81"/>
                    </a:cubicBezTo>
                    <a:cubicBezTo>
                      <a:pt x="73" y="81"/>
                      <a:pt x="73" y="81"/>
                      <a:pt x="73" y="81"/>
                    </a:cubicBezTo>
                    <a:cubicBezTo>
                      <a:pt x="74" y="81"/>
                      <a:pt x="74" y="81"/>
                      <a:pt x="74" y="81"/>
                    </a:cubicBezTo>
                    <a:cubicBezTo>
                      <a:pt x="74" y="81"/>
                      <a:pt x="74" y="81"/>
                      <a:pt x="74" y="81"/>
                    </a:cubicBezTo>
                    <a:cubicBezTo>
                      <a:pt x="73" y="81"/>
                      <a:pt x="73" y="81"/>
                      <a:pt x="73" y="81"/>
                    </a:cubicBezTo>
                    <a:cubicBezTo>
                      <a:pt x="73" y="81"/>
                      <a:pt x="73" y="81"/>
                      <a:pt x="73" y="81"/>
                    </a:cubicBezTo>
                    <a:cubicBezTo>
                      <a:pt x="73" y="81"/>
                      <a:pt x="73" y="81"/>
                      <a:pt x="73" y="81"/>
                    </a:cubicBezTo>
                    <a:cubicBezTo>
                      <a:pt x="73" y="80"/>
                      <a:pt x="74" y="81"/>
                      <a:pt x="75" y="81"/>
                    </a:cubicBezTo>
                    <a:close/>
                    <a:moveTo>
                      <a:pt x="72" y="81"/>
                    </a:moveTo>
                    <a:cubicBezTo>
                      <a:pt x="72" y="81"/>
                      <a:pt x="72" y="81"/>
                      <a:pt x="72" y="81"/>
                    </a:cubicBezTo>
                    <a:cubicBezTo>
                      <a:pt x="72" y="81"/>
                      <a:pt x="72" y="81"/>
                      <a:pt x="72" y="81"/>
                    </a:cubicBezTo>
                    <a:cubicBezTo>
                      <a:pt x="72" y="80"/>
                      <a:pt x="71" y="81"/>
                      <a:pt x="71" y="80"/>
                    </a:cubicBezTo>
                    <a:cubicBezTo>
                      <a:pt x="71" y="80"/>
                      <a:pt x="71" y="80"/>
                      <a:pt x="71" y="80"/>
                    </a:cubicBezTo>
                    <a:cubicBezTo>
                      <a:pt x="71" y="80"/>
                      <a:pt x="71" y="80"/>
                      <a:pt x="71" y="80"/>
                    </a:cubicBezTo>
                    <a:cubicBezTo>
                      <a:pt x="71" y="80"/>
                      <a:pt x="72" y="80"/>
                      <a:pt x="72" y="80"/>
                    </a:cubicBezTo>
                    <a:cubicBezTo>
                      <a:pt x="72" y="80"/>
                      <a:pt x="72" y="80"/>
                      <a:pt x="72" y="80"/>
                    </a:cubicBezTo>
                    <a:cubicBezTo>
                      <a:pt x="72" y="80"/>
                      <a:pt x="72" y="80"/>
                      <a:pt x="72" y="80"/>
                    </a:cubicBezTo>
                    <a:cubicBezTo>
                      <a:pt x="72" y="80"/>
                      <a:pt x="72" y="81"/>
                      <a:pt x="72" y="81"/>
                    </a:cubicBezTo>
                    <a:close/>
                    <a:moveTo>
                      <a:pt x="73" y="81"/>
                    </a:moveTo>
                    <a:cubicBezTo>
                      <a:pt x="73" y="81"/>
                      <a:pt x="73" y="81"/>
                      <a:pt x="73" y="81"/>
                    </a:cubicBezTo>
                    <a:cubicBezTo>
                      <a:pt x="73" y="81"/>
                      <a:pt x="73" y="81"/>
                      <a:pt x="73" y="81"/>
                    </a:cubicBezTo>
                    <a:cubicBezTo>
                      <a:pt x="73" y="81"/>
                      <a:pt x="73" y="81"/>
                      <a:pt x="73" y="81"/>
                    </a:cubicBezTo>
                    <a:cubicBezTo>
                      <a:pt x="73" y="81"/>
                      <a:pt x="73" y="81"/>
                      <a:pt x="72" y="81"/>
                    </a:cubicBezTo>
                    <a:cubicBezTo>
                      <a:pt x="72" y="81"/>
                      <a:pt x="72" y="81"/>
                      <a:pt x="72" y="81"/>
                    </a:cubicBezTo>
                    <a:cubicBezTo>
                      <a:pt x="72" y="81"/>
                      <a:pt x="72" y="81"/>
                      <a:pt x="72" y="81"/>
                    </a:cubicBezTo>
                    <a:cubicBezTo>
                      <a:pt x="72" y="81"/>
                      <a:pt x="72" y="81"/>
                      <a:pt x="72" y="81"/>
                    </a:cubicBezTo>
                    <a:cubicBezTo>
                      <a:pt x="73" y="81"/>
                      <a:pt x="73" y="81"/>
                      <a:pt x="73" y="81"/>
                    </a:cubicBezTo>
                    <a:cubicBezTo>
                      <a:pt x="73" y="81"/>
                      <a:pt x="73" y="81"/>
                      <a:pt x="73" y="81"/>
                    </a:cubicBezTo>
                    <a:close/>
                    <a:moveTo>
                      <a:pt x="80" y="80"/>
                    </a:moveTo>
                    <a:cubicBezTo>
                      <a:pt x="80" y="81"/>
                      <a:pt x="80" y="81"/>
                      <a:pt x="80" y="81"/>
                    </a:cubicBezTo>
                    <a:cubicBezTo>
                      <a:pt x="80" y="81"/>
                      <a:pt x="80" y="80"/>
                      <a:pt x="80" y="80"/>
                    </a:cubicBezTo>
                    <a:cubicBezTo>
                      <a:pt x="80" y="81"/>
                      <a:pt x="80" y="81"/>
                      <a:pt x="80" y="81"/>
                    </a:cubicBezTo>
                    <a:cubicBezTo>
                      <a:pt x="80" y="80"/>
                      <a:pt x="80" y="80"/>
                      <a:pt x="80" y="80"/>
                    </a:cubicBezTo>
                    <a:cubicBezTo>
                      <a:pt x="80" y="80"/>
                      <a:pt x="80" y="80"/>
                      <a:pt x="80" y="80"/>
                    </a:cubicBezTo>
                    <a:close/>
                    <a:moveTo>
                      <a:pt x="75" y="81"/>
                    </a:moveTo>
                    <a:cubicBezTo>
                      <a:pt x="76" y="81"/>
                      <a:pt x="76" y="81"/>
                      <a:pt x="76" y="81"/>
                    </a:cubicBezTo>
                    <a:cubicBezTo>
                      <a:pt x="76" y="81"/>
                      <a:pt x="76" y="81"/>
                      <a:pt x="76" y="81"/>
                    </a:cubicBezTo>
                    <a:cubicBezTo>
                      <a:pt x="76" y="81"/>
                      <a:pt x="76" y="81"/>
                      <a:pt x="76" y="81"/>
                    </a:cubicBezTo>
                    <a:cubicBezTo>
                      <a:pt x="76" y="81"/>
                      <a:pt x="76" y="81"/>
                      <a:pt x="76" y="81"/>
                    </a:cubicBezTo>
                    <a:cubicBezTo>
                      <a:pt x="75" y="81"/>
                      <a:pt x="75" y="81"/>
                      <a:pt x="75" y="81"/>
                    </a:cubicBezTo>
                    <a:cubicBezTo>
                      <a:pt x="75" y="81"/>
                      <a:pt x="75" y="81"/>
                      <a:pt x="75" y="81"/>
                    </a:cubicBezTo>
                    <a:cubicBezTo>
                      <a:pt x="75" y="81"/>
                      <a:pt x="75" y="81"/>
                      <a:pt x="75" y="81"/>
                    </a:cubicBezTo>
                    <a:cubicBezTo>
                      <a:pt x="75" y="81"/>
                      <a:pt x="75" y="81"/>
                      <a:pt x="75" y="81"/>
                    </a:cubicBezTo>
                    <a:cubicBezTo>
                      <a:pt x="75" y="81"/>
                      <a:pt x="75" y="81"/>
                      <a:pt x="75" y="81"/>
                    </a:cubicBezTo>
                    <a:cubicBezTo>
                      <a:pt x="75" y="81"/>
                      <a:pt x="75" y="81"/>
                      <a:pt x="75" y="81"/>
                    </a:cubicBezTo>
                    <a:cubicBezTo>
                      <a:pt x="75" y="80"/>
                      <a:pt x="74" y="81"/>
                      <a:pt x="75" y="80"/>
                    </a:cubicBezTo>
                    <a:cubicBezTo>
                      <a:pt x="75" y="80"/>
                      <a:pt x="75" y="80"/>
                      <a:pt x="75" y="81"/>
                    </a:cubicBezTo>
                    <a:close/>
                    <a:moveTo>
                      <a:pt x="71" y="80"/>
                    </a:moveTo>
                    <a:cubicBezTo>
                      <a:pt x="71" y="80"/>
                      <a:pt x="70" y="80"/>
                      <a:pt x="70" y="80"/>
                    </a:cubicBezTo>
                    <a:cubicBezTo>
                      <a:pt x="70" y="80"/>
                      <a:pt x="70" y="80"/>
                      <a:pt x="71" y="80"/>
                    </a:cubicBezTo>
                    <a:cubicBezTo>
                      <a:pt x="71" y="80"/>
                      <a:pt x="71" y="80"/>
                      <a:pt x="71" y="80"/>
                    </a:cubicBezTo>
                    <a:close/>
                    <a:moveTo>
                      <a:pt x="246" y="79"/>
                    </a:moveTo>
                    <a:cubicBezTo>
                      <a:pt x="246" y="79"/>
                      <a:pt x="246" y="80"/>
                      <a:pt x="246" y="80"/>
                    </a:cubicBezTo>
                    <a:cubicBezTo>
                      <a:pt x="246" y="80"/>
                      <a:pt x="246" y="80"/>
                      <a:pt x="246" y="80"/>
                    </a:cubicBezTo>
                    <a:cubicBezTo>
                      <a:pt x="246" y="80"/>
                      <a:pt x="246" y="80"/>
                      <a:pt x="246" y="80"/>
                    </a:cubicBezTo>
                    <a:cubicBezTo>
                      <a:pt x="246" y="80"/>
                      <a:pt x="246" y="80"/>
                      <a:pt x="246" y="80"/>
                    </a:cubicBezTo>
                    <a:cubicBezTo>
                      <a:pt x="246" y="80"/>
                      <a:pt x="246" y="80"/>
                      <a:pt x="246" y="79"/>
                    </a:cubicBezTo>
                    <a:close/>
                    <a:moveTo>
                      <a:pt x="249" y="79"/>
                    </a:moveTo>
                    <a:cubicBezTo>
                      <a:pt x="249" y="79"/>
                      <a:pt x="249" y="80"/>
                      <a:pt x="249" y="80"/>
                    </a:cubicBezTo>
                    <a:cubicBezTo>
                      <a:pt x="248" y="80"/>
                      <a:pt x="248" y="80"/>
                      <a:pt x="248" y="80"/>
                    </a:cubicBezTo>
                    <a:cubicBezTo>
                      <a:pt x="248" y="79"/>
                      <a:pt x="248" y="79"/>
                      <a:pt x="249" y="79"/>
                    </a:cubicBezTo>
                    <a:close/>
                    <a:moveTo>
                      <a:pt x="247" y="80"/>
                    </a:moveTo>
                    <a:cubicBezTo>
                      <a:pt x="247" y="80"/>
                      <a:pt x="247" y="80"/>
                      <a:pt x="247" y="80"/>
                    </a:cubicBezTo>
                    <a:cubicBezTo>
                      <a:pt x="247" y="80"/>
                      <a:pt x="247" y="80"/>
                      <a:pt x="247" y="80"/>
                    </a:cubicBezTo>
                    <a:cubicBezTo>
                      <a:pt x="247" y="80"/>
                      <a:pt x="247" y="80"/>
                      <a:pt x="247" y="79"/>
                    </a:cubicBezTo>
                    <a:cubicBezTo>
                      <a:pt x="247" y="80"/>
                      <a:pt x="247" y="80"/>
                      <a:pt x="248" y="80"/>
                    </a:cubicBezTo>
                    <a:cubicBezTo>
                      <a:pt x="248" y="80"/>
                      <a:pt x="247" y="80"/>
                      <a:pt x="247" y="80"/>
                    </a:cubicBezTo>
                    <a:close/>
                    <a:moveTo>
                      <a:pt x="96" y="79"/>
                    </a:moveTo>
                    <a:cubicBezTo>
                      <a:pt x="96" y="79"/>
                      <a:pt x="95" y="79"/>
                      <a:pt x="95" y="79"/>
                    </a:cubicBezTo>
                    <a:cubicBezTo>
                      <a:pt x="95" y="79"/>
                      <a:pt x="95" y="79"/>
                      <a:pt x="96" y="79"/>
                    </a:cubicBezTo>
                    <a:close/>
                    <a:moveTo>
                      <a:pt x="254" y="78"/>
                    </a:moveTo>
                    <a:cubicBezTo>
                      <a:pt x="253" y="79"/>
                      <a:pt x="253" y="79"/>
                      <a:pt x="253" y="79"/>
                    </a:cubicBezTo>
                    <a:cubicBezTo>
                      <a:pt x="253" y="78"/>
                      <a:pt x="253" y="79"/>
                      <a:pt x="254" y="78"/>
                    </a:cubicBezTo>
                    <a:close/>
                    <a:moveTo>
                      <a:pt x="94" y="79"/>
                    </a:moveTo>
                    <a:cubicBezTo>
                      <a:pt x="94" y="79"/>
                      <a:pt x="94" y="79"/>
                      <a:pt x="94" y="79"/>
                    </a:cubicBezTo>
                    <a:cubicBezTo>
                      <a:pt x="94" y="79"/>
                      <a:pt x="94" y="79"/>
                      <a:pt x="93" y="79"/>
                    </a:cubicBezTo>
                    <a:cubicBezTo>
                      <a:pt x="93" y="78"/>
                      <a:pt x="93" y="78"/>
                      <a:pt x="94" y="78"/>
                    </a:cubicBezTo>
                    <a:cubicBezTo>
                      <a:pt x="94" y="78"/>
                      <a:pt x="94" y="78"/>
                      <a:pt x="94" y="79"/>
                    </a:cubicBezTo>
                    <a:close/>
                    <a:moveTo>
                      <a:pt x="84" y="78"/>
                    </a:moveTo>
                    <a:cubicBezTo>
                      <a:pt x="84" y="78"/>
                      <a:pt x="84" y="78"/>
                      <a:pt x="84" y="78"/>
                    </a:cubicBezTo>
                    <a:cubicBezTo>
                      <a:pt x="84" y="78"/>
                      <a:pt x="84" y="78"/>
                      <a:pt x="84" y="78"/>
                    </a:cubicBezTo>
                    <a:cubicBezTo>
                      <a:pt x="84" y="78"/>
                      <a:pt x="84" y="78"/>
                      <a:pt x="84" y="78"/>
                    </a:cubicBezTo>
                    <a:cubicBezTo>
                      <a:pt x="84" y="78"/>
                      <a:pt x="84" y="78"/>
                      <a:pt x="84" y="78"/>
                    </a:cubicBezTo>
                    <a:close/>
                    <a:moveTo>
                      <a:pt x="79" y="78"/>
                    </a:moveTo>
                    <a:cubicBezTo>
                      <a:pt x="78" y="78"/>
                      <a:pt x="78" y="78"/>
                      <a:pt x="77" y="78"/>
                    </a:cubicBezTo>
                    <a:cubicBezTo>
                      <a:pt x="77" y="78"/>
                      <a:pt x="77" y="78"/>
                      <a:pt x="77" y="78"/>
                    </a:cubicBezTo>
                    <a:cubicBezTo>
                      <a:pt x="77" y="78"/>
                      <a:pt x="77" y="78"/>
                      <a:pt x="77" y="78"/>
                    </a:cubicBezTo>
                    <a:cubicBezTo>
                      <a:pt x="77" y="78"/>
                      <a:pt x="77" y="78"/>
                      <a:pt x="77" y="77"/>
                    </a:cubicBezTo>
                    <a:cubicBezTo>
                      <a:pt x="77" y="78"/>
                      <a:pt x="76" y="78"/>
                      <a:pt x="76" y="78"/>
                    </a:cubicBezTo>
                    <a:cubicBezTo>
                      <a:pt x="76" y="78"/>
                      <a:pt x="76" y="78"/>
                      <a:pt x="76" y="78"/>
                    </a:cubicBezTo>
                    <a:cubicBezTo>
                      <a:pt x="76" y="78"/>
                      <a:pt x="76" y="77"/>
                      <a:pt x="76" y="77"/>
                    </a:cubicBezTo>
                    <a:cubicBezTo>
                      <a:pt x="77" y="77"/>
                      <a:pt x="77" y="77"/>
                      <a:pt x="77" y="77"/>
                    </a:cubicBezTo>
                    <a:cubicBezTo>
                      <a:pt x="77" y="77"/>
                      <a:pt x="77" y="77"/>
                      <a:pt x="77" y="77"/>
                    </a:cubicBezTo>
                    <a:cubicBezTo>
                      <a:pt x="77" y="77"/>
                      <a:pt x="77" y="77"/>
                      <a:pt x="77" y="77"/>
                    </a:cubicBezTo>
                    <a:cubicBezTo>
                      <a:pt x="77" y="78"/>
                      <a:pt x="77" y="78"/>
                      <a:pt x="77" y="78"/>
                    </a:cubicBezTo>
                    <a:cubicBezTo>
                      <a:pt x="77" y="77"/>
                      <a:pt x="78" y="77"/>
                      <a:pt x="78" y="77"/>
                    </a:cubicBezTo>
                    <a:cubicBezTo>
                      <a:pt x="78" y="77"/>
                      <a:pt x="78" y="77"/>
                      <a:pt x="78" y="77"/>
                    </a:cubicBezTo>
                    <a:cubicBezTo>
                      <a:pt x="78" y="77"/>
                      <a:pt x="79" y="77"/>
                      <a:pt x="79" y="77"/>
                    </a:cubicBezTo>
                    <a:cubicBezTo>
                      <a:pt x="79" y="77"/>
                      <a:pt x="80" y="77"/>
                      <a:pt x="80" y="78"/>
                    </a:cubicBezTo>
                    <a:cubicBezTo>
                      <a:pt x="80" y="78"/>
                      <a:pt x="80" y="78"/>
                      <a:pt x="80" y="78"/>
                    </a:cubicBezTo>
                    <a:cubicBezTo>
                      <a:pt x="80" y="78"/>
                      <a:pt x="79" y="78"/>
                      <a:pt x="79" y="78"/>
                    </a:cubicBezTo>
                    <a:close/>
                    <a:moveTo>
                      <a:pt x="74" y="77"/>
                    </a:moveTo>
                    <a:cubicBezTo>
                      <a:pt x="75" y="77"/>
                      <a:pt x="75" y="77"/>
                      <a:pt x="75" y="77"/>
                    </a:cubicBezTo>
                    <a:cubicBezTo>
                      <a:pt x="75" y="77"/>
                      <a:pt x="75" y="77"/>
                      <a:pt x="75" y="77"/>
                    </a:cubicBezTo>
                    <a:cubicBezTo>
                      <a:pt x="75" y="77"/>
                      <a:pt x="75" y="77"/>
                      <a:pt x="75" y="77"/>
                    </a:cubicBezTo>
                    <a:cubicBezTo>
                      <a:pt x="75" y="77"/>
                      <a:pt x="75" y="77"/>
                      <a:pt x="75" y="78"/>
                    </a:cubicBezTo>
                    <a:cubicBezTo>
                      <a:pt x="75" y="78"/>
                      <a:pt x="75" y="78"/>
                      <a:pt x="75" y="78"/>
                    </a:cubicBezTo>
                    <a:cubicBezTo>
                      <a:pt x="75" y="78"/>
                      <a:pt x="75" y="78"/>
                      <a:pt x="75" y="78"/>
                    </a:cubicBezTo>
                    <a:cubicBezTo>
                      <a:pt x="74" y="78"/>
                      <a:pt x="74" y="78"/>
                      <a:pt x="74" y="78"/>
                    </a:cubicBezTo>
                    <a:cubicBezTo>
                      <a:pt x="74" y="78"/>
                      <a:pt x="74" y="78"/>
                      <a:pt x="74" y="78"/>
                    </a:cubicBezTo>
                    <a:cubicBezTo>
                      <a:pt x="74" y="78"/>
                      <a:pt x="74" y="78"/>
                      <a:pt x="74" y="77"/>
                    </a:cubicBezTo>
                    <a:cubicBezTo>
                      <a:pt x="74" y="77"/>
                      <a:pt x="74" y="77"/>
                      <a:pt x="73" y="77"/>
                    </a:cubicBezTo>
                    <a:cubicBezTo>
                      <a:pt x="73" y="77"/>
                      <a:pt x="73" y="77"/>
                      <a:pt x="73" y="77"/>
                    </a:cubicBezTo>
                    <a:cubicBezTo>
                      <a:pt x="74" y="77"/>
                      <a:pt x="74" y="77"/>
                      <a:pt x="74" y="77"/>
                    </a:cubicBezTo>
                    <a:close/>
                    <a:moveTo>
                      <a:pt x="251" y="77"/>
                    </a:moveTo>
                    <a:cubicBezTo>
                      <a:pt x="252" y="77"/>
                      <a:pt x="253" y="77"/>
                      <a:pt x="253" y="77"/>
                    </a:cubicBezTo>
                    <a:cubicBezTo>
                      <a:pt x="253" y="77"/>
                      <a:pt x="253" y="77"/>
                      <a:pt x="253" y="77"/>
                    </a:cubicBezTo>
                    <a:cubicBezTo>
                      <a:pt x="253" y="77"/>
                      <a:pt x="253" y="77"/>
                      <a:pt x="253" y="77"/>
                    </a:cubicBezTo>
                    <a:cubicBezTo>
                      <a:pt x="253" y="77"/>
                      <a:pt x="253" y="77"/>
                      <a:pt x="253" y="77"/>
                    </a:cubicBezTo>
                    <a:cubicBezTo>
                      <a:pt x="254" y="77"/>
                      <a:pt x="254" y="77"/>
                      <a:pt x="254" y="77"/>
                    </a:cubicBezTo>
                    <a:cubicBezTo>
                      <a:pt x="254" y="77"/>
                      <a:pt x="254" y="78"/>
                      <a:pt x="254" y="78"/>
                    </a:cubicBezTo>
                    <a:cubicBezTo>
                      <a:pt x="254" y="78"/>
                      <a:pt x="254" y="77"/>
                      <a:pt x="254" y="77"/>
                    </a:cubicBezTo>
                    <a:cubicBezTo>
                      <a:pt x="253" y="78"/>
                      <a:pt x="253" y="78"/>
                      <a:pt x="253" y="78"/>
                    </a:cubicBezTo>
                    <a:cubicBezTo>
                      <a:pt x="253" y="78"/>
                      <a:pt x="253" y="78"/>
                      <a:pt x="253" y="78"/>
                    </a:cubicBezTo>
                    <a:cubicBezTo>
                      <a:pt x="253" y="78"/>
                      <a:pt x="252" y="77"/>
                      <a:pt x="251" y="78"/>
                    </a:cubicBezTo>
                    <a:cubicBezTo>
                      <a:pt x="251" y="78"/>
                      <a:pt x="251" y="78"/>
                      <a:pt x="251" y="77"/>
                    </a:cubicBezTo>
                    <a:cubicBezTo>
                      <a:pt x="251" y="77"/>
                      <a:pt x="251" y="77"/>
                      <a:pt x="251" y="77"/>
                    </a:cubicBezTo>
                    <a:close/>
                    <a:moveTo>
                      <a:pt x="250" y="77"/>
                    </a:moveTo>
                    <a:cubicBezTo>
                      <a:pt x="250" y="78"/>
                      <a:pt x="250" y="77"/>
                      <a:pt x="250" y="77"/>
                    </a:cubicBezTo>
                    <a:cubicBezTo>
                      <a:pt x="250" y="77"/>
                      <a:pt x="250" y="77"/>
                      <a:pt x="250" y="77"/>
                    </a:cubicBezTo>
                    <a:close/>
                    <a:moveTo>
                      <a:pt x="250" y="76"/>
                    </a:moveTo>
                    <a:cubicBezTo>
                      <a:pt x="250" y="76"/>
                      <a:pt x="252" y="76"/>
                      <a:pt x="252" y="76"/>
                    </a:cubicBezTo>
                    <a:cubicBezTo>
                      <a:pt x="252" y="76"/>
                      <a:pt x="252" y="76"/>
                      <a:pt x="252" y="76"/>
                    </a:cubicBezTo>
                    <a:cubicBezTo>
                      <a:pt x="252" y="76"/>
                      <a:pt x="251" y="76"/>
                      <a:pt x="251" y="76"/>
                    </a:cubicBezTo>
                    <a:cubicBezTo>
                      <a:pt x="251" y="76"/>
                      <a:pt x="251" y="76"/>
                      <a:pt x="250" y="76"/>
                    </a:cubicBezTo>
                    <a:cubicBezTo>
                      <a:pt x="250" y="76"/>
                      <a:pt x="250" y="76"/>
                      <a:pt x="250" y="76"/>
                    </a:cubicBezTo>
                    <a:cubicBezTo>
                      <a:pt x="249" y="76"/>
                      <a:pt x="248" y="77"/>
                      <a:pt x="247" y="76"/>
                    </a:cubicBezTo>
                    <a:cubicBezTo>
                      <a:pt x="248" y="76"/>
                      <a:pt x="250" y="76"/>
                      <a:pt x="250" y="76"/>
                    </a:cubicBezTo>
                    <a:close/>
                    <a:moveTo>
                      <a:pt x="100" y="76"/>
                    </a:moveTo>
                    <a:cubicBezTo>
                      <a:pt x="100" y="76"/>
                      <a:pt x="99" y="76"/>
                      <a:pt x="99" y="76"/>
                    </a:cubicBezTo>
                    <a:cubicBezTo>
                      <a:pt x="100" y="76"/>
                      <a:pt x="100" y="76"/>
                      <a:pt x="100" y="76"/>
                    </a:cubicBezTo>
                    <a:cubicBezTo>
                      <a:pt x="100" y="76"/>
                      <a:pt x="100" y="76"/>
                      <a:pt x="100" y="76"/>
                    </a:cubicBezTo>
                    <a:cubicBezTo>
                      <a:pt x="100" y="76"/>
                      <a:pt x="100" y="76"/>
                      <a:pt x="100" y="76"/>
                    </a:cubicBezTo>
                    <a:cubicBezTo>
                      <a:pt x="100" y="76"/>
                      <a:pt x="100" y="76"/>
                      <a:pt x="100" y="76"/>
                    </a:cubicBezTo>
                    <a:close/>
                    <a:moveTo>
                      <a:pt x="100" y="75"/>
                    </a:moveTo>
                    <a:cubicBezTo>
                      <a:pt x="100" y="75"/>
                      <a:pt x="100" y="75"/>
                      <a:pt x="100" y="75"/>
                    </a:cubicBezTo>
                    <a:cubicBezTo>
                      <a:pt x="100" y="75"/>
                      <a:pt x="100" y="75"/>
                      <a:pt x="100" y="75"/>
                    </a:cubicBezTo>
                    <a:cubicBezTo>
                      <a:pt x="100" y="75"/>
                      <a:pt x="100" y="75"/>
                      <a:pt x="100" y="75"/>
                    </a:cubicBezTo>
                    <a:cubicBezTo>
                      <a:pt x="99" y="75"/>
                      <a:pt x="100" y="75"/>
                      <a:pt x="100" y="75"/>
                    </a:cubicBezTo>
                    <a:cubicBezTo>
                      <a:pt x="100" y="75"/>
                      <a:pt x="100" y="75"/>
                      <a:pt x="100" y="75"/>
                    </a:cubicBezTo>
                    <a:close/>
                    <a:moveTo>
                      <a:pt x="247" y="75"/>
                    </a:moveTo>
                    <a:cubicBezTo>
                      <a:pt x="247" y="75"/>
                      <a:pt x="247" y="75"/>
                      <a:pt x="247" y="75"/>
                    </a:cubicBezTo>
                    <a:cubicBezTo>
                      <a:pt x="247" y="75"/>
                      <a:pt x="247" y="75"/>
                      <a:pt x="247" y="75"/>
                    </a:cubicBezTo>
                    <a:close/>
                    <a:moveTo>
                      <a:pt x="96" y="74"/>
                    </a:moveTo>
                    <a:cubicBezTo>
                      <a:pt x="96" y="74"/>
                      <a:pt x="96" y="74"/>
                      <a:pt x="95" y="74"/>
                    </a:cubicBezTo>
                    <a:cubicBezTo>
                      <a:pt x="96" y="74"/>
                      <a:pt x="96" y="74"/>
                      <a:pt x="96" y="74"/>
                    </a:cubicBezTo>
                    <a:cubicBezTo>
                      <a:pt x="96" y="74"/>
                      <a:pt x="96" y="74"/>
                      <a:pt x="96" y="74"/>
                    </a:cubicBezTo>
                    <a:close/>
                    <a:moveTo>
                      <a:pt x="86" y="75"/>
                    </a:moveTo>
                    <a:cubicBezTo>
                      <a:pt x="86" y="75"/>
                      <a:pt x="86" y="75"/>
                      <a:pt x="86" y="75"/>
                    </a:cubicBezTo>
                    <a:cubicBezTo>
                      <a:pt x="86" y="75"/>
                      <a:pt x="86" y="75"/>
                      <a:pt x="86" y="75"/>
                    </a:cubicBezTo>
                    <a:cubicBezTo>
                      <a:pt x="86" y="75"/>
                      <a:pt x="86" y="75"/>
                      <a:pt x="86" y="75"/>
                    </a:cubicBezTo>
                    <a:cubicBezTo>
                      <a:pt x="86" y="75"/>
                      <a:pt x="86" y="75"/>
                      <a:pt x="86" y="75"/>
                    </a:cubicBezTo>
                    <a:cubicBezTo>
                      <a:pt x="86" y="75"/>
                      <a:pt x="86" y="75"/>
                      <a:pt x="86" y="75"/>
                    </a:cubicBezTo>
                    <a:close/>
                    <a:moveTo>
                      <a:pt x="84" y="75"/>
                    </a:moveTo>
                    <a:cubicBezTo>
                      <a:pt x="84" y="75"/>
                      <a:pt x="84" y="75"/>
                      <a:pt x="84" y="75"/>
                    </a:cubicBezTo>
                    <a:cubicBezTo>
                      <a:pt x="84" y="75"/>
                      <a:pt x="84" y="75"/>
                      <a:pt x="84" y="75"/>
                    </a:cubicBezTo>
                    <a:cubicBezTo>
                      <a:pt x="84" y="75"/>
                      <a:pt x="84" y="75"/>
                      <a:pt x="84" y="75"/>
                    </a:cubicBezTo>
                    <a:cubicBezTo>
                      <a:pt x="84" y="75"/>
                      <a:pt x="84" y="75"/>
                      <a:pt x="84" y="75"/>
                    </a:cubicBezTo>
                    <a:cubicBezTo>
                      <a:pt x="84" y="75"/>
                      <a:pt x="85" y="75"/>
                      <a:pt x="85" y="75"/>
                    </a:cubicBezTo>
                    <a:cubicBezTo>
                      <a:pt x="85" y="75"/>
                      <a:pt x="85" y="75"/>
                      <a:pt x="85" y="75"/>
                    </a:cubicBezTo>
                    <a:cubicBezTo>
                      <a:pt x="85" y="75"/>
                      <a:pt x="85" y="75"/>
                      <a:pt x="84" y="75"/>
                    </a:cubicBezTo>
                    <a:close/>
                    <a:moveTo>
                      <a:pt x="89" y="75"/>
                    </a:moveTo>
                    <a:cubicBezTo>
                      <a:pt x="89" y="75"/>
                      <a:pt x="89" y="75"/>
                      <a:pt x="89" y="75"/>
                    </a:cubicBezTo>
                    <a:cubicBezTo>
                      <a:pt x="89" y="75"/>
                      <a:pt x="90" y="75"/>
                      <a:pt x="90" y="75"/>
                    </a:cubicBezTo>
                    <a:cubicBezTo>
                      <a:pt x="90" y="75"/>
                      <a:pt x="90" y="75"/>
                      <a:pt x="90" y="75"/>
                    </a:cubicBezTo>
                    <a:cubicBezTo>
                      <a:pt x="90" y="75"/>
                      <a:pt x="89" y="75"/>
                      <a:pt x="89" y="75"/>
                    </a:cubicBezTo>
                    <a:close/>
                    <a:moveTo>
                      <a:pt x="88" y="75"/>
                    </a:moveTo>
                    <a:cubicBezTo>
                      <a:pt x="88" y="75"/>
                      <a:pt x="88" y="75"/>
                      <a:pt x="88" y="75"/>
                    </a:cubicBezTo>
                    <a:cubicBezTo>
                      <a:pt x="88" y="75"/>
                      <a:pt x="88" y="75"/>
                      <a:pt x="88" y="75"/>
                    </a:cubicBezTo>
                    <a:cubicBezTo>
                      <a:pt x="88" y="75"/>
                      <a:pt x="88" y="75"/>
                      <a:pt x="88" y="75"/>
                    </a:cubicBezTo>
                    <a:cubicBezTo>
                      <a:pt x="87" y="75"/>
                      <a:pt x="88" y="74"/>
                      <a:pt x="87" y="75"/>
                    </a:cubicBezTo>
                    <a:cubicBezTo>
                      <a:pt x="87" y="74"/>
                      <a:pt x="88" y="74"/>
                      <a:pt x="88" y="74"/>
                    </a:cubicBezTo>
                    <a:cubicBezTo>
                      <a:pt x="88" y="75"/>
                      <a:pt x="88" y="75"/>
                      <a:pt x="88" y="75"/>
                    </a:cubicBezTo>
                    <a:close/>
                    <a:moveTo>
                      <a:pt x="86" y="74"/>
                    </a:moveTo>
                    <a:cubicBezTo>
                      <a:pt x="86" y="74"/>
                      <a:pt x="86" y="74"/>
                      <a:pt x="86" y="74"/>
                    </a:cubicBezTo>
                    <a:cubicBezTo>
                      <a:pt x="86" y="74"/>
                      <a:pt x="86" y="74"/>
                      <a:pt x="86" y="74"/>
                    </a:cubicBezTo>
                    <a:cubicBezTo>
                      <a:pt x="86" y="74"/>
                      <a:pt x="86" y="74"/>
                      <a:pt x="86" y="74"/>
                    </a:cubicBezTo>
                    <a:cubicBezTo>
                      <a:pt x="86" y="74"/>
                      <a:pt x="86" y="74"/>
                      <a:pt x="87" y="74"/>
                    </a:cubicBezTo>
                    <a:cubicBezTo>
                      <a:pt x="87" y="75"/>
                      <a:pt x="86" y="74"/>
                      <a:pt x="86" y="74"/>
                    </a:cubicBezTo>
                    <a:close/>
                    <a:moveTo>
                      <a:pt x="85" y="74"/>
                    </a:moveTo>
                    <a:cubicBezTo>
                      <a:pt x="86" y="74"/>
                      <a:pt x="86" y="74"/>
                      <a:pt x="86" y="74"/>
                    </a:cubicBezTo>
                    <a:cubicBezTo>
                      <a:pt x="86" y="74"/>
                      <a:pt x="86" y="74"/>
                      <a:pt x="86" y="74"/>
                    </a:cubicBezTo>
                    <a:cubicBezTo>
                      <a:pt x="86" y="75"/>
                      <a:pt x="85" y="75"/>
                      <a:pt x="85" y="74"/>
                    </a:cubicBezTo>
                    <a:close/>
                    <a:moveTo>
                      <a:pt x="94" y="74"/>
                    </a:moveTo>
                    <a:cubicBezTo>
                      <a:pt x="94" y="74"/>
                      <a:pt x="95" y="74"/>
                      <a:pt x="95" y="74"/>
                    </a:cubicBezTo>
                    <a:cubicBezTo>
                      <a:pt x="95" y="74"/>
                      <a:pt x="95" y="74"/>
                      <a:pt x="95" y="74"/>
                    </a:cubicBezTo>
                    <a:cubicBezTo>
                      <a:pt x="95" y="74"/>
                      <a:pt x="95" y="74"/>
                      <a:pt x="94" y="74"/>
                    </a:cubicBezTo>
                    <a:cubicBezTo>
                      <a:pt x="94" y="74"/>
                      <a:pt x="94" y="74"/>
                      <a:pt x="94" y="74"/>
                    </a:cubicBezTo>
                    <a:cubicBezTo>
                      <a:pt x="94" y="74"/>
                      <a:pt x="94" y="74"/>
                      <a:pt x="94" y="74"/>
                    </a:cubicBezTo>
                    <a:close/>
                    <a:moveTo>
                      <a:pt x="84" y="74"/>
                    </a:moveTo>
                    <a:cubicBezTo>
                      <a:pt x="84" y="74"/>
                      <a:pt x="84" y="74"/>
                      <a:pt x="84" y="74"/>
                    </a:cubicBezTo>
                    <a:cubicBezTo>
                      <a:pt x="84" y="74"/>
                      <a:pt x="84" y="74"/>
                      <a:pt x="84" y="74"/>
                    </a:cubicBezTo>
                    <a:cubicBezTo>
                      <a:pt x="84" y="74"/>
                      <a:pt x="84" y="74"/>
                      <a:pt x="84" y="74"/>
                    </a:cubicBezTo>
                    <a:close/>
                    <a:moveTo>
                      <a:pt x="91" y="74"/>
                    </a:moveTo>
                    <a:cubicBezTo>
                      <a:pt x="91" y="74"/>
                      <a:pt x="91" y="74"/>
                      <a:pt x="91" y="74"/>
                    </a:cubicBezTo>
                    <a:cubicBezTo>
                      <a:pt x="91" y="74"/>
                      <a:pt x="90" y="74"/>
                      <a:pt x="90" y="74"/>
                    </a:cubicBezTo>
                    <a:cubicBezTo>
                      <a:pt x="90" y="74"/>
                      <a:pt x="90" y="74"/>
                      <a:pt x="90" y="74"/>
                    </a:cubicBezTo>
                    <a:cubicBezTo>
                      <a:pt x="91" y="74"/>
                      <a:pt x="90" y="74"/>
                      <a:pt x="91" y="74"/>
                    </a:cubicBezTo>
                    <a:cubicBezTo>
                      <a:pt x="91" y="74"/>
                      <a:pt x="91" y="74"/>
                      <a:pt x="91" y="74"/>
                    </a:cubicBezTo>
                    <a:close/>
                    <a:moveTo>
                      <a:pt x="92" y="73"/>
                    </a:moveTo>
                    <a:cubicBezTo>
                      <a:pt x="92" y="73"/>
                      <a:pt x="91" y="73"/>
                      <a:pt x="91" y="73"/>
                    </a:cubicBezTo>
                    <a:cubicBezTo>
                      <a:pt x="91" y="73"/>
                      <a:pt x="92" y="73"/>
                      <a:pt x="92" y="73"/>
                    </a:cubicBezTo>
                    <a:close/>
                    <a:moveTo>
                      <a:pt x="80" y="73"/>
                    </a:moveTo>
                    <a:cubicBezTo>
                      <a:pt x="80" y="73"/>
                      <a:pt x="79" y="73"/>
                      <a:pt x="79" y="73"/>
                    </a:cubicBezTo>
                    <a:cubicBezTo>
                      <a:pt x="79" y="73"/>
                      <a:pt x="79" y="73"/>
                      <a:pt x="80" y="73"/>
                    </a:cubicBezTo>
                    <a:close/>
                    <a:moveTo>
                      <a:pt x="76" y="72"/>
                    </a:moveTo>
                    <a:cubicBezTo>
                      <a:pt x="77" y="72"/>
                      <a:pt x="77" y="73"/>
                      <a:pt x="77" y="72"/>
                    </a:cubicBezTo>
                    <a:cubicBezTo>
                      <a:pt x="77" y="73"/>
                      <a:pt x="77" y="73"/>
                      <a:pt x="77" y="73"/>
                    </a:cubicBezTo>
                    <a:cubicBezTo>
                      <a:pt x="76" y="73"/>
                      <a:pt x="76" y="73"/>
                      <a:pt x="76" y="73"/>
                    </a:cubicBezTo>
                    <a:cubicBezTo>
                      <a:pt x="76" y="73"/>
                      <a:pt x="76" y="73"/>
                      <a:pt x="76" y="72"/>
                    </a:cubicBezTo>
                    <a:close/>
                    <a:moveTo>
                      <a:pt x="75" y="73"/>
                    </a:moveTo>
                    <a:cubicBezTo>
                      <a:pt x="75" y="73"/>
                      <a:pt x="74" y="73"/>
                      <a:pt x="74" y="73"/>
                    </a:cubicBezTo>
                    <a:cubicBezTo>
                      <a:pt x="74" y="73"/>
                      <a:pt x="75" y="72"/>
                      <a:pt x="75" y="73"/>
                    </a:cubicBezTo>
                    <a:close/>
                    <a:moveTo>
                      <a:pt x="73" y="73"/>
                    </a:moveTo>
                    <a:cubicBezTo>
                      <a:pt x="73" y="73"/>
                      <a:pt x="73" y="73"/>
                      <a:pt x="73" y="73"/>
                    </a:cubicBezTo>
                    <a:cubicBezTo>
                      <a:pt x="73" y="73"/>
                      <a:pt x="73" y="73"/>
                      <a:pt x="73" y="73"/>
                    </a:cubicBezTo>
                    <a:cubicBezTo>
                      <a:pt x="73" y="73"/>
                      <a:pt x="73" y="73"/>
                      <a:pt x="73" y="73"/>
                    </a:cubicBezTo>
                    <a:cubicBezTo>
                      <a:pt x="73" y="73"/>
                      <a:pt x="73" y="73"/>
                      <a:pt x="73" y="73"/>
                    </a:cubicBezTo>
                    <a:cubicBezTo>
                      <a:pt x="73" y="73"/>
                      <a:pt x="73" y="73"/>
                      <a:pt x="73" y="73"/>
                    </a:cubicBezTo>
                    <a:close/>
                    <a:moveTo>
                      <a:pt x="80" y="73"/>
                    </a:moveTo>
                    <a:cubicBezTo>
                      <a:pt x="80" y="73"/>
                      <a:pt x="80" y="73"/>
                      <a:pt x="80" y="73"/>
                    </a:cubicBezTo>
                    <a:cubicBezTo>
                      <a:pt x="80" y="73"/>
                      <a:pt x="80" y="73"/>
                      <a:pt x="80" y="73"/>
                    </a:cubicBezTo>
                    <a:close/>
                    <a:moveTo>
                      <a:pt x="73" y="73"/>
                    </a:moveTo>
                    <a:cubicBezTo>
                      <a:pt x="72" y="73"/>
                      <a:pt x="72" y="73"/>
                      <a:pt x="72" y="73"/>
                    </a:cubicBezTo>
                    <a:cubicBezTo>
                      <a:pt x="72" y="73"/>
                      <a:pt x="72" y="73"/>
                      <a:pt x="72" y="73"/>
                    </a:cubicBezTo>
                    <a:cubicBezTo>
                      <a:pt x="72" y="73"/>
                      <a:pt x="72" y="73"/>
                      <a:pt x="72" y="73"/>
                    </a:cubicBezTo>
                    <a:cubicBezTo>
                      <a:pt x="72" y="73"/>
                      <a:pt x="72" y="73"/>
                      <a:pt x="72" y="73"/>
                    </a:cubicBezTo>
                    <a:cubicBezTo>
                      <a:pt x="72" y="73"/>
                      <a:pt x="72" y="73"/>
                      <a:pt x="72" y="73"/>
                    </a:cubicBezTo>
                    <a:cubicBezTo>
                      <a:pt x="72" y="73"/>
                      <a:pt x="73" y="73"/>
                      <a:pt x="73" y="73"/>
                    </a:cubicBezTo>
                    <a:cubicBezTo>
                      <a:pt x="73" y="73"/>
                      <a:pt x="73" y="73"/>
                      <a:pt x="73" y="73"/>
                    </a:cubicBezTo>
                    <a:cubicBezTo>
                      <a:pt x="73" y="73"/>
                      <a:pt x="73" y="73"/>
                      <a:pt x="73" y="73"/>
                    </a:cubicBezTo>
                    <a:cubicBezTo>
                      <a:pt x="73" y="73"/>
                      <a:pt x="73" y="73"/>
                      <a:pt x="73" y="73"/>
                    </a:cubicBezTo>
                    <a:cubicBezTo>
                      <a:pt x="73" y="73"/>
                      <a:pt x="73" y="73"/>
                      <a:pt x="73" y="73"/>
                    </a:cubicBezTo>
                    <a:cubicBezTo>
                      <a:pt x="73" y="73"/>
                      <a:pt x="73" y="73"/>
                      <a:pt x="73" y="73"/>
                    </a:cubicBezTo>
                    <a:close/>
                    <a:moveTo>
                      <a:pt x="76" y="73"/>
                    </a:moveTo>
                    <a:cubicBezTo>
                      <a:pt x="77" y="73"/>
                      <a:pt x="77" y="73"/>
                      <a:pt x="77" y="73"/>
                    </a:cubicBezTo>
                    <a:cubicBezTo>
                      <a:pt x="77" y="73"/>
                      <a:pt x="79" y="73"/>
                      <a:pt x="79" y="73"/>
                    </a:cubicBezTo>
                    <a:cubicBezTo>
                      <a:pt x="79" y="73"/>
                      <a:pt x="79" y="73"/>
                      <a:pt x="79" y="73"/>
                    </a:cubicBezTo>
                    <a:cubicBezTo>
                      <a:pt x="79" y="73"/>
                      <a:pt x="79" y="74"/>
                      <a:pt x="79" y="74"/>
                    </a:cubicBezTo>
                    <a:cubicBezTo>
                      <a:pt x="79" y="74"/>
                      <a:pt x="79" y="74"/>
                      <a:pt x="79" y="74"/>
                    </a:cubicBezTo>
                    <a:cubicBezTo>
                      <a:pt x="78" y="74"/>
                      <a:pt x="78" y="74"/>
                      <a:pt x="78" y="74"/>
                    </a:cubicBezTo>
                    <a:cubicBezTo>
                      <a:pt x="78" y="74"/>
                      <a:pt x="78" y="74"/>
                      <a:pt x="77" y="74"/>
                    </a:cubicBezTo>
                    <a:cubicBezTo>
                      <a:pt x="78" y="74"/>
                      <a:pt x="78" y="74"/>
                      <a:pt x="78" y="74"/>
                    </a:cubicBezTo>
                    <a:cubicBezTo>
                      <a:pt x="77" y="74"/>
                      <a:pt x="77" y="74"/>
                      <a:pt x="76" y="74"/>
                    </a:cubicBezTo>
                    <a:cubicBezTo>
                      <a:pt x="77" y="73"/>
                      <a:pt x="76" y="73"/>
                      <a:pt x="76" y="73"/>
                    </a:cubicBezTo>
                    <a:close/>
                    <a:moveTo>
                      <a:pt x="74" y="74"/>
                    </a:moveTo>
                    <a:cubicBezTo>
                      <a:pt x="74" y="74"/>
                      <a:pt x="74" y="74"/>
                      <a:pt x="74" y="74"/>
                    </a:cubicBezTo>
                    <a:cubicBezTo>
                      <a:pt x="74" y="74"/>
                      <a:pt x="74" y="74"/>
                      <a:pt x="74" y="74"/>
                    </a:cubicBezTo>
                    <a:close/>
                    <a:moveTo>
                      <a:pt x="79" y="74"/>
                    </a:move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lose/>
                    <a:moveTo>
                      <a:pt x="78" y="74"/>
                    </a:moveTo>
                    <a:cubicBezTo>
                      <a:pt x="78" y="74"/>
                      <a:pt x="78" y="74"/>
                      <a:pt x="78" y="74"/>
                    </a:cubicBezTo>
                    <a:cubicBezTo>
                      <a:pt x="78" y="74"/>
                      <a:pt x="78" y="74"/>
                      <a:pt x="79" y="74"/>
                    </a:cubicBezTo>
                    <a:cubicBezTo>
                      <a:pt x="79" y="74"/>
                      <a:pt x="79" y="74"/>
                      <a:pt x="79" y="74"/>
                    </a:cubicBezTo>
                    <a:cubicBezTo>
                      <a:pt x="79" y="74"/>
                      <a:pt x="79" y="74"/>
                      <a:pt x="79" y="74"/>
                    </a:cubicBezTo>
                    <a:cubicBezTo>
                      <a:pt x="78" y="74"/>
                      <a:pt x="78" y="74"/>
                      <a:pt x="78" y="74"/>
                    </a:cubicBezTo>
                    <a:cubicBezTo>
                      <a:pt x="78" y="74"/>
                      <a:pt x="78" y="74"/>
                      <a:pt x="78" y="74"/>
                    </a:cubicBezTo>
                    <a:cubicBezTo>
                      <a:pt x="78" y="74"/>
                      <a:pt x="78" y="74"/>
                      <a:pt x="78" y="74"/>
                    </a:cubicBezTo>
                    <a:cubicBezTo>
                      <a:pt x="78" y="74"/>
                      <a:pt x="78" y="74"/>
                      <a:pt x="78" y="74"/>
                    </a:cubicBezTo>
                    <a:cubicBezTo>
                      <a:pt x="78" y="74"/>
                      <a:pt x="78" y="74"/>
                      <a:pt x="78" y="74"/>
                    </a:cubicBezTo>
                    <a:close/>
                    <a:moveTo>
                      <a:pt x="78" y="74"/>
                    </a:moveTo>
                    <a:cubicBezTo>
                      <a:pt x="78" y="74"/>
                      <a:pt x="78" y="74"/>
                      <a:pt x="78" y="74"/>
                    </a:cubicBezTo>
                    <a:cubicBezTo>
                      <a:pt x="78" y="74"/>
                      <a:pt x="78" y="74"/>
                      <a:pt x="78" y="74"/>
                    </a:cubicBezTo>
                    <a:cubicBezTo>
                      <a:pt x="77" y="74"/>
                      <a:pt x="77" y="74"/>
                      <a:pt x="77" y="74"/>
                    </a:cubicBezTo>
                    <a:cubicBezTo>
                      <a:pt x="77" y="74"/>
                      <a:pt x="77" y="74"/>
                      <a:pt x="77" y="74"/>
                    </a:cubicBezTo>
                    <a:cubicBezTo>
                      <a:pt x="77" y="74"/>
                      <a:pt x="77" y="74"/>
                      <a:pt x="77" y="74"/>
                    </a:cubicBezTo>
                    <a:cubicBezTo>
                      <a:pt x="77" y="74"/>
                      <a:pt x="77" y="74"/>
                      <a:pt x="77" y="74"/>
                    </a:cubicBezTo>
                    <a:cubicBezTo>
                      <a:pt x="77" y="74"/>
                      <a:pt x="77" y="74"/>
                      <a:pt x="78" y="74"/>
                    </a:cubicBezTo>
                    <a:close/>
                    <a:moveTo>
                      <a:pt x="71" y="74"/>
                    </a:moveTo>
                    <a:cubicBezTo>
                      <a:pt x="71" y="74"/>
                      <a:pt x="71" y="74"/>
                      <a:pt x="71" y="74"/>
                    </a:cubicBezTo>
                    <a:cubicBezTo>
                      <a:pt x="71" y="74"/>
                      <a:pt x="72" y="74"/>
                      <a:pt x="72" y="74"/>
                    </a:cubicBezTo>
                    <a:cubicBezTo>
                      <a:pt x="72" y="74"/>
                      <a:pt x="72" y="74"/>
                      <a:pt x="72" y="74"/>
                    </a:cubicBezTo>
                    <a:cubicBezTo>
                      <a:pt x="72" y="74"/>
                      <a:pt x="72" y="74"/>
                      <a:pt x="72" y="74"/>
                    </a:cubicBezTo>
                    <a:cubicBezTo>
                      <a:pt x="72" y="74"/>
                      <a:pt x="72" y="74"/>
                      <a:pt x="72" y="75"/>
                    </a:cubicBezTo>
                    <a:cubicBezTo>
                      <a:pt x="71" y="74"/>
                      <a:pt x="71" y="74"/>
                      <a:pt x="71" y="74"/>
                    </a:cubicBezTo>
                    <a:close/>
                    <a:moveTo>
                      <a:pt x="76" y="75"/>
                    </a:moveTo>
                    <a:cubicBezTo>
                      <a:pt x="76" y="74"/>
                      <a:pt x="77" y="75"/>
                      <a:pt x="77" y="75"/>
                    </a:cubicBezTo>
                    <a:cubicBezTo>
                      <a:pt x="77" y="75"/>
                      <a:pt x="77" y="75"/>
                      <a:pt x="77" y="75"/>
                    </a:cubicBezTo>
                    <a:cubicBezTo>
                      <a:pt x="77" y="75"/>
                      <a:pt x="77" y="75"/>
                      <a:pt x="77" y="75"/>
                    </a:cubicBezTo>
                    <a:cubicBezTo>
                      <a:pt x="77" y="75"/>
                      <a:pt x="78" y="75"/>
                      <a:pt x="78" y="75"/>
                    </a:cubicBezTo>
                    <a:cubicBezTo>
                      <a:pt x="78" y="75"/>
                      <a:pt x="78" y="75"/>
                      <a:pt x="78" y="75"/>
                    </a:cubicBezTo>
                    <a:cubicBezTo>
                      <a:pt x="77" y="75"/>
                      <a:pt x="76" y="75"/>
                      <a:pt x="76" y="75"/>
                    </a:cubicBezTo>
                    <a:close/>
                    <a:moveTo>
                      <a:pt x="79" y="75"/>
                    </a:moveTo>
                    <a:cubicBezTo>
                      <a:pt x="79" y="75"/>
                      <a:pt x="78" y="75"/>
                      <a:pt x="78" y="75"/>
                    </a:cubicBezTo>
                    <a:cubicBezTo>
                      <a:pt x="78" y="75"/>
                      <a:pt x="78" y="75"/>
                      <a:pt x="78" y="75"/>
                    </a:cubicBezTo>
                    <a:cubicBezTo>
                      <a:pt x="78" y="75"/>
                      <a:pt x="78" y="75"/>
                      <a:pt x="78" y="75"/>
                    </a:cubicBezTo>
                    <a:cubicBezTo>
                      <a:pt x="78" y="75"/>
                      <a:pt x="78" y="75"/>
                      <a:pt x="78" y="75"/>
                    </a:cubicBezTo>
                    <a:cubicBezTo>
                      <a:pt x="78" y="75"/>
                      <a:pt x="78" y="75"/>
                      <a:pt x="79" y="75"/>
                    </a:cubicBezTo>
                    <a:cubicBezTo>
                      <a:pt x="79" y="75"/>
                      <a:pt x="79" y="75"/>
                      <a:pt x="79" y="75"/>
                    </a:cubicBezTo>
                    <a:cubicBezTo>
                      <a:pt x="79" y="75"/>
                      <a:pt x="79" y="75"/>
                      <a:pt x="79" y="75"/>
                    </a:cubicBezTo>
                    <a:cubicBezTo>
                      <a:pt x="79" y="75"/>
                      <a:pt x="79" y="75"/>
                      <a:pt x="79" y="75"/>
                    </a:cubicBezTo>
                    <a:cubicBezTo>
                      <a:pt x="79" y="75"/>
                      <a:pt x="79" y="75"/>
                      <a:pt x="79" y="75"/>
                    </a:cubicBezTo>
                    <a:cubicBezTo>
                      <a:pt x="79" y="75"/>
                      <a:pt x="79" y="75"/>
                      <a:pt x="79" y="75"/>
                    </a:cubicBezTo>
                    <a:cubicBezTo>
                      <a:pt x="80" y="75"/>
                      <a:pt x="80" y="75"/>
                      <a:pt x="80" y="75"/>
                    </a:cubicBezTo>
                    <a:cubicBezTo>
                      <a:pt x="80" y="75"/>
                      <a:pt x="80" y="75"/>
                      <a:pt x="80" y="75"/>
                    </a:cubicBezTo>
                    <a:cubicBezTo>
                      <a:pt x="80" y="75"/>
                      <a:pt x="80" y="75"/>
                      <a:pt x="80" y="75"/>
                    </a:cubicBezTo>
                    <a:cubicBezTo>
                      <a:pt x="80" y="74"/>
                      <a:pt x="80" y="74"/>
                      <a:pt x="80" y="74"/>
                    </a:cubicBezTo>
                    <a:cubicBezTo>
                      <a:pt x="80" y="74"/>
                      <a:pt x="81" y="74"/>
                      <a:pt x="81" y="74"/>
                    </a:cubicBezTo>
                    <a:cubicBezTo>
                      <a:pt x="81" y="74"/>
                      <a:pt x="81" y="74"/>
                      <a:pt x="82" y="74"/>
                    </a:cubicBezTo>
                    <a:cubicBezTo>
                      <a:pt x="82" y="74"/>
                      <a:pt x="82" y="74"/>
                      <a:pt x="82" y="74"/>
                    </a:cubicBezTo>
                    <a:cubicBezTo>
                      <a:pt x="82" y="74"/>
                      <a:pt x="82" y="74"/>
                      <a:pt x="82" y="74"/>
                    </a:cubicBezTo>
                    <a:cubicBezTo>
                      <a:pt x="81" y="74"/>
                      <a:pt x="81" y="74"/>
                      <a:pt x="81" y="74"/>
                    </a:cubicBezTo>
                    <a:cubicBezTo>
                      <a:pt x="81" y="74"/>
                      <a:pt x="80" y="74"/>
                      <a:pt x="80" y="74"/>
                    </a:cubicBezTo>
                    <a:cubicBezTo>
                      <a:pt x="80" y="74"/>
                      <a:pt x="80" y="74"/>
                      <a:pt x="80" y="74"/>
                    </a:cubicBezTo>
                    <a:cubicBezTo>
                      <a:pt x="80" y="74"/>
                      <a:pt x="80" y="74"/>
                      <a:pt x="80" y="74"/>
                    </a:cubicBezTo>
                    <a:cubicBezTo>
                      <a:pt x="80" y="74"/>
                      <a:pt x="80" y="74"/>
                      <a:pt x="80" y="74"/>
                    </a:cubicBezTo>
                    <a:cubicBezTo>
                      <a:pt x="80" y="74"/>
                      <a:pt x="80" y="74"/>
                      <a:pt x="80" y="74"/>
                    </a:cubicBezTo>
                    <a:cubicBezTo>
                      <a:pt x="80" y="74"/>
                      <a:pt x="80" y="74"/>
                      <a:pt x="80" y="74"/>
                    </a:cubicBezTo>
                    <a:cubicBezTo>
                      <a:pt x="80" y="74"/>
                      <a:pt x="80" y="74"/>
                      <a:pt x="81" y="73"/>
                    </a:cubicBezTo>
                    <a:cubicBezTo>
                      <a:pt x="81" y="74"/>
                      <a:pt x="82" y="74"/>
                      <a:pt x="82" y="73"/>
                    </a:cubicBezTo>
                    <a:cubicBezTo>
                      <a:pt x="83" y="74"/>
                      <a:pt x="83" y="74"/>
                      <a:pt x="84" y="74"/>
                    </a:cubicBezTo>
                    <a:cubicBezTo>
                      <a:pt x="84" y="74"/>
                      <a:pt x="84" y="74"/>
                      <a:pt x="84" y="74"/>
                    </a:cubicBezTo>
                    <a:cubicBezTo>
                      <a:pt x="84" y="74"/>
                      <a:pt x="84" y="74"/>
                      <a:pt x="84" y="74"/>
                    </a:cubicBezTo>
                    <a:cubicBezTo>
                      <a:pt x="84" y="74"/>
                      <a:pt x="84" y="74"/>
                      <a:pt x="84" y="74"/>
                    </a:cubicBezTo>
                    <a:cubicBezTo>
                      <a:pt x="84" y="74"/>
                      <a:pt x="84" y="74"/>
                      <a:pt x="84" y="74"/>
                    </a:cubicBezTo>
                    <a:cubicBezTo>
                      <a:pt x="85" y="74"/>
                      <a:pt x="85" y="74"/>
                      <a:pt x="85" y="74"/>
                    </a:cubicBezTo>
                    <a:cubicBezTo>
                      <a:pt x="85" y="74"/>
                      <a:pt x="85" y="74"/>
                      <a:pt x="85" y="74"/>
                    </a:cubicBezTo>
                    <a:cubicBezTo>
                      <a:pt x="85" y="74"/>
                      <a:pt x="85" y="74"/>
                      <a:pt x="85" y="74"/>
                    </a:cubicBezTo>
                    <a:cubicBezTo>
                      <a:pt x="85" y="74"/>
                      <a:pt x="84" y="74"/>
                      <a:pt x="84" y="74"/>
                    </a:cubicBezTo>
                    <a:cubicBezTo>
                      <a:pt x="84" y="74"/>
                      <a:pt x="84" y="74"/>
                      <a:pt x="84" y="74"/>
                    </a:cubicBezTo>
                    <a:cubicBezTo>
                      <a:pt x="84" y="74"/>
                      <a:pt x="84" y="74"/>
                      <a:pt x="84" y="74"/>
                    </a:cubicBezTo>
                    <a:cubicBezTo>
                      <a:pt x="83" y="74"/>
                      <a:pt x="83" y="74"/>
                      <a:pt x="83" y="74"/>
                    </a:cubicBezTo>
                    <a:cubicBezTo>
                      <a:pt x="83" y="74"/>
                      <a:pt x="83" y="74"/>
                      <a:pt x="83" y="74"/>
                    </a:cubicBezTo>
                    <a:cubicBezTo>
                      <a:pt x="83" y="74"/>
                      <a:pt x="83" y="74"/>
                      <a:pt x="83" y="74"/>
                    </a:cubicBezTo>
                    <a:cubicBezTo>
                      <a:pt x="83" y="74"/>
                      <a:pt x="83" y="74"/>
                      <a:pt x="83" y="74"/>
                    </a:cubicBezTo>
                    <a:cubicBezTo>
                      <a:pt x="83" y="74"/>
                      <a:pt x="83" y="74"/>
                      <a:pt x="83" y="75"/>
                    </a:cubicBezTo>
                    <a:cubicBezTo>
                      <a:pt x="84" y="75"/>
                      <a:pt x="84" y="75"/>
                      <a:pt x="84" y="75"/>
                    </a:cubicBezTo>
                    <a:cubicBezTo>
                      <a:pt x="84" y="75"/>
                      <a:pt x="84" y="75"/>
                      <a:pt x="84" y="75"/>
                    </a:cubicBezTo>
                    <a:cubicBezTo>
                      <a:pt x="84" y="75"/>
                      <a:pt x="84" y="75"/>
                      <a:pt x="84" y="75"/>
                    </a:cubicBezTo>
                    <a:cubicBezTo>
                      <a:pt x="84" y="75"/>
                      <a:pt x="84" y="75"/>
                      <a:pt x="84" y="75"/>
                    </a:cubicBezTo>
                    <a:cubicBezTo>
                      <a:pt x="82" y="75"/>
                      <a:pt x="80" y="76"/>
                      <a:pt x="79" y="75"/>
                    </a:cubicBezTo>
                    <a:close/>
                    <a:moveTo>
                      <a:pt x="88" y="75"/>
                    </a:moveTo>
                    <a:cubicBezTo>
                      <a:pt x="88" y="75"/>
                      <a:pt x="88" y="75"/>
                      <a:pt x="88" y="75"/>
                    </a:cubicBezTo>
                    <a:cubicBezTo>
                      <a:pt x="88" y="75"/>
                      <a:pt x="88" y="75"/>
                      <a:pt x="88" y="75"/>
                    </a:cubicBezTo>
                    <a:cubicBezTo>
                      <a:pt x="88" y="75"/>
                      <a:pt x="89" y="75"/>
                      <a:pt x="89" y="75"/>
                    </a:cubicBezTo>
                    <a:cubicBezTo>
                      <a:pt x="89" y="75"/>
                      <a:pt x="89" y="75"/>
                      <a:pt x="89" y="75"/>
                    </a:cubicBezTo>
                    <a:cubicBezTo>
                      <a:pt x="89" y="75"/>
                      <a:pt x="89" y="75"/>
                      <a:pt x="89" y="75"/>
                    </a:cubicBezTo>
                    <a:cubicBezTo>
                      <a:pt x="89" y="75"/>
                      <a:pt x="89" y="75"/>
                      <a:pt x="90" y="75"/>
                    </a:cubicBezTo>
                    <a:cubicBezTo>
                      <a:pt x="90" y="75"/>
                      <a:pt x="90" y="75"/>
                      <a:pt x="90" y="75"/>
                    </a:cubicBezTo>
                    <a:cubicBezTo>
                      <a:pt x="90" y="76"/>
                      <a:pt x="89" y="75"/>
                      <a:pt x="88" y="76"/>
                    </a:cubicBezTo>
                    <a:cubicBezTo>
                      <a:pt x="88" y="75"/>
                      <a:pt x="88" y="75"/>
                      <a:pt x="88" y="75"/>
                    </a:cubicBezTo>
                    <a:close/>
                    <a:moveTo>
                      <a:pt x="80" y="76"/>
                    </a:moveTo>
                    <a:cubicBezTo>
                      <a:pt x="79" y="76"/>
                      <a:pt x="79" y="76"/>
                      <a:pt x="80" y="76"/>
                    </a:cubicBezTo>
                    <a:close/>
                    <a:moveTo>
                      <a:pt x="96" y="76"/>
                    </a:moveTo>
                    <a:cubicBezTo>
                      <a:pt x="96" y="76"/>
                      <a:pt x="96" y="76"/>
                      <a:pt x="96" y="76"/>
                    </a:cubicBezTo>
                    <a:cubicBezTo>
                      <a:pt x="95" y="76"/>
                      <a:pt x="96" y="76"/>
                      <a:pt x="95" y="76"/>
                    </a:cubicBezTo>
                    <a:cubicBezTo>
                      <a:pt x="95" y="76"/>
                      <a:pt x="96" y="76"/>
                      <a:pt x="95" y="76"/>
                    </a:cubicBezTo>
                    <a:cubicBezTo>
                      <a:pt x="95" y="76"/>
                      <a:pt x="93" y="76"/>
                      <a:pt x="93" y="76"/>
                    </a:cubicBezTo>
                    <a:cubicBezTo>
                      <a:pt x="93" y="76"/>
                      <a:pt x="93" y="76"/>
                      <a:pt x="93" y="76"/>
                    </a:cubicBezTo>
                    <a:cubicBezTo>
                      <a:pt x="93" y="76"/>
                      <a:pt x="93" y="76"/>
                      <a:pt x="93" y="76"/>
                    </a:cubicBezTo>
                    <a:cubicBezTo>
                      <a:pt x="93" y="76"/>
                      <a:pt x="94" y="76"/>
                      <a:pt x="94" y="76"/>
                    </a:cubicBezTo>
                    <a:cubicBezTo>
                      <a:pt x="94" y="76"/>
                      <a:pt x="94" y="76"/>
                      <a:pt x="94" y="76"/>
                    </a:cubicBezTo>
                    <a:cubicBezTo>
                      <a:pt x="94" y="76"/>
                      <a:pt x="94" y="76"/>
                      <a:pt x="94" y="76"/>
                    </a:cubicBezTo>
                    <a:cubicBezTo>
                      <a:pt x="94" y="76"/>
                      <a:pt x="93" y="76"/>
                      <a:pt x="93" y="76"/>
                    </a:cubicBezTo>
                    <a:cubicBezTo>
                      <a:pt x="93" y="76"/>
                      <a:pt x="93" y="76"/>
                      <a:pt x="93" y="76"/>
                    </a:cubicBezTo>
                    <a:cubicBezTo>
                      <a:pt x="92" y="75"/>
                      <a:pt x="91" y="76"/>
                      <a:pt x="90" y="75"/>
                    </a:cubicBezTo>
                    <a:cubicBezTo>
                      <a:pt x="90" y="75"/>
                      <a:pt x="90" y="75"/>
                      <a:pt x="90" y="75"/>
                    </a:cubicBezTo>
                    <a:cubicBezTo>
                      <a:pt x="91" y="75"/>
                      <a:pt x="91" y="75"/>
                      <a:pt x="92" y="75"/>
                    </a:cubicBezTo>
                    <a:cubicBezTo>
                      <a:pt x="92" y="75"/>
                      <a:pt x="93" y="75"/>
                      <a:pt x="93" y="75"/>
                    </a:cubicBezTo>
                    <a:cubicBezTo>
                      <a:pt x="93" y="75"/>
                      <a:pt x="94" y="75"/>
                      <a:pt x="94" y="75"/>
                    </a:cubicBezTo>
                    <a:cubicBezTo>
                      <a:pt x="94" y="75"/>
                      <a:pt x="94" y="75"/>
                      <a:pt x="93" y="75"/>
                    </a:cubicBezTo>
                    <a:cubicBezTo>
                      <a:pt x="93" y="75"/>
                      <a:pt x="92" y="75"/>
                      <a:pt x="92" y="75"/>
                    </a:cubicBezTo>
                    <a:cubicBezTo>
                      <a:pt x="91" y="75"/>
                      <a:pt x="91" y="75"/>
                      <a:pt x="90" y="75"/>
                    </a:cubicBezTo>
                    <a:cubicBezTo>
                      <a:pt x="90" y="75"/>
                      <a:pt x="90" y="75"/>
                      <a:pt x="90" y="75"/>
                    </a:cubicBezTo>
                    <a:cubicBezTo>
                      <a:pt x="90" y="75"/>
                      <a:pt x="90" y="75"/>
                      <a:pt x="90" y="75"/>
                    </a:cubicBezTo>
                    <a:cubicBezTo>
                      <a:pt x="90" y="74"/>
                      <a:pt x="91" y="74"/>
                      <a:pt x="91" y="75"/>
                    </a:cubicBezTo>
                    <a:cubicBezTo>
                      <a:pt x="92" y="74"/>
                      <a:pt x="93" y="75"/>
                      <a:pt x="93" y="75"/>
                    </a:cubicBezTo>
                    <a:cubicBezTo>
                      <a:pt x="94" y="75"/>
                      <a:pt x="93" y="74"/>
                      <a:pt x="94" y="75"/>
                    </a:cubicBezTo>
                    <a:cubicBezTo>
                      <a:pt x="94" y="75"/>
                      <a:pt x="94" y="75"/>
                      <a:pt x="94" y="75"/>
                    </a:cubicBezTo>
                    <a:cubicBezTo>
                      <a:pt x="94" y="75"/>
                      <a:pt x="94" y="75"/>
                      <a:pt x="94" y="75"/>
                    </a:cubicBezTo>
                    <a:cubicBezTo>
                      <a:pt x="95" y="75"/>
                      <a:pt x="95" y="75"/>
                      <a:pt x="95" y="75"/>
                    </a:cubicBezTo>
                    <a:cubicBezTo>
                      <a:pt x="95" y="75"/>
                      <a:pt x="95" y="75"/>
                      <a:pt x="95" y="75"/>
                    </a:cubicBezTo>
                    <a:cubicBezTo>
                      <a:pt x="95" y="75"/>
                      <a:pt x="95" y="75"/>
                      <a:pt x="95" y="75"/>
                    </a:cubicBezTo>
                    <a:cubicBezTo>
                      <a:pt x="96" y="75"/>
                      <a:pt x="96" y="75"/>
                      <a:pt x="96" y="75"/>
                    </a:cubicBezTo>
                    <a:cubicBezTo>
                      <a:pt x="96" y="75"/>
                      <a:pt x="96" y="75"/>
                      <a:pt x="96" y="75"/>
                    </a:cubicBezTo>
                    <a:cubicBezTo>
                      <a:pt x="97" y="75"/>
                      <a:pt x="98" y="75"/>
                      <a:pt x="98" y="75"/>
                    </a:cubicBezTo>
                    <a:cubicBezTo>
                      <a:pt x="98" y="75"/>
                      <a:pt x="98" y="75"/>
                      <a:pt x="98" y="75"/>
                    </a:cubicBezTo>
                    <a:cubicBezTo>
                      <a:pt x="98" y="75"/>
                      <a:pt x="98" y="75"/>
                      <a:pt x="98" y="75"/>
                    </a:cubicBezTo>
                    <a:cubicBezTo>
                      <a:pt x="98" y="75"/>
                      <a:pt x="98" y="75"/>
                      <a:pt x="98" y="75"/>
                    </a:cubicBezTo>
                    <a:cubicBezTo>
                      <a:pt x="98" y="75"/>
                      <a:pt x="97" y="76"/>
                      <a:pt x="97" y="76"/>
                    </a:cubicBezTo>
                    <a:cubicBezTo>
                      <a:pt x="97" y="76"/>
                      <a:pt x="97" y="76"/>
                      <a:pt x="97" y="76"/>
                    </a:cubicBezTo>
                    <a:cubicBezTo>
                      <a:pt x="97" y="76"/>
                      <a:pt x="98" y="76"/>
                      <a:pt x="98" y="76"/>
                    </a:cubicBezTo>
                    <a:cubicBezTo>
                      <a:pt x="98" y="76"/>
                      <a:pt x="98" y="76"/>
                      <a:pt x="98" y="76"/>
                    </a:cubicBezTo>
                    <a:cubicBezTo>
                      <a:pt x="98" y="76"/>
                      <a:pt x="97" y="76"/>
                      <a:pt x="97" y="76"/>
                    </a:cubicBezTo>
                    <a:cubicBezTo>
                      <a:pt x="97" y="76"/>
                      <a:pt x="97" y="76"/>
                      <a:pt x="97" y="76"/>
                    </a:cubicBezTo>
                    <a:cubicBezTo>
                      <a:pt x="97" y="76"/>
                      <a:pt x="97" y="76"/>
                      <a:pt x="96" y="76"/>
                    </a:cubicBezTo>
                    <a:close/>
                    <a:moveTo>
                      <a:pt x="81" y="77"/>
                    </a:moveTo>
                    <a:cubicBezTo>
                      <a:pt x="81" y="77"/>
                      <a:pt x="80" y="77"/>
                      <a:pt x="80" y="77"/>
                    </a:cubicBezTo>
                    <a:cubicBezTo>
                      <a:pt x="80" y="77"/>
                      <a:pt x="80" y="77"/>
                      <a:pt x="80" y="77"/>
                    </a:cubicBezTo>
                    <a:cubicBezTo>
                      <a:pt x="80" y="77"/>
                      <a:pt x="80" y="77"/>
                      <a:pt x="80" y="77"/>
                    </a:cubicBezTo>
                    <a:cubicBezTo>
                      <a:pt x="80" y="77"/>
                      <a:pt x="79" y="77"/>
                      <a:pt x="79" y="77"/>
                    </a:cubicBezTo>
                    <a:cubicBezTo>
                      <a:pt x="79" y="77"/>
                      <a:pt x="78" y="77"/>
                      <a:pt x="78" y="77"/>
                    </a:cubicBezTo>
                    <a:cubicBezTo>
                      <a:pt x="78" y="77"/>
                      <a:pt x="78" y="77"/>
                      <a:pt x="78" y="77"/>
                    </a:cubicBezTo>
                    <a:cubicBezTo>
                      <a:pt x="79" y="76"/>
                      <a:pt x="81" y="77"/>
                      <a:pt x="81" y="77"/>
                    </a:cubicBezTo>
                    <a:close/>
                    <a:moveTo>
                      <a:pt x="71" y="77"/>
                    </a:moveTo>
                    <a:cubicBezTo>
                      <a:pt x="71" y="77"/>
                      <a:pt x="71" y="77"/>
                      <a:pt x="71" y="77"/>
                    </a:cubicBezTo>
                    <a:cubicBezTo>
                      <a:pt x="71" y="77"/>
                      <a:pt x="71" y="77"/>
                      <a:pt x="71" y="77"/>
                    </a:cubicBezTo>
                    <a:cubicBezTo>
                      <a:pt x="71" y="77"/>
                      <a:pt x="71" y="77"/>
                      <a:pt x="71" y="77"/>
                    </a:cubicBezTo>
                    <a:cubicBezTo>
                      <a:pt x="71" y="77"/>
                      <a:pt x="71" y="77"/>
                      <a:pt x="71" y="77"/>
                    </a:cubicBezTo>
                    <a:cubicBezTo>
                      <a:pt x="71" y="77"/>
                      <a:pt x="71" y="77"/>
                      <a:pt x="71" y="77"/>
                    </a:cubicBezTo>
                    <a:cubicBezTo>
                      <a:pt x="71" y="77"/>
                      <a:pt x="71" y="77"/>
                      <a:pt x="71" y="77"/>
                    </a:cubicBezTo>
                    <a:cubicBezTo>
                      <a:pt x="71" y="78"/>
                      <a:pt x="71" y="77"/>
                      <a:pt x="71" y="77"/>
                    </a:cubicBezTo>
                    <a:close/>
                    <a:moveTo>
                      <a:pt x="74" y="77"/>
                    </a:moveTo>
                    <a:cubicBezTo>
                      <a:pt x="74" y="78"/>
                      <a:pt x="74" y="78"/>
                      <a:pt x="74" y="78"/>
                    </a:cubicBezTo>
                    <a:cubicBezTo>
                      <a:pt x="74" y="78"/>
                      <a:pt x="73" y="78"/>
                      <a:pt x="73" y="78"/>
                    </a:cubicBezTo>
                    <a:cubicBezTo>
                      <a:pt x="73" y="78"/>
                      <a:pt x="73" y="78"/>
                      <a:pt x="73" y="78"/>
                    </a:cubicBezTo>
                    <a:cubicBezTo>
                      <a:pt x="73" y="77"/>
                      <a:pt x="73" y="77"/>
                      <a:pt x="73" y="77"/>
                    </a:cubicBezTo>
                    <a:cubicBezTo>
                      <a:pt x="73" y="77"/>
                      <a:pt x="73" y="77"/>
                      <a:pt x="73" y="77"/>
                    </a:cubicBezTo>
                    <a:cubicBezTo>
                      <a:pt x="73" y="77"/>
                      <a:pt x="74" y="77"/>
                      <a:pt x="74" y="77"/>
                    </a:cubicBezTo>
                    <a:close/>
                    <a:moveTo>
                      <a:pt x="67" y="78"/>
                    </a:moveTo>
                    <a:cubicBezTo>
                      <a:pt x="67" y="78"/>
                      <a:pt x="67" y="78"/>
                      <a:pt x="67" y="78"/>
                    </a:cubicBezTo>
                    <a:cubicBezTo>
                      <a:pt x="67" y="78"/>
                      <a:pt x="67" y="78"/>
                      <a:pt x="67" y="78"/>
                    </a:cubicBezTo>
                    <a:cubicBezTo>
                      <a:pt x="67" y="78"/>
                      <a:pt x="67" y="77"/>
                      <a:pt x="67" y="77"/>
                    </a:cubicBezTo>
                    <a:cubicBezTo>
                      <a:pt x="67" y="77"/>
                      <a:pt x="67" y="77"/>
                      <a:pt x="67" y="77"/>
                    </a:cubicBezTo>
                    <a:cubicBezTo>
                      <a:pt x="68" y="77"/>
                      <a:pt x="69" y="77"/>
                      <a:pt x="70" y="78"/>
                    </a:cubicBezTo>
                    <a:cubicBezTo>
                      <a:pt x="70" y="78"/>
                      <a:pt x="70" y="78"/>
                      <a:pt x="71" y="78"/>
                    </a:cubicBezTo>
                    <a:cubicBezTo>
                      <a:pt x="70" y="78"/>
                      <a:pt x="70" y="78"/>
                      <a:pt x="70" y="78"/>
                    </a:cubicBezTo>
                    <a:cubicBezTo>
                      <a:pt x="70" y="78"/>
                      <a:pt x="69" y="78"/>
                      <a:pt x="69" y="78"/>
                    </a:cubicBezTo>
                    <a:cubicBezTo>
                      <a:pt x="69" y="78"/>
                      <a:pt x="68" y="77"/>
                      <a:pt x="67" y="78"/>
                    </a:cubicBezTo>
                    <a:close/>
                    <a:moveTo>
                      <a:pt x="72" y="78"/>
                    </a:moveTo>
                    <a:cubicBezTo>
                      <a:pt x="72" y="78"/>
                      <a:pt x="72" y="78"/>
                      <a:pt x="71" y="78"/>
                    </a:cubicBezTo>
                    <a:cubicBezTo>
                      <a:pt x="71" y="78"/>
                      <a:pt x="72" y="78"/>
                      <a:pt x="72" y="78"/>
                    </a:cubicBezTo>
                    <a:cubicBezTo>
                      <a:pt x="72" y="78"/>
                      <a:pt x="72" y="78"/>
                      <a:pt x="72" y="78"/>
                    </a:cubicBezTo>
                    <a:cubicBezTo>
                      <a:pt x="73" y="78"/>
                      <a:pt x="73" y="78"/>
                      <a:pt x="73" y="78"/>
                    </a:cubicBezTo>
                    <a:cubicBezTo>
                      <a:pt x="73" y="78"/>
                      <a:pt x="73" y="78"/>
                      <a:pt x="73" y="78"/>
                    </a:cubicBezTo>
                    <a:cubicBezTo>
                      <a:pt x="73" y="78"/>
                      <a:pt x="73" y="78"/>
                      <a:pt x="73" y="78"/>
                    </a:cubicBezTo>
                    <a:cubicBezTo>
                      <a:pt x="73" y="78"/>
                      <a:pt x="73" y="78"/>
                      <a:pt x="73" y="78"/>
                    </a:cubicBezTo>
                    <a:cubicBezTo>
                      <a:pt x="73" y="78"/>
                      <a:pt x="74" y="78"/>
                      <a:pt x="74" y="78"/>
                    </a:cubicBezTo>
                    <a:cubicBezTo>
                      <a:pt x="74" y="78"/>
                      <a:pt x="74" y="78"/>
                      <a:pt x="74" y="78"/>
                    </a:cubicBezTo>
                    <a:cubicBezTo>
                      <a:pt x="74" y="78"/>
                      <a:pt x="74" y="78"/>
                      <a:pt x="74" y="78"/>
                    </a:cubicBezTo>
                    <a:cubicBezTo>
                      <a:pt x="74" y="78"/>
                      <a:pt x="74" y="78"/>
                      <a:pt x="75" y="78"/>
                    </a:cubicBezTo>
                    <a:cubicBezTo>
                      <a:pt x="75" y="78"/>
                      <a:pt x="75" y="78"/>
                      <a:pt x="75" y="78"/>
                    </a:cubicBezTo>
                    <a:cubicBezTo>
                      <a:pt x="75" y="78"/>
                      <a:pt x="75" y="78"/>
                      <a:pt x="76" y="78"/>
                    </a:cubicBezTo>
                    <a:cubicBezTo>
                      <a:pt x="75" y="79"/>
                      <a:pt x="74" y="78"/>
                      <a:pt x="73" y="78"/>
                    </a:cubicBezTo>
                    <a:lnTo>
                      <a:pt x="72" y="78"/>
                    </a:lnTo>
                    <a:close/>
                    <a:moveTo>
                      <a:pt x="76" y="78"/>
                    </a:moveTo>
                    <a:cubicBezTo>
                      <a:pt x="76" y="78"/>
                      <a:pt x="76" y="78"/>
                      <a:pt x="76" y="78"/>
                    </a:cubicBezTo>
                    <a:cubicBezTo>
                      <a:pt x="76" y="79"/>
                      <a:pt x="76" y="78"/>
                      <a:pt x="76" y="78"/>
                    </a:cubicBezTo>
                    <a:cubicBezTo>
                      <a:pt x="76" y="78"/>
                      <a:pt x="76" y="78"/>
                      <a:pt x="76" y="78"/>
                    </a:cubicBezTo>
                    <a:close/>
                    <a:moveTo>
                      <a:pt x="77" y="79"/>
                    </a:moveTo>
                    <a:cubicBezTo>
                      <a:pt x="77" y="78"/>
                      <a:pt x="78" y="78"/>
                      <a:pt x="78" y="78"/>
                    </a:cubicBezTo>
                    <a:cubicBezTo>
                      <a:pt x="78" y="79"/>
                      <a:pt x="77" y="79"/>
                      <a:pt x="77" y="79"/>
                    </a:cubicBezTo>
                    <a:close/>
                    <a:moveTo>
                      <a:pt x="79" y="79"/>
                    </a:moveTo>
                    <a:cubicBezTo>
                      <a:pt x="79" y="78"/>
                      <a:pt x="80" y="79"/>
                      <a:pt x="80" y="79"/>
                    </a:cubicBezTo>
                    <a:cubicBezTo>
                      <a:pt x="80" y="79"/>
                      <a:pt x="79" y="79"/>
                      <a:pt x="79" y="79"/>
                    </a:cubicBezTo>
                    <a:close/>
                    <a:moveTo>
                      <a:pt x="82" y="79"/>
                    </a:moveTo>
                    <a:cubicBezTo>
                      <a:pt x="83" y="79"/>
                      <a:pt x="83" y="79"/>
                      <a:pt x="83" y="79"/>
                    </a:cubicBezTo>
                    <a:cubicBezTo>
                      <a:pt x="83" y="79"/>
                      <a:pt x="83" y="79"/>
                      <a:pt x="82" y="79"/>
                    </a:cubicBezTo>
                    <a:close/>
                    <a:moveTo>
                      <a:pt x="247" y="79"/>
                    </a:moveTo>
                    <a:cubicBezTo>
                      <a:pt x="247" y="79"/>
                      <a:pt x="247" y="79"/>
                      <a:pt x="247" y="79"/>
                    </a:cubicBezTo>
                    <a:cubicBezTo>
                      <a:pt x="247" y="79"/>
                      <a:pt x="247" y="80"/>
                      <a:pt x="247" y="80"/>
                    </a:cubicBezTo>
                    <a:cubicBezTo>
                      <a:pt x="247" y="80"/>
                      <a:pt x="247" y="80"/>
                      <a:pt x="247" y="80"/>
                    </a:cubicBezTo>
                    <a:cubicBezTo>
                      <a:pt x="246" y="80"/>
                      <a:pt x="246" y="80"/>
                      <a:pt x="246" y="80"/>
                    </a:cubicBezTo>
                    <a:cubicBezTo>
                      <a:pt x="246" y="80"/>
                      <a:pt x="246" y="80"/>
                      <a:pt x="246" y="80"/>
                    </a:cubicBezTo>
                    <a:cubicBezTo>
                      <a:pt x="246" y="80"/>
                      <a:pt x="246" y="79"/>
                      <a:pt x="246" y="79"/>
                    </a:cubicBezTo>
                    <a:cubicBezTo>
                      <a:pt x="246" y="79"/>
                      <a:pt x="247" y="79"/>
                      <a:pt x="247" y="79"/>
                    </a:cubicBezTo>
                    <a:close/>
                    <a:moveTo>
                      <a:pt x="74" y="80"/>
                    </a:moveTo>
                    <a:cubicBezTo>
                      <a:pt x="74" y="80"/>
                      <a:pt x="74" y="80"/>
                      <a:pt x="74" y="80"/>
                    </a:cubicBezTo>
                    <a:cubicBezTo>
                      <a:pt x="74" y="79"/>
                      <a:pt x="74" y="79"/>
                      <a:pt x="74" y="80"/>
                    </a:cubicBezTo>
                    <a:close/>
                    <a:moveTo>
                      <a:pt x="72" y="80"/>
                    </a:moveTo>
                    <a:cubicBezTo>
                      <a:pt x="72" y="80"/>
                      <a:pt x="71" y="80"/>
                      <a:pt x="71" y="80"/>
                    </a:cubicBezTo>
                    <a:cubicBezTo>
                      <a:pt x="72" y="79"/>
                      <a:pt x="72" y="80"/>
                      <a:pt x="73" y="80"/>
                    </a:cubicBezTo>
                    <a:cubicBezTo>
                      <a:pt x="73" y="80"/>
                      <a:pt x="72" y="80"/>
                      <a:pt x="72" y="80"/>
                    </a:cubicBezTo>
                    <a:cubicBezTo>
                      <a:pt x="72" y="80"/>
                      <a:pt x="72" y="80"/>
                      <a:pt x="72" y="80"/>
                    </a:cubicBezTo>
                    <a:cubicBezTo>
                      <a:pt x="72" y="80"/>
                      <a:pt x="72" y="80"/>
                      <a:pt x="72" y="80"/>
                    </a:cubicBezTo>
                    <a:cubicBezTo>
                      <a:pt x="72" y="80"/>
                      <a:pt x="72" y="80"/>
                      <a:pt x="71" y="80"/>
                    </a:cubicBezTo>
                    <a:cubicBezTo>
                      <a:pt x="71" y="80"/>
                      <a:pt x="71" y="80"/>
                      <a:pt x="72" y="80"/>
                    </a:cubicBezTo>
                    <a:close/>
                    <a:moveTo>
                      <a:pt x="69" y="80"/>
                    </a:moveTo>
                    <a:cubicBezTo>
                      <a:pt x="69" y="80"/>
                      <a:pt x="69" y="80"/>
                      <a:pt x="69" y="80"/>
                    </a:cubicBezTo>
                    <a:cubicBezTo>
                      <a:pt x="70" y="80"/>
                      <a:pt x="69" y="80"/>
                      <a:pt x="69" y="80"/>
                    </a:cubicBezTo>
                    <a:cubicBezTo>
                      <a:pt x="69" y="80"/>
                      <a:pt x="69" y="80"/>
                      <a:pt x="69" y="80"/>
                    </a:cubicBezTo>
                    <a:cubicBezTo>
                      <a:pt x="69" y="80"/>
                      <a:pt x="69" y="80"/>
                      <a:pt x="69" y="80"/>
                    </a:cubicBezTo>
                    <a:close/>
                    <a:moveTo>
                      <a:pt x="66" y="80"/>
                    </a:moveTo>
                    <a:cubicBezTo>
                      <a:pt x="66" y="80"/>
                      <a:pt x="66" y="80"/>
                      <a:pt x="67" y="80"/>
                    </a:cubicBezTo>
                    <a:cubicBezTo>
                      <a:pt x="67" y="80"/>
                      <a:pt x="67" y="80"/>
                      <a:pt x="67" y="80"/>
                    </a:cubicBezTo>
                    <a:cubicBezTo>
                      <a:pt x="67" y="80"/>
                      <a:pt x="66" y="80"/>
                      <a:pt x="66" y="80"/>
                    </a:cubicBezTo>
                    <a:cubicBezTo>
                      <a:pt x="67" y="80"/>
                      <a:pt x="67" y="80"/>
                      <a:pt x="67" y="80"/>
                    </a:cubicBezTo>
                    <a:cubicBezTo>
                      <a:pt x="66" y="81"/>
                      <a:pt x="68" y="81"/>
                      <a:pt x="68" y="81"/>
                    </a:cubicBezTo>
                    <a:cubicBezTo>
                      <a:pt x="68" y="81"/>
                      <a:pt x="68" y="81"/>
                      <a:pt x="67" y="81"/>
                    </a:cubicBezTo>
                    <a:cubicBezTo>
                      <a:pt x="67" y="81"/>
                      <a:pt x="67" y="81"/>
                      <a:pt x="67" y="80"/>
                    </a:cubicBezTo>
                    <a:cubicBezTo>
                      <a:pt x="67" y="80"/>
                      <a:pt x="67" y="81"/>
                      <a:pt x="66" y="81"/>
                    </a:cubicBezTo>
                    <a:cubicBezTo>
                      <a:pt x="66" y="81"/>
                      <a:pt x="66" y="81"/>
                      <a:pt x="66" y="81"/>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lose/>
                    <a:moveTo>
                      <a:pt x="54" y="81"/>
                    </a:moveTo>
                    <a:cubicBezTo>
                      <a:pt x="54" y="81"/>
                      <a:pt x="54" y="81"/>
                      <a:pt x="54" y="81"/>
                    </a:cubicBezTo>
                    <a:cubicBezTo>
                      <a:pt x="54" y="81"/>
                      <a:pt x="54" y="81"/>
                      <a:pt x="54" y="81"/>
                    </a:cubicBezTo>
                    <a:cubicBezTo>
                      <a:pt x="54" y="81"/>
                      <a:pt x="54" y="81"/>
                      <a:pt x="54" y="81"/>
                    </a:cubicBezTo>
                    <a:cubicBezTo>
                      <a:pt x="54" y="81"/>
                      <a:pt x="54" y="81"/>
                      <a:pt x="54" y="81"/>
                    </a:cubicBezTo>
                    <a:close/>
                    <a:moveTo>
                      <a:pt x="64" y="80"/>
                    </a:moveTo>
                    <a:cubicBezTo>
                      <a:pt x="65" y="80"/>
                      <a:pt x="64" y="80"/>
                      <a:pt x="64" y="80"/>
                    </a:cubicBezTo>
                    <a:cubicBezTo>
                      <a:pt x="64" y="80"/>
                      <a:pt x="64" y="80"/>
                      <a:pt x="64" y="80"/>
                    </a:cubicBezTo>
                    <a:cubicBezTo>
                      <a:pt x="64" y="80"/>
                      <a:pt x="64" y="80"/>
                      <a:pt x="64" y="80"/>
                    </a:cubicBezTo>
                    <a:cubicBezTo>
                      <a:pt x="64" y="80"/>
                      <a:pt x="64" y="80"/>
                      <a:pt x="64" y="80"/>
                    </a:cubicBezTo>
                    <a:cubicBezTo>
                      <a:pt x="64" y="80"/>
                      <a:pt x="65" y="80"/>
                      <a:pt x="65" y="80"/>
                    </a:cubicBezTo>
                    <a:cubicBezTo>
                      <a:pt x="65" y="80"/>
                      <a:pt x="65" y="80"/>
                      <a:pt x="65" y="80"/>
                    </a:cubicBezTo>
                    <a:cubicBezTo>
                      <a:pt x="65" y="80"/>
                      <a:pt x="65" y="80"/>
                      <a:pt x="65" y="80"/>
                    </a:cubicBezTo>
                    <a:cubicBezTo>
                      <a:pt x="65" y="80"/>
                      <a:pt x="65" y="80"/>
                      <a:pt x="65" y="80"/>
                    </a:cubicBezTo>
                    <a:cubicBezTo>
                      <a:pt x="65" y="80"/>
                      <a:pt x="65" y="80"/>
                      <a:pt x="65" y="80"/>
                    </a:cubicBezTo>
                    <a:cubicBezTo>
                      <a:pt x="65" y="80"/>
                      <a:pt x="65" y="80"/>
                      <a:pt x="65" y="80"/>
                    </a:cubicBezTo>
                    <a:cubicBezTo>
                      <a:pt x="65" y="81"/>
                      <a:pt x="65" y="80"/>
                      <a:pt x="65" y="81"/>
                    </a:cubicBezTo>
                    <a:cubicBezTo>
                      <a:pt x="65" y="80"/>
                      <a:pt x="65" y="81"/>
                      <a:pt x="64" y="80"/>
                    </a:cubicBezTo>
                    <a:close/>
                    <a:moveTo>
                      <a:pt x="50" y="81"/>
                    </a:moveTo>
                    <a:cubicBezTo>
                      <a:pt x="50" y="81"/>
                      <a:pt x="50" y="81"/>
                      <a:pt x="50" y="81"/>
                    </a:cubicBezTo>
                    <a:cubicBezTo>
                      <a:pt x="50" y="81"/>
                      <a:pt x="50" y="81"/>
                      <a:pt x="51" y="81"/>
                    </a:cubicBezTo>
                    <a:cubicBezTo>
                      <a:pt x="50" y="81"/>
                      <a:pt x="50" y="81"/>
                      <a:pt x="50" y="81"/>
                    </a:cubicBezTo>
                    <a:cubicBezTo>
                      <a:pt x="50" y="80"/>
                      <a:pt x="50" y="81"/>
                      <a:pt x="50" y="81"/>
                    </a:cubicBezTo>
                    <a:close/>
                    <a:moveTo>
                      <a:pt x="47" y="81"/>
                    </a:moveTo>
                    <a:cubicBezTo>
                      <a:pt x="46" y="81"/>
                      <a:pt x="46" y="80"/>
                      <a:pt x="46" y="80"/>
                    </a:cubicBezTo>
                    <a:cubicBezTo>
                      <a:pt x="46" y="80"/>
                      <a:pt x="47" y="81"/>
                      <a:pt x="47" y="80"/>
                    </a:cubicBezTo>
                    <a:cubicBezTo>
                      <a:pt x="47" y="80"/>
                      <a:pt x="47" y="80"/>
                      <a:pt x="47" y="81"/>
                    </a:cubicBezTo>
                    <a:close/>
                    <a:moveTo>
                      <a:pt x="56" y="80"/>
                    </a:moveTo>
                    <a:cubicBezTo>
                      <a:pt x="56" y="80"/>
                      <a:pt x="56" y="80"/>
                      <a:pt x="56" y="80"/>
                    </a:cubicBezTo>
                    <a:cubicBezTo>
                      <a:pt x="56" y="80"/>
                      <a:pt x="56" y="80"/>
                      <a:pt x="55" y="80"/>
                    </a:cubicBezTo>
                    <a:cubicBezTo>
                      <a:pt x="55" y="80"/>
                      <a:pt x="55" y="80"/>
                      <a:pt x="55" y="80"/>
                    </a:cubicBezTo>
                    <a:cubicBezTo>
                      <a:pt x="55" y="80"/>
                      <a:pt x="56" y="80"/>
                      <a:pt x="56" y="80"/>
                    </a:cubicBezTo>
                    <a:close/>
                    <a:moveTo>
                      <a:pt x="54" y="80"/>
                    </a:moveTo>
                    <a:cubicBezTo>
                      <a:pt x="54" y="80"/>
                      <a:pt x="54" y="80"/>
                      <a:pt x="54" y="80"/>
                    </a:cubicBezTo>
                    <a:cubicBezTo>
                      <a:pt x="55" y="80"/>
                      <a:pt x="55" y="80"/>
                      <a:pt x="55" y="80"/>
                    </a:cubicBezTo>
                    <a:cubicBezTo>
                      <a:pt x="55" y="80"/>
                      <a:pt x="54" y="80"/>
                      <a:pt x="53" y="80"/>
                    </a:cubicBezTo>
                    <a:cubicBezTo>
                      <a:pt x="54" y="80"/>
                      <a:pt x="54" y="80"/>
                      <a:pt x="54" y="80"/>
                    </a:cubicBezTo>
                    <a:cubicBezTo>
                      <a:pt x="54" y="80"/>
                      <a:pt x="54" y="80"/>
                      <a:pt x="54" y="80"/>
                    </a:cubicBezTo>
                    <a:cubicBezTo>
                      <a:pt x="54" y="80"/>
                      <a:pt x="54" y="80"/>
                      <a:pt x="54" y="80"/>
                    </a:cubicBezTo>
                    <a:close/>
                    <a:moveTo>
                      <a:pt x="54" y="80"/>
                    </a:moveTo>
                    <a:cubicBezTo>
                      <a:pt x="54" y="80"/>
                      <a:pt x="54" y="80"/>
                      <a:pt x="54" y="80"/>
                    </a:cubicBezTo>
                    <a:cubicBezTo>
                      <a:pt x="54" y="80"/>
                      <a:pt x="54" y="80"/>
                      <a:pt x="54" y="80"/>
                    </a:cubicBezTo>
                    <a:cubicBezTo>
                      <a:pt x="54" y="80"/>
                      <a:pt x="54" y="80"/>
                      <a:pt x="54" y="80"/>
                    </a:cubicBezTo>
                    <a:cubicBezTo>
                      <a:pt x="54" y="80"/>
                      <a:pt x="54" y="80"/>
                      <a:pt x="54" y="80"/>
                    </a:cubicBezTo>
                    <a:close/>
                    <a:moveTo>
                      <a:pt x="51" y="80"/>
                    </a:moveTo>
                    <a:cubicBezTo>
                      <a:pt x="52" y="80"/>
                      <a:pt x="52" y="80"/>
                      <a:pt x="52" y="80"/>
                    </a:cubicBezTo>
                    <a:cubicBezTo>
                      <a:pt x="52" y="80"/>
                      <a:pt x="52" y="80"/>
                      <a:pt x="52" y="80"/>
                    </a:cubicBezTo>
                    <a:cubicBezTo>
                      <a:pt x="52" y="80"/>
                      <a:pt x="52" y="80"/>
                      <a:pt x="52" y="80"/>
                    </a:cubicBezTo>
                    <a:cubicBezTo>
                      <a:pt x="52" y="80"/>
                      <a:pt x="52" y="80"/>
                      <a:pt x="52" y="80"/>
                    </a:cubicBezTo>
                    <a:cubicBezTo>
                      <a:pt x="52" y="80"/>
                      <a:pt x="52" y="80"/>
                      <a:pt x="52" y="80"/>
                    </a:cubicBezTo>
                    <a:cubicBezTo>
                      <a:pt x="52" y="80"/>
                      <a:pt x="52" y="80"/>
                      <a:pt x="52" y="80"/>
                    </a:cubicBezTo>
                    <a:cubicBezTo>
                      <a:pt x="52" y="80"/>
                      <a:pt x="52" y="80"/>
                      <a:pt x="52" y="80"/>
                    </a:cubicBezTo>
                    <a:cubicBezTo>
                      <a:pt x="52" y="80"/>
                      <a:pt x="52" y="80"/>
                      <a:pt x="52" y="80"/>
                    </a:cubicBezTo>
                    <a:cubicBezTo>
                      <a:pt x="52" y="80"/>
                      <a:pt x="53" y="80"/>
                      <a:pt x="53" y="80"/>
                    </a:cubicBezTo>
                    <a:cubicBezTo>
                      <a:pt x="53" y="80"/>
                      <a:pt x="53" y="80"/>
                      <a:pt x="53" y="80"/>
                    </a:cubicBezTo>
                    <a:cubicBezTo>
                      <a:pt x="53" y="80"/>
                      <a:pt x="52" y="80"/>
                      <a:pt x="52" y="80"/>
                    </a:cubicBezTo>
                    <a:cubicBezTo>
                      <a:pt x="52" y="80"/>
                      <a:pt x="52" y="80"/>
                      <a:pt x="52" y="80"/>
                    </a:cubicBezTo>
                    <a:cubicBezTo>
                      <a:pt x="52" y="80"/>
                      <a:pt x="52" y="80"/>
                      <a:pt x="52" y="80"/>
                    </a:cubicBezTo>
                    <a:cubicBezTo>
                      <a:pt x="52" y="80"/>
                      <a:pt x="52" y="80"/>
                      <a:pt x="51" y="80"/>
                    </a:cubicBezTo>
                    <a:close/>
                    <a:moveTo>
                      <a:pt x="42" y="81"/>
                    </a:moveTo>
                    <a:cubicBezTo>
                      <a:pt x="42" y="81"/>
                      <a:pt x="42" y="81"/>
                      <a:pt x="42" y="81"/>
                    </a:cubicBezTo>
                    <a:cubicBezTo>
                      <a:pt x="42" y="81"/>
                      <a:pt x="42" y="81"/>
                      <a:pt x="42" y="81"/>
                    </a:cubicBezTo>
                    <a:cubicBezTo>
                      <a:pt x="42" y="81"/>
                      <a:pt x="42" y="81"/>
                      <a:pt x="42" y="81"/>
                    </a:cubicBezTo>
                    <a:cubicBezTo>
                      <a:pt x="43" y="81"/>
                      <a:pt x="43" y="81"/>
                      <a:pt x="43" y="81"/>
                    </a:cubicBezTo>
                    <a:cubicBezTo>
                      <a:pt x="43" y="81"/>
                      <a:pt x="43" y="81"/>
                      <a:pt x="43" y="81"/>
                    </a:cubicBezTo>
                    <a:cubicBezTo>
                      <a:pt x="43" y="81"/>
                      <a:pt x="43" y="81"/>
                      <a:pt x="43" y="81"/>
                    </a:cubicBezTo>
                    <a:cubicBezTo>
                      <a:pt x="43" y="80"/>
                      <a:pt x="43" y="80"/>
                      <a:pt x="43" y="80"/>
                    </a:cubicBezTo>
                    <a:cubicBezTo>
                      <a:pt x="43" y="80"/>
                      <a:pt x="43" y="80"/>
                      <a:pt x="43" y="80"/>
                    </a:cubicBezTo>
                    <a:cubicBezTo>
                      <a:pt x="43" y="80"/>
                      <a:pt x="43" y="80"/>
                      <a:pt x="42" y="80"/>
                    </a:cubicBezTo>
                    <a:cubicBezTo>
                      <a:pt x="42" y="80"/>
                      <a:pt x="42" y="80"/>
                      <a:pt x="42" y="80"/>
                    </a:cubicBezTo>
                    <a:cubicBezTo>
                      <a:pt x="42" y="80"/>
                      <a:pt x="42" y="80"/>
                      <a:pt x="42" y="80"/>
                    </a:cubicBezTo>
                    <a:cubicBezTo>
                      <a:pt x="42" y="80"/>
                      <a:pt x="42" y="80"/>
                      <a:pt x="42" y="80"/>
                    </a:cubicBezTo>
                    <a:cubicBezTo>
                      <a:pt x="42" y="80"/>
                      <a:pt x="42" y="80"/>
                      <a:pt x="42" y="80"/>
                    </a:cubicBezTo>
                    <a:cubicBezTo>
                      <a:pt x="42" y="80"/>
                      <a:pt x="42" y="80"/>
                      <a:pt x="42" y="80"/>
                    </a:cubicBezTo>
                    <a:cubicBezTo>
                      <a:pt x="42" y="80"/>
                      <a:pt x="43" y="80"/>
                      <a:pt x="43" y="80"/>
                    </a:cubicBezTo>
                    <a:cubicBezTo>
                      <a:pt x="43" y="80"/>
                      <a:pt x="43" y="80"/>
                      <a:pt x="43" y="80"/>
                    </a:cubicBezTo>
                    <a:cubicBezTo>
                      <a:pt x="43" y="80"/>
                      <a:pt x="43" y="80"/>
                      <a:pt x="43" y="80"/>
                    </a:cubicBezTo>
                    <a:cubicBezTo>
                      <a:pt x="43" y="80"/>
                      <a:pt x="43" y="80"/>
                      <a:pt x="43" y="80"/>
                    </a:cubicBezTo>
                    <a:cubicBezTo>
                      <a:pt x="44" y="81"/>
                      <a:pt x="44" y="80"/>
                      <a:pt x="44" y="81"/>
                    </a:cubicBezTo>
                    <a:cubicBezTo>
                      <a:pt x="44" y="81"/>
                      <a:pt x="44" y="80"/>
                      <a:pt x="44" y="80"/>
                    </a:cubicBezTo>
                    <a:cubicBezTo>
                      <a:pt x="44" y="80"/>
                      <a:pt x="45" y="80"/>
                      <a:pt x="45" y="80"/>
                    </a:cubicBezTo>
                    <a:cubicBezTo>
                      <a:pt x="45" y="81"/>
                      <a:pt x="45" y="81"/>
                      <a:pt x="45" y="81"/>
                    </a:cubicBezTo>
                    <a:cubicBezTo>
                      <a:pt x="45" y="81"/>
                      <a:pt x="45" y="81"/>
                      <a:pt x="45" y="81"/>
                    </a:cubicBezTo>
                    <a:cubicBezTo>
                      <a:pt x="44" y="81"/>
                      <a:pt x="44" y="81"/>
                      <a:pt x="43" y="81"/>
                    </a:cubicBezTo>
                    <a:cubicBezTo>
                      <a:pt x="43" y="81"/>
                      <a:pt x="43" y="81"/>
                      <a:pt x="43" y="81"/>
                    </a:cubicBezTo>
                    <a:cubicBezTo>
                      <a:pt x="43" y="81"/>
                      <a:pt x="43" y="81"/>
                      <a:pt x="43" y="81"/>
                    </a:cubicBezTo>
                    <a:cubicBezTo>
                      <a:pt x="43" y="81"/>
                      <a:pt x="43" y="81"/>
                      <a:pt x="42" y="81"/>
                    </a:cubicBezTo>
                    <a:cubicBezTo>
                      <a:pt x="42" y="81"/>
                      <a:pt x="42" y="81"/>
                      <a:pt x="42" y="81"/>
                    </a:cubicBezTo>
                    <a:cubicBezTo>
                      <a:pt x="42" y="81"/>
                      <a:pt x="42" y="81"/>
                      <a:pt x="42" y="81"/>
                    </a:cubicBezTo>
                    <a:close/>
                    <a:moveTo>
                      <a:pt x="42" y="81"/>
                    </a:moveTo>
                    <a:cubicBezTo>
                      <a:pt x="42" y="81"/>
                      <a:pt x="42" y="81"/>
                      <a:pt x="42" y="81"/>
                    </a:cubicBezTo>
                    <a:cubicBezTo>
                      <a:pt x="42" y="81"/>
                      <a:pt x="42" y="81"/>
                      <a:pt x="42" y="81"/>
                    </a:cubicBezTo>
                    <a:cubicBezTo>
                      <a:pt x="42" y="81"/>
                      <a:pt x="42" y="81"/>
                      <a:pt x="42" y="81"/>
                    </a:cubicBezTo>
                    <a:cubicBezTo>
                      <a:pt x="42" y="81"/>
                      <a:pt x="42" y="81"/>
                      <a:pt x="42" y="81"/>
                    </a:cubicBezTo>
                    <a:cubicBezTo>
                      <a:pt x="42" y="81"/>
                      <a:pt x="42" y="81"/>
                      <a:pt x="42" y="81"/>
                    </a:cubicBezTo>
                    <a:cubicBezTo>
                      <a:pt x="42" y="81"/>
                      <a:pt x="42" y="81"/>
                      <a:pt x="42" y="81"/>
                    </a:cubicBezTo>
                    <a:close/>
                    <a:moveTo>
                      <a:pt x="41" y="81"/>
                    </a:moveTo>
                    <a:cubicBezTo>
                      <a:pt x="41" y="81"/>
                      <a:pt x="41" y="81"/>
                      <a:pt x="41" y="81"/>
                    </a:cubicBezTo>
                    <a:cubicBezTo>
                      <a:pt x="41" y="81"/>
                      <a:pt x="41" y="81"/>
                      <a:pt x="41" y="81"/>
                    </a:cubicBezTo>
                    <a:close/>
                    <a:moveTo>
                      <a:pt x="54" y="81"/>
                    </a:moveTo>
                    <a:cubicBezTo>
                      <a:pt x="55" y="81"/>
                      <a:pt x="55" y="81"/>
                      <a:pt x="55" y="81"/>
                    </a:cubicBezTo>
                    <a:cubicBezTo>
                      <a:pt x="55" y="81"/>
                      <a:pt x="55" y="81"/>
                      <a:pt x="54" y="81"/>
                    </a:cubicBezTo>
                    <a:close/>
                    <a:moveTo>
                      <a:pt x="57" y="81"/>
                    </a:move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2"/>
                      <a:pt x="57" y="82"/>
                      <a:pt x="57" y="82"/>
                    </a:cubicBezTo>
                    <a:cubicBezTo>
                      <a:pt x="57" y="82"/>
                      <a:pt x="57" y="82"/>
                      <a:pt x="57" y="82"/>
                    </a:cubicBezTo>
                    <a:cubicBezTo>
                      <a:pt x="57" y="82"/>
                      <a:pt x="57" y="82"/>
                      <a:pt x="57" y="82"/>
                    </a:cubicBezTo>
                    <a:cubicBezTo>
                      <a:pt x="57" y="82"/>
                      <a:pt x="57" y="82"/>
                      <a:pt x="57" y="82"/>
                    </a:cubicBezTo>
                    <a:lnTo>
                      <a:pt x="57" y="81"/>
                    </a:lnTo>
                    <a:close/>
                    <a:moveTo>
                      <a:pt x="56" y="81"/>
                    </a:moveTo>
                    <a:cubicBezTo>
                      <a:pt x="56" y="82"/>
                      <a:pt x="56" y="82"/>
                      <a:pt x="56" y="82"/>
                    </a:cubicBezTo>
                    <a:cubicBezTo>
                      <a:pt x="56" y="82"/>
                      <a:pt x="56" y="82"/>
                      <a:pt x="56" y="82"/>
                    </a:cubicBezTo>
                    <a:cubicBezTo>
                      <a:pt x="56" y="82"/>
                      <a:pt x="56" y="82"/>
                      <a:pt x="56" y="81"/>
                    </a:cubicBezTo>
                    <a:close/>
                    <a:moveTo>
                      <a:pt x="36" y="81"/>
                    </a:moveTo>
                    <a:cubicBezTo>
                      <a:pt x="36" y="81"/>
                      <a:pt x="36" y="81"/>
                      <a:pt x="36" y="81"/>
                    </a:cubicBezTo>
                    <a:cubicBezTo>
                      <a:pt x="36" y="81"/>
                      <a:pt x="36" y="81"/>
                      <a:pt x="36" y="81"/>
                    </a:cubicBezTo>
                    <a:cubicBezTo>
                      <a:pt x="36" y="81"/>
                      <a:pt x="36" y="81"/>
                      <a:pt x="36" y="81"/>
                    </a:cubicBezTo>
                    <a:cubicBezTo>
                      <a:pt x="36" y="82"/>
                      <a:pt x="36" y="82"/>
                      <a:pt x="36" y="81"/>
                    </a:cubicBezTo>
                    <a:close/>
                    <a:moveTo>
                      <a:pt x="44" y="82"/>
                    </a:moveTo>
                    <a:cubicBezTo>
                      <a:pt x="44" y="82"/>
                      <a:pt x="44" y="82"/>
                      <a:pt x="45" y="82"/>
                    </a:cubicBezTo>
                    <a:cubicBezTo>
                      <a:pt x="45" y="82"/>
                      <a:pt x="44" y="82"/>
                      <a:pt x="44" y="82"/>
                    </a:cubicBezTo>
                    <a:cubicBezTo>
                      <a:pt x="44" y="82"/>
                      <a:pt x="44" y="82"/>
                      <a:pt x="44" y="82"/>
                    </a:cubicBezTo>
                    <a:close/>
                    <a:moveTo>
                      <a:pt x="46" y="82"/>
                    </a:moveTo>
                    <a:cubicBezTo>
                      <a:pt x="46" y="82"/>
                      <a:pt x="47" y="82"/>
                      <a:pt x="47" y="82"/>
                    </a:cubicBezTo>
                    <a:cubicBezTo>
                      <a:pt x="47" y="82"/>
                      <a:pt x="47" y="82"/>
                      <a:pt x="47" y="82"/>
                    </a:cubicBezTo>
                    <a:cubicBezTo>
                      <a:pt x="47" y="82"/>
                      <a:pt x="47" y="82"/>
                      <a:pt x="46" y="82"/>
                    </a:cubicBezTo>
                    <a:cubicBezTo>
                      <a:pt x="46" y="82"/>
                      <a:pt x="46" y="82"/>
                      <a:pt x="46" y="82"/>
                    </a:cubicBezTo>
                    <a:close/>
                    <a:moveTo>
                      <a:pt x="33" y="82"/>
                    </a:moveTo>
                    <a:cubicBezTo>
                      <a:pt x="33" y="82"/>
                      <a:pt x="33" y="82"/>
                      <a:pt x="33" y="82"/>
                    </a:cubicBezTo>
                    <a:cubicBezTo>
                      <a:pt x="32" y="82"/>
                      <a:pt x="32" y="82"/>
                      <a:pt x="31" y="82"/>
                    </a:cubicBezTo>
                    <a:cubicBezTo>
                      <a:pt x="31" y="82"/>
                      <a:pt x="31" y="82"/>
                      <a:pt x="31" y="82"/>
                    </a:cubicBezTo>
                    <a:cubicBezTo>
                      <a:pt x="31" y="82"/>
                      <a:pt x="31" y="82"/>
                      <a:pt x="31" y="82"/>
                    </a:cubicBezTo>
                    <a:cubicBezTo>
                      <a:pt x="32" y="82"/>
                      <a:pt x="33" y="82"/>
                      <a:pt x="34" y="82"/>
                    </a:cubicBezTo>
                    <a:cubicBezTo>
                      <a:pt x="34" y="82"/>
                      <a:pt x="33" y="82"/>
                      <a:pt x="33" y="82"/>
                    </a:cubicBezTo>
                    <a:cubicBezTo>
                      <a:pt x="33" y="82"/>
                      <a:pt x="33" y="82"/>
                      <a:pt x="33" y="82"/>
                    </a:cubicBezTo>
                    <a:cubicBezTo>
                      <a:pt x="33" y="82"/>
                      <a:pt x="33" y="82"/>
                      <a:pt x="33" y="82"/>
                    </a:cubicBezTo>
                    <a:close/>
                    <a:moveTo>
                      <a:pt x="36" y="82"/>
                    </a:moveTo>
                    <a:cubicBezTo>
                      <a:pt x="37" y="82"/>
                      <a:pt x="38" y="82"/>
                      <a:pt x="38" y="82"/>
                    </a:cubicBezTo>
                    <a:cubicBezTo>
                      <a:pt x="38" y="82"/>
                      <a:pt x="38" y="82"/>
                      <a:pt x="38" y="82"/>
                    </a:cubicBezTo>
                    <a:cubicBezTo>
                      <a:pt x="38" y="82"/>
                      <a:pt x="37" y="82"/>
                      <a:pt x="37" y="82"/>
                    </a:cubicBezTo>
                    <a:cubicBezTo>
                      <a:pt x="37" y="82"/>
                      <a:pt x="37" y="82"/>
                      <a:pt x="37" y="82"/>
                    </a:cubicBezTo>
                    <a:cubicBezTo>
                      <a:pt x="37" y="82"/>
                      <a:pt x="37" y="82"/>
                      <a:pt x="37" y="82"/>
                    </a:cubicBezTo>
                    <a:cubicBezTo>
                      <a:pt x="37" y="82"/>
                      <a:pt x="37" y="82"/>
                      <a:pt x="36" y="82"/>
                    </a:cubicBezTo>
                    <a:close/>
                    <a:moveTo>
                      <a:pt x="92" y="83"/>
                    </a:moveTo>
                    <a:cubicBezTo>
                      <a:pt x="91" y="83"/>
                      <a:pt x="91" y="82"/>
                      <a:pt x="92" y="83"/>
                    </a:cubicBezTo>
                    <a:close/>
                    <a:moveTo>
                      <a:pt x="35" y="84"/>
                    </a:moveTo>
                    <a:cubicBezTo>
                      <a:pt x="34" y="84"/>
                      <a:pt x="32" y="84"/>
                      <a:pt x="31" y="83"/>
                    </a:cubicBezTo>
                    <a:cubicBezTo>
                      <a:pt x="31" y="83"/>
                      <a:pt x="31" y="83"/>
                      <a:pt x="31" y="83"/>
                    </a:cubicBezTo>
                    <a:cubicBezTo>
                      <a:pt x="31" y="83"/>
                      <a:pt x="31" y="83"/>
                      <a:pt x="31" y="83"/>
                    </a:cubicBezTo>
                    <a:cubicBezTo>
                      <a:pt x="31" y="83"/>
                      <a:pt x="32" y="84"/>
                      <a:pt x="32" y="83"/>
                    </a:cubicBezTo>
                    <a:cubicBezTo>
                      <a:pt x="33" y="83"/>
                      <a:pt x="33" y="83"/>
                      <a:pt x="33" y="83"/>
                    </a:cubicBezTo>
                    <a:cubicBezTo>
                      <a:pt x="33" y="83"/>
                      <a:pt x="33" y="83"/>
                      <a:pt x="33" y="83"/>
                    </a:cubicBezTo>
                    <a:cubicBezTo>
                      <a:pt x="33" y="83"/>
                      <a:pt x="33" y="83"/>
                      <a:pt x="33" y="83"/>
                    </a:cubicBezTo>
                    <a:cubicBezTo>
                      <a:pt x="33" y="83"/>
                      <a:pt x="33" y="83"/>
                      <a:pt x="34" y="83"/>
                    </a:cubicBezTo>
                    <a:cubicBezTo>
                      <a:pt x="34" y="83"/>
                      <a:pt x="34" y="83"/>
                      <a:pt x="34" y="83"/>
                    </a:cubicBezTo>
                    <a:cubicBezTo>
                      <a:pt x="34" y="83"/>
                      <a:pt x="34" y="83"/>
                      <a:pt x="34" y="83"/>
                    </a:cubicBezTo>
                    <a:cubicBezTo>
                      <a:pt x="34" y="83"/>
                      <a:pt x="35" y="84"/>
                      <a:pt x="35" y="83"/>
                    </a:cubicBezTo>
                    <a:cubicBezTo>
                      <a:pt x="35" y="83"/>
                      <a:pt x="35" y="83"/>
                      <a:pt x="35" y="83"/>
                    </a:cubicBezTo>
                    <a:cubicBezTo>
                      <a:pt x="36" y="83"/>
                      <a:pt x="37" y="83"/>
                      <a:pt x="37" y="83"/>
                    </a:cubicBezTo>
                    <a:cubicBezTo>
                      <a:pt x="37" y="83"/>
                      <a:pt x="37" y="83"/>
                      <a:pt x="37" y="83"/>
                    </a:cubicBezTo>
                    <a:cubicBezTo>
                      <a:pt x="37" y="83"/>
                      <a:pt x="37" y="83"/>
                      <a:pt x="37" y="83"/>
                    </a:cubicBezTo>
                    <a:cubicBezTo>
                      <a:pt x="37" y="83"/>
                      <a:pt x="37" y="83"/>
                      <a:pt x="37" y="83"/>
                    </a:cubicBezTo>
                    <a:cubicBezTo>
                      <a:pt x="38" y="83"/>
                      <a:pt x="39" y="83"/>
                      <a:pt x="40" y="83"/>
                    </a:cubicBezTo>
                    <a:cubicBezTo>
                      <a:pt x="39" y="83"/>
                      <a:pt x="39" y="83"/>
                      <a:pt x="38" y="84"/>
                    </a:cubicBezTo>
                    <a:cubicBezTo>
                      <a:pt x="38" y="84"/>
                      <a:pt x="38" y="84"/>
                      <a:pt x="39" y="84"/>
                    </a:cubicBezTo>
                    <a:cubicBezTo>
                      <a:pt x="38" y="84"/>
                      <a:pt x="37" y="84"/>
                      <a:pt x="36" y="84"/>
                    </a:cubicBezTo>
                    <a:cubicBezTo>
                      <a:pt x="36" y="84"/>
                      <a:pt x="35" y="84"/>
                      <a:pt x="35" y="84"/>
                    </a:cubicBezTo>
                    <a:close/>
                    <a:moveTo>
                      <a:pt x="109" y="84"/>
                    </a:moveTo>
                    <a:cubicBezTo>
                      <a:pt x="109" y="84"/>
                      <a:pt x="109" y="84"/>
                      <a:pt x="109" y="84"/>
                    </a:cubicBezTo>
                    <a:cubicBezTo>
                      <a:pt x="109" y="84"/>
                      <a:pt x="109" y="84"/>
                      <a:pt x="109" y="84"/>
                    </a:cubicBezTo>
                    <a:close/>
                    <a:moveTo>
                      <a:pt x="45" y="84"/>
                    </a:moveTo>
                    <a:cubicBezTo>
                      <a:pt x="45" y="84"/>
                      <a:pt x="46" y="84"/>
                      <a:pt x="46" y="84"/>
                    </a:cubicBezTo>
                    <a:cubicBezTo>
                      <a:pt x="46" y="84"/>
                      <a:pt x="45" y="84"/>
                      <a:pt x="45" y="84"/>
                    </a:cubicBezTo>
                    <a:close/>
                    <a:moveTo>
                      <a:pt x="46" y="84"/>
                    </a:moveTo>
                    <a:cubicBezTo>
                      <a:pt x="47" y="84"/>
                      <a:pt x="47" y="84"/>
                      <a:pt x="47" y="84"/>
                    </a:cubicBezTo>
                    <a:cubicBezTo>
                      <a:pt x="47" y="85"/>
                      <a:pt x="46" y="84"/>
                      <a:pt x="46" y="84"/>
                    </a:cubicBezTo>
                    <a:close/>
                    <a:moveTo>
                      <a:pt x="51" y="85"/>
                    </a:moveTo>
                    <a:cubicBezTo>
                      <a:pt x="51" y="85"/>
                      <a:pt x="51" y="85"/>
                      <a:pt x="50" y="85"/>
                    </a:cubicBezTo>
                    <a:cubicBezTo>
                      <a:pt x="50" y="84"/>
                      <a:pt x="51" y="85"/>
                      <a:pt x="51" y="85"/>
                    </a:cubicBezTo>
                    <a:close/>
                    <a:moveTo>
                      <a:pt x="117" y="84"/>
                    </a:moveTo>
                    <a:cubicBezTo>
                      <a:pt x="117" y="84"/>
                      <a:pt x="118" y="84"/>
                      <a:pt x="118" y="84"/>
                    </a:cubicBezTo>
                    <a:cubicBezTo>
                      <a:pt x="118" y="85"/>
                      <a:pt x="118" y="85"/>
                      <a:pt x="117" y="85"/>
                    </a:cubicBezTo>
                    <a:cubicBezTo>
                      <a:pt x="118" y="84"/>
                      <a:pt x="117" y="84"/>
                      <a:pt x="117" y="84"/>
                    </a:cubicBezTo>
                    <a:close/>
                    <a:moveTo>
                      <a:pt x="22" y="85"/>
                    </a:move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lose/>
                    <a:moveTo>
                      <a:pt x="50" y="86"/>
                    </a:moveTo>
                    <a:cubicBezTo>
                      <a:pt x="50" y="86"/>
                      <a:pt x="50" y="86"/>
                      <a:pt x="50" y="86"/>
                    </a:cubicBezTo>
                    <a:cubicBezTo>
                      <a:pt x="50" y="86"/>
                      <a:pt x="50" y="86"/>
                      <a:pt x="50" y="86"/>
                    </a:cubicBezTo>
                    <a:cubicBezTo>
                      <a:pt x="50" y="86"/>
                      <a:pt x="50" y="86"/>
                      <a:pt x="50" y="86"/>
                    </a:cubicBezTo>
                    <a:cubicBezTo>
                      <a:pt x="50" y="86"/>
                      <a:pt x="50" y="86"/>
                      <a:pt x="50" y="86"/>
                    </a:cubicBezTo>
                    <a:close/>
                    <a:moveTo>
                      <a:pt x="42" y="85"/>
                    </a:moveTo>
                    <a:cubicBezTo>
                      <a:pt x="42" y="85"/>
                      <a:pt x="43" y="85"/>
                      <a:pt x="43" y="85"/>
                    </a:cubicBezTo>
                    <a:cubicBezTo>
                      <a:pt x="43" y="86"/>
                      <a:pt x="42" y="85"/>
                      <a:pt x="42" y="85"/>
                    </a:cubicBezTo>
                    <a:close/>
                    <a:moveTo>
                      <a:pt x="41" y="85"/>
                    </a:moveTo>
                    <a:cubicBezTo>
                      <a:pt x="41" y="85"/>
                      <a:pt x="41" y="85"/>
                      <a:pt x="41" y="85"/>
                    </a:cubicBezTo>
                    <a:cubicBezTo>
                      <a:pt x="41" y="85"/>
                      <a:pt x="41" y="85"/>
                      <a:pt x="41" y="85"/>
                    </a:cubicBezTo>
                    <a:cubicBezTo>
                      <a:pt x="41" y="86"/>
                      <a:pt x="41" y="85"/>
                      <a:pt x="41" y="85"/>
                    </a:cubicBezTo>
                    <a:close/>
                    <a:moveTo>
                      <a:pt x="50" y="85"/>
                    </a:moveTo>
                    <a:cubicBezTo>
                      <a:pt x="49" y="85"/>
                      <a:pt x="50" y="85"/>
                      <a:pt x="50" y="85"/>
                    </a:cubicBezTo>
                    <a:cubicBezTo>
                      <a:pt x="50" y="85"/>
                      <a:pt x="50" y="85"/>
                      <a:pt x="50" y="85"/>
                    </a:cubicBezTo>
                    <a:close/>
                    <a:moveTo>
                      <a:pt x="38" y="85"/>
                    </a:moveTo>
                    <a:cubicBezTo>
                      <a:pt x="39" y="85"/>
                      <a:pt x="39" y="85"/>
                      <a:pt x="40" y="85"/>
                    </a:cubicBezTo>
                    <a:cubicBezTo>
                      <a:pt x="40" y="86"/>
                      <a:pt x="39" y="85"/>
                      <a:pt x="39" y="86"/>
                    </a:cubicBezTo>
                    <a:cubicBezTo>
                      <a:pt x="39" y="85"/>
                      <a:pt x="39" y="85"/>
                      <a:pt x="38" y="85"/>
                    </a:cubicBezTo>
                    <a:close/>
                    <a:moveTo>
                      <a:pt x="46" y="86"/>
                    </a:moveTo>
                    <a:cubicBezTo>
                      <a:pt x="46" y="86"/>
                      <a:pt x="46" y="85"/>
                      <a:pt x="47" y="86"/>
                    </a:cubicBezTo>
                    <a:cubicBezTo>
                      <a:pt x="47" y="86"/>
                      <a:pt x="47" y="86"/>
                      <a:pt x="47" y="86"/>
                    </a:cubicBezTo>
                    <a:cubicBezTo>
                      <a:pt x="46" y="86"/>
                      <a:pt x="46" y="86"/>
                      <a:pt x="46" y="86"/>
                    </a:cubicBezTo>
                    <a:cubicBezTo>
                      <a:pt x="46" y="86"/>
                      <a:pt x="46" y="86"/>
                      <a:pt x="46" y="86"/>
                    </a:cubicBezTo>
                    <a:cubicBezTo>
                      <a:pt x="46" y="86"/>
                      <a:pt x="46" y="86"/>
                      <a:pt x="46" y="86"/>
                    </a:cubicBezTo>
                    <a:cubicBezTo>
                      <a:pt x="46" y="86"/>
                      <a:pt x="46" y="86"/>
                      <a:pt x="46" y="86"/>
                    </a:cubicBezTo>
                    <a:cubicBezTo>
                      <a:pt x="46" y="86"/>
                      <a:pt x="46" y="86"/>
                      <a:pt x="46" y="86"/>
                    </a:cubicBezTo>
                    <a:close/>
                    <a:moveTo>
                      <a:pt x="47" y="86"/>
                    </a:moveTo>
                    <a:cubicBezTo>
                      <a:pt x="47" y="86"/>
                      <a:pt x="47" y="86"/>
                      <a:pt x="47" y="86"/>
                    </a:cubicBezTo>
                    <a:cubicBezTo>
                      <a:pt x="47" y="86"/>
                      <a:pt x="47" y="86"/>
                      <a:pt x="47" y="86"/>
                    </a:cubicBezTo>
                    <a:cubicBezTo>
                      <a:pt x="47" y="86"/>
                      <a:pt x="47" y="86"/>
                      <a:pt x="47" y="85"/>
                    </a:cubicBezTo>
                    <a:cubicBezTo>
                      <a:pt x="47" y="85"/>
                      <a:pt x="47" y="85"/>
                      <a:pt x="47" y="85"/>
                    </a:cubicBezTo>
                    <a:cubicBezTo>
                      <a:pt x="47" y="86"/>
                      <a:pt x="47" y="85"/>
                      <a:pt x="47" y="86"/>
                    </a:cubicBezTo>
                    <a:cubicBezTo>
                      <a:pt x="48" y="86"/>
                      <a:pt x="47" y="86"/>
                      <a:pt x="47" y="86"/>
                    </a:cubicBezTo>
                    <a:close/>
                    <a:moveTo>
                      <a:pt x="48" y="86"/>
                    </a:moveTo>
                    <a:cubicBezTo>
                      <a:pt x="48" y="86"/>
                      <a:pt x="49" y="86"/>
                      <a:pt x="49" y="86"/>
                    </a:cubicBezTo>
                    <a:cubicBezTo>
                      <a:pt x="49" y="86"/>
                      <a:pt x="48" y="86"/>
                      <a:pt x="48" y="86"/>
                    </a:cubicBezTo>
                    <a:close/>
                    <a:moveTo>
                      <a:pt x="50" y="86"/>
                    </a:moveTo>
                    <a:cubicBezTo>
                      <a:pt x="50" y="86"/>
                      <a:pt x="50" y="86"/>
                      <a:pt x="50" y="86"/>
                    </a:cubicBezTo>
                    <a:cubicBezTo>
                      <a:pt x="50" y="86"/>
                      <a:pt x="50" y="86"/>
                      <a:pt x="50" y="86"/>
                    </a:cubicBezTo>
                    <a:cubicBezTo>
                      <a:pt x="50" y="86"/>
                      <a:pt x="50" y="86"/>
                      <a:pt x="50" y="86"/>
                    </a:cubicBezTo>
                    <a:cubicBezTo>
                      <a:pt x="50" y="86"/>
                      <a:pt x="51" y="86"/>
                      <a:pt x="51" y="86"/>
                    </a:cubicBezTo>
                    <a:cubicBezTo>
                      <a:pt x="51" y="86"/>
                      <a:pt x="51" y="86"/>
                      <a:pt x="51" y="86"/>
                    </a:cubicBezTo>
                    <a:cubicBezTo>
                      <a:pt x="51" y="87"/>
                      <a:pt x="51" y="86"/>
                      <a:pt x="51" y="86"/>
                    </a:cubicBezTo>
                    <a:cubicBezTo>
                      <a:pt x="51" y="86"/>
                      <a:pt x="51" y="86"/>
                      <a:pt x="50" y="86"/>
                    </a:cubicBezTo>
                    <a:close/>
                    <a:moveTo>
                      <a:pt x="56" y="87"/>
                    </a:moveTo>
                    <a:cubicBezTo>
                      <a:pt x="57" y="86"/>
                      <a:pt x="58" y="87"/>
                      <a:pt x="59" y="87"/>
                    </a:cubicBezTo>
                    <a:cubicBezTo>
                      <a:pt x="59" y="87"/>
                      <a:pt x="59" y="87"/>
                      <a:pt x="59" y="87"/>
                    </a:cubicBezTo>
                    <a:cubicBezTo>
                      <a:pt x="58" y="87"/>
                      <a:pt x="57" y="87"/>
                      <a:pt x="56" y="87"/>
                    </a:cubicBezTo>
                    <a:close/>
                    <a:moveTo>
                      <a:pt x="31" y="87"/>
                    </a:moveTo>
                    <a:cubicBezTo>
                      <a:pt x="31" y="87"/>
                      <a:pt x="31" y="87"/>
                      <a:pt x="31" y="87"/>
                    </a:cubicBezTo>
                    <a:cubicBezTo>
                      <a:pt x="31" y="87"/>
                      <a:pt x="31" y="87"/>
                      <a:pt x="31" y="87"/>
                    </a:cubicBezTo>
                    <a:cubicBezTo>
                      <a:pt x="31" y="87"/>
                      <a:pt x="31" y="87"/>
                      <a:pt x="31" y="87"/>
                    </a:cubicBezTo>
                    <a:cubicBezTo>
                      <a:pt x="31" y="87"/>
                      <a:pt x="31" y="87"/>
                      <a:pt x="31" y="87"/>
                    </a:cubicBezTo>
                    <a:close/>
                    <a:moveTo>
                      <a:pt x="31" y="87"/>
                    </a:moveTo>
                    <a:cubicBezTo>
                      <a:pt x="31" y="87"/>
                      <a:pt x="32" y="87"/>
                      <a:pt x="32" y="87"/>
                    </a:cubicBezTo>
                    <a:cubicBezTo>
                      <a:pt x="32" y="87"/>
                      <a:pt x="32" y="87"/>
                      <a:pt x="32" y="87"/>
                    </a:cubicBezTo>
                    <a:cubicBezTo>
                      <a:pt x="32" y="87"/>
                      <a:pt x="31" y="87"/>
                      <a:pt x="31" y="87"/>
                    </a:cubicBezTo>
                    <a:close/>
                    <a:moveTo>
                      <a:pt x="34" y="88"/>
                    </a:moveTo>
                    <a:cubicBezTo>
                      <a:pt x="33" y="88"/>
                      <a:pt x="33" y="88"/>
                      <a:pt x="33" y="87"/>
                    </a:cubicBezTo>
                    <a:cubicBezTo>
                      <a:pt x="33" y="87"/>
                      <a:pt x="33" y="87"/>
                      <a:pt x="33" y="87"/>
                    </a:cubicBezTo>
                    <a:cubicBezTo>
                      <a:pt x="33" y="87"/>
                      <a:pt x="33" y="87"/>
                      <a:pt x="33" y="87"/>
                    </a:cubicBezTo>
                    <a:cubicBezTo>
                      <a:pt x="33" y="87"/>
                      <a:pt x="33" y="87"/>
                      <a:pt x="33" y="87"/>
                    </a:cubicBezTo>
                    <a:cubicBezTo>
                      <a:pt x="33" y="87"/>
                      <a:pt x="33" y="87"/>
                      <a:pt x="33" y="87"/>
                    </a:cubicBezTo>
                    <a:cubicBezTo>
                      <a:pt x="33" y="88"/>
                      <a:pt x="33" y="88"/>
                      <a:pt x="34" y="88"/>
                    </a:cubicBezTo>
                    <a:cubicBezTo>
                      <a:pt x="34" y="88"/>
                      <a:pt x="34" y="88"/>
                      <a:pt x="34" y="88"/>
                    </a:cubicBezTo>
                    <a:close/>
                    <a:moveTo>
                      <a:pt x="35" y="87"/>
                    </a:moveTo>
                    <a:cubicBezTo>
                      <a:pt x="34" y="88"/>
                      <a:pt x="34" y="87"/>
                      <a:pt x="34" y="88"/>
                    </a:cubicBezTo>
                    <a:cubicBezTo>
                      <a:pt x="34" y="88"/>
                      <a:pt x="34" y="88"/>
                      <a:pt x="34" y="88"/>
                    </a:cubicBezTo>
                    <a:cubicBezTo>
                      <a:pt x="34" y="87"/>
                      <a:pt x="34" y="87"/>
                      <a:pt x="34" y="87"/>
                    </a:cubicBezTo>
                    <a:cubicBezTo>
                      <a:pt x="34" y="87"/>
                      <a:pt x="34" y="87"/>
                      <a:pt x="34" y="87"/>
                    </a:cubicBezTo>
                    <a:cubicBezTo>
                      <a:pt x="34" y="87"/>
                      <a:pt x="34" y="87"/>
                      <a:pt x="34" y="87"/>
                    </a:cubicBezTo>
                    <a:cubicBezTo>
                      <a:pt x="34" y="87"/>
                      <a:pt x="34" y="87"/>
                      <a:pt x="34" y="87"/>
                    </a:cubicBezTo>
                    <a:cubicBezTo>
                      <a:pt x="34" y="87"/>
                      <a:pt x="35" y="87"/>
                      <a:pt x="35" y="87"/>
                    </a:cubicBezTo>
                    <a:cubicBezTo>
                      <a:pt x="35" y="87"/>
                      <a:pt x="35" y="87"/>
                      <a:pt x="35" y="87"/>
                    </a:cubicBezTo>
                    <a:close/>
                    <a:moveTo>
                      <a:pt x="39" y="88"/>
                    </a:moveTo>
                    <a:cubicBezTo>
                      <a:pt x="39" y="88"/>
                      <a:pt x="39" y="88"/>
                      <a:pt x="39" y="87"/>
                    </a:cubicBezTo>
                    <a:cubicBezTo>
                      <a:pt x="39" y="87"/>
                      <a:pt x="39" y="87"/>
                      <a:pt x="39" y="88"/>
                    </a:cubicBezTo>
                    <a:cubicBezTo>
                      <a:pt x="39" y="88"/>
                      <a:pt x="39" y="88"/>
                      <a:pt x="39" y="88"/>
                    </a:cubicBezTo>
                    <a:cubicBezTo>
                      <a:pt x="39" y="88"/>
                      <a:pt x="39" y="88"/>
                      <a:pt x="39" y="88"/>
                    </a:cubicBezTo>
                    <a:close/>
                    <a:moveTo>
                      <a:pt x="251" y="90"/>
                    </a:moveTo>
                    <a:cubicBezTo>
                      <a:pt x="251" y="90"/>
                      <a:pt x="251" y="90"/>
                      <a:pt x="252" y="90"/>
                    </a:cubicBezTo>
                    <a:cubicBezTo>
                      <a:pt x="251" y="91"/>
                      <a:pt x="250" y="90"/>
                      <a:pt x="249" y="90"/>
                    </a:cubicBezTo>
                    <a:cubicBezTo>
                      <a:pt x="249" y="89"/>
                      <a:pt x="250" y="90"/>
                      <a:pt x="250" y="90"/>
                    </a:cubicBezTo>
                    <a:cubicBezTo>
                      <a:pt x="250" y="90"/>
                      <a:pt x="250" y="90"/>
                      <a:pt x="250" y="90"/>
                    </a:cubicBezTo>
                    <a:cubicBezTo>
                      <a:pt x="250" y="90"/>
                      <a:pt x="251" y="90"/>
                      <a:pt x="251" y="90"/>
                    </a:cubicBezTo>
                    <a:cubicBezTo>
                      <a:pt x="251" y="90"/>
                      <a:pt x="251" y="90"/>
                      <a:pt x="251" y="90"/>
                    </a:cubicBezTo>
                    <a:close/>
                    <a:moveTo>
                      <a:pt x="79" y="90"/>
                    </a:moveTo>
                    <a:cubicBezTo>
                      <a:pt x="79" y="90"/>
                      <a:pt x="78" y="90"/>
                      <a:pt x="78" y="90"/>
                    </a:cubicBezTo>
                    <a:cubicBezTo>
                      <a:pt x="78" y="90"/>
                      <a:pt x="76" y="91"/>
                      <a:pt x="76" y="90"/>
                    </a:cubicBezTo>
                    <a:cubicBezTo>
                      <a:pt x="77" y="90"/>
                      <a:pt x="78" y="90"/>
                      <a:pt x="79" y="90"/>
                    </a:cubicBezTo>
                    <a:close/>
                    <a:moveTo>
                      <a:pt x="248" y="90"/>
                    </a:moveTo>
                    <a:cubicBezTo>
                      <a:pt x="248" y="90"/>
                      <a:pt x="248" y="90"/>
                      <a:pt x="248" y="90"/>
                    </a:cubicBezTo>
                    <a:cubicBezTo>
                      <a:pt x="249" y="90"/>
                      <a:pt x="248" y="90"/>
                      <a:pt x="248" y="90"/>
                    </a:cubicBezTo>
                    <a:close/>
                    <a:moveTo>
                      <a:pt x="251" y="89"/>
                    </a:moveTo>
                    <a:cubicBezTo>
                      <a:pt x="251" y="89"/>
                      <a:pt x="251" y="89"/>
                      <a:pt x="251" y="89"/>
                    </a:cubicBezTo>
                    <a:cubicBezTo>
                      <a:pt x="251" y="89"/>
                      <a:pt x="251" y="89"/>
                      <a:pt x="251" y="89"/>
                    </a:cubicBezTo>
                    <a:cubicBezTo>
                      <a:pt x="251" y="90"/>
                      <a:pt x="250" y="90"/>
                      <a:pt x="250" y="89"/>
                    </a:cubicBezTo>
                    <a:cubicBezTo>
                      <a:pt x="250" y="89"/>
                      <a:pt x="250" y="89"/>
                      <a:pt x="250" y="89"/>
                    </a:cubicBezTo>
                    <a:cubicBezTo>
                      <a:pt x="250" y="89"/>
                      <a:pt x="250" y="89"/>
                      <a:pt x="251" y="89"/>
                    </a:cubicBezTo>
                    <a:cubicBezTo>
                      <a:pt x="251" y="89"/>
                      <a:pt x="251" y="89"/>
                      <a:pt x="251" y="89"/>
                    </a:cubicBezTo>
                    <a:cubicBezTo>
                      <a:pt x="251" y="89"/>
                      <a:pt x="251" y="89"/>
                      <a:pt x="251" y="89"/>
                    </a:cubicBezTo>
                    <a:close/>
                    <a:moveTo>
                      <a:pt x="246" y="87"/>
                    </a:moveTo>
                    <a:cubicBezTo>
                      <a:pt x="247" y="87"/>
                      <a:pt x="248" y="88"/>
                      <a:pt x="249" y="87"/>
                    </a:cubicBezTo>
                    <a:cubicBezTo>
                      <a:pt x="249" y="88"/>
                      <a:pt x="250" y="88"/>
                      <a:pt x="251" y="88"/>
                    </a:cubicBezTo>
                    <a:cubicBezTo>
                      <a:pt x="251" y="88"/>
                      <a:pt x="251" y="88"/>
                      <a:pt x="251" y="88"/>
                    </a:cubicBezTo>
                    <a:cubicBezTo>
                      <a:pt x="251" y="88"/>
                      <a:pt x="251" y="88"/>
                      <a:pt x="251" y="88"/>
                    </a:cubicBezTo>
                    <a:cubicBezTo>
                      <a:pt x="251" y="88"/>
                      <a:pt x="250" y="88"/>
                      <a:pt x="250" y="88"/>
                    </a:cubicBezTo>
                    <a:cubicBezTo>
                      <a:pt x="250" y="88"/>
                      <a:pt x="250" y="88"/>
                      <a:pt x="250" y="88"/>
                    </a:cubicBezTo>
                    <a:cubicBezTo>
                      <a:pt x="250" y="88"/>
                      <a:pt x="249" y="88"/>
                      <a:pt x="249" y="88"/>
                    </a:cubicBezTo>
                    <a:cubicBezTo>
                      <a:pt x="249" y="88"/>
                      <a:pt x="248" y="88"/>
                      <a:pt x="248" y="88"/>
                    </a:cubicBezTo>
                    <a:cubicBezTo>
                      <a:pt x="248" y="88"/>
                      <a:pt x="248" y="89"/>
                      <a:pt x="248" y="88"/>
                    </a:cubicBezTo>
                    <a:cubicBezTo>
                      <a:pt x="248" y="88"/>
                      <a:pt x="248" y="88"/>
                      <a:pt x="248" y="88"/>
                    </a:cubicBezTo>
                    <a:cubicBezTo>
                      <a:pt x="248" y="88"/>
                      <a:pt x="248" y="88"/>
                      <a:pt x="248" y="88"/>
                    </a:cubicBezTo>
                    <a:cubicBezTo>
                      <a:pt x="247" y="88"/>
                      <a:pt x="247" y="88"/>
                      <a:pt x="247" y="88"/>
                    </a:cubicBezTo>
                    <a:cubicBezTo>
                      <a:pt x="247" y="88"/>
                      <a:pt x="247" y="88"/>
                      <a:pt x="247" y="89"/>
                    </a:cubicBezTo>
                    <a:cubicBezTo>
                      <a:pt x="247" y="89"/>
                      <a:pt x="247" y="89"/>
                      <a:pt x="247" y="89"/>
                    </a:cubicBezTo>
                    <a:cubicBezTo>
                      <a:pt x="247" y="89"/>
                      <a:pt x="247" y="89"/>
                      <a:pt x="247" y="89"/>
                    </a:cubicBezTo>
                    <a:cubicBezTo>
                      <a:pt x="247" y="89"/>
                      <a:pt x="248" y="89"/>
                      <a:pt x="248" y="89"/>
                    </a:cubicBezTo>
                    <a:cubicBezTo>
                      <a:pt x="248" y="89"/>
                      <a:pt x="248" y="89"/>
                      <a:pt x="248" y="89"/>
                    </a:cubicBezTo>
                    <a:cubicBezTo>
                      <a:pt x="248" y="89"/>
                      <a:pt x="248" y="89"/>
                      <a:pt x="248" y="89"/>
                    </a:cubicBezTo>
                    <a:cubicBezTo>
                      <a:pt x="248" y="89"/>
                      <a:pt x="248" y="89"/>
                      <a:pt x="249" y="89"/>
                    </a:cubicBezTo>
                    <a:cubicBezTo>
                      <a:pt x="249" y="89"/>
                      <a:pt x="249" y="89"/>
                      <a:pt x="249" y="89"/>
                    </a:cubicBezTo>
                    <a:cubicBezTo>
                      <a:pt x="250" y="89"/>
                      <a:pt x="249" y="89"/>
                      <a:pt x="249" y="89"/>
                    </a:cubicBezTo>
                    <a:cubicBezTo>
                      <a:pt x="248" y="89"/>
                      <a:pt x="247" y="89"/>
                      <a:pt x="246" y="89"/>
                    </a:cubicBezTo>
                    <a:cubicBezTo>
                      <a:pt x="247" y="89"/>
                      <a:pt x="245" y="89"/>
                      <a:pt x="245" y="89"/>
                    </a:cubicBezTo>
                    <a:cubicBezTo>
                      <a:pt x="245" y="89"/>
                      <a:pt x="244" y="89"/>
                      <a:pt x="244" y="89"/>
                    </a:cubicBezTo>
                    <a:cubicBezTo>
                      <a:pt x="244" y="89"/>
                      <a:pt x="244" y="89"/>
                      <a:pt x="244" y="89"/>
                    </a:cubicBezTo>
                    <a:cubicBezTo>
                      <a:pt x="244" y="89"/>
                      <a:pt x="244" y="89"/>
                      <a:pt x="244" y="89"/>
                    </a:cubicBezTo>
                    <a:cubicBezTo>
                      <a:pt x="245" y="89"/>
                      <a:pt x="245" y="89"/>
                      <a:pt x="245" y="89"/>
                    </a:cubicBezTo>
                    <a:cubicBezTo>
                      <a:pt x="245" y="89"/>
                      <a:pt x="244" y="89"/>
                      <a:pt x="244" y="89"/>
                    </a:cubicBezTo>
                    <a:cubicBezTo>
                      <a:pt x="244" y="89"/>
                      <a:pt x="244" y="89"/>
                      <a:pt x="244" y="89"/>
                    </a:cubicBezTo>
                    <a:cubicBezTo>
                      <a:pt x="244" y="89"/>
                      <a:pt x="244" y="89"/>
                      <a:pt x="244" y="89"/>
                    </a:cubicBezTo>
                    <a:cubicBezTo>
                      <a:pt x="244" y="89"/>
                      <a:pt x="244" y="88"/>
                      <a:pt x="244" y="88"/>
                    </a:cubicBezTo>
                    <a:cubicBezTo>
                      <a:pt x="244" y="88"/>
                      <a:pt x="244" y="88"/>
                      <a:pt x="244" y="88"/>
                    </a:cubicBezTo>
                    <a:cubicBezTo>
                      <a:pt x="244" y="88"/>
                      <a:pt x="244" y="88"/>
                      <a:pt x="244" y="88"/>
                    </a:cubicBezTo>
                    <a:cubicBezTo>
                      <a:pt x="244" y="88"/>
                      <a:pt x="244" y="88"/>
                      <a:pt x="244" y="88"/>
                    </a:cubicBezTo>
                    <a:cubicBezTo>
                      <a:pt x="244" y="88"/>
                      <a:pt x="244" y="88"/>
                      <a:pt x="244" y="88"/>
                    </a:cubicBezTo>
                    <a:cubicBezTo>
                      <a:pt x="245" y="88"/>
                      <a:pt x="245" y="88"/>
                      <a:pt x="245" y="88"/>
                    </a:cubicBezTo>
                    <a:cubicBezTo>
                      <a:pt x="245" y="88"/>
                      <a:pt x="245" y="88"/>
                      <a:pt x="245" y="88"/>
                    </a:cubicBezTo>
                    <a:cubicBezTo>
                      <a:pt x="245" y="88"/>
                      <a:pt x="245" y="88"/>
                      <a:pt x="245" y="88"/>
                    </a:cubicBezTo>
                    <a:cubicBezTo>
                      <a:pt x="245" y="88"/>
                      <a:pt x="245" y="88"/>
                      <a:pt x="244" y="88"/>
                    </a:cubicBezTo>
                    <a:cubicBezTo>
                      <a:pt x="244" y="88"/>
                      <a:pt x="244" y="88"/>
                      <a:pt x="244" y="88"/>
                    </a:cubicBezTo>
                    <a:cubicBezTo>
                      <a:pt x="244" y="88"/>
                      <a:pt x="244" y="88"/>
                      <a:pt x="244" y="88"/>
                    </a:cubicBezTo>
                    <a:cubicBezTo>
                      <a:pt x="244" y="88"/>
                      <a:pt x="244" y="88"/>
                      <a:pt x="244" y="88"/>
                    </a:cubicBezTo>
                    <a:cubicBezTo>
                      <a:pt x="244" y="88"/>
                      <a:pt x="244" y="88"/>
                      <a:pt x="244" y="87"/>
                    </a:cubicBezTo>
                    <a:cubicBezTo>
                      <a:pt x="244" y="87"/>
                      <a:pt x="244" y="87"/>
                      <a:pt x="244" y="87"/>
                    </a:cubicBezTo>
                    <a:cubicBezTo>
                      <a:pt x="244" y="87"/>
                      <a:pt x="244" y="87"/>
                      <a:pt x="244" y="87"/>
                    </a:cubicBezTo>
                    <a:cubicBezTo>
                      <a:pt x="244" y="87"/>
                      <a:pt x="244" y="87"/>
                      <a:pt x="244" y="87"/>
                    </a:cubicBezTo>
                    <a:cubicBezTo>
                      <a:pt x="244" y="87"/>
                      <a:pt x="244" y="88"/>
                      <a:pt x="244" y="87"/>
                    </a:cubicBezTo>
                    <a:cubicBezTo>
                      <a:pt x="244" y="87"/>
                      <a:pt x="244" y="87"/>
                      <a:pt x="244" y="87"/>
                    </a:cubicBezTo>
                    <a:cubicBezTo>
                      <a:pt x="244" y="87"/>
                      <a:pt x="244" y="87"/>
                      <a:pt x="244" y="87"/>
                    </a:cubicBezTo>
                    <a:cubicBezTo>
                      <a:pt x="244" y="87"/>
                      <a:pt x="244" y="87"/>
                      <a:pt x="244" y="87"/>
                    </a:cubicBezTo>
                    <a:cubicBezTo>
                      <a:pt x="244" y="87"/>
                      <a:pt x="244" y="87"/>
                      <a:pt x="244" y="87"/>
                    </a:cubicBezTo>
                    <a:cubicBezTo>
                      <a:pt x="244" y="87"/>
                      <a:pt x="244" y="87"/>
                      <a:pt x="244" y="87"/>
                    </a:cubicBezTo>
                    <a:cubicBezTo>
                      <a:pt x="245" y="87"/>
                      <a:pt x="245" y="87"/>
                      <a:pt x="246" y="87"/>
                    </a:cubicBezTo>
                    <a:close/>
                    <a:moveTo>
                      <a:pt x="51" y="88"/>
                    </a:moveTo>
                    <a:cubicBezTo>
                      <a:pt x="51" y="88"/>
                      <a:pt x="49" y="88"/>
                      <a:pt x="49" y="87"/>
                    </a:cubicBezTo>
                    <a:cubicBezTo>
                      <a:pt x="49" y="88"/>
                      <a:pt x="48" y="88"/>
                      <a:pt x="48" y="88"/>
                    </a:cubicBezTo>
                    <a:cubicBezTo>
                      <a:pt x="48" y="88"/>
                      <a:pt x="48" y="88"/>
                      <a:pt x="48" y="88"/>
                    </a:cubicBezTo>
                    <a:cubicBezTo>
                      <a:pt x="49" y="87"/>
                      <a:pt x="51" y="87"/>
                      <a:pt x="52" y="87"/>
                    </a:cubicBezTo>
                    <a:cubicBezTo>
                      <a:pt x="53" y="88"/>
                      <a:pt x="53" y="88"/>
                      <a:pt x="53" y="88"/>
                    </a:cubicBezTo>
                    <a:cubicBezTo>
                      <a:pt x="53" y="88"/>
                      <a:pt x="53" y="88"/>
                      <a:pt x="54" y="88"/>
                    </a:cubicBezTo>
                    <a:cubicBezTo>
                      <a:pt x="54" y="88"/>
                      <a:pt x="54" y="88"/>
                      <a:pt x="54" y="88"/>
                    </a:cubicBezTo>
                    <a:cubicBezTo>
                      <a:pt x="54" y="88"/>
                      <a:pt x="54" y="88"/>
                      <a:pt x="54" y="88"/>
                    </a:cubicBezTo>
                    <a:cubicBezTo>
                      <a:pt x="55" y="87"/>
                      <a:pt x="56" y="88"/>
                      <a:pt x="57" y="88"/>
                    </a:cubicBezTo>
                    <a:cubicBezTo>
                      <a:pt x="57" y="88"/>
                      <a:pt x="57" y="88"/>
                      <a:pt x="57" y="88"/>
                    </a:cubicBezTo>
                    <a:cubicBezTo>
                      <a:pt x="58" y="88"/>
                      <a:pt x="58" y="88"/>
                      <a:pt x="59" y="88"/>
                    </a:cubicBezTo>
                    <a:cubicBezTo>
                      <a:pt x="59" y="88"/>
                      <a:pt x="58" y="88"/>
                      <a:pt x="58" y="88"/>
                    </a:cubicBezTo>
                    <a:cubicBezTo>
                      <a:pt x="59" y="88"/>
                      <a:pt x="59" y="88"/>
                      <a:pt x="59" y="88"/>
                    </a:cubicBezTo>
                    <a:cubicBezTo>
                      <a:pt x="60" y="89"/>
                      <a:pt x="61" y="88"/>
                      <a:pt x="62" y="88"/>
                    </a:cubicBezTo>
                    <a:cubicBezTo>
                      <a:pt x="64" y="89"/>
                      <a:pt x="65" y="89"/>
                      <a:pt x="66" y="89"/>
                    </a:cubicBezTo>
                    <a:cubicBezTo>
                      <a:pt x="66" y="89"/>
                      <a:pt x="66" y="89"/>
                      <a:pt x="67" y="89"/>
                    </a:cubicBezTo>
                    <a:cubicBezTo>
                      <a:pt x="67" y="88"/>
                      <a:pt x="68" y="89"/>
                      <a:pt x="68" y="89"/>
                    </a:cubicBezTo>
                    <a:cubicBezTo>
                      <a:pt x="68" y="89"/>
                      <a:pt x="69" y="89"/>
                      <a:pt x="69" y="89"/>
                    </a:cubicBezTo>
                    <a:cubicBezTo>
                      <a:pt x="70" y="89"/>
                      <a:pt x="71" y="89"/>
                      <a:pt x="72" y="89"/>
                    </a:cubicBezTo>
                    <a:cubicBezTo>
                      <a:pt x="73" y="90"/>
                      <a:pt x="73" y="90"/>
                      <a:pt x="73" y="90"/>
                    </a:cubicBezTo>
                    <a:cubicBezTo>
                      <a:pt x="73" y="90"/>
                      <a:pt x="74" y="89"/>
                      <a:pt x="74" y="90"/>
                    </a:cubicBezTo>
                    <a:cubicBezTo>
                      <a:pt x="74" y="90"/>
                      <a:pt x="74" y="90"/>
                      <a:pt x="74" y="90"/>
                    </a:cubicBezTo>
                    <a:cubicBezTo>
                      <a:pt x="73" y="90"/>
                      <a:pt x="72" y="90"/>
                      <a:pt x="71" y="90"/>
                    </a:cubicBezTo>
                    <a:cubicBezTo>
                      <a:pt x="71" y="90"/>
                      <a:pt x="71" y="90"/>
                      <a:pt x="71" y="90"/>
                    </a:cubicBezTo>
                    <a:cubicBezTo>
                      <a:pt x="71" y="90"/>
                      <a:pt x="71" y="90"/>
                      <a:pt x="71" y="90"/>
                    </a:cubicBezTo>
                    <a:cubicBezTo>
                      <a:pt x="70" y="90"/>
                      <a:pt x="69" y="90"/>
                      <a:pt x="69" y="89"/>
                    </a:cubicBezTo>
                    <a:cubicBezTo>
                      <a:pt x="68" y="90"/>
                      <a:pt x="67" y="90"/>
                      <a:pt x="67" y="89"/>
                    </a:cubicBezTo>
                    <a:cubicBezTo>
                      <a:pt x="67" y="89"/>
                      <a:pt x="67" y="89"/>
                      <a:pt x="67" y="89"/>
                    </a:cubicBezTo>
                    <a:cubicBezTo>
                      <a:pt x="66" y="89"/>
                      <a:pt x="65" y="89"/>
                      <a:pt x="65" y="89"/>
                    </a:cubicBezTo>
                    <a:cubicBezTo>
                      <a:pt x="65" y="89"/>
                      <a:pt x="64" y="89"/>
                      <a:pt x="65" y="89"/>
                    </a:cubicBezTo>
                    <a:cubicBezTo>
                      <a:pt x="64" y="89"/>
                      <a:pt x="64" y="89"/>
                      <a:pt x="64" y="89"/>
                    </a:cubicBezTo>
                    <a:cubicBezTo>
                      <a:pt x="63" y="89"/>
                      <a:pt x="63" y="89"/>
                      <a:pt x="62" y="89"/>
                    </a:cubicBezTo>
                    <a:cubicBezTo>
                      <a:pt x="62" y="89"/>
                      <a:pt x="61" y="89"/>
                      <a:pt x="61" y="89"/>
                    </a:cubicBezTo>
                    <a:cubicBezTo>
                      <a:pt x="61" y="89"/>
                      <a:pt x="60" y="89"/>
                      <a:pt x="60" y="89"/>
                    </a:cubicBezTo>
                    <a:cubicBezTo>
                      <a:pt x="60" y="89"/>
                      <a:pt x="60" y="89"/>
                      <a:pt x="59" y="89"/>
                    </a:cubicBezTo>
                    <a:cubicBezTo>
                      <a:pt x="59" y="89"/>
                      <a:pt x="58" y="89"/>
                      <a:pt x="58" y="88"/>
                    </a:cubicBezTo>
                    <a:cubicBezTo>
                      <a:pt x="57" y="89"/>
                      <a:pt x="57" y="89"/>
                      <a:pt x="56" y="89"/>
                    </a:cubicBezTo>
                    <a:cubicBezTo>
                      <a:pt x="56" y="89"/>
                      <a:pt x="56" y="89"/>
                      <a:pt x="56" y="89"/>
                    </a:cubicBezTo>
                    <a:cubicBezTo>
                      <a:pt x="56" y="89"/>
                      <a:pt x="56" y="89"/>
                      <a:pt x="56" y="89"/>
                    </a:cubicBezTo>
                    <a:cubicBezTo>
                      <a:pt x="56" y="88"/>
                      <a:pt x="54" y="88"/>
                      <a:pt x="54" y="88"/>
                    </a:cubicBezTo>
                    <a:cubicBezTo>
                      <a:pt x="54" y="88"/>
                      <a:pt x="54" y="89"/>
                      <a:pt x="53" y="88"/>
                    </a:cubicBezTo>
                    <a:cubicBezTo>
                      <a:pt x="53" y="88"/>
                      <a:pt x="53" y="88"/>
                      <a:pt x="53" y="88"/>
                    </a:cubicBezTo>
                    <a:cubicBezTo>
                      <a:pt x="53" y="88"/>
                      <a:pt x="53" y="88"/>
                      <a:pt x="53" y="88"/>
                    </a:cubicBezTo>
                    <a:cubicBezTo>
                      <a:pt x="53" y="88"/>
                      <a:pt x="53"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1" y="88"/>
                      <a:pt x="51" y="88"/>
                    </a:cubicBezTo>
                    <a:cubicBezTo>
                      <a:pt x="51" y="88"/>
                      <a:pt x="51" y="88"/>
                      <a:pt x="51" y="88"/>
                    </a:cubicBezTo>
                    <a:close/>
                    <a:moveTo>
                      <a:pt x="66" y="90"/>
                    </a:moveTo>
                    <a:cubicBezTo>
                      <a:pt x="66" y="90"/>
                      <a:pt x="66" y="90"/>
                      <a:pt x="66" y="90"/>
                    </a:cubicBezTo>
                    <a:close/>
                    <a:moveTo>
                      <a:pt x="59" y="90"/>
                    </a:moveTo>
                    <a:cubicBezTo>
                      <a:pt x="59" y="90"/>
                      <a:pt x="59" y="90"/>
                      <a:pt x="59" y="90"/>
                    </a:cubicBezTo>
                    <a:cubicBezTo>
                      <a:pt x="59" y="90"/>
                      <a:pt x="59" y="90"/>
                      <a:pt x="59" y="90"/>
                    </a:cubicBezTo>
                    <a:cubicBezTo>
                      <a:pt x="59" y="90"/>
                      <a:pt x="59" y="90"/>
                      <a:pt x="59" y="90"/>
                    </a:cubicBezTo>
                    <a:cubicBezTo>
                      <a:pt x="59" y="90"/>
                      <a:pt x="59" y="90"/>
                      <a:pt x="59" y="90"/>
                    </a:cubicBezTo>
                    <a:cubicBezTo>
                      <a:pt x="59" y="90"/>
                      <a:pt x="59" y="90"/>
                      <a:pt x="59" y="90"/>
                    </a:cubicBezTo>
                    <a:close/>
                    <a:moveTo>
                      <a:pt x="63" y="90"/>
                    </a:moveTo>
                    <a:cubicBezTo>
                      <a:pt x="63" y="90"/>
                      <a:pt x="63" y="90"/>
                      <a:pt x="63" y="90"/>
                    </a:cubicBezTo>
                    <a:cubicBezTo>
                      <a:pt x="62" y="90"/>
                      <a:pt x="63" y="89"/>
                      <a:pt x="63" y="90"/>
                    </a:cubicBezTo>
                    <a:close/>
                    <a:moveTo>
                      <a:pt x="53" y="89"/>
                    </a:moveTo>
                    <a:cubicBezTo>
                      <a:pt x="53" y="89"/>
                      <a:pt x="53" y="89"/>
                      <a:pt x="53" y="89"/>
                    </a:cubicBezTo>
                    <a:cubicBezTo>
                      <a:pt x="53" y="89"/>
                      <a:pt x="53" y="89"/>
                      <a:pt x="53" y="89"/>
                    </a:cubicBezTo>
                    <a:cubicBezTo>
                      <a:pt x="53" y="89"/>
                      <a:pt x="53" y="89"/>
                      <a:pt x="53" y="89"/>
                    </a:cubicBezTo>
                    <a:cubicBezTo>
                      <a:pt x="53" y="89"/>
                      <a:pt x="53" y="89"/>
                      <a:pt x="53" y="89"/>
                    </a:cubicBezTo>
                    <a:cubicBezTo>
                      <a:pt x="53" y="89"/>
                      <a:pt x="53" y="89"/>
                      <a:pt x="54" y="89"/>
                    </a:cubicBezTo>
                    <a:cubicBezTo>
                      <a:pt x="53" y="89"/>
                      <a:pt x="53" y="89"/>
                      <a:pt x="53" y="89"/>
                    </a:cubicBezTo>
                    <a:close/>
                    <a:moveTo>
                      <a:pt x="51" y="89"/>
                    </a:moveTo>
                    <a:cubicBezTo>
                      <a:pt x="51" y="88"/>
                      <a:pt x="51" y="89"/>
                      <a:pt x="50" y="89"/>
                    </a:cubicBezTo>
                    <a:cubicBezTo>
                      <a:pt x="50" y="89"/>
                      <a:pt x="50" y="89"/>
                      <a:pt x="50" y="89"/>
                    </a:cubicBezTo>
                    <a:cubicBezTo>
                      <a:pt x="50" y="89"/>
                      <a:pt x="50" y="89"/>
                      <a:pt x="50" y="89"/>
                    </a:cubicBezTo>
                    <a:cubicBezTo>
                      <a:pt x="50" y="89"/>
                      <a:pt x="50" y="88"/>
                      <a:pt x="50" y="88"/>
                    </a:cubicBezTo>
                    <a:cubicBezTo>
                      <a:pt x="50" y="88"/>
                      <a:pt x="50" y="88"/>
                      <a:pt x="51" y="88"/>
                    </a:cubicBezTo>
                    <a:cubicBezTo>
                      <a:pt x="51" y="88"/>
                      <a:pt x="51" y="88"/>
                      <a:pt x="51" y="88"/>
                    </a:cubicBezTo>
                    <a:cubicBezTo>
                      <a:pt x="51" y="88"/>
                      <a:pt x="51" y="88"/>
                      <a:pt x="51" y="88"/>
                    </a:cubicBezTo>
                    <a:cubicBezTo>
                      <a:pt x="51" y="89"/>
                      <a:pt x="52" y="89"/>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9"/>
                      <a:pt x="52" y="89"/>
                      <a:pt x="52" y="89"/>
                    </a:cubicBezTo>
                    <a:cubicBezTo>
                      <a:pt x="52" y="89"/>
                      <a:pt x="52" y="89"/>
                      <a:pt x="52" y="89"/>
                    </a:cubicBezTo>
                    <a:cubicBezTo>
                      <a:pt x="52" y="89"/>
                      <a:pt x="51" y="89"/>
                      <a:pt x="51" y="89"/>
                    </a:cubicBezTo>
                    <a:close/>
                    <a:moveTo>
                      <a:pt x="50" y="89"/>
                    </a:moveTo>
                    <a:cubicBezTo>
                      <a:pt x="50" y="89"/>
                      <a:pt x="50" y="89"/>
                      <a:pt x="50" y="89"/>
                    </a:cubicBezTo>
                    <a:cubicBezTo>
                      <a:pt x="50" y="89"/>
                      <a:pt x="50" y="89"/>
                      <a:pt x="50" y="89"/>
                    </a:cubicBezTo>
                    <a:cubicBezTo>
                      <a:pt x="50" y="89"/>
                      <a:pt x="50" y="89"/>
                      <a:pt x="50" y="89"/>
                    </a:cubicBezTo>
                    <a:cubicBezTo>
                      <a:pt x="50" y="89"/>
                      <a:pt x="50" y="89"/>
                      <a:pt x="50" y="89"/>
                    </a:cubicBezTo>
                    <a:cubicBezTo>
                      <a:pt x="50" y="89"/>
                      <a:pt x="50" y="89"/>
                      <a:pt x="50" y="89"/>
                    </a:cubicBezTo>
                    <a:close/>
                    <a:moveTo>
                      <a:pt x="55" y="89"/>
                    </a:moveTo>
                    <a:cubicBezTo>
                      <a:pt x="54" y="90"/>
                      <a:pt x="54" y="89"/>
                      <a:pt x="55" y="89"/>
                    </a:cubicBezTo>
                    <a:close/>
                    <a:moveTo>
                      <a:pt x="57" y="89"/>
                    </a:moveTo>
                    <a:cubicBezTo>
                      <a:pt x="57" y="89"/>
                      <a:pt x="58" y="89"/>
                      <a:pt x="58" y="89"/>
                    </a:cubicBezTo>
                    <a:cubicBezTo>
                      <a:pt x="58" y="89"/>
                      <a:pt x="58" y="89"/>
                      <a:pt x="58" y="89"/>
                    </a:cubicBezTo>
                    <a:cubicBezTo>
                      <a:pt x="58" y="89"/>
                      <a:pt x="58" y="89"/>
                      <a:pt x="57" y="89"/>
                    </a:cubicBezTo>
                    <a:close/>
                    <a:moveTo>
                      <a:pt x="58" y="89"/>
                    </a:moveTo>
                    <a:cubicBezTo>
                      <a:pt x="58" y="89"/>
                      <a:pt x="58" y="89"/>
                      <a:pt x="58" y="89"/>
                    </a:cubicBezTo>
                    <a:cubicBezTo>
                      <a:pt x="58" y="89"/>
                      <a:pt x="58" y="89"/>
                      <a:pt x="59" y="89"/>
                    </a:cubicBezTo>
                    <a:cubicBezTo>
                      <a:pt x="59" y="89"/>
                      <a:pt x="59" y="89"/>
                      <a:pt x="58" y="89"/>
                    </a:cubicBezTo>
                    <a:cubicBezTo>
                      <a:pt x="58" y="90"/>
                      <a:pt x="59" y="90"/>
                      <a:pt x="59" y="90"/>
                    </a:cubicBezTo>
                    <a:cubicBezTo>
                      <a:pt x="59" y="90"/>
                      <a:pt x="59" y="90"/>
                      <a:pt x="59" y="90"/>
                    </a:cubicBezTo>
                    <a:cubicBezTo>
                      <a:pt x="59" y="90"/>
                      <a:pt x="58" y="90"/>
                      <a:pt x="58" y="90"/>
                    </a:cubicBezTo>
                    <a:cubicBezTo>
                      <a:pt x="58" y="90"/>
                      <a:pt x="58" y="89"/>
                      <a:pt x="58" y="89"/>
                    </a:cubicBezTo>
                    <a:close/>
                    <a:moveTo>
                      <a:pt x="57" y="90"/>
                    </a:moveTo>
                    <a:cubicBezTo>
                      <a:pt x="57" y="90"/>
                      <a:pt x="57" y="90"/>
                      <a:pt x="57" y="90"/>
                    </a:cubicBezTo>
                    <a:cubicBezTo>
                      <a:pt x="57" y="90"/>
                      <a:pt x="57" y="90"/>
                      <a:pt x="57" y="90"/>
                    </a:cubicBezTo>
                    <a:close/>
                    <a:moveTo>
                      <a:pt x="61" y="90"/>
                    </a:moveTo>
                    <a:cubicBezTo>
                      <a:pt x="61" y="90"/>
                      <a:pt x="61" y="90"/>
                      <a:pt x="61" y="90"/>
                    </a:cubicBezTo>
                    <a:cubicBezTo>
                      <a:pt x="61" y="90"/>
                      <a:pt x="60" y="90"/>
                      <a:pt x="61" y="90"/>
                    </a:cubicBezTo>
                    <a:close/>
                    <a:moveTo>
                      <a:pt x="74" y="90"/>
                    </a:moveTo>
                    <a:cubicBezTo>
                      <a:pt x="74" y="89"/>
                      <a:pt x="75" y="90"/>
                      <a:pt x="75" y="90"/>
                    </a:cubicBezTo>
                    <a:cubicBezTo>
                      <a:pt x="75" y="90"/>
                      <a:pt x="76" y="90"/>
                      <a:pt x="76" y="90"/>
                    </a:cubicBezTo>
                    <a:cubicBezTo>
                      <a:pt x="75" y="90"/>
                      <a:pt x="75" y="90"/>
                      <a:pt x="74" y="90"/>
                    </a:cubicBezTo>
                    <a:close/>
                    <a:moveTo>
                      <a:pt x="67" y="91"/>
                    </a:moveTo>
                    <a:cubicBezTo>
                      <a:pt x="67" y="90"/>
                      <a:pt x="67" y="90"/>
                      <a:pt x="67" y="90"/>
                    </a:cubicBezTo>
                    <a:cubicBezTo>
                      <a:pt x="67" y="91"/>
                      <a:pt x="67" y="91"/>
                      <a:pt x="67" y="91"/>
                    </a:cubicBezTo>
                    <a:close/>
                    <a:moveTo>
                      <a:pt x="80" y="91"/>
                    </a:moveTo>
                    <a:cubicBezTo>
                      <a:pt x="80" y="90"/>
                      <a:pt x="79" y="91"/>
                      <a:pt x="79" y="90"/>
                    </a:cubicBezTo>
                    <a:cubicBezTo>
                      <a:pt x="81" y="90"/>
                      <a:pt x="82" y="91"/>
                      <a:pt x="83" y="91"/>
                    </a:cubicBezTo>
                    <a:cubicBezTo>
                      <a:pt x="83" y="91"/>
                      <a:pt x="83" y="91"/>
                      <a:pt x="83" y="91"/>
                    </a:cubicBezTo>
                    <a:cubicBezTo>
                      <a:pt x="83" y="91"/>
                      <a:pt x="82" y="91"/>
                      <a:pt x="82" y="91"/>
                    </a:cubicBezTo>
                    <a:cubicBezTo>
                      <a:pt x="81" y="91"/>
                      <a:pt x="81" y="91"/>
                      <a:pt x="81" y="91"/>
                    </a:cubicBezTo>
                    <a:cubicBezTo>
                      <a:pt x="80" y="91"/>
                      <a:pt x="81" y="91"/>
                      <a:pt x="80" y="91"/>
                    </a:cubicBezTo>
                    <a:close/>
                    <a:moveTo>
                      <a:pt x="91" y="91"/>
                    </a:moveTo>
                    <a:cubicBezTo>
                      <a:pt x="91" y="92"/>
                      <a:pt x="91" y="92"/>
                      <a:pt x="91" y="92"/>
                    </a:cubicBezTo>
                    <a:cubicBezTo>
                      <a:pt x="91" y="91"/>
                      <a:pt x="91" y="91"/>
                      <a:pt x="91" y="91"/>
                    </a:cubicBezTo>
                    <a:cubicBezTo>
                      <a:pt x="91" y="91"/>
                      <a:pt x="91" y="91"/>
                      <a:pt x="91" y="91"/>
                    </a:cubicBezTo>
                    <a:cubicBezTo>
                      <a:pt x="91" y="91"/>
                      <a:pt x="91" y="91"/>
                      <a:pt x="91" y="91"/>
                    </a:cubicBezTo>
                    <a:close/>
                    <a:moveTo>
                      <a:pt x="69" y="91"/>
                    </a:moveTo>
                    <a:cubicBezTo>
                      <a:pt x="69" y="91"/>
                      <a:pt x="69" y="91"/>
                      <a:pt x="69" y="91"/>
                    </a:cubicBezTo>
                    <a:cubicBezTo>
                      <a:pt x="69" y="91"/>
                      <a:pt x="69" y="91"/>
                      <a:pt x="69" y="91"/>
                    </a:cubicBezTo>
                    <a:cubicBezTo>
                      <a:pt x="69" y="91"/>
                      <a:pt x="69" y="91"/>
                      <a:pt x="69" y="92"/>
                    </a:cubicBezTo>
                    <a:lnTo>
                      <a:pt x="69" y="91"/>
                    </a:lnTo>
                    <a:close/>
                    <a:moveTo>
                      <a:pt x="90" y="91"/>
                    </a:moveTo>
                    <a:cubicBezTo>
                      <a:pt x="90" y="91"/>
                      <a:pt x="90" y="91"/>
                      <a:pt x="90" y="91"/>
                    </a:cubicBezTo>
                    <a:cubicBezTo>
                      <a:pt x="90" y="91"/>
                      <a:pt x="90" y="91"/>
                      <a:pt x="90" y="91"/>
                    </a:cubicBezTo>
                    <a:cubicBezTo>
                      <a:pt x="90" y="91"/>
                      <a:pt x="90" y="91"/>
                      <a:pt x="90" y="91"/>
                    </a:cubicBezTo>
                    <a:cubicBezTo>
                      <a:pt x="90" y="91"/>
                      <a:pt x="90" y="91"/>
                      <a:pt x="90" y="91"/>
                    </a:cubicBezTo>
                    <a:cubicBezTo>
                      <a:pt x="90" y="92"/>
                      <a:pt x="90" y="92"/>
                      <a:pt x="90" y="92"/>
                    </a:cubicBezTo>
                    <a:cubicBezTo>
                      <a:pt x="90" y="92"/>
                      <a:pt x="90" y="91"/>
                      <a:pt x="90" y="91"/>
                    </a:cubicBezTo>
                    <a:close/>
                    <a:moveTo>
                      <a:pt x="93" y="92"/>
                    </a:moveTo>
                    <a:cubicBezTo>
                      <a:pt x="93" y="92"/>
                      <a:pt x="94" y="92"/>
                      <a:pt x="94" y="92"/>
                    </a:cubicBezTo>
                    <a:cubicBezTo>
                      <a:pt x="94" y="92"/>
                      <a:pt x="93" y="92"/>
                      <a:pt x="93" y="92"/>
                    </a:cubicBezTo>
                    <a:close/>
                    <a:moveTo>
                      <a:pt x="95" y="92"/>
                    </a:moveTo>
                    <a:cubicBezTo>
                      <a:pt x="95" y="92"/>
                      <a:pt x="95" y="92"/>
                      <a:pt x="95" y="92"/>
                    </a:cubicBezTo>
                    <a:cubicBezTo>
                      <a:pt x="95" y="92"/>
                      <a:pt x="95" y="92"/>
                      <a:pt x="95" y="92"/>
                    </a:cubicBezTo>
                    <a:cubicBezTo>
                      <a:pt x="95" y="92"/>
                      <a:pt x="95" y="92"/>
                      <a:pt x="95" y="92"/>
                    </a:cubicBezTo>
                    <a:close/>
                    <a:moveTo>
                      <a:pt x="255" y="93"/>
                    </a:moveTo>
                    <a:cubicBezTo>
                      <a:pt x="255" y="93"/>
                      <a:pt x="255" y="93"/>
                      <a:pt x="255" y="93"/>
                    </a:cubicBezTo>
                    <a:cubicBezTo>
                      <a:pt x="255" y="93"/>
                      <a:pt x="255" y="93"/>
                      <a:pt x="255" y="93"/>
                    </a:cubicBezTo>
                    <a:cubicBezTo>
                      <a:pt x="254" y="93"/>
                      <a:pt x="254" y="93"/>
                      <a:pt x="254" y="93"/>
                    </a:cubicBezTo>
                    <a:cubicBezTo>
                      <a:pt x="254" y="93"/>
                      <a:pt x="254" y="93"/>
                      <a:pt x="254" y="93"/>
                    </a:cubicBezTo>
                    <a:cubicBezTo>
                      <a:pt x="254" y="92"/>
                      <a:pt x="255" y="93"/>
                      <a:pt x="255" y="93"/>
                    </a:cubicBezTo>
                    <a:close/>
                    <a:moveTo>
                      <a:pt x="253" y="93"/>
                    </a:moveTo>
                    <a:cubicBezTo>
                      <a:pt x="253" y="93"/>
                      <a:pt x="253" y="93"/>
                      <a:pt x="253" y="93"/>
                    </a:cubicBezTo>
                    <a:cubicBezTo>
                      <a:pt x="252" y="93"/>
                      <a:pt x="252" y="93"/>
                      <a:pt x="252" y="93"/>
                    </a:cubicBezTo>
                    <a:cubicBezTo>
                      <a:pt x="252" y="93"/>
                      <a:pt x="252" y="93"/>
                      <a:pt x="252" y="93"/>
                    </a:cubicBezTo>
                    <a:cubicBezTo>
                      <a:pt x="252" y="92"/>
                      <a:pt x="253" y="92"/>
                      <a:pt x="253" y="92"/>
                    </a:cubicBezTo>
                    <a:cubicBezTo>
                      <a:pt x="253" y="92"/>
                      <a:pt x="253" y="92"/>
                      <a:pt x="253" y="93"/>
                    </a:cubicBezTo>
                    <a:close/>
                    <a:moveTo>
                      <a:pt x="102" y="93"/>
                    </a:moveTo>
                    <a:cubicBezTo>
                      <a:pt x="103" y="92"/>
                      <a:pt x="103" y="93"/>
                      <a:pt x="103" y="92"/>
                    </a:cubicBezTo>
                    <a:cubicBezTo>
                      <a:pt x="103" y="93"/>
                      <a:pt x="103" y="93"/>
                      <a:pt x="102" y="93"/>
                    </a:cubicBezTo>
                    <a:close/>
                    <a:moveTo>
                      <a:pt x="104" y="93"/>
                    </a:moveTo>
                    <a:cubicBezTo>
                      <a:pt x="104" y="93"/>
                      <a:pt x="104" y="92"/>
                      <a:pt x="104" y="93"/>
                    </a:cubicBezTo>
                    <a:close/>
                    <a:moveTo>
                      <a:pt x="251" y="93"/>
                    </a:moveTo>
                    <a:cubicBezTo>
                      <a:pt x="251" y="93"/>
                      <a:pt x="251" y="93"/>
                      <a:pt x="252" y="93"/>
                    </a:cubicBezTo>
                    <a:cubicBezTo>
                      <a:pt x="252" y="93"/>
                      <a:pt x="252" y="93"/>
                      <a:pt x="252" y="93"/>
                    </a:cubicBezTo>
                    <a:cubicBezTo>
                      <a:pt x="251" y="93"/>
                      <a:pt x="251" y="93"/>
                      <a:pt x="251" y="93"/>
                    </a:cubicBezTo>
                    <a:cubicBezTo>
                      <a:pt x="251" y="93"/>
                      <a:pt x="251" y="93"/>
                      <a:pt x="251" y="93"/>
                    </a:cubicBezTo>
                    <a:close/>
                    <a:moveTo>
                      <a:pt x="110" y="93"/>
                    </a:moveTo>
                    <a:cubicBezTo>
                      <a:pt x="110" y="93"/>
                      <a:pt x="110" y="93"/>
                      <a:pt x="110" y="93"/>
                    </a:cubicBezTo>
                    <a:close/>
                    <a:moveTo>
                      <a:pt x="253" y="93"/>
                    </a:moveTo>
                    <a:cubicBezTo>
                      <a:pt x="253" y="93"/>
                      <a:pt x="253" y="93"/>
                      <a:pt x="253" y="93"/>
                    </a:cubicBezTo>
                    <a:cubicBezTo>
                      <a:pt x="253" y="93"/>
                      <a:pt x="253" y="93"/>
                      <a:pt x="253" y="93"/>
                    </a:cubicBezTo>
                    <a:cubicBezTo>
                      <a:pt x="253" y="93"/>
                      <a:pt x="253" y="93"/>
                      <a:pt x="253" y="93"/>
                    </a:cubicBezTo>
                    <a:cubicBezTo>
                      <a:pt x="253" y="93"/>
                      <a:pt x="253" y="93"/>
                      <a:pt x="254" y="92"/>
                    </a:cubicBezTo>
                    <a:cubicBezTo>
                      <a:pt x="254" y="92"/>
                      <a:pt x="253" y="93"/>
                      <a:pt x="254" y="93"/>
                    </a:cubicBezTo>
                    <a:cubicBezTo>
                      <a:pt x="254" y="93"/>
                      <a:pt x="254" y="93"/>
                      <a:pt x="254" y="93"/>
                    </a:cubicBezTo>
                    <a:cubicBezTo>
                      <a:pt x="254" y="93"/>
                      <a:pt x="254" y="93"/>
                      <a:pt x="254" y="93"/>
                    </a:cubicBezTo>
                    <a:cubicBezTo>
                      <a:pt x="254" y="93"/>
                      <a:pt x="254" y="93"/>
                      <a:pt x="254" y="93"/>
                    </a:cubicBezTo>
                    <a:cubicBezTo>
                      <a:pt x="254" y="93"/>
                      <a:pt x="254" y="93"/>
                      <a:pt x="254" y="93"/>
                    </a:cubicBezTo>
                    <a:cubicBezTo>
                      <a:pt x="254" y="93"/>
                      <a:pt x="254" y="93"/>
                      <a:pt x="255" y="93"/>
                    </a:cubicBezTo>
                    <a:cubicBezTo>
                      <a:pt x="255" y="93"/>
                      <a:pt x="255" y="93"/>
                      <a:pt x="255" y="93"/>
                    </a:cubicBezTo>
                    <a:cubicBezTo>
                      <a:pt x="255" y="93"/>
                      <a:pt x="254" y="93"/>
                      <a:pt x="254" y="93"/>
                    </a:cubicBezTo>
                    <a:cubicBezTo>
                      <a:pt x="254" y="93"/>
                      <a:pt x="254" y="93"/>
                      <a:pt x="254" y="93"/>
                    </a:cubicBezTo>
                    <a:cubicBezTo>
                      <a:pt x="254" y="93"/>
                      <a:pt x="254" y="93"/>
                      <a:pt x="254" y="93"/>
                    </a:cubicBezTo>
                    <a:cubicBezTo>
                      <a:pt x="253" y="93"/>
                      <a:pt x="252" y="93"/>
                      <a:pt x="253" y="93"/>
                    </a:cubicBezTo>
                    <a:close/>
                    <a:moveTo>
                      <a:pt x="97" y="94"/>
                    </a:moveTo>
                    <a:cubicBezTo>
                      <a:pt x="97" y="94"/>
                      <a:pt x="97" y="94"/>
                      <a:pt x="97" y="94"/>
                    </a:cubicBezTo>
                    <a:cubicBezTo>
                      <a:pt x="97" y="94"/>
                      <a:pt x="97" y="94"/>
                      <a:pt x="97" y="94"/>
                    </a:cubicBezTo>
                    <a:cubicBezTo>
                      <a:pt x="97" y="94"/>
                      <a:pt x="97" y="94"/>
                      <a:pt x="97" y="94"/>
                    </a:cubicBezTo>
                    <a:cubicBezTo>
                      <a:pt x="97" y="94"/>
                      <a:pt x="97" y="94"/>
                      <a:pt x="97" y="94"/>
                    </a:cubicBezTo>
                    <a:close/>
                    <a:moveTo>
                      <a:pt x="98" y="95"/>
                    </a:moveTo>
                    <a:cubicBezTo>
                      <a:pt x="98" y="95"/>
                      <a:pt x="98" y="95"/>
                      <a:pt x="98" y="95"/>
                    </a:cubicBezTo>
                    <a:cubicBezTo>
                      <a:pt x="98" y="95"/>
                      <a:pt x="98" y="96"/>
                      <a:pt x="98" y="96"/>
                    </a:cubicBezTo>
                    <a:cubicBezTo>
                      <a:pt x="98" y="96"/>
                      <a:pt x="97" y="96"/>
                      <a:pt x="97" y="95"/>
                    </a:cubicBezTo>
                    <a:cubicBezTo>
                      <a:pt x="97" y="95"/>
                      <a:pt x="97" y="95"/>
                      <a:pt x="97" y="95"/>
                    </a:cubicBezTo>
                    <a:cubicBezTo>
                      <a:pt x="97" y="95"/>
                      <a:pt x="97" y="95"/>
                      <a:pt x="97" y="95"/>
                    </a:cubicBezTo>
                    <a:cubicBezTo>
                      <a:pt x="97" y="95"/>
                      <a:pt x="98" y="95"/>
                      <a:pt x="98" y="95"/>
                    </a:cubicBezTo>
                    <a:close/>
                    <a:moveTo>
                      <a:pt x="95" y="95"/>
                    </a:moveTo>
                    <a:cubicBezTo>
                      <a:pt x="95" y="95"/>
                      <a:pt x="95" y="95"/>
                      <a:pt x="95" y="95"/>
                    </a:cubicBezTo>
                    <a:cubicBezTo>
                      <a:pt x="95" y="95"/>
                      <a:pt x="96" y="95"/>
                      <a:pt x="96" y="95"/>
                    </a:cubicBezTo>
                    <a:cubicBezTo>
                      <a:pt x="96" y="95"/>
                      <a:pt x="96" y="95"/>
                      <a:pt x="96" y="95"/>
                    </a:cubicBezTo>
                    <a:cubicBezTo>
                      <a:pt x="96" y="95"/>
                      <a:pt x="96" y="95"/>
                      <a:pt x="95" y="95"/>
                    </a:cubicBezTo>
                    <a:close/>
                    <a:moveTo>
                      <a:pt x="96" y="95"/>
                    </a:moveTo>
                    <a:cubicBezTo>
                      <a:pt x="96" y="95"/>
                      <a:pt x="97" y="95"/>
                      <a:pt x="97" y="95"/>
                    </a:cubicBezTo>
                    <a:cubicBezTo>
                      <a:pt x="97" y="95"/>
                      <a:pt x="97" y="95"/>
                      <a:pt x="97" y="95"/>
                    </a:cubicBezTo>
                    <a:cubicBezTo>
                      <a:pt x="97" y="95"/>
                      <a:pt x="97" y="95"/>
                      <a:pt x="97" y="95"/>
                    </a:cubicBezTo>
                    <a:cubicBezTo>
                      <a:pt x="97" y="95"/>
                      <a:pt x="97" y="95"/>
                      <a:pt x="97" y="94"/>
                    </a:cubicBezTo>
                    <a:cubicBezTo>
                      <a:pt x="97" y="94"/>
                      <a:pt x="97" y="94"/>
                      <a:pt x="97" y="94"/>
                    </a:cubicBezTo>
                    <a:cubicBezTo>
                      <a:pt x="97" y="94"/>
                      <a:pt x="98" y="94"/>
                      <a:pt x="98" y="94"/>
                    </a:cubicBezTo>
                    <a:cubicBezTo>
                      <a:pt x="98" y="94"/>
                      <a:pt x="98" y="94"/>
                      <a:pt x="98" y="94"/>
                    </a:cubicBezTo>
                    <a:cubicBezTo>
                      <a:pt x="98" y="95"/>
                      <a:pt x="98" y="95"/>
                      <a:pt x="98" y="95"/>
                    </a:cubicBezTo>
                    <a:cubicBezTo>
                      <a:pt x="98" y="95"/>
                      <a:pt x="98" y="95"/>
                      <a:pt x="98" y="95"/>
                    </a:cubicBezTo>
                    <a:cubicBezTo>
                      <a:pt x="97" y="95"/>
                      <a:pt x="97" y="95"/>
                      <a:pt x="97" y="95"/>
                    </a:cubicBezTo>
                    <a:cubicBezTo>
                      <a:pt x="97" y="95"/>
                      <a:pt x="97" y="95"/>
                      <a:pt x="97" y="95"/>
                    </a:cubicBezTo>
                    <a:cubicBezTo>
                      <a:pt x="97" y="95"/>
                      <a:pt x="97" y="95"/>
                      <a:pt x="97" y="95"/>
                    </a:cubicBezTo>
                    <a:cubicBezTo>
                      <a:pt x="97" y="95"/>
                      <a:pt x="97" y="95"/>
                      <a:pt x="97" y="95"/>
                    </a:cubicBezTo>
                    <a:cubicBezTo>
                      <a:pt x="97" y="95"/>
                      <a:pt x="97" y="95"/>
                      <a:pt x="96" y="95"/>
                    </a:cubicBezTo>
                    <a:close/>
                    <a:moveTo>
                      <a:pt x="98" y="94"/>
                    </a:moveTo>
                    <a:cubicBezTo>
                      <a:pt x="98" y="94"/>
                      <a:pt x="98" y="94"/>
                      <a:pt x="98" y="94"/>
                    </a:cubicBezTo>
                    <a:cubicBezTo>
                      <a:pt x="98" y="94"/>
                      <a:pt x="98" y="95"/>
                      <a:pt x="98" y="95"/>
                    </a:cubicBezTo>
                    <a:cubicBezTo>
                      <a:pt x="98" y="95"/>
                      <a:pt x="98" y="95"/>
                      <a:pt x="98" y="95"/>
                    </a:cubicBezTo>
                    <a:cubicBezTo>
                      <a:pt x="98" y="95"/>
                      <a:pt x="98" y="94"/>
                      <a:pt x="98" y="94"/>
                    </a:cubicBezTo>
                    <a:cubicBezTo>
                      <a:pt x="98" y="94"/>
                      <a:pt x="98" y="94"/>
                      <a:pt x="98" y="94"/>
                    </a:cubicBezTo>
                    <a:close/>
                    <a:moveTo>
                      <a:pt x="99" y="95"/>
                    </a:moveTo>
                    <a:cubicBezTo>
                      <a:pt x="99" y="95"/>
                      <a:pt x="99" y="95"/>
                      <a:pt x="99" y="95"/>
                    </a:cubicBezTo>
                    <a:cubicBezTo>
                      <a:pt x="99" y="95"/>
                      <a:pt x="98" y="95"/>
                      <a:pt x="98" y="95"/>
                    </a:cubicBezTo>
                    <a:cubicBezTo>
                      <a:pt x="98" y="95"/>
                      <a:pt x="98" y="95"/>
                      <a:pt x="98" y="95"/>
                    </a:cubicBezTo>
                    <a:cubicBezTo>
                      <a:pt x="98" y="95"/>
                      <a:pt x="98" y="95"/>
                      <a:pt x="98" y="95"/>
                    </a:cubicBezTo>
                    <a:cubicBezTo>
                      <a:pt x="98" y="95"/>
                      <a:pt x="98" y="95"/>
                      <a:pt x="98" y="95"/>
                    </a:cubicBezTo>
                    <a:cubicBezTo>
                      <a:pt x="98" y="95"/>
                      <a:pt x="98" y="95"/>
                      <a:pt x="97" y="95"/>
                    </a:cubicBezTo>
                    <a:cubicBezTo>
                      <a:pt x="97" y="95"/>
                      <a:pt x="97" y="95"/>
                      <a:pt x="97" y="95"/>
                    </a:cubicBezTo>
                    <a:cubicBezTo>
                      <a:pt x="97" y="95"/>
                      <a:pt x="98" y="95"/>
                      <a:pt x="98" y="95"/>
                    </a:cubicBezTo>
                    <a:cubicBezTo>
                      <a:pt x="98" y="95"/>
                      <a:pt x="98" y="95"/>
                      <a:pt x="98" y="95"/>
                    </a:cubicBezTo>
                    <a:cubicBezTo>
                      <a:pt x="98" y="95"/>
                      <a:pt x="98" y="95"/>
                      <a:pt x="98" y="95"/>
                    </a:cubicBezTo>
                    <a:cubicBezTo>
                      <a:pt x="98" y="95"/>
                      <a:pt x="98" y="94"/>
                      <a:pt x="98" y="94"/>
                    </a:cubicBezTo>
                    <a:cubicBezTo>
                      <a:pt x="98" y="94"/>
                      <a:pt x="98" y="94"/>
                      <a:pt x="98" y="94"/>
                    </a:cubicBezTo>
                    <a:cubicBezTo>
                      <a:pt x="98" y="94"/>
                      <a:pt x="99" y="94"/>
                      <a:pt x="99" y="95"/>
                    </a:cubicBezTo>
                    <a:cubicBezTo>
                      <a:pt x="99" y="95"/>
                      <a:pt x="99" y="95"/>
                      <a:pt x="99" y="94"/>
                    </a:cubicBezTo>
                    <a:cubicBezTo>
                      <a:pt x="99" y="94"/>
                      <a:pt x="99" y="95"/>
                      <a:pt x="99" y="95"/>
                    </a:cubicBezTo>
                    <a:cubicBezTo>
                      <a:pt x="99" y="95"/>
                      <a:pt x="99" y="95"/>
                      <a:pt x="99" y="95"/>
                    </a:cubicBezTo>
                    <a:close/>
                    <a:moveTo>
                      <a:pt x="105" y="95"/>
                    </a:moveTo>
                    <a:cubicBezTo>
                      <a:pt x="105" y="95"/>
                      <a:pt x="105" y="95"/>
                      <a:pt x="105" y="95"/>
                    </a:cubicBezTo>
                    <a:cubicBezTo>
                      <a:pt x="105" y="95"/>
                      <a:pt x="105" y="95"/>
                      <a:pt x="105" y="95"/>
                    </a:cubicBezTo>
                    <a:cubicBezTo>
                      <a:pt x="105" y="95"/>
                      <a:pt x="105" y="95"/>
                      <a:pt x="105" y="95"/>
                    </a:cubicBezTo>
                    <a:cubicBezTo>
                      <a:pt x="105" y="95"/>
                      <a:pt x="105" y="95"/>
                      <a:pt x="105" y="95"/>
                    </a:cubicBezTo>
                    <a:close/>
                    <a:moveTo>
                      <a:pt x="107" y="95"/>
                    </a:moveTo>
                    <a:cubicBezTo>
                      <a:pt x="107" y="95"/>
                      <a:pt x="107" y="95"/>
                      <a:pt x="107" y="95"/>
                    </a:cubicBezTo>
                    <a:cubicBezTo>
                      <a:pt x="106" y="95"/>
                      <a:pt x="106" y="95"/>
                      <a:pt x="106" y="95"/>
                    </a:cubicBezTo>
                    <a:cubicBezTo>
                      <a:pt x="106" y="95"/>
                      <a:pt x="106" y="95"/>
                      <a:pt x="106" y="95"/>
                    </a:cubicBezTo>
                    <a:cubicBezTo>
                      <a:pt x="106" y="95"/>
                      <a:pt x="107" y="95"/>
                      <a:pt x="107" y="95"/>
                    </a:cubicBezTo>
                    <a:close/>
                    <a:moveTo>
                      <a:pt x="257" y="95"/>
                    </a:moveTo>
                    <a:cubicBezTo>
                      <a:pt x="257" y="95"/>
                      <a:pt x="257" y="95"/>
                      <a:pt x="258" y="95"/>
                    </a:cubicBezTo>
                    <a:cubicBezTo>
                      <a:pt x="258" y="95"/>
                      <a:pt x="258" y="95"/>
                      <a:pt x="259" y="95"/>
                    </a:cubicBezTo>
                    <a:cubicBezTo>
                      <a:pt x="259" y="95"/>
                      <a:pt x="259" y="95"/>
                      <a:pt x="259" y="95"/>
                    </a:cubicBezTo>
                    <a:cubicBezTo>
                      <a:pt x="259" y="95"/>
                      <a:pt x="259" y="95"/>
                      <a:pt x="259" y="95"/>
                    </a:cubicBezTo>
                    <a:cubicBezTo>
                      <a:pt x="259" y="95"/>
                      <a:pt x="259" y="95"/>
                      <a:pt x="259" y="95"/>
                    </a:cubicBezTo>
                    <a:cubicBezTo>
                      <a:pt x="259" y="95"/>
                      <a:pt x="257" y="95"/>
                      <a:pt x="257" y="95"/>
                    </a:cubicBezTo>
                    <a:close/>
                    <a:moveTo>
                      <a:pt x="118" y="96"/>
                    </a:moveTo>
                    <a:cubicBezTo>
                      <a:pt x="118" y="96"/>
                      <a:pt x="118" y="96"/>
                      <a:pt x="117" y="96"/>
                    </a:cubicBezTo>
                    <a:cubicBezTo>
                      <a:pt x="118" y="96"/>
                      <a:pt x="118" y="96"/>
                      <a:pt x="118" y="96"/>
                    </a:cubicBezTo>
                    <a:cubicBezTo>
                      <a:pt x="118" y="97"/>
                      <a:pt x="119" y="96"/>
                      <a:pt x="119" y="96"/>
                    </a:cubicBezTo>
                    <a:cubicBezTo>
                      <a:pt x="119" y="96"/>
                      <a:pt x="119" y="96"/>
                      <a:pt x="119" y="96"/>
                    </a:cubicBezTo>
                    <a:cubicBezTo>
                      <a:pt x="119" y="96"/>
                      <a:pt x="119" y="96"/>
                      <a:pt x="119" y="96"/>
                    </a:cubicBezTo>
                    <a:cubicBezTo>
                      <a:pt x="119" y="96"/>
                      <a:pt x="119" y="96"/>
                      <a:pt x="119" y="96"/>
                    </a:cubicBezTo>
                    <a:cubicBezTo>
                      <a:pt x="119" y="96"/>
                      <a:pt x="119" y="96"/>
                      <a:pt x="119" y="96"/>
                    </a:cubicBezTo>
                    <a:cubicBezTo>
                      <a:pt x="119" y="96"/>
                      <a:pt x="119" y="96"/>
                      <a:pt x="118" y="96"/>
                    </a:cubicBezTo>
                    <a:cubicBezTo>
                      <a:pt x="118" y="96"/>
                      <a:pt x="118" y="96"/>
                      <a:pt x="118" y="96"/>
                    </a:cubicBezTo>
                    <a:close/>
                    <a:moveTo>
                      <a:pt x="119" y="96"/>
                    </a:moveTo>
                    <a:cubicBezTo>
                      <a:pt x="119" y="96"/>
                      <a:pt x="119" y="96"/>
                      <a:pt x="119" y="96"/>
                    </a:cubicBezTo>
                    <a:cubicBezTo>
                      <a:pt x="119" y="96"/>
                      <a:pt x="119" y="96"/>
                      <a:pt x="119" y="96"/>
                    </a:cubicBezTo>
                    <a:cubicBezTo>
                      <a:pt x="119" y="96"/>
                      <a:pt x="119" y="96"/>
                      <a:pt x="119" y="96"/>
                    </a:cubicBezTo>
                    <a:cubicBezTo>
                      <a:pt x="119" y="96"/>
                      <a:pt x="119" y="96"/>
                      <a:pt x="119" y="96"/>
                    </a:cubicBezTo>
                    <a:close/>
                    <a:moveTo>
                      <a:pt x="119" y="97"/>
                    </a:moveTo>
                    <a:cubicBezTo>
                      <a:pt x="119" y="97"/>
                      <a:pt x="119" y="97"/>
                      <a:pt x="119" y="97"/>
                    </a:cubicBezTo>
                    <a:cubicBezTo>
                      <a:pt x="119" y="97"/>
                      <a:pt x="119" y="97"/>
                      <a:pt x="119" y="97"/>
                    </a:cubicBezTo>
                    <a:close/>
                    <a:moveTo>
                      <a:pt x="121" y="96"/>
                    </a:moveTo>
                    <a:cubicBezTo>
                      <a:pt x="121" y="96"/>
                      <a:pt x="121" y="96"/>
                      <a:pt x="120" y="96"/>
                    </a:cubicBezTo>
                    <a:cubicBezTo>
                      <a:pt x="121" y="96"/>
                      <a:pt x="121" y="96"/>
                      <a:pt x="121" y="96"/>
                    </a:cubicBezTo>
                    <a:cubicBezTo>
                      <a:pt x="121" y="96"/>
                      <a:pt x="121" y="96"/>
                      <a:pt x="121" y="96"/>
                    </a:cubicBezTo>
                    <a:cubicBezTo>
                      <a:pt x="121" y="96"/>
                      <a:pt x="121" y="96"/>
                      <a:pt x="121" y="96"/>
                    </a:cubicBezTo>
                    <a:cubicBezTo>
                      <a:pt x="121" y="97"/>
                      <a:pt x="121" y="97"/>
                      <a:pt x="121" y="97"/>
                    </a:cubicBezTo>
                    <a:cubicBezTo>
                      <a:pt x="121" y="97"/>
                      <a:pt x="121" y="96"/>
                      <a:pt x="121" y="96"/>
                    </a:cubicBezTo>
                    <a:close/>
                    <a:moveTo>
                      <a:pt x="128" y="97"/>
                    </a:moveTo>
                    <a:cubicBezTo>
                      <a:pt x="128" y="97"/>
                      <a:pt x="128" y="97"/>
                      <a:pt x="128" y="97"/>
                    </a:cubicBezTo>
                    <a:cubicBezTo>
                      <a:pt x="128" y="97"/>
                      <a:pt x="128" y="97"/>
                      <a:pt x="128" y="97"/>
                    </a:cubicBezTo>
                    <a:cubicBezTo>
                      <a:pt x="128" y="97"/>
                      <a:pt x="128" y="97"/>
                      <a:pt x="128" y="97"/>
                    </a:cubicBezTo>
                    <a:cubicBezTo>
                      <a:pt x="128" y="97"/>
                      <a:pt x="128" y="97"/>
                      <a:pt x="128" y="97"/>
                    </a:cubicBezTo>
                    <a:cubicBezTo>
                      <a:pt x="128" y="97"/>
                      <a:pt x="128" y="97"/>
                      <a:pt x="128" y="97"/>
                    </a:cubicBezTo>
                    <a:cubicBezTo>
                      <a:pt x="128" y="97"/>
                      <a:pt x="128" y="97"/>
                      <a:pt x="128" y="97"/>
                    </a:cubicBezTo>
                    <a:cubicBezTo>
                      <a:pt x="128" y="97"/>
                      <a:pt x="128" y="97"/>
                      <a:pt x="128" y="97"/>
                    </a:cubicBezTo>
                    <a:cubicBezTo>
                      <a:pt x="128" y="97"/>
                      <a:pt x="128" y="97"/>
                      <a:pt x="128" y="97"/>
                    </a:cubicBezTo>
                    <a:cubicBezTo>
                      <a:pt x="128" y="97"/>
                      <a:pt x="128" y="97"/>
                      <a:pt x="128" y="97"/>
                    </a:cubicBezTo>
                    <a:cubicBezTo>
                      <a:pt x="128" y="97"/>
                      <a:pt x="127" y="97"/>
                      <a:pt x="128" y="97"/>
                    </a:cubicBezTo>
                    <a:cubicBezTo>
                      <a:pt x="128" y="97"/>
                      <a:pt x="128" y="97"/>
                      <a:pt x="128" y="97"/>
                    </a:cubicBezTo>
                    <a:close/>
                    <a:moveTo>
                      <a:pt x="127" y="97"/>
                    </a:moveTo>
                    <a:cubicBezTo>
                      <a:pt x="127" y="97"/>
                      <a:pt x="127" y="97"/>
                      <a:pt x="127" y="97"/>
                    </a:cubicBezTo>
                    <a:cubicBezTo>
                      <a:pt x="127" y="97"/>
                      <a:pt x="127" y="97"/>
                      <a:pt x="127" y="97"/>
                    </a:cubicBezTo>
                    <a:cubicBezTo>
                      <a:pt x="127" y="97"/>
                      <a:pt x="126" y="97"/>
                      <a:pt x="126" y="97"/>
                    </a:cubicBezTo>
                    <a:cubicBezTo>
                      <a:pt x="126" y="97"/>
                      <a:pt x="126" y="97"/>
                      <a:pt x="126" y="97"/>
                    </a:cubicBezTo>
                    <a:cubicBezTo>
                      <a:pt x="126" y="97"/>
                      <a:pt x="126" y="97"/>
                      <a:pt x="126" y="97"/>
                    </a:cubicBezTo>
                    <a:cubicBezTo>
                      <a:pt x="126" y="97"/>
                      <a:pt x="126" y="97"/>
                      <a:pt x="125" y="97"/>
                    </a:cubicBezTo>
                    <a:cubicBezTo>
                      <a:pt x="126" y="97"/>
                      <a:pt x="126" y="97"/>
                      <a:pt x="126" y="97"/>
                    </a:cubicBezTo>
                    <a:cubicBezTo>
                      <a:pt x="125" y="97"/>
                      <a:pt x="125" y="97"/>
                      <a:pt x="125" y="97"/>
                    </a:cubicBezTo>
                    <a:cubicBezTo>
                      <a:pt x="124" y="97"/>
                      <a:pt x="124" y="96"/>
                      <a:pt x="123" y="97"/>
                    </a:cubicBezTo>
                    <a:cubicBezTo>
                      <a:pt x="123" y="96"/>
                      <a:pt x="122" y="97"/>
                      <a:pt x="122" y="97"/>
                    </a:cubicBezTo>
                    <a:cubicBezTo>
                      <a:pt x="122" y="97"/>
                      <a:pt x="122" y="97"/>
                      <a:pt x="122" y="97"/>
                    </a:cubicBezTo>
                    <a:cubicBezTo>
                      <a:pt x="122" y="97"/>
                      <a:pt x="122" y="97"/>
                      <a:pt x="122" y="97"/>
                    </a:cubicBezTo>
                    <a:cubicBezTo>
                      <a:pt x="122" y="97"/>
                      <a:pt x="122" y="97"/>
                      <a:pt x="122" y="97"/>
                    </a:cubicBezTo>
                    <a:cubicBezTo>
                      <a:pt x="122" y="97"/>
                      <a:pt x="122" y="97"/>
                      <a:pt x="121" y="97"/>
                    </a:cubicBezTo>
                    <a:cubicBezTo>
                      <a:pt x="121" y="97"/>
                      <a:pt x="121" y="97"/>
                      <a:pt x="121" y="97"/>
                    </a:cubicBezTo>
                    <a:cubicBezTo>
                      <a:pt x="121" y="97"/>
                      <a:pt x="121" y="97"/>
                      <a:pt x="121" y="97"/>
                    </a:cubicBezTo>
                    <a:cubicBezTo>
                      <a:pt x="121" y="97"/>
                      <a:pt x="121" y="97"/>
                      <a:pt x="121" y="96"/>
                    </a:cubicBezTo>
                    <a:cubicBezTo>
                      <a:pt x="121" y="96"/>
                      <a:pt x="121" y="96"/>
                      <a:pt x="121" y="96"/>
                    </a:cubicBezTo>
                    <a:cubicBezTo>
                      <a:pt x="123" y="96"/>
                      <a:pt x="125" y="96"/>
                      <a:pt x="127" y="97"/>
                    </a:cubicBezTo>
                    <a:close/>
                    <a:moveTo>
                      <a:pt x="141" y="98"/>
                    </a:moveTo>
                    <a:cubicBezTo>
                      <a:pt x="141" y="98"/>
                      <a:pt x="141" y="98"/>
                      <a:pt x="141" y="98"/>
                    </a:cubicBezTo>
                    <a:cubicBezTo>
                      <a:pt x="141" y="98"/>
                      <a:pt x="141" y="98"/>
                      <a:pt x="141" y="98"/>
                    </a:cubicBezTo>
                    <a:cubicBezTo>
                      <a:pt x="141" y="98"/>
                      <a:pt x="141" y="98"/>
                      <a:pt x="141" y="98"/>
                    </a:cubicBezTo>
                    <a:cubicBezTo>
                      <a:pt x="141" y="98"/>
                      <a:pt x="141" y="98"/>
                      <a:pt x="141" y="98"/>
                    </a:cubicBezTo>
                    <a:cubicBezTo>
                      <a:pt x="141" y="98"/>
                      <a:pt x="141" y="98"/>
                      <a:pt x="141" y="98"/>
                    </a:cubicBezTo>
                    <a:cubicBezTo>
                      <a:pt x="141" y="98"/>
                      <a:pt x="141" y="98"/>
                      <a:pt x="141" y="98"/>
                    </a:cubicBezTo>
                    <a:close/>
                    <a:moveTo>
                      <a:pt x="135" y="98"/>
                    </a:moveTo>
                    <a:cubicBezTo>
                      <a:pt x="135" y="98"/>
                      <a:pt x="135" y="98"/>
                      <a:pt x="135" y="98"/>
                    </a:cubicBezTo>
                    <a:cubicBezTo>
                      <a:pt x="135" y="98"/>
                      <a:pt x="135" y="98"/>
                      <a:pt x="135" y="98"/>
                    </a:cubicBezTo>
                    <a:cubicBezTo>
                      <a:pt x="135" y="97"/>
                      <a:pt x="135" y="98"/>
                      <a:pt x="136" y="98"/>
                    </a:cubicBezTo>
                    <a:cubicBezTo>
                      <a:pt x="136" y="97"/>
                      <a:pt x="136" y="97"/>
                      <a:pt x="136" y="97"/>
                    </a:cubicBezTo>
                    <a:cubicBezTo>
                      <a:pt x="136" y="97"/>
                      <a:pt x="136" y="97"/>
                      <a:pt x="136" y="97"/>
                    </a:cubicBezTo>
                    <a:cubicBezTo>
                      <a:pt x="136" y="97"/>
                      <a:pt x="136" y="97"/>
                      <a:pt x="136" y="97"/>
                    </a:cubicBezTo>
                    <a:cubicBezTo>
                      <a:pt x="136" y="97"/>
                      <a:pt x="136" y="97"/>
                      <a:pt x="136" y="98"/>
                    </a:cubicBezTo>
                    <a:cubicBezTo>
                      <a:pt x="136" y="98"/>
                      <a:pt x="136" y="97"/>
                      <a:pt x="136" y="97"/>
                    </a:cubicBezTo>
                    <a:cubicBezTo>
                      <a:pt x="136" y="98"/>
                      <a:pt x="136" y="98"/>
                      <a:pt x="136" y="98"/>
                    </a:cubicBezTo>
                    <a:cubicBezTo>
                      <a:pt x="136" y="98"/>
                      <a:pt x="136" y="98"/>
                      <a:pt x="136" y="98"/>
                    </a:cubicBezTo>
                    <a:cubicBezTo>
                      <a:pt x="136" y="98"/>
                      <a:pt x="136" y="98"/>
                      <a:pt x="135" y="98"/>
                    </a:cubicBezTo>
                    <a:cubicBezTo>
                      <a:pt x="135" y="98"/>
                      <a:pt x="135" y="98"/>
                      <a:pt x="135" y="98"/>
                    </a:cubicBezTo>
                    <a:cubicBezTo>
                      <a:pt x="135" y="98"/>
                      <a:pt x="135" y="98"/>
                      <a:pt x="135" y="98"/>
                    </a:cubicBezTo>
                    <a:close/>
                    <a:moveTo>
                      <a:pt x="140" y="97"/>
                    </a:moveTo>
                    <a:cubicBezTo>
                      <a:pt x="140" y="98"/>
                      <a:pt x="140" y="97"/>
                      <a:pt x="140" y="98"/>
                    </a:cubicBezTo>
                    <a:cubicBezTo>
                      <a:pt x="140" y="98"/>
                      <a:pt x="140" y="97"/>
                      <a:pt x="140" y="97"/>
                    </a:cubicBezTo>
                    <a:close/>
                    <a:moveTo>
                      <a:pt x="142" y="98"/>
                    </a:moveTo>
                    <a:cubicBezTo>
                      <a:pt x="142" y="98"/>
                      <a:pt x="142" y="98"/>
                      <a:pt x="141" y="98"/>
                    </a:cubicBezTo>
                    <a:cubicBezTo>
                      <a:pt x="141" y="98"/>
                      <a:pt x="141" y="98"/>
                      <a:pt x="141" y="98"/>
                    </a:cubicBezTo>
                    <a:cubicBezTo>
                      <a:pt x="141" y="98"/>
                      <a:pt x="141" y="98"/>
                      <a:pt x="141" y="98"/>
                    </a:cubicBezTo>
                    <a:cubicBezTo>
                      <a:pt x="141" y="98"/>
                      <a:pt x="141" y="98"/>
                      <a:pt x="141" y="98"/>
                    </a:cubicBezTo>
                    <a:cubicBezTo>
                      <a:pt x="141" y="98"/>
                      <a:pt x="141" y="98"/>
                      <a:pt x="141" y="98"/>
                    </a:cubicBezTo>
                    <a:cubicBezTo>
                      <a:pt x="141" y="97"/>
                      <a:pt x="142" y="97"/>
                      <a:pt x="143" y="97"/>
                    </a:cubicBezTo>
                    <a:cubicBezTo>
                      <a:pt x="143" y="98"/>
                      <a:pt x="142" y="97"/>
                      <a:pt x="142" y="98"/>
                    </a:cubicBezTo>
                    <a:close/>
                    <a:moveTo>
                      <a:pt x="144" y="98"/>
                    </a:moveTo>
                    <a:cubicBezTo>
                      <a:pt x="143" y="98"/>
                      <a:pt x="143" y="98"/>
                      <a:pt x="143" y="98"/>
                    </a:cubicBezTo>
                    <a:cubicBezTo>
                      <a:pt x="143" y="97"/>
                      <a:pt x="143" y="98"/>
                      <a:pt x="144" y="98"/>
                    </a:cubicBezTo>
                    <a:cubicBezTo>
                      <a:pt x="144" y="98"/>
                      <a:pt x="144" y="98"/>
                      <a:pt x="144" y="98"/>
                    </a:cubicBezTo>
                    <a:close/>
                    <a:moveTo>
                      <a:pt x="248" y="98"/>
                    </a:moveTo>
                    <a:cubicBezTo>
                      <a:pt x="248" y="97"/>
                      <a:pt x="249" y="98"/>
                      <a:pt x="249" y="98"/>
                    </a:cubicBezTo>
                    <a:cubicBezTo>
                      <a:pt x="249" y="98"/>
                      <a:pt x="249" y="98"/>
                      <a:pt x="248" y="98"/>
                    </a:cubicBezTo>
                    <a:close/>
                    <a:moveTo>
                      <a:pt x="250" y="98"/>
                    </a:moveTo>
                    <a:cubicBezTo>
                      <a:pt x="249" y="98"/>
                      <a:pt x="250" y="98"/>
                      <a:pt x="250" y="98"/>
                    </a:cubicBezTo>
                    <a:cubicBezTo>
                      <a:pt x="251" y="98"/>
                      <a:pt x="250" y="98"/>
                      <a:pt x="250" y="98"/>
                    </a:cubicBezTo>
                    <a:close/>
                    <a:moveTo>
                      <a:pt x="258" y="99"/>
                    </a:moveTo>
                    <a:cubicBezTo>
                      <a:pt x="258" y="99"/>
                      <a:pt x="258" y="99"/>
                      <a:pt x="258" y="99"/>
                    </a:cubicBezTo>
                    <a:cubicBezTo>
                      <a:pt x="258" y="99"/>
                      <a:pt x="258" y="99"/>
                      <a:pt x="258" y="99"/>
                    </a:cubicBezTo>
                    <a:cubicBezTo>
                      <a:pt x="258" y="99"/>
                      <a:pt x="258" y="99"/>
                      <a:pt x="258" y="99"/>
                    </a:cubicBezTo>
                    <a:cubicBezTo>
                      <a:pt x="258" y="99"/>
                      <a:pt x="258" y="99"/>
                      <a:pt x="258" y="99"/>
                    </a:cubicBezTo>
                    <a:close/>
                    <a:moveTo>
                      <a:pt x="171" y="100"/>
                    </a:moveTo>
                    <a:cubicBezTo>
                      <a:pt x="171" y="100"/>
                      <a:pt x="171" y="100"/>
                      <a:pt x="171" y="100"/>
                    </a:cubicBezTo>
                    <a:cubicBezTo>
                      <a:pt x="171" y="100"/>
                      <a:pt x="171" y="100"/>
                      <a:pt x="171" y="100"/>
                    </a:cubicBezTo>
                    <a:cubicBezTo>
                      <a:pt x="171" y="100"/>
                      <a:pt x="171" y="100"/>
                      <a:pt x="171" y="100"/>
                    </a:cubicBezTo>
                    <a:close/>
                    <a:moveTo>
                      <a:pt x="230" y="101"/>
                    </a:moveTo>
                    <a:cubicBezTo>
                      <a:pt x="230" y="102"/>
                      <a:pt x="230" y="101"/>
                      <a:pt x="230" y="101"/>
                    </a:cubicBezTo>
                    <a:cubicBezTo>
                      <a:pt x="230" y="101"/>
                      <a:pt x="230" y="101"/>
                      <a:pt x="230" y="101"/>
                    </a:cubicBezTo>
                    <a:cubicBezTo>
                      <a:pt x="231" y="101"/>
                      <a:pt x="231" y="101"/>
                      <a:pt x="231" y="101"/>
                    </a:cubicBezTo>
                    <a:cubicBezTo>
                      <a:pt x="231" y="101"/>
                      <a:pt x="230" y="101"/>
                      <a:pt x="230" y="101"/>
                    </a:cubicBezTo>
                    <a:close/>
                    <a:moveTo>
                      <a:pt x="185" y="101"/>
                    </a:moveTo>
                    <a:cubicBezTo>
                      <a:pt x="185" y="101"/>
                      <a:pt x="185" y="101"/>
                      <a:pt x="185" y="101"/>
                    </a:cubicBezTo>
                    <a:cubicBezTo>
                      <a:pt x="186" y="101"/>
                      <a:pt x="186" y="100"/>
                      <a:pt x="186" y="100"/>
                    </a:cubicBezTo>
                    <a:cubicBezTo>
                      <a:pt x="186" y="100"/>
                      <a:pt x="186" y="101"/>
                      <a:pt x="185" y="101"/>
                    </a:cubicBezTo>
                    <a:close/>
                    <a:moveTo>
                      <a:pt x="187" y="100"/>
                    </a:moveTo>
                    <a:cubicBezTo>
                      <a:pt x="187" y="101"/>
                      <a:pt x="187" y="101"/>
                      <a:pt x="187" y="101"/>
                    </a:cubicBezTo>
                    <a:cubicBezTo>
                      <a:pt x="187" y="100"/>
                      <a:pt x="187" y="101"/>
                      <a:pt x="187" y="100"/>
                    </a:cubicBezTo>
                    <a:close/>
                    <a:moveTo>
                      <a:pt x="258" y="100"/>
                    </a:moveTo>
                    <a:cubicBezTo>
                      <a:pt x="258" y="100"/>
                      <a:pt x="258" y="101"/>
                      <a:pt x="258" y="101"/>
                    </a:cubicBezTo>
                    <a:cubicBezTo>
                      <a:pt x="258" y="101"/>
                      <a:pt x="258" y="101"/>
                      <a:pt x="258" y="101"/>
                    </a:cubicBezTo>
                    <a:cubicBezTo>
                      <a:pt x="258" y="101"/>
                      <a:pt x="258" y="101"/>
                      <a:pt x="258" y="101"/>
                    </a:cubicBezTo>
                    <a:cubicBezTo>
                      <a:pt x="258" y="101"/>
                      <a:pt x="258" y="101"/>
                      <a:pt x="258" y="101"/>
                    </a:cubicBezTo>
                    <a:cubicBezTo>
                      <a:pt x="258" y="101"/>
                      <a:pt x="258" y="101"/>
                      <a:pt x="258" y="101"/>
                    </a:cubicBezTo>
                    <a:cubicBezTo>
                      <a:pt x="258" y="101"/>
                      <a:pt x="257" y="101"/>
                      <a:pt x="257" y="101"/>
                    </a:cubicBezTo>
                    <a:cubicBezTo>
                      <a:pt x="257" y="101"/>
                      <a:pt x="257" y="101"/>
                      <a:pt x="257" y="101"/>
                    </a:cubicBezTo>
                    <a:cubicBezTo>
                      <a:pt x="257" y="101"/>
                      <a:pt x="257" y="101"/>
                      <a:pt x="257" y="101"/>
                    </a:cubicBezTo>
                    <a:cubicBezTo>
                      <a:pt x="257" y="100"/>
                      <a:pt x="258" y="101"/>
                      <a:pt x="258" y="100"/>
                    </a:cubicBezTo>
                    <a:close/>
                    <a:moveTo>
                      <a:pt x="185" y="101"/>
                    </a:moveTo>
                    <a:cubicBezTo>
                      <a:pt x="185" y="101"/>
                      <a:pt x="185" y="101"/>
                      <a:pt x="185" y="101"/>
                    </a:cubicBezTo>
                    <a:cubicBezTo>
                      <a:pt x="185" y="101"/>
                      <a:pt x="185" y="101"/>
                      <a:pt x="185" y="101"/>
                    </a:cubicBezTo>
                    <a:cubicBezTo>
                      <a:pt x="185" y="100"/>
                      <a:pt x="185" y="100"/>
                      <a:pt x="185" y="101"/>
                    </a:cubicBezTo>
                    <a:close/>
                    <a:moveTo>
                      <a:pt x="182" y="100"/>
                    </a:moveTo>
                    <a:cubicBezTo>
                      <a:pt x="182" y="101"/>
                      <a:pt x="181" y="100"/>
                      <a:pt x="181" y="101"/>
                    </a:cubicBezTo>
                    <a:cubicBezTo>
                      <a:pt x="181" y="101"/>
                      <a:pt x="181" y="100"/>
                      <a:pt x="181" y="100"/>
                    </a:cubicBezTo>
                    <a:cubicBezTo>
                      <a:pt x="181" y="100"/>
                      <a:pt x="181" y="100"/>
                      <a:pt x="180" y="100"/>
                    </a:cubicBezTo>
                    <a:cubicBezTo>
                      <a:pt x="181" y="100"/>
                      <a:pt x="181" y="100"/>
                      <a:pt x="182" y="100"/>
                    </a:cubicBezTo>
                    <a:close/>
                    <a:moveTo>
                      <a:pt x="180" y="100"/>
                    </a:moveTo>
                    <a:cubicBezTo>
                      <a:pt x="180" y="100"/>
                      <a:pt x="180" y="101"/>
                      <a:pt x="180" y="101"/>
                    </a:cubicBezTo>
                    <a:cubicBezTo>
                      <a:pt x="180" y="101"/>
                      <a:pt x="180" y="101"/>
                      <a:pt x="180" y="101"/>
                    </a:cubicBezTo>
                    <a:cubicBezTo>
                      <a:pt x="180" y="101"/>
                      <a:pt x="180" y="101"/>
                      <a:pt x="180" y="101"/>
                    </a:cubicBezTo>
                    <a:cubicBezTo>
                      <a:pt x="180" y="101"/>
                      <a:pt x="180" y="101"/>
                      <a:pt x="180" y="101"/>
                    </a:cubicBezTo>
                    <a:cubicBezTo>
                      <a:pt x="180" y="101"/>
                      <a:pt x="180" y="101"/>
                      <a:pt x="180" y="101"/>
                    </a:cubicBezTo>
                    <a:cubicBezTo>
                      <a:pt x="180" y="101"/>
                      <a:pt x="180" y="101"/>
                      <a:pt x="180" y="100"/>
                    </a:cubicBezTo>
                    <a:cubicBezTo>
                      <a:pt x="180" y="100"/>
                      <a:pt x="180" y="100"/>
                      <a:pt x="180" y="100"/>
                    </a:cubicBezTo>
                    <a:cubicBezTo>
                      <a:pt x="180" y="100"/>
                      <a:pt x="180" y="100"/>
                      <a:pt x="180" y="100"/>
                    </a:cubicBezTo>
                    <a:cubicBezTo>
                      <a:pt x="180" y="100"/>
                      <a:pt x="180" y="100"/>
                      <a:pt x="180" y="100"/>
                    </a:cubicBezTo>
                    <a:close/>
                    <a:moveTo>
                      <a:pt x="177" y="100"/>
                    </a:moveTo>
                    <a:cubicBezTo>
                      <a:pt x="177" y="100"/>
                      <a:pt x="177" y="100"/>
                      <a:pt x="178" y="100"/>
                    </a:cubicBezTo>
                    <a:cubicBezTo>
                      <a:pt x="178" y="100"/>
                      <a:pt x="178" y="100"/>
                      <a:pt x="178" y="100"/>
                    </a:cubicBezTo>
                    <a:cubicBezTo>
                      <a:pt x="178" y="100"/>
                      <a:pt x="177" y="100"/>
                      <a:pt x="177" y="100"/>
                    </a:cubicBezTo>
                    <a:close/>
                    <a:moveTo>
                      <a:pt x="176" y="101"/>
                    </a:move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lose/>
                    <a:moveTo>
                      <a:pt x="179" y="101"/>
                    </a:moveTo>
                    <a:cubicBezTo>
                      <a:pt x="179" y="100"/>
                      <a:pt x="179" y="100"/>
                      <a:pt x="180" y="100"/>
                    </a:cubicBezTo>
                    <a:cubicBezTo>
                      <a:pt x="180" y="100"/>
                      <a:pt x="180" y="100"/>
                      <a:pt x="180" y="101"/>
                    </a:cubicBezTo>
                    <a:cubicBezTo>
                      <a:pt x="180" y="101"/>
                      <a:pt x="180" y="100"/>
                      <a:pt x="180" y="100"/>
                    </a:cubicBezTo>
                    <a:cubicBezTo>
                      <a:pt x="180" y="100"/>
                      <a:pt x="180" y="100"/>
                      <a:pt x="180" y="100"/>
                    </a:cubicBezTo>
                    <a:cubicBezTo>
                      <a:pt x="180" y="101"/>
                      <a:pt x="180" y="101"/>
                      <a:pt x="180" y="101"/>
                    </a:cubicBezTo>
                    <a:cubicBezTo>
                      <a:pt x="180" y="101"/>
                      <a:pt x="180" y="101"/>
                      <a:pt x="180" y="101"/>
                    </a:cubicBezTo>
                    <a:cubicBezTo>
                      <a:pt x="180" y="101"/>
                      <a:pt x="179" y="100"/>
                      <a:pt x="179" y="101"/>
                    </a:cubicBezTo>
                    <a:close/>
                    <a:moveTo>
                      <a:pt x="181" y="101"/>
                    </a:moveTo>
                    <a:cubicBezTo>
                      <a:pt x="182" y="101"/>
                      <a:pt x="182" y="101"/>
                      <a:pt x="182" y="101"/>
                    </a:cubicBezTo>
                    <a:cubicBezTo>
                      <a:pt x="183" y="101"/>
                      <a:pt x="183" y="101"/>
                      <a:pt x="183" y="101"/>
                    </a:cubicBezTo>
                    <a:cubicBezTo>
                      <a:pt x="183" y="101"/>
                      <a:pt x="183" y="101"/>
                      <a:pt x="182" y="101"/>
                    </a:cubicBezTo>
                    <a:cubicBezTo>
                      <a:pt x="182" y="101"/>
                      <a:pt x="182" y="101"/>
                      <a:pt x="182" y="101"/>
                    </a:cubicBezTo>
                    <a:cubicBezTo>
                      <a:pt x="182" y="101"/>
                      <a:pt x="182" y="101"/>
                      <a:pt x="182" y="101"/>
                    </a:cubicBezTo>
                    <a:cubicBezTo>
                      <a:pt x="182" y="101"/>
                      <a:pt x="181" y="101"/>
                      <a:pt x="181" y="101"/>
                    </a:cubicBezTo>
                    <a:close/>
                    <a:moveTo>
                      <a:pt x="182" y="101"/>
                    </a:moveTo>
                    <a:cubicBezTo>
                      <a:pt x="182" y="101"/>
                      <a:pt x="182" y="101"/>
                      <a:pt x="182" y="101"/>
                    </a:cubicBezTo>
                    <a:cubicBezTo>
                      <a:pt x="183" y="101"/>
                      <a:pt x="183" y="101"/>
                      <a:pt x="183" y="101"/>
                    </a:cubicBezTo>
                    <a:cubicBezTo>
                      <a:pt x="183" y="101"/>
                      <a:pt x="183" y="101"/>
                      <a:pt x="183" y="101"/>
                    </a:cubicBezTo>
                    <a:cubicBezTo>
                      <a:pt x="183" y="101"/>
                      <a:pt x="183" y="101"/>
                      <a:pt x="183" y="101"/>
                    </a:cubicBezTo>
                    <a:cubicBezTo>
                      <a:pt x="183" y="101"/>
                      <a:pt x="183" y="101"/>
                      <a:pt x="183" y="101"/>
                    </a:cubicBezTo>
                    <a:cubicBezTo>
                      <a:pt x="183" y="101"/>
                      <a:pt x="183" y="101"/>
                      <a:pt x="183" y="101"/>
                    </a:cubicBezTo>
                    <a:cubicBezTo>
                      <a:pt x="183" y="101"/>
                      <a:pt x="183" y="101"/>
                      <a:pt x="183" y="101"/>
                    </a:cubicBezTo>
                    <a:cubicBezTo>
                      <a:pt x="183" y="101"/>
                      <a:pt x="183" y="101"/>
                      <a:pt x="183" y="101"/>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2" y="102"/>
                      <a:pt x="182" y="102"/>
                      <a:pt x="182" y="102"/>
                    </a:cubicBezTo>
                    <a:cubicBezTo>
                      <a:pt x="182" y="102"/>
                      <a:pt x="182" y="101"/>
                      <a:pt x="182" y="101"/>
                    </a:cubicBezTo>
                    <a:close/>
                    <a:moveTo>
                      <a:pt x="175" y="102"/>
                    </a:moveTo>
                    <a:cubicBezTo>
                      <a:pt x="175" y="102"/>
                      <a:pt x="175" y="102"/>
                      <a:pt x="175" y="102"/>
                    </a:cubicBezTo>
                    <a:cubicBezTo>
                      <a:pt x="175" y="102"/>
                      <a:pt x="176" y="102"/>
                      <a:pt x="176" y="102"/>
                    </a:cubicBezTo>
                    <a:cubicBezTo>
                      <a:pt x="176" y="102"/>
                      <a:pt x="176" y="102"/>
                      <a:pt x="176" y="102"/>
                    </a:cubicBezTo>
                    <a:cubicBezTo>
                      <a:pt x="176" y="102"/>
                      <a:pt x="176" y="102"/>
                      <a:pt x="176" y="102"/>
                    </a:cubicBezTo>
                    <a:cubicBezTo>
                      <a:pt x="176" y="102"/>
                      <a:pt x="176" y="102"/>
                      <a:pt x="176" y="102"/>
                    </a:cubicBezTo>
                    <a:cubicBezTo>
                      <a:pt x="176" y="102"/>
                      <a:pt x="176" y="102"/>
                      <a:pt x="176" y="102"/>
                    </a:cubicBezTo>
                    <a:cubicBezTo>
                      <a:pt x="176" y="102"/>
                      <a:pt x="175" y="102"/>
                      <a:pt x="175" y="102"/>
                    </a:cubicBezTo>
                    <a:close/>
                    <a:moveTo>
                      <a:pt x="180" y="102"/>
                    </a:moveTo>
                    <a:cubicBezTo>
                      <a:pt x="180" y="102"/>
                      <a:pt x="180" y="102"/>
                      <a:pt x="180" y="102"/>
                    </a:cubicBezTo>
                    <a:cubicBezTo>
                      <a:pt x="180" y="102"/>
                      <a:pt x="180" y="102"/>
                      <a:pt x="180" y="102"/>
                    </a:cubicBezTo>
                    <a:cubicBezTo>
                      <a:pt x="180" y="102"/>
                      <a:pt x="180" y="102"/>
                      <a:pt x="180" y="102"/>
                    </a:cubicBezTo>
                    <a:cubicBezTo>
                      <a:pt x="179" y="102"/>
                      <a:pt x="179" y="102"/>
                      <a:pt x="179" y="102"/>
                    </a:cubicBezTo>
                    <a:cubicBezTo>
                      <a:pt x="179" y="102"/>
                      <a:pt x="179" y="102"/>
                      <a:pt x="179" y="102"/>
                    </a:cubicBezTo>
                    <a:cubicBezTo>
                      <a:pt x="179" y="102"/>
                      <a:pt x="179" y="102"/>
                      <a:pt x="179" y="102"/>
                    </a:cubicBezTo>
                    <a:cubicBezTo>
                      <a:pt x="178" y="102"/>
                      <a:pt x="178" y="102"/>
                      <a:pt x="178" y="102"/>
                    </a:cubicBezTo>
                    <a:cubicBezTo>
                      <a:pt x="178" y="102"/>
                      <a:pt x="177" y="102"/>
                      <a:pt x="177" y="102"/>
                    </a:cubicBezTo>
                    <a:cubicBezTo>
                      <a:pt x="177" y="102"/>
                      <a:pt x="177" y="102"/>
                      <a:pt x="177" y="102"/>
                    </a:cubicBezTo>
                    <a:cubicBezTo>
                      <a:pt x="178" y="101"/>
                      <a:pt x="178" y="102"/>
                      <a:pt x="180" y="102"/>
                    </a:cubicBezTo>
                    <a:close/>
                    <a:moveTo>
                      <a:pt x="229" y="102"/>
                    </a:moveTo>
                    <a:cubicBezTo>
                      <a:pt x="230" y="102"/>
                      <a:pt x="230" y="102"/>
                      <a:pt x="231" y="102"/>
                    </a:cubicBezTo>
                    <a:cubicBezTo>
                      <a:pt x="230" y="102"/>
                      <a:pt x="230" y="102"/>
                      <a:pt x="229" y="102"/>
                    </a:cubicBezTo>
                    <a:close/>
                    <a:moveTo>
                      <a:pt x="193" y="103"/>
                    </a:moveTo>
                    <a:cubicBezTo>
                      <a:pt x="193" y="103"/>
                      <a:pt x="193" y="103"/>
                      <a:pt x="193" y="103"/>
                    </a:cubicBezTo>
                    <a:cubicBezTo>
                      <a:pt x="193" y="103"/>
                      <a:pt x="193" y="103"/>
                      <a:pt x="193" y="103"/>
                    </a:cubicBezTo>
                    <a:cubicBezTo>
                      <a:pt x="193" y="103"/>
                      <a:pt x="193" y="103"/>
                      <a:pt x="193" y="103"/>
                    </a:cubicBezTo>
                    <a:cubicBezTo>
                      <a:pt x="193" y="103"/>
                      <a:pt x="193" y="103"/>
                      <a:pt x="193" y="103"/>
                    </a:cubicBezTo>
                    <a:close/>
                    <a:moveTo>
                      <a:pt x="233" y="104"/>
                    </a:moveTo>
                    <a:cubicBezTo>
                      <a:pt x="234" y="104"/>
                      <a:pt x="233" y="104"/>
                      <a:pt x="233" y="104"/>
                    </a:cubicBezTo>
                    <a:cubicBezTo>
                      <a:pt x="233" y="105"/>
                      <a:pt x="233" y="105"/>
                      <a:pt x="233" y="105"/>
                    </a:cubicBezTo>
                    <a:cubicBezTo>
                      <a:pt x="233" y="105"/>
                      <a:pt x="233" y="104"/>
                      <a:pt x="233" y="104"/>
                    </a:cubicBezTo>
                    <a:cubicBezTo>
                      <a:pt x="233" y="104"/>
                      <a:pt x="233" y="104"/>
                      <a:pt x="233" y="104"/>
                    </a:cubicBezTo>
                    <a:cubicBezTo>
                      <a:pt x="233" y="104"/>
                      <a:pt x="233" y="104"/>
                      <a:pt x="233" y="104"/>
                    </a:cubicBezTo>
                    <a:cubicBezTo>
                      <a:pt x="233" y="104"/>
                      <a:pt x="233" y="104"/>
                      <a:pt x="233" y="104"/>
                    </a:cubicBezTo>
                    <a:cubicBezTo>
                      <a:pt x="233" y="104"/>
                      <a:pt x="233" y="104"/>
                      <a:pt x="233" y="104"/>
                    </a:cubicBezTo>
                    <a:close/>
                    <a:moveTo>
                      <a:pt x="232" y="104"/>
                    </a:moveTo>
                    <a:cubicBezTo>
                      <a:pt x="232" y="104"/>
                      <a:pt x="232" y="104"/>
                      <a:pt x="232" y="104"/>
                    </a:cubicBezTo>
                    <a:cubicBezTo>
                      <a:pt x="232" y="104"/>
                      <a:pt x="232" y="104"/>
                      <a:pt x="232" y="104"/>
                    </a:cubicBezTo>
                    <a:cubicBezTo>
                      <a:pt x="232" y="104"/>
                      <a:pt x="233" y="104"/>
                      <a:pt x="232" y="104"/>
                    </a:cubicBezTo>
                    <a:cubicBezTo>
                      <a:pt x="232" y="104"/>
                      <a:pt x="232" y="104"/>
                      <a:pt x="232" y="104"/>
                    </a:cubicBezTo>
                    <a:cubicBezTo>
                      <a:pt x="232" y="104"/>
                      <a:pt x="232" y="104"/>
                      <a:pt x="232" y="104"/>
                    </a:cubicBezTo>
                    <a:cubicBezTo>
                      <a:pt x="232" y="104"/>
                      <a:pt x="232" y="104"/>
                      <a:pt x="233" y="104"/>
                    </a:cubicBezTo>
                    <a:cubicBezTo>
                      <a:pt x="232" y="104"/>
                      <a:pt x="232" y="104"/>
                      <a:pt x="232" y="104"/>
                    </a:cubicBezTo>
                    <a:close/>
                    <a:moveTo>
                      <a:pt x="226" y="104"/>
                    </a:moveTo>
                    <a:cubicBezTo>
                      <a:pt x="226" y="104"/>
                      <a:pt x="225" y="104"/>
                      <a:pt x="225" y="104"/>
                    </a:cubicBezTo>
                    <a:cubicBezTo>
                      <a:pt x="225" y="104"/>
                      <a:pt x="225" y="104"/>
                      <a:pt x="225" y="104"/>
                    </a:cubicBezTo>
                    <a:cubicBezTo>
                      <a:pt x="225" y="104"/>
                      <a:pt x="225" y="104"/>
                      <a:pt x="225" y="104"/>
                    </a:cubicBezTo>
                    <a:cubicBezTo>
                      <a:pt x="225" y="104"/>
                      <a:pt x="225" y="104"/>
                      <a:pt x="225" y="104"/>
                    </a:cubicBezTo>
                    <a:cubicBezTo>
                      <a:pt x="226" y="104"/>
                      <a:pt x="226" y="104"/>
                      <a:pt x="227" y="104"/>
                    </a:cubicBezTo>
                    <a:cubicBezTo>
                      <a:pt x="227" y="104"/>
                      <a:pt x="227" y="104"/>
                      <a:pt x="227" y="104"/>
                    </a:cubicBezTo>
                    <a:cubicBezTo>
                      <a:pt x="227" y="104"/>
                      <a:pt x="227" y="104"/>
                      <a:pt x="227" y="104"/>
                    </a:cubicBezTo>
                    <a:cubicBezTo>
                      <a:pt x="227" y="104"/>
                      <a:pt x="227" y="104"/>
                      <a:pt x="227" y="104"/>
                    </a:cubicBezTo>
                    <a:cubicBezTo>
                      <a:pt x="227" y="104"/>
                      <a:pt x="227" y="104"/>
                      <a:pt x="227" y="104"/>
                    </a:cubicBezTo>
                    <a:cubicBezTo>
                      <a:pt x="227" y="104"/>
                      <a:pt x="226" y="105"/>
                      <a:pt x="226" y="104"/>
                    </a:cubicBezTo>
                    <a:close/>
                    <a:moveTo>
                      <a:pt x="234" y="104"/>
                    </a:moveTo>
                    <a:cubicBezTo>
                      <a:pt x="234" y="104"/>
                      <a:pt x="234" y="104"/>
                      <a:pt x="234" y="104"/>
                    </a:cubicBezTo>
                    <a:cubicBezTo>
                      <a:pt x="234" y="104"/>
                      <a:pt x="234" y="104"/>
                      <a:pt x="234" y="104"/>
                    </a:cubicBezTo>
                    <a:cubicBezTo>
                      <a:pt x="234" y="104"/>
                      <a:pt x="233" y="104"/>
                      <a:pt x="233" y="104"/>
                    </a:cubicBezTo>
                    <a:cubicBezTo>
                      <a:pt x="233" y="104"/>
                      <a:pt x="233" y="104"/>
                      <a:pt x="233" y="104"/>
                    </a:cubicBezTo>
                    <a:cubicBezTo>
                      <a:pt x="233" y="104"/>
                      <a:pt x="233" y="104"/>
                      <a:pt x="233" y="104"/>
                    </a:cubicBezTo>
                    <a:cubicBezTo>
                      <a:pt x="233" y="104"/>
                      <a:pt x="233" y="104"/>
                      <a:pt x="233" y="104"/>
                    </a:cubicBezTo>
                    <a:cubicBezTo>
                      <a:pt x="233" y="104"/>
                      <a:pt x="233" y="104"/>
                      <a:pt x="233" y="104"/>
                    </a:cubicBezTo>
                    <a:cubicBezTo>
                      <a:pt x="233" y="104"/>
                      <a:pt x="234" y="103"/>
                      <a:pt x="234" y="104"/>
                    </a:cubicBezTo>
                    <a:cubicBezTo>
                      <a:pt x="234" y="104"/>
                      <a:pt x="234" y="104"/>
                      <a:pt x="234" y="103"/>
                    </a:cubicBezTo>
                    <a:cubicBezTo>
                      <a:pt x="234" y="103"/>
                      <a:pt x="234" y="104"/>
                      <a:pt x="234" y="104"/>
                    </a:cubicBezTo>
                    <a:cubicBezTo>
                      <a:pt x="234" y="104"/>
                      <a:pt x="234" y="104"/>
                      <a:pt x="234" y="104"/>
                    </a:cubicBezTo>
                    <a:close/>
                    <a:moveTo>
                      <a:pt x="235" y="103"/>
                    </a:moveTo>
                    <a:cubicBezTo>
                      <a:pt x="235" y="103"/>
                      <a:pt x="235" y="103"/>
                      <a:pt x="235" y="103"/>
                    </a:cubicBezTo>
                    <a:cubicBezTo>
                      <a:pt x="235" y="103"/>
                      <a:pt x="235" y="104"/>
                      <a:pt x="234" y="104"/>
                    </a:cubicBezTo>
                    <a:cubicBezTo>
                      <a:pt x="234" y="104"/>
                      <a:pt x="234" y="104"/>
                      <a:pt x="234" y="104"/>
                    </a:cubicBezTo>
                    <a:cubicBezTo>
                      <a:pt x="234" y="104"/>
                      <a:pt x="234" y="104"/>
                      <a:pt x="234" y="104"/>
                    </a:cubicBezTo>
                    <a:cubicBezTo>
                      <a:pt x="234" y="104"/>
                      <a:pt x="234" y="103"/>
                      <a:pt x="234" y="103"/>
                    </a:cubicBezTo>
                    <a:cubicBezTo>
                      <a:pt x="234" y="103"/>
                      <a:pt x="234" y="103"/>
                      <a:pt x="234" y="103"/>
                    </a:cubicBezTo>
                    <a:cubicBezTo>
                      <a:pt x="235" y="103"/>
                      <a:pt x="235" y="103"/>
                      <a:pt x="235" y="103"/>
                    </a:cubicBezTo>
                    <a:close/>
                    <a:moveTo>
                      <a:pt x="213" y="103"/>
                    </a:moveTo>
                    <a:cubicBezTo>
                      <a:pt x="213" y="103"/>
                      <a:pt x="214" y="103"/>
                      <a:pt x="214" y="103"/>
                    </a:cubicBezTo>
                    <a:cubicBezTo>
                      <a:pt x="214" y="103"/>
                      <a:pt x="214" y="103"/>
                      <a:pt x="214" y="103"/>
                    </a:cubicBezTo>
                    <a:cubicBezTo>
                      <a:pt x="214" y="103"/>
                      <a:pt x="214" y="103"/>
                      <a:pt x="214" y="103"/>
                    </a:cubicBezTo>
                    <a:cubicBezTo>
                      <a:pt x="213" y="103"/>
                      <a:pt x="213" y="103"/>
                      <a:pt x="213" y="103"/>
                    </a:cubicBezTo>
                    <a:close/>
                    <a:moveTo>
                      <a:pt x="212" y="105"/>
                    </a:moveTo>
                    <a:cubicBezTo>
                      <a:pt x="212" y="105"/>
                      <a:pt x="212" y="105"/>
                      <a:pt x="212" y="105"/>
                    </a:cubicBezTo>
                    <a:cubicBezTo>
                      <a:pt x="211" y="105"/>
                      <a:pt x="211" y="105"/>
                      <a:pt x="211" y="105"/>
                    </a:cubicBezTo>
                    <a:cubicBezTo>
                      <a:pt x="211" y="105"/>
                      <a:pt x="211" y="105"/>
                      <a:pt x="211" y="105"/>
                    </a:cubicBezTo>
                    <a:cubicBezTo>
                      <a:pt x="211" y="105"/>
                      <a:pt x="211" y="105"/>
                      <a:pt x="211" y="105"/>
                    </a:cubicBezTo>
                    <a:cubicBezTo>
                      <a:pt x="211" y="105"/>
                      <a:pt x="211" y="105"/>
                      <a:pt x="211" y="105"/>
                    </a:cubicBezTo>
                    <a:cubicBezTo>
                      <a:pt x="211" y="105"/>
                      <a:pt x="211" y="105"/>
                      <a:pt x="211" y="104"/>
                    </a:cubicBezTo>
                    <a:cubicBezTo>
                      <a:pt x="211" y="104"/>
                      <a:pt x="211" y="104"/>
                      <a:pt x="211" y="104"/>
                    </a:cubicBezTo>
                    <a:cubicBezTo>
                      <a:pt x="211" y="104"/>
                      <a:pt x="211" y="104"/>
                      <a:pt x="211" y="104"/>
                    </a:cubicBezTo>
                    <a:cubicBezTo>
                      <a:pt x="211" y="104"/>
                      <a:pt x="212" y="105"/>
                      <a:pt x="212" y="105"/>
                    </a:cubicBezTo>
                    <a:close/>
                    <a:moveTo>
                      <a:pt x="216" y="104"/>
                    </a:moveTo>
                    <a:cubicBezTo>
                      <a:pt x="215" y="104"/>
                      <a:pt x="216" y="104"/>
                      <a:pt x="215" y="104"/>
                    </a:cubicBezTo>
                    <a:cubicBezTo>
                      <a:pt x="214" y="104"/>
                      <a:pt x="214" y="104"/>
                      <a:pt x="213" y="104"/>
                    </a:cubicBezTo>
                    <a:cubicBezTo>
                      <a:pt x="213" y="104"/>
                      <a:pt x="213" y="104"/>
                      <a:pt x="213" y="104"/>
                    </a:cubicBezTo>
                    <a:cubicBezTo>
                      <a:pt x="213" y="104"/>
                      <a:pt x="213" y="104"/>
                      <a:pt x="213" y="103"/>
                    </a:cubicBezTo>
                    <a:cubicBezTo>
                      <a:pt x="213" y="103"/>
                      <a:pt x="213" y="103"/>
                      <a:pt x="214" y="103"/>
                    </a:cubicBezTo>
                    <a:cubicBezTo>
                      <a:pt x="214" y="103"/>
                      <a:pt x="214" y="103"/>
                      <a:pt x="214" y="103"/>
                    </a:cubicBezTo>
                    <a:cubicBezTo>
                      <a:pt x="214" y="103"/>
                      <a:pt x="214" y="103"/>
                      <a:pt x="214" y="103"/>
                    </a:cubicBezTo>
                    <a:cubicBezTo>
                      <a:pt x="214" y="104"/>
                      <a:pt x="214" y="103"/>
                      <a:pt x="214" y="104"/>
                    </a:cubicBezTo>
                    <a:cubicBezTo>
                      <a:pt x="214" y="104"/>
                      <a:pt x="214" y="103"/>
                      <a:pt x="214" y="103"/>
                    </a:cubicBezTo>
                    <a:cubicBezTo>
                      <a:pt x="214" y="103"/>
                      <a:pt x="214" y="103"/>
                      <a:pt x="214" y="103"/>
                    </a:cubicBezTo>
                    <a:cubicBezTo>
                      <a:pt x="214" y="103"/>
                      <a:pt x="214" y="103"/>
                      <a:pt x="214" y="103"/>
                    </a:cubicBezTo>
                    <a:cubicBezTo>
                      <a:pt x="215" y="103"/>
                      <a:pt x="215" y="103"/>
                      <a:pt x="216" y="104"/>
                    </a:cubicBezTo>
                    <a:cubicBezTo>
                      <a:pt x="216" y="103"/>
                      <a:pt x="217" y="104"/>
                      <a:pt x="217" y="103"/>
                    </a:cubicBezTo>
                    <a:cubicBezTo>
                      <a:pt x="217" y="103"/>
                      <a:pt x="218" y="103"/>
                      <a:pt x="218" y="103"/>
                    </a:cubicBezTo>
                    <a:cubicBezTo>
                      <a:pt x="218" y="103"/>
                      <a:pt x="218" y="103"/>
                      <a:pt x="218" y="103"/>
                    </a:cubicBezTo>
                    <a:cubicBezTo>
                      <a:pt x="218" y="104"/>
                      <a:pt x="218" y="104"/>
                      <a:pt x="218" y="104"/>
                    </a:cubicBezTo>
                    <a:cubicBezTo>
                      <a:pt x="219" y="104"/>
                      <a:pt x="219" y="104"/>
                      <a:pt x="219" y="103"/>
                    </a:cubicBezTo>
                    <a:cubicBezTo>
                      <a:pt x="219" y="103"/>
                      <a:pt x="219" y="104"/>
                      <a:pt x="219" y="104"/>
                    </a:cubicBezTo>
                    <a:cubicBezTo>
                      <a:pt x="220" y="103"/>
                      <a:pt x="220" y="103"/>
                      <a:pt x="220" y="104"/>
                    </a:cubicBezTo>
                    <a:cubicBezTo>
                      <a:pt x="221" y="104"/>
                      <a:pt x="220" y="104"/>
                      <a:pt x="220" y="103"/>
                    </a:cubicBezTo>
                    <a:cubicBezTo>
                      <a:pt x="222" y="103"/>
                      <a:pt x="223" y="103"/>
                      <a:pt x="225" y="104"/>
                    </a:cubicBezTo>
                    <a:cubicBezTo>
                      <a:pt x="225" y="104"/>
                      <a:pt x="225" y="104"/>
                      <a:pt x="225" y="103"/>
                    </a:cubicBezTo>
                    <a:cubicBezTo>
                      <a:pt x="225" y="103"/>
                      <a:pt x="225" y="104"/>
                      <a:pt x="225" y="104"/>
                    </a:cubicBezTo>
                    <a:cubicBezTo>
                      <a:pt x="225" y="104"/>
                      <a:pt x="225" y="104"/>
                      <a:pt x="225" y="104"/>
                    </a:cubicBezTo>
                    <a:cubicBezTo>
                      <a:pt x="225" y="104"/>
                      <a:pt x="225" y="104"/>
                      <a:pt x="225" y="104"/>
                    </a:cubicBezTo>
                    <a:cubicBezTo>
                      <a:pt x="225" y="104"/>
                      <a:pt x="225" y="104"/>
                      <a:pt x="225" y="104"/>
                    </a:cubicBezTo>
                    <a:cubicBezTo>
                      <a:pt x="225" y="104"/>
                      <a:pt x="224" y="104"/>
                      <a:pt x="225" y="104"/>
                    </a:cubicBezTo>
                    <a:cubicBezTo>
                      <a:pt x="223" y="104"/>
                      <a:pt x="223" y="104"/>
                      <a:pt x="222" y="104"/>
                    </a:cubicBezTo>
                    <a:cubicBezTo>
                      <a:pt x="222" y="103"/>
                      <a:pt x="220" y="105"/>
                      <a:pt x="220" y="104"/>
                    </a:cubicBezTo>
                    <a:cubicBezTo>
                      <a:pt x="220" y="104"/>
                      <a:pt x="220" y="104"/>
                      <a:pt x="220" y="104"/>
                    </a:cubicBezTo>
                    <a:cubicBezTo>
                      <a:pt x="220" y="104"/>
                      <a:pt x="220" y="104"/>
                      <a:pt x="219" y="104"/>
                    </a:cubicBezTo>
                    <a:cubicBezTo>
                      <a:pt x="219" y="104"/>
                      <a:pt x="219" y="104"/>
                      <a:pt x="219" y="104"/>
                    </a:cubicBezTo>
                    <a:cubicBezTo>
                      <a:pt x="219" y="104"/>
                      <a:pt x="219" y="104"/>
                      <a:pt x="219" y="104"/>
                    </a:cubicBezTo>
                    <a:cubicBezTo>
                      <a:pt x="219" y="104"/>
                      <a:pt x="219" y="104"/>
                      <a:pt x="219" y="104"/>
                    </a:cubicBezTo>
                    <a:cubicBezTo>
                      <a:pt x="218" y="104"/>
                      <a:pt x="218" y="104"/>
                      <a:pt x="218" y="104"/>
                    </a:cubicBezTo>
                    <a:cubicBezTo>
                      <a:pt x="218" y="104"/>
                      <a:pt x="218" y="104"/>
                      <a:pt x="218" y="104"/>
                    </a:cubicBezTo>
                    <a:cubicBezTo>
                      <a:pt x="218" y="103"/>
                      <a:pt x="218" y="103"/>
                      <a:pt x="218" y="103"/>
                    </a:cubicBezTo>
                    <a:cubicBezTo>
                      <a:pt x="218" y="103"/>
                      <a:pt x="218" y="104"/>
                      <a:pt x="218" y="104"/>
                    </a:cubicBezTo>
                    <a:cubicBezTo>
                      <a:pt x="218" y="104"/>
                      <a:pt x="218" y="104"/>
                      <a:pt x="218" y="104"/>
                    </a:cubicBezTo>
                    <a:cubicBezTo>
                      <a:pt x="218" y="104"/>
                      <a:pt x="218" y="104"/>
                      <a:pt x="218" y="104"/>
                    </a:cubicBezTo>
                    <a:cubicBezTo>
                      <a:pt x="218" y="104"/>
                      <a:pt x="218" y="104"/>
                      <a:pt x="218" y="104"/>
                    </a:cubicBezTo>
                    <a:cubicBezTo>
                      <a:pt x="218" y="104"/>
                      <a:pt x="218" y="104"/>
                      <a:pt x="218" y="104"/>
                    </a:cubicBezTo>
                    <a:cubicBezTo>
                      <a:pt x="218" y="104"/>
                      <a:pt x="218" y="104"/>
                      <a:pt x="218" y="104"/>
                    </a:cubicBezTo>
                    <a:cubicBezTo>
                      <a:pt x="218" y="104"/>
                      <a:pt x="218" y="104"/>
                      <a:pt x="218" y="104"/>
                    </a:cubicBezTo>
                    <a:cubicBezTo>
                      <a:pt x="218" y="104"/>
                      <a:pt x="218" y="104"/>
                      <a:pt x="218" y="104"/>
                    </a:cubicBezTo>
                    <a:cubicBezTo>
                      <a:pt x="218" y="104"/>
                      <a:pt x="218" y="104"/>
                      <a:pt x="218" y="104"/>
                    </a:cubicBezTo>
                    <a:cubicBezTo>
                      <a:pt x="219" y="104"/>
                      <a:pt x="218" y="104"/>
                      <a:pt x="218" y="104"/>
                    </a:cubicBezTo>
                    <a:cubicBezTo>
                      <a:pt x="218" y="104"/>
                      <a:pt x="218" y="104"/>
                      <a:pt x="218" y="104"/>
                    </a:cubicBezTo>
                    <a:cubicBezTo>
                      <a:pt x="217" y="104"/>
                      <a:pt x="217" y="104"/>
                      <a:pt x="217" y="104"/>
                    </a:cubicBezTo>
                    <a:cubicBezTo>
                      <a:pt x="216" y="105"/>
                      <a:pt x="216" y="104"/>
                      <a:pt x="216" y="104"/>
                    </a:cubicBezTo>
                    <a:close/>
                    <a:moveTo>
                      <a:pt x="228" y="104"/>
                    </a:moveTo>
                    <a:cubicBezTo>
                      <a:pt x="228" y="104"/>
                      <a:pt x="228" y="104"/>
                      <a:pt x="228" y="104"/>
                    </a:cubicBezTo>
                    <a:cubicBezTo>
                      <a:pt x="228" y="104"/>
                      <a:pt x="228" y="104"/>
                      <a:pt x="228" y="104"/>
                    </a:cubicBezTo>
                    <a:cubicBezTo>
                      <a:pt x="228" y="104"/>
                      <a:pt x="228" y="104"/>
                      <a:pt x="228" y="104"/>
                    </a:cubicBezTo>
                    <a:cubicBezTo>
                      <a:pt x="228" y="104"/>
                      <a:pt x="228" y="104"/>
                      <a:pt x="228" y="104"/>
                    </a:cubicBezTo>
                    <a:cubicBezTo>
                      <a:pt x="228" y="104"/>
                      <a:pt x="228" y="104"/>
                      <a:pt x="228" y="104"/>
                    </a:cubicBezTo>
                    <a:cubicBezTo>
                      <a:pt x="228" y="104"/>
                      <a:pt x="228" y="104"/>
                      <a:pt x="228" y="104"/>
                    </a:cubicBezTo>
                    <a:close/>
                    <a:moveTo>
                      <a:pt x="230" y="104"/>
                    </a:moveTo>
                    <a:cubicBezTo>
                      <a:pt x="230" y="104"/>
                      <a:pt x="230" y="104"/>
                      <a:pt x="230" y="104"/>
                    </a:cubicBezTo>
                    <a:cubicBezTo>
                      <a:pt x="229" y="104"/>
                      <a:pt x="230" y="104"/>
                      <a:pt x="230" y="104"/>
                    </a:cubicBezTo>
                    <a:close/>
                    <a:moveTo>
                      <a:pt x="232" y="104"/>
                    </a:moveTo>
                    <a:cubicBezTo>
                      <a:pt x="232" y="104"/>
                      <a:pt x="232" y="104"/>
                      <a:pt x="232" y="104"/>
                    </a:cubicBezTo>
                    <a:cubicBezTo>
                      <a:pt x="232" y="104"/>
                      <a:pt x="232" y="104"/>
                      <a:pt x="232" y="104"/>
                    </a:cubicBezTo>
                    <a:cubicBezTo>
                      <a:pt x="232" y="104"/>
                      <a:pt x="232" y="104"/>
                      <a:pt x="232" y="104"/>
                    </a:cubicBezTo>
                    <a:cubicBezTo>
                      <a:pt x="232" y="104"/>
                      <a:pt x="232" y="104"/>
                      <a:pt x="232" y="104"/>
                    </a:cubicBezTo>
                    <a:cubicBezTo>
                      <a:pt x="232" y="104"/>
                      <a:pt x="232" y="104"/>
                      <a:pt x="232" y="104"/>
                    </a:cubicBezTo>
                    <a:cubicBezTo>
                      <a:pt x="232" y="104"/>
                      <a:pt x="232" y="105"/>
                      <a:pt x="232" y="105"/>
                    </a:cubicBezTo>
                    <a:cubicBezTo>
                      <a:pt x="232" y="105"/>
                      <a:pt x="232" y="105"/>
                      <a:pt x="232" y="105"/>
                    </a:cubicBezTo>
                    <a:cubicBezTo>
                      <a:pt x="232" y="105"/>
                      <a:pt x="232" y="104"/>
                      <a:pt x="232" y="104"/>
                    </a:cubicBezTo>
                    <a:close/>
                    <a:moveTo>
                      <a:pt x="241" y="105"/>
                    </a:moveTo>
                    <a:cubicBezTo>
                      <a:pt x="241" y="105"/>
                      <a:pt x="241" y="105"/>
                      <a:pt x="241" y="105"/>
                    </a:cubicBezTo>
                    <a:cubicBezTo>
                      <a:pt x="241" y="105"/>
                      <a:pt x="241" y="105"/>
                      <a:pt x="241" y="105"/>
                    </a:cubicBezTo>
                    <a:cubicBezTo>
                      <a:pt x="241" y="105"/>
                      <a:pt x="241" y="105"/>
                      <a:pt x="241" y="105"/>
                    </a:cubicBezTo>
                    <a:cubicBezTo>
                      <a:pt x="241" y="105"/>
                      <a:pt x="241" y="105"/>
                      <a:pt x="241" y="105"/>
                    </a:cubicBezTo>
                    <a:cubicBezTo>
                      <a:pt x="241" y="105"/>
                      <a:pt x="241" y="105"/>
                      <a:pt x="241" y="105"/>
                    </a:cubicBezTo>
                    <a:close/>
                    <a:moveTo>
                      <a:pt x="242" y="105"/>
                    </a:moveTo>
                    <a:cubicBezTo>
                      <a:pt x="242" y="105"/>
                      <a:pt x="242" y="105"/>
                      <a:pt x="242" y="105"/>
                    </a:cubicBezTo>
                    <a:cubicBezTo>
                      <a:pt x="242" y="105"/>
                      <a:pt x="242" y="105"/>
                      <a:pt x="242" y="105"/>
                    </a:cubicBezTo>
                    <a:cubicBezTo>
                      <a:pt x="242" y="105"/>
                      <a:pt x="242" y="105"/>
                      <a:pt x="242" y="105"/>
                    </a:cubicBezTo>
                    <a:cubicBezTo>
                      <a:pt x="242" y="105"/>
                      <a:pt x="242" y="105"/>
                      <a:pt x="242" y="105"/>
                    </a:cubicBezTo>
                    <a:cubicBezTo>
                      <a:pt x="242" y="105"/>
                      <a:pt x="242" y="105"/>
                      <a:pt x="242" y="105"/>
                    </a:cubicBezTo>
                    <a:cubicBezTo>
                      <a:pt x="242" y="105"/>
                      <a:pt x="242" y="105"/>
                      <a:pt x="242" y="105"/>
                    </a:cubicBezTo>
                    <a:cubicBezTo>
                      <a:pt x="242" y="105"/>
                      <a:pt x="242" y="105"/>
                      <a:pt x="242" y="105"/>
                    </a:cubicBezTo>
                    <a:close/>
                    <a:moveTo>
                      <a:pt x="237" y="105"/>
                    </a:move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lose/>
                    <a:moveTo>
                      <a:pt x="233" y="105"/>
                    </a:moveTo>
                    <a:cubicBezTo>
                      <a:pt x="233" y="105"/>
                      <a:pt x="232" y="105"/>
                      <a:pt x="232" y="105"/>
                    </a:cubicBezTo>
                    <a:cubicBezTo>
                      <a:pt x="232" y="105"/>
                      <a:pt x="232" y="105"/>
                      <a:pt x="232" y="105"/>
                    </a:cubicBezTo>
                    <a:cubicBezTo>
                      <a:pt x="232" y="105"/>
                      <a:pt x="232" y="105"/>
                      <a:pt x="232" y="105"/>
                    </a:cubicBezTo>
                    <a:cubicBezTo>
                      <a:pt x="232" y="105"/>
                      <a:pt x="232" y="105"/>
                      <a:pt x="232" y="105"/>
                    </a:cubicBezTo>
                    <a:cubicBezTo>
                      <a:pt x="232" y="105"/>
                      <a:pt x="232" y="105"/>
                      <a:pt x="232" y="105"/>
                    </a:cubicBezTo>
                    <a:cubicBezTo>
                      <a:pt x="233" y="105"/>
                      <a:pt x="233" y="105"/>
                      <a:pt x="233" y="105"/>
                    </a:cubicBezTo>
                    <a:cubicBezTo>
                      <a:pt x="233" y="105"/>
                      <a:pt x="234" y="105"/>
                      <a:pt x="234" y="105"/>
                    </a:cubicBezTo>
                    <a:cubicBezTo>
                      <a:pt x="233" y="105"/>
                      <a:pt x="233" y="105"/>
                      <a:pt x="233" y="105"/>
                    </a:cubicBezTo>
                    <a:close/>
                    <a:moveTo>
                      <a:pt x="237" y="105"/>
                    </a:move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6" y="105"/>
                    </a:cubicBezTo>
                    <a:cubicBezTo>
                      <a:pt x="236" y="105"/>
                      <a:pt x="236" y="105"/>
                      <a:pt x="236" y="105"/>
                    </a:cubicBezTo>
                    <a:cubicBezTo>
                      <a:pt x="236"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8" y="105"/>
                      <a:pt x="238" y="105"/>
                      <a:pt x="238" y="105"/>
                    </a:cubicBezTo>
                    <a:cubicBezTo>
                      <a:pt x="238" y="105"/>
                      <a:pt x="238" y="105"/>
                      <a:pt x="238" y="105"/>
                    </a:cubicBezTo>
                    <a:cubicBezTo>
                      <a:pt x="238" y="105"/>
                      <a:pt x="238" y="105"/>
                      <a:pt x="238" y="105"/>
                    </a:cubicBezTo>
                    <a:cubicBezTo>
                      <a:pt x="237" y="105"/>
                      <a:pt x="237" y="105"/>
                      <a:pt x="237" y="105"/>
                    </a:cubicBezTo>
                    <a:close/>
                    <a:moveTo>
                      <a:pt x="240" y="105"/>
                    </a:moveTo>
                    <a:cubicBezTo>
                      <a:pt x="240" y="105"/>
                      <a:pt x="240" y="105"/>
                      <a:pt x="239" y="105"/>
                    </a:cubicBezTo>
                    <a:cubicBezTo>
                      <a:pt x="239" y="105"/>
                      <a:pt x="239" y="105"/>
                      <a:pt x="239" y="105"/>
                    </a:cubicBezTo>
                    <a:cubicBezTo>
                      <a:pt x="240" y="105"/>
                      <a:pt x="240" y="105"/>
                      <a:pt x="241" y="105"/>
                    </a:cubicBezTo>
                    <a:cubicBezTo>
                      <a:pt x="241" y="105"/>
                      <a:pt x="241" y="105"/>
                      <a:pt x="241" y="105"/>
                    </a:cubicBezTo>
                    <a:cubicBezTo>
                      <a:pt x="240" y="105"/>
                      <a:pt x="240" y="105"/>
                      <a:pt x="240" y="105"/>
                    </a:cubicBezTo>
                    <a:close/>
                    <a:moveTo>
                      <a:pt x="243" y="105"/>
                    </a:moveTo>
                    <a:cubicBezTo>
                      <a:pt x="243" y="105"/>
                      <a:pt x="242" y="105"/>
                      <a:pt x="242" y="105"/>
                    </a:cubicBezTo>
                    <a:cubicBezTo>
                      <a:pt x="242" y="105"/>
                      <a:pt x="242" y="105"/>
                      <a:pt x="242" y="105"/>
                    </a:cubicBezTo>
                    <a:cubicBezTo>
                      <a:pt x="242" y="105"/>
                      <a:pt x="242" y="105"/>
                      <a:pt x="242" y="105"/>
                    </a:cubicBezTo>
                    <a:cubicBezTo>
                      <a:pt x="243" y="105"/>
                      <a:pt x="243" y="105"/>
                      <a:pt x="244" y="105"/>
                    </a:cubicBezTo>
                    <a:cubicBezTo>
                      <a:pt x="244" y="105"/>
                      <a:pt x="244" y="105"/>
                      <a:pt x="244" y="105"/>
                    </a:cubicBezTo>
                    <a:cubicBezTo>
                      <a:pt x="244" y="105"/>
                      <a:pt x="244" y="105"/>
                      <a:pt x="244" y="105"/>
                    </a:cubicBezTo>
                    <a:cubicBezTo>
                      <a:pt x="244" y="105"/>
                      <a:pt x="244" y="105"/>
                      <a:pt x="244" y="105"/>
                    </a:cubicBezTo>
                    <a:cubicBezTo>
                      <a:pt x="244" y="105"/>
                      <a:pt x="244" y="105"/>
                      <a:pt x="244" y="105"/>
                    </a:cubicBezTo>
                    <a:cubicBezTo>
                      <a:pt x="244" y="105"/>
                      <a:pt x="243" y="105"/>
                      <a:pt x="243"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8" name="Freeform 780"/>
              <p:cNvSpPr/>
              <p:nvPr/>
            </p:nvSpPr>
            <p:spPr bwMode="auto">
              <a:xfrm>
                <a:off x="1369" y="14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9" name="Freeform 781"/>
              <p:cNvSpPr/>
              <p:nvPr/>
            </p:nvSpPr>
            <p:spPr bwMode="auto">
              <a:xfrm>
                <a:off x="1304" y="1426"/>
                <a:ext cx="0" cy="5"/>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0" name="Freeform 782"/>
              <p:cNvSpPr/>
              <p:nvPr/>
            </p:nvSpPr>
            <p:spPr bwMode="auto">
              <a:xfrm>
                <a:off x="1255" y="14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1" name="Freeform 783"/>
              <p:cNvSpPr/>
              <p:nvPr/>
            </p:nvSpPr>
            <p:spPr bwMode="auto">
              <a:xfrm>
                <a:off x="1255" y="14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2" name="Freeform 784"/>
              <p:cNvSpPr/>
              <p:nvPr/>
            </p:nvSpPr>
            <p:spPr bwMode="auto">
              <a:xfrm>
                <a:off x="1263" y="1472"/>
                <a:ext cx="4" cy="0"/>
              </a:xfrm>
              <a:custGeom>
                <a:avLst/>
                <a:gdLst>
                  <a:gd name="T0" fmla="*/ 1 w 1"/>
                  <a:gd name="T1" fmla="*/ 1 w 1"/>
                  <a:gd name="T2" fmla="*/ 1 w 1"/>
                  <a:gd name="T3" fmla="*/ 1 w 1"/>
                  <a:gd name="T4" fmla="*/ 1 w 1"/>
                  <a:gd name="T5" fmla="*/ 1 w 1"/>
                  <a:gd name="T6" fmla="*/ 0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3" name="Oval 785"/>
              <p:cNvSpPr>
                <a:spLocks noChangeArrowheads="1"/>
              </p:cNvSpPr>
              <p:nvPr/>
            </p:nvSpPr>
            <p:spPr bwMode="auto">
              <a:xfrm>
                <a:off x="1267" y="1472"/>
                <a:ext cx="4"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4" name="Freeform 786"/>
              <p:cNvSpPr/>
              <p:nvPr/>
            </p:nvSpPr>
            <p:spPr bwMode="auto">
              <a:xfrm>
                <a:off x="1247" y="1439"/>
                <a:ext cx="4" cy="4"/>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0"/>
                    </a:cubicBezTo>
                    <a:cubicBezTo>
                      <a:pt x="1"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5" name="Freeform 787"/>
              <p:cNvSpPr>
                <a:spLocks noEditPoints="1"/>
              </p:cNvSpPr>
              <p:nvPr/>
            </p:nvSpPr>
            <p:spPr bwMode="auto">
              <a:xfrm>
                <a:off x="1145" y="1348"/>
                <a:ext cx="20" cy="8"/>
              </a:xfrm>
              <a:custGeom>
                <a:avLst/>
                <a:gdLst>
                  <a:gd name="T0" fmla="*/ 4 w 5"/>
                  <a:gd name="T1" fmla="*/ 1 h 2"/>
                  <a:gd name="T2" fmla="*/ 4 w 5"/>
                  <a:gd name="T3" fmla="*/ 1 h 2"/>
                  <a:gd name="T4" fmla="*/ 3 w 5"/>
                  <a:gd name="T5" fmla="*/ 1 h 2"/>
                  <a:gd name="T6" fmla="*/ 3 w 5"/>
                  <a:gd name="T7" fmla="*/ 1 h 2"/>
                  <a:gd name="T8" fmla="*/ 3 w 5"/>
                  <a:gd name="T9" fmla="*/ 1 h 2"/>
                  <a:gd name="T10" fmla="*/ 3 w 5"/>
                  <a:gd name="T11" fmla="*/ 1 h 2"/>
                  <a:gd name="T12" fmla="*/ 1 w 5"/>
                  <a:gd name="T13" fmla="*/ 1 h 2"/>
                  <a:gd name="T14" fmla="*/ 2 w 5"/>
                  <a:gd name="T15" fmla="*/ 1 h 2"/>
                  <a:gd name="T16" fmla="*/ 1 w 5"/>
                  <a:gd name="T17" fmla="*/ 1 h 2"/>
                  <a:gd name="T18" fmla="*/ 1 w 5"/>
                  <a:gd name="T19" fmla="*/ 1 h 2"/>
                  <a:gd name="T20" fmla="*/ 1 w 5"/>
                  <a:gd name="T21" fmla="*/ 1 h 2"/>
                  <a:gd name="T22" fmla="*/ 1 w 5"/>
                  <a:gd name="T23" fmla="*/ 1 h 2"/>
                  <a:gd name="T24" fmla="*/ 0 w 5"/>
                  <a:gd name="T25" fmla="*/ 1 h 2"/>
                  <a:gd name="T26" fmla="*/ 0 w 5"/>
                  <a:gd name="T27" fmla="*/ 1 h 2"/>
                  <a:gd name="T28" fmla="*/ 0 w 5"/>
                  <a:gd name="T29" fmla="*/ 1 h 2"/>
                  <a:gd name="T30" fmla="*/ 1 w 5"/>
                  <a:gd name="T31" fmla="*/ 1 h 2"/>
                  <a:gd name="T32" fmla="*/ 1 w 5"/>
                  <a:gd name="T33" fmla="*/ 1 h 2"/>
                  <a:gd name="T34" fmla="*/ 1 w 5"/>
                  <a:gd name="T35" fmla="*/ 1 h 2"/>
                  <a:gd name="T36" fmla="*/ 1 w 5"/>
                  <a:gd name="T37" fmla="*/ 1 h 2"/>
                  <a:gd name="T38" fmla="*/ 1 w 5"/>
                  <a:gd name="T39" fmla="*/ 1 h 2"/>
                  <a:gd name="T40" fmla="*/ 0 w 5"/>
                  <a:gd name="T41" fmla="*/ 1 h 2"/>
                  <a:gd name="T42" fmla="*/ 0 w 5"/>
                  <a:gd name="T43" fmla="*/ 1 h 2"/>
                  <a:gd name="T44" fmla="*/ 0 w 5"/>
                  <a:gd name="T45" fmla="*/ 1 h 2"/>
                  <a:gd name="T46" fmla="*/ 1 w 5"/>
                  <a:gd name="T47" fmla="*/ 1 h 2"/>
                  <a:gd name="T48" fmla="*/ 1 w 5"/>
                  <a:gd name="T49" fmla="*/ 1 h 2"/>
                  <a:gd name="T50" fmla="*/ 1 w 5"/>
                  <a:gd name="T51" fmla="*/ 1 h 2"/>
                  <a:gd name="T52" fmla="*/ 2 w 5"/>
                  <a:gd name="T53" fmla="*/ 1 h 2"/>
                  <a:gd name="T54" fmla="*/ 3 w 5"/>
                  <a:gd name="T55" fmla="*/ 1 h 2"/>
                  <a:gd name="T56" fmla="*/ 3 w 5"/>
                  <a:gd name="T57" fmla="*/ 1 h 2"/>
                  <a:gd name="T58" fmla="*/ 3 w 5"/>
                  <a:gd name="T59" fmla="*/ 1 h 2"/>
                  <a:gd name="T60" fmla="*/ 3 w 5"/>
                  <a:gd name="T61" fmla="*/ 1 h 2"/>
                  <a:gd name="T62" fmla="*/ 3 w 5"/>
                  <a:gd name="T63" fmla="*/ 1 h 2"/>
                  <a:gd name="T64" fmla="*/ 3 w 5"/>
                  <a:gd name="T65" fmla="*/ 1 h 2"/>
                  <a:gd name="T66" fmla="*/ 4 w 5"/>
                  <a:gd name="T67" fmla="*/ 1 h 2"/>
                  <a:gd name="T68" fmla="*/ 4 w 5"/>
                  <a:gd name="T69" fmla="*/ 1 h 2"/>
                  <a:gd name="T70" fmla="*/ 5 w 5"/>
                  <a:gd name="T71" fmla="*/ 1 h 2"/>
                  <a:gd name="T72" fmla="*/ 5 w 5"/>
                  <a:gd name="T73" fmla="*/ 1 h 2"/>
                  <a:gd name="T74" fmla="*/ 5 w 5"/>
                  <a:gd name="T75" fmla="*/ 1 h 2"/>
                  <a:gd name="T76" fmla="*/ 4 w 5"/>
                  <a:gd name="T77" fmla="*/ 1 h 2"/>
                  <a:gd name="T78" fmla="*/ 1 w 5"/>
                  <a:gd name="T79" fmla="*/ 1 h 2"/>
                  <a:gd name="T80" fmla="*/ 1 w 5"/>
                  <a:gd name="T81" fmla="*/ 1 h 2"/>
                  <a:gd name="T82" fmla="*/ 1 w 5"/>
                  <a:gd name="T83" fmla="*/ 1 h 2"/>
                  <a:gd name="T84" fmla="*/ 1 w 5"/>
                  <a:gd name="T85" fmla="*/ 1 h 2"/>
                  <a:gd name="T86" fmla="*/ 1 w 5"/>
                  <a:gd name="T87" fmla="*/ 1 h 2"/>
                  <a:gd name="T88" fmla="*/ 1 w 5"/>
                  <a:gd name="T89" fmla="*/ 1 h 2"/>
                  <a:gd name="T90" fmla="*/ 1 w 5"/>
                  <a:gd name="T91" fmla="*/ 1 h 2"/>
                  <a:gd name="T92" fmla="*/ 1 w 5"/>
                  <a:gd name="T93" fmla="*/ 1 h 2"/>
                  <a:gd name="T94" fmla="*/ 1 w 5"/>
                  <a:gd name="T9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 h="2">
                    <a:moveTo>
                      <a:pt x="4" y="1"/>
                    </a:moveTo>
                    <a:cubicBezTo>
                      <a:pt x="4" y="1"/>
                      <a:pt x="4" y="1"/>
                      <a:pt x="4" y="1"/>
                    </a:cubicBezTo>
                    <a:cubicBezTo>
                      <a:pt x="4" y="0"/>
                      <a:pt x="4" y="1"/>
                      <a:pt x="3" y="1"/>
                    </a:cubicBezTo>
                    <a:cubicBezTo>
                      <a:pt x="3" y="1"/>
                      <a:pt x="3" y="1"/>
                      <a:pt x="3" y="1"/>
                    </a:cubicBezTo>
                    <a:cubicBezTo>
                      <a:pt x="3" y="1"/>
                      <a:pt x="3" y="1"/>
                      <a:pt x="3" y="1"/>
                    </a:cubicBezTo>
                    <a:cubicBezTo>
                      <a:pt x="3" y="1"/>
                      <a:pt x="3" y="1"/>
                      <a:pt x="3" y="1"/>
                    </a:cubicBezTo>
                    <a:cubicBezTo>
                      <a:pt x="2" y="1"/>
                      <a:pt x="2" y="0"/>
                      <a:pt x="1"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2"/>
                      <a:pt x="1" y="1"/>
                      <a:pt x="1" y="1"/>
                    </a:cubicBezTo>
                    <a:cubicBezTo>
                      <a:pt x="1" y="1"/>
                      <a:pt x="1" y="1"/>
                      <a:pt x="2" y="1"/>
                    </a:cubicBezTo>
                    <a:cubicBezTo>
                      <a:pt x="2" y="2"/>
                      <a:pt x="2"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4" y="1"/>
                      <a:pt x="4" y="1"/>
                      <a:pt x="4" y="1"/>
                    </a:cubicBezTo>
                    <a:cubicBezTo>
                      <a:pt x="4" y="1"/>
                      <a:pt x="4" y="1"/>
                      <a:pt x="4" y="1"/>
                    </a:cubicBezTo>
                    <a:cubicBezTo>
                      <a:pt x="5" y="1"/>
                      <a:pt x="5" y="1"/>
                      <a:pt x="5" y="1"/>
                    </a:cubicBezTo>
                    <a:cubicBezTo>
                      <a:pt x="5" y="1"/>
                      <a:pt x="5" y="1"/>
                      <a:pt x="5" y="1"/>
                    </a:cubicBezTo>
                    <a:cubicBezTo>
                      <a:pt x="5" y="1"/>
                      <a:pt x="5" y="1"/>
                      <a:pt x="5" y="1"/>
                    </a:cubicBezTo>
                    <a:cubicBezTo>
                      <a:pt x="5" y="1"/>
                      <a:pt x="5" y="1"/>
                      <a:pt x="4" y="1"/>
                    </a:cubicBezTo>
                    <a:close/>
                    <a:moveTo>
                      <a:pt x="1" y="1"/>
                    </a:moveTo>
                    <a:cubicBezTo>
                      <a:pt x="1" y="1"/>
                      <a:pt x="2"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6" name="Freeform 788"/>
              <p:cNvSpPr/>
              <p:nvPr/>
            </p:nvSpPr>
            <p:spPr bwMode="auto">
              <a:xfrm>
                <a:off x="1247" y="1352"/>
                <a:ext cx="4" cy="4"/>
              </a:xfrm>
              <a:custGeom>
                <a:avLst/>
                <a:gdLst>
                  <a:gd name="T0" fmla="*/ 1 w 1"/>
                  <a:gd name="T1" fmla="*/ 1 h 1"/>
                  <a:gd name="T2" fmla="*/ 1 w 1"/>
                  <a:gd name="T3" fmla="*/ 1 h 1"/>
                  <a:gd name="T4" fmla="*/ 1 w 1"/>
                  <a:gd name="T5" fmla="*/ 1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1" y="1"/>
                      <a:pt x="1" y="1"/>
                      <a:pt x="1" y="1"/>
                    </a:cubicBezTo>
                    <a:cubicBezTo>
                      <a:pt x="1" y="0"/>
                      <a:pt x="0"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7" name="Freeform 789"/>
              <p:cNvSpPr/>
              <p:nvPr/>
            </p:nvSpPr>
            <p:spPr bwMode="auto">
              <a:xfrm>
                <a:off x="1316" y="11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8" name="Freeform 790"/>
              <p:cNvSpPr/>
              <p:nvPr/>
            </p:nvSpPr>
            <p:spPr bwMode="auto">
              <a:xfrm>
                <a:off x="1312" y="1179"/>
                <a:ext cx="4"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9" name="Freeform 791"/>
              <p:cNvSpPr/>
              <p:nvPr/>
            </p:nvSpPr>
            <p:spPr bwMode="auto">
              <a:xfrm>
                <a:off x="1235" y="11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0" name="Freeform 792"/>
              <p:cNvSpPr/>
              <p:nvPr/>
            </p:nvSpPr>
            <p:spPr bwMode="auto">
              <a:xfrm>
                <a:off x="1235" y="11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1" name="Freeform 793"/>
              <p:cNvSpPr/>
              <p:nvPr/>
            </p:nvSpPr>
            <p:spPr bwMode="auto">
              <a:xfrm>
                <a:off x="2113" y="1422"/>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2" name="Freeform 794"/>
              <p:cNvSpPr/>
              <p:nvPr/>
            </p:nvSpPr>
            <p:spPr bwMode="auto">
              <a:xfrm>
                <a:off x="2105" y="1468"/>
                <a:ext cx="8" cy="4"/>
              </a:xfrm>
              <a:custGeom>
                <a:avLst/>
                <a:gdLst>
                  <a:gd name="T0" fmla="*/ 1 w 2"/>
                  <a:gd name="T1" fmla="*/ 0 h 1"/>
                  <a:gd name="T2" fmla="*/ 1 w 2"/>
                  <a:gd name="T3" fmla="*/ 0 h 1"/>
                </a:gdLst>
                <a:ahLst/>
                <a:cxnLst>
                  <a:cxn ang="0">
                    <a:pos x="T0" y="T1"/>
                  </a:cxn>
                  <a:cxn ang="0">
                    <a:pos x="T2" y="T3"/>
                  </a:cxn>
                </a:cxnLst>
                <a:rect l="0" t="0" r="r" b="b"/>
                <a:pathLst>
                  <a:path w="2" h="1">
                    <a:moveTo>
                      <a:pt x="1" y="0"/>
                    </a:moveTo>
                    <a:cubicBezTo>
                      <a:pt x="2"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3" name="Freeform 795"/>
              <p:cNvSpPr/>
              <p:nvPr/>
            </p:nvSpPr>
            <p:spPr bwMode="auto">
              <a:xfrm>
                <a:off x="2105" y="1555"/>
                <a:ext cx="0" cy="4"/>
              </a:xfrm>
              <a:custGeom>
                <a:avLst/>
                <a:gdLst>
                  <a:gd name="T0" fmla="*/ 1 h 1"/>
                  <a:gd name="T1" fmla="*/ 1 h 1"/>
                  <a:gd name="T2" fmla="*/ 1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1"/>
                    </a:cubicBez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4" name="Freeform 796"/>
              <p:cNvSpPr/>
              <p:nvPr/>
            </p:nvSpPr>
            <p:spPr bwMode="auto">
              <a:xfrm>
                <a:off x="2080" y="1447"/>
                <a:ext cx="8"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1" y="0"/>
                      <a:pt x="2"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5" name="Freeform 797"/>
              <p:cNvSpPr/>
              <p:nvPr/>
            </p:nvSpPr>
            <p:spPr bwMode="auto">
              <a:xfrm>
                <a:off x="2076" y="1488"/>
                <a:ext cx="8" cy="5"/>
              </a:xfrm>
              <a:custGeom>
                <a:avLst/>
                <a:gdLst>
                  <a:gd name="T0" fmla="*/ 0 w 2"/>
                  <a:gd name="T1" fmla="*/ 0 h 1"/>
                  <a:gd name="T2" fmla="*/ 0 w 2"/>
                  <a:gd name="T3" fmla="*/ 0 h 1"/>
                  <a:gd name="T4" fmla="*/ 0 w 2"/>
                  <a:gd name="T5" fmla="*/ 0 h 1"/>
                  <a:gd name="T6" fmla="*/ 0 w 2"/>
                  <a:gd name="T7" fmla="*/ 1 h 1"/>
                  <a:gd name="T8" fmla="*/ 2 w 2"/>
                  <a:gd name="T9" fmla="*/ 1 h 1"/>
                  <a:gd name="T10" fmla="*/ 1 w 2"/>
                  <a:gd name="T11" fmla="*/ 0 h 1"/>
                  <a:gd name="T12" fmla="*/ 1 w 2"/>
                  <a:gd name="T13" fmla="*/ 0 h 1"/>
                  <a:gd name="T14" fmla="*/ 0 w 2"/>
                  <a:gd name="T15" fmla="*/ 0 h 1"/>
                  <a:gd name="T16" fmla="*/ 0 w 2"/>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0"/>
                    </a:moveTo>
                    <a:cubicBezTo>
                      <a:pt x="0" y="0"/>
                      <a:pt x="0" y="0"/>
                      <a:pt x="0" y="0"/>
                    </a:cubicBezTo>
                    <a:cubicBezTo>
                      <a:pt x="0" y="0"/>
                      <a:pt x="0" y="0"/>
                      <a:pt x="0" y="0"/>
                    </a:cubicBezTo>
                    <a:cubicBezTo>
                      <a:pt x="0" y="1"/>
                      <a:pt x="0" y="1"/>
                      <a:pt x="0" y="1"/>
                    </a:cubicBezTo>
                    <a:cubicBezTo>
                      <a:pt x="1" y="1"/>
                      <a:pt x="1" y="1"/>
                      <a:pt x="2" y="1"/>
                    </a:cubicBezTo>
                    <a:cubicBezTo>
                      <a:pt x="1" y="1"/>
                      <a:pt x="1" y="0"/>
                      <a:pt x="1"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6" name="Freeform 798"/>
              <p:cNvSpPr/>
              <p:nvPr/>
            </p:nvSpPr>
            <p:spPr bwMode="auto">
              <a:xfrm>
                <a:off x="2060" y="1422"/>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7" name="Freeform 799"/>
              <p:cNvSpPr/>
              <p:nvPr/>
            </p:nvSpPr>
            <p:spPr bwMode="auto">
              <a:xfrm>
                <a:off x="1974" y="1059"/>
                <a:ext cx="78" cy="8"/>
              </a:xfrm>
              <a:custGeom>
                <a:avLst/>
                <a:gdLst>
                  <a:gd name="T0" fmla="*/ 18 w 19"/>
                  <a:gd name="T1" fmla="*/ 2 h 2"/>
                  <a:gd name="T2" fmla="*/ 18 w 19"/>
                  <a:gd name="T3" fmla="*/ 1 h 2"/>
                  <a:gd name="T4" fmla="*/ 19 w 19"/>
                  <a:gd name="T5" fmla="*/ 1 h 2"/>
                  <a:gd name="T6" fmla="*/ 15 w 19"/>
                  <a:gd name="T7" fmla="*/ 0 h 2"/>
                  <a:gd name="T8" fmla="*/ 9 w 19"/>
                  <a:gd name="T9" fmla="*/ 0 h 2"/>
                  <a:gd name="T10" fmla="*/ 9 w 19"/>
                  <a:gd name="T11" fmla="*/ 1 h 2"/>
                  <a:gd name="T12" fmla="*/ 9 w 19"/>
                  <a:gd name="T13" fmla="*/ 1 h 2"/>
                  <a:gd name="T14" fmla="*/ 2 w 19"/>
                  <a:gd name="T15" fmla="*/ 1 h 2"/>
                  <a:gd name="T16" fmla="*/ 2 w 19"/>
                  <a:gd name="T17" fmla="*/ 1 h 2"/>
                  <a:gd name="T18" fmla="*/ 1 w 19"/>
                  <a:gd name="T19" fmla="*/ 1 h 2"/>
                  <a:gd name="T20" fmla="*/ 0 w 19"/>
                  <a:gd name="T21" fmla="*/ 1 h 2"/>
                  <a:gd name="T22" fmla="*/ 0 w 19"/>
                  <a:gd name="T23" fmla="*/ 1 h 2"/>
                  <a:gd name="T24" fmla="*/ 0 w 19"/>
                  <a:gd name="T25" fmla="*/ 1 h 2"/>
                  <a:gd name="T26" fmla="*/ 0 w 19"/>
                  <a:gd name="T27" fmla="*/ 1 h 2"/>
                  <a:gd name="T28" fmla="*/ 1 w 19"/>
                  <a:gd name="T29" fmla="*/ 1 h 2"/>
                  <a:gd name="T30" fmla="*/ 2 w 19"/>
                  <a:gd name="T31" fmla="*/ 1 h 2"/>
                  <a:gd name="T32" fmla="*/ 3 w 19"/>
                  <a:gd name="T33" fmla="*/ 2 h 2"/>
                  <a:gd name="T34" fmla="*/ 7 w 19"/>
                  <a:gd name="T35" fmla="*/ 2 h 2"/>
                  <a:gd name="T36" fmla="*/ 10 w 19"/>
                  <a:gd name="T37" fmla="*/ 2 h 2"/>
                  <a:gd name="T38" fmla="*/ 12 w 19"/>
                  <a:gd name="T39" fmla="*/ 2 h 2"/>
                  <a:gd name="T40" fmla="*/ 15 w 19"/>
                  <a:gd name="T41" fmla="*/ 2 h 2"/>
                  <a:gd name="T42" fmla="*/ 15 w 19"/>
                  <a:gd name="T43" fmla="*/ 2 h 2"/>
                  <a:gd name="T44" fmla="*/ 18 w 19"/>
                  <a:gd name="T4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2">
                    <a:moveTo>
                      <a:pt x="18" y="2"/>
                    </a:moveTo>
                    <a:cubicBezTo>
                      <a:pt x="18" y="2"/>
                      <a:pt x="18" y="2"/>
                      <a:pt x="18" y="1"/>
                    </a:cubicBezTo>
                    <a:cubicBezTo>
                      <a:pt x="18" y="2"/>
                      <a:pt x="19" y="1"/>
                      <a:pt x="19" y="1"/>
                    </a:cubicBezTo>
                    <a:cubicBezTo>
                      <a:pt x="18" y="0"/>
                      <a:pt x="17" y="0"/>
                      <a:pt x="15" y="0"/>
                    </a:cubicBezTo>
                    <a:cubicBezTo>
                      <a:pt x="13" y="0"/>
                      <a:pt x="11" y="0"/>
                      <a:pt x="9" y="0"/>
                    </a:cubicBezTo>
                    <a:cubicBezTo>
                      <a:pt x="9" y="1"/>
                      <a:pt x="9" y="0"/>
                      <a:pt x="9" y="1"/>
                    </a:cubicBezTo>
                    <a:cubicBezTo>
                      <a:pt x="9" y="1"/>
                      <a:pt x="9" y="1"/>
                      <a:pt x="9" y="1"/>
                    </a:cubicBezTo>
                    <a:cubicBezTo>
                      <a:pt x="7" y="1"/>
                      <a:pt x="5" y="1"/>
                      <a:pt x="2" y="1"/>
                    </a:cubicBezTo>
                    <a:cubicBezTo>
                      <a:pt x="2" y="1"/>
                      <a:pt x="2" y="1"/>
                      <a:pt x="2" y="1"/>
                    </a:cubicBezTo>
                    <a:cubicBezTo>
                      <a:pt x="2" y="1"/>
                      <a:pt x="2" y="1"/>
                      <a:pt x="1" y="1"/>
                    </a:cubicBezTo>
                    <a:cubicBezTo>
                      <a:pt x="1" y="1"/>
                      <a:pt x="1" y="1"/>
                      <a:pt x="0" y="1"/>
                    </a:cubicBezTo>
                    <a:cubicBezTo>
                      <a:pt x="0" y="1"/>
                      <a:pt x="0" y="1"/>
                      <a:pt x="0" y="1"/>
                    </a:cubicBezTo>
                    <a:cubicBezTo>
                      <a:pt x="0" y="1"/>
                      <a:pt x="0" y="1"/>
                      <a:pt x="0" y="1"/>
                    </a:cubicBezTo>
                    <a:cubicBezTo>
                      <a:pt x="0" y="1"/>
                      <a:pt x="0" y="1"/>
                      <a:pt x="0" y="1"/>
                    </a:cubicBezTo>
                    <a:cubicBezTo>
                      <a:pt x="0" y="1"/>
                      <a:pt x="1" y="1"/>
                      <a:pt x="1" y="1"/>
                    </a:cubicBezTo>
                    <a:cubicBezTo>
                      <a:pt x="2" y="1"/>
                      <a:pt x="2" y="1"/>
                      <a:pt x="2" y="1"/>
                    </a:cubicBezTo>
                    <a:cubicBezTo>
                      <a:pt x="2" y="2"/>
                      <a:pt x="3" y="2"/>
                      <a:pt x="3" y="2"/>
                    </a:cubicBezTo>
                    <a:cubicBezTo>
                      <a:pt x="5" y="2"/>
                      <a:pt x="6" y="2"/>
                      <a:pt x="7" y="2"/>
                    </a:cubicBezTo>
                    <a:cubicBezTo>
                      <a:pt x="9" y="2"/>
                      <a:pt x="9" y="2"/>
                      <a:pt x="10" y="2"/>
                    </a:cubicBezTo>
                    <a:cubicBezTo>
                      <a:pt x="11" y="2"/>
                      <a:pt x="11" y="2"/>
                      <a:pt x="12" y="2"/>
                    </a:cubicBezTo>
                    <a:cubicBezTo>
                      <a:pt x="13" y="2"/>
                      <a:pt x="14" y="2"/>
                      <a:pt x="15" y="2"/>
                    </a:cubicBezTo>
                    <a:cubicBezTo>
                      <a:pt x="15" y="2"/>
                      <a:pt x="15" y="2"/>
                      <a:pt x="15" y="2"/>
                    </a:cubicBezTo>
                    <a:cubicBezTo>
                      <a:pt x="16" y="2"/>
                      <a:pt x="17" y="2"/>
                      <a:pt x="1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8" name="Freeform 800"/>
              <p:cNvSpPr/>
              <p:nvPr/>
            </p:nvSpPr>
            <p:spPr bwMode="auto">
              <a:xfrm>
                <a:off x="2039" y="1385"/>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9" name="Freeform 801"/>
              <p:cNvSpPr/>
              <p:nvPr/>
            </p:nvSpPr>
            <p:spPr bwMode="auto">
              <a:xfrm>
                <a:off x="2039" y="1439"/>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0" name="Freeform 802"/>
              <p:cNvSpPr/>
              <p:nvPr/>
            </p:nvSpPr>
            <p:spPr bwMode="auto">
              <a:xfrm>
                <a:off x="2011" y="121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1" name="Freeform 803"/>
              <p:cNvSpPr/>
              <p:nvPr/>
            </p:nvSpPr>
            <p:spPr bwMode="auto">
              <a:xfrm>
                <a:off x="2007" y="12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2" name="Freeform 804"/>
              <p:cNvSpPr/>
              <p:nvPr/>
            </p:nvSpPr>
            <p:spPr bwMode="auto">
              <a:xfrm>
                <a:off x="2007" y="1331"/>
                <a:ext cx="4" cy="5"/>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0"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3" name="Freeform 805"/>
              <p:cNvSpPr/>
              <p:nvPr/>
            </p:nvSpPr>
            <p:spPr bwMode="auto">
              <a:xfrm>
                <a:off x="2003" y="1513"/>
                <a:ext cx="4" cy="4"/>
              </a:xfrm>
              <a:custGeom>
                <a:avLst/>
                <a:gdLst>
                  <a:gd name="T0" fmla="*/ 0 w 1"/>
                  <a:gd name="T1" fmla="*/ 1 h 1"/>
                  <a:gd name="T2" fmla="*/ 1 w 1"/>
                  <a:gd name="T3" fmla="*/ 1 h 1"/>
                  <a:gd name="T4" fmla="*/ 1 w 1"/>
                  <a:gd name="T5" fmla="*/ 0 h 1"/>
                  <a:gd name="T6" fmla="*/ 0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1"/>
                      <a:pt x="1" y="1"/>
                      <a:pt x="1" y="0"/>
                    </a:cubicBezTo>
                    <a:cubicBezTo>
                      <a:pt x="1" y="0"/>
                      <a:pt x="1" y="0"/>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4" name="Freeform 806"/>
              <p:cNvSpPr/>
              <p:nvPr/>
            </p:nvSpPr>
            <p:spPr bwMode="auto">
              <a:xfrm>
                <a:off x="1925" y="1249"/>
                <a:ext cx="4" cy="4"/>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5" name="Freeform 807"/>
              <p:cNvSpPr/>
              <p:nvPr/>
            </p:nvSpPr>
            <p:spPr bwMode="auto">
              <a:xfrm>
                <a:off x="1913" y="1583"/>
                <a:ext cx="8" cy="0"/>
              </a:xfrm>
              <a:custGeom>
                <a:avLst/>
                <a:gdLst>
                  <a:gd name="T0" fmla="*/ 1 w 2"/>
                  <a:gd name="T1" fmla="*/ 1 w 2"/>
                </a:gdLst>
                <a:ahLst/>
                <a:cxnLst>
                  <a:cxn ang="0">
                    <a:pos x="T0" y="0"/>
                  </a:cxn>
                  <a:cxn ang="0">
                    <a:pos x="T1" y="0"/>
                  </a:cxn>
                </a:cxnLst>
                <a:rect l="0" t="0" r="r" b="b"/>
                <a:pathLst>
                  <a:path w="2">
                    <a:moveTo>
                      <a:pt x="1" y="0"/>
                    </a:moveTo>
                    <a:cubicBezTo>
                      <a:pt x="0"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2" name="Group 1009"/>
            <p:cNvGrpSpPr/>
            <p:nvPr/>
          </p:nvGrpSpPr>
          <p:grpSpPr bwMode="auto">
            <a:xfrm>
              <a:off x="524" y="943"/>
              <a:ext cx="1650" cy="649"/>
              <a:chOff x="524" y="943"/>
              <a:chExt cx="1650" cy="649"/>
            </a:xfrm>
            <a:grpFill/>
          </p:grpSpPr>
          <p:sp>
            <p:nvSpPr>
              <p:cNvPr id="336" name="Freeform 809"/>
              <p:cNvSpPr/>
              <p:nvPr/>
            </p:nvSpPr>
            <p:spPr bwMode="auto">
              <a:xfrm>
                <a:off x="1888" y="1261"/>
                <a:ext cx="4" cy="4"/>
              </a:xfrm>
              <a:custGeom>
                <a:avLst/>
                <a:gdLst>
                  <a:gd name="T0" fmla="*/ 0 w 1"/>
                  <a:gd name="T1" fmla="*/ 0 h 1"/>
                  <a:gd name="T2" fmla="*/ 1 w 1"/>
                  <a:gd name="T3" fmla="*/ 0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810"/>
              <p:cNvSpPr/>
              <p:nvPr/>
            </p:nvSpPr>
            <p:spPr bwMode="auto">
              <a:xfrm>
                <a:off x="1880" y="1282"/>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811"/>
              <p:cNvSpPr/>
              <p:nvPr/>
            </p:nvSpPr>
            <p:spPr bwMode="auto">
              <a:xfrm>
                <a:off x="1860" y="15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812"/>
              <p:cNvSpPr/>
              <p:nvPr/>
            </p:nvSpPr>
            <p:spPr bwMode="auto">
              <a:xfrm>
                <a:off x="1851" y="1195"/>
                <a:ext cx="0" cy="4"/>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813"/>
              <p:cNvSpPr/>
              <p:nvPr/>
            </p:nvSpPr>
            <p:spPr bwMode="auto">
              <a:xfrm>
                <a:off x="1802" y="1583"/>
                <a:ext cx="29" cy="5"/>
              </a:xfrm>
              <a:custGeom>
                <a:avLst/>
                <a:gdLst>
                  <a:gd name="T0" fmla="*/ 1 w 7"/>
                  <a:gd name="T1" fmla="*/ 0 h 1"/>
                  <a:gd name="T2" fmla="*/ 1 w 7"/>
                  <a:gd name="T3" fmla="*/ 0 h 1"/>
                  <a:gd name="T4" fmla="*/ 0 w 7"/>
                  <a:gd name="T5" fmla="*/ 0 h 1"/>
                  <a:gd name="T6" fmla="*/ 0 w 7"/>
                  <a:gd name="T7" fmla="*/ 0 h 1"/>
                  <a:gd name="T8" fmla="*/ 0 w 7"/>
                  <a:gd name="T9" fmla="*/ 0 h 1"/>
                  <a:gd name="T10" fmla="*/ 0 w 7"/>
                  <a:gd name="T11" fmla="*/ 0 h 1"/>
                  <a:gd name="T12" fmla="*/ 0 w 7"/>
                  <a:gd name="T13" fmla="*/ 0 h 1"/>
                  <a:gd name="T14" fmla="*/ 0 w 7"/>
                  <a:gd name="T15" fmla="*/ 0 h 1"/>
                  <a:gd name="T16" fmla="*/ 1 w 7"/>
                  <a:gd name="T17" fmla="*/ 0 h 1"/>
                  <a:gd name="T18" fmla="*/ 1 w 7"/>
                  <a:gd name="T19" fmla="*/ 0 h 1"/>
                  <a:gd name="T20" fmla="*/ 1 w 7"/>
                  <a:gd name="T21" fmla="*/ 0 h 1"/>
                  <a:gd name="T22" fmla="*/ 6 w 7"/>
                  <a:gd name="T23" fmla="*/ 0 h 1"/>
                  <a:gd name="T24" fmla="*/ 7 w 7"/>
                  <a:gd name="T25" fmla="*/ 0 h 1"/>
                  <a:gd name="T26" fmla="*/ 1 w 7"/>
                  <a:gd name="T2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
                    <a:moveTo>
                      <a:pt x="1" y="0"/>
                    </a:move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3" y="1"/>
                      <a:pt x="4" y="0"/>
                      <a:pt x="6" y="0"/>
                    </a:cubicBezTo>
                    <a:cubicBezTo>
                      <a:pt x="6" y="0"/>
                      <a:pt x="6" y="0"/>
                      <a:pt x="7" y="0"/>
                    </a:cubicBezTo>
                    <a:cubicBezTo>
                      <a:pt x="5"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Freeform 814"/>
              <p:cNvSpPr>
                <a:spLocks noEditPoints="1"/>
              </p:cNvSpPr>
              <p:nvPr/>
            </p:nvSpPr>
            <p:spPr bwMode="auto">
              <a:xfrm>
                <a:off x="1680" y="1579"/>
                <a:ext cx="118" cy="4"/>
              </a:xfrm>
              <a:custGeom>
                <a:avLst/>
                <a:gdLst>
                  <a:gd name="T0" fmla="*/ 28 w 29"/>
                  <a:gd name="T1" fmla="*/ 1 h 1"/>
                  <a:gd name="T2" fmla="*/ 29 w 29"/>
                  <a:gd name="T3" fmla="*/ 1 h 1"/>
                  <a:gd name="T4" fmla="*/ 28 w 29"/>
                  <a:gd name="T5" fmla="*/ 1 h 1"/>
                  <a:gd name="T6" fmla="*/ 28 w 29"/>
                  <a:gd name="T7" fmla="*/ 1 h 1"/>
                  <a:gd name="T8" fmla="*/ 23 w 29"/>
                  <a:gd name="T9" fmla="*/ 1 h 1"/>
                  <a:gd name="T10" fmla="*/ 22 w 29"/>
                  <a:gd name="T11" fmla="*/ 1 h 1"/>
                  <a:gd name="T12" fmla="*/ 21 w 29"/>
                  <a:gd name="T13" fmla="*/ 1 h 1"/>
                  <a:gd name="T14" fmla="*/ 19 w 29"/>
                  <a:gd name="T15" fmla="*/ 1 h 1"/>
                  <a:gd name="T16" fmla="*/ 17 w 29"/>
                  <a:gd name="T17" fmla="*/ 1 h 1"/>
                  <a:gd name="T18" fmla="*/ 16 w 29"/>
                  <a:gd name="T19" fmla="*/ 1 h 1"/>
                  <a:gd name="T20" fmla="*/ 16 w 29"/>
                  <a:gd name="T21" fmla="*/ 1 h 1"/>
                  <a:gd name="T22" fmla="*/ 15 w 29"/>
                  <a:gd name="T23" fmla="*/ 1 h 1"/>
                  <a:gd name="T24" fmla="*/ 14 w 29"/>
                  <a:gd name="T25" fmla="*/ 1 h 1"/>
                  <a:gd name="T26" fmla="*/ 14 w 29"/>
                  <a:gd name="T27" fmla="*/ 0 h 1"/>
                  <a:gd name="T28" fmla="*/ 12 w 29"/>
                  <a:gd name="T29" fmla="*/ 0 h 1"/>
                  <a:gd name="T30" fmla="*/ 11 w 29"/>
                  <a:gd name="T31" fmla="*/ 0 h 1"/>
                  <a:gd name="T32" fmla="*/ 10 w 29"/>
                  <a:gd name="T33" fmla="*/ 0 h 1"/>
                  <a:gd name="T34" fmla="*/ 10 w 29"/>
                  <a:gd name="T35" fmla="*/ 0 h 1"/>
                  <a:gd name="T36" fmla="*/ 6 w 29"/>
                  <a:gd name="T37" fmla="*/ 0 h 1"/>
                  <a:gd name="T38" fmla="*/ 6 w 29"/>
                  <a:gd name="T39" fmla="*/ 0 h 1"/>
                  <a:gd name="T40" fmla="*/ 5 w 29"/>
                  <a:gd name="T41" fmla="*/ 0 h 1"/>
                  <a:gd name="T42" fmla="*/ 4 w 29"/>
                  <a:gd name="T43" fmla="*/ 0 h 1"/>
                  <a:gd name="T44" fmla="*/ 4 w 29"/>
                  <a:gd name="T45" fmla="*/ 0 h 1"/>
                  <a:gd name="T46" fmla="*/ 4 w 29"/>
                  <a:gd name="T47" fmla="*/ 0 h 1"/>
                  <a:gd name="T48" fmla="*/ 3 w 29"/>
                  <a:gd name="T49" fmla="*/ 0 h 1"/>
                  <a:gd name="T50" fmla="*/ 1 w 29"/>
                  <a:gd name="T51" fmla="*/ 0 h 1"/>
                  <a:gd name="T52" fmla="*/ 0 w 29"/>
                  <a:gd name="T53" fmla="*/ 0 h 1"/>
                  <a:gd name="T54" fmla="*/ 3 w 29"/>
                  <a:gd name="T55" fmla="*/ 0 h 1"/>
                  <a:gd name="T56" fmla="*/ 3 w 29"/>
                  <a:gd name="T57" fmla="*/ 0 h 1"/>
                  <a:gd name="T58" fmla="*/ 4 w 29"/>
                  <a:gd name="T59" fmla="*/ 0 h 1"/>
                  <a:gd name="T60" fmla="*/ 5 w 29"/>
                  <a:gd name="T61" fmla="*/ 0 h 1"/>
                  <a:gd name="T62" fmla="*/ 5 w 29"/>
                  <a:gd name="T63" fmla="*/ 1 h 1"/>
                  <a:gd name="T64" fmla="*/ 6 w 29"/>
                  <a:gd name="T65" fmla="*/ 1 h 1"/>
                  <a:gd name="T66" fmla="*/ 9 w 29"/>
                  <a:gd name="T67" fmla="*/ 1 h 1"/>
                  <a:gd name="T68" fmla="*/ 10 w 29"/>
                  <a:gd name="T69" fmla="*/ 1 h 1"/>
                  <a:gd name="T70" fmla="*/ 11 w 29"/>
                  <a:gd name="T71" fmla="*/ 1 h 1"/>
                  <a:gd name="T72" fmla="*/ 14 w 29"/>
                  <a:gd name="T73" fmla="*/ 1 h 1"/>
                  <a:gd name="T74" fmla="*/ 15 w 29"/>
                  <a:gd name="T75" fmla="*/ 1 h 1"/>
                  <a:gd name="T76" fmla="*/ 16 w 29"/>
                  <a:gd name="T77" fmla="*/ 1 h 1"/>
                  <a:gd name="T78" fmla="*/ 16 w 29"/>
                  <a:gd name="T79" fmla="*/ 1 h 1"/>
                  <a:gd name="T80" fmla="*/ 21 w 29"/>
                  <a:gd name="T81" fmla="*/ 1 h 1"/>
                  <a:gd name="T82" fmla="*/ 21 w 29"/>
                  <a:gd name="T83" fmla="*/ 1 h 1"/>
                  <a:gd name="T84" fmla="*/ 22 w 29"/>
                  <a:gd name="T85" fmla="*/ 1 h 1"/>
                  <a:gd name="T86" fmla="*/ 23 w 29"/>
                  <a:gd name="T87" fmla="*/ 1 h 1"/>
                  <a:gd name="T88" fmla="*/ 23 w 29"/>
                  <a:gd name="T89" fmla="*/ 1 h 1"/>
                  <a:gd name="T90" fmla="*/ 23 w 29"/>
                  <a:gd name="T91" fmla="*/ 1 h 1"/>
                  <a:gd name="T92" fmla="*/ 28 w 29"/>
                  <a:gd name="T93" fmla="*/ 1 h 1"/>
                  <a:gd name="T94" fmla="*/ 6 w 29"/>
                  <a:gd name="T95" fmla="*/ 0 h 1"/>
                  <a:gd name="T96" fmla="*/ 6 w 29"/>
                  <a:gd name="T97" fmla="*/ 0 h 1"/>
                  <a:gd name="T98" fmla="*/ 6 w 29"/>
                  <a:gd name="T99" fmla="*/ 1 h 1"/>
                  <a:gd name="T100" fmla="*/ 11 w 29"/>
                  <a:gd name="T101" fmla="*/ 1 h 1"/>
                  <a:gd name="T102" fmla="*/ 11 w 29"/>
                  <a:gd name="T103" fmla="*/ 1 h 1"/>
                  <a:gd name="T104" fmla="*/ 10 w 29"/>
                  <a:gd name="T105" fmla="*/ 1 h 1"/>
                  <a:gd name="T106" fmla="*/ 10 w 29"/>
                  <a:gd name="T10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 h="1">
                    <a:moveTo>
                      <a:pt x="28" y="1"/>
                    </a:moveTo>
                    <a:cubicBezTo>
                      <a:pt x="28" y="1"/>
                      <a:pt x="28" y="1"/>
                      <a:pt x="28" y="1"/>
                    </a:cubicBezTo>
                    <a:cubicBezTo>
                      <a:pt x="28" y="1"/>
                      <a:pt x="29" y="1"/>
                      <a:pt x="29" y="1"/>
                    </a:cubicBezTo>
                    <a:cubicBezTo>
                      <a:pt x="29" y="1"/>
                      <a:pt x="29" y="1"/>
                      <a:pt x="29" y="1"/>
                    </a:cubicBezTo>
                    <a:cubicBezTo>
                      <a:pt x="29" y="1"/>
                      <a:pt x="29" y="1"/>
                      <a:pt x="29" y="1"/>
                    </a:cubicBezTo>
                    <a:cubicBezTo>
                      <a:pt x="29" y="1"/>
                      <a:pt x="28" y="1"/>
                      <a:pt x="28" y="1"/>
                    </a:cubicBezTo>
                    <a:cubicBezTo>
                      <a:pt x="28" y="1"/>
                      <a:pt x="28" y="1"/>
                      <a:pt x="28" y="1"/>
                    </a:cubicBezTo>
                    <a:cubicBezTo>
                      <a:pt x="28" y="1"/>
                      <a:pt x="28" y="1"/>
                      <a:pt x="28" y="1"/>
                    </a:cubicBezTo>
                    <a:cubicBezTo>
                      <a:pt x="26" y="1"/>
                      <a:pt x="25" y="1"/>
                      <a:pt x="23" y="1"/>
                    </a:cubicBezTo>
                    <a:cubicBezTo>
                      <a:pt x="23" y="1"/>
                      <a:pt x="23" y="1"/>
                      <a:pt x="23" y="1"/>
                    </a:cubicBezTo>
                    <a:cubicBezTo>
                      <a:pt x="23" y="1"/>
                      <a:pt x="23" y="1"/>
                      <a:pt x="23" y="1"/>
                    </a:cubicBezTo>
                    <a:cubicBezTo>
                      <a:pt x="23" y="1"/>
                      <a:pt x="22" y="0"/>
                      <a:pt x="22" y="1"/>
                    </a:cubicBezTo>
                    <a:cubicBezTo>
                      <a:pt x="22" y="1"/>
                      <a:pt x="22" y="1"/>
                      <a:pt x="21" y="1"/>
                    </a:cubicBezTo>
                    <a:cubicBezTo>
                      <a:pt x="21" y="1"/>
                      <a:pt x="21" y="1"/>
                      <a:pt x="21" y="1"/>
                    </a:cubicBezTo>
                    <a:cubicBezTo>
                      <a:pt x="20" y="1"/>
                      <a:pt x="20" y="0"/>
                      <a:pt x="20" y="0"/>
                    </a:cubicBezTo>
                    <a:cubicBezTo>
                      <a:pt x="19" y="0"/>
                      <a:pt x="19" y="1"/>
                      <a:pt x="19" y="1"/>
                    </a:cubicBezTo>
                    <a:cubicBezTo>
                      <a:pt x="19" y="1"/>
                      <a:pt x="19" y="0"/>
                      <a:pt x="19" y="0"/>
                    </a:cubicBezTo>
                    <a:cubicBezTo>
                      <a:pt x="18" y="0"/>
                      <a:pt x="18" y="0"/>
                      <a:pt x="17" y="1"/>
                    </a:cubicBezTo>
                    <a:cubicBezTo>
                      <a:pt x="17" y="0"/>
                      <a:pt x="17" y="0"/>
                      <a:pt x="17" y="0"/>
                    </a:cubicBezTo>
                    <a:cubicBezTo>
                      <a:pt x="17" y="0"/>
                      <a:pt x="17" y="1"/>
                      <a:pt x="16" y="1"/>
                    </a:cubicBezTo>
                    <a:cubicBezTo>
                      <a:pt x="16" y="1"/>
                      <a:pt x="16" y="1"/>
                      <a:pt x="16" y="1"/>
                    </a:cubicBezTo>
                    <a:cubicBezTo>
                      <a:pt x="16" y="1"/>
                      <a:pt x="16" y="1"/>
                      <a:pt x="16" y="1"/>
                    </a:cubicBezTo>
                    <a:cubicBezTo>
                      <a:pt x="16" y="1"/>
                      <a:pt x="16" y="1"/>
                      <a:pt x="16" y="1"/>
                    </a:cubicBezTo>
                    <a:cubicBezTo>
                      <a:pt x="16" y="0"/>
                      <a:pt x="15" y="1"/>
                      <a:pt x="15" y="1"/>
                    </a:cubicBezTo>
                    <a:cubicBezTo>
                      <a:pt x="15" y="1"/>
                      <a:pt x="15" y="1"/>
                      <a:pt x="15" y="1"/>
                    </a:cubicBezTo>
                    <a:cubicBezTo>
                      <a:pt x="15" y="1"/>
                      <a:pt x="15" y="1"/>
                      <a:pt x="14" y="1"/>
                    </a:cubicBezTo>
                    <a:cubicBezTo>
                      <a:pt x="14" y="1"/>
                      <a:pt x="14" y="0"/>
                      <a:pt x="14" y="0"/>
                    </a:cubicBezTo>
                    <a:cubicBezTo>
                      <a:pt x="14" y="0"/>
                      <a:pt x="14" y="0"/>
                      <a:pt x="14" y="0"/>
                    </a:cubicBezTo>
                    <a:cubicBezTo>
                      <a:pt x="14" y="0"/>
                      <a:pt x="14" y="1"/>
                      <a:pt x="14" y="1"/>
                    </a:cubicBezTo>
                    <a:cubicBezTo>
                      <a:pt x="13" y="0"/>
                      <a:pt x="13" y="0"/>
                      <a:pt x="12" y="0"/>
                    </a:cubicBezTo>
                    <a:cubicBezTo>
                      <a:pt x="12" y="0"/>
                      <a:pt x="13" y="0"/>
                      <a:pt x="12" y="0"/>
                    </a:cubicBezTo>
                    <a:cubicBezTo>
                      <a:pt x="12"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9" y="0"/>
                      <a:pt x="7" y="0"/>
                      <a:pt x="6" y="0"/>
                    </a:cubicBezTo>
                    <a:cubicBezTo>
                      <a:pt x="6" y="0"/>
                      <a:pt x="6" y="0"/>
                      <a:pt x="6" y="0"/>
                    </a:cubicBezTo>
                    <a:cubicBezTo>
                      <a:pt x="6" y="0"/>
                      <a:pt x="6" y="0"/>
                      <a:pt x="6" y="0"/>
                    </a:cubicBezTo>
                    <a:cubicBezTo>
                      <a:pt x="6" y="0"/>
                      <a:pt x="6" y="0"/>
                      <a:pt x="6" y="0"/>
                    </a:cubicBezTo>
                    <a:cubicBezTo>
                      <a:pt x="6"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2" y="0"/>
                      <a:pt x="1" y="0"/>
                      <a:pt x="1" y="0"/>
                    </a:cubicBezTo>
                    <a:cubicBezTo>
                      <a:pt x="0" y="0"/>
                      <a:pt x="0" y="0"/>
                      <a:pt x="0" y="0"/>
                    </a:cubicBezTo>
                    <a:cubicBezTo>
                      <a:pt x="0" y="0"/>
                      <a:pt x="0" y="0"/>
                      <a:pt x="0" y="0"/>
                    </a:cubicBezTo>
                    <a:cubicBezTo>
                      <a:pt x="0" y="0"/>
                      <a:pt x="0" y="0"/>
                      <a:pt x="0" y="0"/>
                    </a:cubicBezTo>
                    <a:cubicBezTo>
                      <a:pt x="1" y="1"/>
                      <a:pt x="2" y="1"/>
                      <a:pt x="3" y="0"/>
                    </a:cubicBezTo>
                    <a:cubicBezTo>
                      <a:pt x="3" y="0"/>
                      <a:pt x="3" y="0"/>
                      <a:pt x="3" y="0"/>
                    </a:cubicBezTo>
                    <a:cubicBezTo>
                      <a:pt x="3" y="0"/>
                      <a:pt x="3" y="0"/>
                      <a:pt x="3" y="0"/>
                    </a:cubicBezTo>
                    <a:cubicBezTo>
                      <a:pt x="3" y="0"/>
                      <a:pt x="3" y="1"/>
                      <a:pt x="3" y="1"/>
                    </a:cubicBezTo>
                    <a:cubicBezTo>
                      <a:pt x="3" y="1"/>
                      <a:pt x="4" y="1"/>
                      <a:pt x="4" y="0"/>
                    </a:cubicBezTo>
                    <a:cubicBezTo>
                      <a:pt x="4" y="0"/>
                      <a:pt x="4" y="0"/>
                      <a:pt x="4" y="0"/>
                    </a:cubicBezTo>
                    <a:cubicBezTo>
                      <a:pt x="4" y="0"/>
                      <a:pt x="5" y="0"/>
                      <a:pt x="5" y="0"/>
                    </a:cubicBezTo>
                    <a:cubicBezTo>
                      <a:pt x="5" y="0"/>
                      <a:pt x="5" y="0"/>
                      <a:pt x="5" y="0"/>
                    </a:cubicBezTo>
                    <a:cubicBezTo>
                      <a:pt x="5" y="1"/>
                      <a:pt x="5" y="1"/>
                      <a:pt x="5" y="1"/>
                    </a:cubicBezTo>
                    <a:cubicBezTo>
                      <a:pt x="5" y="1"/>
                      <a:pt x="5" y="1"/>
                      <a:pt x="6" y="1"/>
                    </a:cubicBezTo>
                    <a:cubicBezTo>
                      <a:pt x="6" y="1"/>
                      <a:pt x="6" y="1"/>
                      <a:pt x="6" y="1"/>
                    </a:cubicBezTo>
                    <a:cubicBezTo>
                      <a:pt x="6" y="1"/>
                      <a:pt x="6" y="1"/>
                      <a:pt x="6" y="1"/>
                    </a:cubicBezTo>
                    <a:cubicBezTo>
                      <a:pt x="7" y="1"/>
                      <a:pt x="8" y="1"/>
                      <a:pt x="9" y="1"/>
                    </a:cubicBezTo>
                    <a:cubicBezTo>
                      <a:pt x="9" y="1"/>
                      <a:pt x="9" y="1"/>
                      <a:pt x="9" y="1"/>
                    </a:cubicBezTo>
                    <a:cubicBezTo>
                      <a:pt x="9" y="1"/>
                      <a:pt x="10" y="1"/>
                      <a:pt x="10" y="1"/>
                    </a:cubicBezTo>
                    <a:cubicBezTo>
                      <a:pt x="10" y="1"/>
                      <a:pt x="10" y="1"/>
                      <a:pt x="10" y="1"/>
                    </a:cubicBezTo>
                    <a:cubicBezTo>
                      <a:pt x="10" y="1"/>
                      <a:pt x="10" y="1"/>
                      <a:pt x="11" y="1"/>
                    </a:cubicBezTo>
                    <a:cubicBezTo>
                      <a:pt x="12" y="1"/>
                      <a:pt x="13" y="1"/>
                      <a:pt x="14" y="1"/>
                    </a:cubicBezTo>
                    <a:cubicBezTo>
                      <a:pt x="14" y="1"/>
                      <a:pt x="14" y="1"/>
                      <a:pt x="14" y="1"/>
                    </a:cubicBezTo>
                    <a:cubicBezTo>
                      <a:pt x="14" y="1"/>
                      <a:pt x="14" y="1"/>
                      <a:pt x="14" y="1"/>
                    </a:cubicBezTo>
                    <a:cubicBezTo>
                      <a:pt x="14" y="1"/>
                      <a:pt x="14" y="1"/>
                      <a:pt x="15" y="1"/>
                    </a:cubicBezTo>
                    <a:cubicBezTo>
                      <a:pt x="15" y="1"/>
                      <a:pt x="15" y="1"/>
                      <a:pt x="16" y="1"/>
                    </a:cubicBezTo>
                    <a:cubicBezTo>
                      <a:pt x="16" y="1"/>
                      <a:pt x="16" y="1"/>
                      <a:pt x="16" y="1"/>
                    </a:cubicBezTo>
                    <a:cubicBezTo>
                      <a:pt x="16" y="1"/>
                      <a:pt x="16" y="1"/>
                      <a:pt x="16" y="1"/>
                    </a:cubicBezTo>
                    <a:cubicBezTo>
                      <a:pt x="16" y="1"/>
                      <a:pt x="16" y="1"/>
                      <a:pt x="16" y="1"/>
                    </a:cubicBezTo>
                    <a:cubicBezTo>
                      <a:pt x="16" y="1"/>
                      <a:pt x="16" y="1"/>
                      <a:pt x="16" y="1"/>
                    </a:cubicBezTo>
                    <a:cubicBezTo>
                      <a:pt x="18" y="1"/>
                      <a:pt x="20" y="1"/>
                      <a:pt x="21" y="1"/>
                    </a:cubicBezTo>
                    <a:cubicBezTo>
                      <a:pt x="21" y="1"/>
                      <a:pt x="21" y="1"/>
                      <a:pt x="21" y="1"/>
                    </a:cubicBezTo>
                    <a:cubicBezTo>
                      <a:pt x="21" y="1"/>
                      <a:pt x="21" y="1"/>
                      <a:pt x="21" y="1"/>
                    </a:cubicBezTo>
                    <a:cubicBezTo>
                      <a:pt x="22" y="1"/>
                      <a:pt x="22" y="1"/>
                      <a:pt x="22" y="1"/>
                    </a:cubicBezTo>
                    <a:cubicBezTo>
                      <a:pt x="22" y="1"/>
                      <a:pt x="22" y="1"/>
                      <a:pt x="22" y="1"/>
                    </a:cubicBezTo>
                    <a:cubicBezTo>
                      <a:pt x="22"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5" y="1"/>
                      <a:pt x="27" y="1"/>
                      <a:pt x="28" y="1"/>
                    </a:cubicBezTo>
                    <a:cubicBezTo>
                      <a:pt x="28" y="1"/>
                      <a:pt x="28" y="1"/>
                      <a:pt x="28" y="1"/>
                    </a:cubicBezTo>
                    <a:close/>
                    <a:moveTo>
                      <a:pt x="6" y="0"/>
                    </a:moveTo>
                    <a:cubicBezTo>
                      <a:pt x="6" y="0"/>
                      <a:pt x="6" y="0"/>
                      <a:pt x="6" y="0"/>
                    </a:cubicBezTo>
                    <a:cubicBezTo>
                      <a:pt x="6" y="0"/>
                      <a:pt x="6" y="0"/>
                      <a:pt x="6" y="0"/>
                    </a:cubicBezTo>
                    <a:cubicBezTo>
                      <a:pt x="6" y="0"/>
                      <a:pt x="6" y="0"/>
                      <a:pt x="6" y="0"/>
                    </a:cubicBezTo>
                    <a:cubicBezTo>
                      <a:pt x="6" y="0"/>
                      <a:pt x="6" y="0"/>
                      <a:pt x="6" y="0"/>
                    </a:cubicBezTo>
                    <a:cubicBezTo>
                      <a:pt x="6" y="1"/>
                      <a:pt x="6" y="1"/>
                      <a:pt x="6" y="1"/>
                    </a:cubicBezTo>
                    <a:lnTo>
                      <a:pt x="6" y="0"/>
                    </a:lnTo>
                    <a:close/>
                    <a:moveTo>
                      <a:pt x="11" y="1"/>
                    </a:moveTo>
                    <a:cubicBezTo>
                      <a:pt x="11" y="1"/>
                      <a:pt x="11" y="1"/>
                      <a:pt x="11" y="1"/>
                    </a:cubicBezTo>
                    <a:cubicBezTo>
                      <a:pt x="11" y="1"/>
                      <a:pt x="11" y="1"/>
                      <a:pt x="11" y="1"/>
                    </a:cubicBezTo>
                    <a:close/>
                    <a:moveTo>
                      <a:pt x="10" y="1"/>
                    </a:moveTo>
                    <a:cubicBezTo>
                      <a:pt x="10" y="1"/>
                      <a:pt x="10" y="1"/>
                      <a:pt x="10" y="1"/>
                    </a:cubicBezTo>
                    <a:cubicBezTo>
                      <a:pt x="10" y="1"/>
                      <a:pt x="10" y="1"/>
                      <a:pt x="10" y="1"/>
                    </a:cubicBezTo>
                    <a:cubicBezTo>
                      <a:pt x="10" y="1"/>
                      <a:pt x="10" y="1"/>
                      <a:pt x="10" y="1"/>
                    </a:cubicBezTo>
                    <a:cubicBezTo>
                      <a:pt x="10" y="1"/>
                      <a:pt x="10" y="1"/>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815"/>
              <p:cNvSpPr/>
              <p:nvPr/>
            </p:nvSpPr>
            <p:spPr bwMode="auto">
              <a:xfrm>
                <a:off x="1745" y="1575"/>
                <a:ext cx="4" cy="4"/>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1" y="1"/>
                      <a:pt x="1" y="0"/>
                    </a:cubicBezTo>
                    <a:cubicBezTo>
                      <a:pt x="1" y="0"/>
                      <a:pt x="0" y="0"/>
                      <a:pt x="0"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816"/>
              <p:cNvSpPr/>
              <p:nvPr/>
            </p:nvSpPr>
            <p:spPr bwMode="auto">
              <a:xfrm>
                <a:off x="1692" y="1567"/>
                <a:ext cx="8" cy="4"/>
              </a:xfrm>
              <a:custGeom>
                <a:avLst/>
                <a:gdLst>
                  <a:gd name="T0" fmla="*/ 1 w 2"/>
                  <a:gd name="T1" fmla="*/ 1 h 1"/>
                  <a:gd name="T2" fmla="*/ 1 w 2"/>
                  <a:gd name="T3" fmla="*/ 1 h 1"/>
                  <a:gd name="T4" fmla="*/ 2 w 2"/>
                  <a:gd name="T5" fmla="*/ 1 h 1"/>
                  <a:gd name="T6" fmla="*/ 2 w 2"/>
                  <a:gd name="T7" fmla="*/ 1 h 1"/>
                  <a:gd name="T8" fmla="*/ 2 w 2"/>
                  <a:gd name="T9" fmla="*/ 1 h 1"/>
                  <a:gd name="T10" fmla="*/ 1 w 2"/>
                  <a:gd name="T11" fmla="*/ 1 h 1"/>
                  <a:gd name="T12" fmla="*/ 0 w 2"/>
                  <a:gd name="T13" fmla="*/ 1 h 1"/>
                  <a:gd name="T14" fmla="*/ 0 w 2"/>
                  <a:gd name="T15" fmla="*/ 1 h 1"/>
                  <a:gd name="T16" fmla="*/ 0 w 2"/>
                  <a:gd name="T17" fmla="*/ 1 h 1"/>
                  <a:gd name="T18" fmla="*/ 0 w 2"/>
                  <a:gd name="T19" fmla="*/ 1 h 1"/>
                  <a:gd name="T20" fmla="*/ 1 w 2"/>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
                    <a:moveTo>
                      <a:pt x="1" y="1"/>
                    </a:moveTo>
                    <a:cubicBezTo>
                      <a:pt x="1" y="1"/>
                      <a:pt x="1" y="1"/>
                      <a:pt x="1" y="1"/>
                    </a:cubicBezTo>
                    <a:cubicBezTo>
                      <a:pt x="1" y="1"/>
                      <a:pt x="2" y="1"/>
                      <a:pt x="2" y="1"/>
                    </a:cubicBezTo>
                    <a:cubicBezTo>
                      <a:pt x="2" y="1"/>
                      <a:pt x="2" y="1"/>
                      <a:pt x="2" y="1"/>
                    </a:cubicBezTo>
                    <a:cubicBezTo>
                      <a:pt x="2" y="1"/>
                      <a:pt x="2" y="1"/>
                      <a:pt x="2" y="1"/>
                    </a:cubicBezTo>
                    <a:cubicBezTo>
                      <a:pt x="2" y="1"/>
                      <a:pt x="2" y="1"/>
                      <a:pt x="1" y="1"/>
                    </a:cubicBezTo>
                    <a:cubicBezTo>
                      <a:pt x="1" y="0"/>
                      <a:pt x="0" y="0"/>
                      <a:pt x="0" y="1"/>
                    </a:cubicBezTo>
                    <a:cubicBezTo>
                      <a:pt x="0" y="1"/>
                      <a:pt x="0" y="1"/>
                      <a:pt x="0" y="1"/>
                    </a:cubicBezTo>
                    <a:cubicBezTo>
                      <a:pt x="0" y="1"/>
                      <a:pt x="0" y="1"/>
                      <a:pt x="0" y="1"/>
                    </a:cubicBezTo>
                    <a:cubicBezTo>
                      <a:pt x="0" y="1"/>
                      <a:pt x="0"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817"/>
              <p:cNvSpPr/>
              <p:nvPr/>
            </p:nvSpPr>
            <p:spPr bwMode="auto">
              <a:xfrm>
                <a:off x="1655" y="156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818"/>
              <p:cNvSpPr/>
              <p:nvPr/>
            </p:nvSpPr>
            <p:spPr bwMode="auto">
              <a:xfrm>
                <a:off x="1463" y="11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819"/>
              <p:cNvSpPr/>
              <p:nvPr/>
            </p:nvSpPr>
            <p:spPr bwMode="auto">
              <a:xfrm>
                <a:off x="1406" y="1431"/>
                <a:ext cx="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820"/>
              <p:cNvSpPr/>
              <p:nvPr/>
            </p:nvSpPr>
            <p:spPr bwMode="auto">
              <a:xfrm>
                <a:off x="1390" y="146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821"/>
              <p:cNvSpPr/>
              <p:nvPr/>
            </p:nvSpPr>
            <p:spPr bwMode="auto">
              <a:xfrm>
                <a:off x="1374" y="115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Oval 822"/>
              <p:cNvSpPr>
                <a:spLocks noChangeArrowheads="1"/>
              </p:cNvSpPr>
              <p:nvPr/>
            </p:nvSpPr>
            <p:spPr bwMode="auto">
              <a:xfrm>
                <a:off x="1369" y="1546"/>
                <a:ext cx="5"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823"/>
              <p:cNvSpPr/>
              <p:nvPr/>
            </p:nvSpPr>
            <p:spPr bwMode="auto">
              <a:xfrm>
                <a:off x="1365" y="1257"/>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824"/>
              <p:cNvSpPr/>
              <p:nvPr/>
            </p:nvSpPr>
            <p:spPr bwMode="auto">
              <a:xfrm>
                <a:off x="1341" y="15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Freeform 825"/>
              <p:cNvSpPr/>
              <p:nvPr/>
            </p:nvSpPr>
            <p:spPr bwMode="auto">
              <a:xfrm>
                <a:off x="1312" y="1245"/>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1"/>
                      <a:pt x="1" y="1"/>
                    </a:cubicBezTo>
                    <a:cubicBezTo>
                      <a:pt x="1" y="1"/>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Freeform 826"/>
              <p:cNvSpPr/>
              <p:nvPr/>
            </p:nvSpPr>
            <p:spPr bwMode="auto">
              <a:xfrm>
                <a:off x="1312" y="1158"/>
                <a:ext cx="4" cy="4"/>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827"/>
              <p:cNvSpPr/>
              <p:nvPr/>
            </p:nvSpPr>
            <p:spPr bwMode="auto">
              <a:xfrm>
                <a:off x="1304" y="1538"/>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828"/>
              <p:cNvSpPr/>
              <p:nvPr/>
            </p:nvSpPr>
            <p:spPr bwMode="auto">
              <a:xfrm>
                <a:off x="1292" y="1150"/>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Freeform 829"/>
              <p:cNvSpPr/>
              <p:nvPr/>
            </p:nvSpPr>
            <p:spPr bwMode="auto">
              <a:xfrm>
                <a:off x="1292" y="1278"/>
                <a:ext cx="4" cy="0"/>
              </a:xfrm>
              <a:custGeom>
                <a:avLst/>
                <a:gdLst>
                  <a:gd name="T0" fmla="*/ 0 w 1"/>
                  <a:gd name="T1" fmla="*/ 0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830"/>
              <p:cNvSpPr/>
              <p:nvPr/>
            </p:nvSpPr>
            <p:spPr bwMode="auto">
              <a:xfrm>
                <a:off x="1284" y="1418"/>
                <a:ext cx="4" cy="0"/>
              </a:xfrm>
              <a:custGeom>
                <a:avLst/>
                <a:gdLst>
                  <a:gd name="T0" fmla="*/ 0 w 1"/>
                  <a:gd name="T1" fmla="*/ 1 w 1"/>
                  <a:gd name="T2" fmla="*/ 0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1" y="0"/>
                      <a:pt x="1" y="0"/>
                      <a:pt x="1" y="0"/>
                    </a:cubicBezTo>
                    <a:cubicBezTo>
                      <a:pt x="1" y="0"/>
                      <a:pt x="0" y="0"/>
                      <a:pt x="0" y="0"/>
                    </a:cubicBez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831"/>
              <p:cNvSpPr/>
              <p:nvPr/>
            </p:nvSpPr>
            <p:spPr bwMode="auto">
              <a:xfrm>
                <a:off x="1280" y="147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832"/>
              <p:cNvSpPr/>
              <p:nvPr/>
            </p:nvSpPr>
            <p:spPr bwMode="auto">
              <a:xfrm>
                <a:off x="1280" y="1455"/>
                <a:ext cx="4" cy="0"/>
              </a:xfrm>
              <a:custGeom>
                <a:avLst/>
                <a:gdLst>
                  <a:gd name="T0" fmla="*/ 0 w 1"/>
                  <a:gd name="T1" fmla="*/ 0 w 1"/>
                  <a:gd name="T2" fmla="*/ 1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833"/>
              <p:cNvSpPr>
                <a:spLocks noEditPoints="1"/>
              </p:cNvSpPr>
              <p:nvPr/>
            </p:nvSpPr>
            <p:spPr bwMode="auto">
              <a:xfrm>
                <a:off x="1267" y="1468"/>
                <a:ext cx="17" cy="4"/>
              </a:xfrm>
              <a:custGeom>
                <a:avLst/>
                <a:gdLst>
                  <a:gd name="T0" fmla="*/ 2 w 4"/>
                  <a:gd name="T1" fmla="*/ 0 h 1"/>
                  <a:gd name="T2" fmla="*/ 2 w 4"/>
                  <a:gd name="T3" fmla="*/ 0 h 1"/>
                  <a:gd name="T4" fmla="*/ 2 w 4"/>
                  <a:gd name="T5" fmla="*/ 0 h 1"/>
                  <a:gd name="T6" fmla="*/ 1 w 4"/>
                  <a:gd name="T7" fmla="*/ 0 h 1"/>
                  <a:gd name="T8" fmla="*/ 1 w 4"/>
                  <a:gd name="T9" fmla="*/ 0 h 1"/>
                  <a:gd name="T10" fmla="*/ 1 w 4"/>
                  <a:gd name="T11" fmla="*/ 0 h 1"/>
                  <a:gd name="T12" fmla="*/ 0 w 4"/>
                  <a:gd name="T13" fmla="*/ 0 h 1"/>
                  <a:gd name="T14" fmla="*/ 0 w 4"/>
                  <a:gd name="T15" fmla="*/ 0 h 1"/>
                  <a:gd name="T16" fmla="*/ 0 w 4"/>
                  <a:gd name="T17" fmla="*/ 0 h 1"/>
                  <a:gd name="T18" fmla="*/ 0 w 4"/>
                  <a:gd name="T19" fmla="*/ 0 h 1"/>
                  <a:gd name="T20" fmla="*/ 0 w 4"/>
                  <a:gd name="T21" fmla="*/ 0 h 1"/>
                  <a:gd name="T22" fmla="*/ 0 w 4"/>
                  <a:gd name="T23" fmla="*/ 0 h 1"/>
                  <a:gd name="T24" fmla="*/ 0 w 4"/>
                  <a:gd name="T25" fmla="*/ 0 h 1"/>
                  <a:gd name="T26" fmla="*/ 0 w 4"/>
                  <a:gd name="T27" fmla="*/ 0 h 1"/>
                  <a:gd name="T28" fmla="*/ 0 w 4"/>
                  <a:gd name="T29" fmla="*/ 1 h 1"/>
                  <a:gd name="T30" fmla="*/ 1 w 4"/>
                  <a:gd name="T31" fmla="*/ 0 h 1"/>
                  <a:gd name="T32" fmla="*/ 1 w 4"/>
                  <a:gd name="T33" fmla="*/ 0 h 1"/>
                  <a:gd name="T34" fmla="*/ 1 w 4"/>
                  <a:gd name="T35" fmla="*/ 0 h 1"/>
                  <a:gd name="T36" fmla="*/ 1 w 4"/>
                  <a:gd name="T37" fmla="*/ 1 h 1"/>
                  <a:gd name="T38" fmla="*/ 1 w 4"/>
                  <a:gd name="T39" fmla="*/ 1 h 1"/>
                  <a:gd name="T40" fmla="*/ 2 w 4"/>
                  <a:gd name="T41" fmla="*/ 1 h 1"/>
                  <a:gd name="T42" fmla="*/ 2 w 4"/>
                  <a:gd name="T43" fmla="*/ 1 h 1"/>
                  <a:gd name="T44" fmla="*/ 2 w 4"/>
                  <a:gd name="T45" fmla="*/ 1 h 1"/>
                  <a:gd name="T46" fmla="*/ 2 w 4"/>
                  <a:gd name="T47" fmla="*/ 1 h 1"/>
                  <a:gd name="T48" fmla="*/ 3 w 4"/>
                  <a:gd name="T49" fmla="*/ 1 h 1"/>
                  <a:gd name="T50" fmla="*/ 3 w 4"/>
                  <a:gd name="T51" fmla="*/ 1 h 1"/>
                  <a:gd name="T52" fmla="*/ 2 w 4"/>
                  <a:gd name="T53" fmla="*/ 1 h 1"/>
                  <a:gd name="T54" fmla="*/ 2 w 4"/>
                  <a:gd name="T55" fmla="*/ 1 h 1"/>
                  <a:gd name="T56" fmla="*/ 2 w 4"/>
                  <a:gd name="T57" fmla="*/ 0 h 1"/>
                  <a:gd name="T58" fmla="*/ 2 w 4"/>
                  <a:gd name="T59" fmla="*/ 0 h 1"/>
                  <a:gd name="T60" fmla="*/ 2 w 4"/>
                  <a:gd name="T61" fmla="*/ 0 h 1"/>
                  <a:gd name="T62" fmla="*/ 2 w 4"/>
                  <a:gd name="T63" fmla="*/ 0 h 1"/>
                  <a:gd name="T64" fmla="*/ 3 w 4"/>
                  <a:gd name="T65" fmla="*/ 0 h 1"/>
                  <a:gd name="T66" fmla="*/ 3 w 4"/>
                  <a:gd name="T67" fmla="*/ 0 h 1"/>
                  <a:gd name="T68" fmla="*/ 4 w 4"/>
                  <a:gd name="T69" fmla="*/ 0 h 1"/>
                  <a:gd name="T70" fmla="*/ 3 w 4"/>
                  <a:gd name="T71" fmla="*/ 0 h 1"/>
                  <a:gd name="T72" fmla="*/ 3 w 4"/>
                  <a:gd name="T73" fmla="*/ 0 h 1"/>
                  <a:gd name="T74" fmla="*/ 2 w 4"/>
                  <a:gd name="T75" fmla="*/ 0 h 1"/>
                  <a:gd name="T76" fmla="*/ 2 w 4"/>
                  <a:gd name="T77" fmla="*/ 0 h 1"/>
                  <a:gd name="T78" fmla="*/ 2 w 4"/>
                  <a:gd name="T79" fmla="*/ 0 h 1"/>
                  <a:gd name="T80" fmla="*/ 2 w 4"/>
                  <a:gd name="T81" fmla="*/ 0 h 1"/>
                  <a:gd name="T82" fmla="*/ 2 w 4"/>
                  <a:gd name="T83" fmla="*/ 0 h 1"/>
                  <a:gd name="T84" fmla="*/ 2 w 4"/>
                  <a:gd name="T85" fmla="*/ 0 h 1"/>
                  <a:gd name="T86" fmla="*/ 2 w 4"/>
                  <a:gd name="T87" fmla="*/ 0 h 1"/>
                  <a:gd name="T88" fmla="*/ 0 w 4"/>
                  <a:gd name="T89" fmla="*/ 0 h 1"/>
                  <a:gd name="T90" fmla="*/ 1 w 4"/>
                  <a:gd name="T91" fmla="*/ 0 h 1"/>
                  <a:gd name="T92" fmla="*/ 1 w 4"/>
                  <a:gd name="T93" fmla="*/ 0 h 1"/>
                  <a:gd name="T94" fmla="*/ 1 w 4"/>
                  <a:gd name="T95" fmla="*/ 0 h 1"/>
                  <a:gd name="T96" fmla="*/ 0 w 4"/>
                  <a:gd name="T97" fmla="*/ 0 h 1"/>
                  <a:gd name="T98" fmla="*/ 0 w 4"/>
                  <a:gd name="T9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 h="1">
                    <a:moveTo>
                      <a:pt x="2" y="0"/>
                    </a:moveTo>
                    <a:cubicBezTo>
                      <a:pt x="2" y="0"/>
                      <a:pt x="2" y="0"/>
                      <a:pt x="2" y="0"/>
                    </a:cubicBezTo>
                    <a:cubicBezTo>
                      <a:pt x="2" y="0"/>
                      <a:pt x="2" y="0"/>
                      <a:pt x="2" y="0"/>
                    </a:cubicBezTo>
                    <a:cubicBezTo>
                      <a:pt x="2"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ubicBezTo>
                      <a:pt x="0" y="1"/>
                      <a:pt x="1" y="1"/>
                      <a:pt x="1" y="0"/>
                    </a:cubicBezTo>
                    <a:cubicBezTo>
                      <a:pt x="1" y="0"/>
                      <a:pt x="1" y="0"/>
                      <a:pt x="1" y="0"/>
                    </a:cubicBezTo>
                    <a:cubicBezTo>
                      <a:pt x="1" y="0"/>
                      <a:pt x="1" y="0"/>
                      <a:pt x="1" y="0"/>
                    </a:cubicBezTo>
                    <a:cubicBezTo>
                      <a:pt x="1" y="1"/>
                      <a:pt x="1" y="1"/>
                      <a:pt x="1" y="1"/>
                    </a:cubicBezTo>
                    <a:cubicBezTo>
                      <a:pt x="1" y="1"/>
                      <a:pt x="1" y="1"/>
                      <a:pt x="1" y="1"/>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3" y="1"/>
                      <a:pt x="3" y="1"/>
                      <a:pt x="3"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3" y="0"/>
                      <a:pt x="3" y="0"/>
                    </a:cubicBezTo>
                    <a:cubicBezTo>
                      <a:pt x="3" y="0"/>
                      <a:pt x="3" y="0"/>
                      <a:pt x="3" y="0"/>
                    </a:cubicBezTo>
                    <a:cubicBezTo>
                      <a:pt x="4" y="0"/>
                      <a:pt x="4" y="0"/>
                      <a:pt x="4" y="0"/>
                    </a:cubicBezTo>
                    <a:cubicBezTo>
                      <a:pt x="4" y="0"/>
                      <a:pt x="4" y="0"/>
                      <a:pt x="3" y="0"/>
                    </a:cubicBezTo>
                    <a:cubicBezTo>
                      <a:pt x="3" y="0"/>
                      <a:pt x="3" y="0"/>
                      <a:pt x="3" y="0"/>
                    </a:cubicBezTo>
                    <a:cubicBezTo>
                      <a:pt x="3"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lose/>
                    <a:moveTo>
                      <a:pt x="0" y="0"/>
                    </a:move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Rectangle 834"/>
              <p:cNvSpPr>
                <a:spLocks noChangeArrowheads="1"/>
              </p:cNvSpPr>
              <p:nvPr/>
            </p:nvSpPr>
            <p:spPr bwMode="auto">
              <a:xfrm>
                <a:off x="1259" y="1125"/>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62" name="Freeform 835"/>
              <p:cNvSpPr/>
              <p:nvPr/>
            </p:nvSpPr>
            <p:spPr bwMode="auto">
              <a:xfrm>
                <a:off x="1255" y="144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836"/>
              <p:cNvSpPr/>
              <p:nvPr/>
            </p:nvSpPr>
            <p:spPr bwMode="auto">
              <a:xfrm>
                <a:off x="1227" y="1451"/>
                <a:ext cx="20" cy="9"/>
              </a:xfrm>
              <a:custGeom>
                <a:avLst/>
                <a:gdLst>
                  <a:gd name="T0" fmla="*/ 3 w 5"/>
                  <a:gd name="T1" fmla="*/ 2 h 2"/>
                  <a:gd name="T2" fmla="*/ 3 w 5"/>
                  <a:gd name="T3" fmla="*/ 2 h 2"/>
                  <a:gd name="T4" fmla="*/ 3 w 5"/>
                  <a:gd name="T5" fmla="*/ 2 h 2"/>
                  <a:gd name="T6" fmla="*/ 3 w 5"/>
                  <a:gd name="T7" fmla="*/ 2 h 2"/>
                  <a:gd name="T8" fmla="*/ 3 w 5"/>
                  <a:gd name="T9" fmla="*/ 2 h 2"/>
                  <a:gd name="T10" fmla="*/ 2 w 5"/>
                  <a:gd name="T11" fmla="*/ 2 h 2"/>
                  <a:gd name="T12" fmla="*/ 2 w 5"/>
                  <a:gd name="T13" fmla="*/ 2 h 2"/>
                  <a:gd name="T14" fmla="*/ 3 w 5"/>
                  <a:gd name="T15" fmla="*/ 1 h 2"/>
                  <a:gd name="T16" fmla="*/ 5 w 5"/>
                  <a:gd name="T17" fmla="*/ 2 h 2"/>
                  <a:gd name="T18" fmla="*/ 5 w 5"/>
                  <a:gd name="T19" fmla="*/ 2 h 2"/>
                  <a:gd name="T20" fmla="*/ 5 w 5"/>
                  <a:gd name="T21" fmla="*/ 2 h 2"/>
                  <a:gd name="T22" fmla="*/ 5 w 5"/>
                  <a:gd name="T23" fmla="*/ 1 h 2"/>
                  <a:gd name="T24" fmla="*/ 5 w 5"/>
                  <a:gd name="T25" fmla="*/ 1 h 2"/>
                  <a:gd name="T26" fmla="*/ 3 w 5"/>
                  <a:gd name="T27" fmla="*/ 1 h 2"/>
                  <a:gd name="T28" fmla="*/ 3 w 5"/>
                  <a:gd name="T29" fmla="*/ 1 h 2"/>
                  <a:gd name="T30" fmla="*/ 2 w 5"/>
                  <a:gd name="T31" fmla="*/ 1 h 2"/>
                  <a:gd name="T32" fmla="*/ 2 w 5"/>
                  <a:gd name="T33" fmla="*/ 0 h 2"/>
                  <a:gd name="T34" fmla="*/ 2 w 5"/>
                  <a:gd name="T35" fmla="*/ 0 h 2"/>
                  <a:gd name="T36" fmla="*/ 1 w 5"/>
                  <a:gd name="T37" fmla="*/ 0 h 2"/>
                  <a:gd name="T38" fmla="*/ 1 w 5"/>
                  <a:gd name="T39" fmla="*/ 0 h 2"/>
                  <a:gd name="T40" fmla="*/ 1 w 5"/>
                  <a:gd name="T41" fmla="*/ 0 h 2"/>
                  <a:gd name="T42" fmla="*/ 1 w 5"/>
                  <a:gd name="T43" fmla="*/ 0 h 2"/>
                  <a:gd name="T44" fmla="*/ 1 w 5"/>
                  <a:gd name="T45" fmla="*/ 0 h 2"/>
                  <a:gd name="T46" fmla="*/ 1 w 5"/>
                  <a:gd name="T47" fmla="*/ 0 h 2"/>
                  <a:gd name="T48" fmla="*/ 1 w 5"/>
                  <a:gd name="T49" fmla="*/ 0 h 2"/>
                  <a:gd name="T50" fmla="*/ 1 w 5"/>
                  <a:gd name="T51" fmla="*/ 1 h 2"/>
                  <a:gd name="T52" fmla="*/ 1 w 5"/>
                  <a:gd name="T53" fmla="*/ 1 h 2"/>
                  <a:gd name="T54" fmla="*/ 1 w 5"/>
                  <a:gd name="T55" fmla="*/ 1 h 2"/>
                  <a:gd name="T56" fmla="*/ 1 w 5"/>
                  <a:gd name="T57" fmla="*/ 2 h 2"/>
                  <a:gd name="T58" fmla="*/ 1 w 5"/>
                  <a:gd name="T59" fmla="*/ 2 h 2"/>
                  <a:gd name="T60" fmla="*/ 2 w 5"/>
                  <a:gd name="T61" fmla="*/ 2 h 2"/>
                  <a:gd name="T62" fmla="*/ 2 w 5"/>
                  <a:gd name="T63" fmla="*/ 2 h 2"/>
                  <a:gd name="T64" fmla="*/ 3 w 5"/>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 h="2">
                    <a:moveTo>
                      <a:pt x="3" y="2"/>
                    </a:moveTo>
                    <a:cubicBezTo>
                      <a:pt x="3" y="2"/>
                      <a:pt x="3" y="2"/>
                      <a:pt x="3" y="2"/>
                    </a:cubicBezTo>
                    <a:cubicBezTo>
                      <a:pt x="3" y="2"/>
                      <a:pt x="3" y="2"/>
                      <a:pt x="3" y="2"/>
                    </a:cubicBezTo>
                    <a:cubicBezTo>
                      <a:pt x="3" y="2"/>
                      <a:pt x="3" y="2"/>
                      <a:pt x="3" y="2"/>
                    </a:cubicBezTo>
                    <a:cubicBezTo>
                      <a:pt x="3" y="2"/>
                      <a:pt x="3" y="2"/>
                      <a:pt x="3" y="2"/>
                    </a:cubicBezTo>
                    <a:cubicBezTo>
                      <a:pt x="3" y="2"/>
                      <a:pt x="2" y="2"/>
                      <a:pt x="2" y="2"/>
                    </a:cubicBezTo>
                    <a:cubicBezTo>
                      <a:pt x="2" y="2"/>
                      <a:pt x="2" y="2"/>
                      <a:pt x="2" y="2"/>
                    </a:cubicBezTo>
                    <a:cubicBezTo>
                      <a:pt x="3" y="1"/>
                      <a:pt x="3" y="1"/>
                      <a:pt x="3" y="1"/>
                    </a:cubicBezTo>
                    <a:cubicBezTo>
                      <a:pt x="4" y="1"/>
                      <a:pt x="4" y="1"/>
                      <a:pt x="5" y="2"/>
                    </a:cubicBezTo>
                    <a:cubicBezTo>
                      <a:pt x="5" y="2"/>
                      <a:pt x="5" y="2"/>
                      <a:pt x="5" y="2"/>
                    </a:cubicBezTo>
                    <a:cubicBezTo>
                      <a:pt x="5" y="2"/>
                      <a:pt x="5" y="2"/>
                      <a:pt x="5" y="2"/>
                    </a:cubicBezTo>
                    <a:cubicBezTo>
                      <a:pt x="5" y="2"/>
                      <a:pt x="5" y="1"/>
                      <a:pt x="5" y="1"/>
                    </a:cubicBezTo>
                    <a:cubicBezTo>
                      <a:pt x="5" y="1"/>
                      <a:pt x="5" y="1"/>
                      <a:pt x="5" y="1"/>
                    </a:cubicBezTo>
                    <a:cubicBezTo>
                      <a:pt x="4" y="1"/>
                      <a:pt x="4" y="1"/>
                      <a:pt x="3" y="1"/>
                    </a:cubicBezTo>
                    <a:cubicBezTo>
                      <a:pt x="3" y="1"/>
                      <a:pt x="3" y="1"/>
                      <a:pt x="3" y="1"/>
                    </a:cubicBezTo>
                    <a:cubicBezTo>
                      <a:pt x="3" y="1"/>
                      <a:pt x="2" y="1"/>
                      <a:pt x="2" y="1"/>
                    </a:cubicBezTo>
                    <a:cubicBezTo>
                      <a:pt x="2" y="1"/>
                      <a:pt x="2" y="0"/>
                      <a:pt x="2" y="0"/>
                    </a:cubicBezTo>
                    <a:cubicBezTo>
                      <a:pt x="2" y="0"/>
                      <a:pt x="2" y="0"/>
                      <a:pt x="2" y="0"/>
                    </a:cubicBezTo>
                    <a:cubicBezTo>
                      <a:pt x="2"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0" y="2"/>
                      <a:pt x="1" y="2"/>
                    </a:cubicBezTo>
                    <a:cubicBezTo>
                      <a:pt x="1" y="2"/>
                      <a:pt x="1" y="1"/>
                      <a:pt x="1" y="2"/>
                    </a:cubicBezTo>
                    <a:cubicBezTo>
                      <a:pt x="1" y="2"/>
                      <a:pt x="2" y="2"/>
                      <a:pt x="2" y="2"/>
                    </a:cubicBezTo>
                    <a:cubicBezTo>
                      <a:pt x="2" y="2"/>
                      <a:pt x="2" y="2"/>
                      <a:pt x="2" y="2"/>
                    </a:cubicBezTo>
                    <a:cubicBezTo>
                      <a:pt x="2" y="2"/>
                      <a:pt x="3"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837"/>
              <p:cNvSpPr/>
              <p:nvPr/>
            </p:nvSpPr>
            <p:spPr bwMode="auto">
              <a:xfrm>
                <a:off x="1243" y="140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838"/>
              <p:cNvSpPr/>
              <p:nvPr/>
            </p:nvSpPr>
            <p:spPr bwMode="auto">
              <a:xfrm>
                <a:off x="1227" y="1117"/>
                <a:ext cx="4" cy="4"/>
              </a:xfrm>
              <a:custGeom>
                <a:avLst/>
                <a:gdLst>
                  <a:gd name="T0" fmla="*/ 0 w 1"/>
                  <a:gd name="T1" fmla="*/ 0 h 1"/>
                  <a:gd name="T2" fmla="*/ 0 w 1"/>
                  <a:gd name="T3" fmla="*/ 1 h 1"/>
                  <a:gd name="T4" fmla="*/ 1 w 1"/>
                  <a:gd name="T5" fmla="*/ 0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839"/>
              <p:cNvSpPr/>
              <p:nvPr/>
            </p:nvSpPr>
            <p:spPr bwMode="auto">
              <a:xfrm>
                <a:off x="1218" y="1117"/>
                <a:ext cx="4" cy="0"/>
              </a:xfrm>
              <a:custGeom>
                <a:avLst/>
                <a:gdLst>
                  <a:gd name="T0" fmla="*/ 0 w 1"/>
                  <a:gd name="T1" fmla="*/ 0 w 1"/>
                </a:gdLst>
                <a:ahLst/>
                <a:cxnLst>
                  <a:cxn ang="0">
                    <a:pos x="T0" y="0"/>
                  </a:cxn>
                  <a:cxn ang="0">
                    <a:pos x="T1" y="0"/>
                  </a:cxn>
                </a:cxnLst>
                <a:rect l="0" t="0" r="r" b="b"/>
                <a:pathLst>
                  <a:path w="1">
                    <a:moveTo>
                      <a:pt x="0" y="0"/>
                    </a:move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840"/>
              <p:cNvSpPr/>
              <p:nvPr/>
            </p:nvSpPr>
            <p:spPr bwMode="auto">
              <a:xfrm>
                <a:off x="1178" y="1431"/>
                <a:ext cx="40" cy="12"/>
              </a:xfrm>
              <a:custGeom>
                <a:avLst/>
                <a:gdLst>
                  <a:gd name="T0" fmla="*/ 1 w 10"/>
                  <a:gd name="T1" fmla="*/ 1 h 3"/>
                  <a:gd name="T2" fmla="*/ 3 w 10"/>
                  <a:gd name="T3" fmla="*/ 1 h 3"/>
                  <a:gd name="T4" fmla="*/ 4 w 10"/>
                  <a:gd name="T5" fmla="*/ 2 h 3"/>
                  <a:gd name="T6" fmla="*/ 4 w 10"/>
                  <a:gd name="T7" fmla="*/ 2 h 3"/>
                  <a:gd name="T8" fmla="*/ 4 w 10"/>
                  <a:gd name="T9" fmla="*/ 2 h 3"/>
                  <a:gd name="T10" fmla="*/ 6 w 10"/>
                  <a:gd name="T11" fmla="*/ 3 h 3"/>
                  <a:gd name="T12" fmla="*/ 6 w 10"/>
                  <a:gd name="T13" fmla="*/ 3 h 3"/>
                  <a:gd name="T14" fmla="*/ 6 w 10"/>
                  <a:gd name="T15" fmla="*/ 3 h 3"/>
                  <a:gd name="T16" fmla="*/ 7 w 10"/>
                  <a:gd name="T17" fmla="*/ 3 h 3"/>
                  <a:gd name="T18" fmla="*/ 6 w 10"/>
                  <a:gd name="T19" fmla="*/ 2 h 3"/>
                  <a:gd name="T20" fmla="*/ 6 w 10"/>
                  <a:gd name="T21" fmla="*/ 3 h 3"/>
                  <a:gd name="T22" fmla="*/ 5 w 10"/>
                  <a:gd name="T23" fmla="*/ 2 h 3"/>
                  <a:gd name="T24" fmla="*/ 6 w 10"/>
                  <a:gd name="T25" fmla="*/ 2 h 3"/>
                  <a:gd name="T26" fmla="*/ 6 w 10"/>
                  <a:gd name="T27" fmla="*/ 2 h 3"/>
                  <a:gd name="T28" fmla="*/ 6 w 10"/>
                  <a:gd name="T29" fmla="*/ 2 h 3"/>
                  <a:gd name="T30" fmla="*/ 6 w 10"/>
                  <a:gd name="T31" fmla="*/ 2 h 3"/>
                  <a:gd name="T32" fmla="*/ 7 w 10"/>
                  <a:gd name="T33" fmla="*/ 2 h 3"/>
                  <a:gd name="T34" fmla="*/ 8 w 10"/>
                  <a:gd name="T35" fmla="*/ 2 h 3"/>
                  <a:gd name="T36" fmla="*/ 8 w 10"/>
                  <a:gd name="T37" fmla="*/ 2 h 3"/>
                  <a:gd name="T38" fmla="*/ 8 w 10"/>
                  <a:gd name="T39" fmla="*/ 2 h 3"/>
                  <a:gd name="T40" fmla="*/ 9 w 10"/>
                  <a:gd name="T41" fmla="*/ 1 h 3"/>
                  <a:gd name="T42" fmla="*/ 9 w 10"/>
                  <a:gd name="T43" fmla="*/ 1 h 3"/>
                  <a:gd name="T44" fmla="*/ 10 w 10"/>
                  <a:gd name="T45" fmla="*/ 2 h 3"/>
                  <a:gd name="T46" fmla="*/ 10 w 10"/>
                  <a:gd name="T47" fmla="*/ 1 h 3"/>
                  <a:gd name="T48" fmla="*/ 10 w 10"/>
                  <a:gd name="T49" fmla="*/ 1 h 3"/>
                  <a:gd name="T50" fmla="*/ 9 w 10"/>
                  <a:gd name="T51" fmla="*/ 1 h 3"/>
                  <a:gd name="T52" fmla="*/ 10 w 10"/>
                  <a:gd name="T53" fmla="*/ 1 h 3"/>
                  <a:gd name="T54" fmla="*/ 8 w 10"/>
                  <a:gd name="T55" fmla="*/ 1 h 3"/>
                  <a:gd name="T56" fmla="*/ 8 w 10"/>
                  <a:gd name="T57" fmla="*/ 1 h 3"/>
                  <a:gd name="T58" fmla="*/ 8 w 10"/>
                  <a:gd name="T59" fmla="*/ 2 h 3"/>
                  <a:gd name="T60" fmla="*/ 8 w 10"/>
                  <a:gd name="T61" fmla="*/ 2 h 3"/>
                  <a:gd name="T62" fmla="*/ 8 w 10"/>
                  <a:gd name="T63" fmla="*/ 1 h 3"/>
                  <a:gd name="T64" fmla="*/ 3 w 10"/>
                  <a:gd name="T65" fmla="*/ 1 h 3"/>
                  <a:gd name="T66" fmla="*/ 3 w 10"/>
                  <a:gd name="T67" fmla="*/ 1 h 3"/>
                  <a:gd name="T68" fmla="*/ 3 w 10"/>
                  <a:gd name="T69" fmla="*/ 0 h 3"/>
                  <a:gd name="T70" fmla="*/ 3 w 10"/>
                  <a:gd name="T71" fmla="*/ 0 h 3"/>
                  <a:gd name="T72" fmla="*/ 4 w 10"/>
                  <a:gd name="T73" fmla="*/ 1 h 3"/>
                  <a:gd name="T74" fmla="*/ 5 w 10"/>
                  <a:gd name="T75" fmla="*/ 1 h 3"/>
                  <a:gd name="T76" fmla="*/ 5 w 10"/>
                  <a:gd name="T77" fmla="*/ 0 h 3"/>
                  <a:gd name="T78" fmla="*/ 4 w 10"/>
                  <a:gd name="T79" fmla="*/ 0 h 3"/>
                  <a:gd name="T80" fmla="*/ 4 w 10"/>
                  <a:gd name="T81" fmla="*/ 0 h 3"/>
                  <a:gd name="T82" fmla="*/ 4 w 10"/>
                  <a:gd name="T83" fmla="*/ 0 h 3"/>
                  <a:gd name="T84" fmla="*/ 3 w 10"/>
                  <a:gd name="T85" fmla="*/ 0 h 3"/>
                  <a:gd name="T86" fmla="*/ 3 w 10"/>
                  <a:gd name="T87" fmla="*/ 0 h 3"/>
                  <a:gd name="T88" fmla="*/ 2 w 10"/>
                  <a:gd name="T89" fmla="*/ 0 h 3"/>
                  <a:gd name="T90" fmla="*/ 2 w 10"/>
                  <a:gd name="T91" fmla="*/ 0 h 3"/>
                  <a:gd name="T92" fmla="*/ 3 w 10"/>
                  <a:gd name="T93" fmla="*/ 1 h 3"/>
                  <a:gd name="T94" fmla="*/ 3 w 10"/>
                  <a:gd name="T95" fmla="*/ 1 h 3"/>
                  <a:gd name="T96" fmla="*/ 3 w 10"/>
                  <a:gd name="T97" fmla="*/ 1 h 3"/>
                  <a:gd name="T98" fmla="*/ 1 w 10"/>
                  <a:gd name="T99" fmla="*/ 1 h 3"/>
                  <a:gd name="T100" fmla="*/ 1 w 10"/>
                  <a:gd name="T101" fmla="*/ 0 h 3"/>
                  <a:gd name="T102" fmla="*/ 1 w 10"/>
                  <a:gd name="T10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 h="3">
                    <a:moveTo>
                      <a:pt x="1" y="1"/>
                    </a:moveTo>
                    <a:cubicBezTo>
                      <a:pt x="1" y="1"/>
                      <a:pt x="1" y="1"/>
                      <a:pt x="1" y="1"/>
                    </a:cubicBezTo>
                    <a:cubicBezTo>
                      <a:pt x="1" y="1"/>
                      <a:pt x="1" y="1"/>
                      <a:pt x="2" y="1"/>
                    </a:cubicBezTo>
                    <a:cubicBezTo>
                      <a:pt x="2" y="1"/>
                      <a:pt x="2" y="1"/>
                      <a:pt x="3" y="1"/>
                    </a:cubicBezTo>
                    <a:cubicBezTo>
                      <a:pt x="3" y="1"/>
                      <a:pt x="3" y="1"/>
                      <a:pt x="3" y="1"/>
                    </a:cubicBezTo>
                    <a:cubicBezTo>
                      <a:pt x="3" y="1"/>
                      <a:pt x="4" y="1"/>
                      <a:pt x="4" y="2"/>
                    </a:cubicBezTo>
                    <a:cubicBezTo>
                      <a:pt x="3" y="2"/>
                      <a:pt x="3" y="2"/>
                      <a:pt x="3" y="2"/>
                    </a:cubicBezTo>
                    <a:cubicBezTo>
                      <a:pt x="3" y="2"/>
                      <a:pt x="4" y="2"/>
                      <a:pt x="4" y="2"/>
                    </a:cubicBezTo>
                    <a:cubicBezTo>
                      <a:pt x="4" y="2"/>
                      <a:pt x="4" y="2"/>
                      <a:pt x="4" y="2"/>
                    </a:cubicBezTo>
                    <a:cubicBezTo>
                      <a:pt x="4" y="2"/>
                      <a:pt x="4" y="2"/>
                      <a:pt x="4" y="2"/>
                    </a:cubicBezTo>
                    <a:cubicBezTo>
                      <a:pt x="5" y="3"/>
                      <a:pt x="5"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7" y="3"/>
                      <a:pt x="7" y="3"/>
                    </a:cubicBezTo>
                    <a:cubicBezTo>
                      <a:pt x="7" y="3"/>
                      <a:pt x="7" y="2"/>
                      <a:pt x="7" y="2"/>
                    </a:cubicBezTo>
                    <a:cubicBezTo>
                      <a:pt x="6" y="2"/>
                      <a:pt x="6" y="2"/>
                      <a:pt x="6" y="2"/>
                    </a:cubicBezTo>
                    <a:cubicBezTo>
                      <a:pt x="6" y="3"/>
                      <a:pt x="6" y="3"/>
                      <a:pt x="6" y="3"/>
                    </a:cubicBezTo>
                    <a:cubicBezTo>
                      <a:pt x="6" y="3"/>
                      <a:pt x="6" y="3"/>
                      <a:pt x="6" y="3"/>
                    </a:cubicBezTo>
                    <a:cubicBezTo>
                      <a:pt x="5" y="3"/>
                      <a:pt x="5" y="3"/>
                      <a:pt x="5" y="2"/>
                    </a:cubicBezTo>
                    <a:cubicBezTo>
                      <a:pt x="5" y="2"/>
                      <a:pt x="5" y="2"/>
                      <a:pt x="5" y="2"/>
                    </a:cubicBezTo>
                    <a:cubicBezTo>
                      <a:pt x="5" y="2"/>
                      <a:pt x="5"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1"/>
                      <a:pt x="6" y="1"/>
                    </a:cubicBezTo>
                    <a:cubicBezTo>
                      <a:pt x="6" y="2"/>
                      <a:pt x="7" y="2"/>
                      <a:pt x="7"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9" y="2"/>
                      <a:pt x="9" y="2"/>
                      <a:pt x="9" y="1"/>
                    </a:cubicBezTo>
                    <a:cubicBezTo>
                      <a:pt x="9" y="1"/>
                      <a:pt x="9" y="1"/>
                      <a:pt x="9" y="1"/>
                    </a:cubicBezTo>
                    <a:cubicBezTo>
                      <a:pt x="9" y="1"/>
                      <a:pt x="9" y="1"/>
                      <a:pt x="9" y="1"/>
                    </a:cubicBezTo>
                    <a:cubicBezTo>
                      <a:pt x="9" y="1"/>
                      <a:pt x="9" y="1"/>
                      <a:pt x="10" y="2"/>
                    </a:cubicBezTo>
                    <a:cubicBezTo>
                      <a:pt x="10" y="2"/>
                      <a:pt x="10" y="2"/>
                      <a:pt x="10" y="2"/>
                    </a:cubicBezTo>
                    <a:cubicBezTo>
                      <a:pt x="10" y="2"/>
                      <a:pt x="10" y="2"/>
                      <a:pt x="10" y="2"/>
                    </a:cubicBezTo>
                    <a:cubicBezTo>
                      <a:pt x="10" y="2"/>
                      <a:pt x="10" y="2"/>
                      <a:pt x="10" y="1"/>
                    </a:cubicBezTo>
                    <a:cubicBezTo>
                      <a:pt x="10" y="1"/>
                      <a:pt x="10" y="1"/>
                      <a:pt x="10" y="1"/>
                    </a:cubicBezTo>
                    <a:cubicBezTo>
                      <a:pt x="10" y="1"/>
                      <a:pt x="10" y="1"/>
                      <a:pt x="10" y="1"/>
                    </a:cubicBezTo>
                    <a:cubicBezTo>
                      <a:pt x="10" y="1"/>
                      <a:pt x="10" y="1"/>
                      <a:pt x="10" y="1"/>
                    </a:cubicBezTo>
                    <a:cubicBezTo>
                      <a:pt x="10" y="1"/>
                      <a:pt x="9" y="1"/>
                      <a:pt x="9" y="1"/>
                    </a:cubicBezTo>
                    <a:cubicBezTo>
                      <a:pt x="9" y="1"/>
                      <a:pt x="9" y="1"/>
                      <a:pt x="9" y="1"/>
                    </a:cubicBezTo>
                    <a:cubicBezTo>
                      <a:pt x="9" y="1"/>
                      <a:pt x="10" y="1"/>
                      <a:pt x="10" y="1"/>
                    </a:cubicBezTo>
                    <a:cubicBezTo>
                      <a:pt x="9" y="1"/>
                      <a:pt x="9" y="1"/>
                      <a:pt x="9" y="1"/>
                    </a:cubicBezTo>
                    <a:cubicBezTo>
                      <a:pt x="9" y="1"/>
                      <a:pt x="8" y="1"/>
                      <a:pt x="8" y="1"/>
                    </a:cubicBezTo>
                    <a:cubicBezTo>
                      <a:pt x="8" y="1"/>
                      <a:pt x="8" y="1"/>
                      <a:pt x="8" y="1"/>
                    </a:cubicBezTo>
                    <a:cubicBezTo>
                      <a:pt x="8" y="1"/>
                      <a:pt x="8" y="1"/>
                      <a:pt x="8" y="1"/>
                    </a:cubicBezTo>
                    <a:cubicBezTo>
                      <a:pt x="8" y="2"/>
                      <a:pt x="8" y="2"/>
                      <a:pt x="8" y="2"/>
                    </a:cubicBezTo>
                    <a:cubicBezTo>
                      <a:pt x="8" y="2"/>
                      <a:pt x="8" y="2"/>
                      <a:pt x="8" y="2"/>
                    </a:cubicBezTo>
                    <a:cubicBezTo>
                      <a:pt x="8" y="2"/>
                      <a:pt x="8" y="2"/>
                      <a:pt x="8" y="2"/>
                    </a:cubicBezTo>
                    <a:cubicBezTo>
                      <a:pt x="8" y="2"/>
                      <a:pt x="8" y="2"/>
                      <a:pt x="8" y="2"/>
                    </a:cubicBezTo>
                    <a:cubicBezTo>
                      <a:pt x="8" y="2"/>
                      <a:pt x="8" y="1"/>
                      <a:pt x="8" y="1"/>
                    </a:cubicBezTo>
                    <a:cubicBezTo>
                      <a:pt x="8" y="1"/>
                      <a:pt x="8" y="1"/>
                      <a:pt x="8" y="1"/>
                    </a:cubicBezTo>
                    <a:cubicBezTo>
                      <a:pt x="6" y="1"/>
                      <a:pt x="5"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4" y="1"/>
                      <a:pt x="4" y="1"/>
                      <a:pt x="4" y="1"/>
                    </a:cubicBezTo>
                    <a:cubicBezTo>
                      <a:pt x="4" y="1"/>
                      <a:pt x="4" y="1"/>
                      <a:pt x="4" y="1"/>
                    </a:cubicBezTo>
                    <a:cubicBezTo>
                      <a:pt x="4" y="1"/>
                      <a:pt x="5" y="1"/>
                      <a:pt x="5" y="1"/>
                    </a:cubicBezTo>
                    <a:cubicBezTo>
                      <a:pt x="5" y="1"/>
                      <a:pt x="5" y="1"/>
                      <a:pt x="5" y="1"/>
                    </a:cubicBezTo>
                    <a:cubicBezTo>
                      <a:pt x="5" y="1"/>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1"/>
                      <a:pt x="2" y="1"/>
                      <a:pt x="3" y="0"/>
                    </a:cubicBezTo>
                    <a:cubicBezTo>
                      <a:pt x="3" y="0"/>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1" y="1"/>
                      <a:pt x="1" y="1"/>
                    </a:cubicBezTo>
                    <a:cubicBezTo>
                      <a:pt x="1" y="1"/>
                      <a:pt x="1" y="1"/>
                      <a:pt x="1" y="1"/>
                    </a:cubicBezTo>
                    <a:cubicBezTo>
                      <a:pt x="1" y="0"/>
                      <a:pt x="1" y="0"/>
                      <a:pt x="1" y="0"/>
                    </a:cubicBezTo>
                    <a:cubicBezTo>
                      <a:pt x="1" y="0"/>
                      <a:pt x="0" y="1"/>
                      <a:pt x="0" y="0"/>
                    </a:cubicBezTo>
                    <a:cubicBezTo>
                      <a:pt x="0" y="1"/>
                      <a:pt x="0"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841"/>
              <p:cNvSpPr/>
              <p:nvPr/>
            </p:nvSpPr>
            <p:spPr bwMode="auto">
              <a:xfrm>
                <a:off x="1214" y="1426"/>
                <a:ext cx="8" cy="9"/>
              </a:xfrm>
              <a:custGeom>
                <a:avLst/>
                <a:gdLst>
                  <a:gd name="T0" fmla="*/ 1 w 2"/>
                  <a:gd name="T1" fmla="*/ 0 h 2"/>
                  <a:gd name="T2" fmla="*/ 0 w 2"/>
                  <a:gd name="T3" fmla="*/ 1 h 2"/>
                  <a:gd name="T4" fmla="*/ 1 w 2"/>
                  <a:gd name="T5" fmla="*/ 1 h 2"/>
                  <a:gd name="T6" fmla="*/ 1 w 2"/>
                  <a:gd name="T7" fmla="*/ 1 h 2"/>
                  <a:gd name="T8" fmla="*/ 2 w 2"/>
                  <a:gd name="T9" fmla="*/ 1 h 2"/>
                  <a:gd name="T10" fmla="*/ 2 w 2"/>
                  <a:gd name="T11" fmla="*/ 1 h 2"/>
                  <a:gd name="T12" fmla="*/ 2 w 2"/>
                  <a:gd name="T13" fmla="*/ 1 h 2"/>
                  <a:gd name="T14" fmla="*/ 2 w 2"/>
                  <a:gd name="T15" fmla="*/ 1 h 2"/>
                  <a:gd name="T16" fmla="*/ 2 w 2"/>
                  <a:gd name="T17" fmla="*/ 1 h 2"/>
                  <a:gd name="T18" fmla="*/ 2 w 2"/>
                  <a:gd name="T19" fmla="*/ 1 h 2"/>
                  <a:gd name="T20" fmla="*/ 2 w 2"/>
                  <a:gd name="T21" fmla="*/ 1 h 2"/>
                  <a:gd name="T22" fmla="*/ 2 w 2"/>
                  <a:gd name="T23" fmla="*/ 1 h 2"/>
                  <a:gd name="T24" fmla="*/ 2 w 2"/>
                  <a:gd name="T25" fmla="*/ 1 h 2"/>
                  <a:gd name="T26" fmla="*/ 2 w 2"/>
                  <a:gd name="T27" fmla="*/ 1 h 2"/>
                  <a:gd name="T28" fmla="*/ 2 w 2"/>
                  <a:gd name="T29" fmla="*/ 1 h 2"/>
                  <a:gd name="T30" fmla="*/ 2 w 2"/>
                  <a:gd name="T31" fmla="*/ 1 h 2"/>
                  <a:gd name="T32" fmla="*/ 1 w 2"/>
                  <a:gd name="T33" fmla="*/ 1 h 2"/>
                  <a:gd name="T34" fmla="*/ 1 w 2"/>
                  <a:gd name="T35" fmla="*/ 1 h 2"/>
                  <a:gd name="T36" fmla="*/ 1 w 2"/>
                  <a:gd name="T3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2">
                    <a:moveTo>
                      <a:pt x="1" y="0"/>
                    </a:moveTo>
                    <a:cubicBezTo>
                      <a:pt x="1" y="1"/>
                      <a:pt x="0" y="0"/>
                      <a:pt x="0" y="1"/>
                    </a:cubicBezTo>
                    <a:cubicBezTo>
                      <a:pt x="0" y="1"/>
                      <a:pt x="1" y="1"/>
                      <a:pt x="1" y="1"/>
                    </a:cubicBezTo>
                    <a:cubicBezTo>
                      <a:pt x="1" y="2"/>
                      <a:pt x="1" y="1"/>
                      <a:pt x="1" y="1"/>
                    </a:cubicBezTo>
                    <a:cubicBezTo>
                      <a:pt x="1"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1"/>
                      <a:pt x="2" y="1"/>
                    </a:cubicBezTo>
                    <a:cubicBezTo>
                      <a:pt x="2" y="1"/>
                      <a:pt x="2" y="1"/>
                      <a:pt x="2" y="1"/>
                    </a:cubicBezTo>
                    <a:cubicBezTo>
                      <a:pt x="2" y="1"/>
                      <a:pt x="2" y="1"/>
                      <a:pt x="2" y="1"/>
                    </a:cubicBezTo>
                    <a:cubicBezTo>
                      <a:pt x="2"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842"/>
              <p:cNvSpPr/>
              <p:nvPr/>
            </p:nvSpPr>
            <p:spPr bwMode="auto">
              <a:xfrm>
                <a:off x="1206" y="1402"/>
                <a:ext cx="4"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843"/>
              <p:cNvSpPr/>
              <p:nvPr/>
            </p:nvSpPr>
            <p:spPr bwMode="auto">
              <a:xfrm>
                <a:off x="1198" y="1319"/>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844"/>
              <p:cNvSpPr/>
              <p:nvPr/>
            </p:nvSpPr>
            <p:spPr bwMode="auto">
              <a:xfrm>
                <a:off x="1190" y="122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845"/>
              <p:cNvSpPr/>
              <p:nvPr/>
            </p:nvSpPr>
            <p:spPr bwMode="auto">
              <a:xfrm>
                <a:off x="1182" y="1439"/>
                <a:ext cx="8" cy="4"/>
              </a:xfrm>
              <a:custGeom>
                <a:avLst/>
                <a:gdLst>
                  <a:gd name="T0" fmla="*/ 1 w 2"/>
                  <a:gd name="T1" fmla="*/ 1 h 1"/>
                  <a:gd name="T2" fmla="*/ 2 w 2"/>
                  <a:gd name="T3" fmla="*/ 1 h 1"/>
                  <a:gd name="T4" fmla="*/ 2 w 2"/>
                  <a:gd name="T5" fmla="*/ 1 h 1"/>
                  <a:gd name="T6" fmla="*/ 2 w 2"/>
                  <a:gd name="T7" fmla="*/ 1 h 1"/>
                  <a:gd name="T8" fmla="*/ 2 w 2"/>
                  <a:gd name="T9" fmla="*/ 1 h 1"/>
                  <a:gd name="T10" fmla="*/ 1 w 2"/>
                  <a:gd name="T11" fmla="*/ 1 h 1"/>
                  <a:gd name="T12" fmla="*/ 1 w 2"/>
                  <a:gd name="T13" fmla="*/ 1 h 1"/>
                  <a:gd name="T14" fmla="*/ 1 w 2"/>
                  <a:gd name="T15" fmla="*/ 1 h 1"/>
                  <a:gd name="T16" fmla="*/ 1 w 2"/>
                  <a:gd name="T17" fmla="*/ 1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0 h 1"/>
                  <a:gd name="T32" fmla="*/ 1 w 2"/>
                  <a:gd name="T33" fmla="*/ 0 h 1"/>
                  <a:gd name="T34" fmla="*/ 1 w 2"/>
                  <a:gd name="T35" fmla="*/ 0 h 1"/>
                  <a:gd name="T36" fmla="*/ 1 w 2"/>
                  <a:gd name="T37" fmla="*/ 0 h 1"/>
                  <a:gd name="T38" fmla="*/ 1 w 2"/>
                  <a:gd name="T39" fmla="*/ 1 h 1"/>
                  <a:gd name="T40" fmla="*/ 0 w 2"/>
                  <a:gd name="T41" fmla="*/ 1 h 1"/>
                  <a:gd name="T42" fmla="*/ 1 w 2"/>
                  <a:gd name="T4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
                    <a:moveTo>
                      <a:pt x="1" y="1"/>
                    </a:moveTo>
                    <a:cubicBezTo>
                      <a:pt x="1" y="1"/>
                      <a:pt x="1" y="1"/>
                      <a:pt x="2" y="1"/>
                    </a:cubicBezTo>
                    <a:cubicBezTo>
                      <a:pt x="2" y="1"/>
                      <a:pt x="2" y="1"/>
                      <a:pt x="2" y="1"/>
                    </a:cubicBezTo>
                    <a:cubicBezTo>
                      <a:pt x="2" y="1"/>
                      <a:pt x="2" y="1"/>
                      <a:pt x="2" y="1"/>
                    </a:cubicBezTo>
                    <a:cubicBezTo>
                      <a:pt x="2" y="1"/>
                      <a:pt x="2" y="1"/>
                      <a:pt x="2" y="1"/>
                    </a:cubicBezTo>
                    <a:cubicBezTo>
                      <a:pt x="2" y="1"/>
                      <a:pt x="2" y="1"/>
                      <a:pt x="1" y="1"/>
                    </a:cubicBezTo>
                    <a:cubicBezTo>
                      <a:pt x="1" y="1"/>
                      <a:pt x="1" y="1"/>
                      <a:pt x="1" y="1"/>
                    </a:cubicBezTo>
                    <a:cubicBezTo>
                      <a:pt x="1" y="1"/>
                      <a:pt x="1" y="1"/>
                      <a:pt x="1" y="1"/>
                    </a:cubicBezTo>
                    <a:cubicBezTo>
                      <a:pt x="1" y="1"/>
                      <a:pt x="1" y="1"/>
                      <a:pt x="1" y="1"/>
                    </a:cubicBezTo>
                    <a:cubicBezTo>
                      <a:pt x="1" y="1"/>
                      <a:pt x="1" y="1"/>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1"/>
                      <a:pt x="1" y="1"/>
                    </a:cubicBezTo>
                    <a:cubicBezTo>
                      <a:pt x="0" y="0"/>
                      <a:pt x="1"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846"/>
              <p:cNvSpPr/>
              <p:nvPr/>
            </p:nvSpPr>
            <p:spPr bwMode="auto">
              <a:xfrm>
                <a:off x="1178" y="1398"/>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847"/>
              <p:cNvSpPr/>
              <p:nvPr/>
            </p:nvSpPr>
            <p:spPr bwMode="auto">
              <a:xfrm>
                <a:off x="1178" y="1422"/>
                <a:ext cx="4" cy="4"/>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848"/>
              <p:cNvSpPr/>
              <p:nvPr/>
            </p:nvSpPr>
            <p:spPr bwMode="auto">
              <a:xfrm>
                <a:off x="1178" y="1455"/>
                <a:ext cx="4" cy="5"/>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0"/>
                      <a:pt x="0" y="1"/>
                    </a:cubicBezTo>
                    <a:cubicBezTo>
                      <a:pt x="0"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849"/>
              <p:cNvSpPr/>
              <p:nvPr/>
            </p:nvSpPr>
            <p:spPr bwMode="auto">
              <a:xfrm>
                <a:off x="1178" y="14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850"/>
              <p:cNvSpPr/>
              <p:nvPr/>
            </p:nvSpPr>
            <p:spPr bwMode="auto">
              <a:xfrm>
                <a:off x="1173" y="1141"/>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Rectangle 851"/>
              <p:cNvSpPr>
                <a:spLocks noChangeArrowheads="1"/>
              </p:cNvSpPr>
              <p:nvPr/>
            </p:nvSpPr>
            <p:spPr bwMode="auto">
              <a:xfrm>
                <a:off x="1178" y="120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79" name="Freeform 852"/>
              <p:cNvSpPr/>
              <p:nvPr/>
            </p:nvSpPr>
            <p:spPr bwMode="auto">
              <a:xfrm>
                <a:off x="1157" y="1340"/>
                <a:ext cx="4" cy="0"/>
              </a:xfrm>
              <a:custGeom>
                <a:avLst/>
                <a:gdLst>
                  <a:gd name="T0" fmla="*/ 1 w 1"/>
                  <a:gd name="T1" fmla="*/ 0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0" y="0"/>
                      <a:pt x="0" y="0"/>
                    </a:cubicBezTo>
                    <a:cubicBezTo>
                      <a:pt x="0" y="0"/>
                      <a:pt x="0" y="0"/>
                      <a:pt x="0" y="0"/>
                    </a:cubicBezTo>
                    <a:cubicBezTo>
                      <a:pt x="0"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853"/>
              <p:cNvSpPr/>
              <p:nvPr/>
            </p:nvSpPr>
            <p:spPr bwMode="auto">
              <a:xfrm>
                <a:off x="1149" y="1414"/>
                <a:ext cx="4" cy="4"/>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1"/>
                      <a:pt x="1" y="0"/>
                      <a:pt x="1" y="0"/>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854"/>
              <p:cNvSpPr/>
              <p:nvPr/>
            </p:nvSpPr>
            <p:spPr bwMode="auto">
              <a:xfrm>
                <a:off x="1149" y="1179"/>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855"/>
              <p:cNvSpPr/>
              <p:nvPr/>
            </p:nvSpPr>
            <p:spPr bwMode="auto">
              <a:xfrm>
                <a:off x="1141" y="1464"/>
                <a:ext cx="8" cy="4"/>
              </a:xfrm>
              <a:custGeom>
                <a:avLst/>
                <a:gdLst>
                  <a:gd name="T0" fmla="*/ 1 w 2"/>
                  <a:gd name="T1" fmla="*/ 1 h 1"/>
                  <a:gd name="T2" fmla="*/ 1 w 2"/>
                  <a:gd name="T3" fmla="*/ 1 h 1"/>
                </a:gdLst>
                <a:ahLst/>
                <a:cxnLst>
                  <a:cxn ang="0">
                    <a:pos x="T0" y="T1"/>
                  </a:cxn>
                  <a:cxn ang="0">
                    <a:pos x="T2" y="T3"/>
                  </a:cxn>
                </a:cxnLst>
                <a:rect l="0" t="0" r="r" b="b"/>
                <a:pathLst>
                  <a:path w="2" h="1">
                    <a:moveTo>
                      <a:pt x="1" y="1"/>
                    </a:moveTo>
                    <a:cubicBezTo>
                      <a:pt x="0" y="1"/>
                      <a:pt x="2"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856"/>
              <p:cNvSpPr/>
              <p:nvPr/>
            </p:nvSpPr>
            <p:spPr bwMode="auto">
              <a:xfrm>
                <a:off x="1141" y="1191"/>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0"/>
                      <a:pt x="1"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857"/>
              <p:cNvSpPr/>
              <p:nvPr/>
            </p:nvSpPr>
            <p:spPr bwMode="auto">
              <a:xfrm>
                <a:off x="1133" y="1191"/>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858"/>
              <p:cNvSpPr/>
              <p:nvPr/>
            </p:nvSpPr>
            <p:spPr bwMode="auto">
              <a:xfrm>
                <a:off x="1124" y="1183"/>
                <a:ext cx="5" cy="4"/>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Rectangle 859"/>
              <p:cNvSpPr>
                <a:spLocks noChangeArrowheads="1"/>
              </p:cNvSpPr>
              <p:nvPr/>
            </p:nvSpPr>
            <p:spPr bwMode="auto">
              <a:xfrm>
                <a:off x="1124" y="1497"/>
                <a:ext cx="5"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87" name="Freeform 860"/>
              <p:cNvSpPr>
                <a:spLocks noEditPoints="1"/>
              </p:cNvSpPr>
              <p:nvPr/>
            </p:nvSpPr>
            <p:spPr bwMode="auto">
              <a:xfrm>
                <a:off x="1035" y="1480"/>
                <a:ext cx="49" cy="8"/>
              </a:xfrm>
              <a:custGeom>
                <a:avLst/>
                <a:gdLst>
                  <a:gd name="T0" fmla="*/ 2 w 12"/>
                  <a:gd name="T1" fmla="*/ 2 h 2"/>
                  <a:gd name="T2" fmla="*/ 2 w 12"/>
                  <a:gd name="T3" fmla="*/ 1 h 2"/>
                  <a:gd name="T4" fmla="*/ 3 w 12"/>
                  <a:gd name="T5" fmla="*/ 1 h 2"/>
                  <a:gd name="T6" fmla="*/ 5 w 12"/>
                  <a:gd name="T7" fmla="*/ 1 h 2"/>
                  <a:gd name="T8" fmla="*/ 5 w 12"/>
                  <a:gd name="T9" fmla="*/ 1 h 2"/>
                  <a:gd name="T10" fmla="*/ 6 w 12"/>
                  <a:gd name="T11" fmla="*/ 1 h 2"/>
                  <a:gd name="T12" fmla="*/ 7 w 12"/>
                  <a:gd name="T13" fmla="*/ 1 h 2"/>
                  <a:gd name="T14" fmla="*/ 8 w 12"/>
                  <a:gd name="T15" fmla="*/ 1 h 2"/>
                  <a:gd name="T16" fmla="*/ 10 w 12"/>
                  <a:gd name="T17" fmla="*/ 2 h 2"/>
                  <a:gd name="T18" fmla="*/ 11 w 12"/>
                  <a:gd name="T19" fmla="*/ 1 h 2"/>
                  <a:gd name="T20" fmla="*/ 12 w 12"/>
                  <a:gd name="T21" fmla="*/ 0 h 2"/>
                  <a:gd name="T22" fmla="*/ 12 w 12"/>
                  <a:gd name="T23" fmla="*/ 0 h 2"/>
                  <a:gd name="T24" fmla="*/ 10 w 12"/>
                  <a:gd name="T25" fmla="*/ 0 h 2"/>
                  <a:gd name="T26" fmla="*/ 11 w 12"/>
                  <a:gd name="T27" fmla="*/ 0 h 2"/>
                  <a:gd name="T28" fmla="*/ 12 w 12"/>
                  <a:gd name="T29" fmla="*/ 0 h 2"/>
                  <a:gd name="T30" fmla="*/ 9 w 12"/>
                  <a:gd name="T31" fmla="*/ 0 h 2"/>
                  <a:gd name="T32" fmla="*/ 9 w 12"/>
                  <a:gd name="T33" fmla="*/ 0 h 2"/>
                  <a:gd name="T34" fmla="*/ 9 w 12"/>
                  <a:gd name="T35" fmla="*/ 0 h 2"/>
                  <a:gd name="T36" fmla="*/ 9 w 12"/>
                  <a:gd name="T37" fmla="*/ 0 h 2"/>
                  <a:gd name="T38" fmla="*/ 8 w 12"/>
                  <a:gd name="T39" fmla="*/ 0 h 2"/>
                  <a:gd name="T40" fmla="*/ 6 w 12"/>
                  <a:gd name="T41" fmla="*/ 0 h 2"/>
                  <a:gd name="T42" fmla="*/ 6 w 12"/>
                  <a:gd name="T43" fmla="*/ 1 h 2"/>
                  <a:gd name="T44" fmla="*/ 5 w 12"/>
                  <a:gd name="T45" fmla="*/ 1 h 2"/>
                  <a:gd name="T46" fmla="*/ 4 w 12"/>
                  <a:gd name="T47" fmla="*/ 0 h 2"/>
                  <a:gd name="T48" fmla="*/ 4 w 12"/>
                  <a:gd name="T49" fmla="*/ 1 h 2"/>
                  <a:gd name="T50" fmla="*/ 3 w 12"/>
                  <a:gd name="T51" fmla="*/ 1 h 2"/>
                  <a:gd name="T52" fmla="*/ 2 w 12"/>
                  <a:gd name="T53" fmla="*/ 1 h 2"/>
                  <a:gd name="T54" fmla="*/ 2 w 12"/>
                  <a:gd name="T55" fmla="*/ 0 h 2"/>
                  <a:gd name="T56" fmla="*/ 1 w 12"/>
                  <a:gd name="T57" fmla="*/ 0 h 2"/>
                  <a:gd name="T58" fmla="*/ 1 w 12"/>
                  <a:gd name="T59" fmla="*/ 0 h 2"/>
                  <a:gd name="T60" fmla="*/ 2 w 12"/>
                  <a:gd name="T61" fmla="*/ 0 h 2"/>
                  <a:gd name="T62" fmla="*/ 1 w 12"/>
                  <a:gd name="T63" fmla="*/ 1 h 2"/>
                  <a:gd name="T64" fmla="*/ 8 w 12"/>
                  <a:gd name="T65" fmla="*/ 1 h 2"/>
                  <a:gd name="T66" fmla="*/ 9 w 12"/>
                  <a:gd name="T67" fmla="*/ 1 h 2"/>
                  <a:gd name="T68" fmla="*/ 9 w 12"/>
                  <a:gd name="T69" fmla="*/ 0 h 2"/>
                  <a:gd name="T70" fmla="*/ 9 w 12"/>
                  <a:gd name="T71" fmla="*/ 0 h 2"/>
                  <a:gd name="T72" fmla="*/ 8 w 12"/>
                  <a:gd name="T73" fmla="*/ 1 h 2"/>
                  <a:gd name="T74" fmla="*/ 9 w 12"/>
                  <a:gd name="T75" fmla="*/ 1 h 2"/>
                  <a:gd name="T76" fmla="*/ 9 w 12"/>
                  <a:gd name="T77" fmla="*/ 1 h 2"/>
                  <a:gd name="T78" fmla="*/ 8 w 12"/>
                  <a:gd name="T79" fmla="*/ 1 h 2"/>
                  <a:gd name="T80" fmla="*/ 6 w 12"/>
                  <a:gd name="T81" fmla="*/ 1 h 2"/>
                  <a:gd name="T82" fmla="*/ 6 w 12"/>
                  <a:gd name="T83" fmla="*/ 1 h 2"/>
                  <a:gd name="T84" fmla="*/ 5 w 12"/>
                  <a:gd name="T85" fmla="*/ 1 h 2"/>
                  <a:gd name="T86" fmla="*/ 5 w 12"/>
                  <a:gd name="T87" fmla="*/ 1 h 2"/>
                  <a:gd name="T88" fmla="*/ 2 w 12"/>
                  <a:gd name="T8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 h="2">
                    <a:moveTo>
                      <a:pt x="0" y="1"/>
                    </a:moveTo>
                    <a:cubicBezTo>
                      <a:pt x="1" y="1"/>
                      <a:pt x="1" y="2"/>
                      <a:pt x="1" y="1"/>
                    </a:cubicBezTo>
                    <a:cubicBezTo>
                      <a:pt x="1" y="1"/>
                      <a:pt x="2" y="1"/>
                      <a:pt x="2" y="2"/>
                    </a:cubicBezTo>
                    <a:cubicBezTo>
                      <a:pt x="2" y="2"/>
                      <a:pt x="2" y="2"/>
                      <a:pt x="2" y="1"/>
                    </a:cubicBezTo>
                    <a:cubicBezTo>
                      <a:pt x="2" y="1"/>
                      <a:pt x="2" y="1"/>
                      <a:pt x="2" y="1"/>
                    </a:cubicBezTo>
                    <a:cubicBezTo>
                      <a:pt x="2" y="1"/>
                      <a:pt x="2" y="1"/>
                      <a:pt x="2" y="1"/>
                    </a:cubicBezTo>
                    <a:cubicBezTo>
                      <a:pt x="3" y="1"/>
                      <a:pt x="3" y="1"/>
                      <a:pt x="3" y="1"/>
                    </a:cubicBezTo>
                    <a:cubicBezTo>
                      <a:pt x="3" y="1"/>
                      <a:pt x="3" y="1"/>
                      <a:pt x="3" y="1"/>
                    </a:cubicBezTo>
                    <a:cubicBezTo>
                      <a:pt x="3" y="1"/>
                      <a:pt x="3" y="1"/>
                      <a:pt x="3" y="1"/>
                    </a:cubicBezTo>
                    <a:cubicBezTo>
                      <a:pt x="4" y="1"/>
                      <a:pt x="4"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6" y="1"/>
                      <a:pt x="6" y="1"/>
                    </a:cubicBezTo>
                    <a:cubicBezTo>
                      <a:pt x="6" y="1"/>
                      <a:pt x="6" y="1"/>
                      <a:pt x="6" y="1"/>
                    </a:cubicBezTo>
                    <a:cubicBezTo>
                      <a:pt x="6" y="1"/>
                      <a:pt x="6" y="1"/>
                      <a:pt x="6" y="1"/>
                    </a:cubicBezTo>
                    <a:cubicBezTo>
                      <a:pt x="7" y="2"/>
                      <a:pt x="7" y="1"/>
                      <a:pt x="7" y="1"/>
                    </a:cubicBezTo>
                    <a:cubicBezTo>
                      <a:pt x="7" y="1"/>
                      <a:pt x="7" y="1"/>
                      <a:pt x="7" y="1"/>
                    </a:cubicBezTo>
                    <a:cubicBezTo>
                      <a:pt x="8" y="2"/>
                      <a:pt x="8" y="2"/>
                      <a:pt x="8" y="1"/>
                    </a:cubicBezTo>
                    <a:cubicBezTo>
                      <a:pt x="8" y="1"/>
                      <a:pt x="8" y="1"/>
                      <a:pt x="8" y="1"/>
                    </a:cubicBezTo>
                    <a:cubicBezTo>
                      <a:pt x="8" y="1"/>
                      <a:pt x="8" y="1"/>
                      <a:pt x="8" y="1"/>
                    </a:cubicBezTo>
                    <a:cubicBezTo>
                      <a:pt x="8" y="2"/>
                      <a:pt x="8" y="2"/>
                      <a:pt x="9" y="2"/>
                    </a:cubicBezTo>
                    <a:cubicBezTo>
                      <a:pt x="9" y="2"/>
                      <a:pt x="9" y="2"/>
                      <a:pt x="9" y="1"/>
                    </a:cubicBezTo>
                    <a:cubicBezTo>
                      <a:pt x="9" y="2"/>
                      <a:pt x="10" y="1"/>
                      <a:pt x="10" y="2"/>
                    </a:cubicBezTo>
                    <a:cubicBezTo>
                      <a:pt x="10" y="1"/>
                      <a:pt x="11" y="1"/>
                      <a:pt x="11" y="1"/>
                    </a:cubicBezTo>
                    <a:cubicBezTo>
                      <a:pt x="10" y="1"/>
                      <a:pt x="10" y="1"/>
                      <a:pt x="10" y="1"/>
                    </a:cubicBezTo>
                    <a:cubicBezTo>
                      <a:pt x="11" y="1"/>
                      <a:pt x="11" y="1"/>
                      <a:pt x="11" y="1"/>
                    </a:cubicBezTo>
                    <a:cubicBezTo>
                      <a:pt x="11" y="1"/>
                      <a:pt x="12" y="1"/>
                      <a:pt x="12" y="1"/>
                    </a:cubicBezTo>
                    <a:cubicBezTo>
                      <a:pt x="12" y="1"/>
                      <a:pt x="12" y="1"/>
                      <a:pt x="12" y="1"/>
                    </a:cubicBezTo>
                    <a:cubicBezTo>
                      <a:pt x="12" y="0"/>
                      <a:pt x="12" y="0"/>
                      <a:pt x="12" y="0"/>
                    </a:cubicBezTo>
                    <a:cubicBezTo>
                      <a:pt x="12" y="0"/>
                      <a:pt x="12" y="0"/>
                      <a:pt x="12" y="0"/>
                    </a:cubicBezTo>
                    <a:cubicBezTo>
                      <a:pt x="12" y="0"/>
                      <a:pt x="12" y="0"/>
                      <a:pt x="12" y="0"/>
                    </a:cubicBezTo>
                    <a:cubicBezTo>
                      <a:pt x="12" y="0"/>
                      <a:pt x="12" y="0"/>
                      <a:pt x="12" y="0"/>
                    </a:cubicBezTo>
                    <a:cubicBezTo>
                      <a:pt x="12" y="0"/>
                      <a:pt x="11" y="0"/>
                      <a:pt x="11" y="0"/>
                    </a:cubicBezTo>
                    <a:cubicBezTo>
                      <a:pt x="11" y="0"/>
                      <a:pt x="11" y="0"/>
                      <a:pt x="10" y="0"/>
                    </a:cubicBezTo>
                    <a:cubicBezTo>
                      <a:pt x="10" y="0"/>
                      <a:pt x="10" y="0"/>
                      <a:pt x="10" y="0"/>
                    </a:cubicBezTo>
                    <a:cubicBezTo>
                      <a:pt x="10" y="0"/>
                      <a:pt x="11" y="0"/>
                      <a:pt x="11" y="0"/>
                    </a:cubicBezTo>
                    <a:cubicBezTo>
                      <a:pt x="10" y="0"/>
                      <a:pt x="10" y="1"/>
                      <a:pt x="10" y="0"/>
                    </a:cubicBezTo>
                    <a:cubicBezTo>
                      <a:pt x="10" y="0"/>
                      <a:pt x="11" y="0"/>
                      <a:pt x="11" y="0"/>
                    </a:cubicBezTo>
                    <a:cubicBezTo>
                      <a:pt x="11" y="0"/>
                      <a:pt x="12" y="0"/>
                      <a:pt x="12" y="0"/>
                    </a:cubicBezTo>
                    <a:cubicBezTo>
                      <a:pt x="12" y="0"/>
                      <a:pt x="12" y="0"/>
                      <a:pt x="12" y="0"/>
                    </a:cubicBezTo>
                    <a:cubicBezTo>
                      <a:pt x="12" y="0"/>
                      <a:pt x="12" y="0"/>
                      <a:pt x="12" y="0"/>
                    </a:cubicBezTo>
                    <a:cubicBezTo>
                      <a:pt x="12" y="0"/>
                      <a:pt x="11" y="0"/>
                      <a:pt x="11" y="0"/>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8" y="0"/>
                    </a:cubicBezTo>
                    <a:cubicBezTo>
                      <a:pt x="8" y="0"/>
                      <a:pt x="8" y="0"/>
                      <a:pt x="8" y="0"/>
                    </a:cubicBezTo>
                    <a:cubicBezTo>
                      <a:pt x="8" y="0"/>
                      <a:pt x="8" y="0"/>
                      <a:pt x="8" y="0"/>
                    </a:cubicBezTo>
                    <a:cubicBezTo>
                      <a:pt x="8" y="1"/>
                      <a:pt x="7" y="0"/>
                      <a:pt x="6" y="0"/>
                    </a:cubicBezTo>
                    <a:cubicBezTo>
                      <a:pt x="7" y="0"/>
                      <a:pt x="7" y="0"/>
                      <a:pt x="7" y="0"/>
                    </a:cubicBezTo>
                    <a:cubicBezTo>
                      <a:pt x="6" y="0"/>
                      <a:pt x="6" y="0"/>
                      <a:pt x="6" y="1"/>
                    </a:cubicBezTo>
                    <a:cubicBezTo>
                      <a:pt x="6" y="1"/>
                      <a:pt x="6" y="1"/>
                      <a:pt x="6" y="1"/>
                    </a:cubicBezTo>
                    <a:cubicBezTo>
                      <a:pt x="5" y="0"/>
                      <a:pt x="5" y="0"/>
                      <a:pt x="5" y="1"/>
                    </a:cubicBezTo>
                    <a:cubicBezTo>
                      <a:pt x="5" y="1"/>
                      <a:pt x="5" y="1"/>
                      <a:pt x="5" y="1"/>
                    </a:cubicBezTo>
                    <a:cubicBezTo>
                      <a:pt x="5" y="1"/>
                      <a:pt x="5" y="1"/>
                      <a:pt x="5" y="1"/>
                    </a:cubicBezTo>
                    <a:cubicBezTo>
                      <a:pt x="4" y="1"/>
                      <a:pt x="4" y="1"/>
                      <a:pt x="4" y="1"/>
                    </a:cubicBezTo>
                    <a:cubicBezTo>
                      <a:pt x="4" y="0"/>
                      <a:pt x="4" y="0"/>
                      <a:pt x="4"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3" y="1"/>
                    </a:cubicBezTo>
                    <a:cubicBezTo>
                      <a:pt x="3" y="1"/>
                      <a:pt x="3" y="1"/>
                      <a:pt x="3" y="1"/>
                    </a:cubicBezTo>
                    <a:cubicBezTo>
                      <a:pt x="3" y="1"/>
                      <a:pt x="3" y="1"/>
                      <a:pt x="3" y="1"/>
                    </a:cubicBezTo>
                    <a:cubicBezTo>
                      <a:pt x="3" y="0"/>
                      <a:pt x="2" y="0"/>
                      <a:pt x="2" y="1"/>
                    </a:cubicBezTo>
                    <a:cubicBezTo>
                      <a:pt x="2" y="1"/>
                      <a:pt x="2" y="1"/>
                      <a:pt x="2" y="1"/>
                    </a:cubicBezTo>
                    <a:cubicBezTo>
                      <a:pt x="2" y="1"/>
                      <a:pt x="2" y="0"/>
                      <a:pt x="2" y="0"/>
                    </a:cubicBezTo>
                    <a:cubicBezTo>
                      <a:pt x="2" y="0"/>
                      <a:pt x="2" y="0"/>
                      <a:pt x="2" y="0"/>
                    </a:cubicBezTo>
                    <a:cubicBezTo>
                      <a:pt x="2" y="0"/>
                      <a:pt x="2" y="0"/>
                      <a:pt x="2" y="0"/>
                    </a:cubicBezTo>
                    <a:cubicBezTo>
                      <a:pt x="2" y="0"/>
                      <a:pt x="2" y="0"/>
                      <a:pt x="2" y="0"/>
                    </a:cubicBezTo>
                    <a:cubicBezTo>
                      <a:pt x="2"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2" y="0"/>
                      <a:pt x="2" y="0"/>
                    </a:cubicBezTo>
                    <a:cubicBezTo>
                      <a:pt x="2" y="0"/>
                      <a:pt x="2" y="0"/>
                      <a:pt x="2" y="0"/>
                    </a:cubicBezTo>
                    <a:cubicBezTo>
                      <a:pt x="2" y="0"/>
                      <a:pt x="2" y="0"/>
                      <a:pt x="2" y="0"/>
                    </a:cubicBezTo>
                    <a:cubicBezTo>
                      <a:pt x="1" y="0"/>
                      <a:pt x="1" y="0"/>
                      <a:pt x="0" y="0"/>
                    </a:cubicBezTo>
                    <a:cubicBezTo>
                      <a:pt x="0" y="1"/>
                      <a:pt x="1" y="0"/>
                      <a:pt x="1" y="1"/>
                    </a:cubicBezTo>
                    <a:cubicBezTo>
                      <a:pt x="1" y="1"/>
                      <a:pt x="0" y="1"/>
                      <a:pt x="0" y="1"/>
                    </a:cubicBezTo>
                    <a:close/>
                    <a:moveTo>
                      <a:pt x="8" y="1"/>
                    </a:moveTo>
                    <a:cubicBezTo>
                      <a:pt x="8" y="1"/>
                      <a:pt x="8" y="1"/>
                      <a:pt x="8" y="1"/>
                    </a:cubicBezTo>
                    <a:cubicBezTo>
                      <a:pt x="8" y="1"/>
                      <a:pt x="8" y="1"/>
                      <a:pt x="8" y="1"/>
                    </a:cubicBezTo>
                    <a:cubicBezTo>
                      <a:pt x="8" y="1"/>
                      <a:pt x="8" y="1"/>
                      <a:pt x="8" y="1"/>
                    </a:cubicBezTo>
                    <a:close/>
                    <a:moveTo>
                      <a:pt x="9" y="1"/>
                    </a:moveTo>
                    <a:cubicBezTo>
                      <a:pt x="9" y="1"/>
                      <a:pt x="9" y="1"/>
                      <a:pt x="9" y="1"/>
                    </a:cubicBezTo>
                    <a:cubicBezTo>
                      <a:pt x="9" y="1"/>
                      <a:pt x="9" y="1"/>
                      <a:pt x="9" y="1"/>
                    </a:cubicBezTo>
                    <a:close/>
                    <a:moveTo>
                      <a:pt x="9" y="0"/>
                    </a:moveTo>
                    <a:cubicBezTo>
                      <a:pt x="9" y="0"/>
                      <a:pt x="9" y="0"/>
                      <a:pt x="9" y="0"/>
                    </a:cubicBezTo>
                    <a:cubicBezTo>
                      <a:pt x="9" y="0"/>
                      <a:pt x="9" y="0"/>
                      <a:pt x="9" y="0"/>
                    </a:cubicBezTo>
                    <a:cubicBezTo>
                      <a:pt x="9" y="0"/>
                      <a:pt x="9" y="0"/>
                      <a:pt x="9" y="0"/>
                    </a:cubicBezTo>
                    <a:cubicBezTo>
                      <a:pt x="9" y="1"/>
                      <a:pt x="9" y="1"/>
                      <a:pt x="9" y="1"/>
                    </a:cubicBezTo>
                    <a:cubicBezTo>
                      <a:pt x="9" y="0"/>
                      <a:pt x="9" y="0"/>
                      <a:pt x="9" y="0"/>
                    </a:cubicBezTo>
                    <a:close/>
                    <a:moveTo>
                      <a:pt x="8" y="1"/>
                    </a:moveTo>
                    <a:cubicBezTo>
                      <a:pt x="8" y="1"/>
                      <a:pt x="8" y="1"/>
                      <a:pt x="8" y="1"/>
                    </a:cubicBezTo>
                    <a:cubicBezTo>
                      <a:pt x="8" y="1"/>
                      <a:pt x="8" y="1"/>
                      <a:pt x="8" y="1"/>
                    </a:cubicBezTo>
                    <a:cubicBezTo>
                      <a:pt x="8" y="1"/>
                      <a:pt x="8" y="1"/>
                      <a:pt x="9" y="1"/>
                    </a:cubicBezTo>
                    <a:cubicBezTo>
                      <a:pt x="9" y="1"/>
                      <a:pt x="9" y="1"/>
                      <a:pt x="9" y="1"/>
                    </a:cubicBezTo>
                    <a:cubicBezTo>
                      <a:pt x="9" y="1"/>
                      <a:pt x="9" y="1"/>
                      <a:pt x="9" y="1"/>
                    </a:cubicBezTo>
                    <a:cubicBezTo>
                      <a:pt x="8" y="1"/>
                      <a:pt x="8" y="1"/>
                      <a:pt x="9" y="1"/>
                    </a:cubicBezTo>
                    <a:cubicBezTo>
                      <a:pt x="9" y="1"/>
                      <a:pt x="9" y="1"/>
                      <a:pt x="9" y="1"/>
                    </a:cubicBezTo>
                    <a:cubicBezTo>
                      <a:pt x="9" y="1"/>
                      <a:pt x="8" y="1"/>
                      <a:pt x="8" y="1"/>
                    </a:cubicBezTo>
                    <a:cubicBezTo>
                      <a:pt x="8" y="1"/>
                      <a:pt x="8" y="1"/>
                      <a:pt x="8" y="1"/>
                    </a:cubicBezTo>
                    <a:cubicBezTo>
                      <a:pt x="8" y="1"/>
                      <a:pt x="8" y="1"/>
                      <a:pt x="8" y="1"/>
                    </a:cubicBezTo>
                    <a:cubicBezTo>
                      <a:pt x="9" y="1"/>
                      <a:pt x="8" y="1"/>
                      <a:pt x="8" y="1"/>
                    </a:cubicBezTo>
                    <a:close/>
                    <a:moveTo>
                      <a:pt x="6" y="1"/>
                    </a:moveTo>
                    <a:cubicBezTo>
                      <a:pt x="6" y="1"/>
                      <a:pt x="6" y="1"/>
                      <a:pt x="6" y="1"/>
                    </a:cubicBezTo>
                    <a:cubicBezTo>
                      <a:pt x="6" y="1"/>
                      <a:pt x="6" y="1"/>
                      <a:pt x="6" y="1"/>
                    </a:cubicBezTo>
                    <a:cubicBezTo>
                      <a:pt x="6" y="1"/>
                      <a:pt x="6" y="1"/>
                      <a:pt x="6" y="1"/>
                    </a:cubicBezTo>
                    <a:cubicBezTo>
                      <a:pt x="6" y="1"/>
                      <a:pt x="6" y="1"/>
                      <a:pt x="6" y="1"/>
                    </a:cubicBezTo>
                    <a:close/>
                    <a:moveTo>
                      <a:pt x="5" y="1"/>
                    </a:moveTo>
                    <a:cubicBezTo>
                      <a:pt x="5" y="1"/>
                      <a:pt x="5" y="1"/>
                      <a:pt x="5" y="1"/>
                    </a:cubicBezTo>
                    <a:cubicBezTo>
                      <a:pt x="5" y="1"/>
                      <a:pt x="5" y="1"/>
                      <a:pt x="5" y="1"/>
                    </a:cubicBezTo>
                    <a:cubicBezTo>
                      <a:pt x="5" y="1"/>
                      <a:pt x="5" y="1"/>
                      <a:pt x="5" y="1"/>
                    </a:cubicBezTo>
                    <a:cubicBezTo>
                      <a:pt x="5" y="1"/>
                      <a:pt x="5" y="1"/>
                      <a:pt x="5" y="1"/>
                    </a:cubicBezTo>
                    <a:close/>
                    <a:moveTo>
                      <a:pt x="2" y="1"/>
                    </a:moveTo>
                    <a:cubicBezTo>
                      <a:pt x="2" y="1"/>
                      <a:pt x="2" y="1"/>
                      <a:pt x="2" y="1"/>
                    </a:cubicBezTo>
                    <a:cubicBezTo>
                      <a:pt x="2" y="1"/>
                      <a:pt x="2"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861"/>
              <p:cNvSpPr/>
              <p:nvPr/>
            </p:nvSpPr>
            <p:spPr bwMode="auto">
              <a:xfrm>
                <a:off x="1112" y="1191"/>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0"/>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862"/>
              <p:cNvSpPr/>
              <p:nvPr/>
            </p:nvSpPr>
            <p:spPr bwMode="auto">
              <a:xfrm>
                <a:off x="1092" y="1158"/>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863"/>
              <p:cNvSpPr/>
              <p:nvPr/>
            </p:nvSpPr>
            <p:spPr bwMode="auto">
              <a:xfrm>
                <a:off x="1092" y="150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864"/>
              <p:cNvSpPr/>
              <p:nvPr/>
            </p:nvSpPr>
            <p:spPr bwMode="auto">
              <a:xfrm>
                <a:off x="1080" y="133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865"/>
              <p:cNvSpPr/>
              <p:nvPr/>
            </p:nvSpPr>
            <p:spPr bwMode="auto">
              <a:xfrm>
                <a:off x="1059" y="1158"/>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866"/>
              <p:cNvSpPr/>
              <p:nvPr/>
            </p:nvSpPr>
            <p:spPr bwMode="auto">
              <a:xfrm>
                <a:off x="1055" y="1319"/>
                <a:ext cx="4" cy="0"/>
              </a:xfrm>
              <a:custGeom>
                <a:avLst/>
                <a:gdLst>
                  <a:gd name="T0" fmla="*/ 1 w 1"/>
                  <a:gd name="T1" fmla="*/ 1 w 1"/>
                </a:gdLst>
                <a:ahLst/>
                <a:cxnLst>
                  <a:cxn ang="0">
                    <a:pos x="T0" y="0"/>
                  </a:cxn>
                  <a:cxn ang="0">
                    <a:pos x="T1" y="0"/>
                  </a:cxn>
                </a:cxnLst>
                <a:rect l="0" t="0" r="r" b="b"/>
                <a:pathLst>
                  <a:path w="1">
                    <a:moveTo>
                      <a:pt x="1" y="0"/>
                    </a:move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867"/>
              <p:cNvSpPr/>
              <p:nvPr/>
            </p:nvSpPr>
            <p:spPr bwMode="auto">
              <a:xfrm>
                <a:off x="1047" y="1484"/>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868"/>
              <p:cNvSpPr/>
              <p:nvPr/>
            </p:nvSpPr>
            <p:spPr bwMode="auto">
              <a:xfrm>
                <a:off x="1018" y="1278"/>
                <a:ext cx="13" cy="4"/>
              </a:xfrm>
              <a:custGeom>
                <a:avLst/>
                <a:gdLst>
                  <a:gd name="T0" fmla="*/ 3 w 3"/>
                  <a:gd name="T1" fmla="*/ 1 h 1"/>
                  <a:gd name="T2" fmla="*/ 3 w 3"/>
                  <a:gd name="T3" fmla="*/ 1 h 1"/>
                  <a:gd name="T4" fmla="*/ 3 w 3"/>
                  <a:gd name="T5" fmla="*/ 1 h 1"/>
                  <a:gd name="T6" fmla="*/ 2 w 3"/>
                  <a:gd name="T7" fmla="*/ 0 h 1"/>
                  <a:gd name="T8" fmla="*/ 2 w 3"/>
                  <a:gd name="T9" fmla="*/ 0 h 1"/>
                  <a:gd name="T10" fmla="*/ 2 w 3"/>
                  <a:gd name="T11" fmla="*/ 1 h 1"/>
                  <a:gd name="T12" fmla="*/ 2 w 3"/>
                  <a:gd name="T13" fmla="*/ 0 h 1"/>
                  <a:gd name="T14" fmla="*/ 2 w 3"/>
                  <a:gd name="T15" fmla="*/ 0 h 1"/>
                  <a:gd name="T16" fmla="*/ 0 w 3"/>
                  <a:gd name="T17" fmla="*/ 0 h 1"/>
                  <a:gd name="T18" fmla="*/ 0 w 3"/>
                  <a:gd name="T19" fmla="*/ 0 h 1"/>
                  <a:gd name="T20" fmla="*/ 0 w 3"/>
                  <a:gd name="T21" fmla="*/ 0 h 1"/>
                  <a:gd name="T22" fmla="*/ 0 w 3"/>
                  <a:gd name="T23" fmla="*/ 0 h 1"/>
                  <a:gd name="T24" fmla="*/ 1 w 3"/>
                  <a:gd name="T25" fmla="*/ 0 h 1"/>
                  <a:gd name="T26" fmla="*/ 2 w 3"/>
                  <a:gd name="T27" fmla="*/ 0 h 1"/>
                  <a:gd name="T28" fmla="*/ 2 w 3"/>
                  <a:gd name="T29" fmla="*/ 1 h 1"/>
                  <a:gd name="T30" fmla="*/ 1 w 3"/>
                  <a:gd name="T31" fmla="*/ 1 h 1"/>
                  <a:gd name="T32" fmla="*/ 2 w 3"/>
                  <a:gd name="T33" fmla="*/ 1 h 1"/>
                  <a:gd name="T34" fmla="*/ 2 w 3"/>
                  <a:gd name="T35" fmla="*/ 1 h 1"/>
                  <a:gd name="T36" fmla="*/ 2 w 3"/>
                  <a:gd name="T37" fmla="*/ 1 h 1"/>
                  <a:gd name="T38" fmla="*/ 2 w 3"/>
                  <a:gd name="T39" fmla="*/ 1 h 1"/>
                  <a:gd name="T40" fmla="*/ 3 w 3"/>
                  <a:gd name="T41" fmla="*/ 1 h 1"/>
                  <a:gd name="T42" fmla="*/ 3 w 3"/>
                  <a:gd name="T43" fmla="*/ 1 h 1"/>
                  <a:gd name="T44" fmla="*/ 3 w 3"/>
                  <a:gd name="T4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1">
                    <a:moveTo>
                      <a:pt x="3" y="1"/>
                    </a:moveTo>
                    <a:cubicBezTo>
                      <a:pt x="3" y="1"/>
                      <a:pt x="3" y="1"/>
                      <a:pt x="3" y="1"/>
                    </a:cubicBezTo>
                    <a:cubicBezTo>
                      <a:pt x="3" y="1"/>
                      <a:pt x="3" y="1"/>
                      <a:pt x="3" y="1"/>
                    </a:cubicBezTo>
                    <a:cubicBezTo>
                      <a:pt x="3" y="0"/>
                      <a:pt x="3" y="0"/>
                      <a:pt x="2" y="0"/>
                    </a:cubicBezTo>
                    <a:cubicBezTo>
                      <a:pt x="2" y="0"/>
                      <a:pt x="2" y="0"/>
                      <a:pt x="2" y="0"/>
                    </a:cubicBezTo>
                    <a:cubicBezTo>
                      <a:pt x="2" y="1"/>
                      <a:pt x="2" y="1"/>
                      <a:pt x="2" y="1"/>
                    </a:cubicBezTo>
                    <a:cubicBezTo>
                      <a:pt x="2" y="1"/>
                      <a:pt x="2" y="0"/>
                      <a:pt x="2" y="0"/>
                    </a:cubicBez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2" y="0"/>
                    </a:cubicBezTo>
                    <a:cubicBezTo>
                      <a:pt x="2" y="0"/>
                      <a:pt x="2" y="1"/>
                      <a:pt x="2" y="1"/>
                    </a:cubicBezTo>
                    <a:cubicBezTo>
                      <a:pt x="1" y="1"/>
                      <a:pt x="1" y="1"/>
                      <a:pt x="1" y="1"/>
                    </a:cubicBezTo>
                    <a:cubicBezTo>
                      <a:pt x="1" y="1"/>
                      <a:pt x="1" y="1"/>
                      <a:pt x="2" y="1"/>
                    </a:cubicBezTo>
                    <a:cubicBezTo>
                      <a:pt x="2" y="1"/>
                      <a:pt x="2" y="1"/>
                      <a:pt x="2" y="1"/>
                    </a:cubicBezTo>
                    <a:cubicBezTo>
                      <a:pt x="2" y="1"/>
                      <a:pt x="2" y="1"/>
                      <a:pt x="2" y="1"/>
                    </a:cubicBezTo>
                    <a:cubicBezTo>
                      <a:pt x="2" y="1"/>
                      <a:pt x="2" y="1"/>
                      <a:pt x="2" y="1"/>
                    </a:cubicBezTo>
                    <a:cubicBezTo>
                      <a:pt x="2" y="1"/>
                      <a:pt x="2" y="1"/>
                      <a:pt x="3" y="1"/>
                    </a:cubicBezTo>
                    <a:cubicBezTo>
                      <a:pt x="3" y="1"/>
                      <a:pt x="2"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869"/>
              <p:cNvSpPr/>
              <p:nvPr/>
            </p:nvSpPr>
            <p:spPr bwMode="auto">
              <a:xfrm>
                <a:off x="1031" y="1278"/>
                <a:ext cx="8" cy="4"/>
              </a:xfrm>
              <a:custGeom>
                <a:avLst/>
                <a:gdLst>
                  <a:gd name="T0" fmla="*/ 0 w 2"/>
                  <a:gd name="T1" fmla="*/ 1 h 1"/>
                  <a:gd name="T2" fmla="*/ 0 w 2"/>
                  <a:gd name="T3" fmla="*/ 1 h 1"/>
                  <a:gd name="T4" fmla="*/ 0 w 2"/>
                  <a:gd name="T5" fmla="*/ 1 h 1"/>
                  <a:gd name="T6" fmla="*/ 2 w 2"/>
                  <a:gd name="T7" fmla="*/ 1 h 1"/>
                  <a:gd name="T8" fmla="*/ 1 w 2"/>
                  <a:gd name="T9" fmla="*/ 0 h 1"/>
                  <a:gd name="T10" fmla="*/ 1 w 2"/>
                  <a:gd name="T11" fmla="*/ 0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1"/>
                      <a:pt x="0" y="1"/>
                      <a:pt x="0" y="1"/>
                    </a:cubicBezTo>
                    <a:cubicBezTo>
                      <a:pt x="0" y="1"/>
                      <a:pt x="0" y="1"/>
                      <a:pt x="0" y="1"/>
                    </a:cubicBezTo>
                    <a:cubicBezTo>
                      <a:pt x="0" y="1"/>
                      <a:pt x="1" y="1"/>
                      <a:pt x="2" y="1"/>
                    </a:cubicBezTo>
                    <a:cubicBezTo>
                      <a:pt x="2" y="1"/>
                      <a:pt x="2" y="1"/>
                      <a:pt x="1" y="0"/>
                    </a:cubicBezTo>
                    <a:cubicBezTo>
                      <a:pt x="1" y="1"/>
                      <a:pt x="1" y="0"/>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870"/>
              <p:cNvSpPr/>
              <p:nvPr/>
            </p:nvSpPr>
            <p:spPr bwMode="auto">
              <a:xfrm>
                <a:off x="1014" y="1278"/>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871"/>
              <p:cNvSpPr/>
              <p:nvPr/>
            </p:nvSpPr>
            <p:spPr bwMode="auto">
              <a:xfrm>
                <a:off x="1006" y="1484"/>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872"/>
              <p:cNvSpPr/>
              <p:nvPr/>
            </p:nvSpPr>
            <p:spPr bwMode="auto">
              <a:xfrm>
                <a:off x="986" y="1331"/>
                <a:ext cx="16" cy="5"/>
              </a:xfrm>
              <a:custGeom>
                <a:avLst/>
                <a:gdLst>
                  <a:gd name="T0" fmla="*/ 2 w 4"/>
                  <a:gd name="T1" fmla="*/ 0 h 1"/>
                  <a:gd name="T2" fmla="*/ 1 w 4"/>
                  <a:gd name="T3" fmla="*/ 0 h 1"/>
                  <a:gd name="T4" fmla="*/ 0 w 4"/>
                  <a:gd name="T5" fmla="*/ 0 h 1"/>
                  <a:gd name="T6" fmla="*/ 0 w 4"/>
                  <a:gd name="T7" fmla="*/ 0 h 1"/>
                  <a:gd name="T8" fmla="*/ 0 w 4"/>
                  <a:gd name="T9" fmla="*/ 0 h 1"/>
                  <a:gd name="T10" fmla="*/ 0 w 4"/>
                  <a:gd name="T11" fmla="*/ 1 h 1"/>
                  <a:gd name="T12" fmla="*/ 1 w 4"/>
                  <a:gd name="T13" fmla="*/ 1 h 1"/>
                  <a:gd name="T14" fmla="*/ 2 w 4"/>
                  <a:gd name="T15" fmla="*/ 0 h 1"/>
                  <a:gd name="T16" fmla="*/ 2 w 4"/>
                  <a:gd name="T17" fmla="*/ 0 h 1"/>
                  <a:gd name="T18" fmla="*/ 4 w 4"/>
                  <a:gd name="T19" fmla="*/ 0 h 1"/>
                  <a:gd name="T20" fmla="*/ 4 w 4"/>
                  <a:gd name="T21" fmla="*/ 0 h 1"/>
                  <a:gd name="T22" fmla="*/ 4 w 4"/>
                  <a:gd name="T23" fmla="*/ 0 h 1"/>
                  <a:gd name="T24" fmla="*/ 4 w 4"/>
                  <a:gd name="T25" fmla="*/ 0 h 1"/>
                  <a:gd name="T26" fmla="*/ 4 w 4"/>
                  <a:gd name="T27" fmla="*/ 1 h 1"/>
                  <a:gd name="T28" fmla="*/ 4 w 4"/>
                  <a:gd name="T29" fmla="*/ 1 h 1"/>
                  <a:gd name="T30" fmla="*/ 4 w 4"/>
                  <a:gd name="T31" fmla="*/ 1 h 1"/>
                  <a:gd name="T32" fmla="*/ 4 w 4"/>
                  <a:gd name="T33" fmla="*/ 0 h 1"/>
                  <a:gd name="T34" fmla="*/ 4 w 4"/>
                  <a:gd name="T35" fmla="*/ 0 h 1"/>
                  <a:gd name="T36" fmla="*/ 4 w 4"/>
                  <a:gd name="T37" fmla="*/ 0 h 1"/>
                  <a:gd name="T38" fmla="*/ 4 w 4"/>
                  <a:gd name="T39" fmla="*/ 0 h 1"/>
                  <a:gd name="T40" fmla="*/ 4 w 4"/>
                  <a:gd name="T41" fmla="*/ 0 h 1"/>
                  <a:gd name="T42" fmla="*/ 4 w 4"/>
                  <a:gd name="T43" fmla="*/ 0 h 1"/>
                  <a:gd name="T44" fmla="*/ 4 w 4"/>
                  <a:gd name="T45" fmla="*/ 0 h 1"/>
                  <a:gd name="T46" fmla="*/ 2 w 4"/>
                  <a:gd name="T47" fmla="*/ 0 h 1"/>
                  <a:gd name="T48" fmla="*/ 2 w 4"/>
                  <a:gd name="T4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1">
                    <a:moveTo>
                      <a:pt x="2" y="0"/>
                    </a:moveTo>
                    <a:cubicBezTo>
                      <a:pt x="1" y="0"/>
                      <a:pt x="1" y="0"/>
                      <a:pt x="1" y="0"/>
                    </a:cubicBezTo>
                    <a:cubicBezTo>
                      <a:pt x="1" y="0"/>
                      <a:pt x="0" y="0"/>
                      <a:pt x="0" y="0"/>
                    </a:cubicBezTo>
                    <a:cubicBezTo>
                      <a:pt x="0" y="0"/>
                      <a:pt x="0" y="0"/>
                      <a:pt x="0" y="0"/>
                    </a:cubicBezTo>
                    <a:cubicBezTo>
                      <a:pt x="0" y="0"/>
                      <a:pt x="0" y="0"/>
                      <a:pt x="0" y="0"/>
                    </a:cubicBezTo>
                    <a:cubicBezTo>
                      <a:pt x="0" y="0"/>
                      <a:pt x="0" y="1"/>
                      <a:pt x="0" y="1"/>
                    </a:cubicBezTo>
                    <a:cubicBezTo>
                      <a:pt x="0" y="1"/>
                      <a:pt x="1" y="1"/>
                      <a:pt x="1" y="1"/>
                    </a:cubicBezTo>
                    <a:cubicBezTo>
                      <a:pt x="1" y="1"/>
                      <a:pt x="1" y="1"/>
                      <a:pt x="2" y="0"/>
                    </a:cubicBezTo>
                    <a:cubicBezTo>
                      <a:pt x="2" y="0"/>
                      <a:pt x="2" y="0"/>
                      <a:pt x="2" y="0"/>
                    </a:cubicBezTo>
                    <a:cubicBezTo>
                      <a:pt x="2" y="1"/>
                      <a:pt x="3" y="0"/>
                      <a:pt x="4" y="0"/>
                    </a:cubicBezTo>
                    <a:cubicBezTo>
                      <a:pt x="4" y="0"/>
                      <a:pt x="4" y="0"/>
                      <a:pt x="4" y="0"/>
                    </a:cubicBezTo>
                    <a:cubicBezTo>
                      <a:pt x="4" y="0"/>
                      <a:pt x="4" y="0"/>
                      <a:pt x="4" y="0"/>
                    </a:cubicBezTo>
                    <a:cubicBezTo>
                      <a:pt x="4" y="0"/>
                      <a:pt x="4" y="0"/>
                      <a:pt x="4" y="0"/>
                    </a:cubicBezTo>
                    <a:cubicBezTo>
                      <a:pt x="4" y="1"/>
                      <a:pt x="4" y="1"/>
                      <a:pt x="4" y="1"/>
                    </a:cubicBezTo>
                    <a:cubicBezTo>
                      <a:pt x="4" y="1"/>
                      <a:pt x="4" y="1"/>
                      <a:pt x="4" y="1"/>
                    </a:cubicBezTo>
                    <a:cubicBezTo>
                      <a:pt x="4" y="1"/>
                      <a:pt x="4" y="1"/>
                      <a:pt x="4" y="1"/>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Rectangle 873"/>
              <p:cNvSpPr>
                <a:spLocks noChangeArrowheads="1"/>
              </p:cNvSpPr>
              <p:nvPr/>
            </p:nvSpPr>
            <p:spPr bwMode="auto">
              <a:xfrm>
                <a:off x="998" y="1426"/>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01" name="Freeform 874"/>
              <p:cNvSpPr/>
              <p:nvPr/>
            </p:nvSpPr>
            <p:spPr bwMode="auto">
              <a:xfrm>
                <a:off x="990" y="1253"/>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875"/>
              <p:cNvSpPr/>
              <p:nvPr/>
            </p:nvSpPr>
            <p:spPr bwMode="auto">
              <a:xfrm>
                <a:off x="986" y="1274"/>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876"/>
              <p:cNvSpPr/>
              <p:nvPr/>
            </p:nvSpPr>
            <p:spPr bwMode="auto">
              <a:xfrm>
                <a:off x="986" y="13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877"/>
              <p:cNvSpPr/>
              <p:nvPr/>
            </p:nvSpPr>
            <p:spPr bwMode="auto">
              <a:xfrm>
                <a:off x="961" y="14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878"/>
              <p:cNvSpPr/>
              <p:nvPr/>
            </p:nvSpPr>
            <p:spPr bwMode="auto">
              <a:xfrm>
                <a:off x="924" y="1336"/>
                <a:ext cx="13" cy="4"/>
              </a:xfrm>
              <a:custGeom>
                <a:avLst/>
                <a:gdLst>
                  <a:gd name="T0" fmla="*/ 2 w 3"/>
                  <a:gd name="T1" fmla="*/ 0 h 1"/>
                  <a:gd name="T2" fmla="*/ 2 w 3"/>
                  <a:gd name="T3" fmla="*/ 0 h 1"/>
                  <a:gd name="T4" fmla="*/ 2 w 3"/>
                  <a:gd name="T5" fmla="*/ 1 h 1"/>
                  <a:gd name="T6" fmla="*/ 2 w 3"/>
                  <a:gd name="T7" fmla="*/ 0 h 1"/>
                  <a:gd name="T8" fmla="*/ 2 w 3"/>
                  <a:gd name="T9" fmla="*/ 0 h 1"/>
                  <a:gd name="T10" fmla="*/ 3 w 3"/>
                  <a:gd name="T11" fmla="*/ 1 h 1"/>
                  <a:gd name="T12" fmla="*/ 3 w 3"/>
                  <a:gd name="T13" fmla="*/ 0 h 1"/>
                  <a:gd name="T14" fmla="*/ 3 w 3"/>
                  <a:gd name="T15" fmla="*/ 0 h 1"/>
                  <a:gd name="T16" fmla="*/ 3 w 3"/>
                  <a:gd name="T17" fmla="*/ 0 h 1"/>
                  <a:gd name="T18" fmla="*/ 2 w 3"/>
                  <a:gd name="T19" fmla="*/ 0 h 1"/>
                  <a:gd name="T20" fmla="*/ 2 w 3"/>
                  <a:gd name="T21" fmla="*/ 0 h 1"/>
                  <a:gd name="T22" fmla="*/ 2 w 3"/>
                  <a:gd name="T23" fmla="*/ 0 h 1"/>
                  <a:gd name="T24" fmla="*/ 1 w 3"/>
                  <a:gd name="T25" fmla="*/ 0 h 1"/>
                  <a:gd name="T26" fmla="*/ 1 w 3"/>
                  <a:gd name="T27" fmla="*/ 0 h 1"/>
                  <a:gd name="T28" fmla="*/ 0 w 3"/>
                  <a:gd name="T29" fmla="*/ 1 h 1"/>
                  <a:gd name="T30" fmla="*/ 0 w 3"/>
                  <a:gd name="T31" fmla="*/ 1 h 1"/>
                  <a:gd name="T32" fmla="*/ 0 w 3"/>
                  <a:gd name="T33" fmla="*/ 1 h 1"/>
                  <a:gd name="T34" fmla="*/ 0 w 3"/>
                  <a:gd name="T35" fmla="*/ 1 h 1"/>
                  <a:gd name="T36" fmla="*/ 1 w 3"/>
                  <a:gd name="T37" fmla="*/ 0 h 1"/>
                  <a:gd name="T38" fmla="*/ 2 w 3"/>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1">
                    <a:moveTo>
                      <a:pt x="2" y="0"/>
                    </a:moveTo>
                    <a:cubicBezTo>
                      <a:pt x="2" y="0"/>
                      <a:pt x="2" y="0"/>
                      <a:pt x="2" y="0"/>
                    </a:cubicBezTo>
                    <a:cubicBezTo>
                      <a:pt x="2" y="0"/>
                      <a:pt x="2" y="1"/>
                      <a:pt x="2" y="1"/>
                    </a:cubicBezTo>
                    <a:cubicBezTo>
                      <a:pt x="2" y="0"/>
                      <a:pt x="2" y="0"/>
                      <a:pt x="2" y="0"/>
                    </a:cubicBezTo>
                    <a:cubicBezTo>
                      <a:pt x="2" y="0"/>
                      <a:pt x="2" y="0"/>
                      <a:pt x="2" y="0"/>
                    </a:cubicBezTo>
                    <a:cubicBezTo>
                      <a:pt x="2" y="0"/>
                      <a:pt x="3" y="0"/>
                      <a:pt x="3" y="1"/>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1" y="0"/>
                    </a:cubicBezTo>
                    <a:cubicBezTo>
                      <a:pt x="1" y="0"/>
                      <a:pt x="1" y="0"/>
                      <a:pt x="1" y="0"/>
                    </a:cubicBezTo>
                    <a:cubicBezTo>
                      <a:pt x="1" y="0"/>
                      <a:pt x="0" y="0"/>
                      <a:pt x="0" y="1"/>
                    </a:cubicBezTo>
                    <a:cubicBezTo>
                      <a:pt x="0" y="1"/>
                      <a:pt x="0" y="1"/>
                      <a:pt x="0" y="1"/>
                    </a:cubicBezTo>
                    <a:cubicBezTo>
                      <a:pt x="0" y="1"/>
                      <a:pt x="0" y="1"/>
                      <a:pt x="0" y="1"/>
                    </a:cubicBezTo>
                    <a:cubicBezTo>
                      <a:pt x="0" y="1"/>
                      <a:pt x="0" y="1"/>
                      <a:pt x="0" y="1"/>
                    </a:cubicBezTo>
                    <a:cubicBezTo>
                      <a:pt x="1" y="1"/>
                      <a:pt x="1" y="1"/>
                      <a:pt x="1"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Rectangle 879"/>
              <p:cNvSpPr>
                <a:spLocks noChangeArrowheads="1"/>
              </p:cNvSpPr>
              <p:nvPr/>
            </p:nvSpPr>
            <p:spPr bwMode="auto">
              <a:xfrm>
                <a:off x="708" y="1249"/>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07" name="Freeform 880"/>
              <p:cNvSpPr/>
              <p:nvPr/>
            </p:nvSpPr>
            <p:spPr bwMode="auto">
              <a:xfrm>
                <a:off x="524" y="1236"/>
                <a:ext cx="4" cy="0"/>
              </a:xfrm>
              <a:custGeom>
                <a:avLst/>
                <a:gdLst>
                  <a:gd name="T0" fmla="*/ 0 w 1"/>
                  <a:gd name="T1" fmla="*/ 0 w 1"/>
                </a:gdLst>
                <a:ahLst/>
                <a:cxnLst>
                  <a:cxn ang="0">
                    <a:pos x="T0" y="0"/>
                  </a:cxn>
                  <a:cxn ang="0">
                    <a:pos x="T1" y="0"/>
                  </a:cxn>
                </a:cxnLst>
                <a:rect l="0" t="0" r="r" b="b"/>
                <a:pathLst>
                  <a:path w="1">
                    <a:moveTo>
                      <a:pt x="0" y="0"/>
                    </a:move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881"/>
              <p:cNvSpPr/>
              <p:nvPr/>
            </p:nvSpPr>
            <p:spPr bwMode="auto">
              <a:xfrm>
                <a:off x="2088" y="1534"/>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882"/>
              <p:cNvSpPr/>
              <p:nvPr/>
            </p:nvSpPr>
            <p:spPr bwMode="auto">
              <a:xfrm>
                <a:off x="1222" y="1418"/>
                <a:ext cx="5" cy="4"/>
              </a:xfrm>
              <a:custGeom>
                <a:avLst/>
                <a:gdLst>
                  <a:gd name="T0" fmla="*/ 0 w 1"/>
                  <a:gd name="T1" fmla="*/ 0 h 1"/>
                  <a:gd name="T2" fmla="*/ 0 w 1"/>
                  <a:gd name="T3" fmla="*/ 1 h 1"/>
                  <a:gd name="T4" fmla="*/ 0 w 1"/>
                  <a:gd name="T5" fmla="*/ 1 h 1"/>
                  <a:gd name="T6" fmla="*/ 0 w 1"/>
                  <a:gd name="T7" fmla="*/ 1 h 1"/>
                  <a:gd name="T8" fmla="*/ 0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0 w 1"/>
                  <a:gd name="T25" fmla="*/ 0 h 1"/>
                  <a:gd name="T26" fmla="*/ 0 w 1"/>
                  <a:gd name="T2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0" y="0"/>
                    </a:moveTo>
                    <a:cubicBezTo>
                      <a:pt x="0" y="0"/>
                      <a:pt x="0" y="0"/>
                      <a:pt x="0" y="1"/>
                    </a:cubicBezTo>
                    <a:cubicBezTo>
                      <a:pt x="0" y="1"/>
                      <a:pt x="0" y="1"/>
                      <a:pt x="0" y="1"/>
                    </a:cubicBezTo>
                    <a:cubicBezTo>
                      <a:pt x="0" y="1"/>
                      <a:pt x="0" y="1"/>
                      <a:pt x="0" y="1"/>
                    </a:cubicBezTo>
                    <a:cubicBezTo>
                      <a:pt x="0" y="1"/>
                      <a:pt x="0" y="1"/>
                      <a:pt x="0" y="1"/>
                    </a:cubicBezTo>
                    <a:cubicBezTo>
                      <a:pt x="1" y="1"/>
                      <a:pt x="1" y="1"/>
                      <a:pt x="1" y="1"/>
                    </a:cubicBezTo>
                    <a:cubicBezTo>
                      <a:pt x="1" y="1"/>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883"/>
              <p:cNvSpPr/>
              <p:nvPr/>
            </p:nvSpPr>
            <p:spPr bwMode="auto">
              <a:xfrm>
                <a:off x="1165" y="1410"/>
                <a:ext cx="8" cy="4"/>
              </a:xfrm>
              <a:custGeom>
                <a:avLst/>
                <a:gdLst>
                  <a:gd name="T0" fmla="*/ 2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2 w 2"/>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2" y="0"/>
                    </a:moveTo>
                    <a:cubicBezTo>
                      <a:pt x="2"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884"/>
              <p:cNvSpPr/>
              <p:nvPr/>
            </p:nvSpPr>
            <p:spPr bwMode="auto">
              <a:xfrm>
                <a:off x="1084" y="1480"/>
                <a:ext cx="8" cy="4"/>
              </a:xfrm>
              <a:custGeom>
                <a:avLst/>
                <a:gdLst>
                  <a:gd name="T0" fmla="*/ 0 w 2"/>
                  <a:gd name="T1" fmla="*/ 0 h 1"/>
                  <a:gd name="T2" fmla="*/ 1 w 2"/>
                  <a:gd name="T3" fmla="*/ 1 h 1"/>
                  <a:gd name="T4" fmla="*/ 2 w 2"/>
                  <a:gd name="T5" fmla="*/ 0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0"/>
                      <a:pt x="0" y="1"/>
                      <a:pt x="1" y="1"/>
                    </a:cubicBezTo>
                    <a:cubicBezTo>
                      <a:pt x="1" y="1"/>
                      <a:pt x="1" y="1"/>
                      <a:pt x="2"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885"/>
              <p:cNvSpPr/>
              <p:nvPr/>
            </p:nvSpPr>
            <p:spPr bwMode="auto">
              <a:xfrm>
                <a:off x="2170" y="993"/>
                <a:ext cx="4" cy="4"/>
              </a:xfrm>
              <a:custGeom>
                <a:avLst/>
                <a:gdLst>
                  <a:gd name="T0" fmla="*/ 0 w 1"/>
                  <a:gd name="T1" fmla="*/ 0 h 1"/>
                  <a:gd name="T2" fmla="*/ 0 w 1"/>
                  <a:gd name="T3" fmla="*/ 1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1"/>
                      <a:pt x="0" y="1"/>
                      <a:pt x="0" y="1"/>
                    </a:cubicBezTo>
                    <a:cubicBezTo>
                      <a:pt x="0" y="1"/>
                      <a:pt x="1" y="1"/>
                      <a:pt x="1" y="1"/>
                    </a:cubicBezTo>
                    <a:cubicBezTo>
                      <a:pt x="1" y="1"/>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886"/>
              <p:cNvSpPr/>
              <p:nvPr/>
            </p:nvSpPr>
            <p:spPr bwMode="auto">
              <a:xfrm>
                <a:off x="2158" y="972"/>
                <a:ext cx="4" cy="0"/>
              </a:xfrm>
              <a:custGeom>
                <a:avLst/>
                <a:gdLst>
                  <a:gd name="T0" fmla="*/ 0 w 1"/>
                  <a:gd name="T1" fmla="*/ 1 w 1"/>
                  <a:gd name="T2" fmla="*/ 1 w 1"/>
                  <a:gd name="T3" fmla="*/ 1 w 1"/>
                  <a:gd name="T4" fmla="*/ 1 w 1"/>
                  <a:gd name="T5" fmla="*/ 1 w 1"/>
                  <a:gd name="T6" fmla="*/ 1 w 1"/>
                  <a:gd name="T7" fmla="*/ 1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Rectangle 887"/>
              <p:cNvSpPr>
                <a:spLocks noChangeArrowheads="1"/>
              </p:cNvSpPr>
              <p:nvPr/>
            </p:nvSpPr>
            <p:spPr bwMode="auto">
              <a:xfrm>
                <a:off x="2150" y="97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15" name="Freeform 888"/>
              <p:cNvSpPr/>
              <p:nvPr/>
            </p:nvSpPr>
            <p:spPr bwMode="auto">
              <a:xfrm>
                <a:off x="2121" y="943"/>
                <a:ext cx="4" cy="0"/>
              </a:xfrm>
              <a:custGeom>
                <a:avLst/>
                <a:gdLst>
                  <a:gd name="T0" fmla="*/ 0 w 1"/>
                  <a:gd name="T1" fmla="*/ 0 w 1"/>
                  <a:gd name="T2" fmla="*/ 1 w 1"/>
                  <a:gd name="T3" fmla="*/ 1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889"/>
              <p:cNvSpPr/>
              <p:nvPr/>
            </p:nvSpPr>
            <p:spPr bwMode="auto">
              <a:xfrm>
                <a:off x="2096" y="1208"/>
                <a:ext cx="13" cy="0"/>
              </a:xfrm>
              <a:custGeom>
                <a:avLst/>
                <a:gdLst>
                  <a:gd name="T0" fmla="*/ 3 w 3"/>
                  <a:gd name="T1" fmla="*/ 3 w 3"/>
                  <a:gd name="T2" fmla="*/ 3 w 3"/>
                  <a:gd name="T3" fmla="*/ 3 w 3"/>
                  <a:gd name="T4" fmla="*/ 3 w 3"/>
                  <a:gd name="T5" fmla="*/ 1 w 3"/>
                  <a:gd name="T6" fmla="*/ 0 w 3"/>
                  <a:gd name="T7" fmla="*/ 0 w 3"/>
                  <a:gd name="T8" fmla="*/ 1 w 3"/>
                  <a:gd name="T9"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3" y="0"/>
                    </a:moveTo>
                    <a:cubicBezTo>
                      <a:pt x="3" y="0"/>
                      <a:pt x="3" y="0"/>
                      <a:pt x="3" y="0"/>
                    </a:cubicBezTo>
                    <a:cubicBezTo>
                      <a:pt x="3" y="0"/>
                      <a:pt x="3" y="0"/>
                      <a:pt x="3" y="0"/>
                    </a:cubicBezTo>
                    <a:cubicBezTo>
                      <a:pt x="3" y="0"/>
                      <a:pt x="3" y="0"/>
                      <a:pt x="3" y="0"/>
                    </a:cubicBezTo>
                    <a:cubicBezTo>
                      <a:pt x="3" y="0"/>
                      <a:pt x="3" y="0"/>
                      <a:pt x="3" y="0"/>
                    </a:cubicBezTo>
                    <a:cubicBezTo>
                      <a:pt x="2" y="0"/>
                      <a:pt x="1" y="0"/>
                      <a:pt x="1" y="0"/>
                    </a:cubicBezTo>
                    <a:cubicBezTo>
                      <a:pt x="1" y="0"/>
                      <a:pt x="0" y="0"/>
                      <a:pt x="0" y="0"/>
                    </a:cubicBezTo>
                    <a:cubicBezTo>
                      <a:pt x="0" y="0"/>
                      <a:pt x="0" y="0"/>
                      <a:pt x="0" y="0"/>
                    </a:cubicBezTo>
                    <a:cubicBezTo>
                      <a:pt x="0" y="0"/>
                      <a:pt x="1" y="0"/>
                      <a:pt x="1"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890"/>
              <p:cNvSpPr/>
              <p:nvPr/>
            </p:nvSpPr>
            <p:spPr bwMode="auto">
              <a:xfrm>
                <a:off x="2047" y="1385"/>
                <a:ext cx="58" cy="13"/>
              </a:xfrm>
              <a:custGeom>
                <a:avLst/>
                <a:gdLst>
                  <a:gd name="T0" fmla="*/ 5 w 14"/>
                  <a:gd name="T1" fmla="*/ 1 h 3"/>
                  <a:gd name="T2" fmla="*/ 5 w 14"/>
                  <a:gd name="T3" fmla="*/ 1 h 3"/>
                  <a:gd name="T4" fmla="*/ 5 w 14"/>
                  <a:gd name="T5" fmla="*/ 1 h 3"/>
                  <a:gd name="T6" fmla="*/ 4 w 14"/>
                  <a:gd name="T7" fmla="*/ 0 h 3"/>
                  <a:gd name="T8" fmla="*/ 4 w 14"/>
                  <a:gd name="T9" fmla="*/ 0 h 3"/>
                  <a:gd name="T10" fmla="*/ 5 w 14"/>
                  <a:gd name="T11" fmla="*/ 1 h 3"/>
                  <a:gd name="T12" fmla="*/ 5 w 14"/>
                  <a:gd name="T13" fmla="*/ 1 h 3"/>
                  <a:gd name="T14" fmla="*/ 5 w 14"/>
                  <a:gd name="T15" fmla="*/ 1 h 3"/>
                  <a:gd name="T16" fmla="*/ 5 w 14"/>
                  <a:gd name="T17" fmla="*/ 1 h 3"/>
                  <a:gd name="T18" fmla="*/ 5 w 14"/>
                  <a:gd name="T19" fmla="*/ 1 h 3"/>
                  <a:gd name="T20" fmla="*/ 6 w 14"/>
                  <a:gd name="T21" fmla="*/ 1 h 3"/>
                  <a:gd name="T22" fmla="*/ 6 w 14"/>
                  <a:gd name="T23" fmla="*/ 1 h 3"/>
                  <a:gd name="T24" fmla="*/ 0 w 14"/>
                  <a:gd name="T25" fmla="*/ 1 h 3"/>
                  <a:gd name="T26" fmla="*/ 0 w 14"/>
                  <a:gd name="T27" fmla="*/ 1 h 3"/>
                  <a:gd name="T28" fmla="*/ 0 w 14"/>
                  <a:gd name="T29" fmla="*/ 1 h 3"/>
                  <a:gd name="T30" fmla="*/ 0 w 14"/>
                  <a:gd name="T31" fmla="*/ 1 h 3"/>
                  <a:gd name="T32" fmla="*/ 6 w 14"/>
                  <a:gd name="T33" fmla="*/ 2 h 3"/>
                  <a:gd name="T34" fmla="*/ 6 w 14"/>
                  <a:gd name="T35" fmla="*/ 2 h 3"/>
                  <a:gd name="T36" fmla="*/ 6 w 14"/>
                  <a:gd name="T37" fmla="*/ 2 h 3"/>
                  <a:gd name="T38" fmla="*/ 6 w 14"/>
                  <a:gd name="T39" fmla="*/ 2 h 3"/>
                  <a:gd name="T40" fmla="*/ 6 w 14"/>
                  <a:gd name="T41" fmla="*/ 2 h 3"/>
                  <a:gd name="T42" fmla="*/ 6 w 14"/>
                  <a:gd name="T43" fmla="*/ 2 h 3"/>
                  <a:gd name="T44" fmla="*/ 6 w 14"/>
                  <a:gd name="T45" fmla="*/ 2 h 3"/>
                  <a:gd name="T46" fmla="*/ 8 w 14"/>
                  <a:gd name="T47" fmla="*/ 2 h 3"/>
                  <a:gd name="T48" fmla="*/ 12 w 14"/>
                  <a:gd name="T49" fmla="*/ 2 h 3"/>
                  <a:gd name="T50" fmla="*/ 11 w 14"/>
                  <a:gd name="T51" fmla="*/ 2 h 3"/>
                  <a:gd name="T52" fmla="*/ 13 w 14"/>
                  <a:gd name="T53" fmla="*/ 3 h 3"/>
                  <a:gd name="T54" fmla="*/ 13 w 14"/>
                  <a:gd name="T55" fmla="*/ 3 h 3"/>
                  <a:gd name="T56" fmla="*/ 12 w 14"/>
                  <a:gd name="T57" fmla="*/ 2 h 3"/>
                  <a:gd name="T58" fmla="*/ 12 w 14"/>
                  <a:gd name="T59" fmla="*/ 2 h 3"/>
                  <a:gd name="T60" fmla="*/ 8 w 14"/>
                  <a:gd name="T61" fmla="*/ 1 h 3"/>
                  <a:gd name="T62" fmla="*/ 6 w 14"/>
                  <a:gd name="T63" fmla="*/ 1 h 3"/>
                  <a:gd name="T64" fmla="*/ 6 w 14"/>
                  <a:gd name="T65" fmla="*/ 0 h 3"/>
                  <a:gd name="T66" fmla="*/ 5 w 14"/>
                  <a:gd name="T6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 h="3">
                    <a:moveTo>
                      <a:pt x="5" y="1"/>
                    </a:moveTo>
                    <a:cubicBezTo>
                      <a:pt x="5" y="1"/>
                      <a:pt x="5" y="1"/>
                      <a:pt x="5" y="1"/>
                    </a:cubicBezTo>
                    <a:cubicBezTo>
                      <a:pt x="5" y="1"/>
                      <a:pt x="5" y="1"/>
                      <a:pt x="5" y="1"/>
                    </a:cubicBezTo>
                    <a:cubicBezTo>
                      <a:pt x="5" y="0"/>
                      <a:pt x="5" y="0"/>
                      <a:pt x="4" y="0"/>
                    </a:cubicBezTo>
                    <a:cubicBezTo>
                      <a:pt x="4" y="0"/>
                      <a:pt x="4" y="0"/>
                      <a:pt x="4" y="0"/>
                    </a:cubicBezTo>
                    <a:cubicBezTo>
                      <a:pt x="4" y="1"/>
                      <a:pt x="5" y="1"/>
                      <a:pt x="5" y="1"/>
                    </a:cubicBezTo>
                    <a:cubicBezTo>
                      <a:pt x="5" y="1"/>
                      <a:pt x="5" y="1"/>
                      <a:pt x="5" y="1"/>
                    </a:cubicBezTo>
                    <a:cubicBezTo>
                      <a:pt x="5" y="1"/>
                      <a:pt x="5" y="1"/>
                      <a:pt x="5" y="1"/>
                    </a:cubicBezTo>
                    <a:cubicBezTo>
                      <a:pt x="5" y="1"/>
                      <a:pt x="5" y="1"/>
                      <a:pt x="5" y="1"/>
                    </a:cubicBezTo>
                    <a:cubicBezTo>
                      <a:pt x="5" y="1"/>
                      <a:pt x="5" y="1"/>
                      <a:pt x="5" y="1"/>
                    </a:cubicBezTo>
                    <a:cubicBezTo>
                      <a:pt x="6" y="1"/>
                      <a:pt x="6" y="1"/>
                      <a:pt x="6" y="1"/>
                    </a:cubicBezTo>
                    <a:cubicBezTo>
                      <a:pt x="6" y="1"/>
                      <a:pt x="6" y="1"/>
                      <a:pt x="6" y="1"/>
                    </a:cubicBezTo>
                    <a:cubicBezTo>
                      <a:pt x="4" y="1"/>
                      <a:pt x="2" y="1"/>
                      <a:pt x="0" y="1"/>
                    </a:cubicBezTo>
                    <a:cubicBezTo>
                      <a:pt x="0" y="1"/>
                      <a:pt x="0" y="1"/>
                      <a:pt x="0" y="1"/>
                    </a:cubicBezTo>
                    <a:cubicBezTo>
                      <a:pt x="0" y="1"/>
                      <a:pt x="0" y="1"/>
                      <a:pt x="0" y="1"/>
                    </a:cubicBezTo>
                    <a:cubicBezTo>
                      <a:pt x="0" y="1"/>
                      <a:pt x="0" y="1"/>
                      <a:pt x="0" y="1"/>
                    </a:cubicBezTo>
                    <a:cubicBezTo>
                      <a:pt x="2" y="1"/>
                      <a:pt x="4"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7" y="2"/>
                      <a:pt x="8" y="2"/>
                      <a:pt x="8" y="2"/>
                    </a:cubicBezTo>
                    <a:cubicBezTo>
                      <a:pt x="9" y="2"/>
                      <a:pt x="10" y="2"/>
                      <a:pt x="12" y="2"/>
                    </a:cubicBezTo>
                    <a:cubicBezTo>
                      <a:pt x="11" y="2"/>
                      <a:pt x="11" y="2"/>
                      <a:pt x="11" y="2"/>
                    </a:cubicBezTo>
                    <a:cubicBezTo>
                      <a:pt x="12" y="2"/>
                      <a:pt x="13" y="3"/>
                      <a:pt x="13" y="3"/>
                    </a:cubicBezTo>
                    <a:cubicBezTo>
                      <a:pt x="13" y="3"/>
                      <a:pt x="13" y="3"/>
                      <a:pt x="13" y="3"/>
                    </a:cubicBezTo>
                    <a:cubicBezTo>
                      <a:pt x="14" y="2"/>
                      <a:pt x="12" y="2"/>
                      <a:pt x="12" y="2"/>
                    </a:cubicBezTo>
                    <a:cubicBezTo>
                      <a:pt x="12" y="2"/>
                      <a:pt x="12" y="2"/>
                      <a:pt x="12" y="2"/>
                    </a:cubicBezTo>
                    <a:cubicBezTo>
                      <a:pt x="10" y="1"/>
                      <a:pt x="9" y="1"/>
                      <a:pt x="8" y="1"/>
                    </a:cubicBezTo>
                    <a:cubicBezTo>
                      <a:pt x="8" y="1"/>
                      <a:pt x="7" y="1"/>
                      <a:pt x="6" y="1"/>
                    </a:cubicBezTo>
                    <a:cubicBezTo>
                      <a:pt x="6" y="1"/>
                      <a:pt x="7" y="1"/>
                      <a:pt x="6" y="0"/>
                    </a:cubicBezTo>
                    <a:cubicBezTo>
                      <a:pt x="6" y="1"/>
                      <a:pt x="6"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891"/>
              <p:cNvSpPr/>
              <p:nvPr/>
            </p:nvSpPr>
            <p:spPr bwMode="auto">
              <a:xfrm>
                <a:off x="2096" y="1588"/>
                <a:ext cx="5" cy="4"/>
              </a:xfrm>
              <a:custGeom>
                <a:avLst/>
                <a:gdLst>
                  <a:gd name="T0" fmla="*/ 1 w 1"/>
                  <a:gd name="T1" fmla="*/ 1 h 1"/>
                  <a:gd name="T2" fmla="*/ 1 w 1"/>
                  <a:gd name="T3" fmla="*/ 0 h 1"/>
                  <a:gd name="T4" fmla="*/ 1 w 1"/>
                  <a:gd name="T5" fmla="*/ 0 h 1"/>
                  <a:gd name="T6" fmla="*/ 1 w 1"/>
                  <a:gd name="T7" fmla="*/ 1 h 1"/>
                  <a:gd name="T8" fmla="*/ 1 w 1"/>
                  <a:gd name="T9" fmla="*/ 1 h 1"/>
                  <a:gd name="T10" fmla="*/ 1 w 1"/>
                  <a:gd name="T11" fmla="*/ 1 h 1"/>
                  <a:gd name="T12" fmla="*/ 1 w 1"/>
                  <a:gd name="T13" fmla="*/ 1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1"/>
                      <a:pt x="1" y="0"/>
                      <a:pt x="1" y="0"/>
                    </a:cubicBezTo>
                    <a:cubicBezTo>
                      <a:pt x="1" y="0"/>
                      <a:pt x="1" y="0"/>
                      <a:pt x="1" y="0"/>
                    </a:cubicBezTo>
                    <a:cubicBezTo>
                      <a:pt x="1" y="0"/>
                      <a:pt x="0" y="0"/>
                      <a:pt x="1" y="1"/>
                    </a:cubicBezTo>
                    <a:cubicBezTo>
                      <a:pt x="1" y="1"/>
                      <a:pt x="1" y="1"/>
                      <a:pt x="1"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892"/>
              <p:cNvSpPr/>
              <p:nvPr/>
            </p:nvSpPr>
            <p:spPr bwMode="auto">
              <a:xfrm>
                <a:off x="2096" y="1534"/>
                <a:ext cx="5" cy="0"/>
              </a:xfrm>
              <a:custGeom>
                <a:avLst/>
                <a:gdLst>
                  <a:gd name="T0" fmla="*/ 0 w 1"/>
                  <a:gd name="T1" fmla="*/ 0 w 1"/>
                  <a:gd name="T2" fmla="*/ 0 w 1"/>
                  <a:gd name="T3" fmla="*/ 1 w 1"/>
                  <a:gd name="T4" fmla="*/ 1 w 1"/>
                  <a:gd name="T5" fmla="*/ 1 w 1"/>
                  <a:gd name="T6" fmla="*/ 0 w 1"/>
                  <a:gd name="T7" fmla="*/ 0 w 1"/>
                  <a:gd name="T8" fmla="*/ 0 w 1"/>
                  <a:gd name="T9" fmla="*/ 0 w 1"/>
                  <a:gd name="T10" fmla="*/ 0 w 1"/>
                  <a:gd name="T11"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893"/>
              <p:cNvSpPr/>
              <p:nvPr/>
            </p:nvSpPr>
            <p:spPr bwMode="auto">
              <a:xfrm>
                <a:off x="2092" y="1563"/>
                <a:ext cx="4" cy="4"/>
              </a:xfrm>
              <a:custGeom>
                <a:avLst/>
                <a:gdLst>
                  <a:gd name="T0" fmla="*/ 0 w 1"/>
                  <a:gd name="T1" fmla="*/ 0 h 1"/>
                  <a:gd name="T2" fmla="*/ 0 w 1"/>
                  <a:gd name="T3" fmla="*/ 0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0 h 1"/>
                  <a:gd name="T24" fmla="*/ 0 w 1"/>
                  <a:gd name="T25" fmla="*/ 1 h 1"/>
                  <a:gd name="T26" fmla="*/ 1 w 1"/>
                  <a:gd name="T27" fmla="*/ 1 h 1"/>
                  <a:gd name="T28" fmla="*/ 0 w 1"/>
                  <a:gd name="T29" fmla="*/ 1 h 1"/>
                  <a:gd name="T30" fmla="*/ 1 w 1"/>
                  <a:gd name="T31" fmla="*/ 0 h 1"/>
                  <a:gd name="T32" fmla="*/ 0 w 1"/>
                  <a:gd name="T33" fmla="*/ 0 h 1"/>
                  <a:gd name="T34" fmla="*/ 0 w 1"/>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1">
                    <a:moveTo>
                      <a:pt x="0" y="0"/>
                    </a:move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0"/>
                    </a:cubicBezTo>
                    <a:cubicBezTo>
                      <a:pt x="0" y="1"/>
                      <a:pt x="0" y="1"/>
                      <a:pt x="0" y="1"/>
                    </a:cubicBezTo>
                    <a:cubicBezTo>
                      <a:pt x="0" y="1"/>
                      <a:pt x="0" y="1"/>
                      <a:pt x="1" y="1"/>
                    </a:cubicBezTo>
                    <a:cubicBezTo>
                      <a:pt x="1" y="1"/>
                      <a:pt x="1" y="1"/>
                      <a:pt x="0" y="1"/>
                    </a:cubicBezTo>
                    <a:cubicBezTo>
                      <a:pt x="1" y="1"/>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Freeform 894"/>
              <p:cNvSpPr/>
              <p:nvPr/>
            </p:nvSpPr>
            <p:spPr bwMode="auto">
              <a:xfrm>
                <a:off x="2088" y="1398"/>
                <a:ext cx="4" cy="8"/>
              </a:xfrm>
              <a:custGeom>
                <a:avLst/>
                <a:gdLst>
                  <a:gd name="T0" fmla="*/ 0 w 1"/>
                  <a:gd name="T1" fmla="*/ 1 h 2"/>
                  <a:gd name="T2" fmla="*/ 0 w 1"/>
                  <a:gd name="T3" fmla="*/ 1 h 2"/>
                  <a:gd name="T4" fmla="*/ 0 w 1"/>
                  <a:gd name="T5" fmla="*/ 1 h 2"/>
                  <a:gd name="T6" fmla="*/ 0 w 1"/>
                  <a:gd name="T7" fmla="*/ 1 h 2"/>
                  <a:gd name="T8" fmla="*/ 1 w 1"/>
                  <a:gd name="T9" fmla="*/ 1 h 2"/>
                  <a:gd name="T10" fmla="*/ 1 w 1"/>
                  <a:gd name="T11" fmla="*/ 1 h 2"/>
                  <a:gd name="T12" fmla="*/ 1 w 1"/>
                  <a:gd name="T13" fmla="*/ 1 h 2"/>
                  <a:gd name="T14" fmla="*/ 1 w 1"/>
                  <a:gd name="T15" fmla="*/ 1 h 2"/>
                  <a:gd name="T16" fmla="*/ 1 w 1"/>
                  <a:gd name="T17" fmla="*/ 1 h 2"/>
                  <a:gd name="T18" fmla="*/ 0 w 1"/>
                  <a:gd name="T19" fmla="*/ 1 h 2"/>
                  <a:gd name="T20" fmla="*/ 1 w 1"/>
                  <a:gd name="T21" fmla="*/ 1 h 2"/>
                  <a:gd name="T22" fmla="*/ 1 w 1"/>
                  <a:gd name="T23" fmla="*/ 1 h 2"/>
                  <a:gd name="T24" fmla="*/ 1 w 1"/>
                  <a:gd name="T25" fmla="*/ 1 h 2"/>
                  <a:gd name="T26" fmla="*/ 0 w 1"/>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2">
                    <a:moveTo>
                      <a:pt x="0" y="1"/>
                    </a:move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1" y="1"/>
                    </a:cubicBezTo>
                    <a:cubicBezTo>
                      <a:pt x="1" y="2"/>
                      <a:pt x="1" y="2"/>
                      <a:pt x="1" y="1"/>
                    </a:cubicBezTo>
                    <a:cubicBezTo>
                      <a:pt x="1" y="1"/>
                      <a:pt x="1" y="1"/>
                      <a:pt x="1" y="1"/>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895"/>
              <p:cNvSpPr/>
              <p:nvPr/>
            </p:nvSpPr>
            <p:spPr bwMode="auto">
              <a:xfrm>
                <a:off x="2084" y="1563"/>
                <a:ext cx="4" cy="0"/>
              </a:xfrm>
              <a:custGeom>
                <a:avLst/>
                <a:gdLst>
                  <a:gd name="T0" fmla="*/ 0 w 1"/>
                  <a:gd name="T1" fmla="*/ 0 w 1"/>
                  <a:gd name="T2" fmla="*/ 0 w 1"/>
                  <a:gd name="T3" fmla="*/ 0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Freeform 896"/>
              <p:cNvSpPr/>
              <p:nvPr/>
            </p:nvSpPr>
            <p:spPr bwMode="auto">
              <a:xfrm>
                <a:off x="2076" y="1402"/>
                <a:ext cx="12" cy="4"/>
              </a:xfrm>
              <a:custGeom>
                <a:avLst/>
                <a:gdLst>
                  <a:gd name="T0" fmla="*/ 1 w 3"/>
                  <a:gd name="T1" fmla="*/ 0 h 1"/>
                  <a:gd name="T2" fmla="*/ 1 w 3"/>
                  <a:gd name="T3" fmla="*/ 0 h 1"/>
                  <a:gd name="T4" fmla="*/ 0 w 3"/>
                  <a:gd name="T5" fmla="*/ 0 h 1"/>
                  <a:gd name="T6" fmla="*/ 1 w 3"/>
                  <a:gd name="T7" fmla="*/ 0 h 1"/>
                  <a:gd name="T8" fmla="*/ 0 w 3"/>
                  <a:gd name="T9" fmla="*/ 0 h 1"/>
                  <a:gd name="T10" fmla="*/ 0 w 3"/>
                  <a:gd name="T11" fmla="*/ 0 h 1"/>
                  <a:gd name="T12" fmla="*/ 0 w 3"/>
                  <a:gd name="T13" fmla="*/ 0 h 1"/>
                  <a:gd name="T14" fmla="*/ 0 w 3"/>
                  <a:gd name="T15" fmla="*/ 0 h 1"/>
                  <a:gd name="T16" fmla="*/ 0 w 3"/>
                  <a:gd name="T17" fmla="*/ 1 h 1"/>
                  <a:gd name="T18" fmla="*/ 0 w 3"/>
                  <a:gd name="T19" fmla="*/ 1 h 1"/>
                  <a:gd name="T20" fmla="*/ 1 w 3"/>
                  <a:gd name="T21" fmla="*/ 1 h 1"/>
                  <a:gd name="T22" fmla="*/ 1 w 3"/>
                  <a:gd name="T23" fmla="*/ 1 h 1"/>
                  <a:gd name="T24" fmla="*/ 2 w 3"/>
                  <a:gd name="T25" fmla="*/ 1 h 1"/>
                  <a:gd name="T26" fmla="*/ 2 w 3"/>
                  <a:gd name="T27" fmla="*/ 1 h 1"/>
                  <a:gd name="T28" fmla="*/ 2 w 3"/>
                  <a:gd name="T29" fmla="*/ 1 h 1"/>
                  <a:gd name="T30" fmla="*/ 2 w 3"/>
                  <a:gd name="T31" fmla="*/ 1 h 1"/>
                  <a:gd name="T32" fmla="*/ 2 w 3"/>
                  <a:gd name="T33" fmla="*/ 1 h 1"/>
                  <a:gd name="T34" fmla="*/ 3 w 3"/>
                  <a:gd name="T35" fmla="*/ 1 h 1"/>
                  <a:gd name="T36" fmla="*/ 3 w 3"/>
                  <a:gd name="T37" fmla="*/ 1 h 1"/>
                  <a:gd name="T38" fmla="*/ 3 w 3"/>
                  <a:gd name="T39" fmla="*/ 1 h 1"/>
                  <a:gd name="T40" fmla="*/ 3 w 3"/>
                  <a:gd name="T41" fmla="*/ 1 h 1"/>
                  <a:gd name="T42" fmla="*/ 3 w 3"/>
                  <a:gd name="T43" fmla="*/ 1 h 1"/>
                  <a:gd name="T44" fmla="*/ 3 w 3"/>
                  <a:gd name="T45" fmla="*/ 1 h 1"/>
                  <a:gd name="T46" fmla="*/ 3 w 3"/>
                  <a:gd name="T47" fmla="*/ 1 h 1"/>
                  <a:gd name="T48" fmla="*/ 2 w 3"/>
                  <a:gd name="T49" fmla="*/ 1 h 1"/>
                  <a:gd name="T50" fmla="*/ 2 w 3"/>
                  <a:gd name="T51" fmla="*/ 1 h 1"/>
                  <a:gd name="T52" fmla="*/ 2 w 3"/>
                  <a:gd name="T53" fmla="*/ 1 h 1"/>
                  <a:gd name="T54" fmla="*/ 1 w 3"/>
                  <a:gd name="T5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 h="1">
                    <a:moveTo>
                      <a:pt x="1" y="0"/>
                    </a:moveTo>
                    <a:cubicBezTo>
                      <a:pt x="1" y="0"/>
                      <a:pt x="1" y="0"/>
                      <a:pt x="1" y="0"/>
                    </a:cubicBezTo>
                    <a:cubicBezTo>
                      <a:pt x="1" y="0"/>
                      <a:pt x="0" y="0"/>
                      <a:pt x="0"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1" y="1"/>
                      <a:pt x="1" y="1"/>
                      <a:pt x="1" y="1"/>
                    </a:cubicBezTo>
                    <a:cubicBezTo>
                      <a:pt x="1" y="1"/>
                      <a:pt x="1" y="1"/>
                      <a:pt x="1" y="1"/>
                    </a:cubicBezTo>
                    <a:cubicBezTo>
                      <a:pt x="1" y="1"/>
                      <a:pt x="1" y="1"/>
                      <a:pt x="2" y="1"/>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Freeform 897"/>
              <p:cNvSpPr/>
              <p:nvPr/>
            </p:nvSpPr>
            <p:spPr bwMode="auto">
              <a:xfrm>
                <a:off x="2080" y="1567"/>
                <a:ext cx="4" cy="4"/>
              </a:xfrm>
              <a:custGeom>
                <a:avLst/>
                <a:gdLst>
                  <a:gd name="T0" fmla="*/ 0 w 1"/>
                  <a:gd name="T1" fmla="*/ 1 h 1"/>
                  <a:gd name="T2" fmla="*/ 0 w 1"/>
                  <a:gd name="T3" fmla="*/ 1 h 1"/>
                  <a:gd name="T4" fmla="*/ 0 w 1"/>
                  <a:gd name="T5" fmla="*/ 1 h 1"/>
                  <a:gd name="T6" fmla="*/ 0 w 1"/>
                  <a:gd name="T7" fmla="*/ 1 h 1"/>
                  <a:gd name="T8" fmla="*/ 1 w 1"/>
                  <a:gd name="T9" fmla="*/ 1 h 1"/>
                  <a:gd name="T10" fmla="*/ 1 w 1"/>
                  <a:gd name="T11" fmla="*/ 0 h 1"/>
                  <a:gd name="T12" fmla="*/ 1 w 1"/>
                  <a:gd name="T13" fmla="*/ 0 h 1"/>
                  <a:gd name="T14" fmla="*/ 1 w 1"/>
                  <a:gd name="T15" fmla="*/ 0 h 1"/>
                  <a:gd name="T16" fmla="*/ 1 w 1"/>
                  <a:gd name="T17" fmla="*/ 0 h 1"/>
                  <a:gd name="T18" fmla="*/ 0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1"/>
                    </a:moveTo>
                    <a:cubicBezTo>
                      <a:pt x="0" y="1"/>
                      <a:pt x="0" y="1"/>
                      <a:pt x="0" y="1"/>
                    </a:cubicBezTo>
                    <a:cubicBezTo>
                      <a:pt x="0" y="1"/>
                      <a:pt x="0" y="1"/>
                      <a:pt x="0" y="1"/>
                    </a:cubicBezTo>
                    <a:cubicBezTo>
                      <a:pt x="0" y="1"/>
                      <a:pt x="0" y="1"/>
                      <a:pt x="0" y="1"/>
                    </a:cubicBezTo>
                    <a:cubicBezTo>
                      <a:pt x="0" y="1"/>
                      <a:pt x="0" y="1"/>
                      <a:pt x="1" y="1"/>
                    </a:cubicBezTo>
                    <a:cubicBezTo>
                      <a:pt x="1" y="1"/>
                      <a:pt x="1" y="1"/>
                      <a:pt x="1" y="0"/>
                    </a:cubicBezTo>
                    <a:cubicBezTo>
                      <a:pt x="1" y="0"/>
                      <a:pt x="1" y="0"/>
                      <a:pt x="1" y="0"/>
                    </a:cubicBezTo>
                    <a:cubicBezTo>
                      <a:pt x="1" y="0"/>
                      <a:pt x="1" y="0"/>
                      <a:pt x="1" y="0"/>
                    </a:cubicBezTo>
                    <a:cubicBezTo>
                      <a:pt x="1" y="0"/>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898"/>
              <p:cNvSpPr/>
              <p:nvPr/>
            </p:nvSpPr>
            <p:spPr bwMode="auto">
              <a:xfrm>
                <a:off x="2072" y="1042"/>
                <a:ext cx="12" cy="4"/>
              </a:xfrm>
              <a:custGeom>
                <a:avLst/>
                <a:gdLst>
                  <a:gd name="T0" fmla="*/ 3 w 3"/>
                  <a:gd name="T1" fmla="*/ 0 h 1"/>
                  <a:gd name="T2" fmla="*/ 1 w 3"/>
                  <a:gd name="T3" fmla="*/ 0 h 1"/>
                  <a:gd name="T4" fmla="*/ 0 w 3"/>
                  <a:gd name="T5" fmla="*/ 0 h 1"/>
                  <a:gd name="T6" fmla="*/ 0 w 3"/>
                  <a:gd name="T7" fmla="*/ 0 h 1"/>
                  <a:gd name="T8" fmla="*/ 0 w 3"/>
                  <a:gd name="T9" fmla="*/ 0 h 1"/>
                  <a:gd name="T10" fmla="*/ 1 w 3"/>
                  <a:gd name="T11" fmla="*/ 0 h 1"/>
                  <a:gd name="T12" fmla="*/ 3 w 3"/>
                  <a:gd name="T13" fmla="*/ 0 h 1"/>
                  <a:gd name="T14" fmla="*/ 3 w 3"/>
                  <a:gd name="T15" fmla="*/ 0 h 1"/>
                  <a:gd name="T16" fmla="*/ 3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3" y="0"/>
                    </a:moveTo>
                    <a:cubicBezTo>
                      <a:pt x="2" y="0"/>
                      <a:pt x="1" y="0"/>
                      <a:pt x="1" y="0"/>
                    </a:cubicBezTo>
                    <a:cubicBezTo>
                      <a:pt x="0" y="0"/>
                      <a:pt x="0" y="0"/>
                      <a:pt x="0" y="0"/>
                    </a:cubicBezTo>
                    <a:cubicBezTo>
                      <a:pt x="0" y="0"/>
                      <a:pt x="0" y="0"/>
                      <a:pt x="0" y="0"/>
                    </a:cubicBezTo>
                    <a:cubicBezTo>
                      <a:pt x="0" y="0"/>
                      <a:pt x="0" y="0"/>
                      <a:pt x="0" y="0"/>
                    </a:cubicBezTo>
                    <a:cubicBezTo>
                      <a:pt x="1" y="0"/>
                      <a:pt x="1" y="0"/>
                      <a:pt x="1" y="0"/>
                    </a:cubicBezTo>
                    <a:cubicBezTo>
                      <a:pt x="1" y="0"/>
                      <a:pt x="2" y="0"/>
                      <a:pt x="3" y="0"/>
                    </a:cubicBezTo>
                    <a:cubicBezTo>
                      <a:pt x="3" y="1"/>
                      <a:pt x="3" y="1"/>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899"/>
              <p:cNvSpPr/>
              <p:nvPr/>
            </p:nvSpPr>
            <p:spPr bwMode="auto">
              <a:xfrm>
                <a:off x="2080" y="1526"/>
                <a:ext cx="4" cy="4"/>
              </a:xfrm>
              <a:custGeom>
                <a:avLst/>
                <a:gdLst>
                  <a:gd name="T0" fmla="*/ 0 w 1"/>
                  <a:gd name="T1" fmla="*/ 0 h 1"/>
                  <a:gd name="T2" fmla="*/ 0 w 1"/>
                  <a:gd name="T3" fmla="*/ 0 h 1"/>
                  <a:gd name="T4" fmla="*/ 0 w 1"/>
                  <a:gd name="T5" fmla="*/ 0 h 1"/>
                  <a:gd name="T6" fmla="*/ 1 w 1"/>
                  <a:gd name="T7" fmla="*/ 1 h 1"/>
                  <a:gd name="T8" fmla="*/ 1 w 1"/>
                  <a:gd name="T9" fmla="*/ 1 h 1"/>
                  <a:gd name="T10" fmla="*/ 1 w 1"/>
                  <a:gd name="T11" fmla="*/ 0 h 1"/>
                  <a:gd name="T12" fmla="*/ 0 w 1"/>
                  <a:gd name="T13" fmla="*/ 0 h 1"/>
                  <a:gd name="T14" fmla="*/ 0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0"/>
                    </a:cubicBezTo>
                    <a:cubicBezTo>
                      <a:pt x="0" y="0"/>
                      <a:pt x="0" y="1"/>
                      <a:pt x="1" y="1"/>
                    </a:cubicBezTo>
                    <a:cubicBezTo>
                      <a:pt x="1" y="1"/>
                      <a:pt x="1" y="1"/>
                      <a:pt x="1" y="1"/>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900"/>
              <p:cNvSpPr/>
              <p:nvPr/>
            </p:nvSpPr>
            <p:spPr bwMode="auto">
              <a:xfrm>
                <a:off x="2076" y="1051"/>
                <a:ext cx="8" cy="4"/>
              </a:xfrm>
              <a:custGeom>
                <a:avLst/>
                <a:gdLst>
                  <a:gd name="T0" fmla="*/ 1 w 2"/>
                  <a:gd name="T1" fmla="*/ 0 h 1"/>
                  <a:gd name="T2" fmla="*/ 1 w 2"/>
                  <a:gd name="T3" fmla="*/ 0 h 1"/>
                  <a:gd name="T4" fmla="*/ 0 w 2"/>
                  <a:gd name="T5" fmla="*/ 0 h 1"/>
                  <a:gd name="T6" fmla="*/ 0 w 2"/>
                  <a:gd name="T7" fmla="*/ 0 h 1"/>
                  <a:gd name="T8" fmla="*/ 0 w 2"/>
                  <a:gd name="T9" fmla="*/ 0 h 1"/>
                  <a:gd name="T10" fmla="*/ 0 w 2"/>
                  <a:gd name="T11" fmla="*/ 0 h 1"/>
                  <a:gd name="T12" fmla="*/ 1 w 2"/>
                  <a:gd name="T13" fmla="*/ 0 h 1"/>
                  <a:gd name="T14" fmla="*/ 1 w 2"/>
                  <a:gd name="T15" fmla="*/ 1 h 1"/>
                  <a:gd name="T16" fmla="*/ 2 w 2"/>
                  <a:gd name="T17" fmla="*/ 0 h 1"/>
                  <a:gd name="T18" fmla="*/ 1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1"/>
                      <a:pt x="1" y="1"/>
                      <a:pt x="1" y="1"/>
                    </a:cubicBezTo>
                    <a:cubicBezTo>
                      <a:pt x="2" y="1"/>
                      <a:pt x="2" y="1"/>
                      <a:pt x="2"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Freeform 901"/>
              <p:cNvSpPr/>
              <p:nvPr/>
            </p:nvSpPr>
            <p:spPr bwMode="auto">
              <a:xfrm>
                <a:off x="2076" y="1426"/>
                <a:ext cx="4" cy="0"/>
              </a:xfrm>
              <a:custGeom>
                <a:avLst/>
                <a:gdLst>
                  <a:gd name="T0" fmla="*/ 1 w 1"/>
                  <a:gd name="T1" fmla="*/ 0 w 1"/>
                  <a:gd name="T2" fmla="*/ 0 w 1"/>
                  <a:gd name="T3" fmla="*/ 0 w 1"/>
                  <a:gd name="T4" fmla="*/ 0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Freeform 902"/>
              <p:cNvSpPr/>
              <p:nvPr/>
            </p:nvSpPr>
            <p:spPr bwMode="auto">
              <a:xfrm>
                <a:off x="2076" y="1369"/>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Freeform 903"/>
              <p:cNvSpPr/>
              <p:nvPr/>
            </p:nvSpPr>
            <p:spPr bwMode="auto">
              <a:xfrm>
                <a:off x="2047" y="1224"/>
                <a:ext cx="29" cy="8"/>
              </a:xfrm>
              <a:custGeom>
                <a:avLst/>
                <a:gdLst>
                  <a:gd name="T0" fmla="*/ 4 w 7"/>
                  <a:gd name="T1" fmla="*/ 1 h 2"/>
                  <a:gd name="T2" fmla="*/ 2 w 7"/>
                  <a:gd name="T3" fmla="*/ 1 h 2"/>
                  <a:gd name="T4" fmla="*/ 2 w 7"/>
                  <a:gd name="T5" fmla="*/ 1 h 2"/>
                  <a:gd name="T6" fmla="*/ 2 w 7"/>
                  <a:gd name="T7" fmla="*/ 1 h 2"/>
                  <a:gd name="T8" fmla="*/ 1 w 7"/>
                  <a:gd name="T9" fmla="*/ 1 h 2"/>
                  <a:gd name="T10" fmla="*/ 1 w 7"/>
                  <a:gd name="T11" fmla="*/ 1 h 2"/>
                  <a:gd name="T12" fmla="*/ 0 w 7"/>
                  <a:gd name="T13" fmla="*/ 1 h 2"/>
                  <a:gd name="T14" fmla="*/ 1 w 7"/>
                  <a:gd name="T15" fmla="*/ 1 h 2"/>
                  <a:gd name="T16" fmla="*/ 1 w 7"/>
                  <a:gd name="T17" fmla="*/ 1 h 2"/>
                  <a:gd name="T18" fmla="*/ 2 w 7"/>
                  <a:gd name="T19" fmla="*/ 1 h 2"/>
                  <a:gd name="T20" fmla="*/ 2 w 7"/>
                  <a:gd name="T21" fmla="*/ 1 h 2"/>
                  <a:gd name="T22" fmla="*/ 2 w 7"/>
                  <a:gd name="T23" fmla="*/ 1 h 2"/>
                  <a:gd name="T24" fmla="*/ 2 w 7"/>
                  <a:gd name="T25" fmla="*/ 1 h 2"/>
                  <a:gd name="T26" fmla="*/ 2 w 7"/>
                  <a:gd name="T27" fmla="*/ 1 h 2"/>
                  <a:gd name="T28" fmla="*/ 2 w 7"/>
                  <a:gd name="T29" fmla="*/ 1 h 2"/>
                  <a:gd name="T30" fmla="*/ 1 w 7"/>
                  <a:gd name="T31" fmla="*/ 1 h 2"/>
                  <a:gd name="T32" fmla="*/ 1 w 7"/>
                  <a:gd name="T33" fmla="*/ 1 h 2"/>
                  <a:gd name="T34" fmla="*/ 1 w 7"/>
                  <a:gd name="T35" fmla="*/ 1 h 2"/>
                  <a:gd name="T36" fmla="*/ 1 w 7"/>
                  <a:gd name="T37" fmla="*/ 2 h 2"/>
                  <a:gd name="T38" fmla="*/ 2 w 7"/>
                  <a:gd name="T39" fmla="*/ 2 h 2"/>
                  <a:gd name="T40" fmla="*/ 2 w 7"/>
                  <a:gd name="T41" fmla="*/ 2 h 2"/>
                  <a:gd name="T42" fmla="*/ 3 w 7"/>
                  <a:gd name="T43" fmla="*/ 2 h 2"/>
                  <a:gd name="T44" fmla="*/ 3 w 7"/>
                  <a:gd name="T45" fmla="*/ 2 h 2"/>
                  <a:gd name="T46" fmla="*/ 4 w 7"/>
                  <a:gd name="T47" fmla="*/ 2 h 2"/>
                  <a:gd name="T48" fmla="*/ 4 w 7"/>
                  <a:gd name="T49" fmla="*/ 2 h 2"/>
                  <a:gd name="T50" fmla="*/ 4 w 7"/>
                  <a:gd name="T51" fmla="*/ 1 h 2"/>
                  <a:gd name="T52" fmla="*/ 4 w 7"/>
                  <a:gd name="T53" fmla="*/ 1 h 2"/>
                  <a:gd name="T54" fmla="*/ 5 w 7"/>
                  <a:gd name="T55" fmla="*/ 1 h 2"/>
                  <a:gd name="T56" fmla="*/ 5 w 7"/>
                  <a:gd name="T57" fmla="*/ 1 h 2"/>
                  <a:gd name="T58" fmla="*/ 5 w 7"/>
                  <a:gd name="T59" fmla="*/ 1 h 2"/>
                  <a:gd name="T60" fmla="*/ 7 w 7"/>
                  <a:gd name="T61" fmla="*/ 0 h 2"/>
                  <a:gd name="T62" fmla="*/ 7 w 7"/>
                  <a:gd name="T63" fmla="*/ 0 h 2"/>
                  <a:gd name="T64" fmla="*/ 6 w 7"/>
                  <a:gd name="T65" fmla="*/ 0 h 2"/>
                  <a:gd name="T66" fmla="*/ 5 w 7"/>
                  <a:gd name="T67" fmla="*/ 0 h 2"/>
                  <a:gd name="T68" fmla="*/ 4 w 7"/>
                  <a:gd name="T6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2">
                    <a:moveTo>
                      <a:pt x="4" y="1"/>
                    </a:moveTo>
                    <a:cubicBezTo>
                      <a:pt x="4" y="1"/>
                      <a:pt x="3" y="1"/>
                      <a:pt x="2" y="1"/>
                    </a:cubicBezTo>
                    <a:cubicBezTo>
                      <a:pt x="2" y="1"/>
                      <a:pt x="2" y="1"/>
                      <a:pt x="2" y="1"/>
                    </a:cubicBezTo>
                    <a:cubicBezTo>
                      <a:pt x="2" y="1"/>
                      <a:pt x="2" y="1"/>
                      <a:pt x="2" y="1"/>
                    </a:cubicBezTo>
                    <a:cubicBezTo>
                      <a:pt x="2" y="1"/>
                      <a:pt x="1" y="1"/>
                      <a:pt x="1" y="1"/>
                    </a:cubicBezTo>
                    <a:cubicBezTo>
                      <a:pt x="1" y="1"/>
                      <a:pt x="1" y="1"/>
                      <a:pt x="1" y="1"/>
                    </a:cubicBezTo>
                    <a:cubicBezTo>
                      <a:pt x="0" y="1"/>
                      <a:pt x="0" y="1"/>
                      <a:pt x="0" y="1"/>
                    </a:cubicBezTo>
                    <a:cubicBezTo>
                      <a:pt x="0" y="1"/>
                      <a:pt x="0" y="1"/>
                      <a:pt x="1" y="1"/>
                    </a:cubicBezTo>
                    <a:cubicBezTo>
                      <a:pt x="1" y="1"/>
                      <a:pt x="1" y="1"/>
                      <a:pt x="1" y="1"/>
                    </a:cubicBezTo>
                    <a:cubicBezTo>
                      <a:pt x="1"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1" y="1"/>
                      <a:pt x="1" y="1"/>
                    </a:cubicBezTo>
                    <a:cubicBezTo>
                      <a:pt x="1" y="1"/>
                      <a:pt x="1" y="1"/>
                      <a:pt x="1" y="1"/>
                    </a:cubicBezTo>
                    <a:cubicBezTo>
                      <a:pt x="1" y="1"/>
                      <a:pt x="1" y="1"/>
                      <a:pt x="1" y="1"/>
                    </a:cubicBezTo>
                    <a:cubicBezTo>
                      <a:pt x="1" y="1"/>
                      <a:pt x="1" y="1"/>
                      <a:pt x="1" y="2"/>
                    </a:cubicBezTo>
                    <a:cubicBezTo>
                      <a:pt x="1" y="2"/>
                      <a:pt x="1" y="2"/>
                      <a:pt x="2" y="2"/>
                    </a:cubicBezTo>
                    <a:cubicBezTo>
                      <a:pt x="2" y="2"/>
                      <a:pt x="2" y="2"/>
                      <a:pt x="2" y="2"/>
                    </a:cubicBezTo>
                    <a:cubicBezTo>
                      <a:pt x="3" y="2"/>
                      <a:pt x="3" y="2"/>
                      <a:pt x="3" y="2"/>
                    </a:cubicBezTo>
                    <a:cubicBezTo>
                      <a:pt x="3" y="2"/>
                      <a:pt x="3" y="2"/>
                      <a:pt x="3" y="2"/>
                    </a:cubicBezTo>
                    <a:cubicBezTo>
                      <a:pt x="3" y="2"/>
                      <a:pt x="4" y="2"/>
                      <a:pt x="4" y="2"/>
                    </a:cubicBezTo>
                    <a:cubicBezTo>
                      <a:pt x="4" y="2"/>
                      <a:pt x="4" y="2"/>
                      <a:pt x="4" y="2"/>
                    </a:cubicBezTo>
                    <a:cubicBezTo>
                      <a:pt x="4" y="1"/>
                      <a:pt x="4" y="1"/>
                      <a:pt x="4" y="1"/>
                    </a:cubicBezTo>
                    <a:cubicBezTo>
                      <a:pt x="4" y="1"/>
                      <a:pt x="4" y="1"/>
                      <a:pt x="4" y="1"/>
                    </a:cubicBezTo>
                    <a:cubicBezTo>
                      <a:pt x="3" y="1"/>
                      <a:pt x="4" y="1"/>
                      <a:pt x="5" y="1"/>
                    </a:cubicBezTo>
                    <a:cubicBezTo>
                      <a:pt x="5" y="1"/>
                      <a:pt x="5" y="1"/>
                      <a:pt x="5" y="1"/>
                    </a:cubicBezTo>
                    <a:cubicBezTo>
                      <a:pt x="5" y="1"/>
                      <a:pt x="5" y="1"/>
                      <a:pt x="5" y="1"/>
                    </a:cubicBezTo>
                    <a:cubicBezTo>
                      <a:pt x="6" y="1"/>
                      <a:pt x="6" y="1"/>
                      <a:pt x="7" y="0"/>
                    </a:cubicBezTo>
                    <a:cubicBezTo>
                      <a:pt x="7" y="0"/>
                      <a:pt x="7" y="0"/>
                      <a:pt x="7" y="0"/>
                    </a:cubicBezTo>
                    <a:cubicBezTo>
                      <a:pt x="7" y="0"/>
                      <a:pt x="7" y="0"/>
                      <a:pt x="6" y="0"/>
                    </a:cubicBezTo>
                    <a:cubicBezTo>
                      <a:pt x="6" y="0"/>
                      <a:pt x="6" y="0"/>
                      <a:pt x="5" y="0"/>
                    </a:cubicBezTo>
                    <a:cubicBezTo>
                      <a:pt x="5" y="1"/>
                      <a:pt x="5"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Freeform 904"/>
              <p:cNvSpPr/>
              <p:nvPr/>
            </p:nvSpPr>
            <p:spPr bwMode="auto">
              <a:xfrm>
                <a:off x="2047" y="1414"/>
                <a:ext cx="29" cy="4"/>
              </a:xfrm>
              <a:custGeom>
                <a:avLst/>
                <a:gdLst>
                  <a:gd name="T0" fmla="*/ 0 w 7"/>
                  <a:gd name="T1" fmla="*/ 0 h 1"/>
                  <a:gd name="T2" fmla="*/ 0 w 7"/>
                  <a:gd name="T3" fmla="*/ 0 h 1"/>
                  <a:gd name="T4" fmla="*/ 0 w 7"/>
                  <a:gd name="T5" fmla="*/ 0 h 1"/>
                  <a:gd name="T6" fmla="*/ 0 w 7"/>
                  <a:gd name="T7" fmla="*/ 0 h 1"/>
                  <a:gd name="T8" fmla="*/ 2 w 7"/>
                  <a:gd name="T9" fmla="*/ 1 h 1"/>
                  <a:gd name="T10" fmla="*/ 2 w 7"/>
                  <a:gd name="T11" fmla="*/ 1 h 1"/>
                  <a:gd name="T12" fmla="*/ 2 w 7"/>
                  <a:gd name="T13" fmla="*/ 0 h 1"/>
                  <a:gd name="T14" fmla="*/ 4 w 7"/>
                  <a:gd name="T15" fmla="*/ 0 h 1"/>
                  <a:gd name="T16" fmla="*/ 4 w 7"/>
                  <a:gd name="T17" fmla="*/ 1 h 1"/>
                  <a:gd name="T18" fmla="*/ 6 w 7"/>
                  <a:gd name="T19" fmla="*/ 1 h 1"/>
                  <a:gd name="T20" fmla="*/ 6 w 7"/>
                  <a:gd name="T21" fmla="*/ 1 h 1"/>
                  <a:gd name="T22" fmla="*/ 6 w 7"/>
                  <a:gd name="T23" fmla="*/ 1 h 1"/>
                  <a:gd name="T24" fmla="*/ 7 w 7"/>
                  <a:gd name="T25" fmla="*/ 1 h 1"/>
                  <a:gd name="T26" fmla="*/ 7 w 7"/>
                  <a:gd name="T27" fmla="*/ 1 h 1"/>
                  <a:gd name="T28" fmla="*/ 6 w 7"/>
                  <a:gd name="T29" fmla="*/ 0 h 1"/>
                  <a:gd name="T30" fmla="*/ 6 w 7"/>
                  <a:gd name="T31" fmla="*/ 0 h 1"/>
                  <a:gd name="T32" fmla="*/ 4 w 7"/>
                  <a:gd name="T33" fmla="*/ 0 h 1"/>
                  <a:gd name="T34" fmla="*/ 4 w 7"/>
                  <a:gd name="T35" fmla="*/ 0 h 1"/>
                  <a:gd name="T36" fmla="*/ 4 w 7"/>
                  <a:gd name="T37" fmla="*/ 0 h 1"/>
                  <a:gd name="T38" fmla="*/ 2 w 7"/>
                  <a:gd name="T39" fmla="*/ 0 h 1"/>
                  <a:gd name="T40" fmla="*/ 2 w 7"/>
                  <a:gd name="T41" fmla="*/ 0 h 1"/>
                  <a:gd name="T42" fmla="*/ 0 w 7"/>
                  <a:gd name="T4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1">
                    <a:moveTo>
                      <a:pt x="0" y="0"/>
                    </a:moveTo>
                    <a:cubicBezTo>
                      <a:pt x="0" y="0"/>
                      <a:pt x="0" y="0"/>
                      <a:pt x="0" y="0"/>
                    </a:cubicBezTo>
                    <a:cubicBezTo>
                      <a:pt x="0" y="0"/>
                      <a:pt x="0" y="0"/>
                      <a:pt x="0" y="0"/>
                    </a:cubicBezTo>
                    <a:cubicBezTo>
                      <a:pt x="0" y="0"/>
                      <a:pt x="0" y="0"/>
                      <a:pt x="0" y="0"/>
                    </a:cubicBezTo>
                    <a:cubicBezTo>
                      <a:pt x="1" y="0"/>
                      <a:pt x="1" y="0"/>
                      <a:pt x="2" y="1"/>
                    </a:cubicBezTo>
                    <a:cubicBezTo>
                      <a:pt x="2" y="1"/>
                      <a:pt x="2" y="1"/>
                      <a:pt x="2" y="1"/>
                    </a:cubicBezTo>
                    <a:cubicBezTo>
                      <a:pt x="2" y="1"/>
                      <a:pt x="2" y="1"/>
                      <a:pt x="2" y="0"/>
                    </a:cubicBezTo>
                    <a:cubicBezTo>
                      <a:pt x="3" y="0"/>
                      <a:pt x="3" y="0"/>
                      <a:pt x="4" y="0"/>
                    </a:cubicBezTo>
                    <a:cubicBezTo>
                      <a:pt x="4" y="0"/>
                      <a:pt x="4" y="0"/>
                      <a:pt x="4" y="1"/>
                    </a:cubicBezTo>
                    <a:cubicBezTo>
                      <a:pt x="5" y="1"/>
                      <a:pt x="6" y="1"/>
                      <a:pt x="6" y="1"/>
                    </a:cubicBezTo>
                    <a:cubicBezTo>
                      <a:pt x="6" y="1"/>
                      <a:pt x="6" y="1"/>
                      <a:pt x="6" y="1"/>
                    </a:cubicBezTo>
                    <a:cubicBezTo>
                      <a:pt x="6" y="1"/>
                      <a:pt x="6" y="1"/>
                      <a:pt x="6" y="1"/>
                    </a:cubicBezTo>
                    <a:cubicBezTo>
                      <a:pt x="6" y="1"/>
                      <a:pt x="7" y="1"/>
                      <a:pt x="7" y="1"/>
                    </a:cubicBezTo>
                    <a:cubicBezTo>
                      <a:pt x="7" y="1"/>
                      <a:pt x="7" y="1"/>
                      <a:pt x="7" y="1"/>
                    </a:cubicBezTo>
                    <a:cubicBezTo>
                      <a:pt x="6" y="1"/>
                      <a:pt x="6" y="1"/>
                      <a:pt x="6" y="0"/>
                    </a:cubicBezTo>
                    <a:cubicBezTo>
                      <a:pt x="6" y="0"/>
                      <a:pt x="6" y="0"/>
                      <a:pt x="6" y="0"/>
                    </a:cubicBezTo>
                    <a:cubicBezTo>
                      <a:pt x="6" y="0"/>
                      <a:pt x="5" y="0"/>
                      <a:pt x="4" y="0"/>
                    </a:cubicBezTo>
                    <a:cubicBezTo>
                      <a:pt x="4" y="0"/>
                      <a:pt x="4" y="0"/>
                      <a:pt x="4" y="0"/>
                    </a:cubicBezTo>
                    <a:cubicBezTo>
                      <a:pt x="4" y="0"/>
                      <a:pt x="4" y="0"/>
                      <a:pt x="4" y="0"/>
                    </a:cubicBezTo>
                    <a:cubicBezTo>
                      <a:pt x="3" y="0"/>
                      <a:pt x="2" y="0"/>
                      <a:pt x="2" y="0"/>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905"/>
              <p:cNvSpPr/>
              <p:nvPr/>
            </p:nvSpPr>
            <p:spPr bwMode="auto">
              <a:xfrm>
                <a:off x="2064" y="1381"/>
                <a:ext cx="8" cy="0"/>
              </a:xfrm>
              <a:custGeom>
                <a:avLst/>
                <a:gdLst>
                  <a:gd name="T0" fmla="*/ 1 w 2"/>
                  <a:gd name="T1" fmla="*/ 2 w 2"/>
                  <a:gd name="T2" fmla="*/ 2 w 2"/>
                  <a:gd name="T3" fmla="*/ 2 w 2"/>
                  <a:gd name="T4" fmla="*/ 1 w 2"/>
                  <a:gd name="T5" fmla="*/ 0 w 2"/>
                  <a:gd name="T6" fmla="*/ 0 w 2"/>
                  <a:gd name="T7" fmla="*/ 0 w 2"/>
                  <a:gd name="T8" fmla="*/ 0 w 2"/>
                  <a:gd name="T9" fmla="*/ 1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1" y="0"/>
                    </a:moveTo>
                    <a:cubicBezTo>
                      <a:pt x="1" y="0"/>
                      <a:pt x="1" y="0"/>
                      <a:pt x="2" y="0"/>
                    </a:cubicBezTo>
                    <a:cubicBezTo>
                      <a:pt x="2" y="0"/>
                      <a:pt x="2" y="0"/>
                      <a:pt x="2" y="0"/>
                    </a:cubicBezTo>
                    <a:cubicBezTo>
                      <a:pt x="2" y="0"/>
                      <a:pt x="2" y="0"/>
                      <a:pt x="2"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Freeform 906"/>
              <p:cNvSpPr/>
              <p:nvPr/>
            </p:nvSpPr>
            <p:spPr bwMode="auto">
              <a:xfrm>
                <a:off x="2068" y="1468"/>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Freeform 907"/>
              <p:cNvSpPr/>
              <p:nvPr/>
            </p:nvSpPr>
            <p:spPr bwMode="auto">
              <a:xfrm>
                <a:off x="2068" y="1493"/>
                <a:ext cx="4" cy="0"/>
              </a:xfrm>
              <a:custGeom>
                <a:avLst/>
                <a:gdLst>
                  <a:gd name="T0" fmla="*/ 1 w 1"/>
                  <a:gd name="T1" fmla="*/ 1 w 1"/>
                  <a:gd name="T2" fmla="*/ 0 w 1"/>
                  <a:gd name="T3" fmla="*/ 0 w 1"/>
                  <a:gd name="T4" fmla="*/ 0 w 1"/>
                  <a:gd name="T5" fmla="*/ 0 w 1"/>
                  <a:gd name="T6" fmla="*/ 0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908"/>
              <p:cNvSpPr/>
              <p:nvPr/>
            </p:nvSpPr>
            <p:spPr bwMode="auto">
              <a:xfrm>
                <a:off x="2068" y="1212"/>
                <a:ext cx="4" cy="0"/>
              </a:xfrm>
              <a:custGeom>
                <a:avLst/>
                <a:gdLst>
                  <a:gd name="T0" fmla="*/ 0 w 1"/>
                  <a:gd name="T1" fmla="*/ 0 w 1"/>
                  <a:gd name="T2" fmla="*/ 0 w 1"/>
                  <a:gd name="T3" fmla="*/ 0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0" y="0"/>
                      <a:pt x="0"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Freeform 909"/>
              <p:cNvSpPr/>
              <p:nvPr/>
            </p:nvSpPr>
            <p:spPr bwMode="auto">
              <a:xfrm>
                <a:off x="2060" y="1497"/>
                <a:ext cx="12" cy="8"/>
              </a:xfrm>
              <a:custGeom>
                <a:avLst/>
                <a:gdLst>
                  <a:gd name="T0" fmla="*/ 1 w 3"/>
                  <a:gd name="T1" fmla="*/ 1 h 2"/>
                  <a:gd name="T2" fmla="*/ 1 w 3"/>
                  <a:gd name="T3" fmla="*/ 1 h 2"/>
                  <a:gd name="T4" fmla="*/ 1 w 3"/>
                  <a:gd name="T5" fmla="*/ 1 h 2"/>
                  <a:gd name="T6" fmla="*/ 0 w 3"/>
                  <a:gd name="T7" fmla="*/ 1 h 2"/>
                  <a:gd name="T8" fmla="*/ 0 w 3"/>
                  <a:gd name="T9" fmla="*/ 1 h 2"/>
                  <a:gd name="T10" fmla="*/ 0 w 3"/>
                  <a:gd name="T11" fmla="*/ 1 h 2"/>
                  <a:gd name="T12" fmla="*/ 0 w 3"/>
                  <a:gd name="T13" fmla="*/ 1 h 2"/>
                  <a:gd name="T14" fmla="*/ 0 w 3"/>
                  <a:gd name="T15" fmla="*/ 1 h 2"/>
                  <a:gd name="T16" fmla="*/ 0 w 3"/>
                  <a:gd name="T17" fmla="*/ 1 h 2"/>
                  <a:gd name="T18" fmla="*/ 0 w 3"/>
                  <a:gd name="T19" fmla="*/ 1 h 2"/>
                  <a:gd name="T20" fmla="*/ 1 w 3"/>
                  <a:gd name="T21" fmla="*/ 2 h 2"/>
                  <a:gd name="T22" fmla="*/ 1 w 3"/>
                  <a:gd name="T23" fmla="*/ 2 h 2"/>
                  <a:gd name="T24" fmla="*/ 2 w 3"/>
                  <a:gd name="T25" fmla="*/ 2 h 2"/>
                  <a:gd name="T26" fmla="*/ 3 w 3"/>
                  <a:gd name="T27" fmla="*/ 1 h 2"/>
                  <a:gd name="T28" fmla="*/ 2 w 3"/>
                  <a:gd name="T29" fmla="*/ 0 h 2"/>
                  <a:gd name="T30" fmla="*/ 1 w 3"/>
                  <a:gd name="T3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2">
                    <a:moveTo>
                      <a:pt x="1" y="1"/>
                    </a:moveTo>
                    <a:cubicBezTo>
                      <a:pt x="1" y="1"/>
                      <a:pt x="1" y="1"/>
                      <a:pt x="1" y="1"/>
                    </a:cubicBezTo>
                    <a:cubicBezTo>
                      <a:pt x="1" y="1"/>
                      <a:pt x="1" y="1"/>
                      <a:pt x="1" y="1"/>
                    </a:cubicBezTo>
                    <a:cubicBezTo>
                      <a:pt x="1" y="1"/>
                      <a:pt x="0" y="1"/>
                      <a:pt x="0" y="1"/>
                    </a:cubicBezTo>
                    <a:cubicBezTo>
                      <a:pt x="0" y="1"/>
                      <a:pt x="0" y="1"/>
                      <a:pt x="0" y="1"/>
                    </a:cubicBezTo>
                    <a:cubicBezTo>
                      <a:pt x="0" y="1"/>
                      <a:pt x="1"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2"/>
                    </a:cubicBezTo>
                    <a:cubicBezTo>
                      <a:pt x="1" y="2"/>
                      <a:pt x="1" y="2"/>
                      <a:pt x="1" y="2"/>
                    </a:cubicBezTo>
                    <a:cubicBezTo>
                      <a:pt x="1" y="2"/>
                      <a:pt x="1" y="2"/>
                      <a:pt x="2" y="2"/>
                    </a:cubicBezTo>
                    <a:cubicBezTo>
                      <a:pt x="2" y="2"/>
                      <a:pt x="2" y="1"/>
                      <a:pt x="3" y="1"/>
                    </a:cubicBezTo>
                    <a:cubicBezTo>
                      <a:pt x="2" y="1"/>
                      <a:pt x="2" y="0"/>
                      <a:pt x="2" y="0"/>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910"/>
              <p:cNvSpPr/>
              <p:nvPr/>
            </p:nvSpPr>
            <p:spPr bwMode="auto">
              <a:xfrm>
                <a:off x="2052" y="1212"/>
                <a:ext cx="12" cy="0"/>
              </a:xfrm>
              <a:custGeom>
                <a:avLst/>
                <a:gdLst>
                  <a:gd name="T0" fmla="*/ 0 w 3"/>
                  <a:gd name="T1" fmla="*/ 0 w 3"/>
                  <a:gd name="T2" fmla="*/ 0 w 3"/>
                  <a:gd name="T3" fmla="*/ 2 w 3"/>
                  <a:gd name="T4" fmla="*/ 3 w 3"/>
                  <a:gd name="T5" fmla="*/ 3 w 3"/>
                  <a:gd name="T6" fmla="*/ 3 w 3"/>
                  <a:gd name="T7" fmla="*/ 2 w 3"/>
                  <a:gd name="T8"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
                    <a:moveTo>
                      <a:pt x="0" y="0"/>
                    </a:moveTo>
                    <a:cubicBezTo>
                      <a:pt x="0" y="0"/>
                      <a:pt x="0" y="0"/>
                      <a:pt x="0" y="0"/>
                    </a:cubicBezTo>
                    <a:cubicBezTo>
                      <a:pt x="0" y="0"/>
                      <a:pt x="0" y="0"/>
                      <a:pt x="0" y="0"/>
                    </a:cubicBezTo>
                    <a:cubicBezTo>
                      <a:pt x="1" y="0"/>
                      <a:pt x="1" y="0"/>
                      <a:pt x="2" y="0"/>
                    </a:cubicBezTo>
                    <a:cubicBezTo>
                      <a:pt x="2" y="0"/>
                      <a:pt x="3" y="0"/>
                      <a:pt x="3" y="0"/>
                    </a:cubicBezTo>
                    <a:cubicBezTo>
                      <a:pt x="3" y="0"/>
                      <a:pt x="3" y="0"/>
                      <a:pt x="3" y="0"/>
                    </a:cubicBezTo>
                    <a:cubicBezTo>
                      <a:pt x="3" y="0"/>
                      <a:pt x="3" y="0"/>
                      <a:pt x="3" y="0"/>
                    </a:cubicBezTo>
                    <a:cubicBezTo>
                      <a:pt x="3"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911"/>
              <p:cNvSpPr/>
              <p:nvPr/>
            </p:nvSpPr>
            <p:spPr bwMode="auto">
              <a:xfrm>
                <a:off x="2060" y="1455"/>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Freeform 912"/>
              <p:cNvSpPr/>
              <p:nvPr/>
            </p:nvSpPr>
            <p:spPr bwMode="auto">
              <a:xfrm>
                <a:off x="2056" y="1385"/>
                <a:ext cx="8" cy="4"/>
              </a:xfrm>
              <a:custGeom>
                <a:avLst/>
                <a:gdLst>
                  <a:gd name="T0" fmla="*/ 1 w 2"/>
                  <a:gd name="T1" fmla="*/ 0 h 1"/>
                  <a:gd name="T2" fmla="*/ 2 w 2"/>
                  <a:gd name="T3" fmla="*/ 0 h 1"/>
                  <a:gd name="T4" fmla="*/ 2 w 2"/>
                  <a:gd name="T5" fmla="*/ 0 h 1"/>
                  <a:gd name="T6" fmla="*/ 2 w 2"/>
                  <a:gd name="T7" fmla="*/ 0 h 1"/>
                  <a:gd name="T8" fmla="*/ 1 w 2"/>
                  <a:gd name="T9" fmla="*/ 0 h 1"/>
                  <a:gd name="T10" fmla="*/ 1 w 2"/>
                  <a:gd name="T11" fmla="*/ 0 h 1"/>
                  <a:gd name="T12" fmla="*/ 0 w 2"/>
                  <a:gd name="T13" fmla="*/ 0 h 1"/>
                  <a:gd name="T14" fmla="*/ 0 w 2"/>
                  <a:gd name="T15" fmla="*/ 0 h 1"/>
                  <a:gd name="T16" fmla="*/ 0 w 2"/>
                  <a:gd name="T17" fmla="*/ 0 h 1"/>
                  <a:gd name="T18" fmla="*/ 1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1" y="0"/>
                    </a:moveTo>
                    <a:cubicBezTo>
                      <a:pt x="1" y="0"/>
                      <a:pt x="1" y="0"/>
                      <a:pt x="2" y="0"/>
                    </a:cubicBezTo>
                    <a:cubicBezTo>
                      <a:pt x="2" y="0"/>
                      <a:pt x="2" y="0"/>
                      <a:pt x="2" y="0"/>
                    </a:cubicBezTo>
                    <a:cubicBezTo>
                      <a:pt x="2" y="0"/>
                      <a:pt x="2" y="0"/>
                      <a:pt x="2"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Freeform 913"/>
              <p:cNvSpPr/>
              <p:nvPr/>
            </p:nvSpPr>
            <p:spPr bwMode="auto">
              <a:xfrm>
                <a:off x="2052" y="1236"/>
                <a:ext cx="8" cy="0"/>
              </a:xfrm>
              <a:custGeom>
                <a:avLst/>
                <a:gdLst>
                  <a:gd name="T0" fmla="*/ 0 w 2"/>
                  <a:gd name="T1" fmla="*/ 0 w 2"/>
                  <a:gd name="T2" fmla="*/ 0 w 2"/>
                  <a:gd name="T3" fmla="*/ 2 w 2"/>
                  <a:gd name="T4" fmla="*/ 2 w 2"/>
                  <a:gd name="T5" fmla="*/ 2 w 2"/>
                  <a:gd name="T6" fmla="*/ 2 w 2"/>
                  <a:gd name="T7" fmla="*/ 1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0" y="0"/>
                    </a:cubicBezTo>
                    <a:cubicBezTo>
                      <a:pt x="0" y="0"/>
                      <a:pt x="1" y="0"/>
                      <a:pt x="2" y="0"/>
                    </a:cubicBezTo>
                    <a:cubicBezTo>
                      <a:pt x="2" y="0"/>
                      <a:pt x="2" y="0"/>
                      <a:pt x="2" y="0"/>
                    </a:cubicBezTo>
                    <a:cubicBezTo>
                      <a:pt x="2" y="0"/>
                      <a:pt x="2" y="0"/>
                      <a:pt x="2" y="0"/>
                    </a:cubicBezTo>
                    <a:cubicBezTo>
                      <a:pt x="2" y="0"/>
                      <a:pt x="2" y="0"/>
                      <a:pt x="2" y="0"/>
                    </a:cubicBezTo>
                    <a:cubicBezTo>
                      <a:pt x="2" y="0"/>
                      <a:pt x="2"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914"/>
              <p:cNvSpPr/>
              <p:nvPr/>
            </p:nvSpPr>
            <p:spPr bwMode="auto">
              <a:xfrm>
                <a:off x="2052" y="1509"/>
                <a:ext cx="8" cy="4"/>
              </a:xfrm>
              <a:custGeom>
                <a:avLst/>
                <a:gdLst>
                  <a:gd name="T0" fmla="*/ 0 w 2"/>
                  <a:gd name="T1" fmla="*/ 0 h 1"/>
                  <a:gd name="T2" fmla="*/ 0 w 2"/>
                  <a:gd name="T3" fmla="*/ 1 h 1"/>
                  <a:gd name="T4" fmla="*/ 1 w 2"/>
                  <a:gd name="T5" fmla="*/ 1 h 1"/>
                  <a:gd name="T6" fmla="*/ 2 w 2"/>
                  <a:gd name="T7" fmla="*/ 1 h 1"/>
                  <a:gd name="T8" fmla="*/ 2 w 2"/>
                  <a:gd name="T9" fmla="*/ 1 h 1"/>
                  <a:gd name="T10" fmla="*/ 2 w 2"/>
                  <a:gd name="T11" fmla="*/ 0 h 1"/>
                  <a:gd name="T12" fmla="*/ 1 w 2"/>
                  <a:gd name="T13" fmla="*/ 0 h 1"/>
                  <a:gd name="T14" fmla="*/ 0 w 2"/>
                  <a:gd name="T15" fmla="*/ 0 h 1"/>
                  <a:gd name="T16" fmla="*/ 0 w 2"/>
                  <a:gd name="T17" fmla="*/ 0 h 1"/>
                  <a:gd name="T18" fmla="*/ 0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0"/>
                    </a:moveTo>
                    <a:cubicBezTo>
                      <a:pt x="0" y="1"/>
                      <a:pt x="0" y="1"/>
                      <a:pt x="0" y="1"/>
                    </a:cubicBezTo>
                    <a:cubicBezTo>
                      <a:pt x="0" y="1"/>
                      <a:pt x="0" y="1"/>
                      <a:pt x="1" y="1"/>
                    </a:cubicBezTo>
                    <a:cubicBezTo>
                      <a:pt x="1" y="1"/>
                      <a:pt x="2" y="1"/>
                      <a:pt x="2" y="1"/>
                    </a:cubicBezTo>
                    <a:cubicBezTo>
                      <a:pt x="2" y="1"/>
                      <a:pt x="2" y="1"/>
                      <a:pt x="2" y="1"/>
                    </a:cubicBezTo>
                    <a:cubicBezTo>
                      <a:pt x="2" y="0"/>
                      <a:pt x="2" y="0"/>
                      <a:pt x="2" y="0"/>
                    </a:cubicBezTo>
                    <a:cubicBezTo>
                      <a:pt x="2" y="1"/>
                      <a:pt x="1" y="1"/>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915"/>
              <p:cNvSpPr/>
              <p:nvPr/>
            </p:nvSpPr>
            <p:spPr bwMode="auto">
              <a:xfrm>
                <a:off x="2052" y="1526"/>
                <a:ext cx="4" cy="0"/>
              </a:xfrm>
              <a:custGeom>
                <a:avLst/>
                <a:gdLst>
                  <a:gd name="T0" fmla="*/ 0 w 1"/>
                  <a:gd name="T1" fmla="*/ 0 w 1"/>
                  <a:gd name="T2" fmla="*/ 0 w 1"/>
                  <a:gd name="T3" fmla="*/ 1 w 1"/>
                  <a:gd name="T4" fmla="*/ 1 w 1"/>
                  <a:gd name="T5" fmla="*/ 1 w 1"/>
                  <a:gd name="T6" fmla="*/ 1 w 1"/>
                  <a:gd name="T7" fmla="*/ 1 w 1"/>
                  <a:gd name="T8" fmla="*/ 1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Freeform 916"/>
              <p:cNvSpPr/>
              <p:nvPr/>
            </p:nvSpPr>
            <p:spPr bwMode="auto">
              <a:xfrm>
                <a:off x="2056" y="1422"/>
                <a:ext cx="0" cy="4"/>
              </a:xfrm>
              <a:custGeom>
                <a:avLst/>
                <a:gdLst>
                  <a:gd name="T0" fmla="*/ 1 h 1"/>
                  <a:gd name="T1" fmla="*/ 1 h 1"/>
                  <a:gd name="T2" fmla="*/ 1 h 1"/>
                  <a:gd name="T3" fmla="*/ 0 h 1"/>
                  <a:gd name="T4" fmla="*/ 1 h 1"/>
                  <a:gd name="T5" fmla="*/ 0 h 1"/>
                  <a:gd name="T6" fmla="*/ 0 h 1"/>
                  <a:gd name="T7" fmla="*/ 0 h 1"/>
                  <a:gd name="T8" fmla="*/ 1 h 1"/>
                  <a:gd name="T9"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1"/>
                    </a:moveTo>
                    <a:cubicBezTo>
                      <a:pt x="0" y="1"/>
                      <a:pt x="0" y="1"/>
                      <a:pt x="0" y="1"/>
                    </a:cubicBezTo>
                    <a:cubicBezTo>
                      <a:pt x="0" y="1"/>
                      <a:pt x="0" y="1"/>
                      <a:pt x="0" y="1"/>
                    </a:cubicBezTo>
                    <a:cubicBezTo>
                      <a:pt x="0" y="0"/>
                      <a:pt x="0" y="0"/>
                      <a:pt x="0" y="0"/>
                    </a:cubicBezTo>
                    <a:cubicBezTo>
                      <a:pt x="0" y="0"/>
                      <a:pt x="0" y="0"/>
                      <a:pt x="0" y="1"/>
                    </a:cubicBezTo>
                    <a:cubicBezTo>
                      <a:pt x="0" y="0"/>
                      <a:pt x="0" y="0"/>
                      <a:pt x="0" y="0"/>
                    </a:cubicBezTo>
                    <a:cubicBezTo>
                      <a:pt x="0" y="0"/>
                      <a:pt x="0" y="0"/>
                      <a:pt x="0" y="0"/>
                    </a:cubicBez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917"/>
              <p:cNvSpPr/>
              <p:nvPr/>
            </p:nvSpPr>
            <p:spPr bwMode="auto">
              <a:xfrm>
                <a:off x="2052" y="1377"/>
                <a:ext cx="4" cy="4"/>
              </a:xfrm>
              <a:custGeom>
                <a:avLst/>
                <a:gdLst>
                  <a:gd name="T0" fmla="*/ 0 w 1"/>
                  <a:gd name="T1" fmla="*/ 1 h 1"/>
                  <a:gd name="T2" fmla="*/ 0 w 1"/>
                  <a:gd name="T3" fmla="*/ 1 h 1"/>
                  <a:gd name="T4" fmla="*/ 0 w 1"/>
                  <a:gd name="T5" fmla="*/ 1 h 1"/>
                  <a:gd name="T6" fmla="*/ 0 w 1"/>
                  <a:gd name="T7" fmla="*/ 1 h 1"/>
                  <a:gd name="T8" fmla="*/ 1 w 1"/>
                  <a:gd name="T9" fmla="*/ 1 h 1"/>
                  <a:gd name="T10" fmla="*/ 1 w 1"/>
                  <a:gd name="T11" fmla="*/ 1 h 1"/>
                  <a:gd name="T12" fmla="*/ 1 w 1"/>
                  <a:gd name="T13" fmla="*/ 1 h 1"/>
                  <a:gd name="T14" fmla="*/ 1 w 1"/>
                  <a:gd name="T15" fmla="*/ 0 h 1"/>
                  <a:gd name="T16" fmla="*/ 1 w 1"/>
                  <a:gd name="T17" fmla="*/ 1 h 1"/>
                  <a:gd name="T18" fmla="*/ 0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1"/>
                    </a:moveTo>
                    <a:cubicBezTo>
                      <a:pt x="0" y="1"/>
                      <a:pt x="0" y="1"/>
                      <a:pt x="0" y="1"/>
                    </a:cubicBezTo>
                    <a:cubicBezTo>
                      <a:pt x="0" y="1"/>
                      <a:pt x="0" y="1"/>
                      <a:pt x="0" y="1"/>
                    </a:cubicBezTo>
                    <a:cubicBezTo>
                      <a:pt x="0" y="1"/>
                      <a:pt x="0" y="1"/>
                      <a:pt x="0" y="1"/>
                    </a:cubicBezTo>
                    <a:cubicBezTo>
                      <a:pt x="0" y="1"/>
                      <a:pt x="0" y="1"/>
                      <a:pt x="1" y="1"/>
                    </a:cubicBezTo>
                    <a:cubicBezTo>
                      <a:pt x="1" y="1"/>
                      <a:pt x="1" y="1"/>
                      <a:pt x="1" y="1"/>
                    </a:cubicBezTo>
                    <a:cubicBezTo>
                      <a:pt x="1" y="1"/>
                      <a:pt x="1" y="1"/>
                      <a:pt x="1" y="1"/>
                    </a:cubicBezTo>
                    <a:cubicBezTo>
                      <a:pt x="1" y="0"/>
                      <a:pt x="1" y="0"/>
                      <a:pt x="1" y="0"/>
                    </a:cubicBezTo>
                    <a:cubicBezTo>
                      <a:pt x="1" y="1"/>
                      <a:pt x="1" y="1"/>
                      <a:pt x="1"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Freeform 918"/>
              <p:cNvSpPr/>
              <p:nvPr/>
            </p:nvSpPr>
            <p:spPr bwMode="auto">
              <a:xfrm>
                <a:off x="2047" y="1435"/>
                <a:ext cx="9" cy="0"/>
              </a:xfrm>
              <a:custGeom>
                <a:avLst/>
                <a:gdLst>
                  <a:gd name="T0" fmla="*/ 0 w 2"/>
                  <a:gd name="T1" fmla="*/ 0 w 2"/>
                  <a:gd name="T2" fmla="*/ 1 w 2"/>
                  <a:gd name="T3" fmla="*/ 2 w 2"/>
                  <a:gd name="T4" fmla="*/ 2 w 2"/>
                  <a:gd name="T5" fmla="*/ 2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1" y="0"/>
                      <a:pt x="1" y="0"/>
                      <a:pt x="1" y="0"/>
                    </a:cubicBezTo>
                    <a:cubicBezTo>
                      <a:pt x="1" y="0"/>
                      <a:pt x="2" y="0"/>
                      <a:pt x="2" y="0"/>
                    </a:cubicBezTo>
                    <a:cubicBezTo>
                      <a:pt x="2" y="0"/>
                      <a:pt x="2" y="0"/>
                      <a:pt x="2" y="0"/>
                    </a:cubicBezTo>
                    <a:cubicBezTo>
                      <a:pt x="2" y="0"/>
                      <a:pt x="2" y="0"/>
                      <a:pt x="2" y="0"/>
                    </a:cubicBezTo>
                    <a:cubicBezTo>
                      <a:pt x="2"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919"/>
              <p:cNvSpPr/>
              <p:nvPr/>
            </p:nvSpPr>
            <p:spPr bwMode="auto">
              <a:xfrm>
                <a:off x="2047" y="1212"/>
                <a:ext cx="5" cy="0"/>
              </a:xfrm>
              <a:custGeom>
                <a:avLst/>
                <a:gdLst>
                  <a:gd name="T0" fmla="*/ 0 w 1"/>
                  <a:gd name="T1" fmla="*/ 0 w 1"/>
                  <a:gd name="T2" fmla="*/ 0 w 1"/>
                  <a:gd name="T3" fmla="*/ 1 w 1"/>
                  <a:gd name="T4" fmla="*/ 1 w 1"/>
                  <a:gd name="T5" fmla="*/ 1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920"/>
              <p:cNvSpPr/>
              <p:nvPr/>
            </p:nvSpPr>
            <p:spPr bwMode="auto">
              <a:xfrm>
                <a:off x="2039" y="1455"/>
                <a:ext cx="13" cy="5"/>
              </a:xfrm>
              <a:custGeom>
                <a:avLst/>
                <a:gdLst>
                  <a:gd name="T0" fmla="*/ 0 w 3"/>
                  <a:gd name="T1" fmla="*/ 0 h 1"/>
                  <a:gd name="T2" fmla="*/ 0 w 3"/>
                  <a:gd name="T3" fmla="*/ 0 h 1"/>
                  <a:gd name="T4" fmla="*/ 0 w 3"/>
                  <a:gd name="T5" fmla="*/ 0 h 1"/>
                  <a:gd name="T6" fmla="*/ 0 w 3"/>
                  <a:gd name="T7" fmla="*/ 0 h 1"/>
                  <a:gd name="T8" fmla="*/ 1 w 3"/>
                  <a:gd name="T9" fmla="*/ 0 h 1"/>
                  <a:gd name="T10" fmla="*/ 1 w 3"/>
                  <a:gd name="T11" fmla="*/ 0 h 1"/>
                  <a:gd name="T12" fmla="*/ 2 w 3"/>
                  <a:gd name="T13" fmla="*/ 1 h 1"/>
                  <a:gd name="T14" fmla="*/ 2 w 3"/>
                  <a:gd name="T15" fmla="*/ 0 h 1"/>
                  <a:gd name="T16" fmla="*/ 1 w 3"/>
                  <a:gd name="T17" fmla="*/ 0 h 1"/>
                  <a:gd name="T18" fmla="*/ 1 w 3"/>
                  <a:gd name="T19" fmla="*/ 0 h 1"/>
                  <a:gd name="T20" fmla="*/ 0 w 3"/>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1">
                    <a:moveTo>
                      <a:pt x="0" y="0"/>
                    </a:move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1"/>
                      <a:pt x="1" y="1"/>
                      <a:pt x="2" y="1"/>
                    </a:cubicBezTo>
                    <a:cubicBezTo>
                      <a:pt x="2" y="1"/>
                      <a:pt x="3" y="1"/>
                      <a:pt x="2" y="0"/>
                    </a:cubicBezTo>
                    <a:cubicBezTo>
                      <a:pt x="2" y="0"/>
                      <a:pt x="2"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921"/>
              <p:cNvSpPr/>
              <p:nvPr/>
            </p:nvSpPr>
            <p:spPr bwMode="auto">
              <a:xfrm>
                <a:off x="2039" y="1286"/>
                <a:ext cx="4" cy="4"/>
              </a:xfrm>
              <a:custGeom>
                <a:avLst/>
                <a:gdLst>
                  <a:gd name="T0" fmla="*/ 0 w 1"/>
                  <a:gd name="T1" fmla="*/ 0 h 1"/>
                  <a:gd name="T2" fmla="*/ 1 w 1"/>
                  <a:gd name="T3" fmla="*/ 1 h 1"/>
                  <a:gd name="T4" fmla="*/ 1 w 1"/>
                  <a:gd name="T5" fmla="*/ 1 h 1"/>
                  <a:gd name="T6" fmla="*/ 1 w 1"/>
                  <a:gd name="T7" fmla="*/ 0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1" y="0"/>
                      <a:pt x="1" y="1"/>
                    </a:cubicBezTo>
                    <a:cubicBezTo>
                      <a:pt x="1" y="1"/>
                      <a:pt x="1" y="1"/>
                      <a:pt x="1" y="1"/>
                    </a:cubicBezTo>
                    <a:cubicBezTo>
                      <a:pt x="1" y="1"/>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922"/>
              <p:cNvSpPr/>
              <p:nvPr/>
            </p:nvSpPr>
            <p:spPr bwMode="auto">
              <a:xfrm>
                <a:off x="2035" y="1261"/>
                <a:ext cx="4" cy="0"/>
              </a:xfrm>
              <a:custGeom>
                <a:avLst/>
                <a:gdLst>
                  <a:gd name="T0" fmla="*/ 1 w 1"/>
                  <a:gd name="T1" fmla="*/ 1 w 1"/>
                  <a:gd name="T2" fmla="*/ 1 w 1"/>
                  <a:gd name="T3" fmla="*/ 0 w 1"/>
                  <a:gd name="T4" fmla="*/ 0 w 1"/>
                  <a:gd name="T5" fmla="*/ 0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923"/>
              <p:cNvSpPr/>
              <p:nvPr/>
            </p:nvSpPr>
            <p:spPr bwMode="auto">
              <a:xfrm>
                <a:off x="2023" y="1497"/>
                <a:ext cx="8" cy="4"/>
              </a:xfrm>
              <a:custGeom>
                <a:avLst/>
                <a:gdLst>
                  <a:gd name="T0" fmla="*/ 2 w 2"/>
                  <a:gd name="T1" fmla="*/ 1 h 1"/>
                  <a:gd name="T2" fmla="*/ 1 w 2"/>
                  <a:gd name="T3" fmla="*/ 0 h 1"/>
                  <a:gd name="T4" fmla="*/ 0 w 2"/>
                  <a:gd name="T5" fmla="*/ 0 h 1"/>
                  <a:gd name="T6" fmla="*/ 0 w 2"/>
                  <a:gd name="T7" fmla="*/ 1 h 1"/>
                  <a:gd name="T8" fmla="*/ 0 w 2"/>
                  <a:gd name="T9" fmla="*/ 1 h 1"/>
                  <a:gd name="T10" fmla="*/ 0 w 2"/>
                  <a:gd name="T11" fmla="*/ 1 h 1"/>
                  <a:gd name="T12" fmla="*/ 1 w 2"/>
                  <a:gd name="T13" fmla="*/ 1 h 1"/>
                  <a:gd name="T14" fmla="*/ 2 w 2"/>
                  <a:gd name="T15" fmla="*/ 1 h 1"/>
                  <a:gd name="T16" fmla="*/ 2 w 2"/>
                  <a:gd name="T17" fmla="*/ 1 h 1"/>
                  <a:gd name="T18" fmla="*/ 2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1"/>
                    </a:moveTo>
                    <a:cubicBezTo>
                      <a:pt x="2" y="0"/>
                      <a:pt x="1" y="0"/>
                      <a:pt x="1" y="0"/>
                    </a:cubicBezTo>
                    <a:cubicBezTo>
                      <a:pt x="1" y="0"/>
                      <a:pt x="0" y="0"/>
                      <a:pt x="0" y="0"/>
                    </a:cubicBezTo>
                    <a:cubicBezTo>
                      <a:pt x="0" y="0"/>
                      <a:pt x="0" y="0"/>
                      <a:pt x="0" y="1"/>
                    </a:cubicBezTo>
                    <a:cubicBezTo>
                      <a:pt x="0" y="1"/>
                      <a:pt x="0" y="1"/>
                      <a:pt x="0" y="1"/>
                    </a:cubicBezTo>
                    <a:cubicBezTo>
                      <a:pt x="0" y="1"/>
                      <a:pt x="0" y="1"/>
                      <a:pt x="0" y="1"/>
                    </a:cubicBezTo>
                    <a:cubicBezTo>
                      <a:pt x="0" y="1"/>
                      <a:pt x="1" y="1"/>
                      <a:pt x="1" y="1"/>
                    </a:cubicBezTo>
                    <a:cubicBezTo>
                      <a:pt x="1" y="1"/>
                      <a:pt x="2"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924"/>
              <p:cNvSpPr/>
              <p:nvPr/>
            </p:nvSpPr>
            <p:spPr bwMode="auto">
              <a:xfrm>
                <a:off x="2011" y="1224"/>
                <a:ext cx="20" cy="4"/>
              </a:xfrm>
              <a:custGeom>
                <a:avLst/>
                <a:gdLst>
                  <a:gd name="T0" fmla="*/ 3 w 5"/>
                  <a:gd name="T1" fmla="*/ 0 h 1"/>
                  <a:gd name="T2" fmla="*/ 0 w 5"/>
                  <a:gd name="T3" fmla="*/ 0 h 1"/>
                  <a:gd name="T4" fmla="*/ 0 w 5"/>
                  <a:gd name="T5" fmla="*/ 0 h 1"/>
                  <a:gd name="T6" fmla="*/ 0 w 5"/>
                  <a:gd name="T7" fmla="*/ 0 h 1"/>
                  <a:gd name="T8" fmla="*/ 0 w 5"/>
                  <a:gd name="T9" fmla="*/ 0 h 1"/>
                  <a:gd name="T10" fmla="*/ 3 w 5"/>
                  <a:gd name="T11" fmla="*/ 0 h 1"/>
                  <a:gd name="T12" fmla="*/ 5 w 5"/>
                  <a:gd name="T13" fmla="*/ 0 h 1"/>
                  <a:gd name="T14" fmla="*/ 5 w 5"/>
                  <a:gd name="T15" fmla="*/ 0 h 1"/>
                  <a:gd name="T16" fmla="*/ 5 w 5"/>
                  <a:gd name="T17" fmla="*/ 0 h 1"/>
                  <a:gd name="T18" fmla="*/ 3 w 5"/>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
                    <a:moveTo>
                      <a:pt x="3" y="0"/>
                    </a:moveTo>
                    <a:cubicBezTo>
                      <a:pt x="2" y="0"/>
                      <a:pt x="1" y="0"/>
                      <a:pt x="0" y="0"/>
                    </a:cubicBezTo>
                    <a:cubicBezTo>
                      <a:pt x="0" y="0"/>
                      <a:pt x="0" y="0"/>
                      <a:pt x="0" y="0"/>
                    </a:cubicBezTo>
                    <a:cubicBezTo>
                      <a:pt x="0" y="0"/>
                      <a:pt x="0" y="0"/>
                      <a:pt x="0" y="0"/>
                    </a:cubicBezTo>
                    <a:cubicBezTo>
                      <a:pt x="0" y="0"/>
                      <a:pt x="0" y="0"/>
                      <a:pt x="0" y="0"/>
                    </a:cubicBezTo>
                    <a:cubicBezTo>
                      <a:pt x="1" y="1"/>
                      <a:pt x="2" y="0"/>
                      <a:pt x="3" y="0"/>
                    </a:cubicBezTo>
                    <a:cubicBezTo>
                      <a:pt x="4" y="0"/>
                      <a:pt x="4" y="0"/>
                      <a:pt x="5" y="0"/>
                    </a:cubicBezTo>
                    <a:cubicBezTo>
                      <a:pt x="5" y="0"/>
                      <a:pt x="5" y="0"/>
                      <a:pt x="5" y="0"/>
                    </a:cubicBezTo>
                    <a:cubicBezTo>
                      <a:pt x="5" y="0"/>
                      <a:pt x="5" y="0"/>
                      <a:pt x="5" y="0"/>
                    </a:cubicBezTo>
                    <a:cubicBezTo>
                      <a:pt x="4" y="0"/>
                      <a:pt x="4"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Freeform 925"/>
              <p:cNvSpPr/>
              <p:nvPr/>
            </p:nvSpPr>
            <p:spPr bwMode="auto">
              <a:xfrm>
                <a:off x="2023" y="1071"/>
                <a:ext cx="4" cy="0"/>
              </a:xfrm>
              <a:custGeom>
                <a:avLst/>
                <a:gdLst>
                  <a:gd name="T0" fmla="*/ 1 w 1"/>
                  <a:gd name="T1" fmla="*/ 0 w 1"/>
                  <a:gd name="T2" fmla="*/ 0 w 1"/>
                  <a:gd name="T3" fmla="*/ 0 w 1"/>
                  <a:gd name="T4" fmla="*/ 0 w 1"/>
                  <a:gd name="T5" fmla="*/ 0 w 1"/>
                  <a:gd name="T6" fmla="*/ 0 w 1"/>
                  <a:gd name="T7" fmla="*/ 0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Freeform 926"/>
              <p:cNvSpPr/>
              <p:nvPr/>
            </p:nvSpPr>
            <p:spPr bwMode="auto">
              <a:xfrm>
                <a:off x="2019" y="1331"/>
                <a:ext cx="4" cy="9"/>
              </a:xfrm>
              <a:custGeom>
                <a:avLst/>
                <a:gdLst>
                  <a:gd name="T0" fmla="*/ 0 w 1"/>
                  <a:gd name="T1" fmla="*/ 1 h 2"/>
                  <a:gd name="T2" fmla="*/ 0 w 1"/>
                  <a:gd name="T3" fmla="*/ 1 h 2"/>
                  <a:gd name="T4" fmla="*/ 0 w 1"/>
                  <a:gd name="T5" fmla="*/ 1 h 2"/>
                  <a:gd name="T6" fmla="*/ 1 w 1"/>
                  <a:gd name="T7" fmla="*/ 1 h 2"/>
                  <a:gd name="T8" fmla="*/ 1 w 1"/>
                  <a:gd name="T9" fmla="*/ 1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0 h 2"/>
                  <a:gd name="T26" fmla="*/ 0 w 1"/>
                  <a:gd name="T27" fmla="*/ 1 h 2"/>
                  <a:gd name="T28" fmla="*/ 0 w 1"/>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2">
                    <a:moveTo>
                      <a:pt x="0" y="1"/>
                    </a:moveTo>
                    <a:cubicBezTo>
                      <a:pt x="0" y="1"/>
                      <a:pt x="0" y="1"/>
                      <a:pt x="0" y="1"/>
                    </a:cubicBez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1"/>
                    </a:cubicBezTo>
                    <a:cubicBezTo>
                      <a:pt x="1" y="1"/>
                      <a:pt x="1" y="1"/>
                      <a:pt x="1" y="1"/>
                    </a:cubicBezTo>
                    <a:cubicBezTo>
                      <a:pt x="1" y="1"/>
                      <a:pt x="1" y="1"/>
                      <a:pt x="1" y="1"/>
                    </a:cubicBezTo>
                    <a:cubicBezTo>
                      <a:pt x="1" y="1"/>
                      <a:pt x="1" y="1"/>
                      <a:pt x="1" y="0"/>
                    </a:cubicBezTo>
                    <a:cubicBezTo>
                      <a:pt x="1"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927"/>
              <p:cNvSpPr/>
              <p:nvPr/>
            </p:nvSpPr>
            <p:spPr bwMode="auto">
              <a:xfrm>
                <a:off x="2015" y="1236"/>
                <a:ext cx="4"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928"/>
              <p:cNvSpPr/>
              <p:nvPr/>
            </p:nvSpPr>
            <p:spPr bwMode="auto">
              <a:xfrm>
                <a:off x="2011" y="1046"/>
                <a:ext cx="8" cy="0"/>
              </a:xfrm>
              <a:custGeom>
                <a:avLst/>
                <a:gdLst>
                  <a:gd name="T0" fmla="*/ 2 w 2"/>
                  <a:gd name="T1" fmla="*/ 1 w 2"/>
                  <a:gd name="T2" fmla="*/ 0 w 2"/>
                  <a:gd name="T3" fmla="*/ 0 w 2"/>
                  <a:gd name="T4" fmla="*/ 0 w 2"/>
                  <a:gd name="T5" fmla="*/ 0 w 2"/>
                  <a:gd name="T6" fmla="*/ 1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929"/>
              <p:cNvSpPr/>
              <p:nvPr/>
            </p:nvSpPr>
            <p:spPr bwMode="auto">
              <a:xfrm>
                <a:off x="2011" y="1327"/>
                <a:ext cx="4" cy="4"/>
              </a:xfrm>
              <a:custGeom>
                <a:avLst/>
                <a:gdLst>
                  <a:gd name="T0" fmla="*/ 1 w 1"/>
                  <a:gd name="T1" fmla="*/ 1 h 1"/>
                  <a:gd name="T2" fmla="*/ 1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Freeform 930"/>
              <p:cNvSpPr/>
              <p:nvPr/>
            </p:nvSpPr>
            <p:spPr bwMode="auto">
              <a:xfrm>
                <a:off x="1994" y="1236"/>
                <a:ext cx="17" cy="0"/>
              </a:xfrm>
              <a:custGeom>
                <a:avLst/>
                <a:gdLst>
                  <a:gd name="T0" fmla="*/ 0 w 4"/>
                  <a:gd name="T1" fmla="*/ 0 w 4"/>
                  <a:gd name="T2" fmla="*/ 0 w 4"/>
                  <a:gd name="T3" fmla="*/ 4 w 4"/>
                  <a:gd name="T4" fmla="*/ 4 w 4"/>
                  <a:gd name="T5" fmla="*/ 4 w 4"/>
                  <a:gd name="T6" fmla="*/ 0 w 4"/>
                  <a:gd name="T7" fmla="*/ 0 w 4"/>
                  <a:gd name="T8" fmla="*/ 0 w 4"/>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
                    <a:moveTo>
                      <a:pt x="0" y="0"/>
                    </a:moveTo>
                    <a:cubicBezTo>
                      <a:pt x="0" y="0"/>
                      <a:pt x="0" y="0"/>
                      <a:pt x="0" y="0"/>
                    </a:cubicBezTo>
                    <a:cubicBezTo>
                      <a:pt x="0" y="0"/>
                      <a:pt x="0" y="0"/>
                      <a:pt x="0" y="0"/>
                    </a:cubicBezTo>
                    <a:cubicBezTo>
                      <a:pt x="1" y="0"/>
                      <a:pt x="3" y="0"/>
                      <a:pt x="4" y="0"/>
                    </a:cubicBezTo>
                    <a:cubicBezTo>
                      <a:pt x="4" y="0"/>
                      <a:pt x="4" y="0"/>
                      <a:pt x="4" y="0"/>
                    </a:cubicBezTo>
                    <a:cubicBezTo>
                      <a:pt x="4" y="0"/>
                      <a:pt x="4" y="0"/>
                      <a:pt x="4" y="0"/>
                    </a:cubicBezTo>
                    <a:cubicBezTo>
                      <a:pt x="3"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 name="Freeform 931"/>
              <p:cNvSpPr/>
              <p:nvPr/>
            </p:nvSpPr>
            <p:spPr bwMode="auto">
              <a:xfrm>
                <a:off x="2003" y="1575"/>
                <a:ext cx="4" cy="0"/>
              </a:xfrm>
              <a:custGeom>
                <a:avLst/>
                <a:gdLst>
                  <a:gd name="T0" fmla="*/ 1 w 1"/>
                  <a:gd name="T1" fmla="*/ 0 w 1"/>
                  <a:gd name="T2" fmla="*/ 0 w 1"/>
                  <a:gd name="T3" fmla="*/ 0 w 1"/>
                  <a:gd name="T4" fmla="*/ 0 w 1"/>
                  <a:gd name="T5" fmla="*/ 0 w 1"/>
                  <a:gd name="T6" fmla="*/ 0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Freeform 932"/>
              <p:cNvSpPr/>
              <p:nvPr/>
            </p:nvSpPr>
            <p:spPr bwMode="auto">
              <a:xfrm>
                <a:off x="1994" y="1212"/>
                <a:ext cx="9" cy="0"/>
              </a:xfrm>
              <a:custGeom>
                <a:avLst/>
                <a:gdLst>
                  <a:gd name="T0" fmla="*/ 0 w 2"/>
                  <a:gd name="T1" fmla="*/ 1 w 2"/>
                  <a:gd name="T2" fmla="*/ 1 w 2"/>
                  <a:gd name="T3" fmla="*/ 2 w 2"/>
                  <a:gd name="T4" fmla="*/ 2 w 2"/>
                  <a:gd name="T5" fmla="*/ 2 w 2"/>
                  <a:gd name="T6" fmla="*/ 1 w 2"/>
                  <a:gd name="T7" fmla="*/ 1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1" y="0"/>
                    </a:cubicBezTo>
                    <a:cubicBezTo>
                      <a:pt x="1" y="0"/>
                      <a:pt x="1" y="0"/>
                      <a:pt x="1" y="0"/>
                    </a:cubicBezTo>
                    <a:cubicBezTo>
                      <a:pt x="2" y="0"/>
                      <a:pt x="2" y="0"/>
                      <a:pt x="2" y="0"/>
                    </a:cubicBezTo>
                    <a:cubicBezTo>
                      <a:pt x="2" y="0"/>
                      <a:pt x="2" y="0"/>
                      <a:pt x="2" y="0"/>
                    </a:cubicBezTo>
                    <a:cubicBezTo>
                      <a:pt x="2" y="0"/>
                      <a:pt x="2" y="0"/>
                      <a:pt x="2" y="0"/>
                    </a:cubicBezTo>
                    <a:cubicBezTo>
                      <a:pt x="2" y="0"/>
                      <a:pt x="2"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Freeform 933"/>
              <p:cNvSpPr/>
              <p:nvPr/>
            </p:nvSpPr>
            <p:spPr bwMode="auto">
              <a:xfrm>
                <a:off x="1994" y="132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Freeform 934"/>
              <p:cNvSpPr/>
              <p:nvPr/>
            </p:nvSpPr>
            <p:spPr bwMode="auto">
              <a:xfrm>
                <a:off x="1974" y="1236"/>
                <a:ext cx="12" cy="0"/>
              </a:xfrm>
              <a:custGeom>
                <a:avLst/>
                <a:gdLst>
                  <a:gd name="T0" fmla="*/ 0 w 3"/>
                  <a:gd name="T1" fmla="*/ 0 w 3"/>
                  <a:gd name="T2" fmla="*/ 0 w 3"/>
                  <a:gd name="T3" fmla="*/ 0 w 3"/>
                  <a:gd name="T4" fmla="*/ 1 w 3"/>
                  <a:gd name="T5" fmla="*/ 2 w 3"/>
                  <a:gd name="T6" fmla="*/ 3 w 3"/>
                  <a:gd name="T7" fmla="*/ 2 w 3"/>
                  <a:gd name="T8" fmla="*/ 1 w 3"/>
                  <a:gd name="T9"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0" y="0"/>
                    </a:moveTo>
                    <a:cubicBezTo>
                      <a:pt x="0" y="0"/>
                      <a:pt x="0" y="0"/>
                      <a:pt x="0" y="0"/>
                    </a:cubicBezTo>
                    <a:cubicBezTo>
                      <a:pt x="0" y="0"/>
                      <a:pt x="0" y="0"/>
                      <a:pt x="0" y="0"/>
                    </a:cubicBezTo>
                    <a:cubicBezTo>
                      <a:pt x="0" y="0"/>
                      <a:pt x="0" y="0"/>
                      <a:pt x="0" y="0"/>
                    </a:cubicBezTo>
                    <a:cubicBezTo>
                      <a:pt x="1" y="0"/>
                      <a:pt x="1" y="0"/>
                      <a:pt x="1" y="0"/>
                    </a:cubicBezTo>
                    <a:cubicBezTo>
                      <a:pt x="2" y="0"/>
                      <a:pt x="2" y="0"/>
                      <a:pt x="2" y="0"/>
                    </a:cubicBezTo>
                    <a:cubicBezTo>
                      <a:pt x="3" y="0"/>
                      <a:pt x="3" y="0"/>
                      <a:pt x="3" y="0"/>
                    </a:cubicBezTo>
                    <a:cubicBezTo>
                      <a:pt x="3" y="0"/>
                      <a:pt x="3" y="0"/>
                      <a:pt x="2" y="0"/>
                    </a:cubicBezTo>
                    <a:cubicBezTo>
                      <a:pt x="2" y="0"/>
                      <a:pt x="2"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935"/>
              <p:cNvSpPr/>
              <p:nvPr/>
            </p:nvSpPr>
            <p:spPr bwMode="auto">
              <a:xfrm>
                <a:off x="1978" y="1249"/>
                <a:ext cx="4" cy="4"/>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1 h 1"/>
                  <a:gd name="T12" fmla="*/ 1 w 1"/>
                  <a:gd name="T13" fmla="*/ 0 h 1"/>
                  <a:gd name="T14" fmla="*/ 1 w 1"/>
                  <a:gd name="T15" fmla="*/ 1 h 1"/>
                  <a:gd name="T16" fmla="*/ 1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1"/>
                      <a:pt x="0" y="1"/>
                      <a:pt x="1" y="1"/>
                    </a:cubicBezTo>
                    <a:cubicBezTo>
                      <a:pt x="1" y="1"/>
                      <a:pt x="1" y="1"/>
                      <a:pt x="1" y="1"/>
                    </a:cubicBezTo>
                    <a:cubicBezTo>
                      <a:pt x="1" y="1"/>
                      <a:pt x="1" y="1"/>
                      <a:pt x="1" y="1"/>
                    </a:cubicBezTo>
                    <a:cubicBezTo>
                      <a:pt x="1" y="1"/>
                      <a:pt x="1" y="1"/>
                      <a:pt x="1" y="1"/>
                    </a:cubicBezTo>
                    <a:cubicBezTo>
                      <a:pt x="1" y="0"/>
                      <a:pt x="1" y="0"/>
                      <a:pt x="1" y="0"/>
                    </a:cubicBezTo>
                    <a:cubicBezTo>
                      <a:pt x="1" y="1"/>
                      <a:pt x="1" y="1"/>
                      <a:pt x="1" y="1"/>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936"/>
              <p:cNvSpPr/>
              <p:nvPr/>
            </p:nvSpPr>
            <p:spPr bwMode="auto">
              <a:xfrm>
                <a:off x="1970" y="1253"/>
                <a:ext cx="4" cy="0"/>
              </a:xfrm>
              <a:custGeom>
                <a:avLst/>
                <a:gdLst>
                  <a:gd name="T0" fmla="*/ 0 w 1"/>
                  <a:gd name="T1" fmla="*/ 0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1" y="0"/>
                      <a:pt x="1" y="0"/>
                      <a:pt x="1"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937"/>
              <p:cNvSpPr/>
              <p:nvPr/>
            </p:nvSpPr>
            <p:spPr bwMode="auto">
              <a:xfrm>
                <a:off x="1954" y="1232"/>
                <a:ext cx="8" cy="0"/>
              </a:xfrm>
              <a:custGeom>
                <a:avLst/>
                <a:gdLst>
                  <a:gd name="T0" fmla="*/ 0 w 2"/>
                  <a:gd name="T1" fmla="*/ 0 w 2"/>
                  <a:gd name="T2" fmla="*/ 0 w 2"/>
                  <a:gd name="T3" fmla="*/ 1 w 2"/>
                  <a:gd name="T4" fmla="*/ 2 w 2"/>
                  <a:gd name="T5" fmla="*/ 2 w 2"/>
                  <a:gd name="T6" fmla="*/ 2 w 2"/>
                  <a:gd name="T7" fmla="*/ 1 w 2"/>
                  <a:gd name="T8" fmla="*/ 1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0" y="0"/>
                    </a:cubicBezTo>
                    <a:cubicBezTo>
                      <a:pt x="1" y="0"/>
                      <a:pt x="1" y="0"/>
                      <a:pt x="1" y="0"/>
                    </a:cubicBezTo>
                    <a:cubicBezTo>
                      <a:pt x="1" y="0"/>
                      <a:pt x="1" y="0"/>
                      <a:pt x="2" y="0"/>
                    </a:cubicBezTo>
                    <a:cubicBezTo>
                      <a:pt x="2" y="0"/>
                      <a:pt x="2" y="0"/>
                      <a:pt x="2" y="0"/>
                    </a:cubicBezTo>
                    <a:cubicBezTo>
                      <a:pt x="2" y="0"/>
                      <a:pt x="2" y="0"/>
                      <a:pt x="2"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938"/>
              <p:cNvSpPr/>
              <p:nvPr/>
            </p:nvSpPr>
            <p:spPr bwMode="auto">
              <a:xfrm>
                <a:off x="1941" y="1067"/>
                <a:ext cx="8" cy="4"/>
              </a:xfrm>
              <a:custGeom>
                <a:avLst/>
                <a:gdLst>
                  <a:gd name="T0" fmla="*/ 2 w 2"/>
                  <a:gd name="T1" fmla="*/ 1 h 1"/>
                  <a:gd name="T2" fmla="*/ 2 w 2"/>
                  <a:gd name="T3" fmla="*/ 1 h 1"/>
                  <a:gd name="T4" fmla="*/ 2 w 2"/>
                  <a:gd name="T5" fmla="*/ 1 h 1"/>
                  <a:gd name="T6" fmla="*/ 1 w 2"/>
                  <a:gd name="T7" fmla="*/ 1 h 1"/>
                  <a:gd name="T8" fmla="*/ 1 w 2"/>
                  <a:gd name="T9" fmla="*/ 1 h 1"/>
                  <a:gd name="T10" fmla="*/ 0 w 2"/>
                  <a:gd name="T11" fmla="*/ 1 h 1"/>
                  <a:gd name="T12" fmla="*/ 0 w 2"/>
                  <a:gd name="T13" fmla="*/ 1 h 1"/>
                  <a:gd name="T14" fmla="*/ 1 w 2"/>
                  <a:gd name="T15" fmla="*/ 1 h 1"/>
                  <a:gd name="T16" fmla="*/ 1 w 2"/>
                  <a:gd name="T17" fmla="*/ 1 h 1"/>
                  <a:gd name="T18" fmla="*/ 2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1"/>
                    </a:moveTo>
                    <a:cubicBezTo>
                      <a:pt x="2" y="1"/>
                      <a:pt x="2" y="1"/>
                      <a:pt x="2" y="1"/>
                    </a:cubicBezTo>
                    <a:cubicBezTo>
                      <a:pt x="2" y="1"/>
                      <a:pt x="2" y="1"/>
                      <a:pt x="2" y="1"/>
                    </a:cubicBezTo>
                    <a:cubicBezTo>
                      <a:pt x="2" y="0"/>
                      <a:pt x="2" y="1"/>
                      <a:pt x="1" y="1"/>
                    </a:cubicBezTo>
                    <a:cubicBezTo>
                      <a:pt x="1" y="1"/>
                      <a:pt x="1" y="1"/>
                      <a:pt x="1" y="1"/>
                    </a:cubicBezTo>
                    <a:cubicBezTo>
                      <a:pt x="1" y="1"/>
                      <a:pt x="0" y="1"/>
                      <a:pt x="0" y="1"/>
                    </a:cubicBezTo>
                    <a:cubicBezTo>
                      <a:pt x="0" y="1"/>
                      <a:pt x="0" y="1"/>
                      <a:pt x="0" y="1"/>
                    </a:cubicBezTo>
                    <a:cubicBezTo>
                      <a:pt x="0" y="1"/>
                      <a:pt x="1" y="1"/>
                      <a:pt x="1" y="1"/>
                    </a:cubicBezTo>
                    <a:cubicBezTo>
                      <a:pt x="1" y="1"/>
                      <a:pt x="1" y="1"/>
                      <a:pt x="1"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939"/>
              <p:cNvSpPr/>
              <p:nvPr/>
            </p:nvSpPr>
            <p:spPr bwMode="auto">
              <a:xfrm>
                <a:off x="1937" y="1022"/>
                <a:ext cx="4" cy="0"/>
              </a:xfrm>
              <a:custGeom>
                <a:avLst/>
                <a:gdLst>
                  <a:gd name="T0" fmla="*/ 1 w 1"/>
                  <a:gd name="T1" fmla="*/ 0 w 1"/>
                  <a:gd name="T2" fmla="*/ 0 w 1"/>
                  <a:gd name="T3" fmla="*/ 0 w 1"/>
                  <a:gd name="T4" fmla="*/ 0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940"/>
              <p:cNvSpPr/>
              <p:nvPr/>
            </p:nvSpPr>
            <p:spPr bwMode="auto">
              <a:xfrm>
                <a:off x="1933" y="1261"/>
                <a:ext cx="8" cy="4"/>
              </a:xfrm>
              <a:custGeom>
                <a:avLst/>
                <a:gdLst>
                  <a:gd name="T0" fmla="*/ 0 w 2"/>
                  <a:gd name="T1" fmla="*/ 0 h 1"/>
                  <a:gd name="T2" fmla="*/ 0 w 2"/>
                  <a:gd name="T3" fmla="*/ 0 h 1"/>
                  <a:gd name="T4" fmla="*/ 0 w 2"/>
                  <a:gd name="T5" fmla="*/ 0 h 1"/>
                  <a:gd name="T6" fmla="*/ 0 w 2"/>
                  <a:gd name="T7" fmla="*/ 1 h 1"/>
                  <a:gd name="T8" fmla="*/ 1 w 2"/>
                  <a:gd name="T9" fmla="*/ 1 h 1"/>
                  <a:gd name="T10" fmla="*/ 2 w 2"/>
                  <a:gd name="T11" fmla="*/ 1 h 1"/>
                  <a:gd name="T12" fmla="*/ 2 w 2"/>
                  <a:gd name="T13" fmla="*/ 1 h 1"/>
                  <a:gd name="T14" fmla="*/ 2 w 2"/>
                  <a:gd name="T15" fmla="*/ 0 h 1"/>
                  <a:gd name="T16" fmla="*/ 1 w 2"/>
                  <a:gd name="T17" fmla="*/ 0 h 1"/>
                  <a:gd name="T18" fmla="*/ 0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0"/>
                    </a:moveTo>
                    <a:cubicBezTo>
                      <a:pt x="0" y="0"/>
                      <a:pt x="0" y="0"/>
                      <a:pt x="0" y="0"/>
                    </a:cubicBezTo>
                    <a:cubicBezTo>
                      <a:pt x="0" y="0"/>
                      <a:pt x="0" y="0"/>
                      <a:pt x="0" y="0"/>
                    </a:cubicBezTo>
                    <a:cubicBezTo>
                      <a:pt x="0" y="1"/>
                      <a:pt x="0" y="1"/>
                      <a:pt x="0" y="1"/>
                    </a:cubicBezTo>
                    <a:cubicBezTo>
                      <a:pt x="1" y="1"/>
                      <a:pt x="1" y="1"/>
                      <a:pt x="1" y="1"/>
                    </a:cubicBezTo>
                    <a:cubicBezTo>
                      <a:pt x="1" y="1"/>
                      <a:pt x="1" y="1"/>
                      <a:pt x="2" y="1"/>
                    </a:cubicBezTo>
                    <a:cubicBezTo>
                      <a:pt x="2" y="1"/>
                      <a:pt x="2" y="1"/>
                      <a:pt x="2" y="1"/>
                    </a:cubicBezTo>
                    <a:cubicBezTo>
                      <a:pt x="2" y="0"/>
                      <a:pt x="2" y="0"/>
                      <a:pt x="2"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941"/>
              <p:cNvSpPr/>
              <p:nvPr/>
            </p:nvSpPr>
            <p:spPr bwMode="auto">
              <a:xfrm>
                <a:off x="1937" y="1216"/>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942"/>
              <p:cNvSpPr/>
              <p:nvPr/>
            </p:nvSpPr>
            <p:spPr bwMode="auto">
              <a:xfrm>
                <a:off x="1925" y="1261"/>
                <a:ext cx="4" cy="4"/>
              </a:xfrm>
              <a:custGeom>
                <a:avLst/>
                <a:gdLst>
                  <a:gd name="T0" fmla="*/ 0 w 1"/>
                  <a:gd name="T1" fmla="*/ 0 h 1"/>
                  <a:gd name="T2" fmla="*/ 0 w 1"/>
                  <a:gd name="T3" fmla="*/ 0 h 1"/>
                  <a:gd name="T4" fmla="*/ 0 w 1"/>
                  <a:gd name="T5" fmla="*/ 0 h 1"/>
                  <a:gd name="T6" fmla="*/ 0 w 1"/>
                  <a:gd name="T7" fmla="*/ 1 h 1"/>
                  <a:gd name="T8" fmla="*/ 1 w 1"/>
                  <a:gd name="T9" fmla="*/ 1 h 1"/>
                  <a:gd name="T10" fmla="*/ 1 w 1"/>
                  <a:gd name="T11" fmla="*/ 1 h 1"/>
                  <a:gd name="T12" fmla="*/ 1 w 1"/>
                  <a:gd name="T13" fmla="*/ 1 h 1"/>
                  <a:gd name="T14" fmla="*/ 1 w 1"/>
                  <a:gd name="T15" fmla="*/ 0 h 1"/>
                  <a:gd name="T16" fmla="*/ 1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0"/>
                    </a:cubicBezTo>
                    <a:cubicBezTo>
                      <a:pt x="0" y="1"/>
                      <a:pt x="0" y="1"/>
                      <a:pt x="0" y="1"/>
                    </a:cubicBezTo>
                    <a:cubicBezTo>
                      <a:pt x="0" y="1"/>
                      <a:pt x="0" y="1"/>
                      <a:pt x="1" y="1"/>
                    </a:cubicBezTo>
                    <a:cubicBezTo>
                      <a:pt x="1" y="1"/>
                      <a:pt x="1" y="1"/>
                      <a:pt x="1" y="1"/>
                    </a:cubicBezTo>
                    <a:cubicBezTo>
                      <a:pt x="1" y="1"/>
                      <a:pt x="1" y="1"/>
                      <a:pt x="1" y="1"/>
                    </a:cubicBezTo>
                    <a:cubicBezTo>
                      <a:pt x="1" y="1"/>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Oval 943"/>
              <p:cNvSpPr>
                <a:spLocks noChangeArrowheads="1"/>
              </p:cNvSpPr>
              <p:nvPr/>
            </p:nvSpPr>
            <p:spPr bwMode="auto">
              <a:xfrm>
                <a:off x="1925" y="119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944"/>
              <p:cNvSpPr/>
              <p:nvPr/>
            </p:nvSpPr>
            <p:spPr bwMode="auto">
              <a:xfrm>
                <a:off x="1921" y="1236"/>
                <a:ext cx="4" cy="0"/>
              </a:xfrm>
              <a:custGeom>
                <a:avLst/>
                <a:gdLst>
                  <a:gd name="T0" fmla="*/ 0 w 1"/>
                  <a:gd name="T1" fmla="*/ 0 w 1"/>
                  <a:gd name="T2" fmla="*/ 0 w 1"/>
                  <a:gd name="T3" fmla="*/ 1 w 1"/>
                  <a:gd name="T4" fmla="*/ 1 w 1"/>
                  <a:gd name="T5" fmla="*/ 1 w 1"/>
                  <a:gd name="T6" fmla="*/ 1 w 1"/>
                  <a:gd name="T7" fmla="*/ 1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945"/>
              <p:cNvSpPr/>
              <p:nvPr/>
            </p:nvSpPr>
            <p:spPr bwMode="auto">
              <a:xfrm>
                <a:off x="1913" y="1034"/>
                <a:ext cx="12" cy="0"/>
              </a:xfrm>
              <a:custGeom>
                <a:avLst/>
                <a:gdLst>
                  <a:gd name="T0" fmla="*/ 0 w 3"/>
                  <a:gd name="T1" fmla="*/ 0 w 3"/>
                  <a:gd name="T2" fmla="*/ 1 w 3"/>
                  <a:gd name="T3" fmla="*/ 2 w 3"/>
                  <a:gd name="T4" fmla="*/ 3 w 3"/>
                  <a:gd name="T5" fmla="*/ 2 w 3"/>
                  <a:gd name="T6" fmla="*/ 1 w 3"/>
                  <a:gd name="T7" fmla="*/ 0 w 3"/>
                  <a:gd name="T8" fmla="*/ 0 w 3"/>
                  <a:gd name="T9"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0" y="0"/>
                    </a:moveTo>
                    <a:cubicBezTo>
                      <a:pt x="0" y="0"/>
                      <a:pt x="0" y="0"/>
                      <a:pt x="0" y="0"/>
                    </a:cubicBezTo>
                    <a:cubicBezTo>
                      <a:pt x="1" y="0"/>
                      <a:pt x="1" y="0"/>
                      <a:pt x="1" y="0"/>
                    </a:cubicBezTo>
                    <a:cubicBezTo>
                      <a:pt x="2" y="0"/>
                      <a:pt x="2" y="0"/>
                      <a:pt x="2" y="0"/>
                    </a:cubicBezTo>
                    <a:cubicBezTo>
                      <a:pt x="3" y="0"/>
                      <a:pt x="3" y="0"/>
                      <a:pt x="3" y="0"/>
                    </a:cubicBezTo>
                    <a:cubicBezTo>
                      <a:pt x="3" y="0"/>
                      <a:pt x="3" y="0"/>
                      <a:pt x="2" y="0"/>
                    </a:cubicBezTo>
                    <a:cubicBezTo>
                      <a:pt x="2" y="0"/>
                      <a:pt x="2"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 name="Freeform 946"/>
              <p:cNvSpPr/>
              <p:nvPr/>
            </p:nvSpPr>
            <p:spPr bwMode="auto">
              <a:xfrm>
                <a:off x="1917" y="1261"/>
                <a:ext cx="4" cy="4"/>
              </a:xfrm>
              <a:custGeom>
                <a:avLst/>
                <a:gdLst>
                  <a:gd name="T0" fmla="*/ 1 w 1"/>
                  <a:gd name="T1" fmla="*/ 0 h 1"/>
                  <a:gd name="T2" fmla="*/ 0 w 1"/>
                  <a:gd name="T3" fmla="*/ 0 h 1"/>
                  <a:gd name="T4" fmla="*/ 1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1"/>
                      <a:pt x="0" y="1"/>
                      <a:pt x="1"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Freeform 947"/>
              <p:cNvSpPr/>
              <p:nvPr/>
            </p:nvSpPr>
            <p:spPr bwMode="auto">
              <a:xfrm>
                <a:off x="1892" y="1013"/>
                <a:ext cx="25" cy="0"/>
              </a:xfrm>
              <a:custGeom>
                <a:avLst/>
                <a:gdLst>
                  <a:gd name="T0" fmla="*/ 6 w 6"/>
                  <a:gd name="T1" fmla="*/ 3 w 6"/>
                  <a:gd name="T2" fmla="*/ 0 w 6"/>
                  <a:gd name="T3" fmla="*/ 0 w 6"/>
                  <a:gd name="T4" fmla="*/ 0 w 6"/>
                  <a:gd name="T5" fmla="*/ 0 w 6"/>
                  <a:gd name="T6" fmla="*/ 3 w 6"/>
                  <a:gd name="T7" fmla="*/ 6 w 6"/>
                  <a:gd name="T8" fmla="*/ 6 w 6"/>
                  <a:gd name="T9" fmla="*/ 6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6">
                    <a:moveTo>
                      <a:pt x="6" y="0"/>
                    </a:moveTo>
                    <a:cubicBezTo>
                      <a:pt x="5" y="0"/>
                      <a:pt x="4" y="0"/>
                      <a:pt x="3" y="0"/>
                    </a:cubicBezTo>
                    <a:cubicBezTo>
                      <a:pt x="2" y="0"/>
                      <a:pt x="1" y="0"/>
                      <a:pt x="0" y="0"/>
                    </a:cubicBezTo>
                    <a:cubicBezTo>
                      <a:pt x="0" y="0"/>
                      <a:pt x="0" y="0"/>
                      <a:pt x="0" y="0"/>
                    </a:cubicBezTo>
                    <a:cubicBezTo>
                      <a:pt x="0" y="0"/>
                      <a:pt x="0" y="0"/>
                      <a:pt x="0" y="0"/>
                    </a:cubicBezTo>
                    <a:cubicBezTo>
                      <a:pt x="0" y="0"/>
                      <a:pt x="0" y="0"/>
                      <a:pt x="0" y="0"/>
                    </a:cubicBezTo>
                    <a:cubicBezTo>
                      <a:pt x="1" y="0"/>
                      <a:pt x="2" y="0"/>
                      <a:pt x="3" y="0"/>
                    </a:cubicBezTo>
                    <a:cubicBezTo>
                      <a:pt x="4" y="0"/>
                      <a:pt x="5" y="0"/>
                      <a:pt x="6" y="0"/>
                    </a:cubicBezTo>
                    <a:cubicBezTo>
                      <a:pt x="6" y="0"/>
                      <a:pt x="6" y="0"/>
                      <a:pt x="6" y="0"/>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948"/>
              <p:cNvSpPr/>
              <p:nvPr/>
            </p:nvSpPr>
            <p:spPr bwMode="auto">
              <a:xfrm>
                <a:off x="1909" y="1261"/>
                <a:ext cx="4" cy="4"/>
              </a:xfrm>
              <a:custGeom>
                <a:avLst/>
                <a:gdLst>
                  <a:gd name="T0" fmla="*/ 0 w 1"/>
                  <a:gd name="T1" fmla="*/ 1 h 1"/>
                  <a:gd name="T2" fmla="*/ 0 w 1"/>
                  <a:gd name="T3" fmla="*/ 1 h 1"/>
                  <a:gd name="T4" fmla="*/ 0 w 1"/>
                  <a:gd name="T5" fmla="*/ 1 h 1"/>
                  <a:gd name="T6" fmla="*/ 0 w 1"/>
                  <a:gd name="T7" fmla="*/ 1 h 1"/>
                  <a:gd name="T8" fmla="*/ 0 w 1"/>
                  <a:gd name="T9" fmla="*/ 1 h 1"/>
                  <a:gd name="T10" fmla="*/ 0 w 1"/>
                  <a:gd name="T11" fmla="*/ 1 h 1"/>
                  <a:gd name="T12" fmla="*/ 1 w 1"/>
                  <a:gd name="T13" fmla="*/ 1 h 1"/>
                  <a:gd name="T14" fmla="*/ 1 w 1"/>
                  <a:gd name="T15" fmla="*/ 1 h 1"/>
                  <a:gd name="T16" fmla="*/ 1 w 1"/>
                  <a:gd name="T17" fmla="*/ 0 h 1"/>
                  <a:gd name="T18" fmla="*/ 0 w 1"/>
                  <a:gd name="T19" fmla="*/ 0 h 1"/>
                  <a:gd name="T20" fmla="*/ 0 w 1"/>
                  <a:gd name="T21" fmla="*/ 0 h 1"/>
                  <a:gd name="T22" fmla="*/ 0 w 1"/>
                  <a:gd name="T23" fmla="*/ 1 h 1"/>
                  <a:gd name="T24" fmla="*/ 0 w 1"/>
                  <a:gd name="T25" fmla="*/ 1 h 1"/>
                  <a:gd name="T26" fmla="*/ 0 w 1"/>
                  <a:gd name="T27" fmla="*/ 1 h 1"/>
                  <a:gd name="T28" fmla="*/ 0 w 1"/>
                  <a:gd name="T2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1">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0"/>
                      <a:pt x="1" y="0"/>
                      <a:pt x="1" y="0"/>
                    </a:cubicBezTo>
                    <a:cubicBezTo>
                      <a:pt x="1" y="0"/>
                      <a:pt x="0" y="0"/>
                      <a:pt x="0" y="0"/>
                    </a:cubicBezTo>
                    <a:cubicBezTo>
                      <a:pt x="0" y="0"/>
                      <a:pt x="0" y="0"/>
                      <a:pt x="0" y="0"/>
                    </a:cubicBezTo>
                    <a:cubicBezTo>
                      <a:pt x="0" y="0"/>
                      <a:pt x="0" y="0"/>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Oval 949"/>
              <p:cNvSpPr>
                <a:spLocks noChangeArrowheads="1"/>
              </p:cNvSpPr>
              <p:nvPr/>
            </p:nvSpPr>
            <p:spPr bwMode="auto">
              <a:xfrm>
                <a:off x="1892" y="1001"/>
                <a:ext cx="4"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950"/>
              <p:cNvSpPr/>
              <p:nvPr/>
            </p:nvSpPr>
            <p:spPr bwMode="auto">
              <a:xfrm>
                <a:off x="1888" y="1269"/>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951"/>
              <p:cNvSpPr/>
              <p:nvPr/>
            </p:nvSpPr>
            <p:spPr bwMode="auto">
              <a:xfrm>
                <a:off x="1876" y="1278"/>
                <a:ext cx="8" cy="4"/>
              </a:xfrm>
              <a:custGeom>
                <a:avLst/>
                <a:gdLst>
                  <a:gd name="T0" fmla="*/ 2 w 2"/>
                  <a:gd name="T1" fmla="*/ 1 h 1"/>
                  <a:gd name="T2" fmla="*/ 2 w 2"/>
                  <a:gd name="T3" fmla="*/ 1 h 1"/>
                  <a:gd name="T4" fmla="*/ 2 w 2"/>
                  <a:gd name="T5" fmla="*/ 1 h 1"/>
                  <a:gd name="T6" fmla="*/ 0 w 2"/>
                  <a:gd name="T7" fmla="*/ 1 h 1"/>
                  <a:gd name="T8" fmla="*/ 2 w 2"/>
                  <a:gd name="T9" fmla="*/ 1 h 1"/>
                  <a:gd name="T10" fmla="*/ 2 w 2"/>
                  <a:gd name="T11" fmla="*/ 1 h 1"/>
                  <a:gd name="T12" fmla="*/ 2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1"/>
                    </a:moveTo>
                    <a:cubicBezTo>
                      <a:pt x="2" y="1"/>
                      <a:pt x="2" y="1"/>
                      <a:pt x="2" y="1"/>
                    </a:cubicBezTo>
                    <a:cubicBezTo>
                      <a:pt x="2" y="1"/>
                      <a:pt x="2" y="1"/>
                      <a:pt x="2" y="1"/>
                    </a:cubicBezTo>
                    <a:cubicBezTo>
                      <a:pt x="2" y="0"/>
                      <a:pt x="0" y="0"/>
                      <a:pt x="0" y="1"/>
                    </a:cubicBezTo>
                    <a:cubicBezTo>
                      <a:pt x="0" y="1"/>
                      <a:pt x="1"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952"/>
              <p:cNvSpPr/>
              <p:nvPr/>
            </p:nvSpPr>
            <p:spPr bwMode="auto">
              <a:xfrm>
                <a:off x="1876" y="1265"/>
                <a:ext cx="4" cy="0"/>
              </a:xfrm>
              <a:custGeom>
                <a:avLst/>
                <a:gdLst>
                  <a:gd name="T0" fmla="*/ 0 w 1"/>
                  <a:gd name="T1" fmla="*/ 0 w 1"/>
                  <a:gd name="T2" fmla="*/ 1 w 1"/>
                  <a:gd name="T3" fmla="*/ 1 w 1"/>
                  <a:gd name="T4" fmla="*/ 1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953"/>
              <p:cNvSpPr/>
              <p:nvPr/>
            </p:nvSpPr>
            <p:spPr bwMode="auto">
              <a:xfrm>
                <a:off x="1868" y="1265"/>
                <a:ext cx="4" cy="0"/>
              </a:xfrm>
              <a:custGeom>
                <a:avLst/>
                <a:gdLst>
                  <a:gd name="T0" fmla="*/ 0 w 1"/>
                  <a:gd name="T1" fmla="*/ 0 w 1"/>
                  <a:gd name="T2" fmla="*/ 0 w 1"/>
                  <a:gd name="T3" fmla="*/ 0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954"/>
              <p:cNvSpPr/>
              <p:nvPr/>
            </p:nvSpPr>
            <p:spPr bwMode="auto">
              <a:xfrm>
                <a:off x="1864" y="126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955"/>
              <p:cNvSpPr/>
              <p:nvPr/>
            </p:nvSpPr>
            <p:spPr bwMode="auto">
              <a:xfrm>
                <a:off x="1851" y="1013"/>
                <a:ext cx="9" cy="0"/>
              </a:xfrm>
              <a:custGeom>
                <a:avLst/>
                <a:gdLst>
                  <a:gd name="T0" fmla="*/ 2 w 2"/>
                  <a:gd name="T1" fmla="*/ 1 w 2"/>
                  <a:gd name="T2" fmla="*/ 0 w 2"/>
                  <a:gd name="T3" fmla="*/ 0 w 2"/>
                  <a:gd name="T4" fmla="*/ 0 w 2"/>
                  <a:gd name="T5" fmla="*/ 0 w 2"/>
                  <a:gd name="T6" fmla="*/ 1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956"/>
              <p:cNvSpPr/>
              <p:nvPr/>
            </p:nvSpPr>
            <p:spPr bwMode="auto">
              <a:xfrm>
                <a:off x="1827" y="1579"/>
                <a:ext cx="4" cy="0"/>
              </a:xfrm>
              <a:custGeom>
                <a:avLst/>
                <a:gdLst>
                  <a:gd name="T0" fmla="*/ 0 w 1"/>
                  <a:gd name="T1" fmla="*/ 0 w 1"/>
                  <a:gd name="T2" fmla="*/ 0 w 1"/>
                  <a:gd name="T3" fmla="*/ 0 w 1"/>
                  <a:gd name="T4" fmla="*/ 0 w 1"/>
                  <a:gd name="T5" fmla="*/ 0 w 1"/>
                  <a:gd name="T6" fmla="*/ 1 w 1"/>
                  <a:gd name="T7" fmla="*/ 0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957"/>
              <p:cNvSpPr/>
              <p:nvPr/>
            </p:nvSpPr>
            <p:spPr bwMode="auto">
              <a:xfrm>
                <a:off x="1815" y="1162"/>
                <a:ext cx="8" cy="4"/>
              </a:xfrm>
              <a:custGeom>
                <a:avLst/>
                <a:gdLst>
                  <a:gd name="T0" fmla="*/ 0 w 2"/>
                  <a:gd name="T1" fmla="*/ 0 h 1"/>
                  <a:gd name="T2" fmla="*/ 0 w 2"/>
                  <a:gd name="T3" fmla="*/ 0 h 1"/>
                  <a:gd name="T4" fmla="*/ 0 w 2"/>
                  <a:gd name="T5" fmla="*/ 1 h 1"/>
                  <a:gd name="T6" fmla="*/ 0 w 2"/>
                  <a:gd name="T7" fmla="*/ 1 h 1"/>
                  <a:gd name="T8" fmla="*/ 0 w 2"/>
                  <a:gd name="T9" fmla="*/ 1 h 1"/>
                  <a:gd name="T10" fmla="*/ 0 w 2"/>
                  <a:gd name="T11" fmla="*/ 1 h 1"/>
                  <a:gd name="T12" fmla="*/ 0 w 2"/>
                  <a:gd name="T13" fmla="*/ 1 h 1"/>
                  <a:gd name="T14" fmla="*/ 1 w 2"/>
                  <a:gd name="T15" fmla="*/ 1 h 1"/>
                  <a:gd name="T16" fmla="*/ 2 w 2"/>
                  <a:gd name="T17" fmla="*/ 0 h 1"/>
                  <a:gd name="T18" fmla="*/ 1 w 2"/>
                  <a:gd name="T19" fmla="*/ 0 h 1"/>
                  <a:gd name="T20" fmla="*/ 0 w 2"/>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
                    <a:moveTo>
                      <a:pt x="0" y="0"/>
                    </a:moveTo>
                    <a:cubicBezTo>
                      <a:pt x="0" y="0"/>
                      <a:pt x="0" y="0"/>
                      <a:pt x="0" y="0"/>
                    </a:cubicBezTo>
                    <a:cubicBezTo>
                      <a:pt x="0" y="0"/>
                      <a:pt x="0" y="0"/>
                      <a:pt x="0" y="1"/>
                    </a:cubicBezTo>
                    <a:cubicBezTo>
                      <a:pt x="0" y="1"/>
                      <a:pt x="0" y="1"/>
                      <a:pt x="0" y="1"/>
                    </a:cubicBezTo>
                    <a:cubicBezTo>
                      <a:pt x="0" y="1"/>
                      <a:pt x="0" y="1"/>
                      <a:pt x="0" y="1"/>
                    </a:cubicBezTo>
                    <a:cubicBezTo>
                      <a:pt x="0" y="1"/>
                      <a:pt x="0" y="1"/>
                      <a:pt x="0" y="1"/>
                    </a:cubicBezTo>
                    <a:cubicBezTo>
                      <a:pt x="0" y="1"/>
                      <a:pt x="0" y="1"/>
                      <a:pt x="0" y="1"/>
                    </a:cubicBezTo>
                    <a:cubicBezTo>
                      <a:pt x="0" y="1"/>
                      <a:pt x="1" y="1"/>
                      <a:pt x="1" y="1"/>
                    </a:cubicBezTo>
                    <a:cubicBezTo>
                      <a:pt x="1" y="1"/>
                      <a:pt x="2" y="1"/>
                      <a:pt x="2"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958"/>
              <p:cNvSpPr/>
              <p:nvPr/>
            </p:nvSpPr>
            <p:spPr bwMode="auto">
              <a:xfrm>
                <a:off x="1815" y="1013"/>
                <a:ext cx="4" cy="0"/>
              </a:xfrm>
              <a:custGeom>
                <a:avLst/>
                <a:gdLst>
                  <a:gd name="T0" fmla="*/ 1 w 1"/>
                  <a:gd name="T1" fmla="*/ 1 w 1"/>
                  <a:gd name="T2" fmla="*/ 1 w 1"/>
                  <a:gd name="T3" fmla="*/ 1 w 1"/>
                  <a:gd name="T4" fmla="*/ 0 w 1"/>
                  <a:gd name="T5" fmla="*/ 0 w 1"/>
                  <a:gd name="T6" fmla="*/ 0 w 1"/>
                  <a:gd name="T7" fmla="*/ 0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959"/>
              <p:cNvSpPr/>
              <p:nvPr/>
            </p:nvSpPr>
            <p:spPr bwMode="auto">
              <a:xfrm>
                <a:off x="1806" y="1162"/>
                <a:ext cx="5" cy="4"/>
              </a:xfrm>
              <a:custGeom>
                <a:avLst/>
                <a:gdLst>
                  <a:gd name="T0" fmla="*/ 1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1 h 1"/>
                  <a:gd name="T14" fmla="*/ 1 w 1"/>
                  <a:gd name="T15" fmla="*/ 1 h 1"/>
                  <a:gd name="T16" fmla="*/ 1 w 1"/>
                  <a:gd name="T17" fmla="*/ 1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960"/>
              <p:cNvSpPr/>
              <p:nvPr/>
            </p:nvSpPr>
            <p:spPr bwMode="auto">
              <a:xfrm>
                <a:off x="1770" y="1162"/>
                <a:ext cx="8" cy="0"/>
              </a:xfrm>
              <a:custGeom>
                <a:avLst/>
                <a:gdLst>
                  <a:gd name="T0" fmla="*/ 0 w 2"/>
                  <a:gd name="T1" fmla="*/ 0 w 2"/>
                  <a:gd name="T2" fmla="*/ 1 w 2"/>
                  <a:gd name="T3" fmla="*/ 1 w 2"/>
                  <a:gd name="T4" fmla="*/ 2 w 2"/>
                  <a:gd name="T5" fmla="*/ 2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1" y="0"/>
                    </a:cubicBezTo>
                    <a:cubicBezTo>
                      <a:pt x="1" y="0"/>
                      <a:pt x="1" y="0"/>
                      <a:pt x="1" y="0"/>
                    </a:cubicBezTo>
                    <a:cubicBezTo>
                      <a:pt x="2" y="0"/>
                      <a:pt x="2" y="0"/>
                      <a:pt x="2" y="0"/>
                    </a:cubicBezTo>
                    <a:cubicBezTo>
                      <a:pt x="2" y="0"/>
                      <a:pt x="2" y="0"/>
                      <a:pt x="2"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961"/>
              <p:cNvSpPr/>
              <p:nvPr/>
            </p:nvSpPr>
            <p:spPr bwMode="auto">
              <a:xfrm>
                <a:off x="1762" y="1162"/>
                <a:ext cx="4" cy="0"/>
              </a:xfrm>
              <a:custGeom>
                <a:avLst/>
                <a:gdLst>
                  <a:gd name="T0" fmla="*/ 0 w 1"/>
                  <a:gd name="T1" fmla="*/ 0 w 1"/>
                  <a:gd name="T2" fmla="*/ 0 w 1"/>
                  <a:gd name="T3" fmla="*/ 1 w 1"/>
                  <a:gd name="T4" fmla="*/ 1 w 1"/>
                  <a:gd name="T5" fmla="*/ 1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962"/>
              <p:cNvSpPr/>
              <p:nvPr/>
            </p:nvSpPr>
            <p:spPr bwMode="auto">
              <a:xfrm>
                <a:off x="1749" y="1162"/>
                <a:ext cx="4" cy="0"/>
              </a:xfrm>
              <a:custGeom>
                <a:avLst/>
                <a:gdLst>
                  <a:gd name="T0" fmla="*/ 0 w 1"/>
                  <a:gd name="T1" fmla="*/ 0 w 1"/>
                  <a:gd name="T2" fmla="*/ 0 w 1"/>
                  <a:gd name="T3" fmla="*/ 0 w 1"/>
                  <a:gd name="T4" fmla="*/ 1 w 1"/>
                  <a:gd name="T5" fmla="*/ 1 w 1"/>
                  <a:gd name="T6" fmla="*/ 1 w 1"/>
                  <a:gd name="T7" fmla="*/ 1 w 1"/>
                  <a:gd name="T8" fmla="*/ 1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Freeform 963"/>
              <p:cNvSpPr/>
              <p:nvPr/>
            </p:nvSpPr>
            <p:spPr bwMode="auto">
              <a:xfrm>
                <a:off x="1717" y="1166"/>
                <a:ext cx="20" cy="4"/>
              </a:xfrm>
              <a:custGeom>
                <a:avLst/>
                <a:gdLst>
                  <a:gd name="T0" fmla="*/ 5 w 5"/>
                  <a:gd name="T1" fmla="*/ 1 h 1"/>
                  <a:gd name="T2" fmla="*/ 4 w 5"/>
                  <a:gd name="T3" fmla="*/ 1 h 1"/>
                  <a:gd name="T4" fmla="*/ 0 w 5"/>
                  <a:gd name="T5" fmla="*/ 0 h 1"/>
                  <a:gd name="T6" fmla="*/ 0 w 5"/>
                  <a:gd name="T7" fmla="*/ 0 h 1"/>
                  <a:gd name="T8" fmla="*/ 0 w 5"/>
                  <a:gd name="T9" fmla="*/ 0 h 1"/>
                  <a:gd name="T10" fmla="*/ 0 w 5"/>
                  <a:gd name="T11" fmla="*/ 1 h 1"/>
                  <a:gd name="T12" fmla="*/ 4 w 5"/>
                  <a:gd name="T13" fmla="*/ 1 h 1"/>
                  <a:gd name="T14" fmla="*/ 5 w 5"/>
                  <a:gd name="T15" fmla="*/ 1 h 1"/>
                  <a:gd name="T16" fmla="*/ 5 w 5"/>
                  <a:gd name="T17" fmla="*/ 1 h 1"/>
                  <a:gd name="T18" fmla="*/ 5 w 5"/>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
                    <a:moveTo>
                      <a:pt x="5" y="1"/>
                    </a:moveTo>
                    <a:cubicBezTo>
                      <a:pt x="4" y="1"/>
                      <a:pt x="4" y="1"/>
                      <a:pt x="4" y="1"/>
                    </a:cubicBezTo>
                    <a:cubicBezTo>
                      <a:pt x="3" y="1"/>
                      <a:pt x="1" y="0"/>
                      <a:pt x="0" y="0"/>
                    </a:cubicBezTo>
                    <a:cubicBezTo>
                      <a:pt x="0" y="0"/>
                      <a:pt x="0" y="0"/>
                      <a:pt x="0" y="0"/>
                    </a:cubicBezTo>
                    <a:cubicBezTo>
                      <a:pt x="0" y="0"/>
                      <a:pt x="0" y="0"/>
                      <a:pt x="0" y="0"/>
                    </a:cubicBezTo>
                    <a:cubicBezTo>
                      <a:pt x="0" y="1"/>
                      <a:pt x="0" y="1"/>
                      <a:pt x="0" y="1"/>
                    </a:cubicBezTo>
                    <a:cubicBezTo>
                      <a:pt x="1" y="1"/>
                      <a:pt x="3" y="1"/>
                      <a:pt x="4" y="1"/>
                    </a:cubicBezTo>
                    <a:cubicBezTo>
                      <a:pt x="5" y="1"/>
                      <a:pt x="5" y="1"/>
                      <a:pt x="5" y="1"/>
                    </a:cubicBezTo>
                    <a:cubicBezTo>
                      <a:pt x="5" y="1"/>
                      <a:pt x="5" y="1"/>
                      <a:pt x="5" y="1"/>
                    </a:cubicBezTo>
                    <a:cubicBezTo>
                      <a:pt x="5" y="1"/>
                      <a:pt x="5"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Freeform 964"/>
              <p:cNvSpPr/>
              <p:nvPr/>
            </p:nvSpPr>
            <p:spPr bwMode="auto">
              <a:xfrm>
                <a:off x="1708" y="1158"/>
                <a:ext cx="9" cy="0"/>
              </a:xfrm>
              <a:custGeom>
                <a:avLst/>
                <a:gdLst>
                  <a:gd name="T0" fmla="*/ 0 w 2"/>
                  <a:gd name="T1" fmla="*/ 0 w 2"/>
                  <a:gd name="T2" fmla="*/ 1 w 2"/>
                  <a:gd name="T3" fmla="*/ 2 w 2"/>
                  <a:gd name="T4" fmla="*/ 2 w 2"/>
                  <a:gd name="T5" fmla="*/ 2 w 2"/>
                  <a:gd name="T6" fmla="*/ 1 w 2"/>
                  <a:gd name="T7" fmla="*/ 0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0" y="0"/>
                    </a:moveTo>
                    <a:cubicBezTo>
                      <a:pt x="0" y="0"/>
                      <a:pt x="0" y="0"/>
                      <a:pt x="0" y="0"/>
                    </a:cubicBezTo>
                    <a:cubicBezTo>
                      <a:pt x="0" y="0"/>
                      <a:pt x="1" y="0"/>
                      <a:pt x="1" y="0"/>
                    </a:cubicBezTo>
                    <a:cubicBezTo>
                      <a:pt x="1" y="0"/>
                      <a:pt x="1" y="0"/>
                      <a:pt x="2" y="0"/>
                    </a:cubicBezTo>
                    <a:cubicBezTo>
                      <a:pt x="2" y="0"/>
                      <a:pt x="2" y="0"/>
                      <a:pt x="2" y="0"/>
                    </a:cubicBezTo>
                    <a:cubicBezTo>
                      <a:pt x="2" y="0"/>
                      <a:pt x="2" y="0"/>
                      <a:pt x="2" y="0"/>
                    </a:cubicBezTo>
                    <a:cubicBezTo>
                      <a:pt x="2"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965"/>
              <p:cNvSpPr/>
              <p:nvPr/>
            </p:nvSpPr>
            <p:spPr bwMode="auto">
              <a:xfrm>
                <a:off x="1708" y="1567"/>
                <a:ext cx="5" cy="4"/>
              </a:xfrm>
              <a:custGeom>
                <a:avLst/>
                <a:gdLst>
                  <a:gd name="T0" fmla="*/ 0 w 1"/>
                  <a:gd name="T1" fmla="*/ 0 h 1"/>
                  <a:gd name="T2" fmla="*/ 0 w 1"/>
                  <a:gd name="T3" fmla="*/ 0 h 1"/>
                  <a:gd name="T4" fmla="*/ 0 w 1"/>
                  <a:gd name="T5" fmla="*/ 0 h 1"/>
                  <a:gd name="T6" fmla="*/ 0 w 1"/>
                  <a:gd name="T7" fmla="*/ 1 h 1"/>
                  <a:gd name="T8" fmla="*/ 0 w 1"/>
                  <a:gd name="T9" fmla="*/ 1 h 1"/>
                  <a:gd name="T10" fmla="*/ 0 w 1"/>
                  <a:gd name="T11" fmla="*/ 1 h 1"/>
                  <a:gd name="T12" fmla="*/ 1 w 1"/>
                  <a:gd name="T13" fmla="*/ 1 h 1"/>
                  <a:gd name="T14" fmla="*/ 1 w 1"/>
                  <a:gd name="T15" fmla="*/ 1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1" y="1"/>
                    </a:cubicBezTo>
                    <a:cubicBezTo>
                      <a:pt x="1" y="1"/>
                      <a:pt x="1" y="1"/>
                      <a:pt x="1"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966"/>
              <p:cNvSpPr/>
              <p:nvPr/>
            </p:nvSpPr>
            <p:spPr bwMode="auto">
              <a:xfrm>
                <a:off x="1704" y="1575"/>
                <a:ext cx="4" cy="0"/>
              </a:xfrm>
              <a:custGeom>
                <a:avLst/>
                <a:gdLst>
                  <a:gd name="T0" fmla="*/ 1 w 1"/>
                  <a:gd name="T1" fmla="*/ 1 w 1"/>
                  <a:gd name="T2" fmla="*/ 0 w 1"/>
                  <a:gd name="T3" fmla="*/ 0 w 1"/>
                  <a:gd name="T4" fmla="*/ 0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ubicBezTo>
                      <a:pt x="0" y="0"/>
                      <a:pt x="0" y="0"/>
                      <a:pt x="0" y="0"/>
                    </a:cubicBezTo>
                    <a:cubicBezTo>
                      <a:pt x="0" y="0"/>
                      <a:pt x="0" y="0"/>
                      <a:pt x="0"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967"/>
              <p:cNvSpPr/>
              <p:nvPr/>
            </p:nvSpPr>
            <p:spPr bwMode="auto">
              <a:xfrm>
                <a:off x="1700" y="1158"/>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968"/>
              <p:cNvSpPr/>
              <p:nvPr/>
            </p:nvSpPr>
            <p:spPr bwMode="auto">
              <a:xfrm>
                <a:off x="1700" y="1575"/>
                <a:ext cx="4" cy="0"/>
              </a:xfrm>
              <a:custGeom>
                <a:avLst/>
                <a:gdLst>
                  <a:gd name="T0" fmla="*/ 0 w 1"/>
                  <a:gd name="T1" fmla="*/ 0 w 1"/>
                  <a:gd name="T2" fmla="*/ 0 w 1"/>
                  <a:gd name="T3" fmla="*/ 0 w 1"/>
                  <a:gd name="T4" fmla="*/ 0 w 1"/>
                  <a:gd name="T5" fmla="*/ 0 w 1"/>
                  <a:gd name="T6" fmla="*/ 1 w 1"/>
                  <a:gd name="T7" fmla="*/ 1 w 1"/>
                  <a:gd name="T8" fmla="*/ 1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969"/>
              <p:cNvSpPr/>
              <p:nvPr/>
            </p:nvSpPr>
            <p:spPr bwMode="auto">
              <a:xfrm>
                <a:off x="1668" y="1158"/>
                <a:ext cx="24" cy="0"/>
              </a:xfrm>
              <a:custGeom>
                <a:avLst/>
                <a:gdLst>
                  <a:gd name="T0" fmla="*/ 0 w 6"/>
                  <a:gd name="T1" fmla="*/ 0 w 6"/>
                  <a:gd name="T2" fmla="*/ 2 w 6"/>
                  <a:gd name="T3" fmla="*/ 6 w 6"/>
                  <a:gd name="T4" fmla="*/ 6 w 6"/>
                  <a:gd name="T5" fmla="*/ 6 w 6"/>
                  <a:gd name="T6" fmla="*/ 2 w 6"/>
                  <a:gd name="T7" fmla="*/ 0 w 6"/>
                  <a:gd name="T8" fmla="*/ 0 w 6"/>
                  <a:gd name="T9" fmla="*/ 0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6">
                    <a:moveTo>
                      <a:pt x="0" y="0"/>
                    </a:moveTo>
                    <a:cubicBezTo>
                      <a:pt x="0" y="0"/>
                      <a:pt x="0" y="0"/>
                      <a:pt x="0" y="0"/>
                    </a:cubicBezTo>
                    <a:cubicBezTo>
                      <a:pt x="1" y="0"/>
                      <a:pt x="1" y="0"/>
                      <a:pt x="2" y="0"/>
                    </a:cubicBezTo>
                    <a:cubicBezTo>
                      <a:pt x="3" y="0"/>
                      <a:pt x="5" y="0"/>
                      <a:pt x="6" y="0"/>
                    </a:cubicBezTo>
                    <a:cubicBezTo>
                      <a:pt x="6" y="0"/>
                      <a:pt x="6" y="0"/>
                      <a:pt x="6" y="0"/>
                    </a:cubicBezTo>
                    <a:cubicBezTo>
                      <a:pt x="6" y="0"/>
                      <a:pt x="6" y="0"/>
                      <a:pt x="6" y="0"/>
                    </a:cubicBezTo>
                    <a:cubicBezTo>
                      <a:pt x="5" y="0"/>
                      <a:pt x="3" y="0"/>
                      <a:pt x="2"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970"/>
              <p:cNvSpPr/>
              <p:nvPr/>
            </p:nvSpPr>
            <p:spPr bwMode="auto">
              <a:xfrm>
                <a:off x="1676" y="1579"/>
                <a:ext cx="4" cy="0"/>
              </a:xfrm>
              <a:custGeom>
                <a:avLst/>
                <a:gdLst>
                  <a:gd name="T0" fmla="*/ 0 w 1"/>
                  <a:gd name="T1" fmla="*/ 1 w 1"/>
                  <a:gd name="T2" fmla="*/ 1 w 1"/>
                  <a:gd name="T3" fmla="*/ 1 w 1"/>
                  <a:gd name="T4" fmla="*/ 1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Freeform 971"/>
              <p:cNvSpPr/>
              <p:nvPr/>
            </p:nvSpPr>
            <p:spPr bwMode="auto">
              <a:xfrm>
                <a:off x="1655" y="1166"/>
                <a:ext cx="13" cy="0"/>
              </a:xfrm>
              <a:custGeom>
                <a:avLst/>
                <a:gdLst>
                  <a:gd name="T0" fmla="*/ 3 w 3"/>
                  <a:gd name="T1" fmla="*/ 3 w 3"/>
                  <a:gd name="T2" fmla="*/ 3 w 3"/>
                  <a:gd name="T3" fmla="*/ 3 w 3"/>
                  <a:gd name="T4" fmla="*/ 3 w 3"/>
                  <a:gd name="T5" fmla="*/ 0 w 3"/>
                  <a:gd name="T6" fmla="*/ 0 w 3"/>
                  <a:gd name="T7" fmla="*/ 0 w 3"/>
                  <a:gd name="T8"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
                    <a:moveTo>
                      <a:pt x="3" y="0"/>
                    </a:moveTo>
                    <a:cubicBezTo>
                      <a:pt x="3" y="0"/>
                      <a:pt x="3" y="0"/>
                      <a:pt x="3" y="0"/>
                    </a:cubicBezTo>
                    <a:cubicBezTo>
                      <a:pt x="3" y="0"/>
                      <a:pt x="3" y="0"/>
                      <a:pt x="3" y="0"/>
                    </a:cubicBezTo>
                    <a:cubicBezTo>
                      <a:pt x="3" y="0"/>
                      <a:pt x="3" y="0"/>
                      <a:pt x="3" y="0"/>
                    </a:cubicBezTo>
                    <a:cubicBezTo>
                      <a:pt x="3" y="0"/>
                      <a:pt x="3" y="0"/>
                      <a:pt x="3" y="0"/>
                    </a:cubicBezTo>
                    <a:cubicBezTo>
                      <a:pt x="2" y="0"/>
                      <a:pt x="1" y="0"/>
                      <a:pt x="0" y="0"/>
                    </a:cubicBezTo>
                    <a:cubicBezTo>
                      <a:pt x="0" y="0"/>
                      <a:pt x="0" y="0"/>
                      <a:pt x="0" y="0"/>
                    </a:cubicBezTo>
                    <a:cubicBezTo>
                      <a:pt x="0" y="0"/>
                      <a:pt x="0"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972"/>
              <p:cNvSpPr/>
              <p:nvPr/>
            </p:nvSpPr>
            <p:spPr bwMode="auto">
              <a:xfrm>
                <a:off x="1664" y="1571"/>
                <a:ext cx="4" cy="0"/>
              </a:xfrm>
              <a:custGeom>
                <a:avLst/>
                <a:gdLst>
                  <a:gd name="T0" fmla="*/ 1 w 1"/>
                  <a:gd name="T1" fmla="*/ 0 w 1"/>
                  <a:gd name="T2" fmla="*/ 0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Freeform 973"/>
              <p:cNvSpPr/>
              <p:nvPr/>
            </p:nvSpPr>
            <p:spPr bwMode="auto">
              <a:xfrm>
                <a:off x="1643" y="1162"/>
                <a:ext cx="12" cy="4"/>
              </a:xfrm>
              <a:custGeom>
                <a:avLst/>
                <a:gdLst>
                  <a:gd name="T0" fmla="*/ 2 w 3"/>
                  <a:gd name="T1" fmla="*/ 1 h 1"/>
                  <a:gd name="T2" fmla="*/ 3 w 3"/>
                  <a:gd name="T3" fmla="*/ 1 h 1"/>
                  <a:gd name="T4" fmla="*/ 2 w 3"/>
                  <a:gd name="T5" fmla="*/ 1 h 1"/>
                  <a:gd name="T6" fmla="*/ 1 w 3"/>
                  <a:gd name="T7" fmla="*/ 0 h 1"/>
                  <a:gd name="T8" fmla="*/ 0 w 3"/>
                  <a:gd name="T9" fmla="*/ 0 h 1"/>
                  <a:gd name="T10" fmla="*/ 0 w 3"/>
                  <a:gd name="T11" fmla="*/ 0 h 1"/>
                  <a:gd name="T12" fmla="*/ 0 w 3"/>
                  <a:gd name="T13" fmla="*/ 0 h 1"/>
                  <a:gd name="T14" fmla="*/ 0 w 3"/>
                  <a:gd name="T15" fmla="*/ 1 h 1"/>
                  <a:gd name="T16" fmla="*/ 1 w 3"/>
                  <a:gd name="T17" fmla="*/ 1 h 1"/>
                  <a:gd name="T18" fmla="*/ 2 w 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2" y="1"/>
                    </a:moveTo>
                    <a:cubicBezTo>
                      <a:pt x="3" y="1"/>
                      <a:pt x="3" y="1"/>
                      <a:pt x="3" y="1"/>
                    </a:cubicBezTo>
                    <a:cubicBezTo>
                      <a:pt x="3" y="1"/>
                      <a:pt x="3" y="1"/>
                      <a:pt x="2" y="1"/>
                    </a:cubicBezTo>
                    <a:cubicBezTo>
                      <a:pt x="2" y="1"/>
                      <a:pt x="1" y="1"/>
                      <a:pt x="1" y="0"/>
                    </a:cubicBezTo>
                    <a:cubicBezTo>
                      <a:pt x="0" y="0"/>
                      <a:pt x="0" y="0"/>
                      <a:pt x="0" y="0"/>
                    </a:cubicBezTo>
                    <a:cubicBezTo>
                      <a:pt x="0" y="0"/>
                      <a:pt x="0" y="0"/>
                      <a:pt x="0" y="0"/>
                    </a:cubicBezTo>
                    <a:cubicBezTo>
                      <a:pt x="0" y="0"/>
                      <a:pt x="0" y="0"/>
                      <a:pt x="0" y="0"/>
                    </a:cubicBezTo>
                    <a:cubicBezTo>
                      <a:pt x="0" y="1"/>
                      <a:pt x="0" y="1"/>
                      <a:pt x="0" y="1"/>
                    </a:cubicBezTo>
                    <a:cubicBezTo>
                      <a:pt x="0" y="1"/>
                      <a:pt x="0" y="1"/>
                      <a:pt x="1" y="1"/>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974"/>
              <p:cNvSpPr/>
              <p:nvPr/>
            </p:nvSpPr>
            <p:spPr bwMode="auto">
              <a:xfrm>
                <a:off x="1639" y="1154"/>
                <a:ext cx="12" cy="4"/>
              </a:xfrm>
              <a:custGeom>
                <a:avLst/>
                <a:gdLst>
                  <a:gd name="T0" fmla="*/ 0 w 3"/>
                  <a:gd name="T1" fmla="*/ 0 h 1"/>
                  <a:gd name="T2" fmla="*/ 0 w 3"/>
                  <a:gd name="T3" fmla="*/ 0 h 1"/>
                  <a:gd name="T4" fmla="*/ 3 w 3"/>
                  <a:gd name="T5" fmla="*/ 1 h 1"/>
                  <a:gd name="T6" fmla="*/ 3 w 3"/>
                  <a:gd name="T7" fmla="*/ 1 h 1"/>
                  <a:gd name="T8" fmla="*/ 3 w 3"/>
                  <a:gd name="T9" fmla="*/ 0 h 1"/>
                  <a:gd name="T10" fmla="*/ 0 w 3"/>
                  <a:gd name="T11" fmla="*/ 0 h 1"/>
                  <a:gd name="T12" fmla="*/ 0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0" y="0"/>
                    </a:moveTo>
                    <a:cubicBezTo>
                      <a:pt x="0" y="0"/>
                      <a:pt x="0" y="0"/>
                      <a:pt x="0" y="0"/>
                    </a:cubicBezTo>
                    <a:cubicBezTo>
                      <a:pt x="1" y="1"/>
                      <a:pt x="2" y="1"/>
                      <a:pt x="3" y="1"/>
                    </a:cubicBezTo>
                    <a:cubicBezTo>
                      <a:pt x="3" y="1"/>
                      <a:pt x="3" y="1"/>
                      <a:pt x="3" y="1"/>
                    </a:cubicBezTo>
                    <a:cubicBezTo>
                      <a:pt x="3" y="0"/>
                      <a:pt x="3" y="0"/>
                      <a:pt x="3" y="0"/>
                    </a:cubicBezTo>
                    <a:cubicBezTo>
                      <a:pt x="2"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975"/>
              <p:cNvSpPr/>
              <p:nvPr/>
            </p:nvSpPr>
            <p:spPr bwMode="auto">
              <a:xfrm>
                <a:off x="1635" y="1154"/>
                <a:ext cx="4" cy="0"/>
              </a:xfrm>
              <a:custGeom>
                <a:avLst/>
                <a:gdLst>
                  <a:gd name="T0" fmla="*/ 0 w 1"/>
                  <a:gd name="T1" fmla="*/ 0 w 1"/>
                  <a:gd name="T2" fmla="*/ 0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Freeform 976"/>
              <p:cNvSpPr/>
              <p:nvPr/>
            </p:nvSpPr>
            <p:spPr bwMode="auto">
              <a:xfrm>
                <a:off x="1631" y="1579"/>
                <a:ext cx="4" cy="0"/>
              </a:xfrm>
              <a:custGeom>
                <a:avLst/>
                <a:gdLst>
                  <a:gd name="T0" fmla="*/ 1 w 1"/>
                  <a:gd name="T1" fmla="*/ 1 w 1"/>
                  <a:gd name="T2" fmla="*/ 0 w 1"/>
                  <a:gd name="T3" fmla="*/ 0 w 1"/>
                  <a:gd name="T4" fmla="*/ 0 w 1"/>
                  <a:gd name="T5" fmla="*/ 0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Freeform 977"/>
              <p:cNvSpPr/>
              <p:nvPr/>
            </p:nvSpPr>
            <p:spPr bwMode="auto">
              <a:xfrm>
                <a:off x="1619" y="1162"/>
                <a:ext cx="12" cy="0"/>
              </a:xfrm>
              <a:custGeom>
                <a:avLst/>
                <a:gdLst>
                  <a:gd name="T0" fmla="*/ 2 w 3"/>
                  <a:gd name="T1" fmla="*/ 3 w 3"/>
                  <a:gd name="T2" fmla="*/ 3 w 3"/>
                  <a:gd name="T3" fmla="*/ 3 w 3"/>
                  <a:gd name="T4" fmla="*/ 2 w 3"/>
                  <a:gd name="T5" fmla="*/ 1 w 3"/>
                  <a:gd name="T6" fmla="*/ 0 w 3"/>
                  <a:gd name="T7" fmla="*/ 0 w 3"/>
                  <a:gd name="T8" fmla="*/ 1 w 3"/>
                  <a:gd name="T9" fmla="*/ 2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2" y="0"/>
                    </a:moveTo>
                    <a:cubicBezTo>
                      <a:pt x="2" y="0"/>
                      <a:pt x="3" y="0"/>
                      <a:pt x="3" y="0"/>
                    </a:cubicBezTo>
                    <a:cubicBezTo>
                      <a:pt x="3" y="0"/>
                      <a:pt x="3" y="0"/>
                      <a:pt x="3" y="0"/>
                    </a:cubicBezTo>
                    <a:cubicBezTo>
                      <a:pt x="3" y="0"/>
                      <a:pt x="3" y="0"/>
                      <a:pt x="3" y="0"/>
                    </a:cubicBezTo>
                    <a:cubicBezTo>
                      <a:pt x="3" y="0"/>
                      <a:pt x="2" y="0"/>
                      <a:pt x="2" y="0"/>
                    </a:cubicBezTo>
                    <a:cubicBezTo>
                      <a:pt x="2" y="0"/>
                      <a:pt x="1" y="0"/>
                      <a:pt x="1" y="0"/>
                    </a:cubicBezTo>
                    <a:cubicBezTo>
                      <a:pt x="1" y="0"/>
                      <a:pt x="0" y="0"/>
                      <a:pt x="0" y="0"/>
                    </a:cubicBezTo>
                    <a:cubicBezTo>
                      <a:pt x="0" y="0"/>
                      <a:pt x="0" y="0"/>
                      <a:pt x="0" y="0"/>
                    </a:cubicBezTo>
                    <a:cubicBezTo>
                      <a:pt x="0" y="0"/>
                      <a:pt x="1" y="0"/>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978"/>
              <p:cNvSpPr/>
              <p:nvPr/>
            </p:nvSpPr>
            <p:spPr bwMode="auto">
              <a:xfrm>
                <a:off x="1627" y="1154"/>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979"/>
              <p:cNvSpPr/>
              <p:nvPr/>
            </p:nvSpPr>
            <p:spPr bwMode="auto">
              <a:xfrm>
                <a:off x="1615" y="1162"/>
                <a:ext cx="4" cy="0"/>
              </a:xfrm>
              <a:custGeom>
                <a:avLst/>
                <a:gdLst>
                  <a:gd name="T0" fmla="*/ 1 w 1"/>
                  <a:gd name="T1" fmla="*/ 1 w 1"/>
                  <a:gd name="T2" fmla="*/ 1 w 1"/>
                  <a:gd name="T3" fmla="*/ 0 w 1"/>
                  <a:gd name="T4" fmla="*/ 0 w 1"/>
                  <a:gd name="T5" fmla="*/ 0 w 1"/>
                  <a:gd name="T6" fmla="*/ 0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980"/>
              <p:cNvSpPr/>
              <p:nvPr/>
            </p:nvSpPr>
            <p:spPr bwMode="auto">
              <a:xfrm>
                <a:off x="1615" y="1575"/>
                <a:ext cx="0" cy="4"/>
              </a:xfrm>
              <a:custGeom>
                <a:avLst/>
                <a:gdLst>
                  <a:gd name="T0" fmla="*/ 0 h 1"/>
                  <a:gd name="T1" fmla="*/ 0 h 1"/>
                  <a:gd name="T2" fmla="*/ 0 h 1"/>
                  <a:gd name="T3" fmla="*/ 0 h 1"/>
                  <a:gd name="T4" fmla="*/ 0 h 1"/>
                  <a:gd name="T5" fmla="*/ 1 h 1"/>
                  <a:gd name="T6" fmla="*/ 1 h 1"/>
                  <a:gd name="T7" fmla="*/ 1 h 1"/>
                  <a:gd name="T8" fmla="*/ 1 h 1"/>
                  <a:gd name="T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Freeform 981"/>
              <p:cNvSpPr/>
              <p:nvPr/>
            </p:nvSpPr>
            <p:spPr bwMode="auto">
              <a:xfrm>
                <a:off x="1598" y="1154"/>
                <a:ext cx="8" cy="0"/>
              </a:xfrm>
              <a:custGeom>
                <a:avLst/>
                <a:gdLst>
                  <a:gd name="T0" fmla="*/ 0 w 2"/>
                  <a:gd name="T1" fmla="*/ 1 w 2"/>
                  <a:gd name="T2" fmla="*/ 2 w 2"/>
                  <a:gd name="T3" fmla="*/ 1 w 2"/>
                  <a:gd name="T4" fmla="*/ 0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cubicBezTo>
                      <a:pt x="1" y="0"/>
                      <a:pt x="1" y="0"/>
                      <a:pt x="1" y="0"/>
                    </a:cubicBezTo>
                    <a:cubicBezTo>
                      <a:pt x="1" y="0"/>
                      <a:pt x="1" y="0"/>
                      <a:pt x="2" y="0"/>
                    </a:cubicBezTo>
                    <a:cubicBezTo>
                      <a:pt x="2" y="0"/>
                      <a:pt x="2"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982"/>
              <p:cNvSpPr/>
              <p:nvPr/>
            </p:nvSpPr>
            <p:spPr bwMode="auto">
              <a:xfrm>
                <a:off x="1582" y="1158"/>
                <a:ext cx="20" cy="4"/>
              </a:xfrm>
              <a:custGeom>
                <a:avLst/>
                <a:gdLst>
                  <a:gd name="T0" fmla="*/ 5 w 5"/>
                  <a:gd name="T1" fmla="*/ 1 h 1"/>
                  <a:gd name="T2" fmla="*/ 4 w 5"/>
                  <a:gd name="T3" fmla="*/ 1 h 1"/>
                  <a:gd name="T4" fmla="*/ 3 w 5"/>
                  <a:gd name="T5" fmla="*/ 1 h 1"/>
                  <a:gd name="T6" fmla="*/ 0 w 5"/>
                  <a:gd name="T7" fmla="*/ 0 h 1"/>
                  <a:gd name="T8" fmla="*/ 0 w 5"/>
                  <a:gd name="T9" fmla="*/ 1 h 1"/>
                  <a:gd name="T10" fmla="*/ 0 w 5"/>
                  <a:gd name="T11" fmla="*/ 1 h 1"/>
                  <a:gd name="T12" fmla="*/ 0 w 5"/>
                  <a:gd name="T13" fmla="*/ 1 h 1"/>
                  <a:gd name="T14" fmla="*/ 3 w 5"/>
                  <a:gd name="T15" fmla="*/ 1 h 1"/>
                  <a:gd name="T16" fmla="*/ 4 w 5"/>
                  <a:gd name="T17" fmla="*/ 1 h 1"/>
                  <a:gd name="T18" fmla="*/ 5 w 5"/>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
                    <a:moveTo>
                      <a:pt x="5" y="1"/>
                    </a:moveTo>
                    <a:cubicBezTo>
                      <a:pt x="5" y="1"/>
                      <a:pt x="5" y="1"/>
                      <a:pt x="4" y="1"/>
                    </a:cubicBezTo>
                    <a:cubicBezTo>
                      <a:pt x="4" y="1"/>
                      <a:pt x="3" y="1"/>
                      <a:pt x="3" y="1"/>
                    </a:cubicBezTo>
                    <a:cubicBezTo>
                      <a:pt x="2" y="1"/>
                      <a:pt x="1" y="1"/>
                      <a:pt x="0" y="0"/>
                    </a:cubicBezTo>
                    <a:cubicBezTo>
                      <a:pt x="0" y="0"/>
                      <a:pt x="0" y="0"/>
                      <a:pt x="0" y="1"/>
                    </a:cubicBezTo>
                    <a:cubicBezTo>
                      <a:pt x="0" y="1"/>
                      <a:pt x="0" y="1"/>
                      <a:pt x="0" y="1"/>
                    </a:cubicBezTo>
                    <a:cubicBezTo>
                      <a:pt x="0" y="1"/>
                      <a:pt x="0" y="1"/>
                      <a:pt x="0" y="1"/>
                    </a:cubicBezTo>
                    <a:cubicBezTo>
                      <a:pt x="1" y="1"/>
                      <a:pt x="2" y="1"/>
                      <a:pt x="3" y="1"/>
                    </a:cubicBezTo>
                    <a:cubicBezTo>
                      <a:pt x="3" y="1"/>
                      <a:pt x="4" y="1"/>
                      <a:pt x="4" y="1"/>
                    </a:cubicBezTo>
                    <a:cubicBezTo>
                      <a:pt x="4" y="1"/>
                      <a:pt x="5"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Freeform 983"/>
              <p:cNvSpPr/>
              <p:nvPr/>
            </p:nvSpPr>
            <p:spPr bwMode="auto">
              <a:xfrm>
                <a:off x="1578" y="1166"/>
                <a:ext cx="20" cy="0"/>
              </a:xfrm>
              <a:custGeom>
                <a:avLst/>
                <a:gdLst>
                  <a:gd name="T0" fmla="*/ 0 w 5"/>
                  <a:gd name="T1" fmla="*/ 0 w 5"/>
                  <a:gd name="T2" fmla="*/ 0 w 5"/>
                  <a:gd name="T3" fmla="*/ 0 w 5"/>
                  <a:gd name="T4" fmla="*/ 2 w 5"/>
                  <a:gd name="T5" fmla="*/ 5 w 5"/>
                  <a:gd name="T6" fmla="*/ 5 w 5"/>
                  <a:gd name="T7" fmla="*/ 5 w 5"/>
                  <a:gd name="T8" fmla="*/ 2 w 5"/>
                  <a:gd name="T9" fmla="*/ 0 w 5"/>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5">
                    <a:moveTo>
                      <a:pt x="0" y="0"/>
                    </a:moveTo>
                    <a:cubicBezTo>
                      <a:pt x="0" y="0"/>
                      <a:pt x="0" y="0"/>
                      <a:pt x="0" y="0"/>
                    </a:cubicBezTo>
                    <a:cubicBezTo>
                      <a:pt x="0" y="0"/>
                      <a:pt x="0" y="0"/>
                      <a:pt x="0" y="0"/>
                    </a:cubicBezTo>
                    <a:cubicBezTo>
                      <a:pt x="0" y="0"/>
                      <a:pt x="0" y="0"/>
                      <a:pt x="0" y="0"/>
                    </a:cubicBezTo>
                    <a:cubicBezTo>
                      <a:pt x="1" y="0"/>
                      <a:pt x="2" y="0"/>
                      <a:pt x="2" y="0"/>
                    </a:cubicBezTo>
                    <a:cubicBezTo>
                      <a:pt x="3" y="0"/>
                      <a:pt x="4" y="0"/>
                      <a:pt x="5" y="0"/>
                    </a:cubicBezTo>
                    <a:cubicBezTo>
                      <a:pt x="5" y="0"/>
                      <a:pt x="5" y="0"/>
                      <a:pt x="5" y="0"/>
                    </a:cubicBezTo>
                    <a:cubicBezTo>
                      <a:pt x="5" y="0"/>
                      <a:pt x="5" y="0"/>
                      <a:pt x="5" y="0"/>
                    </a:cubicBezTo>
                    <a:cubicBezTo>
                      <a:pt x="4" y="0"/>
                      <a:pt x="3"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984"/>
              <p:cNvSpPr/>
              <p:nvPr/>
            </p:nvSpPr>
            <p:spPr bwMode="auto">
              <a:xfrm>
                <a:off x="1578" y="1150"/>
                <a:ext cx="8" cy="0"/>
              </a:xfrm>
              <a:custGeom>
                <a:avLst/>
                <a:gdLst>
                  <a:gd name="T0" fmla="*/ 0 w 2"/>
                  <a:gd name="T1" fmla="*/ 0 w 2"/>
                  <a:gd name="T2" fmla="*/ 1 w 2"/>
                  <a:gd name="T3" fmla="*/ 2 w 2"/>
                  <a:gd name="T4" fmla="*/ 2 w 2"/>
                  <a:gd name="T5" fmla="*/ 2 w 2"/>
                  <a:gd name="T6" fmla="*/ 1 w 2"/>
                  <a:gd name="T7" fmla="*/ 0 w 2"/>
                  <a:gd name="T8"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0" y="0"/>
                    </a:moveTo>
                    <a:cubicBezTo>
                      <a:pt x="0" y="0"/>
                      <a:pt x="0" y="0"/>
                      <a:pt x="0" y="0"/>
                    </a:cubicBezTo>
                    <a:cubicBezTo>
                      <a:pt x="0" y="0"/>
                      <a:pt x="1" y="0"/>
                      <a:pt x="1" y="0"/>
                    </a:cubicBezTo>
                    <a:cubicBezTo>
                      <a:pt x="1" y="0"/>
                      <a:pt x="2" y="0"/>
                      <a:pt x="2" y="0"/>
                    </a:cubicBezTo>
                    <a:cubicBezTo>
                      <a:pt x="2" y="0"/>
                      <a:pt x="2" y="0"/>
                      <a:pt x="2" y="0"/>
                    </a:cubicBezTo>
                    <a:cubicBezTo>
                      <a:pt x="2" y="0"/>
                      <a:pt x="2" y="0"/>
                      <a:pt x="2" y="0"/>
                    </a:cubicBezTo>
                    <a:cubicBezTo>
                      <a:pt x="2"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985"/>
              <p:cNvSpPr/>
              <p:nvPr/>
            </p:nvSpPr>
            <p:spPr bwMode="auto">
              <a:xfrm>
                <a:off x="1574" y="1158"/>
                <a:ext cx="8" cy="4"/>
              </a:xfrm>
              <a:custGeom>
                <a:avLst/>
                <a:gdLst>
                  <a:gd name="T0" fmla="*/ 2 w 2"/>
                  <a:gd name="T1" fmla="*/ 0 h 1"/>
                  <a:gd name="T2" fmla="*/ 1 w 2"/>
                  <a:gd name="T3" fmla="*/ 0 h 1"/>
                  <a:gd name="T4" fmla="*/ 0 w 2"/>
                  <a:gd name="T5" fmla="*/ 0 h 1"/>
                  <a:gd name="T6" fmla="*/ 0 w 2"/>
                  <a:gd name="T7" fmla="*/ 0 h 1"/>
                  <a:gd name="T8" fmla="*/ 0 w 2"/>
                  <a:gd name="T9" fmla="*/ 0 h 1"/>
                  <a:gd name="T10" fmla="*/ 0 w 2"/>
                  <a:gd name="T11" fmla="*/ 0 h 1"/>
                  <a:gd name="T12" fmla="*/ 1 w 2"/>
                  <a:gd name="T13" fmla="*/ 1 h 1"/>
                  <a:gd name="T14" fmla="*/ 2 w 2"/>
                  <a:gd name="T15" fmla="*/ 1 h 1"/>
                  <a:gd name="T16" fmla="*/ 2 w 2"/>
                  <a:gd name="T17" fmla="*/ 1 h 1"/>
                  <a:gd name="T18" fmla="*/ 2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1"/>
                      <a:pt x="1" y="1"/>
                      <a:pt x="1" y="1"/>
                    </a:cubicBezTo>
                    <a:cubicBezTo>
                      <a:pt x="1" y="1"/>
                      <a:pt x="1" y="1"/>
                      <a:pt x="2" y="1"/>
                    </a:cubicBezTo>
                    <a:cubicBezTo>
                      <a:pt x="2" y="1"/>
                      <a:pt x="2" y="1"/>
                      <a:pt x="2"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986"/>
              <p:cNvSpPr/>
              <p:nvPr/>
            </p:nvSpPr>
            <p:spPr bwMode="auto">
              <a:xfrm>
                <a:off x="1574" y="156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987"/>
              <p:cNvSpPr/>
              <p:nvPr/>
            </p:nvSpPr>
            <p:spPr bwMode="auto">
              <a:xfrm>
                <a:off x="1549" y="1158"/>
                <a:ext cx="8" cy="0"/>
              </a:xfrm>
              <a:custGeom>
                <a:avLst/>
                <a:gdLst>
                  <a:gd name="T0" fmla="*/ 1 w 2"/>
                  <a:gd name="T1" fmla="*/ 0 w 2"/>
                  <a:gd name="T2" fmla="*/ 0 w 2"/>
                  <a:gd name="T3" fmla="*/ 0 w 2"/>
                  <a:gd name="T4" fmla="*/ 0 w 2"/>
                  <a:gd name="T5" fmla="*/ 1 w 2"/>
                  <a:gd name="T6" fmla="*/ 1 w 2"/>
                  <a:gd name="T7" fmla="*/ 2 w 2"/>
                  <a:gd name="T8" fmla="*/ 2 w 2"/>
                  <a:gd name="T9" fmla="*/ 1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1" y="0"/>
                    </a:moveTo>
                    <a:cubicBezTo>
                      <a:pt x="1"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2" y="0"/>
                      <a:pt x="2" y="0"/>
                      <a:pt x="2" y="0"/>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988"/>
              <p:cNvSpPr/>
              <p:nvPr/>
            </p:nvSpPr>
            <p:spPr bwMode="auto">
              <a:xfrm>
                <a:off x="1529" y="1154"/>
                <a:ext cx="12" cy="4"/>
              </a:xfrm>
              <a:custGeom>
                <a:avLst/>
                <a:gdLst>
                  <a:gd name="T0" fmla="*/ 3 w 3"/>
                  <a:gd name="T1" fmla="*/ 1 h 1"/>
                  <a:gd name="T2" fmla="*/ 1 w 3"/>
                  <a:gd name="T3" fmla="*/ 1 h 1"/>
                  <a:gd name="T4" fmla="*/ 0 w 3"/>
                  <a:gd name="T5" fmla="*/ 0 h 1"/>
                  <a:gd name="T6" fmla="*/ 0 w 3"/>
                  <a:gd name="T7" fmla="*/ 0 h 1"/>
                  <a:gd name="T8" fmla="*/ 0 w 3"/>
                  <a:gd name="T9" fmla="*/ 0 h 1"/>
                  <a:gd name="T10" fmla="*/ 0 w 3"/>
                  <a:gd name="T11" fmla="*/ 1 h 1"/>
                  <a:gd name="T12" fmla="*/ 1 w 3"/>
                  <a:gd name="T13" fmla="*/ 1 h 1"/>
                  <a:gd name="T14" fmla="*/ 3 w 3"/>
                  <a:gd name="T15" fmla="*/ 1 h 1"/>
                  <a:gd name="T16" fmla="*/ 3 w 3"/>
                  <a:gd name="T17" fmla="*/ 1 h 1"/>
                  <a:gd name="T18" fmla="*/ 3 w 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3" y="1"/>
                    </a:moveTo>
                    <a:cubicBezTo>
                      <a:pt x="2" y="1"/>
                      <a:pt x="2" y="1"/>
                      <a:pt x="1" y="1"/>
                    </a:cubicBezTo>
                    <a:cubicBezTo>
                      <a:pt x="1" y="1"/>
                      <a:pt x="0" y="0"/>
                      <a:pt x="0" y="0"/>
                    </a:cubicBezTo>
                    <a:cubicBezTo>
                      <a:pt x="0" y="0"/>
                      <a:pt x="0" y="0"/>
                      <a:pt x="0" y="0"/>
                    </a:cubicBezTo>
                    <a:cubicBezTo>
                      <a:pt x="0" y="0"/>
                      <a:pt x="0" y="0"/>
                      <a:pt x="0" y="0"/>
                    </a:cubicBezTo>
                    <a:cubicBezTo>
                      <a:pt x="0" y="0"/>
                      <a:pt x="0" y="0"/>
                      <a:pt x="0" y="1"/>
                    </a:cubicBezTo>
                    <a:cubicBezTo>
                      <a:pt x="0" y="1"/>
                      <a:pt x="1" y="1"/>
                      <a:pt x="1" y="1"/>
                    </a:cubicBezTo>
                    <a:cubicBezTo>
                      <a:pt x="2" y="1"/>
                      <a:pt x="2" y="1"/>
                      <a:pt x="3" y="1"/>
                    </a:cubicBezTo>
                    <a:cubicBezTo>
                      <a:pt x="3" y="1"/>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 name="Freeform 989"/>
              <p:cNvSpPr/>
              <p:nvPr/>
            </p:nvSpPr>
            <p:spPr bwMode="auto">
              <a:xfrm>
                <a:off x="1512" y="1146"/>
                <a:ext cx="5"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Freeform 990"/>
              <p:cNvSpPr/>
              <p:nvPr/>
            </p:nvSpPr>
            <p:spPr bwMode="auto">
              <a:xfrm>
                <a:off x="1488" y="1154"/>
                <a:ext cx="16" cy="4"/>
              </a:xfrm>
              <a:custGeom>
                <a:avLst/>
                <a:gdLst>
                  <a:gd name="T0" fmla="*/ 0 w 4"/>
                  <a:gd name="T1" fmla="*/ 1 h 1"/>
                  <a:gd name="T2" fmla="*/ 0 w 4"/>
                  <a:gd name="T3" fmla="*/ 1 h 1"/>
                  <a:gd name="T4" fmla="*/ 2 w 4"/>
                  <a:gd name="T5" fmla="*/ 1 h 1"/>
                  <a:gd name="T6" fmla="*/ 4 w 4"/>
                  <a:gd name="T7" fmla="*/ 1 h 1"/>
                  <a:gd name="T8" fmla="*/ 4 w 4"/>
                  <a:gd name="T9" fmla="*/ 1 h 1"/>
                  <a:gd name="T10" fmla="*/ 4 w 4"/>
                  <a:gd name="T11" fmla="*/ 1 h 1"/>
                  <a:gd name="T12" fmla="*/ 2 w 4"/>
                  <a:gd name="T13" fmla="*/ 1 h 1"/>
                  <a:gd name="T14" fmla="*/ 0 w 4"/>
                  <a:gd name="T15" fmla="*/ 0 h 1"/>
                  <a:gd name="T16" fmla="*/ 0 w 4"/>
                  <a:gd name="T17" fmla="*/ 1 h 1"/>
                  <a:gd name="T18" fmla="*/ 0 w 4"/>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0" y="1"/>
                    </a:moveTo>
                    <a:cubicBezTo>
                      <a:pt x="0" y="1"/>
                      <a:pt x="0" y="1"/>
                      <a:pt x="0" y="1"/>
                    </a:cubicBezTo>
                    <a:cubicBezTo>
                      <a:pt x="0" y="1"/>
                      <a:pt x="1" y="1"/>
                      <a:pt x="2" y="1"/>
                    </a:cubicBezTo>
                    <a:cubicBezTo>
                      <a:pt x="2" y="1"/>
                      <a:pt x="3" y="1"/>
                      <a:pt x="4" y="1"/>
                    </a:cubicBezTo>
                    <a:cubicBezTo>
                      <a:pt x="4" y="1"/>
                      <a:pt x="4" y="1"/>
                      <a:pt x="4" y="1"/>
                    </a:cubicBezTo>
                    <a:cubicBezTo>
                      <a:pt x="4" y="1"/>
                      <a:pt x="4" y="1"/>
                      <a:pt x="4" y="1"/>
                    </a:cubicBezTo>
                    <a:cubicBezTo>
                      <a:pt x="3" y="1"/>
                      <a:pt x="2" y="1"/>
                      <a:pt x="2" y="1"/>
                    </a:cubicBezTo>
                    <a:cubicBezTo>
                      <a:pt x="1" y="1"/>
                      <a:pt x="0" y="1"/>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991"/>
              <p:cNvSpPr/>
              <p:nvPr/>
            </p:nvSpPr>
            <p:spPr bwMode="auto">
              <a:xfrm>
                <a:off x="1496" y="1154"/>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 name="Freeform 992"/>
              <p:cNvSpPr/>
              <p:nvPr/>
            </p:nvSpPr>
            <p:spPr bwMode="auto">
              <a:xfrm>
                <a:off x="1492" y="1269"/>
                <a:ext cx="4" cy="5"/>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1"/>
                      <a:pt x="0" y="0"/>
                      <a:pt x="0" y="0"/>
                    </a:cubicBezTo>
                    <a:cubicBezTo>
                      <a:pt x="0" y="0"/>
                      <a:pt x="1"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 name="Freeform 993"/>
              <p:cNvSpPr/>
              <p:nvPr/>
            </p:nvSpPr>
            <p:spPr bwMode="auto">
              <a:xfrm>
                <a:off x="1480" y="1141"/>
                <a:ext cx="8" cy="5"/>
              </a:xfrm>
              <a:custGeom>
                <a:avLst/>
                <a:gdLst>
                  <a:gd name="T0" fmla="*/ 0 w 2"/>
                  <a:gd name="T1" fmla="*/ 0 h 1"/>
                  <a:gd name="T2" fmla="*/ 0 w 2"/>
                  <a:gd name="T3" fmla="*/ 0 h 1"/>
                  <a:gd name="T4" fmla="*/ 0 w 2"/>
                  <a:gd name="T5" fmla="*/ 1 h 1"/>
                  <a:gd name="T6" fmla="*/ 1 w 2"/>
                  <a:gd name="T7" fmla="*/ 1 h 1"/>
                  <a:gd name="T8" fmla="*/ 1 w 2"/>
                  <a:gd name="T9" fmla="*/ 1 h 1"/>
                  <a:gd name="T10" fmla="*/ 1 w 2"/>
                  <a:gd name="T11" fmla="*/ 0 h 1"/>
                  <a:gd name="T12" fmla="*/ 0 w 2"/>
                  <a:gd name="T13" fmla="*/ 0 h 1"/>
                  <a:gd name="T14" fmla="*/ 0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0"/>
                    </a:moveTo>
                    <a:cubicBezTo>
                      <a:pt x="0" y="0"/>
                      <a:pt x="0" y="0"/>
                      <a:pt x="0" y="0"/>
                    </a:cubicBezTo>
                    <a:cubicBezTo>
                      <a:pt x="0" y="1"/>
                      <a:pt x="0" y="1"/>
                      <a:pt x="0" y="1"/>
                    </a:cubicBezTo>
                    <a:cubicBezTo>
                      <a:pt x="0" y="0"/>
                      <a:pt x="1" y="1"/>
                      <a:pt x="1" y="1"/>
                    </a:cubicBezTo>
                    <a:cubicBezTo>
                      <a:pt x="1" y="1"/>
                      <a:pt x="1" y="1"/>
                      <a:pt x="1" y="1"/>
                    </a:cubicBezTo>
                    <a:cubicBezTo>
                      <a:pt x="2" y="1"/>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 name="Freeform 994"/>
              <p:cNvSpPr/>
              <p:nvPr/>
            </p:nvSpPr>
            <p:spPr bwMode="auto">
              <a:xfrm>
                <a:off x="1468" y="114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995"/>
              <p:cNvSpPr/>
              <p:nvPr/>
            </p:nvSpPr>
            <p:spPr bwMode="auto">
              <a:xfrm>
                <a:off x="1455" y="1274"/>
                <a:ext cx="8" cy="4"/>
              </a:xfrm>
              <a:custGeom>
                <a:avLst/>
                <a:gdLst>
                  <a:gd name="T0" fmla="*/ 2 w 2"/>
                  <a:gd name="T1" fmla="*/ 1 h 1"/>
                  <a:gd name="T2" fmla="*/ 1 w 2"/>
                  <a:gd name="T3" fmla="*/ 1 h 1"/>
                  <a:gd name="T4" fmla="*/ 0 w 2"/>
                  <a:gd name="T5" fmla="*/ 0 h 1"/>
                  <a:gd name="T6" fmla="*/ 0 w 2"/>
                  <a:gd name="T7" fmla="*/ 1 h 1"/>
                  <a:gd name="T8" fmla="*/ 0 w 2"/>
                  <a:gd name="T9" fmla="*/ 1 h 1"/>
                  <a:gd name="T10" fmla="*/ 0 w 2"/>
                  <a:gd name="T11" fmla="*/ 1 h 1"/>
                  <a:gd name="T12" fmla="*/ 1 w 2"/>
                  <a:gd name="T13" fmla="*/ 1 h 1"/>
                  <a:gd name="T14" fmla="*/ 2 w 2"/>
                  <a:gd name="T15" fmla="*/ 1 h 1"/>
                  <a:gd name="T16" fmla="*/ 2 w 2"/>
                  <a:gd name="T17" fmla="*/ 1 h 1"/>
                  <a:gd name="T18" fmla="*/ 2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1"/>
                    </a:moveTo>
                    <a:cubicBezTo>
                      <a:pt x="2" y="1"/>
                      <a:pt x="1" y="1"/>
                      <a:pt x="1" y="1"/>
                    </a:cubicBezTo>
                    <a:cubicBezTo>
                      <a:pt x="1" y="1"/>
                      <a:pt x="0" y="1"/>
                      <a:pt x="0" y="0"/>
                    </a:cubicBezTo>
                    <a:cubicBezTo>
                      <a:pt x="0" y="0"/>
                      <a:pt x="0" y="1"/>
                      <a:pt x="0" y="1"/>
                    </a:cubicBezTo>
                    <a:cubicBezTo>
                      <a:pt x="0" y="1"/>
                      <a:pt x="0" y="1"/>
                      <a:pt x="0" y="1"/>
                    </a:cubicBezTo>
                    <a:cubicBezTo>
                      <a:pt x="0" y="1"/>
                      <a:pt x="0" y="1"/>
                      <a:pt x="0" y="1"/>
                    </a:cubicBezTo>
                    <a:cubicBezTo>
                      <a:pt x="0" y="1"/>
                      <a:pt x="1" y="1"/>
                      <a:pt x="1" y="1"/>
                    </a:cubicBezTo>
                    <a:cubicBezTo>
                      <a:pt x="1" y="1"/>
                      <a:pt x="2"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Freeform 996"/>
              <p:cNvSpPr/>
              <p:nvPr/>
            </p:nvSpPr>
            <p:spPr bwMode="auto">
              <a:xfrm>
                <a:off x="1455" y="1150"/>
                <a:ext cx="4" cy="0"/>
              </a:xfrm>
              <a:custGeom>
                <a:avLst/>
                <a:gdLst>
                  <a:gd name="T0" fmla="*/ 0 w 1"/>
                  <a:gd name="T1" fmla="*/ 0 w 1"/>
                  <a:gd name="T2" fmla="*/ 1 w 1"/>
                  <a:gd name="T3" fmla="*/ 1 w 1"/>
                  <a:gd name="T4" fmla="*/ 1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 name="Freeform 997"/>
              <p:cNvSpPr/>
              <p:nvPr/>
            </p:nvSpPr>
            <p:spPr bwMode="auto">
              <a:xfrm>
                <a:off x="1447" y="1265"/>
                <a:ext cx="8" cy="4"/>
              </a:xfrm>
              <a:custGeom>
                <a:avLst/>
                <a:gdLst>
                  <a:gd name="T0" fmla="*/ 0 w 2"/>
                  <a:gd name="T1" fmla="*/ 1 h 1"/>
                  <a:gd name="T2" fmla="*/ 1 w 2"/>
                  <a:gd name="T3" fmla="*/ 1 h 1"/>
                  <a:gd name="T4" fmla="*/ 2 w 2"/>
                  <a:gd name="T5" fmla="*/ 1 h 1"/>
                  <a:gd name="T6" fmla="*/ 2 w 2"/>
                  <a:gd name="T7" fmla="*/ 1 h 1"/>
                  <a:gd name="T8" fmla="*/ 2 w 2"/>
                  <a:gd name="T9" fmla="*/ 1 h 1"/>
                  <a:gd name="T10" fmla="*/ 1 w 2"/>
                  <a:gd name="T11" fmla="*/ 1 h 1"/>
                  <a:gd name="T12" fmla="*/ 0 w 2"/>
                  <a:gd name="T13" fmla="*/ 1 h 1"/>
                  <a:gd name="T14" fmla="*/ 0 w 2"/>
                  <a:gd name="T15" fmla="*/ 1 h 1"/>
                  <a:gd name="T16" fmla="*/ 0 w 2"/>
                  <a:gd name="T17" fmla="*/ 1 h 1"/>
                  <a:gd name="T18" fmla="*/ 0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1"/>
                    </a:moveTo>
                    <a:cubicBezTo>
                      <a:pt x="1" y="1"/>
                      <a:pt x="1" y="1"/>
                      <a:pt x="1" y="1"/>
                    </a:cubicBezTo>
                    <a:cubicBezTo>
                      <a:pt x="2" y="1"/>
                      <a:pt x="2" y="1"/>
                      <a:pt x="2" y="1"/>
                    </a:cubicBezTo>
                    <a:cubicBezTo>
                      <a:pt x="2" y="1"/>
                      <a:pt x="2" y="1"/>
                      <a:pt x="2" y="1"/>
                    </a:cubicBezTo>
                    <a:cubicBezTo>
                      <a:pt x="2" y="1"/>
                      <a:pt x="2" y="1"/>
                      <a:pt x="2" y="1"/>
                    </a:cubicBezTo>
                    <a:cubicBezTo>
                      <a:pt x="2" y="1"/>
                      <a:pt x="2" y="1"/>
                      <a:pt x="1" y="1"/>
                    </a:cubicBezTo>
                    <a:cubicBezTo>
                      <a:pt x="1" y="0"/>
                      <a:pt x="1" y="0"/>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998"/>
              <p:cNvSpPr/>
              <p:nvPr/>
            </p:nvSpPr>
            <p:spPr bwMode="auto">
              <a:xfrm>
                <a:off x="1439" y="1150"/>
                <a:ext cx="4" cy="4"/>
              </a:xfrm>
              <a:custGeom>
                <a:avLst/>
                <a:gdLst>
                  <a:gd name="T0" fmla="*/ 1 w 1"/>
                  <a:gd name="T1" fmla="*/ 0 h 1"/>
                  <a:gd name="T2" fmla="*/ 0 w 1"/>
                  <a:gd name="T3" fmla="*/ 1 h 1"/>
                  <a:gd name="T4" fmla="*/ 0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0"/>
                    </a:moveTo>
                    <a:cubicBezTo>
                      <a:pt x="0" y="0"/>
                      <a:pt x="0" y="1"/>
                      <a:pt x="0" y="1"/>
                    </a:cubicBezTo>
                    <a:cubicBezTo>
                      <a:pt x="0" y="1"/>
                      <a:pt x="0" y="1"/>
                      <a:pt x="0" y="1"/>
                    </a:cubicBezTo>
                    <a:cubicBezTo>
                      <a:pt x="0" y="1"/>
                      <a:pt x="0" y="1"/>
                      <a:pt x="1" y="1"/>
                    </a:cubicBezTo>
                    <a:cubicBezTo>
                      <a:pt x="1" y="1"/>
                      <a:pt x="1" y="1"/>
                      <a:pt x="1" y="1"/>
                    </a:cubicBezTo>
                    <a:cubicBezTo>
                      <a:pt x="1" y="1"/>
                      <a:pt x="1" y="1"/>
                      <a:pt x="1" y="1"/>
                    </a:cubicBezTo>
                    <a:cubicBezTo>
                      <a:pt x="1" y="1"/>
                      <a:pt x="1" y="1"/>
                      <a:pt x="1" y="1"/>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999"/>
              <p:cNvSpPr/>
              <p:nvPr/>
            </p:nvSpPr>
            <p:spPr bwMode="auto">
              <a:xfrm>
                <a:off x="1427" y="1137"/>
                <a:ext cx="16" cy="4"/>
              </a:xfrm>
              <a:custGeom>
                <a:avLst/>
                <a:gdLst>
                  <a:gd name="T0" fmla="*/ 0 w 4"/>
                  <a:gd name="T1" fmla="*/ 0 h 1"/>
                  <a:gd name="T2" fmla="*/ 0 w 4"/>
                  <a:gd name="T3" fmla="*/ 0 h 1"/>
                  <a:gd name="T4" fmla="*/ 2 w 4"/>
                  <a:gd name="T5" fmla="*/ 1 h 1"/>
                  <a:gd name="T6" fmla="*/ 4 w 4"/>
                  <a:gd name="T7" fmla="*/ 1 h 1"/>
                  <a:gd name="T8" fmla="*/ 4 w 4"/>
                  <a:gd name="T9" fmla="*/ 1 h 1"/>
                  <a:gd name="T10" fmla="*/ 4 w 4"/>
                  <a:gd name="T11" fmla="*/ 1 h 1"/>
                  <a:gd name="T12" fmla="*/ 2 w 4"/>
                  <a:gd name="T13" fmla="*/ 0 h 1"/>
                  <a:gd name="T14" fmla="*/ 0 w 4"/>
                  <a:gd name="T15" fmla="*/ 0 h 1"/>
                  <a:gd name="T16" fmla="*/ 0 w 4"/>
                  <a:gd name="T17" fmla="*/ 0 h 1"/>
                  <a:gd name="T18" fmla="*/ 0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0" y="0"/>
                    </a:moveTo>
                    <a:cubicBezTo>
                      <a:pt x="0" y="0"/>
                      <a:pt x="0" y="0"/>
                      <a:pt x="0" y="0"/>
                    </a:cubicBezTo>
                    <a:cubicBezTo>
                      <a:pt x="2" y="1"/>
                      <a:pt x="2" y="1"/>
                      <a:pt x="2" y="1"/>
                    </a:cubicBezTo>
                    <a:cubicBezTo>
                      <a:pt x="3" y="1"/>
                      <a:pt x="3" y="1"/>
                      <a:pt x="4" y="1"/>
                    </a:cubicBezTo>
                    <a:cubicBezTo>
                      <a:pt x="4" y="1"/>
                      <a:pt x="4" y="1"/>
                      <a:pt x="4" y="1"/>
                    </a:cubicBezTo>
                    <a:cubicBezTo>
                      <a:pt x="4" y="1"/>
                      <a:pt x="4" y="1"/>
                      <a:pt x="4" y="1"/>
                    </a:cubicBezTo>
                    <a:cubicBezTo>
                      <a:pt x="3" y="0"/>
                      <a:pt x="3" y="0"/>
                      <a:pt x="2"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1000"/>
              <p:cNvSpPr/>
              <p:nvPr/>
            </p:nvSpPr>
            <p:spPr bwMode="auto">
              <a:xfrm>
                <a:off x="1398" y="1137"/>
                <a:ext cx="8" cy="0"/>
              </a:xfrm>
              <a:custGeom>
                <a:avLst/>
                <a:gdLst>
                  <a:gd name="T0" fmla="*/ 0 w 2"/>
                  <a:gd name="T1" fmla="*/ 0 w 2"/>
                  <a:gd name="T2" fmla="*/ 1 w 2"/>
                  <a:gd name="T3" fmla="*/ 2 w 2"/>
                  <a:gd name="T4" fmla="*/ 2 w 2"/>
                  <a:gd name="T5" fmla="*/ 2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1" y="0"/>
                      <a:pt x="1" y="0"/>
                    </a:cubicBezTo>
                    <a:cubicBezTo>
                      <a:pt x="1" y="0"/>
                      <a:pt x="1" y="0"/>
                      <a:pt x="2" y="0"/>
                    </a:cubicBezTo>
                    <a:cubicBezTo>
                      <a:pt x="2" y="0"/>
                      <a:pt x="2" y="0"/>
                      <a:pt x="2" y="0"/>
                    </a:cubicBezTo>
                    <a:cubicBezTo>
                      <a:pt x="2" y="0"/>
                      <a:pt x="2" y="0"/>
                      <a:pt x="2"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1001"/>
              <p:cNvSpPr/>
              <p:nvPr/>
            </p:nvSpPr>
            <p:spPr bwMode="auto">
              <a:xfrm>
                <a:off x="1394" y="1236"/>
                <a:ext cx="4" cy="0"/>
              </a:xfrm>
              <a:custGeom>
                <a:avLst/>
                <a:gdLst>
                  <a:gd name="T0" fmla="*/ 0 w 1"/>
                  <a:gd name="T1" fmla="*/ 0 w 1"/>
                  <a:gd name="T2" fmla="*/ 1 w 1"/>
                  <a:gd name="T3" fmla="*/ 1 w 1"/>
                  <a:gd name="T4" fmla="*/ 1 w 1"/>
                  <a:gd name="T5" fmla="*/ 1 w 1"/>
                  <a:gd name="T6" fmla="*/ 0 w 1"/>
                  <a:gd name="T7" fmla="*/ 0 w 1"/>
                  <a:gd name="T8" fmla="*/ 0 w 1"/>
                  <a:gd name="T9" fmla="*/ 0 w 1"/>
                  <a:gd name="T10" fmla="*/ 0 w 1"/>
                  <a:gd name="T11"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1002"/>
              <p:cNvSpPr/>
              <p:nvPr/>
            </p:nvSpPr>
            <p:spPr bwMode="auto">
              <a:xfrm>
                <a:off x="1394" y="1249"/>
                <a:ext cx="4" cy="0"/>
              </a:xfrm>
              <a:custGeom>
                <a:avLst/>
                <a:gdLst>
                  <a:gd name="T0" fmla="*/ 0 w 1"/>
                  <a:gd name="T1" fmla="*/ 0 w 1"/>
                  <a:gd name="T2" fmla="*/ 0 w 1"/>
                  <a:gd name="T3" fmla="*/ 1 w 1"/>
                  <a:gd name="T4" fmla="*/ 1 w 1"/>
                  <a:gd name="T5" fmla="*/ 1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1003"/>
              <p:cNvSpPr/>
              <p:nvPr/>
            </p:nvSpPr>
            <p:spPr bwMode="auto">
              <a:xfrm>
                <a:off x="1394" y="1245"/>
                <a:ext cx="0" cy="4"/>
              </a:xfrm>
              <a:custGeom>
                <a:avLst/>
                <a:gdLst>
                  <a:gd name="T0" fmla="*/ 1 h 1"/>
                  <a:gd name="T1" fmla="*/ 1 h 1"/>
                  <a:gd name="T2" fmla="*/ 0 h 1"/>
                  <a:gd name="T3" fmla="*/ 0 h 1"/>
                  <a:gd name="T4" fmla="*/ 1 h 1"/>
                  <a:gd name="T5" fmla="*/ 1 h 1"/>
                  <a:gd name="T6" fmla="*/ 1 h 1"/>
                  <a:gd name="T7" fmla="*/ 1 h 1"/>
                  <a:gd name="T8" fmla="*/ 1 h 1"/>
                  <a:gd name="T9"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1"/>
                    </a:moveTo>
                    <a:cubicBezTo>
                      <a:pt x="0" y="1"/>
                      <a:pt x="0" y="1"/>
                      <a:pt x="0" y="1"/>
                    </a:cubicBezTo>
                    <a:cubicBezTo>
                      <a:pt x="0" y="1"/>
                      <a:pt x="0" y="1"/>
                      <a:pt x="0"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1004"/>
              <p:cNvSpPr/>
              <p:nvPr/>
            </p:nvSpPr>
            <p:spPr bwMode="auto">
              <a:xfrm>
                <a:off x="1390" y="1133"/>
                <a:ext cx="4" cy="4"/>
              </a:xfrm>
              <a:custGeom>
                <a:avLst/>
                <a:gdLst>
                  <a:gd name="T0" fmla="*/ 0 w 1"/>
                  <a:gd name="T1" fmla="*/ 0 h 1"/>
                  <a:gd name="T2" fmla="*/ 1 w 1"/>
                  <a:gd name="T3" fmla="*/ 1 h 1"/>
                  <a:gd name="T4" fmla="*/ 1 w 1"/>
                  <a:gd name="T5" fmla="*/ 1 h 1"/>
                  <a:gd name="T6" fmla="*/ 1 w 1"/>
                  <a:gd name="T7" fmla="*/ 1 h 1"/>
                  <a:gd name="T8" fmla="*/ 1 w 1"/>
                  <a:gd name="T9" fmla="*/ 0 h 1"/>
                  <a:gd name="T10" fmla="*/ 1 w 1"/>
                  <a:gd name="T11" fmla="*/ 0 h 1"/>
                  <a:gd name="T12" fmla="*/ 1 w 1"/>
                  <a:gd name="T13" fmla="*/ 0 h 1"/>
                  <a:gd name="T14" fmla="*/ 0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1" y="0"/>
                      <a:pt x="1" y="0"/>
                      <a:pt x="1" y="1"/>
                    </a:cubicBezTo>
                    <a:cubicBezTo>
                      <a:pt x="1" y="1"/>
                      <a:pt x="1" y="1"/>
                      <a:pt x="1" y="1"/>
                    </a:cubicBezTo>
                    <a:cubicBezTo>
                      <a:pt x="1" y="1"/>
                      <a:pt x="1" y="1"/>
                      <a:pt x="1" y="1"/>
                    </a:cubicBezTo>
                    <a:cubicBezTo>
                      <a:pt x="1" y="1"/>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1005"/>
              <p:cNvSpPr/>
              <p:nvPr/>
            </p:nvSpPr>
            <p:spPr bwMode="auto">
              <a:xfrm>
                <a:off x="1374" y="1261"/>
                <a:ext cx="16" cy="4"/>
              </a:xfrm>
              <a:custGeom>
                <a:avLst/>
                <a:gdLst>
                  <a:gd name="T0" fmla="*/ 4 w 4"/>
                  <a:gd name="T1" fmla="*/ 0 h 1"/>
                  <a:gd name="T2" fmla="*/ 2 w 4"/>
                  <a:gd name="T3" fmla="*/ 0 h 1"/>
                  <a:gd name="T4" fmla="*/ 0 w 4"/>
                  <a:gd name="T5" fmla="*/ 0 h 1"/>
                  <a:gd name="T6" fmla="*/ 0 w 4"/>
                  <a:gd name="T7" fmla="*/ 0 h 1"/>
                  <a:gd name="T8" fmla="*/ 0 w 4"/>
                  <a:gd name="T9" fmla="*/ 0 h 1"/>
                  <a:gd name="T10" fmla="*/ 0 w 4"/>
                  <a:gd name="T11" fmla="*/ 0 h 1"/>
                  <a:gd name="T12" fmla="*/ 2 w 4"/>
                  <a:gd name="T13" fmla="*/ 0 h 1"/>
                  <a:gd name="T14" fmla="*/ 4 w 4"/>
                  <a:gd name="T15" fmla="*/ 0 h 1"/>
                  <a:gd name="T16" fmla="*/ 4 w 4"/>
                  <a:gd name="T17" fmla="*/ 0 h 1"/>
                  <a:gd name="T18" fmla="*/ 4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4" y="0"/>
                    </a:moveTo>
                    <a:cubicBezTo>
                      <a:pt x="3" y="0"/>
                      <a:pt x="3" y="0"/>
                      <a:pt x="2" y="0"/>
                    </a:cubicBezTo>
                    <a:cubicBezTo>
                      <a:pt x="1" y="0"/>
                      <a:pt x="1" y="0"/>
                      <a:pt x="0" y="0"/>
                    </a:cubicBezTo>
                    <a:cubicBezTo>
                      <a:pt x="0" y="0"/>
                      <a:pt x="0" y="0"/>
                      <a:pt x="0" y="0"/>
                    </a:cubicBezTo>
                    <a:cubicBezTo>
                      <a:pt x="0" y="0"/>
                      <a:pt x="0" y="0"/>
                      <a:pt x="0" y="0"/>
                    </a:cubicBezTo>
                    <a:cubicBezTo>
                      <a:pt x="0" y="0"/>
                      <a:pt x="0" y="0"/>
                      <a:pt x="0" y="0"/>
                    </a:cubicBezTo>
                    <a:cubicBezTo>
                      <a:pt x="1" y="0"/>
                      <a:pt x="1" y="0"/>
                      <a:pt x="2" y="0"/>
                    </a:cubicBezTo>
                    <a:cubicBezTo>
                      <a:pt x="3" y="0"/>
                      <a:pt x="3" y="0"/>
                      <a:pt x="4" y="0"/>
                    </a:cubicBezTo>
                    <a:cubicBezTo>
                      <a:pt x="4" y="1"/>
                      <a:pt x="4" y="0"/>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1006"/>
              <p:cNvSpPr/>
              <p:nvPr/>
            </p:nvSpPr>
            <p:spPr bwMode="auto">
              <a:xfrm>
                <a:off x="1382" y="1133"/>
                <a:ext cx="8" cy="0"/>
              </a:xfrm>
              <a:custGeom>
                <a:avLst/>
                <a:gdLst>
                  <a:gd name="T0" fmla="*/ 0 w 2"/>
                  <a:gd name="T1" fmla="*/ 0 w 2"/>
                  <a:gd name="T2" fmla="*/ 1 w 2"/>
                  <a:gd name="T3" fmla="*/ 2 w 2"/>
                  <a:gd name="T4" fmla="*/ 2 w 2"/>
                  <a:gd name="T5" fmla="*/ 2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1" y="0"/>
                      <a:pt x="1" y="0"/>
                      <a:pt x="1" y="0"/>
                    </a:cubicBezTo>
                    <a:cubicBezTo>
                      <a:pt x="1" y="0"/>
                      <a:pt x="1" y="0"/>
                      <a:pt x="2" y="0"/>
                    </a:cubicBezTo>
                    <a:cubicBezTo>
                      <a:pt x="2" y="0"/>
                      <a:pt x="2" y="0"/>
                      <a:pt x="2" y="0"/>
                    </a:cubicBezTo>
                    <a:cubicBezTo>
                      <a:pt x="2" y="0"/>
                      <a:pt x="2" y="0"/>
                      <a:pt x="2"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 name="Freeform 1007"/>
              <p:cNvSpPr/>
              <p:nvPr/>
            </p:nvSpPr>
            <p:spPr bwMode="auto">
              <a:xfrm>
                <a:off x="1357" y="1137"/>
                <a:ext cx="33" cy="4"/>
              </a:xfrm>
              <a:custGeom>
                <a:avLst/>
                <a:gdLst>
                  <a:gd name="T0" fmla="*/ 4 w 8"/>
                  <a:gd name="T1" fmla="*/ 0 h 1"/>
                  <a:gd name="T2" fmla="*/ 7 w 8"/>
                  <a:gd name="T3" fmla="*/ 1 h 1"/>
                  <a:gd name="T4" fmla="*/ 7 w 8"/>
                  <a:gd name="T5" fmla="*/ 1 h 1"/>
                  <a:gd name="T6" fmla="*/ 8 w 8"/>
                  <a:gd name="T7" fmla="*/ 1 h 1"/>
                  <a:gd name="T8" fmla="*/ 7 w 8"/>
                  <a:gd name="T9" fmla="*/ 0 h 1"/>
                  <a:gd name="T10" fmla="*/ 7 w 8"/>
                  <a:gd name="T11" fmla="*/ 0 h 1"/>
                  <a:gd name="T12" fmla="*/ 7 w 8"/>
                  <a:gd name="T13" fmla="*/ 0 h 1"/>
                  <a:gd name="T14" fmla="*/ 4 w 8"/>
                  <a:gd name="T15" fmla="*/ 0 h 1"/>
                  <a:gd name="T16" fmla="*/ 0 w 8"/>
                  <a:gd name="T17" fmla="*/ 0 h 1"/>
                  <a:gd name="T18" fmla="*/ 0 w 8"/>
                  <a:gd name="T19" fmla="*/ 0 h 1"/>
                  <a:gd name="T20" fmla="*/ 0 w 8"/>
                  <a:gd name="T21" fmla="*/ 0 h 1"/>
                  <a:gd name="T22" fmla="*/ 0 w 8"/>
                  <a:gd name="T23" fmla="*/ 0 h 1"/>
                  <a:gd name="T24" fmla="*/ 4 w 8"/>
                  <a:gd name="T2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
                    <a:moveTo>
                      <a:pt x="4" y="0"/>
                    </a:moveTo>
                    <a:cubicBezTo>
                      <a:pt x="5" y="1"/>
                      <a:pt x="6" y="1"/>
                      <a:pt x="7" y="1"/>
                    </a:cubicBezTo>
                    <a:cubicBezTo>
                      <a:pt x="7" y="1"/>
                      <a:pt x="7" y="1"/>
                      <a:pt x="7" y="1"/>
                    </a:cubicBezTo>
                    <a:cubicBezTo>
                      <a:pt x="7" y="1"/>
                      <a:pt x="8" y="1"/>
                      <a:pt x="8" y="1"/>
                    </a:cubicBezTo>
                    <a:cubicBezTo>
                      <a:pt x="7" y="1"/>
                      <a:pt x="7" y="0"/>
                      <a:pt x="7" y="0"/>
                    </a:cubicBezTo>
                    <a:cubicBezTo>
                      <a:pt x="7" y="0"/>
                      <a:pt x="7" y="0"/>
                      <a:pt x="7" y="0"/>
                    </a:cubicBezTo>
                    <a:cubicBezTo>
                      <a:pt x="7" y="0"/>
                      <a:pt x="7" y="0"/>
                      <a:pt x="7" y="0"/>
                    </a:cubicBezTo>
                    <a:cubicBezTo>
                      <a:pt x="6" y="0"/>
                      <a:pt x="5" y="0"/>
                      <a:pt x="4" y="0"/>
                    </a:cubicBezTo>
                    <a:cubicBezTo>
                      <a:pt x="3" y="0"/>
                      <a:pt x="2" y="0"/>
                      <a:pt x="0" y="0"/>
                    </a:cubicBezTo>
                    <a:cubicBezTo>
                      <a:pt x="0" y="0"/>
                      <a:pt x="0" y="0"/>
                      <a:pt x="0" y="0"/>
                    </a:cubicBezTo>
                    <a:cubicBezTo>
                      <a:pt x="0" y="0"/>
                      <a:pt x="0" y="0"/>
                      <a:pt x="0" y="0"/>
                    </a:cubicBezTo>
                    <a:cubicBezTo>
                      <a:pt x="0" y="0"/>
                      <a:pt x="0" y="0"/>
                      <a:pt x="0" y="0"/>
                    </a:cubicBezTo>
                    <a:cubicBezTo>
                      <a:pt x="2" y="0"/>
                      <a:pt x="3"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1008"/>
              <p:cNvSpPr/>
              <p:nvPr/>
            </p:nvSpPr>
            <p:spPr bwMode="auto">
              <a:xfrm>
                <a:off x="1374" y="1133"/>
                <a:ext cx="8" cy="0"/>
              </a:xfrm>
              <a:custGeom>
                <a:avLst/>
                <a:gdLst>
                  <a:gd name="T0" fmla="*/ 0 w 2"/>
                  <a:gd name="T1" fmla="*/ 0 w 2"/>
                  <a:gd name="T2" fmla="*/ 0 w 2"/>
                  <a:gd name="T3" fmla="*/ 2 w 2"/>
                  <a:gd name="T4" fmla="*/ 2 w 2"/>
                  <a:gd name="T5" fmla="*/ 2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0" y="0"/>
                    </a:cubicBezTo>
                    <a:cubicBezTo>
                      <a:pt x="1" y="0"/>
                      <a:pt x="1" y="0"/>
                      <a:pt x="2" y="0"/>
                    </a:cubicBezTo>
                    <a:cubicBezTo>
                      <a:pt x="2" y="0"/>
                      <a:pt x="2" y="0"/>
                      <a:pt x="2" y="0"/>
                    </a:cubicBezTo>
                    <a:cubicBezTo>
                      <a:pt x="2" y="0"/>
                      <a:pt x="2" y="0"/>
                      <a:pt x="2"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3" name="Group 1210"/>
            <p:cNvGrpSpPr/>
            <p:nvPr/>
          </p:nvGrpSpPr>
          <p:grpSpPr bwMode="auto">
            <a:xfrm>
              <a:off x="508" y="935"/>
              <a:ext cx="1650" cy="644"/>
              <a:chOff x="508" y="935"/>
              <a:chExt cx="1650" cy="644"/>
            </a:xfrm>
            <a:grpFill/>
          </p:grpSpPr>
          <p:sp>
            <p:nvSpPr>
              <p:cNvPr id="136" name="Freeform 1010"/>
              <p:cNvSpPr/>
              <p:nvPr/>
            </p:nvSpPr>
            <p:spPr bwMode="auto">
              <a:xfrm>
                <a:off x="1369" y="113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1011"/>
              <p:cNvSpPr/>
              <p:nvPr/>
            </p:nvSpPr>
            <p:spPr bwMode="auto">
              <a:xfrm>
                <a:off x="1361" y="1245"/>
                <a:ext cx="4" cy="0"/>
              </a:xfrm>
              <a:custGeom>
                <a:avLst/>
                <a:gdLst>
                  <a:gd name="T0" fmla="*/ 0 w 1"/>
                  <a:gd name="T1" fmla="*/ 0 w 1"/>
                  <a:gd name="T2" fmla="*/ 0 w 1"/>
                  <a:gd name="T3" fmla="*/ 0 w 1"/>
                  <a:gd name="T4" fmla="*/ 0 w 1"/>
                  <a:gd name="T5" fmla="*/ 1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1012"/>
              <p:cNvSpPr/>
              <p:nvPr/>
            </p:nvSpPr>
            <p:spPr bwMode="auto">
              <a:xfrm>
                <a:off x="1353" y="1241"/>
                <a:ext cx="4" cy="4"/>
              </a:xfrm>
              <a:custGeom>
                <a:avLst/>
                <a:gdLst>
                  <a:gd name="T0" fmla="*/ 1 w 1"/>
                  <a:gd name="T1" fmla="*/ 1 h 1"/>
                  <a:gd name="T2" fmla="*/ 1 w 1"/>
                  <a:gd name="T3" fmla="*/ 1 h 1"/>
                  <a:gd name="T4" fmla="*/ 0 w 1"/>
                  <a:gd name="T5" fmla="*/ 0 h 1"/>
                  <a:gd name="T6" fmla="*/ 0 w 1"/>
                  <a:gd name="T7" fmla="*/ 0 h 1"/>
                  <a:gd name="T8" fmla="*/ 0 w 1"/>
                  <a:gd name="T9" fmla="*/ 1 h 1"/>
                  <a:gd name="T10" fmla="*/ 0 w 1"/>
                  <a:gd name="T11" fmla="*/ 1 h 1"/>
                  <a:gd name="T12" fmla="*/ 1 w 1"/>
                  <a:gd name="T13" fmla="*/ 1 h 1"/>
                  <a:gd name="T14" fmla="*/ 1 w 1"/>
                  <a:gd name="T15" fmla="*/ 1 h 1"/>
                  <a:gd name="T16" fmla="*/ 1 w 1"/>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1"/>
                    </a:moveTo>
                    <a:cubicBezTo>
                      <a:pt x="1" y="1"/>
                      <a:pt x="1" y="1"/>
                      <a:pt x="1" y="1"/>
                    </a:cubicBezTo>
                    <a:cubicBezTo>
                      <a:pt x="1" y="1"/>
                      <a:pt x="0" y="1"/>
                      <a:pt x="0" y="0"/>
                    </a:cubicBezTo>
                    <a:cubicBezTo>
                      <a:pt x="0" y="0"/>
                      <a:pt x="0" y="0"/>
                      <a:pt x="0" y="0"/>
                    </a:cubicBezTo>
                    <a:cubicBezTo>
                      <a:pt x="0" y="0"/>
                      <a:pt x="0" y="0"/>
                      <a:pt x="0" y="1"/>
                    </a:cubicBezTo>
                    <a:cubicBezTo>
                      <a:pt x="0" y="1"/>
                      <a:pt x="0" y="1"/>
                      <a:pt x="0" y="1"/>
                    </a:cubicBezTo>
                    <a:cubicBezTo>
                      <a:pt x="0"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1013"/>
              <p:cNvSpPr/>
              <p:nvPr/>
            </p:nvSpPr>
            <p:spPr bwMode="auto">
              <a:xfrm>
                <a:off x="1308" y="1133"/>
                <a:ext cx="49" cy="4"/>
              </a:xfrm>
              <a:custGeom>
                <a:avLst/>
                <a:gdLst>
                  <a:gd name="T0" fmla="*/ 12 w 12"/>
                  <a:gd name="T1" fmla="*/ 1 h 1"/>
                  <a:gd name="T2" fmla="*/ 11 w 12"/>
                  <a:gd name="T3" fmla="*/ 1 h 1"/>
                  <a:gd name="T4" fmla="*/ 7 w 12"/>
                  <a:gd name="T5" fmla="*/ 0 h 1"/>
                  <a:gd name="T6" fmla="*/ 0 w 12"/>
                  <a:gd name="T7" fmla="*/ 0 h 1"/>
                  <a:gd name="T8" fmla="*/ 0 w 12"/>
                  <a:gd name="T9" fmla="*/ 0 h 1"/>
                  <a:gd name="T10" fmla="*/ 0 w 12"/>
                  <a:gd name="T11" fmla="*/ 0 h 1"/>
                  <a:gd name="T12" fmla="*/ 0 w 12"/>
                  <a:gd name="T13" fmla="*/ 0 h 1"/>
                  <a:gd name="T14" fmla="*/ 7 w 12"/>
                  <a:gd name="T15" fmla="*/ 1 h 1"/>
                  <a:gd name="T16" fmla="*/ 11 w 12"/>
                  <a:gd name="T17" fmla="*/ 1 h 1"/>
                  <a:gd name="T18" fmla="*/ 12 w 1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
                    <a:moveTo>
                      <a:pt x="12" y="1"/>
                    </a:moveTo>
                    <a:cubicBezTo>
                      <a:pt x="12" y="1"/>
                      <a:pt x="12" y="1"/>
                      <a:pt x="11" y="1"/>
                    </a:cubicBezTo>
                    <a:cubicBezTo>
                      <a:pt x="10" y="1"/>
                      <a:pt x="9" y="1"/>
                      <a:pt x="7" y="0"/>
                    </a:cubicBezTo>
                    <a:cubicBezTo>
                      <a:pt x="5" y="0"/>
                      <a:pt x="3" y="0"/>
                      <a:pt x="0" y="0"/>
                    </a:cubicBezTo>
                    <a:cubicBezTo>
                      <a:pt x="0" y="0"/>
                      <a:pt x="0" y="0"/>
                      <a:pt x="0" y="0"/>
                    </a:cubicBezTo>
                    <a:cubicBezTo>
                      <a:pt x="0" y="0"/>
                      <a:pt x="0" y="0"/>
                      <a:pt x="0" y="0"/>
                    </a:cubicBezTo>
                    <a:cubicBezTo>
                      <a:pt x="0" y="0"/>
                      <a:pt x="0" y="0"/>
                      <a:pt x="0" y="0"/>
                    </a:cubicBezTo>
                    <a:cubicBezTo>
                      <a:pt x="3" y="0"/>
                      <a:pt x="5" y="0"/>
                      <a:pt x="7" y="1"/>
                    </a:cubicBezTo>
                    <a:cubicBezTo>
                      <a:pt x="9" y="1"/>
                      <a:pt x="10" y="1"/>
                      <a:pt x="11" y="1"/>
                    </a:cubicBezTo>
                    <a:cubicBezTo>
                      <a:pt x="11" y="1"/>
                      <a:pt x="12" y="1"/>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1014"/>
              <p:cNvSpPr/>
              <p:nvPr/>
            </p:nvSpPr>
            <p:spPr bwMode="auto">
              <a:xfrm>
                <a:off x="1349" y="1542"/>
                <a:ext cx="4" cy="4"/>
              </a:xfrm>
              <a:custGeom>
                <a:avLst/>
                <a:gdLst>
                  <a:gd name="T0" fmla="*/ 1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1 w 1"/>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1015"/>
              <p:cNvSpPr/>
              <p:nvPr/>
            </p:nvSpPr>
            <p:spPr bwMode="auto">
              <a:xfrm>
                <a:off x="1345" y="1150"/>
                <a:ext cx="8" cy="4"/>
              </a:xfrm>
              <a:custGeom>
                <a:avLst/>
                <a:gdLst>
                  <a:gd name="T0" fmla="*/ 1 w 2"/>
                  <a:gd name="T1" fmla="*/ 1 h 1"/>
                  <a:gd name="T2" fmla="*/ 2 w 2"/>
                  <a:gd name="T3" fmla="*/ 1 h 1"/>
                  <a:gd name="T4" fmla="*/ 1 w 2"/>
                  <a:gd name="T5" fmla="*/ 0 h 1"/>
                  <a:gd name="T6" fmla="*/ 1 w 2"/>
                  <a:gd name="T7" fmla="*/ 0 h 1"/>
                  <a:gd name="T8" fmla="*/ 0 w 2"/>
                  <a:gd name="T9" fmla="*/ 0 h 1"/>
                  <a:gd name="T10" fmla="*/ 1 w 2"/>
                  <a:gd name="T11" fmla="*/ 0 h 1"/>
                  <a:gd name="T12" fmla="*/ 0 w 2"/>
                  <a:gd name="T13" fmla="*/ 0 h 1"/>
                  <a:gd name="T14" fmla="*/ 0 w 2"/>
                  <a:gd name="T15" fmla="*/ 0 h 1"/>
                  <a:gd name="T16" fmla="*/ 0 w 2"/>
                  <a:gd name="T17" fmla="*/ 0 h 1"/>
                  <a:gd name="T18" fmla="*/ 0 w 2"/>
                  <a:gd name="T19" fmla="*/ 1 h 1"/>
                  <a:gd name="T20" fmla="*/ 1 w 2"/>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
                    <a:moveTo>
                      <a:pt x="1" y="1"/>
                    </a:moveTo>
                    <a:cubicBezTo>
                      <a:pt x="2" y="1"/>
                      <a:pt x="2" y="1"/>
                      <a:pt x="2" y="1"/>
                    </a:cubicBezTo>
                    <a:cubicBezTo>
                      <a:pt x="2" y="1"/>
                      <a:pt x="2" y="0"/>
                      <a:pt x="1" y="0"/>
                    </a:cubicBezTo>
                    <a:cubicBezTo>
                      <a:pt x="1" y="0"/>
                      <a:pt x="1" y="0"/>
                      <a:pt x="1" y="0"/>
                    </a:cubicBezTo>
                    <a:cubicBezTo>
                      <a:pt x="0" y="0"/>
                      <a:pt x="0" y="0"/>
                      <a:pt x="0" y="0"/>
                    </a:cubicBezTo>
                    <a:cubicBezTo>
                      <a:pt x="1" y="0"/>
                      <a:pt x="1" y="0"/>
                      <a:pt x="1" y="0"/>
                    </a:cubicBezTo>
                    <a:cubicBezTo>
                      <a:pt x="0" y="0"/>
                      <a:pt x="0" y="0"/>
                      <a:pt x="0" y="0"/>
                    </a:cubicBezTo>
                    <a:cubicBezTo>
                      <a:pt x="0" y="0"/>
                      <a:pt x="0" y="0"/>
                      <a:pt x="0" y="0"/>
                    </a:cubicBezTo>
                    <a:cubicBezTo>
                      <a:pt x="0" y="0"/>
                      <a:pt x="0" y="0"/>
                      <a:pt x="0" y="0"/>
                    </a:cubicBezTo>
                    <a:cubicBezTo>
                      <a:pt x="0" y="1"/>
                      <a:pt x="0"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1016"/>
              <p:cNvSpPr/>
              <p:nvPr/>
            </p:nvSpPr>
            <p:spPr bwMode="auto">
              <a:xfrm>
                <a:off x="1345" y="1166"/>
                <a:ext cx="4" cy="4"/>
              </a:xfrm>
              <a:custGeom>
                <a:avLst/>
                <a:gdLst>
                  <a:gd name="T0" fmla="*/ 0 w 1"/>
                  <a:gd name="T1" fmla="*/ 1 h 1"/>
                  <a:gd name="T2" fmla="*/ 0 w 1"/>
                  <a:gd name="T3" fmla="*/ 1 h 1"/>
                  <a:gd name="T4" fmla="*/ 0 w 1"/>
                  <a:gd name="T5" fmla="*/ 1 h 1"/>
                  <a:gd name="T6" fmla="*/ 1 w 1"/>
                  <a:gd name="T7" fmla="*/ 1 h 1"/>
                  <a:gd name="T8" fmla="*/ 1 w 1"/>
                  <a:gd name="T9" fmla="*/ 1 h 1"/>
                  <a:gd name="T10" fmla="*/ 1 w 1"/>
                  <a:gd name="T11" fmla="*/ 1 h 1"/>
                  <a:gd name="T12" fmla="*/ 1 w 1"/>
                  <a:gd name="T13" fmla="*/ 1 h 1"/>
                  <a:gd name="T14" fmla="*/ 1 w 1"/>
                  <a:gd name="T15" fmla="*/ 0 h 1"/>
                  <a:gd name="T16" fmla="*/ 1 w 1"/>
                  <a:gd name="T17" fmla="*/ 1 h 1"/>
                  <a:gd name="T18" fmla="*/ 0 w 1"/>
                  <a:gd name="T19" fmla="*/ 1 h 1"/>
                  <a:gd name="T20" fmla="*/ 0 w 1"/>
                  <a:gd name="T21" fmla="*/ 1 h 1"/>
                  <a:gd name="T22" fmla="*/ 0 w 1"/>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0" y="1"/>
                    </a:moveTo>
                    <a:cubicBezTo>
                      <a:pt x="0" y="1"/>
                      <a:pt x="0" y="1"/>
                      <a:pt x="0" y="1"/>
                    </a:cubicBez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1"/>
                      <a:pt x="1" y="0"/>
                      <a:pt x="1" y="0"/>
                    </a:cubicBezTo>
                    <a:cubicBezTo>
                      <a:pt x="1" y="0"/>
                      <a:pt x="1" y="1"/>
                      <a:pt x="1" y="1"/>
                    </a:cubicBezTo>
                    <a:cubicBezTo>
                      <a:pt x="1"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1017"/>
              <p:cNvSpPr/>
              <p:nvPr/>
            </p:nvSpPr>
            <p:spPr bwMode="auto">
              <a:xfrm>
                <a:off x="1329" y="1249"/>
                <a:ext cx="4" cy="0"/>
              </a:xfrm>
              <a:custGeom>
                <a:avLst/>
                <a:gdLst>
                  <a:gd name="T0" fmla="*/ 0 w 1"/>
                  <a:gd name="T1" fmla="*/ 1 w 1"/>
                  <a:gd name="T2" fmla="*/ 1 w 1"/>
                  <a:gd name="T3" fmla="*/ 0 w 1"/>
                  <a:gd name="T4" fmla="*/ 0 w 1"/>
                  <a:gd name="T5" fmla="*/ 0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1018"/>
              <p:cNvSpPr/>
              <p:nvPr/>
            </p:nvSpPr>
            <p:spPr bwMode="auto">
              <a:xfrm>
                <a:off x="1325" y="1129"/>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1019"/>
              <p:cNvSpPr/>
              <p:nvPr/>
            </p:nvSpPr>
            <p:spPr bwMode="auto">
              <a:xfrm>
                <a:off x="1325" y="1162"/>
                <a:ext cx="4" cy="0"/>
              </a:xfrm>
              <a:custGeom>
                <a:avLst/>
                <a:gdLst>
                  <a:gd name="T0" fmla="*/ 1 w 1"/>
                  <a:gd name="T1" fmla="*/ 1 w 1"/>
                  <a:gd name="T2" fmla="*/ 0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1020"/>
              <p:cNvSpPr/>
              <p:nvPr/>
            </p:nvSpPr>
            <p:spPr bwMode="auto">
              <a:xfrm>
                <a:off x="1325" y="125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1021"/>
              <p:cNvSpPr/>
              <p:nvPr/>
            </p:nvSpPr>
            <p:spPr bwMode="auto">
              <a:xfrm>
                <a:off x="1320" y="1154"/>
                <a:ext cx="5" cy="0"/>
              </a:xfrm>
              <a:custGeom>
                <a:avLst/>
                <a:gdLst>
                  <a:gd name="T0" fmla="*/ 0 w 1"/>
                  <a:gd name="T1" fmla="*/ 1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1022"/>
              <p:cNvSpPr/>
              <p:nvPr/>
            </p:nvSpPr>
            <p:spPr bwMode="auto">
              <a:xfrm>
                <a:off x="1312" y="1236"/>
                <a:ext cx="13" cy="5"/>
              </a:xfrm>
              <a:custGeom>
                <a:avLst/>
                <a:gdLst>
                  <a:gd name="T0" fmla="*/ 1 w 3"/>
                  <a:gd name="T1" fmla="*/ 1 h 1"/>
                  <a:gd name="T2" fmla="*/ 3 w 3"/>
                  <a:gd name="T3" fmla="*/ 1 h 1"/>
                  <a:gd name="T4" fmla="*/ 3 w 3"/>
                  <a:gd name="T5" fmla="*/ 1 h 1"/>
                  <a:gd name="T6" fmla="*/ 3 w 3"/>
                  <a:gd name="T7" fmla="*/ 1 h 1"/>
                  <a:gd name="T8" fmla="*/ 1 w 3"/>
                  <a:gd name="T9" fmla="*/ 1 h 1"/>
                  <a:gd name="T10" fmla="*/ 0 w 3"/>
                  <a:gd name="T11" fmla="*/ 0 h 1"/>
                  <a:gd name="T12" fmla="*/ 0 w 3"/>
                  <a:gd name="T13" fmla="*/ 0 h 1"/>
                  <a:gd name="T14" fmla="*/ 0 w 3"/>
                  <a:gd name="T15" fmla="*/ 0 h 1"/>
                  <a:gd name="T16" fmla="*/ 0 w 3"/>
                  <a:gd name="T17" fmla="*/ 1 h 1"/>
                  <a:gd name="T18" fmla="*/ 0 w 3"/>
                  <a:gd name="T19" fmla="*/ 1 h 1"/>
                  <a:gd name="T20" fmla="*/ 0 w 3"/>
                  <a:gd name="T21" fmla="*/ 1 h 1"/>
                  <a:gd name="T22" fmla="*/ 1 w 3"/>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
                    <a:moveTo>
                      <a:pt x="1" y="1"/>
                    </a:moveTo>
                    <a:cubicBezTo>
                      <a:pt x="2" y="1"/>
                      <a:pt x="2" y="1"/>
                      <a:pt x="3" y="1"/>
                    </a:cubicBezTo>
                    <a:cubicBezTo>
                      <a:pt x="3" y="1"/>
                      <a:pt x="3" y="1"/>
                      <a:pt x="3" y="1"/>
                    </a:cubicBezTo>
                    <a:cubicBezTo>
                      <a:pt x="3" y="1"/>
                      <a:pt x="3" y="1"/>
                      <a:pt x="3" y="1"/>
                    </a:cubicBezTo>
                    <a:cubicBezTo>
                      <a:pt x="2" y="1"/>
                      <a:pt x="2" y="1"/>
                      <a:pt x="1" y="1"/>
                    </a:cubicBezTo>
                    <a:cubicBezTo>
                      <a:pt x="1" y="0"/>
                      <a:pt x="1"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1023"/>
              <p:cNvSpPr/>
              <p:nvPr/>
            </p:nvSpPr>
            <p:spPr bwMode="auto">
              <a:xfrm>
                <a:off x="1316" y="1129"/>
                <a:ext cx="9" cy="0"/>
              </a:xfrm>
              <a:custGeom>
                <a:avLst/>
                <a:gdLst>
                  <a:gd name="T0" fmla="*/ 0 w 2"/>
                  <a:gd name="T1" fmla="*/ 0 w 2"/>
                  <a:gd name="T2" fmla="*/ 0 w 2"/>
                  <a:gd name="T3" fmla="*/ 1 w 2"/>
                  <a:gd name="T4" fmla="*/ 1 w 2"/>
                  <a:gd name="T5" fmla="*/ 1 w 2"/>
                  <a:gd name="T6" fmla="*/ 1 w 2"/>
                  <a:gd name="T7" fmla="*/ 1 w 2"/>
                  <a:gd name="T8" fmla="*/ 0 w 2"/>
                  <a:gd name="T9" fmla="*/ 0 w 2"/>
                  <a:gd name="T10"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2">
                    <a:moveTo>
                      <a:pt x="0" y="0"/>
                    </a:moveTo>
                    <a:cubicBezTo>
                      <a:pt x="0" y="0"/>
                      <a:pt x="0" y="0"/>
                      <a:pt x="0" y="0"/>
                    </a:cubicBezTo>
                    <a:cubicBezTo>
                      <a:pt x="0" y="0"/>
                      <a:pt x="0" y="0"/>
                      <a:pt x="0" y="0"/>
                    </a:cubicBezTo>
                    <a:cubicBezTo>
                      <a:pt x="0" y="0"/>
                      <a:pt x="0" y="0"/>
                      <a:pt x="1" y="0"/>
                    </a:cubicBezTo>
                    <a:cubicBezTo>
                      <a:pt x="1" y="0"/>
                      <a:pt x="1" y="0"/>
                      <a:pt x="1" y="0"/>
                    </a:cubicBezTo>
                    <a:cubicBezTo>
                      <a:pt x="2" y="0"/>
                      <a:pt x="2"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1024"/>
              <p:cNvSpPr/>
              <p:nvPr/>
            </p:nvSpPr>
            <p:spPr bwMode="auto">
              <a:xfrm>
                <a:off x="1304" y="1253"/>
                <a:ext cx="16" cy="0"/>
              </a:xfrm>
              <a:custGeom>
                <a:avLst/>
                <a:gdLst>
                  <a:gd name="T0" fmla="*/ 4 w 4"/>
                  <a:gd name="T1" fmla="*/ 2 w 4"/>
                  <a:gd name="T2" fmla="*/ 0 w 4"/>
                  <a:gd name="T3" fmla="*/ 0 w 4"/>
                  <a:gd name="T4" fmla="*/ 0 w 4"/>
                  <a:gd name="T5" fmla="*/ 0 w 4"/>
                  <a:gd name="T6" fmla="*/ 2 w 4"/>
                  <a:gd name="T7" fmla="*/ 4 w 4"/>
                  <a:gd name="T8" fmla="*/ 4 w 4"/>
                  <a:gd name="T9" fmla="*/ 4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4">
                    <a:moveTo>
                      <a:pt x="4" y="0"/>
                    </a:moveTo>
                    <a:cubicBezTo>
                      <a:pt x="3" y="0"/>
                      <a:pt x="2" y="0"/>
                      <a:pt x="2" y="0"/>
                    </a:cubicBezTo>
                    <a:cubicBezTo>
                      <a:pt x="1" y="0"/>
                      <a:pt x="0" y="0"/>
                      <a:pt x="0" y="0"/>
                    </a:cubicBezTo>
                    <a:cubicBezTo>
                      <a:pt x="0" y="0"/>
                      <a:pt x="0" y="0"/>
                      <a:pt x="0" y="0"/>
                    </a:cubicBezTo>
                    <a:cubicBezTo>
                      <a:pt x="0" y="0"/>
                      <a:pt x="0" y="0"/>
                      <a:pt x="0" y="0"/>
                    </a:cubicBezTo>
                    <a:cubicBezTo>
                      <a:pt x="0" y="0"/>
                      <a:pt x="0" y="0"/>
                      <a:pt x="0" y="0"/>
                    </a:cubicBezTo>
                    <a:cubicBezTo>
                      <a:pt x="0" y="0"/>
                      <a:pt x="1" y="0"/>
                      <a:pt x="2" y="0"/>
                    </a:cubicBezTo>
                    <a:cubicBezTo>
                      <a:pt x="2" y="0"/>
                      <a:pt x="3" y="0"/>
                      <a:pt x="4" y="0"/>
                    </a:cubicBezTo>
                    <a:cubicBezTo>
                      <a:pt x="4" y="0"/>
                      <a:pt x="4" y="0"/>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1025"/>
              <p:cNvSpPr/>
              <p:nvPr/>
            </p:nvSpPr>
            <p:spPr bwMode="auto">
              <a:xfrm>
                <a:off x="1255" y="1146"/>
                <a:ext cx="41" cy="8"/>
              </a:xfrm>
              <a:custGeom>
                <a:avLst/>
                <a:gdLst>
                  <a:gd name="T0" fmla="*/ 5 w 10"/>
                  <a:gd name="T1" fmla="*/ 1 h 2"/>
                  <a:gd name="T2" fmla="*/ 7 w 10"/>
                  <a:gd name="T3" fmla="*/ 2 h 2"/>
                  <a:gd name="T4" fmla="*/ 10 w 10"/>
                  <a:gd name="T5" fmla="*/ 2 h 2"/>
                  <a:gd name="T6" fmla="*/ 10 w 10"/>
                  <a:gd name="T7" fmla="*/ 2 h 2"/>
                  <a:gd name="T8" fmla="*/ 10 w 10"/>
                  <a:gd name="T9" fmla="*/ 2 h 2"/>
                  <a:gd name="T10" fmla="*/ 7 w 10"/>
                  <a:gd name="T11" fmla="*/ 1 h 2"/>
                  <a:gd name="T12" fmla="*/ 5 w 10"/>
                  <a:gd name="T13" fmla="*/ 1 h 2"/>
                  <a:gd name="T14" fmla="*/ 4 w 10"/>
                  <a:gd name="T15" fmla="*/ 1 h 2"/>
                  <a:gd name="T16" fmla="*/ 3 w 10"/>
                  <a:gd name="T17" fmla="*/ 1 h 2"/>
                  <a:gd name="T18" fmla="*/ 3 w 10"/>
                  <a:gd name="T19" fmla="*/ 1 h 2"/>
                  <a:gd name="T20" fmla="*/ 3 w 10"/>
                  <a:gd name="T21" fmla="*/ 1 h 2"/>
                  <a:gd name="T22" fmla="*/ 3 w 10"/>
                  <a:gd name="T23" fmla="*/ 1 h 2"/>
                  <a:gd name="T24" fmla="*/ 3 w 10"/>
                  <a:gd name="T25" fmla="*/ 1 h 2"/>
                  <a:gd name="T26" fmla="*/ 3 w 10"/>
                  <a:gd name="T27" fmla="*/ 1 h 2"/>
                  <a:gd name="T28" fmla="*/ 1 w 10"/>
                  <a:gd name="T29" fmla="*/ 1 h 2"/>
                  <a:gd name="T30" fmla="*/ 1 w 10"/>
                  <a:gd name="T31" fmla="*/ 1 h 2"/>
                  <a:gd name="T32" fmla="*/ 1 w 10"/>
                  <a:gd name="T33" fmla="*/ 1 h 2"/>
                  <a:gd name="T34" fmla="*/ 0 w 10"/>
                  <a:gd name="T35" fmla="*/ 1 h 2"/>
                  <a:gd name="T36" fmla="*/ 1 w 10"/>
                  <a:gd name="T37" fmla="*/ 1 h 2"/>
                  <a:gd name="T38" fmla="*/ 1 w 10"/>
                  <a:gd name="T39" fmla="*/ 1 h 2"/>
                  <a:gd name="T40" fmla="*/ 1 w 10"/>
                  <a:gd name="T41" fmla="*/ 1 h 2"/>
                  <a:gd name="T42" fmla="*/ 1 w 10"/>
                  <a:gd name="T43" fmla="*/ 1 h 2"/>
                  <a:gd name="T44" fmla="*/ 1 w 10"/>
                  <a:gd name="T45" fmla="*/ 1 h 2"/>
                  <a:gd name="T46" fmla="*/ 2 w 10"/>
                  <a:gd name="T47" fmla="*/ 1 h 2"/>
                  <a:gd name="T48" fmla="*/ 3 w 10"/>
                  <a:gd name="T49" fmla="*/ 1 h 2"/>
                  <a:gd name="T50" fmla="*/ 3 w 10"/>
                  <a:gd name="T51" fmla="*/ 1 h 2"/>
                  <a:gd name="T52" fmla="*/ 3 w 10"/>
                  <a:gd name="T53" fmla="*/ 1 h 2"/>
                  <a:gd name="T54" fmla="*/ 3 w 10"/>
                  <a:gd name="T55" fmla="*/ 1 h 2"/>
                  <a:gd name="T56" fmla="*/ 5 w 10"/>
                  <a:gd name="T5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2">
                    <a:moveTo>
                      <a:pt x="5" y="1"/>
                    </a:moveTo>
                    <a:cubicBezTo>
                      <a:pt x="6" y="1"/>
                      <a:pt x="6" y="2"/>
                      <a:pt x="7" y="2"/>
                    </a:cubicBezTo>
                    <a:cubicBezTo>
                      <a:pt x="8" y="2"/>
                      <a:pt x="9" y="2"/>
                      <a:pt x="10" y="2"/>
                    </a:cubicBezTo>
                    <a:cubicBezTo>
                      <a:pt x="10" y="2"/>
                      <a:pt x="10" y="2"/>
                      <a:pt x="10" y="2"/>
                    </a:cubicBezTo>
                    <a:cubicBezTo>
                      <a:pt x="10" y="2"/>
                      <a:pt x="10" y="2"/>
                      <a:pt x="10" y="2"/>
                    </a:cubicBezTo>
                    <a:cubicBezTo>
                      <a:pt x="9" y="1"/>
                      <a:pt x="8" y="1"/>
                      <a:pt x="7" y="1"/>
                    </a:cubicBezTo>
                    <a:cubicBezTo>
                      <a:pt x="7" y="1"/>
                      <a:pt x="6" y="1"/>
                      <a:pt x="5" y="1"/>
                    </a:cubicBezTo>
                    <a:cubicBezTo>
                      <a:pt x="5" y="1"/>
                      <a:pt x="4" y="1"/>
                      <a:pt x="4" y="1"/>
                    </a:cubicBezTo>
                    <a:cubicBezTo>
                      <a:pt x="4" y="1"/>
                      <a:pt x="3" y="1"/>
                      <a:pt x="3" y="1"/>
                    </a:cubicBezTo>
                    <a:cubicBezTo>
                      <a:pt x="3" y="1"/>
                      <a:pt x="3" y="1"/>
                      <a:pt x="3" y="1"/>
                    </a:cubicBezTo>
                    <a:cubicBezTo>
                      <a:pt x="3" y="1"/>
                      <a:pt x="3" y="1"/>
                      <a:pt x="3" y="1"/>
                    </a:cubicBezTo>
                    <a:cubicBezTo>
                      <a:pt x="3" y="1"/>
                      <a:pt x="3" y="1"/>
                      <a:pt x="3" y="1"/>
                    </a:cubicBezTo>
                    <a:cubicBezTo>
                      <a:pt x="3" y="1"/>
                      <a:pt x="3" y="1"/>
                      <a:pt x="3" y="1"/>
                    </a:cubicBezTo>
                    <a:cubicBezTo>
                      <a:pt x="3" y="1"/>
                      <a:pt x="2" y="1"/>
                      <a:pt x="3" y="1"/>
                    </a:cubicBezTo>
                    <a:cubicBezTo>
                      <a:pt x="3" y="1"/>
                      <a:pt x="2" y="0"/>
                      <a:pt x="1" y="1"/>
                    </a:cubicBezTo>
                    <a:cubicBezTo>
                      <a:pt x="1" y="1"/>
                      <a:pt x="1" y="1"/>
                      <a:pt x="1" y="1"/>
                    </a:cubicBezTo>
                    <a:cubicBezTo>
                      <a:pt x="1" y="1"/>
                      <a:pt x="1" y="1"/>
                      <a:pt x="1" y="1"/>
                    </a:cubicBezTo>
                    <a:cubicBezTo>
                      <a:pt x="1" y="1"/>
                      <a:pt x="1" y="0"/>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2" y="1"/>
                    </a:cubicBezTo>
                    <a:cubicBezTo>
                      <a:pt x="2" y="1"/>
                      <a:pt x="2" y="1"/>
                      <a:pt x="3" y="1"/>
                    </a:cubicBezTo>
                    <a:cubicBezTo>
                      <a:pt x="3" y="1"/>
                      <a:pt x="3" y="1"/>
                      <a:pt x="3" y="1"/>
                    </a:cubicBezTo>
                    <a:cubicBezTo>
                      <a:pt x="3" y="1"/>
                      <a:pt x="3" y="1"/>
                      <a:pt x="3" y="1"/>
                    </a:cubicBezTo>
                    <a:cubicBezTo>
                      <a:pt x="3" y="1"/>
                      <a:pt x="3" y="1"/>
                      <a:pt x="3" y="1"/>
                    </a:cubicBezTo>
                    <a:cubicBezTo>
                      <a:pt x="4" y="1"/>
                      <a:pt x="4"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1026"/>
              <p:cNvSpPr/>
              <p:nvPr/>
            </p:nvSpPr>
            <p:spPr bwMode="auto">
              <a:xfrm>
                <a:off x="1288" y="1236"/>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1027"/>
              <p:cNvSpPr/>
              <p:nvPr/>
            </p:nvSpPr>
            <p:spPr bwMode="auto">
              <a:xfrm>
                <a:off x="1284" y="1269"/>
                <a:ext cx="8" cy="0"/>
              </a:xfrm>
              <a:custGeom>
                <a:avLst/>
                <a:gdLst>
                  <a:gd name="T0" fmla="*/ 0 w 2"/>
                  <a:gd name="T1" fmla="*/ 0 w 2"/>
                  <a:gd name="T2" fmla="*/ 0 w 2"/>
                  <a:gd name="T3" fmla="*/ 0 w 2"/>
                  <a:gd name="T4" fmla="*/ 1 w 2"/>
                  <a:gd name="T5" fmla="*/ 1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2"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1028"/>
              <p:cNvSpPr/>
              <p:nvPr/>
            </p:nvSpPr>
            <p:spPr bwMode="auto">
              <a:xfrm>
                <a:off x="1276" y="1129"/>
                <a:ext cx="12" cy="4"/>
              </a:xfrm>
              <a:custGeom>
                <a:avLst/>
                <a:gdLst>
                  <a:gd name="T0" fmla="*/ 3 w 3"/>
                  <a:gd name="T1" fmla="*/ 1 h 1"/>
                  <a:gd name="T2" fmla="*/ 3 w 3"/>
                  <a:gd name="T3" fmla="*/ 0 h 1"/>
                  <a:gd name="T4" fmla="*/ 3 w 3"/>
                  <a:gd name="T5" fmla="*/ 0 h 1"/>
                  <a:gd name="T6" fmla="*/ 1 w 3"/>
                  <a:gd name="T7" fmla="*/ 0 h 1"/>
                  <a:gd name="T8" fmla="*/ 0 w 3"/>
                  <a:gd name="T9" fmla="*/ 0 h 1"/>
                  <a:gd name="T10" fmla="*/ 0 w 3"/>
                  <a:gd name="T11" fmla="*/ 0 h 1"/>
                  <a:gd name="T12" fmla="*/ 0 w 3"/>
                  <a:gd name="T13" fmla="*/ 0 h 1"/>
                  <a:gd name="T14" fmla="*/ 0 w 3"/>
                  <a:gd name="T15" fmla="*/ 0 h 1"/>
                  <a:gd name="T16" fmla="*/ 1 w 3"/>
                  <a:gd name="T17" fmla="*/ 0 h 1"/>
                  <a:gd name="T18" fmla="*/ 3 w 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3" y="1"/>
                    </a:moveTo>
                    <a:cubicBezTo>
                      <a:pt x="3" y="1"/>
                      <a:pt x="3" y="0"/>
                      <a:pt x="3" y="0"/>
                    </a:cubicBezTo>
                    <a:cubicBezTo>
                      <a:pt x="3" y="0"/>
                      <a:pt x="3" y="0"/>
                      <a:pt x="3" y="0"/>
                    </a:cubicBezTo>
                    <a:cubicBezTo>
                      <a:pt x="2" y="0"/>
                      <a:pt x="2"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2" y="0"/>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1029"/>
              <p:cNvSpPr/>
              <p:nvPr/>
            </p:nvSpPr>
            <p:spPr bwMode="auto">
              <a:xfrm>
                <a:off x="1280" y="1460"/>
                <a:ext cx="8" cy="4"/>
              </a:xfrm>
              <a:custGeom>
                <a:avLst/>
                <a:gdLst>
                  <a:gd name="T0" fmla="*/ 1 w 2"/>
                  <a:gd name="T1" fmla="*/ 0 h 1"/>
                  <a:gd name="T2" fmla="*/ 1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1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0 h 1"/>
                  <a:gd name="T32" fmla="*/ 2 w 2"/>
                  <a:gd name="T33" fmla="*/ 0 h 1"/>
                  <a:gd name="T34" fmla="*/ 1 w 2"/>
                  <a:gd name="T35" fmla="*/ 0 h 1"/>
                  <a:gd name="T36" fmla="*/ 1 w 2"/>
                  <a:gd name="T3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1" y="1"/>
                      <a:pt x="1" y="0"/>
                    </a:cubicBezTo>
                    <a:cubicBezTo>
                      <a:pt x="1" y="0"/>
                      <a:pt x="1" y="1"/>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2" y="0"/>
                      <a:pt x="2" y="0"/>
                    </a:cubicBezTo>
                    <a:cubicBezTo>
                      <a:pt x="2" y="0"/>
                      <a:pt x="2"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1030"/>
              <p:cNvSpPr/>
              <p:nvPr/>
            </p:nvSpPr>
            <p:spPr bwMode="auto">
              <a:xfrm>
                <a:off x="1276" y="1212"/>
                <a:ext cx="4" cy="0"/>
              </a:xfrm>
              <a:custGeom>
                <a:avLst/>
                <a:gdLst>
                  <a:gd name="T0" fmla="*/ 0 w 1"/>
                  <a:gd name="T1" fmla="*/ 0 w 1"/>
                  <a:gd name="T2" fmla="*/ 0 w 1"/>
                  <a:gd name="T3" fmla="*/ 1 w 1"/>
                  <a:gd name="T4" fmla="*/ 1 w 1"/>
                  <a:gd name="T5" fmla="*/ 1 w 1"/>
                  <a:gd name="T6" fmla="*/ 1 w 1"/>
                  <a:gd name="T7" fmla="*/ 1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1031"/>
              <p:cNvSpPr/>
              <p:nvPr/>
            </p:nvSpPr>
            <p:spPr bwMode="auto">
              <a:xfrm>
                <a:off x="1276" y="1224"/>
                <a:ext cx="4" cy="4"/>
              </a:xfrm>
              <a:custGeom>
                <a:avLst/>
                <a:gdLst>
                  <a:gd name="T0" fmla="*/ 0 w 1"/>
                  <a:gd name="T1" fmla="*/ 1 h 1"/>
                  <a:gd name="T2" fmla="*/ 1 w 1"/>
                  <a:gd name="T3" fmla="*/ 1 h 1"/>
                  <a:gd name="T4" fmla="*/ 1 w 1"/>
                  <a:gd name="T5" fmla="*/ 1 h 1"/>
                  <a:gd name="T6" fmla="*/ 1 w 1"/>
                  <a:gd name="T7" fmla="*/ 1 h 1"/>
                  <a:gd name="T8" fmla="*/ 0 w 1"/>
                  <a:gd name="T9" fmla="*/ 0 h 1"/>
                  <a:gd name="T10" fmla="*/ 0 w 1"/>
                  <a:gd name="T11" fmla="*/ 0 h 1"/>
                  <a:gd name="T12" fmla="*/ 0 w 1"/>
                  <a:gd name="T13" fmla="*/ 0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0" y="1"/>
                      <a:pt x="1" y="1"/>
                    </a:cubicBezTo>
                    <a:cubicBezTo>
                      <a:pt x="1" y="1"/>
                      <a:pt x="1" y="1"/>
                      <a:pt x="1" y="1"/>
                    </a:cubicBezTo>
                    <a:cubicBezTo>
                      <a:pt x="1" y="1"/>
                      <a:pt x="1" y="1"/>
                      <a:pt x="1" y="1"/>
                    </a:cubicBezTo>
                    <a:cubicBezTo>
                      <a:pt x="0" y="1"/>
                      <a:pt x="0" y="1"/>
                      <a:pt x="0" y="0"/>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1032"/>
              <p:cNvSpPr/>
              <p:nvPr/>
            </p:nvSpPr>
            <p:spPr bwMode="auto">
              <a:xfrm>
                <a:off x="1276" y="1393"/>
                <a:ext cx="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1033"/>
              <p:cNvSpPr/>
              <p:nvPr/>
            </p:nvSpPr>
            <p:spPr bwMode="auto">
              <a:xfrm>
                <a:off x="1263" y="1208"/>
                <a:ext cx="13" cy="4"/>
              </a:xfrm>
              <a:custGeom>
                <a:avLst/>
                <a:gdLst>
                  <a:gd name="T0" fmla="*/ 3 w 3"/>
                  <a:gd name="T1" fmla="*/ 0 h 1"/>
                  <a:gd name="T2" fmla="*/ 2 w 3"/>
                  <a:gd name="T3" fmla="*/ 0 h 1"/>
                  <a:gd name="T4" fmla="*/ 0 w 3"/>
                  <a:gd name="T5" fmla="*/ 0 h 1"/>
                  <a:gd name="T6" fmla="*/ 0 w 3"/>
                  <a:gd name="T7" fmla="*/ 0 h 1"/>
                  <a:gd name="T8" fmla="*/ 0 w 3"/>
                  <a:gd name="T9" fmla="*/ 0 h 1"/>
                  <a:gd name="T10" fmla="*/ 0 w 3"/>
                  <a:gd name="T11" fmla="*/ 0 h 1"/>
                  <a:gd name="T12" fmla="*/ 2 w 3"/>
                  <a:gd name="T13" fmla="*/ 1 h 1"/>
                  <a:gd name="T14" fmla="*/ 3 w 3"/>
                  <a:gd name="T15" fmla="*/ 1 h 1"/>
                  <a:gd name="T16" fmla="*/ 3 w 3"/>
                  <a:gd name="T17" fmla="*/ 1 h 1"/>
                  <a:gd name="T18" fmla="*/ 3 w 3"/>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3" y="0"/>
                    </a:move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1" y="1"/>
                      <a:pt x="1" y="1"/>
                      <a:pt x="2" y="1"/>
                    </a:cubicBezTo>
                    <a:cubicBezTo>
                      <a:pt x="2" y="1"/>
                      <a:pt x="2" y="1"/>
                      <a:pt x="3" y="1"/>
                    </a:cubicBezTo>
                    <a:cubicBezTo>
                      <a:pt x="3" y="1"/>
                      <a:pt x="3" y="1"/>
                      <a:pt x="3" y="1"/>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1034"/>
              <p:cNvSpPr/>
              <p:nvPr/>
            </p:nvSpPr>
            <p:spPr bwMode="auto">
              <a:xfrm>
                <a:off x="1267" y="1274"/>
                <a:ext cx="4" cy="0"/>
              </a:xfrm>
              <a:custGeom>
                <a:avLst/>
                <a:gdLst>
                  <a:gd name="T0" fmla="*/ 0 w 1"/>
                  <a:gd name="T1" fmla="*/ 0 w 1"/>
                  <a:gd name="T2" fmla="*/ 1 w 1"/>
                  <a:gd name="T3" fmla="*/ 1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Oval 1035"/>
              <p:cNvSpPr>
                <a:spLocks noChangeArrowheads="1"/>
              </p:cNvSpPr>
              <p:nvPr/>
            </p:nvSpPr>
            <p:spPr bwMode="auto">
              <a:xfrm>
                <a:off x="1271" y="112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1036"/>
              <p:cNvSpPr/>
              <p:nvPr/>
            </p:nvSpPr>
            <p:spPr bwMode="auto">
              <a:xfrm>
                <a:off x="1259" y="1141"/>
                <a:ext cx="12" cy="5"/>
              </a:xfrm>
              <a:custGeom>
                <a:avLst/>
                <a:gdLst>
                  <a:gd name="T0" fmla="*/ 3 w 3"/>
                  <a:gd name="T1" fmla="*/ 1 h 1"/>
                  <a:gd name="T2" fmla="*/ 3 w 3"/>
                  <a:gd name="T3" fmla="*/ 1 h 1"/>
                  <a:gd name="T4" fmla="*/ 3 w 3"/>
                  <a:gd name="T5" fmla="*/ 1 h 1"/>
                  <a:gd name="T6" fmla="*/ 2 w 3"/>
                  <a:gd name="T7" fmla="*/ 1 h 1"/>
                  <a:gd name="T8" fmla="*/ 1 w 3"/>
                  <a:gd name="T9" fmla="*/ 0 h 1"/>
                  <a:gd name="T10" fmla="*/ 0 w 3"/>
                  <a:gd name="T11" fmla="*/ 0 h 1"/>
                  <a:gd name="T12" fmla="*/ 0 w 3"/>
                  <a:gd name="T13" fmla="*/ 1 h 1"/>
                  <a:gd name="T14" fmla="*/ 1 w 3"/>
                  <a:gd name="T15" fmla="*/ 1 h 1"/>
                  <a:gd name="T16" fmla="*/ 1 w 3"/>
                  <a:gd name="T17" fmla="*/ 1 h 1"/>
                  <a:gd name="T18" fmla="*/ 2 w 3"/>
                  <a:gd name="T19" fmla="*/ 1 h 1"/>
                  <a:gd name="T20" fmla="*/ 3 w 3"/>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1">
                    <a:moveTo>
                      <a:pt x="3" y="1"/>
                    </a:moveTo>
                    <a:cubicBezTo>
                      <a:pt x="3" y="1"/>
                      <a:pt x="3" y="1"/>
                      <a:pt x="3" y="1"/>
                    </a:cubicBezTo>
                    <a:cubicBezTo>
                      <a:pt x="3" y="1"/>
                      <a:pt x="3" y="1"/>
                      <a:pt x="3" y="1"/>
                    </a:cubicBezTo>
                    <a:cubicBezTo>
                      <a:pt x="2" y="0"/>
                      <a:pt x="2" y="1"/>
                      <a:pt x="2" y="1"/>
                    </a:cubicBezTo>
                    <a:cubicBezTo>
                      <a:pt x="1" y="1"/>
                      <a:pt x="1" y="1"/>
                      <a:pt x="1" y="0"/>
                    </a:cubicBezTo>
                    <a:cubicBezTo>
                      <a:pt x="1" y="0"/>
                      <a:pt x="0" y="0"/>
                      <a:pt x="0" y="0"/>
                    </a:cubicBezTo>
                    <a:cubicBezTo>
                      <a:pt x="0" y="1"/>
                      <a:pt x="0" y="0"/>
                      <a:pt x="0" y="1"/>
                    </a:cubicBezTo>
                    <a:cubicBezTo>
                      <a:pt x="0" y="1"/>
                      <a:pt x="0" y="1"/>
                      <a:pt x="1" y="1"/>
                    </a:cubicBezTo>
                    <a:cubicBezTo>
                      <a:pt x="1" y="1"/>
                      <a:pt x="1" y="1"/>
                      <a:pt x="1" y="1"/>
                    </a:cubicBezTo>
                    <a:cubicBezTo>
                      <a:pt x="1" y="1"/>
                      <a:pt x="1" y="1"/>
                      <a:pt x="2" y="1"/>
                    </a:cubicBezTo>
                    <a:cubicBezTo>
                      <a:pt x="2" y="1"/>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1037"/>
              <p:cNvSpPr/>
              <p:nvPr/>
            </p:nvSpPr>
            <p:spPr bwMode="auto">
              <a:xfrm>
                <a:off x="1247" y="1232"/>
                <a:ext cx="20" cy="4"/>
              </a:xfrm>
              <a:custGeom>
                <a:avLst/>
                <a:gdLst>
                  <a:gd name="T0" fmla="*/ 0 w 5"/>
                  <a:gd name="T1" fmla="*/ 0 h 1"/>
                  <a:gd name="T2" fmla="*/ 0 w 5"/>
                  <a:gd name="T3" fmla="*/ 1 h 1"/>
                  <a:gd name="T4" fmla="*/ 0 w 5"/>
                  <a:gd name="T5" fmla="*/ 1 h 1"/>
                  <a:gd name="T6" fmla="*/ 0 w 5"/>
                  <a:gd name="T7" fmla="*/ 1 h 1"/>
                  <a:gd name="T8" fmla="*/ 3 w 5"/>
                  <a:gd name="T9" fmla="*/ 1 h 1"/>
                  <a:gd name="T10" fmla="*/ 5 w 5"/>
                  <a:gd name="T11" fmla="*/ 1 h 1"/>
                  <a:gd name="T12" fmla="*/ 5 w 5"/>
                  <a:gd name="T13" fmla="*/ 1 h 1"/>
                  <a:gd name="T14" fmla="*/ 5 w 5"/>
                  <a:gd name="T15" fmla="*/ 1 h 1"/>
                  <a:gd name="T16" fmla="*/ 3 w 5"/>
                  <a:gd name="T17" fmla="*/ 1 h 1"/>
                  <a:gd name="T18" fmla="*/ 0 w 5"/>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
                    <a:moveTo>
                      <a:pt x="0" y="0"/>
                    </a:moveTo>
                    <a:cubicBezTo>
                      <a:pt x="0" y="0"/>
                      <a:pt x="0" y="0"/>
                      <a:pt x="0" y="1"/>
                    </a:cubicBezTo>
                    <a:cubicBezTo>
                      <a:pt x="0" y="1"/>
                      <a:pt x="0" y="1"/>
                      <a:pt x="0" y="1"/>
                    </a:cubicBezTo>
                    <a:cubicBezTo>
                      <a:pt x="0" y="1"/>
                      <a:pt x="0" y="1"/>
                      <a:pt x="0" y="1"/>
                    </a:cubicBezTo>
                    <a:cubicBezTo>
                      <a:pt x="1" y="1"/>
                      <a:pt x="2" y="1"/>
                      <a:pt x="3" y="1"/>
                    </a:cubicBezTo>
                    <a:cubicBezTo>
                      <a:pt x="4" y="1"/>
                      <a:pt x="4" y="1"/>
                      <a:pt x="5" y="1"/>
                    </a:cubicBezTo>
                    <a:cubicBezTo>
                      <a:pt x="5" y="1"/>
                      <a:pt x="5" y="1"/>
                      <a:pt x="5" y="1"/>
                    </a:cubicBezTo>
                    <a:cubicBezTo>
                      <a:pt x="5" y="1"/>
                      <a:pt x="5" y="1"/>
                      <a:pt x="5" y="1"/>
                    </a:cubicBezTo>
                    <a:cubicBezTo>
                      <a:pt x="4" y="1"/>
                      <a:pt x="4" y="1"/>
                      <a:pt x="3" y="1"/>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1038"/>
              <p:cNvSpPr/>
              <p:nvPr/>
            </p:nvSpPr>
            <p:spPr bwMode="auto">
              <a:xfrm>
                <a:off x="1263" y="1410"/>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1039"/>
              <p:cNvSpPr/>
              <p:nvPr/>
            </p:nvSpPr>
            <p:spPr bwMode="auto">
              <a:xfrm>
                <a:off x="1251" y="1414"/>
                <a:ext cx="12" cy="4"/>
              </a:xfrm>
              <a:custGeom>
                <a:avLst/>
                <a:gdLst>
                  <a:gd name="T0" fmla="*/ 3 w 3"/>
                  <a:gd name="T1" fmla="*/ 1 h 1"/>
                  <a:gd name="T2" fmla="*/ 2 w 3"/>
                  <a:gd name="T3" fmla="*/ 1 h 1"/>
                  <a:gd name="T4" fmla="*/ 0 w 3"/>
                  <a:gd name="T5" fmla="*/ 1 h 1"/>
                  <a:gd name="T6" fmla="*/ 0 w 3"/>
                  <a:gd name="T7" fmla="*/ 1 h 1"/>
                  <a:gd name="T8" fmla="*/ 0 w 3"/>
                  <a:gd name="T9" fmla="*/ 1 h 1"/>
                  <a:gd name="T10" fmla="*/ 1 w 3"/>
                  <a:gd name="T11" fmla="*/ 1 h 1"/>
                  <a:gd name="T12" fmla="*/ 2 w 3"/>
                  <a:gd name="T13" fmla="*/ 1 h 1"/>
                  <a:gd name="T14" fmla="*/ 3 w 3"/>
                  <a:gd name="T15" fmla="*/ 1 h 1"/>
                  <a:gd name="T16" fmla="*/ 3 w 3"/>
                  <a:gd name="T17" fmla="*/ 1 h 1"/>
                  <a:gd name="T18" fmla="*/ 3 w 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3" y="1"/>
                    </a:moveTo>
                    <a:cubicBezTo>
                      <a:pt x="3" y="1"/>
                      <a:pt x="2" y="1"/>
                      <a:pt x="2" y="1"/>
                    </a:cubicBezTo>
                    <a:cubicBezTo>
                      <a:pt x="1" y="1"/>
                      <a:pt x="1" y="0"/>
                      <a:pt x="0" y="1"/>
                    </a:cubicBezTo>
                    <a:cubicBezTo>
                      <a:pt x="0" y="1"/>
                      <a:pt x="0" y="1"/>
                      <a:pt x="0" y="1"/>
                    </a:cubicBezTo>
                    <a:cubicBezTo>
                      <a:pt x="0" y="1"/>
                      <a:pt x="0" y="1"/>
                      <a:pt x="0" y="1"/>
                    </a:cubicBezTo>
                    <a:cubicBezTo>
                      <a:pt x="0" y="1"/>
                      <a:pt x="0" y="1"/>
                      <a:pt x="1" y="1"/>
                    </a:cubicBezTo>
                    <a:cubicBezTo>
                      <a:pt x="1" y="1"/>
                      <a:pt x="1" y="1"/>
                      <a:pt x="2" y="1"/>
                    </a:cubicBezTo>
                    <a:cubicBezTo>
                      <a:pt x="2" y="1"/>
                      <a:pt x="3" y="1"/>
                      <a:pt x="3" y="1"/>
                    </a:cubicBezTo>
                    <a:cubicBezTo>
                      <a:pt x="3" y="1"/>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1040"/>
              <p:cNvSpPr/>
              <p:nvPr/>
            </p:nvSpPr>
            <p:spPr bwMode="auto">
              <a:xfrm>
                <a:off x="1255" y="1464"/>
                <a:ext cx="8" cy="4"/>
              </a:xfrm>
              <a:custGeom>
                <a:avLst/>
                <a:gdLst>
                  <a:gd name="T0" fmla="*/ 1 w 2"/>
                  <a:gd name="T1" fmla="*/ 0 h 1"/>
                  <a:gd name="T2" fmla="*/ 1 w 2"/>
                  <a:gd name="T3" fmla="*/ 0 h 1"/>
                  <a:gd name="T4" fmla="*/ 0 w 2"/>
                  <a:gd name="T5" fmla="*/ 1 h 1"/>
                  <a:gd name="T6" fmla="*/ 0 w 2"/>
                  <a:gd name="T7" fmla="*/ 1 h 1"/>
                  <a:gd name="T8" fmla="*/ 1 w 2"/>
                  <a:gd name="T9" fmla="*/ 1 h 1"/>
                  <a:gd name="T10" fmla="*/ 1 w 2"/>
                  <a:gd name="T11" fmla="*/ 1 h 1"/>
                  <a:gd name="T12" fmla="*/ 1 w 2"/>
                  <a:gd name="T13" fmla="*/ 1 h 1"/>
                  <a:gd name="T14" fmla="*/ 2 w 2"/>
                  <a:gd name="T15" fmla="*/ 1 h 1"/>
                  <a:gd name="T16" fmla="*/ 2 w 2"/>
                  <a:gd name="T17" fmla="*/ 1 h 1"/>
                  <a:gd name="T18" fmla="*/ 1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1" y="0"/>
                    </a:moveTo>
                    <a:cubicBezTo>
                      <a:pt x="1" y="0"/>
                      <a:pt x="1" y="0"/>
                      <a:pt x="1" y="0"/>
                    </a:cubicBezTo>
                    <a:cubicBezTo>
                      <a:pt x="1" y="0"/>
                      <a:pt x="1" y="0"/>
                      <a:pt x="0" y="1"/>
                    </a:cubicBezTo>
                    <a:cubicBezTo>
                      <a:pt x="0" y="1"/>
                      <a:pt x="0" y="1"/>
                      <a:pt x="0" y="1"/>
                    </a:cubicBezTo>
                    <a:cubicBezTo>
                      <a:pt x="0" y="1"/>
                      <a:pt x="1" y="1"/>
                      <a:pt x="1" y="1"/>
                    </a:cubicBezTo>
                    <a:cubicBezTo>
                      <a:pt x="1" y="1"/>
                      <a:pt x="1" y="1"/>
                      <a:pt x="1" y="1"/>
                    </a:cubicBezTo>
                    <a:cubicBezTo>
                      <a:pt x="1" y="1"/>
                      <a:pt x="1" y="1"/>
                      <a:pt x="1" y="1"/>
                    </a:cubicBezTo>
                    <a:cubicBezTo>
                      <a:pt x="2" y="1"/>
                      <a:pt x="2" y="1"/>
                      <a:pt x="2" y="1"/>
                    </a:cubicBezTo>
                    <a:cubicBezTo>
                      <a:pt x="2" y="1"/>
                      <a:pt x="2" y="1"/>
                      <a:pt x="2"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1041"/>
              <p:cNvSpPr/>
              <p:nvPr/>
            </p:nvSpPr>
            <p:spPr bwMode="auto">
              <a:xfrm>
                <a:off x="1251" y="1418"/>
                <a:ext cx="8" cy="4"/>
              </a:xfrm>
              <a:custGeom>
                <a:avLst/>
                <a:gdLst>
                  <a:gd name="T0" fmla="*/ 2 w 2"/>
                  <a:gd name="T1" fmla="*/ 0 h 1"/>
                  <a:gd name="T2" fmla="*/ 2 w 2"/>
                  <a:gd name="T3" fmla="*/ 0 h 1"/>
                  <a:gd name="T4" fmla="*/ 2 w 2"/>
                  <a:gd name="T5" fmla="*/ 0 h 1"/>
                  <a:gd name="T6" fmla="*/ 1 w 2"/>
                  <a:gd name="T7" fmla="*/ 0 h 1"/>
                  <a:gd name="T8" fmla="*/ 0 w 2"/>
                  <a:gd name="T9" fmla="*/ 0 h 1"/>
                  <a:gd name="T10" fmla="*/ 0 w 2"/>
                  <a:gd name="T11" fmla="*/ 0 h 1"/>
                  <a:gd name="T12" fmla="*/ 0 w 2"/>
                  <a:gd name="T13" fmla="*/ 0 h 1"/>
                  <a:gd name="T14" fmla="*/ 0 w 2"/>
                  <a:gd name="T15" fmla="*/ 0 h 1"/>
                  <a:gd name="T16" fmla="*/ 0 w 2"/>
                  <a:gd name="T17" fmla="*/ 0 h 1"/>
                  <a:gd name="T18" fmla="*/ 1 w 2"/>
                  <a:gd name="T19" fmla="*/ 0 h 1"/>
                  <a:gd name="T20" fmla="*/ 1 w 2"/>
                  <a:gd name="T21" fmla="*/ 1 h 1"/>
                  <a:gd name="T22" fmla="*/ 2 w 2"/>
                  <a:gd name="T23" fmla="*/ 1 h 1"/>
                  <a:gd name="T24" fmla="*/ 2 w 2"/>
                  <a:gd name="T25" fmla="*/ 0 h 1"/>
                  <a:gd name="T26" fmla="*/ 2 w 2"/>
                  <a:gd name="T27" fmla="*/ 1 h 1"/>
                  <a:gd name="T28" fmla="*/ 2 w 2"/>
                  <a:gd name="T29" fmla="*/ 1 h 1"/>
                  <a:gd name="T30" fmla="*/ 2 w 2"/>
                  <a:gd name="T31" fmla="*/ 0 h 1"/>
                  <a:gd name="T32" fmla="*/ 2 w 2"/>
                  <a:gd name="T33" fmla="*/ 0 h 1"/>
                  <a:gd name="T34" fmla="*/ 2 w 2"/>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 h="1">
                    <a:moveTo>
                      <a:pt x="2" y="0"/>
                    </a:moveTo>
                    <a:cubicBezTo>
                      <a:pt x="2" y="0"/>
                      <a:pt x="2" y="0"/>
                      <a:pt x="2" y="0"/>
                    </a:cubicBezTo>
                    <a:cubicBezTo>
                      <a:pt x="2" y="0"/>
                      <a:pt x="2" y="0"/>
                      <a:pt x="2" y="0"/>
                    </a:cubicBezTo>
                    <a:cubicBezTo>
                      <a:pt x="2"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1"/>
                      <a:pt x="1" y="0"/>
                    </a:cubicBezTo>
                    <a:cubicBezTo>
                      <a:pt x="1" y="1"/>
                      <a:pt x="1" y="1"/>
                      <a:pt x="1" y="1"/>
                    </a:cubicBezTo>
                    <a:cubicBezTo>
                      <a:pt x="1" y="1"/>
                      <a:pt x="2" y="1"/>
                      <a:pt x="2" y="1"/>
                    </a:cubicBezTo>
                    <a:cubicBezTo>
                      <a:pt x="2" y="0"/>
                      <a:pt x="2" y="0"/>
                      <a:pt x="2" y="0"/>
                    </a:cubicBezTo>
                    <a:cubicBezTo>
                      <a:pt x="2" y="1"/>
                      <a:pt x="2" y="1"/>
                      <a:pt x="2" y="1"/>
                    </a:cubicBezTo>
                    <a:cubicBezTo>
                      <a:pt x="2" y="1"/>
                      <a:pt x="2" y="1"/>
                      <a:pt x="2" y="1"/>
                    </a:cubicBezTo>
                    <a:cubicBezTo>
                      <a:pt x="2" y="1"/>
                      <a:pt x="2" y="1"/>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1042"/>
              <p:cNvSpPr/>
              <p:nvPr/>
            </p:nvSpPr>
            <p:spPr bwMode="auto">
              <a:xfrm>
                <a:off x="1255" y="1443"/>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1043"/>
              <p:cNvSpPr/>
              <p:nvPr/>
            </p:nvSpPr>
            <p:spPr bwMode="auto">
              <a:xfrm>
                <a:off x="1243" y="1410"/>
                <a:ext cx="12" cy="4"/>
              </a:xfrm>
              <a:custGeom>
                <a:avLst/>
                <a:gdLst>
                  <a:gd name="T0" fmla="*/ 3 w 3"/>
                  <a:gd name="T1" fmla="*/ 1 h 1"/>
                  <a:gd name="T2" fmla="*/ 3 w 3"/>
                  <a:gd name="T3" fmla="*/ 1 h 1"/>
                  <a:gd name="T4" fmla="*/ 3 w 3"/>
                  <a:gd name="T5" fmla="*/ 0 h 1"/>
                  <a:gd name="T6" fmla="*/ 0 w 3"/>
                  <a:gd name="T7" fmla="*/ 0 h 1"/>
                  <a:gd name="T8" fmla="*/ 0 w 3"/>
                  <a:gd name="T9" fmla="*/ 0 h 1"/>
                  <a:gd name="T10" fmla="*/ 0 w 3"/>
                  <a:gd name="T11" fmla="*/ 0 h 1"/>
                  <a:gd name="T12" fmla="*/ 0 w 3"/>
                  <a:gd name="T13" fmla="*/ 0 h 1"/>
                  <a:gd name="T14" fmla="*/ 3 w 3"/>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1"/>
                    </a:moveTo>
                    <a:cubicBezTo>
                      <a:pt x="3" y="1"/>
                      <a:pt x="3" y="1"/>
                      <a:pt x="3" y="1"/>
                    </a:cubicBezTo>
                    <a:cubicBezTo>
                      <a:pt x="3" y="0"/>
                      <a:pt x="3" y="0"/>
                      <a:pt x="3" y="0"/>
                    </a:cubicBezTo>
                    <a:cubicBezTo>
                      <a:pt x="2" y="0"/>
                      <a:pt x="1" y="0"/>
                      <a:pt x="0" y="0"/>
                    </a:cubicBezTo>
                    <a:cubicBezTo>
                      <a:pt x="0" y="0"/>
                      <a:pt x="0" y="0"/>
                      <a:pt x="0" y="0"/>
                    </a:cubicBezTo>
                    <a:cubicBezTo>
                      <a:pt x="0" y="0"/>
                      <a:pt x="0" y="0"/>
                      <a:pt x="0" y="0"/>
                    </a:cubicBezTo>
                    <a:cubicBezTo>
                      <a:pt x="0" y="0"/>
                      <a:pt x="0" y="0"/>
                      <a:pt x="0" y="0"/>
                    </a:cubicBezTo>
                    <a:cubicBezTo>
                      <a:pt x="1" y="0"/>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1044"/>
              <p:cNvSpPr/>
              <p:nvPr/>
            </p:nvSpPr>
            <p:spPr bwMode="auto">
              <a:xfrm>
                <a:off x="1251" y="1464"/>
                <a:ext cx="4" cy="4"/>
              </a:xfrm>
              <a:custGeom>
                <a:avLst/>
                <a:gdLst>
                  <a:gd name="T0" fmla="*/ 1 w 1"/>
                  <a:gd name="T1" fmla="*/ 1 h 1"/>
                  <a:gd name="T2" fmla="*/ 1 w 1"/>
                  <a:gd name="T3" fmla="*/ 0 h 1"/>
                  <a:gd name="T4" fmla="*/ 0 w 1"/>
                  <a:gd name="T5" fmla="*/ 0 h 1"/>
                  <a:gd name="T6" fmla="*/ 0 w 1"/>
                  <a:gd name="T7" fmla="*/ 0 h 1"/>
                  <a:gd name="T8" fmla="*/ 0 w 1"/>
                  <a:gd name="T9" fmla="*/ 1 h 1"/>
                  <a:gd name="T10" fmla="*/ 0 w 1"/>
                  <a:gd name="T11" fmla="*/ 1 h 1"/>
                  <a:gd name="T12" fmla="*/ 0 w 1"/>
                  <a:gd name="T13" fmla="*/ 1 h 1"/>
                  <a:gd name="T14" fmla="*/ 0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1" y="0"/>
                      <a:pt x="1" y="0"/>
                    </a:cubicBezTo>
                    <a:cubicBezTo>
                      <a:pt x="1" y="0"/>
                      <a:pt x="1" y="0"/>
                      <a:pt x="0" y="0"/>
                    </a:cubicBezTo>
                    <a:cubicBezTo>
                      <a:pt x="0" y="0"/>
                      <a:pt x="0" y="1"/>
                      <a:pt x="0" y="0"/>
                    </a:cubicBezTo>
                    <a:cubicBezTo>
                      <a:pt x="0" y="0"/>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1045"/>
              <p:cNvSpPr/>
              <p:nvPr/>
            </p:nvSpPr>
            <p:spPr bwMode="auto">
              <a:xfrm>
                <a:off x="1235" y="1146"/>
                <a:ext cx="20" cy="4"/>
              </a:xfrm>
              <a:custGeom>
                <a:avLst/>
                <a:gdLst>
                  <a:gd name="T0" fmla="*/ 5 w 5"/>
                  <a:gd name="T1" fmla="*/ 0 h 1"/>
                  <a:gd name="T2" fmla="*/ 4 w 5"/>
                  <a:gd name="T3" fmla="*/ 1 h 1"/>
                  <a:gd name="T4" fmla="*/ 4 w 5"/>
                  <a:gd name="T5" fmla="*/ 1 h 1"/>
                  <a:gd name="T6" fmla="*/ 4 w 5"/>
                  <a:gd name="T7" fmla="*/ 1 h 1"/>
                  <a:gd name="T8" fmla="*/ 0 w 5"/>
                  <a:gd name="T9" fmla="*/ 0 h 1"/>
                  <a:gd name="T10" fmla="*/ 0 w 5"/>
                  <a:gd name="T11" fmla="*/ 0 h 1"/>
                  <a:gd name="T12" fmla="*/ 0 w 5"/>
                  <a:gd name="T13" fmla="*/ 0 h 1"/>
                  <a:gd name="T14" fmla="*/ 0 w 5"/>
                  <a:gd name="T15" fmla="*/ 0 h 1"/>
                  <a:gd name="T16" fmla="*/ 4 w 5"/>
                  <a:gd name="T17" fmla="*/ 1 h 1"/>
                  <a:gd name="T18" fmla="*/ 5 w 5"/>
                  <a:gd name="T19" fmla="*/ 1 h 1"/>
                  <a:gd name="T20" fmla="*/ 5 w 5"/>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5" y="0"/>
                    </a:moveTo>
                    <a:cubicBezTo>
                      <a:pt x="5" y="0"/>
                      <a:pt x="4" y="0"/>
                      <a:pt x="4" y="1"/>
                    </a:cubicBezTo>
                    <a:cubicBezTo>
                      <a:pt x="4" y="1"/>
                      <a:pt x="4" y="1"/>
                      <a:pt x="4" y="1"/>
                    </a:cubicBezTo>
                    <a:cubicBezTo>
                      <a:pt x="4" y="1"/>
                      <a:pt x="4" y="1"/>
                      <a:pt x="4" y="1"/>
                    </a:cubicBezTo>
                    <a:cubicBezTo>
                      <a:pt x="3" y="1"/>
                      <a:pt x="2" y="0"/>
                      <a:pt x="0" y="0"/>
                    </a:cubicBezTo>
                    <a:cubicBezTo>
                      <a:pt x="0" y="0"/>
                      <a:pt x="0" y="0"/>
                      <a:pt x="0" y="0"/>
                    </a:cubicBezTo>
                    <a:cubicBezTo>
                      <a:pt x="0" y="0"/>
                      <a:pt x="0" y="0"/>
                      <a:pt x="0" y="0"/>
                    </a:cubicBezTo>
                    <a:cubicBezTo>
                      <a:pt x="0" y="0"/>
                      <a:pt x="0" y="0"/>
                      <a:pt x="0" y="0"/>
                    </a:cubicBezTo>
                    <a:cubicBezTo>
                      <a:pt x="2" y="1"/>
                      <a:pt x="3" y="1"/>
                      <a:pt x="4" y="1"/>
                    </a:cubicBezTo>
                    <a:cubicBezTo>
                      <a:pt x="4" y="1"/>
                      <a:pt x="5" y="1"/>
                      <a:pt x="5" y="1"/>
                    </a:cubicBezTo>
                    <a:cubicBezTo>
                      <a:pt x="5" y="1"/>
                      <a:pt x="5" y="1"/>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1046"/>
              <p:cNvSpPr/>
              <p:nvPr/>
            </p:nvSpPr>
            <p:spPr bwMode="auto">
              <a:xfrm>
                <a:off x="1243" y="1232"/>
                <a:ext cx="8" cy="0"/>
              </a:xfrm>
              <a:custGeom>
                <a:avLst/>
                <a:gdLst>
                  <a:gd name="T0" fmla="*/ 0 w 2"/>
                  <a:gd name="T1" fmla="*/ 1 w 2"/>
                  <a:gd name="T2" fmla="*/ 2 w 2"/>
                  <a:gd name="T3" fmla="*/ 2 w 2"/>
                  <a:gd name="T4" fmla="*/ 2 w 2"/>
                  <a:gd name="T5" fmla="*/ 1 w 2"/>
                  <a:gd name="T6" fmla="*/ 0 w 2"/>
                  <a:gd name="T7" fmla="*/ 0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0" y="0"/>
                    </a:moveTo>
                    <a:cubicBezTo>
                      <a:pt x="0" y="0"/>
                      <a:pt x="1" y="0"/>
                      <a:pt x="1" y="0"/>
                    </a:cubicBezTo>
                    <a:cubicBezTo>
                      <a:pt x="1" y="0"/>
                      <a:pt x="2" y="0"/>
                      <a:pt x="2" y="0"/>
                    </a:cubicBezTo>
                    <a:cubicBezTo>
                      <a:pt x="2" y="0"/>
                      <a:pt x="2" y="0"/>
                      <a:pt x="2" y="0"/>
                    </a:cubicBezTo>
                    <a:cubicBezTo>
                      <a:pt x="2" y="0"/>
                      <a:pt x="2" y="0"/>
                      <a:pt x="2" y="0"/>
                    </a:cubicBezTo>
                    <a:cubicBezTo>
                      <a:pt x="2"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1047"/>
              <p:cNvSpPr/>
              <p:nvPr/>
            </p:nvSpPr>
            <p:spPr bwMode="auto">
              <a:xfrm>
                <a:off x="1251" y="126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1048"/>
              <p:cNvSpPr/>
              <p:nvPr/>
            </p:nvSpPr>
            <p:spPr bwMode="auto">
              <a:xfrm>
                <a:off x="1247" y="1265"/>
                <a:ext cx="4" cy="4"/>
              </a:xfrm>
              <a:custGeom>
                <a:avLst/>
                <a:gdLst>
                  <a:gd name="T0" fmla="*/ 1 w 1"/>
                  <a:gd name="T1" fmla="*/ 1 h 1"/>
                  <a:gd name="T2" fmla="*/ 0 w 1"/>
                  <a:gd name="T3" fmla="*/ 1 h 1"/>
                  <a:gd name="T4" fmla="*/ 0 w 1"/>
                  <a:gd name="T5" fmla="*/ 0 h 1"/>
                  <a:gd name="T6" fmla="*/ 0 w 1"/>
                  <a:gd name="T7" fmla="*/ 1 h 1"/>
                  <a:gd name="T8" fmla="*/ 0 w 1"/>
                  <a:gd name="T9" fmla="*/ 1 h 1"/>
                  <a:gd name="T10" fmla="*/ 0 w 1"/>
                  <a:gd name="T11" fmla="*/ 1 h 1"/>
                  <a:gd name="T12" fmla="*/ 0 w 1"/>
                  <a:gd name="T13" fmla="*/ 1 h 1"/>
                  <a:gd name="T14" fmla="*/ 1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0" y="1"/>
                      <a:pt x="0" y="1"/>
                    </a:cubicBezTo>
                    <a:cubicBezTo>
                      <a:pt x="0" y="0"/>
                      <a:pt x="0" y="0"/>
                      <a:pt x="0" y="0"/>
                    </a:cubicBezTo>
                    <a:cubicBezTo>
                      <a:pt x="0" y="0"/>
                      <a:pt x="0" y="0"/>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1049"/>
              <p:cNvSpPr/>
              <p:nvPr/>
            </p:nvSpPr>
            <p:spPr bwMode="auto">
              <a:xfrm>
                <a:off x="1239" y="1203"/>
                <a:ext cx="12" cy="5"/>
              </a:xfrm>
              <a:custGeom>
                <a:avLst/>
                <a:gdLst>
                  <a:gd name="T0" fmla="*/ 1 w 3"/>
                  <a:gd name="T1" fmla="*/ 1 h 1"/>
                  <a:gd name="T2" fmla="*/ 0 w 3"/>
                  <a:gd name="T3" fmla="*/ 0 h 1"/>
                  <a:gd name="T4" fmla="*/ 0 w 3"/>
                  <a:gd name="T5" fmla="*/ 1 h 1"/>
                  <a:gd name="T6" fmla="*/ 0 w 3"/>
                  <a:gd name="T7" fmla="*/ 1 h 1"/>
                  <a:gd name="T8" fmla="*/ 0 w 3"/>
                  <a:gd name="T9" fmla="*/ 1 h 1"/>
                  <a:gd name="T10" fmla="*/ 1 w 3"/>
                  <a:gd name="T11" fmla="*/ 1 h 1"/>
                  <a:gd name="T12" fmla="*/ 3 w 3"/>
                  <a:gd name="T13" fmla="*/ 1 h 1"/>
                  <a:gd name="T14" fmla="*/ 3 w 3"/>
                  <a:gd name="T15" fmla="*/ 1 h 1"/>
                  <a:gd name="T16" fmla="*/ 3 w 3"/>
                  <a:gd name="T17" fmla="*/ 1 h 1"/>
                  <a:gd name="T18" fmla="*/ 1 w 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1" y="1"/>
                    </a:moveTo>
                    <a:cubicBezTo>
                      <a:pt x="1" y="1"/>
                      <a:pt x="0" y="1"/>
                      <a:pt x="0" y="0"/>
                    </a:cubicBezTo>
                    <a:cubicBezTo>
                      <a:pt x="0" y="0"/>
                      <a:pt x="0" y="0"/>
                      <a:pt x="0" y="1"/>
                    </a:cubicBezTo>
                    <a:cubicBezTo>
                      <a:pt x="0" y="1"/>
                      <a:pt x="0" y="1"/>
                      <a:pt x="0" y="1"/>
                    </a:cubicBezTo>
                    <a:cubicBezTo>
                      <a:pt x="0" y="1"/>
                      <a:pt x="0" y="1"/>
                      <a:pt x="0" y="1"/>
                    </a:cubicBezTo>
                    <a:cubicBezTo>
                      <a:pt x="0" y="1"/>
                      <a:pt x="1" y="1"/>
                      <a:pt x="1" y="1"/>
                    </a:cubicBezTo>
                    <a:cubicBezTo>
                      <a:pt x="2" y="1"/>
                      <a:pt x="2" y="1"/>
                      <a:pt x="3" y="1"/>
                    </a:cubicBezTo>
                    <a:cubicBezTo>
                      <a:pt x="3" y="1"/>
                      <a:pt x="3" y="1"/>
                      <a:pt x="3" y="1"/>
                    </a:cubicBezTo>
                    <a:cubicBezTo>
                      <a:pt x="3" y="1"/>
                      <a:pt x="3" y="1"/>
                      <a:pt x="3" y="1"/>
                    </a:cubicBezTo>
                    <a:cubicBezTo>
                      <a:pt x="2" y="1"/>
                      <a:pt x="2"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1050"/>
              <p:cNvSpPr/>
              <p:nvPr/>
            </p:nvSpPr>
            <p:spPr bwMode="auto">
              <a:xfrm>
                <a:off x="1247" y="1381"/>
                <a:ext cx="4" cy="4"/>
              </a:xfrm>
              <a:custGeom>
                <a:avLst/>
                <a:gdLst>
                  <a:gd name="T0" fmla="*/ 1 w 1"/>
                  <a:gd name="T1" fmla="*/ 1 h 1"/>
                  <a:gd name="T2" fmla="*/ 1 w 1"/>
                  <a:gd name="T3" fmla="*/ 0 h 1"/>
                  <a:gd name="T4" fmla="*/ 0 w 1"/>
                  <a:gd name="T5" fmla="*/ 0 h 1"/>
                  <a:gd name="T6" fmla="*/ 0 w 1"/>
                  <a:gd name="T7" fmla="*/ 0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0"/>
                      <a:pt x="1" y="0"/>
                    </a:cubicBezTo>
                    <a:cubicBezTo>
                      <a:pt x="0" y="0"/>
                      <a:pt x="0" y="0"/>
                      <a:pt x="0" y="0"/>
                    </a:cubicBezTo>
                    <a:cubicBezTo>
                      <a:pt x="0" y="0"/>
                      <a:pt x="0" y="0"/>
                      <a:pt x="0"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1051"/>
              <p:cNvSpPr/>
              <p:nvPr/>
            </p:nvSpPr>
            <p:spPr bwMode="auto">
              <a:xfrm>
                <a:off x="1247" y="1402"/>
                <a:ext cx="4" cy="0"/>
              </a:xfrm>
              <a:custGeom>
                <a:avLst/>
                <a:gdLst>
                  <a:gd name="T0" fmla="*/ 0 w 1"/>
                  <a:gd name="T1" fmla="*/ 0 w 1"/>
                  <a:gd name="T2" fmla="*/ 0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0" y="0"/>
                    </a:cubicBez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1052"/>
              <p:cNvSpPr/>
              <p:nvPr/>
            </p:nvSpPr>
            <p:spPr bwMode="auto">
              <a:xfrm>
                <a:off x="1239" y="1141"/>
                <a:ext cx="8" cy="0"/>
              </a:xfrm>
              <a:custGeom>
                <a:avLst/>
                <a:gdLst>
                  <a:gd name="T0" fmla="*/ 0 w 2"/>
                  <a:gd name="T1" fmla="*/ 2 w 2"/>
                  <a:gd name="T2" fmla="*/ 2 w 2"/>
                  <a:gd name="T3" fmla="*/ 2 w 2"/>
                  <a:gd name="T4" fmla="*/ 0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cubicBezTo>
                      <a:pt x="1" y="0"/>
                      <a:pt x="1" y="0"/>
                      <a:pt x="2" y="0"/>
                    </a:cubicBezTo>
                    <a:cubicBezTo>
                      <a:pt x="2" y="0"/>
                      <a:pt x="2" y="0"/>
                      <a:pt x="2" y="0"/>
                    </a:cubicBezTo>
                    <a:cubicBezTo>
                      <a:pt x="2" y="0"/>
                      <a:pt x="2" y="0"/>
                      <a:pt x="2"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1053"/>
              <p:cNvSpPr/>
              <p:nvPr/>
            </p:nvSpPr>
            <p:spPr bwMode="auto">
              <a:xfrm>
                <a:off x="1243" y="1402"/>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1054"/>
              <p:cNvSpPr/>
              <p:nvPr/>
            </p:nvSpPr>
            <p:spPr bwMode="auto">
              <a:xfrm>
                <a:off x="1235" y="1381"/>
                <a:ext cx="8" cy="4"/>
              </a:xfrm>
              <a:custGeom>
                <a:avLst/>
                <a:gdLst>
                  <a:gd name="T0" fmla="*/ 2 w 2"/>
                  <a:gd name="T1" fmla="*/ 1 h 1"/>
                  <a:gd name="T2" fmla="*/ 2 w 2"/>
                  <a:gd name="T3" fmla="*/ 0 h 1"/>
                  <a:gd name="T4" fmla="*/ 1 w 2"/>
                  <a:gd name="T5" fmla="*/ 0 h 1"/>
                  <a:gd name="T6" fmla="*/ 1 w 2"/>
                  <a:gd name="T7" fmla="*/ 1 h 1"/>
                  <a:gd name="T8" fmla="*/ 1 w 2"/>
                  <a:gd name="T9" fmla="*/ 1 h 1"/>
                  <a:gd name="T10" fmla="*/ 0 w 2"/>
                  <a:gd name="T11" fmla="*/ 0 h 1"/>
                  <a:gd name="T12" fmla="*/ 0 w 2"/>
                  <a:gd name="T13" fmla="*/ 1 h 1"/>
                  <a:gd name="T14" fmla="*/ 0 w 2"/>
                  <a:gd name="T15" fmla="*/ 1 h 1"/>
                  <a:gd name="T16" fmla="*/ 0 w 2"/>
                  <a:gd name="T17" fmla="*/ 1 h 1"/>
                  <a:gd name="T18" fmla="*/ 1 w 2"/>
                  <a:gd name="T19" fmla="*/ 1 h 1"/>
                  <a:gd name="T20" fmla="*/ 2 w 2"/>
                  <a:gd name="T21" fmla="*/ 1 h 1"/>
                  <a:gd name="T22" fmla="*/ 2 w 2"/>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1">
                    <a:moveTo>
                      <a:pt x="2" y="1"/>
                    </a:moveTo>
                    <a:cubicBezTo>
                      <a:pt x="2" y="0"/>
                      <a:pt x="2" y="0"/>
                      <a:pt x="2" y="0"/>
                    </a:cubicBezTo>
                    <a:cubicBezTo>
                      <a:pt x="2" y="0"/>
                      <a:pt x="1" y="0"/>
                      <a:pt x="1" y="0"/>
                    </a:cubicBezTo>
                    <a:cubicBezTo>
                      <a:pt x="1" y="0"/>
                      <a:pt x="1" y="0"/>
                      <a:pt x="1" y="1"/>
                    </a:cubicBezTo>
                    <a:cubicBezTo>
                      <a:pt x="1" y="1"/>
                      <a:pt x="1" y="1"/>
                      <a:pt x="1" y="1"/>
                    </a:cubicBezTo>
                    <a:cubicBezTo>
                      <a:pt x="1" y="0"/>
                      <a:pt x="1" y="0"/>
                      <a:pt x="0" y="0"/>
                    </a:cubicBezTo>
                    <a:cubicBezTo>
                      <a:pt x="0" y="0"/>
                      <a:pt x="0" y="0"/>
                      <a:pt x="0" y="1"/>
                    </a:cubicBezTo>
                    <a:cubicBezTo>
                      <a:pt x="0" y="1"/>
                      <a:pt x="0" y="1"/>
                      <a:pt x="0" y="1"/>
                    </a:cubicBezTo>
                    <a:cubicBezTo>
                      <a:pt x="0" y="1"/>
                      <a:pt x="0" y="1"/>
                      <a:pt x="0" y="1"/>
                    </a:cubicBezTo>
                    <a:cubicBezTo>
                      <a:pt x="1" y="1"/>
                      <a:pt x="1" y="1"/>
                      <a:pt x="1" y="1"/>
                    </a:cubicBezTo>
                    <a:cubicBezTo>
                      <a:pt x="1" y="1"/>
                      <a:pt x="1"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1055"/>
              <p:cNvSpPr/>
              <p:nvPr/>
            </p:nvSpPr>
            <p:spPr bwMode="auto">
              <a:xfrm>
                <a:off x="1231" y="1414"/>
                <a:ext cx="4" cy="0"/>
              </a:xfrm>
              <a:custGeom>
                <a:avLst/>
                <a:gdLst>
                  <a:gd name="T0" fmla="*/ 0 w 1"/>
                  <a:gd name="T1" fmla="*/ 0 w 1"/>
                  <a:gd name="T2" fmla="*/ 1 w 1"/>
                  <a:gd name="T3" fmla="*/ 1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1056"/>
              <p:cNvSpPr/>
              <p:nvPr/>
            </p:nvSpPr>
            <p:spPr bwMode="auto">
              <a:xfrm>
                <a:off x="1227" y="1125"/>
                <a:ext cx="4" cy="0"/>
              </a:xfrm>
              <a:custGeom>
                <a:avLst/>
                <a:gdLst>
                  <a:gd name="T0" fmla="*/ 1 w 1"/>
                  <a:gd name="T1" fmla="*/ 1 w 1"/>
                  <a:gd name="T2" fmla="*/ 1 w 1"/>
                  <a:gd name="T3" fmla="*/ 1 w 1"/>
                  <a:gd name="T4" fmla="*/ 1 w 1"/>
                  <a:gd name="T5" fmla="*/ 0 w 1"/>
                  <a:gd name="T6" fmla="*/ 0 w 1"/>
                  <a:gd name="T7" fmla="*/ 0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1057"/>
              <p:cNvSpPr/>
              <p:nvPr/>
            </p:nvSpPr>
            <p:spPr bwMode="auto">
              <a:xfrm>
                <a:off x="1227" y="1158"/>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1058"/>
              <p:cNvSpPr/>
              <p:nvPr/>
            </p:nvSpPr>
            <p:spPr bwMode="auto">
              <a:xfrm>
                <a:off x="1218" y="1146"/>
                <a:ext cx="9" cy="0"/>
              </a:xfrm>
              <a:custGeom>
                <a:avLst/>
                <a:gdLst>
                  <a:gd name="T0" fmla="*/ 2 w 2"/>
                  <a:gd name="T1" fmla="*/ 2 w 2"/>
                  <a:gd name="T2" fmla="*/ 1 w 2"/>
                  <a:gd name="T3" fmla="*/ 0 w 2"/>
                  <a:gd name="T4" fmla="*/ 0 w 2"/>
                  <a:gd name="T5" fmla="*/ 0 w 2"/>
                  <a:gd name="T6" fmla="*/ 0 w 2"/>
                  <a:gd name="T7" fmla="*/ 1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2" y="0"/>
                      <a:pt x="2"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1059"/>
              <p:cNvSpPr/>
              <p:nvPr/>
            </p:nvSpPr>
            <p:spPr bwMode="auto">
              <a:xfrm>
                <a:off x="1218" y="1443"/>
                <a:ext cx="9" cy="4"/>
              </a:xfrm>
              <a:custGeom>
                <a:avLst/>
                <a:gdLst>
                  <a:gd name="T0" fmla="*/ 2 w 2"/>
                  <a:gd name="T1" fmla="*/ 1 h 1"/>
                  <a:gd name="T2" fmla="*/ 1 w 2"/>
                  <a:gd name="T3" fmla="*/ 1 h 1"/>
                  <a:gd name="T4" fmla="*/ 0 w 2"/>
                  <a:gd name="T5" fmla="*/ 0 h 1"/>
                  <a:gd name="T6" fmla="*/ 0 w 2"/>
                  <a:gd name="T7" fmla="*/ 1 h 1"/>
                  <a:gd name="T8" fmla="*/ 0 w 2"/>
                  <a:gd name="T9" fmla="*/ 1 h 1"/>
                  <a:gd name="T10" fmla="*/ 0 w 2"/>
                  <a:gd name="T11" fmla="*/ 1 h 1"/>
                  <a:gd name="T12" fmla="*/ 1 w 2"/>
                  <a:gd name="T13" fmla="*/ 1 h 1"/>
                  <a:gd name="T14" fmla="*/ 2 w 2"/>
                  <a:gd name="T15" fmla="*/ 1 h 1"/>
                  <a:gd name="T16" fmla="*/ 2 w 2"/>
                  <a:gd name="T17" fmla="*/ 1 h 1"/>
                  <a:gd name="T18" fmla="*/ 2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1"/>
                    </a:moveTo>
                    <a:cubicBezTo>
                      <a:pt x="1" y="1"/>
                      <a:pt x="1" y="1"/>
                      <a:pt x="1" y="1"/>
                    </a:cubicBezTo>
                    <a:cubicBezTo>
                      <a:pt x="1" y="1"/>
                      <a:pt x="1" y="0"/>
                      <a:pt x="0" y="0"/>
                    </a:cubicBezTo>
                    <a:cubicBezTo>
                      <a:pt x="0" y="0"/>
                      <a:pt x="0" y="0"/>
                      <a:pt x="0" y="1"/>
                    </a:cubicBezTo>
                    <a:cubicBezTo>
                      <a:pt x="0" y="1"/>
                      <a:pt x="0" y="1"/>
                      <a:pt x="0" y="1"/>
                    </a:cubicBezTo>
                    <a:cubicBezTo>
                      <a:pt x="0" y="1"/>
                      <a:pt x="0" y="1"/>
                      <a:pt x="0" y="1"/>
                    </a:cubicBezTo>
                    <a:cubicBezTo>
                      <a:pt x="0" y="1"/>
                      <a:pt x="1" y="1"/>
                      <a:pt x="1" y="1"/>
                    </a:cubicBezTo>
                    <a:cubicBezTo>
                      <a:pt x="1" y="1"/>
                      <a:pt x="1"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1060"/>
              <p:cNvSpPr/>
              <p:nvPr/>
            </p:nvSpPr>
            <p:spPr bwMode="auto">
              <a:xfrm>
                <a:off x="1222" y="1455"/>
                <a:ext cx="5" cy="0"/>
              </a:xfrm>
              <a:custGeom>
                <a:avLst/>
                <a:gdLst>
                  <a:gd name="T0" fmla="*/ 0 w 1"/>
                  <a:gd name="T1" fmla="*/ 0 w 1"/>
                  <a:gd name="T2" fmla="*/ 0 w 1"/>
                  <a:gd name="T3" fmla="*/ 0 w 1"/>
                  <a:gd name="T4" fmla="*/ 0 w 1"/>
                  <a:gd name="T5" fmla="*/ 1 w 1"/>
                  <a:gd name="T6" fmla="*/ 1 w 1"/>
                  <a:gd name="T7" fmla="*/ 1 w 1"/>
                  <a:gd name="T8" fmla="*/ 1 w 1"/>
                  <a:gd name="T9" fmla="*/ 1 w 1"/>
                  <a:gd name="T10" fmla="*/ 1 w 1"/>
                  <a:gd name="T11"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1061"/>
              <p:cNvSpPr/>
              <p:nvPr/>
            </p:nvSpPr>
            <p:spPr bwMode="auto">
              <a:xfrm>
                <a:off x="1214" y="1162"/>
                <a:ext cx="4" cy="0"/>
              </a:xfrm>
              <a:custGeom>
                <a:avLst/>
                <a:gdLst>
                  <a:gd name="T0" fmla="*/ 1 w 1"/>
                  <a:gd name="T1" fmla="*/ 1 w 1"/>
                  <a:gd name="T2" fmla="*/ 0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ubicBezTo>
                      <a:pt x="1" y="0"/>
                      <a:pt x="0" y="0"/>
                      <a:pt x="0" y="0"/>
                    </a:cubicBezTo>
                    <a:cubicBezTo>
                      <a:pt x="0"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1062"/>
              <p:cNvSpPr/>
              <p:nvPr/>
            </p:nvSpPr>
            <p:spPr bwMode="auto">
              <a:xfrm>
                <a:off x="1214" y="1443"/>
                <a:ext cx="4" cy="0"/>
              </a:xfrm>
              <a:custGeom>
                <a:avLst/>
                <a:gdLst>
                  <a:gd name="T0" fmla="*/ 0 w 1"/>
                  <a:gd name="T1" fmla="*/ 0 w 1"/>
                  <a:gd name="T2" fmla="*/ 0 w 1"/>
                  <a:gd name="T3" fmla="*/ 1 w 1"/>
                  <a:gd name="T4" fmla="*/ 1 w 1"/>
                  <a:gd name="T5" fmla="*/ 1 w 1"/>
                  <a:gd name="T6" fmla="*/ 1 w 1"/>
                  <a:gd name="T7" fmla="*/ 1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1063"/>
              <p:cNvSpPr/>
              <p:nvPr/>
            </p:nvSpPr>
            <p:spPr bwMode="auto">
              <a:xfrm>
                <a:off x="1186" y="1216"/>
                <a:ext cx="32" cy="8"/>
              </a:xfrm>
              <a:custGeom>
                <a:avLst/>
                <a:gdLst>
                  <a:gd name="T0" fmla="*/ 8 w 8"/>
                  <a:gd name="T1" fmla="*/ 1 h 2"/>
                  <a:gd name="T2" fmla="*/ 8 w 8"/>
                  <a:gd name="T3" fmla="*/ 1 h 2"/>
                  <a:gd name="T4" fmla="*/ 6 w 8"/>
                  <a:gd name="T5" fmla="*/ 1 h 2"/>
                  <a:gd name="T6" fmla="*/ 0 w 8"/>
                  <a:gd name="T7" fmla="*/ 0 h 2"/>
                  <a:gd name="T8" fmla="*/ 0 w 8"/>
                  <a:gd name="T9" fmla="*/ 1 h 2"/>
                  <a:gd name="T10" fmla="*/ 0 w 8"/>
                  <a:gd name="T11" fmla="*/ 1 h 2"/>
                  <a:gd name="T12" fmla="*/ 0 w 8"/>
                  <a:gd name="T13" fmla="*/ 1 h 2"/>
                  <a:gd name="T14" fmla="*/ 6 w 8"/>
                  <a:gd name="T15" fmla="*/ 1 h 2"/>
                  <a:gd name="T16" fmla="*/ 8 w 8"/>
                  <a:gd name="T17" fmla="*/ 2 h 2"/>
                  <a:gd name="T18" fmla="*/ 8 w 8"/>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2">
                    <a:moveTo>
                      <a:pt x="8" y="1"/>
                    </a:moveTo>
                    <a:cubicBezTo>
                      <a:pt x="8" y="1"/>
                      <a:pt x="8" y="1"/>
                      <a:pt x="8" y="1"/>
                    </a:cubicBezTo>
                    <a:cubicBezTo>
                      <a:pt x="7" y="1"/>
                      <a:pt x="6" y="1"/>
                      <a:pt x="6" y="1"/>
                    </a:cubicBezTo>
                    <a:cubicBezTo>
                      <a:pt x="4" y="1"/>
                      <a:pt x="2" y="1"/>
                      <a:pt x="0" y="0"/>
                    </a:cubicBezTo>
                    <a:cubicBezTo>
                      <a:pt x="0" y="0"/>
                      <a:pt x="0" y="0"/>
                      <a:pt x="0" y="1"/>
                    </a:cubicBezTo>
                    <a:cubicBezTo>
                      <a:pt x="0" y="1"/>
                      <a:pt x="0" y="1"/>
                      <a:pt x="0" y="1"/>
                    </a:cubicBezTo>
                    <a:cubicBezTo>
                      <a:pt x="0" y="1"/>
                      <a:pt x="0" y="1"/>
                      <a:pt x="0" y="1"/>
                    </a:cubicBezTo>
                    <a:cubicBezTo>
                      <a:pt x="2" y="1"/>
                      <a:pt x="4" y="1"/>
                      <a:pt x="6" y="1"/>
                    </a:cubicBezTo>
                    <a:cubicBezTo>
                      <a:pt x="6" y="1"/>
                      <a:pt x="7" y="1"/>
                      <a:pt x="8" y="2"/>
                    </a:cubicBezTo>
                    <a:cubicBezTo>
                      <a:pt x="8" y="2"/>
                      <a:pt x="8" y="1"/>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1064"/>
              <p:cNvSpPr/>
              <p:nvPr/>
            </p:nvSpPr>
            <p:spPr bwMode="auto">
              <a:xfrm>
                <a:off x="1214" y="1360"/>
                <a:ext cx="4" cy="4"/>
              </a:xfrm>
              <a:custGeom>
                <a:avLst/>
                <a:gdLst>
                  <a:gd name="T0" fmla="*/ 1 w 1"/>
                  <a:gd name="T1" fmla="*/ 0 h 1"/>
                  <a:gd name="T2" fmla="*/ 1 w 1"/>
                  <a:gd name="T3" fmla="*/ 0 h 1"/>
                  <a:gd name="T4" fmla="*/ 1 w 1"/>
                  <a:gd name="T5" fmla="*/ 0 h 1"/>
                  <a:gd name="T6" fmla="*/ 0 w 1"/>
                  <a:gd name="T7" fmla="*/ 0 h 1"/>
                  <a:gd name="T8" fmla="*/ 0 w 1"/>
                  <a:gd name="T9" fmla="*/ 0 h 1"/>
                  <a:gd name="T10" fmla="*/ 0 w 1"/>
                  <a:gd name="T11" fmla="*/ 0 h 1"/>
                  <a:gd name="T12" fmla="*/ 0 w 1"/>
                  <a:gd name="T13" fmla="*/ 0 h 1"/>
                  <a:gd name="T14" fmla="*/ 0 w 1"/>
                  <a:gd name="T15" fmla="*/ 0 h 1"/>
                  <a:gd name="T16" fmla="*/ 1 w 1"/>
                  <a:gd name="T17" fmla="*/ 0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1"/>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1065"/>
              <p:cNvSpPr/>
              <p:nvPr/>
            </p:nvSpPr>
            <p:spPr bwMode="auto">
              <a:xfrm>
                <a:off x="1214" y="1426"/>
                <a:ext cx="4" cy="0"/>
              </a:xfrm>
              <a:custGeom>
                <a:avLst/>
                <a:gdLst>
                  <a:gd name="T0" fmla="*/ 0 w 1"/>
                  <a:gd name="T1" fmla="*/ 1 w 1"/>
                  <a:gd name="T2" fmla="*/ 1 w 1"/>
                  <a:gd name="T3" fmla="*/ 0 w 1"/>
                  <a:gd name="T4" fmla="*/ 0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1066"/>
              <p:cNvSpPr/>
              <p:nvPr/>
            </p:nvSpPr>
            <p:spPr bwMode="auto">
              <a:xfrm>
                <a:off x="1214" y="1422"/>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1067"/>
              <p:cNvSpPr/>
              <p:nvPr/>
            </p:nvSpPr>
            <p:spPr bwMode="auto">
              <a:xfrm>
                <a:off x="1210" y="1117"/>
                <a:ext cx="4" cy="0"/>
              </a:xfrm>
              <a:custGeom>
                <a:avLst/>
                <a:gdLst>
                  <a:gd name="T0" fmla="*/ 1 w 1"/>
                  <a:gd name="T1" fmla="*/ 1 w 1"/>
                  <a:gd name="T2" fmla="*/ 0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1068"/>
              <p:cNvSpPr/>
              <p:nvPr/>
            </p:nvSpPr>
            <p:spPr bwMode="auto">
              <a:xfrm>
                <a:off x="1214" y="1398"/>
                <a:ext cx="0" cy="4"/>
              </a:xfrm>
              <a:custGeom>
                <a:avLst/>
                <a:gdLst>
                  <a:gd name="T0" fmla="*/ 1 h 1"/>
                  <a:gd name="T1" fmla="*/ 1 h 1"/>
                  <a:gd name="T2" fmla="*/ 1 h 1"/>
                  <a:gd name="T3" fmla="*/ 1 h 1"/>
                  <a:gd name="T4" fmla="*/ 1 h 1"/>
                  <a:gd name="T5" fmla="*/ 1 h 1"/>
                  <a:gd name="T6" fmla="*/ 1 h 1"/>
                  <a:gd name="T7" fmla="*/ 1 h 1"/>
                  <a:gd name="T8"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1069"/>
              <p:cNvSpPr/>
              <p:nvPr/>
            </p:nvSpPr>
            <p:spPr bwMode="auto">
              <a:xfrm>
                <a:off x="1206" y="1121"/>
                <a:ext cx="8" cy="0"/>
              </a:xfrm>
              <a:custGeom>
                <a:avLst/>
                <a:gdLst>
                  <a:gd name="T0" fmla="*/ 2 w 2"/>
                  <a:gd name="T1" fmla="*/ 1 w 2"/>
                  <a:gd name="T2" fmla="*/ 0 w 2"/>
                  <a:gd name="T3" fmla="*/ 0 w 2"/>
                  <a:gd name="T4" fmla="*/ 0 w 2"/>
                  <a:gd name="T5" fmla="*/ 1 w 2"/>
                  <a:gd name="T6" fmla="*/ 1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2" y="0"/>
                      <a:pt x="1" y="0"/>
                    </a:cubicBezTo>
                    <a:cubicBezTo>
                      <a:pt x="1" y="0"/>
                      <a:pt x="1" y="0"/>
                      <a:pt x="0" y="0"/>
                    </a:cubicBezTo>
                    <a:cubicBezTo>
                      <a:pt x="0" y="0"/>
                      <a:pt x="0" y="0"/>
                      <a:pt x="0" y="0"/>
                    </a:cubicBezTo>
                    <a:cubicBezTo>
                      <a:pt x="0" y="0"/>
                      <a:pt x="0" y="0"/>
                      <a:pt x="0" y="0"/>
                    </a:cubicBezTo>
                    <a:cubicBezTo>
                      <a:pt x="0" y="0"/>
                      <a:pt x="0" y="0"/>
                      <a:pt x="1" y="0"/>
                    </a:cubicBezTo>
                    <a:cubicBezTo>
                      <a:pt x="1" y="0"/>
                      <a:pt x="1" y="0"/>
                      <a:pt x="1" y="0"/>
                    </a:cubicBezTo>
                    <a:cubicBezTo>
                      <a:pt x="1"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1070"/>
              <p:cNvSpPr/>
              <p:nvPr/>
            </p:nvSpPr>
            <p:spPr bwMode="auto">
              <a:xfrm>
                <a:off x="1186" y="1141"/>
                <a:ext cx="28" cy="5"/>
              </a:xfrm>
              <a:custGeom>
                <a:avLst/>
                <a:gdLst>
                  <a:gd name="T0" fmla="*/ 7 w 7"/>
                  <a:gd name="T1" fmla="*/ 0 h 1"/>
                  <a:gd name="T2" fmla="*/ 3 w 7"/>
                  <a:gd name="T3" fmla="*/ 0 h 1"/>
                  <a:gd name="T4" fmla="*/ 0 w 7"/>
                  <a:gd name="T5" fmla="*/ 0 h 1"/>
                  <a:gd name="T6" fmla="*/ 0 w 7"/>
                  <a:gd name="T7" fmla="*/ 0 h 1"/>
                  <a:gd name="T8" fmla="*/ 0 w 7"/>
                  <a:gd name="T9" fmla="*/ 0 h 1"/>
                  <a:gd name="T10" fmla="*/ 0 w 7"/>
                  <a:gd name="T11" fmla="*/ 0 h 1"/>
                  <a:gd name="T12" fmla="*/ 3 w 7"/>
                  <a:gd name="T13" fmla="*/ 0 h 1"/>
                  <a:gd name="T14" fmla="*/ 7 w 7"/>
                  <a:gd name="T15" fmla="*/ 1 h 1"/>
                  <a:gd name="T16" fmla="*/ 7 w 7"/>
                  <a:gd name="T17" fmla="*/ 1 h 1"/>
                  <a:gd name="T18" fmla="*/ 7 w 7"/>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
                    <a:moveTo>
                      <a:pt x="7" y="0"/>
                    </a:moveTo>
                    <a:cubicBezTo>
                      <a:pt x="6" y="0"/>
                      <a:pt x="4" y="0"/>
                      <a:pt x="3" y="0"/>
                    </a:cubicBezTo>
                    <a:cubicBezTo>
                      <a:pt x="2" y="0"/>
                      <a:pt x="1" y="0"/>
                      <a:pt x="0" y="0"/>
                    </a:cubicBezTo>
                    <a:cubicBezTo>
                      <a:pt x="0" y="0"/>
                      <a:pt x="0" y="0"/>
                      <a:pt x="0" y="0"/>
                    </a:cubicBezTo>
                    <a:cubicBezTo>
                      <a:pt x="0" y="0"/>
                      <a:pt x="0" y="0"/>
                      <a:pt x="0" y="0"/>
                    </a:cubicBezTo>
                    <a:cubicBezTo>
                      <a:pt x="0" y="0"/>
                      <a:pt x="0" y="0"/>
                      <a:pt x="0" y="0"/>
                    </a:cubicBezTo>
                    <a:cubicBezTo>
                      <a:pt x="1" y="0"/>
                      <a:pt x="2" y="0"/>
                      <a:pt x="3" y="0"/>
                    </a:cubicBezTo>
                    <a:cubicBezTo>
                      <a:pt x="4" y="0"/>
                      <a:pt x="6" y="1"/>
                      <a:pt x="7" y="1"/>
                    </a:cubicBezTo>
                    <a:cubicBezTo>
                      <a:pt x="7" y="1"/>
                      <a:pt x="7" y="1"/>
                      <a:pt x="7" y="1"/>
                    </a:cubicBezTo>
                    <a:cubicBezTo>
                      <a:pt x="7" y="1"/>
                      <a:pt x="7"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1071"/>
              <p:cNvSpPr/>
              <p:nvPr/>
            </p:nvSpPr>
            <p:spPr bwMode="auto">
              <a:xfrm>
                <a:off x="1210" y="1468"/>
                <a:ext cx="4" cy="4"/>
              </a:xfrm>
              <a:custGeom>
                <a:avLst/>
                <a:gdLst>
                  <a:gd name="T0" fmla="*/ 0 w 1"/>
                  <a:gd name="T1" fmla="*/ 1 h 1"/>
                  <a:gd name="T2" fmla="*/ 0 w 1"/>
                  <a:gd name="T3" fmla="*/ 1 h 1"/>
                  <a:gd name="T4" fmla="*/ 0 w 1"/>
                  <a:gd name="T5" fmla="*/ 1 h 1"/>
                  <a:gd name="T6" fmla="*/ 0 w 1"/>
                  <a:gd name="T7" fmla="*/ 1 h 1"/>
                  <a:gd name="T8" fmla="*/ 1 w 1"/>
                  <a:gd name="T9" fmla="*/ 1 h 1"/>
                  <a:gd name="T10" fmla="*/ 1 w 1"/>
                  <a:gd name="T11" fmla="*/ 1 h 1"/>
                  <a:gd name="T12" fmla="*/ 1 w 1"/>
                  <a:gd name="T13" fmla="*/ 1 h 1"/>
                  <a:gd name="T14" fmla="*/ 0 w 1"/>
                  <a:gd name="T15" fmla="*/ 1 h 1"/>
                  <a:gd name="T16" fmla="*/ 0 w 1"/>
                  <a:gd name="T17" fmla="*/ 0 h 1"/>
                  <a:gd name="T18" fmla="*/ 0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1"/>
                    </a:move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0"/>
                      <a:pt x="1" y="0"/>
                      <a:pt x="1" y="1"/>
                    </a:cubicBezTo>
                    <a:cubicBezTo>
                      <a:pt x="1" y="1"/>
                      <a:pt x="1"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1072"/>
              <p:cNvSpPr/>
              <p:nvPr/>
            </p:nvSpPr>
            <p:spPr bwMode="auto">
              <a:xfrm>
                <a:off x="1210" y="1468"/>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1073"/>
              <p:cNvSpPr/>
              <p:nvPr/>
            </p:nvSpPr>
            <p:spPr bwMode="auto">
              <a:xfrm>
                <a:off x="1206" y="1216"/>
                <a:ext cx="4" cy="0"/>
              </a:xfrm>
              <a:custGeom>
                <a:avLst/>
                <a:gdLst>
                  <a:gd name="T0" fmla="*/ 0 w 1"/>
                  <a:gd name="T1" fmla="*/ 0 w 1"/>
                  <a:gd name="T2" fmla="*/ 1 w 1"/>
                  <a:gd name="T3" fmla="*/ 1 w 1"/>
                  <a:gd name="T4" fmla="*/ 1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1074"/>
              <p:cNvSpPr/>
              <p:nvPr/>
            </p:nvSpPr>
            <p:spPr bwMode="auto">
              <a:xfrm>
                <a:off x="1202" y="1344"/>
                <a:ext cx="8" cy="4"/>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1 w 2"/>
                  <a:gd name="T13" fmla="*/ 1 h 1"/>
                  <a:gd name="T14" fmla="*/ 1 w 2"/>
                  <a:gd name="T15" fmla="*/ 1 h 1"/>
                  <a:gd name="T16" fmla="*/ 0 w 2"/>
                  <a:gd name="T17" fmla="*/ 1 h 1"/>
                  <a:gd name="T18" fmla="*/ 0 w 2"/>
                  <a:gd name="T19" fmla="*/ 1 h 1"/>
                  <a:gd name="T20" fmla="*/ 0 w 2"/>
                  <a:gd name="T21" fmla="*/ 1 h 1"/>
                  <a:gd name="T22" fmla="*/ 0 w 2"/>
                  <a:gd name="T23" fmla="*/ 0 h 1"/>
                  <a:gd name="T24" fmla="*/ 0 w 2"/>
                  <a:gd name="T25" fmla="*/ 0 h 1"/>
                  <a:gd name="T26" fmla="*/ 0 w 2"/>
                  <a:gd name="T27" fmla="*/ 1 h 1"/>
                  <a:gd name="T28" fmla="*/ 0 w 2"/>
                  <a:gd name="T29" fmla="*/ 1 h 1"/>
                  <a:gd name="T30" fmla="*/ 0 w 2"/>
                  <a:gd name="T31" fmla="*/ 1 h 1"/>
                  <a:gd name="T32" fmla="*/ 1 w 2"/>
                  <a:gd name="T33" fmla="*/ 1 h 1"/>
                  <a:gd name="T34" fmla="*/ 1 w 2"/>
                  <a:gd name="T35" fmla="*/ 1 h 1"/>
                  <a:gd name="T36" fmla="*/ 1 w 2"/>
                  <a:gd name="T37" fmla="*/ 1 h 1"/>
                  <a:gd name="T38" fmla="*/ 1 w 2"/>
                  <a:gd name="T39" fmla="*/ 1 h 1"/>
                  <a:gd name="T40" fmla="*/ 2 w 2"/>
                  <a:gd name="T41" fmla="*/ 1 h 1"/>
                  <a:gd name="T42" fmla="*/ 2 w 2"/>
                  <a:gd name="T43" fmla="*/ 1 h 1"/>
                  <a:gd name="T44" fmla="*/ 2 w 2"/>
                  <a:gd name="T45" fmla="*/ 1 h 1"/>
                  <a:gd name="T46" fmla="*/ 1 w 2"/>
                  <a:gd name="T47" fmla="*/ 1 h 1"/>
                  <a:gd name="T48" fmla="*/ 1 w 2"/>
                  <a:gd name="T49" fmla="*/ 1 h 1"/>
                  <a:gd name="T50" fmla="*/ 1 w 2"/>
                  <a:gd name="T51" fmla="*/ 1 h 1"/>
                  <a:gd name="T52" fmla="*/ 1 w 2"/>
                  <a:gd name="T53" fmla="*/ 1 h 1"/>
                  <a:gd name="T54" fmla="*/ 1 w 2"/>
                  <a:gd name="T55" fmla="*/ 1 h 1"/>
                  <a:gd name="T56" fmla="*/ 2 w 2"/>
                  <a:gd name="T57" fmla="*/ 1 h 1"/>
                  <a:gd name="T58" fmla="*/ 2 w 2"/>
                  <a:gd name="T59" fmla="*/ 0 h 1"/>
                  <a:gd name="T60" fmla="*/ 2 w 2"/>
                  <a:gd name="T61" fmla="*/ 0 h 1"/>
                  <a:gd name="T62" fmla="*/ 2 w 2"/>
                  <a:gd name="T63" fmla="*/ 0 h 1"/>
                  <a:gd name="T64" fmla="*/ 1 w 2"/>
                  <a:gd name="T65" fmla="*/ 0 h 1"/>
                  <a:gd name="T66" fmla="*/ 1 w 2"/>
                  <a:gd name="T6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 h="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1"/>
                    </a:cubicBezTo>
                    <a:cubicBezTo>
                      <a:pt x="1" y="1"/>
                      <a:pt x="1" y="1"/>
                      <a:pt x="1" y="1"/>
                    </a:cubicBezTo>
                    <a:cubicBezTo>
                      <a:pt x="1" y="1"/>
                      <a:pt x="0" y="1"/>
                      <a:pt x="0" y="1"/>
                    </a:cubicBezTo>
                    <a:cubicBezTo>
                      <a:pt x="0" y="1"/>
                      <a:pt x="0" y="1"/>
                      <a:pt x="0" y="1"/>
                    </a:cubicBezTo>
                    <a:cubicBezTo>
                      <a:pt x="0" y="1"/>
                      <a:pt x="0" y="1"/>
                      <a:pt x="0" y="1"/>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1"/>
                      <a:pt x="2" y="1"/>
                      <a:pt x="2" y="1"/>
                    </a:cubicBezTo>
                    <a:cubicBezTo>
                      <a:pt x="2" y="1"/>
                      <a:pt x="2" y="1"/>
                      <a:pt x="2" y="1"/>
                    </a:cubicBezTo>
                    <a:cubicBezTo>
                      <a:pt x="2" y="1"/>
                      <a:pt x="2" y="1"/>
                      <a:pt x="2" y="1"/>
                    </a:cubicBezTo>
                    <a:cubicBezTo>
                      <a:pt x="2" y="1"/>
                      <a:pt x="1" y="1"/>
                      <a:pt x="1" y="1"/>
                    </a:cubicBezTo>
                    <a:cubicBezTo>
                      <a:pt x="1" y="1"/>
                      <a:pt x="1" y="1"/>
                      <a:pt x="1" y="1"/>
                    </a:cubicBezTo>
                    <a:cubicBezTo>
                      <a:pt x="1" y="1"/>
                      <a:pt x="1" y="1"/>
                      <a:pt x="1" y="1"/>
                    </a:cubicBezTo>
                    <a:cubicBezTo>
                      <a:pt x="1" y="1"/>
                      <a:pt x="1" y="1"/>
                      <a:pt x="1" y="1"/>
                    </a:cubicBezTo>
                    <a:cubicBezTo>
                      <a:pt x="1" y="1"/>
                      <a:pt x="1" y="1"/>
                      <a:pt x="1" y="1"/>
                    </a:cubicBezTo>
                    <a:cubicBezTo>
                      <a:pt x="1" y="1"/>
                      <a:pt x="2" y="1"/>
                      <a:pt x="2" y="1"/>
                    </a:cubicBezTo>
                    <a:cubicBezTo>
                      <a:pt x="2" y="1"/>
                      <a:pt x="2" y="0"/>
                      <a:pt x="2" y="0"/>
                    </a:cubicBezTo>
                    <a:cubicBezTo>
                      <a:pt x="2" y="0"/>
                      <a:pt x="2" y="0"/>
                      <a:pt x="2" y="0"/>
                    </a:cubicBezTo>
                    <a:cubicBezTo>
                      <a:pt x="2" y="0"/>
                      <a:pt x="2" y="0"/>
                      <a:pt x="2"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1075"/>
              <p:cNvSpPr/>
              <p:nvPr/>
            </p:nvSpPr>
            <p:spPr bwMode="auto">
              <a:xfrm>
                <a:off x="1202" y="1431"/>
                <a:ext cx="4" cy="0"/>
              </a:xfrm>
              <a:custGeom>
                <a:avLst/>
                <a:gdLst>
                  <a:gd name="T0" fmla="*/ 0 w 1"/>
                  <a:gd name="T1" fmla="*/ 0 w 1"/>
                  <a:gd name="T2" fmla="*/ 0 w 1"/>
                  <a:gd name="T3" fmla="*/ 0 w 1"/>
                  <a:gd name="T4" fmla="*/ 0 w 1"/>
                  <a:gd name="T5" fmla="*/ 1 w 1"/>
                  <a:gd name="T6" fmla="*/ 1 w 1"/>
                  <a:gd name="T7" fmla="*/ 1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1076"/>
              <p:cNvSpPr/>
              <p:nvPr/>
            </p:nvSpPr>
            <p:spPr bwMode="auto">
              <a:xfrm>
                <a:off x="1198" y="1451"/>
                <a:ext cx="4" cy="0"/>
              </a:xfrm>
              <a:custGeom>
                <a:avLst/>
                <a:gdLst>
                  <a:gd name="T0" fmla="*/ 0 w 1"/>
                  <a:gd name="T1" fmla="*/ 0 w 1"/>
                  <a:gd name="T2" fmla="*/ 0 w 1"/>
                  <a:gd name="T3" fmla="*/ 0 w 1"/>
                  <a:gd name="T4" fmla="*/ 1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1077"/>
              <p:cNvSpPr/>
              <p:nvPr/>
            </p:nvSpPr>
            <p:spPr bwMode="auto">
              <a:xfrm>
                <a:off x="1198" y="1464"/>
                <a:ext cx="4" cy="0"/>
              </a:xfrm>
              <a:custGeom>
                <a:avLst/>
                <a:gdLst>
                  <a:gd name="T0" fmla="*/ 0 w 1"/>
                  <a:gd name="T1" fmla="*/ 0 w 1"/>
                  <a:gd name="T2" fmla="*/ 0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0" y="0"/>
                    </a:cubicBez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1078"/>
              <p:cNvSpPr/>
              <p:nvPr/>
            </p:nvSpPr>
            <p:spPr bwMode="auto">
              <a:xfrm>
                <a:off x="1194" y="1117"/>
                <a:ext cx="4" cy="4"/>
              </a:xfrm>
              <a:custGeom>
                <a:avLst/>
                <a:gdLst>
                  <a:gd name="T0" fmla="*/ 1 w 1"/>
                  <a:gd name="T1" fmla="*/ 0 h 1"/>
                  <a:gd name="T2" fmla="*/ 1 w 1"/>
                  <a:gd name="T3" fmla="*/ 0 h 1"/>
                  <a:gd name="T4" fmla="*/ 0 w 1"/>
                  <a:gd name="T5" fmla="*/ 0 h 1"/>
                  <a:gd name="T6" fmla="*/ 0 w 1"/>
                  <a:gd name="T7" fmla="*/ 0 h 1"/>
                  <a:gd name="T8" fmla="*/ 0 w 1"/>
                  <a:gd name="T9" fmla="*/ 0 h 1"/>
                  <a:gd name="T10" fmla="*/ 0 w 1"/>
                  <a:gd name="T11" fmla="*/ 1 h 1"/>
                  <a:gd name="T12" fmla="*/ 1 w 1"/>
                  <a:gd name="T13" fmla="*/ 1 h 1"/>
                  <a:gd name="T14" fmla="*/ 1 w 1"/>
                  <a:gd name="T15" fmla="*/ 1 h 1"/>
                  <a:gd name="T16" fmla="*/ 1 w 1"/>
                  <a:gd name="T17" fmla="*/ 1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1"/>
                    </a:cubicBezTo>
                    <a:cubicBezTo>
                      <a:pt x="0" y="1"/>
                      <a:pt x="1" y="1"/>
                      <a:pt x="1" y="1"/>
                    </a:cubicBezTo>
                    <a:cubicBezTo>
                      <a:pt x="1" y="1"/>
                      <a:pt x="1" y="1"/>
                      <a:pt x="1"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1079"/>
              <p:cNvSpPr/>
              <p:nvPr/>
            </p:nvSpPr>
            <p:spPr bwMode="auto">
              <a:xfrm>
                <a:off x="1186" y="1195"/>
                <a:ext cx="8" cy="4"/>
              </a:xfrm>
              <a:custGeom>
                <a:avLst/>
                <a:gdLst>
                  <a:gd name="T0" fmla="*/ 2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2 w 2"/>
                  <a:gd name="T15" fmla="*/ 1 h 1"/>
                  <a:gd name="T16" fmla="*/ 2 w 2"/>
                  <a:gd name="T17" fmla="*/ 0 h 1"/>
                  <a:gd name="T18" fmla="*/ 2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1"/>
                      <a:pt x="1" y="1"/>
                      <a:pt x="2" y="1"/>
                    </a:cubicBezTo>
                    <a:cubicBezTo>
                      <a:pt x="2" y="1"/>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1080"/>
              <p:cNvSpPr/>
              <p:nvPr/>
            </p:nvSpPr>
            <p:spPr bwMode="auto">
              <a:xfrm>
                <a:off x="1186" y="1199"/>
                <a:ext cx="4" cy="4"/>
              </a:xfrm>
              <a:custGeom>
                <a:avLst/>
                <a:gdLst>
                  <a:gd name="T0" fmla="*/ 0 w 1"/>
                  <a:gd name="T1" fmla="*/ 0 h 1"/>
                  <a:gd name="T2" fmla="*/ 0 w 1"/>
                  <a:gd name="T3" fmla="*/ 0 h 1"/>
                  <a:gd name="T4" fmla="*/ 0 w 1"/>
                  <a:gd name="T5" fmla="*/ 0 h 1"/>
                  <a:gd name="T6" fmla="*/ 0 w 1"/>
                  <a:gd name="T7" fmla="*/ 0 h 1"/>
                  <a:gd name="T8" fmla="*/ 0 w 1"/>
                  <a:gd name="T9" fmla="*/ 1 h 1"/>
                  <a:gd name="T10" fmla="*/ 1 w 1"/>
                  <a:gd name="T11" fmla="*/ 1 h 1"/>
                  <a:gd name="T12" fmla="*/ 1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1"/>
                    </a:cubicBezTo>
                    <a:cubicBezTo>
                      <a:pt x="0" y="1"/>
                      <a:pt x="0" y="1"/>
                      <a:pt x="1" y="1"/>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1081"/>
              <p:cNvSpPr/>
              <p:nvPr/>
            </p:nvSpPr>
            <p:spPr bwMode="auto">
              <a:xfrm>
                <a:off x="1182" y="1117"/>
                <a:ext cx="4" cy="4"/>
              </a:xfrm>
              <a:custGeom>
                <a:avLst/>
                <a:gdLst>
                  <a:gd name="T0" fmla="*/ 1 w 1"/>
                  <a:gd name="T1" fmla="*/ 0 h 1"/>
                  <a:gd name="T2" fmla="*/ 0 w 1"/>
                  <a:gd name="T3" fmla="*/ 0 h 1"/>
                  <a:gd name="T4" fmla="*/ 0 w 1"/>
                  <a:gd name="T5" fmla="*/ 0 h 1"/>
                  <a:gd name="T6" fmla="*/ 0 w 1"/>
                  <a:gd name="T7" fmla="*/ 0 h 1"/>
                  <a:gd name="T8" fmla="*/ 0 w 1"/>
                  <a:gd name="T9" fmla="*/ 1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0"/>
                    </a:cubicBezTo>
                    <a:cubicBezTo>
                      <a:pt x="0" y="0"/>
                      <a:pt x="0" y="0"/>
                      <a:pt x="0" y="0"/>
                    </a:cubicBezTo>
                    <a:cubicBezTo>
                      <a:pt x="0" y="0"/>
                      <a:pt x="0" y="0"/>
                      <a:pt x="0" y="0"/>
                    </a:cubicBezTo>
                    <a:cubicBezTo>
                      <a:pt x="0" y="0"/>
                      <a:pt x="0" y="0"/>
                      <a:pt x="0" y="1"/>
                    </a:cubicBezTo>
                    <a:cubicBezTo>
                      <a:pt x="0"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1082"/>
              <p:cNvSpPr/>
              <p:nvPr/>
            </p:nvSpPr>
            <p:spPr bwMode="auto">
              <a:xfrm>
                <a:off x="1153" y="1191"/>
                <a:ext cx="29" cy="4"/>
              </a:xfrm>
              <a:custGeom>
                <a:avLst/>
                <a:gdLst>
                  <a:gd name="T0" fmla="*/ 7 w 7"/>
                  <a:gd name="T1" fmla="*/ 1 h 1"/>
                  <a:gd name="T2" fmla="*/ 7 w 7"/>
                  <a:gd name="T3" fmla="*/ 1 h 1"/>
                  <a:gd name="T4" fmla="*/ 4 w 7"/>
                  <a:gd name="T5" fmla="*/ 1 h 1"/>
                  <a:gd name="T6" fmla="*/ 0 w 7"/>
                  <a:gd name="T7" fmla="*/ 1 h 1"/>
                  <a:gd name="T8" fmla="*/ 0 w 7"/>
                  <a:gd name="T9" fmla="*/ 1 h 1"/>
                  <a:gd name="T10" fmla="*/ 0 w 7"/>
                  <a:gd name="T11" fmla="*/ 1 h 1"/>
                  <a:gd name="T12" fmla="*/ 0 w 7"/>
                  <a:gd name="T13" fmla="*/ 1 h 1"/>
                  <a:gd name="T14" fmla="*/ 4 w 7"/>
                  <a:gd name="T15" fmla="*/ 1 h 1"/>
                  <a:gd name="T16" fmla="*/ 7 w 7"/>
                  <a:gd name="T17" fmla="*/ 1 h 1"/>
                  <a:gd name="T18" fmla="*/ 7 w 7"/>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
                    <a:moveTo>
                      <a:pt x="7" y="1"/>
                    </a:moveTo>
                    <a:cubicBezTo>
                      <a:pt x="7" y="1"/>
                      <a:pt x="7" y="1"/>
                      <a:pt x="7" y="1"/>
                    </a:cubicBezTo>
                    <a:cubicBezTo>
                      <a:pt x="6" y="1"/>
                      <a:pt x="5" y="1"/>
                      <a:pt x="4" y="1"/>
                    </a:cubicBezTo>
                    <a:cubicBezTo>
                      <a:pt x="3" y="1"/>
                      <a:pt x="1" y="1"/>
                      <a:pt x="0" y="1"/>
                    </a:cubicBezTo>
                    <a:cubicBezTo>
                      <a:pt x="0" y="0"/>
                      <a:pt x="0" y="1"/>
                      <a:pt x="0" y="1"/>
                    </a:cubicBezTo>
                    <a:cubicBezTo>
                      <a:pt x="0" y="1"/>
                      <a:pt x="0" y="1"/>
                      <a:pt x="0" y="1"/>
                    </a:cubicBezTo>
                    <a:cubicBezTo>
                      <a:pt x="0" y="1"/>
                      <a:pt x="0" y="1"/>
                      <a:pt x="0" y="1"/>
                    </a:cubicBezTo>
                    <a:cubicBezTo>
                      <a:pt x="1" y="1"/>
                      <a:pt x="3" y="1"/>
                      <a:pt x="4" y="1"/>
                    </a:cubicBezTo>
                    <a:cubicBezTo>
                      <a:pt x="5" y="1"/>
                      <a:pt x="6" y="1"/>
                      <a:pt x="7" y="1"/>
                    </a:cubicBezTo>
                    <a:cubicBezTo>
                      <a:pt x="7" y="1"/>
                      <a:pt x="7" y="1"/>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1083"/>
              <p:cNvSpPr/>
              <p:nvPr/>
            </p:nvSpPr>
            <p:spPr bwMode="auto">
              <a:xfrm>
                <a:off x="1178" y="1199"/>
                <a:ext cx="4" cy="0"/>
              </a:xfrm>
              <a:custGeom>
                <a:avLst/>
                <a:gdLst>
                  <a:gd name="T0" fmla="*/ 1 w 1"/>
                  <a:gd name="T1" fmla="*/ 1 w 1"/>
                  <a:gd name="T2" fmla="*/ 0 w 1"/>
                  <a:gd name="T3" fmla="*/ 0 w 1"/>
                  <a:gd name="T4" fmla="*/ 0 w 1"/>
                  <a:gd name="T5" fmla="*/ 0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1084"/>
              <p:cNvSpPr/>
              <p:nvPr/>
            </p:nvSpPr>
            <p:spPr bwMode="auto">
              <a:xfrm>
                <a:off x="1173" y="1426"/>
                <a:ext cx="9" cy="5"/>
              </a:xfrm>
              <a:custGeom>
                <a:avLst/>
                <a:gdLst>
                  <a:gd name="T0" fmla="*/ 2 w 2"/>
                  <a:gd name="T1" fmla="*/ 1 h 1"/>
                  <a:gd name="T2" fmla="*/ 2 w 2"/>
                  <a:gd name="T3" fmla="*/ 1 h 1"/>
                  <a:gd name="T4" fmla="*/ 2 w 2"/>
                  <a:gd name="T5" fmla="*/ 1 h 1"/>
                  <a:gd name="T6" fmla="*/ 2 w 2"/>
                  <a:gd name="T7" fmla="*/ 0 h 1"/>
                  <a:gd name="T8" fmla="*/ 1 w 2"/>
                  <a:gd name="T9" fmla="*/ 0 h 1"/>
                  <a:gd name="T10" fmla="*/ 1 w 2"/>
                  <a:gd name="T11" fmla="*/ 0 h 1"/>
                  <a:gd name="T12" fmla="*/ 1 w 2"/>
                  <a:gd name="T13" fmla="*/ 0 h 1"/>
                  <a:gd name="T14" fmla="*/ 1 w 2"/>
                  <a:gd name="T15" fmla="*/ 0 h 1"/>
                  <a:gd name="T16" fmla="*/ 1 w 2"/>
                  <a:gd name="T17" fmla="*/ 0 h 1"/>
                  <a:gd name="T18" fmla="*/ 1 w 2"/>
                  <a:gd name="T19" fmla="*/ 0 h 1"/>
                  <a:gd name="T20" fmla="*/ 1 w 2"/>
                  <a:gd name="T21" fmla="*/ 0 h 1"/>
                  <a:gd name="T22" fmla="*/ 1 w 2"/>
                  <a:gd name="T23" fmla="*/ 0 h 1"/>
                  <a:gd name="T24" fmla="*/ 0 w 2"/>
                  <a:gd name="T25" fmla="*/ 1 h 1"/>
                  <a:gd name="T26" fmla="*/ 0 w 2"/>
                  <a:gd name="T27" fmla="*/ 1 h 1"/>
                  <a:gd name="T28" fmla="*/ 0 w 2"/>
                  <a:gd name="T29" fmla="*/ 1 h 1"/>
                  <a:gd name="T30" fmla="*/ 0 w 2"/>
                  <a:gd name="T31" fmla="*/ 1 h 1"/>
                  <a:gd name="T32" fmla="*/ 0 w 2"/>
                  <a:gd name="T33" fmla="*/ 1 h 1"/>
                  <a:gd name="T34" fmla="*/ 0 w 2"/>
                  <a:gd name="T35" fmla="*/ 1 h 1"/>
                  <a:gd name="T36" fmla="*/ 0 w 2"/>
                  <a:gd name="T37" fmla="*/ 1 h 1"/>
                  <a:gd name="T38" fmla="*/ 1 w 2"/>
                  <a:gd name="T39" fmla="*/ 1 h 1"/>
                  <a:gd name="T40" fmla="*/ 1 w 2"/>
                  <a:gd name="T41" fmla="*/ 0 h 1"/>
                  <a:gd name="T42" fmla="*/ 1 w 2"/>
                  <a:gd name="T43" fmla="*/ 0 h 1"/>
                  <a:gd name="T44" fmla="*/ 1 w 2"/>
                  <a:gd name="T45" fmla="*/ 0 h 1"/>
                  <a:gd name="T46" fmla="*/ 1 w 2"/>
                  <a:gd name="T47" fmla="*/ 0 h 1"/>
                  <a:gd name="T48" fmla="*/ 1 w 2"/>
                  <a:gd name="T49" fmla="*/ 1 h 1"/>
                  <a:gd name="T50" fmla="*/ 1 w 2"/>
                  <a:gd name="T51" fmla="*/ 1 h 1"/>
                  <a:gd name="T52" fmla="*/ 1 w 2"/>
                  <a:gd name="T53" fmla="*/ 1 h 1"/>
                  <a:gd name="T54" fmla="*/ 1 w 2"/>
                  <a:gd name="T55" fmla="*/ 1 h 1"/>
                  <a:gd name="T56" fmla="*/ 1 w 2"/>
                  <a:gd name="T57" fmla="*/ 1 h 1"/>
                  <a:gd name="T58" fmla="*/ 1 w 2"/>
                  <a:gd name="T59" fmla="*/ 1 h 1"/>
                  <a:gd name="T60" fmla="*/ 2 w 2"/>
                  <a:gd name="T6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 h="1">
                    <a:moveTo>
                      <a:pt x="2" y="1"/>
                    </a:moveTo>
                    <a:cubicBezTo>
                      <a:pt x="2" y="1"/>
                      <a:pt x="2" y="1"/>
                      <a:pt x="2" y="1"/>
                    </a:cubicBezTo>
                    <a:cubicBezTo>
                      <a:pt x="2" y="1"/>
                      <a:pt x="2" y="1"/>
                      <a:pt x="2" y="1"/>
                    </a:cubicBezTo>
                    <a:cubicBezTo>
                      <a:pt x="2" y="1"/>
                      <a:pt x="2" y="1"/>
                      <a:pt x="2" y="0"/>
                    </a:cubicBezTo>
                    <a:cubicBezTo>
                      <a:pt x="2" y="0"/>
                      <a:pt x="2"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1"/>
                    </a:cubicBezTo>
                    <a:cubicBezTo>
                      <a:pt x="0" y="1"/>
                      <a:pt x="0" y="1"/>
                      <a:pt x="0" y="1"/>
                    </a:cubicBezTo>
                    <a:cubicBezTo>
                      <a:pt x="0" y="0"/>
                      <a:pt x="0" y="0"/>
                      <a:pt x="0" y="1"/>
                    </a:cubicBezTo>
                    <a:cubicBezTo>
                      <a:pt x="0" y="1"/>
                      <a:pt x="0" y="1"/>
                      <a:pt x="0" y="1"/>
                    </a:cubicBezTo>
                    <a:cubicBezTo>
                      <a:pt x="0" y="1"/>
                      <a:pt x="0" y="1"/>
                      <a:pt x="0" y="1"/>
                    </a:cubicBezTo>
                    <a:cubicBezTo>
                      <a:pt x="0" y="1"/>
                      <a:pt x="0" y="1"/>
                      <a:pt x="0" y="1"/>
                    </a:cubicBezTo>
                    <a:cubicBezTo>
                      <a:pt x="0" y="1"/>
                      <a:pt x="0" y="1"/>
                      <a:pt x="0" y="1"/>
                    </a:cubicBezTo>
                    <a:cubicBezTo>
                      <a:pt x="0" y="1"/>
                      <a:pt x="0" y="1"/>
                      <a:pt x="1" y="1"/>
                    </a:cubicBezTo>
                    <a:cubicBezTo>
                      <a:pt x="1" y="1"/>
                      <a:pt x="1" y="1"/>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1085"/>
              <p:cNvSpPr/>
              <p:nvPr/>
            </p:nvSpPr>
            <p:spPr bwMode="auto">
              <a:xfrm>
                <a:off x="1169" y="1216"/>
                <a:ext cx="9" cy="4"/>
              </a:xfrm>
              <a:custGeom>
                <a:avLst/>
                <a:gdLst>
                  <a:gd name="T0" fmla="*/ 2 w 2"/>
                  <a:gd name="T1" fmla="*/ 0 h 1"/>
                  <a:gd name="T2" fmla="*/ 1 w 2"/>
                  <a:gd name="T3" fmla="*/ 0 h 1"/>
                  <a:gd name="T4" fmla="*/ 0 w 2"/>
                  <a:gd name="T5" fmla="*/ 0 h 1"/>
                  <a:gd name="T6" fmla="*/ 0 w 2"/>
                  <a:gd name="T7" fmla="*/ 0 h 1"/>
                  <a:gd name="T8" fmla="*/ 0 w 2"/>
                  <a:gd name="T9" fmla="*/ 0 h 1"/>
                  <a:gd name="T10" fmla="*/ 0 w 2"/>
                  <a:gd name="T11" fmla="*/ 0 h 1"/>
                  <a:gd name="T12" fmla="*/ 1 w 2"/>
                  <a:gd name="T13" fmla="*/ 0 h 1"/>
                  <a:gd name="T14" fmla="*/ 2 w 2"/>
                  <a:gd name="T15" fmla="*/ 1 h 1"/>
                  <a:gd name="T16" fmla="*/ 2 w 2"/>
                  <a:gd name="T17" fmla="*/ 1 h 1"/>
                  <a:gd name="T18" fmla="*/ 2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0"/>
                    </a:moveTo>
                    <a:cubicBezTo>
                      <a:pt x="2" y="0"/>
                      <a:pt x="2"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2" y="0"/>
                      <a:pt x="2" y="0"/>
                      <a:pt x="2" y="1"/>
                    </a:cubicBezTo>
                    <a:cubicBezTo>
                      <a:pt x="2" y="1"/>
                      <a:pt x="2" y="1"/>
                      <a:pt x="2"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1086"/>
              <p:cNvSpPr/>
              <p:nvPr/>
            </p:nvSpPr>
            <p:spPr bwMode="auto">
              <a:xfrm>
                <a:off x="1165" y="1154"/>
                <a:ext cx="4" cy="4"/>
              </a:xfrm>
              <a:custGeom>
                <a:avLst/>
                <a:gdLst>
                  <a:gd name="T0" fmla="*/ 1 w 1"/>
                  <a:gd name="T1" fmla="*/ 0 h 1"/>
                  <a:gd name="T2" fmla="*/ 1 w 1"/>
                  <a:gd name="T3" fmla="*/ 0 h 1"/>
                  <a:gd name="T4" fmla="*/ 0 w 1"/>
                  <a:gd name="T5" fmla="*/ 0 h 1"/>
                  <a:gd name="T6" fmla="*/ 0 w 1"/>
                  <a:gd name="T7" fmla="*/ 0 h 1"/>
                  <a:gd name="T8" fmla="*/ 0 w 1"/>
                  <a:gd name="T9" fmla="*/ 0 h 1"/>
                  <a:gd name="T10" fmla="*/ 0 w 1"/>
                  <a:gd name="T11" fmla="*/ 1 h 1"/>
                  <a:gd name="T12" fmla="*/ 1 w 1"/>
                  <a:gd name="T13" fmla="*/ 1 h 1"/>
                  <a:gd name="T14" fmla="*/ 1 w 1"/>
                  <a:gd name="T15" fmla="*/ 1 h 1"/>
                  <a:gd name="T16" fmla="*/ 1 w 1"/>
                  <a:gd name="T17" fmla="*/ 1 h 1"/>
                  <a:gd name="T18" fmla="*/ 1 w 1"/>
                  <a:gd name="T19" fmla="*/ 0 h 1"/>
                  <a:gd name="T20" fmla="*/ 1 w 1"/>
                  <a:gd name="T21" fmla="*/ 0 h 1"/>
                  <a:gd name="T22" fmla="*/ 1 w 1"/>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0"/>
                    </a:moveTo>
                    <a:cubicBezTo>
                      <a:pt x="1" y="0"/>
                      <a:pt x="1" y="0"/>
                      <a:pt x="1" y="0"/>
                    </a:cubicBezTo>
                    <a:cubicBezTo>
                      <a:pt x="1" y="0"/>
                      <a:pt x="0" y="0"/>
                      <a:pt x="0" y="0"/>
                    </a:cubicBezTo>
                    <a:cubicBezTo>
                      <a:pt x="0" y="0"/>
                      <a:pt x="0" y="0"/>
                      <a:pt x="0" y="0"/>
                    </a:cubicBezTo>
                    <a:cubicBezTo>
                      <a:pt x="0" y="0"/>
                      <a:pt x="0" y="0"/>
                      <a:pt x="0" y="0"/>
                    </a:cubicBezTo>
                    <a:cubicBezTo>
                      <a:pt x="0" y="0"/>
                      <a:pt x="0" y="1"/>
                      <a:pt x="0" y="1"/>
                    </a:cubicBezTo>
                    <a:cubicBezTo>
                      <a:pt x="0" y="1"/>
                      <a:pt x="0"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1087"/>
              <p:cNvSpPr/>
              <p:nvPr/>
            </p:nvSpPr>
            <p:spPr bwMode="auto">
              <a:xfrm>
                <a:off x="1165" y="1426"/>
                <a:ext cx="4" cy="5"/>
              </a:xfrm>
              <a:custGeom>
                <a:avLst/>
                <a:gdLst>
                  <a:gd name="T0" fmla="*/ 1 w 1"/>
                  <a:gd name="T1" fmla="*/ 1 h 1"/>
                  <a:gd name="T2" fmla="*/ 1 w 1"/>
                  <a:gd name="T3" fmla="*/ 0 h 1"/>
                  <a:gd name="T4" fmla="*/ 1 w 1"/>
                  <a:gd name="T5" fmla="*/ 0 h 1"/>
                  <a:gd name="T6" fmla="*/ 0 w 1"/>
                  <a:gd name="T7" fmla="*/ 0 h 1"/>
                  <a:gd name="T8" fmla="*/ 0 w 1"/>
                  <a:gd name="T9" fmla="*/ 0 h 1"/>
                  <a:gd name="T10" fmla="*/ 1 w 1"/>
                  <a:gd name="T11" fmla="*/ 0 h 1"/>
                  <a:gd name="T12" fmla="*/ 1 w 1"/>
                  <a:gd name="T13" fmla="*/ 1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1"/>
                      <a:pt x="1" y="0"/>
                      <a:pt x="1" y="0"/>
                    </a:cubicBezTo>
                    <a:cubicBezTo>
                      <a:pt x="1" y="0"/>
                      <a:pt x="1" y="0"/>
                      <a:pt x="1" y="0"/>
                    </a:cubicBezTo>
                    <a:cubicBezTo>
                      <a:pt x="1" y="0"/>
                      <a:pt x="0" y="0"/>
                      <a:pt x="0" y="0"/>
                    </a:cubicBezTo>
                    <a:cubicBezTo>
                      <a:pt x="0" y="0"/>
                      <a:pt x="0" y="0"/>
                      <a:pt x="0" y="0"/>
                    </a:cubicBezTo>
                    <a:cubicBezTo>
                      <a:pt x="0" y="0"/>
                      <a:pt x="0" y="0"/>
                      <a:pt x="1" y="0"/>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1088"/>
              <p:cNvSpPr/>
              <p:nvPr/>
            </p:nvSpPr>
            <p:spPr bwMode="auto">
              <a:xfrm>
                <a:off x="1161" y="1468"/>
                <a:ext cx="8" cy="4"/>
              </a:xfrm>
              <a:custGeom>
                <a:avLst/>
                <a:gdLst>
                  <a:gd name="T0" fmla="*/ 2 w 2"/>
                  <a:gd name="T1" fmla="*/ 0 h 1"/>
                  <a:gd name="T2" fmla="*/ 2 w 2"/>
                  <a:gd name="T3" fmla="*/ 0 h 1"/>
                  <a:gd name="T4" fmla="*/ 2 w 2"/>
                  <a:gd name="T5" fmla="*/ 0 h 1"/>
                  <a:gd name="T6" fmla="*/ 2 w 2"/>
                  <a:gd name="T7" fmla="*/ 0 h 1"/>
                  <a:gd name="T8" fmla="*/ 0 w 2"/>
                  <a:gd name="T9" fmla="*/ 0 h 1"/>
                  <a:gd name="T10" fmla="*/ 0 w 2"/>
                  <a:gd name="T11" fmla="*/ 0 h 1"/>
                  <a:gd name="T12" fmla="*/ 0 w 2"/>
                  <a:gd name="T13" fmla="*/ 0 h 1"/>
                  <a:gd name="T14" fmla="*/ 0 w 2"/>
                  <a:gd name="T15" fmla="*/ 0 h 1"/>
                  <a:gd name="T16" fmla="*/ 0 w 2"/>
                  <a:gd name="T17" fmla="*/ 0 h 1"/>
                  <a:gd name="T18" fmla="*/ 1 w 2"/>
                  <a:gd name="T19" fmla="*/ 0 h 1"/>
                  <a:gd name="T20" fmla="*/ 2 w 2"/>
                  <a:gd name="T21" fmla="*/ 1 h 1"/>
                  <a:gd name="T22" fmla="*/ 2 w 2"/>
                  <a:gd name="T23" fmla="*/ 0 h 1"/>
                  <a:gd name="T24" fmla="*/ 2 w 2"/>
                  <a:gd name="T2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1">
                    <a:moveTo>
                      <a:pt x="2" y="0"/>
                    </a:moveTo>
                    <a:cubicBezTo>
                      <a:pt x="2" y="0"/>
                      <a:pt x="2" y="0"/>
                      <a:pt x="2" y="0"/>
                    </a:cubicBezTo>
                    <a:cubicBezTo>
                      <a:pt x="2" y="0"/>
                      <a:pt x="2" y="0"/>
                      <a:pt x="2" y="0"/>
                    </a:cubicBez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2" y="1"/>
                    </a:cubicBezTo>
                    <a:cubicBezTo>
                      <a:pt x="2" y="1"/>
                      <a:pt x="2" y="1"/>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1089"/>
              <p:cNvSpPr/>
              <p:nvPr/>
            </p:nvSpPr>
            <p:spPr bwMode="auto">
              <a:xfrm>
                <a:off x="1161" y="1476"/>
                <a:ext cx="8" cy="4"/>
              </a:xfrm>
              <a:custGeom>
                <a:avLst/>
                <a:gdLst>
                  <a:gd name="T0" fmla="*/ 1 w 2"/>
                  <a:gd name="T1" fmla="*/ 1 h 1"/>
                  <a:gd name="T2" fmla="*/ 1 w 2"/>
                  <a:gd name="T3" fmla="*/ 0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2 w 2"/>
                  <a:gd name="T23" fmla="*/ 1 h 1"/>
                  <a:gd name="T24" fmla="*/ 2 w 2"/>
                  <a:gd name="T25" fmla="*/ 0 h 1"/>
                  <a:gd name="T26" fmla="*/ 1 w 2"/>
                  <a:gd name="T27" fmla="*/ 0 h 1"/>
                  <a:gd name="T28" fmla="*/ 1 w 2"/>
                  <a:gd name="T29" fmla="*/ 0 h 1"/>
                  <a:gd name="T30" fmla="*/ 1 w 2"/>
                  <a:gd name="T31" fmla="*/ 0 h 1"/>
                  <a:gd name="T32" fmla="*/ 1 w 2"/>
                  <a:gd name="T33" fmla="*/ 0 h 1"/>
                  <a:gd name="T34" fmla="*/ 1 w 2"/>
                  <a:gd name="T35" fmla="*/ 0 h 1"/>
                  <a:gd name="T36" fmla="*/ 1 w 2"/>
                  <a:gd name="T37" fmla="*/ 0 h 1"/>
                  <a:gd name="T38" fmla="*/ 1 w 2"/>
                  <a:gd name="T39" fmla="*/ 0 h 1"/>
                  <a:gd name="T40" fmla="*/ 1 w 2"/>
                  <a:gd name="T41" fmla="*/ 0 h 1"/>
                  <a:gd name="T42" fmla="*/ 0 w 2"/>
                  <a:gd name="T43" fmla="*/ 0 h 1"/>
                  <a:gd name="T44" fmla="*/ 1 w 2"/>
                  <a:gd name="T45" fmla="*/ 0 h 1"/>
                  <a:gd name="T46" fmla="*/ 1 w 2"/>
                  <a:gd name="T47" fmla="*/ 1 h 1"/>
                  <a:gd name="T48" fmla="*/ 1 w 2"/>
                  <a:gd name="T4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 h="1">
                    <a:moveTo>
                      <a:pt x="1" y="1"/>
                    </a:moveTo>
                    <a:cubicBezTo>
                      <a:pt x="1" y="1"/>
                      <a:pt x="1" y="1"/>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1"/>
                    </a:cubicBezTo>
                    <a:cubicBezTo>
                      <a:pt x="2" y="1"/>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1" y="0"/>
                      <a:pt x="1" y="0"/>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1090"/>
              <p:cNvSpPr/>
              <p:nvPr/>
            </p:nvSpPr>
            <p:spPr bwMode="auto">
              <a:xfrm>
                <a:off x="1153" y="1216"/>
                <a:ext cx="12" cy="0"/>
              </a:xfrm>
              <a:custGeom>
                <a:avLst/>
                <a:gdLst>
                  <a:gd name="T0" fmla="*/ 3 w 3"/>
                  <a:gd name="T1" fmla="*/ 2 w 3"/>
                  <a:gd name="T2" fmla="*/ 1 w 3"/>
                  <a:gd name="T3" fmla="*/ 0 w 3"/>
                  <a:gd name="T4" fmla="*/ 0 w 3"/>
                  <a:gd name="T5" fmla="*/ 1 w 3"/>
                  <a:gd name="T6" fmla="*/ 2 w 3"/>
                  <a:gd name="T7" fmla="*/ 3 w 3"/>
                  <a:gd name="T8" fmla="*/ 3 w 3"/>
                  <a:gd name="T9"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3" y="0"/>
                    </a:moveTo>
                    <a:cubicBezTo>
                      <a:pt x="3" y="0"/>
                      <a:pt x="2" y="0"/>
                      <a:pt x="2" y="0"/>
                    </a:cubicBezTo>
                    <a:cubicBezTo>
                      <a:pt x="1" y="0"/>
                      <a:pt x="1" y="0"/>
                      <a:pt x="1" y="0"/>
                    </a:cubicBezTo>
                    <a:cubicBezTo>
                      <a:pt x="0" y="0"/>
                      <a:pt x="0" y="0"/>
                      <a:pt x="0" y="0"/>
                    </a:cubicBezTo>
                    <a:cubicBezTo>
                      <a:pt x="0" y="0"/>
                      <a:pt x="0" y="0"/>
                      <a:pt x="0" y="0"/>
                    </a:cubicBezTo>
                    <a:cubicBezTo>
                      <a:pt x="0" y="0"/>
                      <a:pt x="0" y="0"/>
                      <a:pt x="1" y="0"/>
                    </a:cubicBezTo>
                    <a:cubicBezTo>
                      <a:pt x="1" y="0"/>
                      <a:pt x="1" y="0"/>
                      <a:pt x="2" y="0"/>
                    </a:cubicBezTo>
                    <a:cubicBezTo>
                      <a:pt x="2" y="0"/>
                      <a:pt x="3" y="0"/>
                      <a:pt x="3" y="0"/>
                    </a:cubicBezTo>
                    <a:cubicBezTo>
                      <a:pt x="3" y="0"/>
                      <a:pt x="3" y="0"/>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1091"/>
              <p:cNvSpPr/>
              <p:nvPr/>
            </p:nvSpPr>
            <p:spPr bwMode="auto">
              <a:xfrm>
                <a:off x="1161" y="1426"/>
                <a:ext cx="4" cy="0"/>
              </a:xfrm>
              <a:custGeom>
                <a:avLst/>
                <a:gdLst>
                  <a:gd name="T0" fmla="*/ 1 w 1"/>
                  <a:gd name="T1" fmla="*/ 1 w 1"/>
                  <a:gd name="T2" fmla="*/ 1 w 1"/>
                  <a:gd name="T3" fmla="*/ 0 w 1"/>
                  <a:gd name="T4" fmla="*/ 0 w 1"/>
                  <a:gd name="T5" fmla="*/ 0 w 1"/>
                  <a:gd name="T6" fmla="*/ 0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1092"/>
              <p:cNvSpPr/>
              <p:nvPr/>
            </p:nvSpPr>
            <p:spPr bwMode="auto">
              <a:xfrm>
                <a:off x="1161" y="1224"/>
                <a:ext cx="4" cy="0"/>
              </a:xfrm>
              <a:custGeom>
                <a:avLst/>
                <a:gdLst>
                  <a:gd name="T0" fmla="*/ 1 w 1"/>
                  <a:gd name="T1" fmla="*/ 0 w 1"/>
                  <a:gd name="T2" fmla="*/ 0 w 1"/>
                  <a:gd name="T3" fmla="*/ 0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1093"/>
              <p:cNvSpPr/>
              <p:nvPr/>
            </p:nvSpPr>
            <p:spPr bwMode="auto">
              <a:xfrm>
                <a:off x="1157" y="1410"/>
                <a:ext cx="4" cy="0"/>
              </a:xfrm>
              <a:custGeom>
                <a:avLst/>
                <a:gdLst>
                  <a:gd name="T0" fmla="*/ 1 w 1"/>
                  <a:gd name="T1" fmla="*/ 0 w 1"/>
                  <a:gd name="T2" fmla="*/ 0 w 1"/>
                  <a:gd name="T3" fmla="*/ 0 w 1"/>
                  <a:gd name="T4" fmla="*/ 0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1094"/>
              <p:cNvSpPr/>
              <p:nvPr/>
            </p:nvSpPr>
            <p:spPr bwMode="auto">
              <a:xfrm>
                <a:off x="1161" y="1154"/>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1095"/>
              <p:cNvSpPr/>
              <p:nvPr/>
            </p:nvSpPr>
            <p:spPr bwMode="auto">
              <a:xfrm>
                <a:off x="1157" y="1220"/>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1096"/>
              <p:cNvSpPr/>
              <p:nvPr/>
            </p:nvSpPr>
            <p:spPr bwMode="auto">
              <a:xfrm>
                <a:off x="1145" y="1410"/>
                <a:ext cx="12" cy="0"/>
              </a:xfrm>
              <a:custGeom>
                <a:avLst/>
                <a:gdLst>
                  <a:gd name="T0" fmla="*/ 3 w 3"/>
                  <a:gd name="T1" fmla="*/ 1 w 3"/>
                  <a:gd name="T2" fmla="*/ 1 w 3"/>
                  <a:gd name="T3" fmla="*/ 1 w 3"/>
                  <a:gd name="T4" fmla="*/ 0 w 3"/>
                  <a:gd name="T5" fmla="*/ 0 w 3"/>
                  <a:gd name="T6" fmla="*/ 0 w 3"/>
                  <a:gd name="T7" fmla="*/ 0 w 3"/>
                  <a:gd name="T8" fmla="*/ 1 w 3"/>
                  <a:gd name="T9" fmla="*/ 1 w 3"/>
                  <a:gd name="T10" fmla="*/ 1 w 3"/>
                  <a:gd name="T11" fmla="*/ 3 w 3"/>
                  <a:gd name="T12"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Lst>
                <a:rect l="0" t="0" r="r" b="b"/>
                <a:pathLst>
                  <a:path w="3">
                    <a:moveTo>
                      <a:pt x="3" y="0"/>
                    </a:moveTo>
                    <a:cubicBezTo>
                      <a:pt x="2" y="0"/>
                      <a:pt x="2"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2" y="0"/>
                      <a:pt x="2" y="0"/>
                      <a:pt x="3" y="0"/>
                    </a:cubicBezTo>
                    <a:cubicBezTo>
                      <a:pt x="2"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1097"/>
              <p:cNvSpPr/>
              <p:nvPr/>
            </p:nvSpPr>
            <p:spPr bwMode="auto">
              <a:xfrm>
                <a:off x="1137" y="1162"/>
                <a:ext cx="16" cy="0"/>
              </a:xfrm>
              <a:custGeom>
                <a:avLst/>
                <a:gdLst>
                  <a:gd name="T0" fmla="*/ 0 w 4"/>
                  <a:gd name="T1" fmla="*/ 0 w 4"/>
                  <a:gd name="T2" fmla="*/ 1 w 4"/>
                  <a:gd name="T3" fmla="*/ 2 w 4"/>
                  <a:gd name="T4" fmla="*/ 4 w 4"/>
                  <a:gd name="T5" fmla="*/ 4 w 4"/>
                  <a:gd name="T6" fmla="*/ 4 w 4"/>
                  <a:gd name="T7" fmla="*/ 2 w 4"/>
                  <a:gd name="T8" fmla="*/ 1 w 4"/>
                  <a:gd name="T9" fmla="*/ 0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4">
                    <a:moveTo>
                      <a:pt x="0" y="0"/>
                    </a:moveTo>
                    <a:cubicBezTo>
                      <a:pt x="0" y="0"/>
                      <a:pt x="0" y="0"/>
                      <a:pt x="0" y="0"/>
                    </a:cubicBezTo>
                    <a:cubicBezTo>
                      <a:pt x="0" y="0"/>
                      <a:pt x="0" y="0"/>
                      <a:pt x="1" y="0"/>
                    </a:cubicBezTo>
                    <a:cubicBezTo>
                      <a:pt x="1" y="0"/>
                      <a:pt x="2" y="0"/>
                      <a:pt x="2" y="0"/>
                    </a:cubicBezTo>
                    <a:cubicBezTo>
                      <a:pt x="3" y="0"/>
                      <a:pt x="3" y="0"/>
                      <a:pt x="4" y="0"/>
                    </a:cubicBezTo>
                    <a:cubicBezTo>
                      <a:pt x="4" y="0"/>
                      <a:pt x="4" y="0"/>
                      <a:pt x="4" y="0"/>
                    </a:cubicBezTo>
                    <a:cubicBezTo>
                      <a:pt x="4" y="0"/>
                      <a:pt x="4" y="0"/>
                      <a:pt x="4" y="0"/>
                    </a:cubicBezTo>
                    <a:cubicBezTo>
                      <a:pt x="3" y="0"/>
                      <a:pt x="3" y="0"/>
                      <a:pt x="2" y="0"/>
                    </a:cubicBezTo>
                    <a:cubicBezTo>
                      <a:pt x="2"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1098"/>
              <p:cNvSpPr/>
              <p:nvPr/>
            </p:nvSpPr>
            <p:spPr bwMode="auto">
              <a:xfrm>
                <a:off x="1145" y="1344"/>
                <a:ext cx="4" cy="0"/>
              </a:xfrm>
              <a:custGeom>
                <a:avLst/>
                <a:gdLst>
                  <a:gd name="T0" fmla="*/ 1 w 1"/>
                  <a:gd name="T1" fmla="*/ 1 w 1"/>
                  <a:gd name="T2" fmla="*/ 0 w 1"/>
                  <a:gd name="T3" fmla="*/ 0 w 1"/>
                  <a:gd name="T4" fmla="*/ 0 w 1"/>
                  <a:gd name="T5" fmla="*/ 0 w 1"/>
                  <a:gd name="T6" fmla="*/ 0 w 1"/>
                  <a:gd name="T7" fmla="*/ 0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1099"/>
              <p:cNvSpPr/>
              <p:nvPr/>
            </p:nvSpPr>
            <p:spPr bwMode="auto">
              <a:xfrm>
                <a:off x="1145" y="1216"/>
                <a:ext cx="4" cy="0"/>
              </a:xfrm>
              <a:custGeom>
                <a:avLst/>
                <a:gdLst>
                  <a:gd name="T0" fmla="*/ 1 w 1"/>
                  <a:gd name="T1" fmla="*/ 1 w 1"/>
                  <a:gd name="T2" fmla="*/ 0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1100"/>
              <p:cNvSpPr/>
              <p:nvPr/>
            </p:nvSpPr>
            <p:spPr bwMode="auto">
              <a:xfrm>
                <a:off x="1145" y="1191"/>
                <a:ext cx="4" cy="4"/>
              </a:xfrm>
              <a:custGeom>
                <a:avLst/>
                <a:gdLst>
                  <a:gd name="T0" fmla="*/ 0 w 1"/>
                  <a:gd name="T1" fmla="*/ 0 h 1"/>
                  <a:gd name="T2" fmla="*/ 0 w 1"/>
                  <a:gd name="T3" fmla="*/ 0 h 1"/>
                  <a:gd name="T4" fmla="*/ 0 w 1"/>
                  <a:gd name="T5" fmla="*/ 0 h 1"/>
                  <a:gd name="T6" fmla="*/ 0 w 1"/>
                  <a:gd name="T7" fmla="*/ 1 h 1"/>
                  <a:gd name="T8" fmla="*/ 0 w 1"/>
                  <a:gd name="T9" fmla="*/ 1 h 1"/>
                  <a:gd name="T10" fmla="*/ 1 w 1"/>
                  <a:gd name="T11" fmla="*/ 1 h 1"/>
                  <a:gd name="T12" fmla="*/ 1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0" y="0"/>
                    </a:cubicBezTo>
                    <a:cubicBezTo>
                      <a:pt x="0" y="0"/>
                      <a:pt x="0" y="1"/>
                      <a:pt x="0" y="1"/>
                    </a:cubicBezTo>
                    <a:cubicBezTo>
                      <a:pt x="0" y="1"/>
                      <a:pt x="0" y="1"/>
                      <a:pt x="0" y="1"/>
                    </a:cubicBezTo>
                    <a:cubicBezTo>
                      <a:pt x="0" y="1"/>
                      <a:pt x="1" y="1"/>
                      <a:pt x="1" y="1"/>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1101"/>
              <p:cNvSpPr/>
              <p:nvPr/>
            </p:nvSpPr>
            <p:spPr bwMode="auto">
              <a:xfrm>
                <a:off x="1141" y="1183"/>
                <a:ext cx="4" cy="0"/>
              </a:xfrm>
              <a:custGeom>
                <a:avLst/>
                <a:gdLst>
                  <a:gd name="T0" fmla="*/ 0 w 1"/>
                  <a:gd name="T1" fmla="*/ 1 w 1"/>
                  <a:gd name="T2" fmla="*/ 1 w 1"/>
                  <a:gd name="T3" fmla="*/ 1 w 1"/>
                  <a:gd name="T4" fmla="*/ 0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1102"/>
              <p:cNvSpPr/>
              <p:nvPr/>
            </p:nvSpPr>
            <p:spPr bwMode="auto">
              <a:xfrm>
                <a:off x="1141" y="1179"/>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1103"/>
              <p:cNvSpPr/>
              <p:nvPr/>
            </p:nvSpPr>
            <p:spPr bwMode="auto">
              <a:xfrm>
                <a:off x="1137" y="1154"/>
                <a:ext cx="4" cy="4"/>
              </a:xfrm>
              <a:custGeom>
                <a:avLst/>
                <a:gdLst>
                  <a:gd name="T0" fmla="*/ 1 w 1"/>
                  <a:gd name="T1" fmla="*/ 0 h 1"/>
                  <a:gd name="T2" fmla="*/ 0 w 1"/>
                  <a:gd name="T3" fmla="*/ 0 h 1"/>
                  <a:gd name="T4" fmla="*/ 1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1"/>
                      <a:pt x="1" y="1"/>
                      <a:pt x="1"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1104"/>
              <p:cNvSpPr/>
              <p:nvPr/>
            </p:nvSpPr>
            <p:spPr bwMode="auto">
              <a:xfrm>
                <a:off x="1137" y="1195"/>
                <a:ext cx="4" cy="0"/>
              </a:xfrm>
              <a:custGeom>
                <a:avLst/>
                <a:gdLst>
                  <a:gd name="T0" fmla="*/ 0 w 1"/>
                  <a:gd name="T1" fmla="*/ 0 w 1"/>
                  <a:gd name="T2" fmla="*/ 0 w 1"/>
                  <a:gd name="T3" fmla="*/ 0 w 1"/>
                  <a:gd name="T4" fmla="*/ 0 w 1"/>
                  <a:gd name="T5" fmla="*/ 0 w 1"/>
                  <a:gd name="T6" fmla="*/ 0 w 1"/>
                  <a:gd name="T7" fmla="*/ 0 w 1"/>
                  <a:gd name="T8" fmla="*/ 1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1105"/>
              <p:cNvSpPr/>
              <p:nvPr/>
            </p:nvSpPr>
            <p:spPr bwMode="auto">
              <a:xfrm>
                <a:off x="1120" y="1158"/>
                <a:ext cx="4" cy="4"/>
              </a:xfrm>
              <a:custGeom>
                <a:avLst/>
                <a:gdLst>
                  <a:gd name="T0" fmla="*/ 0 w 1"/>
                  <a:gd name="T1" fmla="*/ 0 h 1"/>
                  <a:gd name="T2" fmla="*/ 0 w 1"/>
                  <a:gd name="T3" fmla="*/ 1 h 1"/>
                  <a:gd name="T4" fmla="*/ 1 w 1"/>
                  <a:gd name="T5" fmla="*/ 1 h 1"/>
                  <a:gd name="T6" fmla="*/ 1 w 1"/>
                  <a:gd name="T7" fmla="*/ 1 h 1"/>
                  <a:gd name="T8" fmla="*/ 1 w 1"/>
                  <a:gd name="T9" fmla="*/ 1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1"/>
                      <a:pt x="0" y="1"/>
                      <a:pt x="0" y="1"/>
                    </a:cubicBezTo>
                    <a:cubicBezTo>
                      <a:pt x="1" y="1"/>
                      <a:pt x="1" y="1"/>
                      <a:pt x="1" y="1"/>
                    </a:cubicBezTo>
                    <a:cubicBezTo>
                      <a:pt x="1" y="1"/>
                      <a:pt x="1" y="1"/>
                      <a:pt x="1" y="1"/>
                    </a:cubicBezTo>
                    <a:cubicBezTo>
                      <a:pt x="1" y="1"/>
                      <a:pt x="1" y="1"/>
                      <a:pt x="1" y="1"/>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1106"/>
              <p:cNvSpPr/>
              <p:nvPr/>
            </p:nvSpPr>
            <p:spPr bwMode="auto">
              <a:xfrm>
                <a:off x="1116" y="1183"/>
                <a:ext cx="8" cy="0"/>
              </a:xfrm>
              <a:custGeom>
                <a:avLst/>
                <a:gdLst>
                  <a:gd name="T0" fmla="*/ 2 w 2"/>
                  <a:gd name="T1" fmla="*/ 2 w 2"/>
                  <a:gd name="T2" fmla="*/ 1 w 2"/>
                  <a:gd name="T3" fmla="*/ 0 w 2"/>
                  <a:gd name="T4" fmla="*/ 0 w 2"/>
                  <a:gd name="T5" fmla="*/ 1 w 2"/>
                  <a:gd name="T6" fmla="*/ 2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2" y="0"/>
                      <a:pt x="2" y="0"/>
                    </a:cubicBezTo>
                    <a:cubicBezTo>
                      <a:pt x="1" y="0"/>
                      <a:pt x="1" y="0"/>
                      <a:pt x="1" y="0"/>
                    </a:cubicBezTo>
                    <a:cubicBezTo>
                      <a:pt x="1" y="0"/>
                      <a:pt x="1" y="0"/>
                      <a:pt x="0" y="0"/>
                    </a:cubicBezTo>
                    <a:cubicBezTo>
                      <a:pt x="0" y="0"/>
                      <a:pt x="0" y="0"/>
                      <a:pt x="0" y="0"/>
                    </a:cubicBezTo>
                    <a:cubicBezTo>
                      <a:pt x="0" y="0"/>
                      <a:pt x="1" y="0"/>
                      <a:pt x="1" y="0"/>
                    </a:cubicBezTo>
                    <a:cubicBezTo>
                      <a:pt x="1" y="0"/>
                      <a:pt x="1" y="0"/>
                      <a:pt x="2" y="0"/>
                    </a:cubicBezTo>
                    <a:cubicBezTo>
                      <a:pt x="2"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1107"/>
              <p:cNvSpPr/>
              <p:nvPr/>
            </p:nvSpPr>
            <p:spPr bwMode="auto">
              <a:xfrm>
                <a:off x="1120" y="149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1108"/>
              <p:cNvSpPr/>
              <p:nvPr/>
            </p:nvSpPr>
            <p:spPr bwMode="auto">
              <a:xfrm>
                <a:off x="1116" y="1212"/>
                <a:ext cx="4" cy="0"/>
              </a:xfrm>
              <a:custGeom>
                <a:avLst/>
                <a:gdLst>
                  <a:gd name="T0" fmla="*/ 1 w 1"/>
                  <a:gd name="T1" fmla="*/ 1 w 1"/>
                  <a:gd name="T2" fmla="*/ 1 w 1"/>
                  <a:gd name="T3" fmla="*/ 0 w 1"/>
                  <a:gd name="T4" fmla="*/ 0 w 1"/>
                  <a:gd name="T5" fmla="*/ 0 w 1"/>
                  <a:gd name="T6" fmla="*/ 0 w 1"/>
                  <a:gd name="T7" fmla="*/ 0 w 1"/>
                  <a:gd name="T8" fmla="*/ 0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1109"/>
              <p:cNvSpPr/>
              <p:nvPr/>
            </p:nvSpPr>
            <p:spPr bwMode="auto">
              <a:xfrm>
                <a:off x="1104" y="1480"/>
                <a:ext cx="8" cy="0"/>
              </a:xfrm>
              <a:custGeom>
                <a:avLst/>
                <a:gdLst>
                  <a:gd name="T0" fmla="*/ 2 w 2"/>
                  <a:gd name="T1" fmla="*/ 2 w 2"/>
                  <a:gd name="T2" fmla="*/ 1 w 2"/>
                  <a:gd name="T3" fmla="*/ 1 w 2"/>
                  <a:gd name="T4" fmla="*/ 1 w 2"/>
                  <a:gd name="T5" fmla="*/ 0 w 2"/>
                  <a:gd name="T6" fmla="*/ 0 w 2"/>
                  <a:gd name="T7" fmla="*/ 0 w 2"/>
                  <a:gd name="T8" fmla="*/ 0 w 2"/>
                  <a:gd name="T9" fmla="*/ 0 w 2"/>
                  <a:gd name="T10" fmla="*/ 1 w 2"/>
                  <a:gd name="T11" fmla="*/ 1 w 2"/>
                  <a:gd name="T12" fmla="*/ 1 w 2"/>
                  <a:gd name="T13" fmla="*/ 1 w 2"/>
                  <a:gd name="T14" fmla="*/ 2 w 2"/>
                  <a:gd name="T15"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Lst>
                <a:rect l="0" t="0" r="r" b="b"/>
                <a:pathLst>
                  <a:path w="2">
                    <a:moveTo>
                      <a:pt x="2" y="0"/>
                    </a:moveTo>
                    <a:cubicBezTo>
                      <a:pt x="2" y="0"/>
                      <a:pt x="2" y="0"/>
                      <a:pt x="2" y="0"/>
                    </a:cubicBezTo>
                    <a:cubicBezTo>
                      <a:pt x="2" y="0"/>
                      <a:pt x="2"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1110"/>
              <p:cNvSpPr/>
              <p:nvPr/>
            </p:nvSpPr>
            <p:spPr bwMode="auto">
              <a:xfrm>
                <a:off x="1100" y="1265"/>
                <a:ext cx="12" cy="0"/>
              </a:xfrm>
              <a:custGeom>
                <a:avLst/>
                <a:gdLst>
                  <a:gd name="T0" fmla="*/ 3 w 3"/>
                  <a:gd name="T1" fmla="*/ 0 w 3"/>
                  <a:gd name="T2" fmla="*/ 0 w 3"/>
                  <a:gd name="T3" fmla="*/ 0 w 3"/>
                  <a:gd name="T4" fmla="*/ 0 w 3"/>
                  <a:gd name="T5" fmla="*/ 0 w 3"/>
                  <a:gd name="T6" fmla="*/ 0 w 3"/>
                  <a:gd name="T7" fmla="*/ 3 w 3"/>
                  <a:gd name="T8" fmla="*/ 3 w 3"/>
                  <a:gd name="T9"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3" y="0"/>
                    </a:moveTo>
                    <a:cubicBezTo>
                      <a:pt x="2"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2" y="0"/>
                      <a:pt x="3" y="0"/>
                    </a:cubicBezTo>
                    <a:cubicBezTo>
                      <a:pt x="3" y="0"/>
                      <a:pt x="3" y="0"/>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1111"/>
              <p:cNvSpPr/>
              <p:nvPr/>
            </p:nvSpPr>
            <p:spPr bwMode="auto">
              <a:xfrm>
                <a:off x="1108" y="1179"/>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1112"/>
              <p:cNvSpPr/>
              <p:nvPr/>
            </p:nvSpPr>
            <p:spPr bwMode="auto">
              <a:xfrm>
                <a:off x="1104" y="150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1113"/>
              <p:cNvSpPr/>
              <p:nvPr/>
            </p:nvSpPr>
            <p:spPr bwMode="auto">
              <a:xfrm>
                <a:off x="1100" y="1406"/>
                <a:ext cx="4" cy="0"/>
              </a:xfrm>
              <a:custGeom>
                <a:avLst/>
                <a:gdLst>
                  <a:gd name="T0" fmla="*/ 0 w 1"/>
                  <a:gd name="T1" fmla="*/ 0 w 1"/>
                  <a:gd name="T2" fmla="*/ 0 w 1"/>
                  <a:gd name="T3" fmla="*/ 1 w 1"/>
                  <a:gd name="T4" fmla="*/ 1 w 1"/>
                  <a:gd name="T5" fmla="*/ 1 w 1"/>
                  <a:gd name="T6" fmla="*/ 1 w 1"/>
                  <a:gd name="T7" fmla="*/ 1 w 1"/>
                  <a:gd name="T8" fmla="*/ 0 w 1"/>
                  <a:gd name="T9" fmla="*/ 0 w 1"/>
                  <a:gd name="T10" fmla="*/ 0 w 1"/>
                  <a:gd name="T11" fmla="*/ 0 w 1"/>
                  <a:gd name="T12"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1114"/>
              <p:cNvSpPr/>
              <p:nvPr/>
            </p:nvSpPr>
            <p:spPr bwMode="auto">
              <a:xfrm>
                <a:off x="1100" y="1162"/>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1115"/>
              <p:cNvSpPr/>
              <p:nvPr/>
            </p:nvSpPr>
            <p:spPr bwMode="auto">
              <a:xfrm>
                <a:off x="1092" y="1509"/>
                <a:ext cx="8" cy="4"/>
              </a:xfrm>
              <a:custGeom>
                <a:avLst/>
                <a:gdLst>
                  <a:gd name="T0" fmla="*/ 2 w 2"/>
                  <a:gd name="T1" fmla="*/ 0 h 1"/>
                  <a:gd name="T2" fmla="*/ 2 w 2"/>
                  <a:gd name="T3" fmla="*/ 0 h 1"/>
                  <a:gd name="T4" fmla="*/ 2 w 2"/>
                  <a:gd name="T5" fmla="*/ 0 h 1"/>
                  <a:gd name="T6" fmla="*/ 2 w 2"/>
                  <a:gd name="T7" fmla="*/ 0 h 1"/>
                  <a:gd name="T8" fmla="*/ 0 w 2"/>
                  <a:gd name="T9" fmla="*/ 0 h 1"/>
                  <a:gd name="T10" fmla="*/ 0 w 2"/>
                  <a:gd name="T11" fmla="*/ 0 h 1"/>
                  <a:gd name="T12" fmla="*/ 1 w 2"/>
                  <a:gd name="T13" fmla="*/ 0 h 1"/>
                  <a:gd name="T14" fmla="*/ 1 w 2"/>
                  <a:gd name="T15" fmla="*/ 0 h 1"/>
                  <a:gd name="T16" fmla="*/ 2 w 2"/>
                  <a:gd name="T17" fmla="*/ 0 h 1"/>
                  <a:gd name="T18" fmla="*/ 2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0"/>
                    </a:moveTo>
                    <a:cubicBezTo>
                      <a:pt x="2" y="0"/>
                      <a:pt x="2" y="0"/>
                      <a:pt x="2" y="0"/>
                    </a:cubicBezTo>
                    <a:cubicBezTo>
                      <a:pt x="2" y="0"/>
                      <a:pt x="2" y="0"/>
                      <a:pt x="2" y="0"/>
                    </a:cubicBezTo>
                    <a:cubicBezTo>
                      <a:pt x="2" y="0"/>
                      <a:pt x="2" y="0"/>
                      <a:pt x="2" y="0"/>
                    </a:cubicBezTo>
                    <a:cubicBezTo>
                      <a:pt x="1" y="0"/>
                      <a:pt x="0" y="0"/>
                      <a:pt x="0" y="0"/>
                    </a:cubicBezTo>
                    <a:cubicBezTo>
                      <a:pt x="1" y="0"/>
                      <a:pt x="0" y="0"/>
                      <a:pt x="0" y="0"/>
                    </a:cubicBezTo>
                    <a:cubicBezTo>
                      <a:pt x="1" y="0"/>
                      <a:pt x="1" y="1"/>
                      <a:pt x="1" y="0"/>
                    </a:cubicBezTo>
                    <a:cubicBezTo>
                      <a:pt x="1" y="0"/>
                      <a:pt x="1" y="0"/>
                      <a:pt x="1"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1116"/>
              <p:cNvSpPr/>
              <p:nvPr/>
            </p:nvSpPr>
            <p:spPr bwMode="auto">
              <a:xfrm>
                <a:off x="1092" y="1179"/>
                <a:ext cx="8" cy="0"/>
              </a:xfrm>
              <a:custGeom>
                <a:avLst/>
                <a:gdLst>
                  <a:gd name="T0" fmla="*/ 2 w 2"/>
                  <a:gd name="T1" fmla="*/ 1 w 2"/>
                  <a:gd name="T2" fmla="*/ 0 w 2"/>
                  <a:gd name="T3" fmla="*/ 0 w 2"/>
                  <a:gd name="T4" fmla="*/ 0 w 2"/>
                  <a:gd name="T5" fmla="*/ 0 w 2"/>
                  <a:gd name="T6" fmla="*/ 1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1117"/>
              <p:cNvSpPr/>
              <p:nvPr/>
            </p:nvSpPr>
            <p:spPr bwMode="auto">
              <a:xfrm>
                <a:off x="1096" y="1290"/>
                <a:ext cx="4"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1118"/>
              <p:cNvSpPr/>
              <p:nvPr/>
            </p:nvSpPr>
            <p:spPr bwMode="auto">
              <a:xfrm>
                <a:off x="1092" y="1406"/>
                <a:ext cx="8" cy="4"/>
              </a:xfrm>
              <a:custGeom>
                <a:avLst/>
                <a:gdLst>
                  <a:gd name="T0" fmla="*/ 2 w 2"/>
                  <a:gd name="T1" fmla="*/ 0 h 1"/>
                  <a:gd name="T2" fmla="*/ 1 w 2"/>
                  <a:gd name="T3" fmla="*/ 0 h 1"/>
                  <a:gd name="T4" fmla="*/ 0 w 2"/>
                  <a:gd name="T5" fmla="*/ 0 h 1"/>
                  <a:gd name="T6" fmla="*/ 0 w 2"/>
                  <a:gd name="T7" fmla="*/ 0 h 1"/>
                  <a:gd name="T8" fmla="*/ 0 w 2"/>
                  <a:gd name="T9" fmla="*/ 0 h 1"/>
                  <a:gd name="T10" fmla="*/ 0 w 2"/>
                  <a:gd name="T11" fmla="*/ 0 h 1"/>
                  <a:gd name="T12" fmla="*/ 1 w 2"/>
                  <a:gd name="T13" fmla="*/ 1 h 1"/>
                  <a:gd name="T14" fmla="*/ 2 w 2"/>
                  <a:gd name="T15" fmla="*/ 1 h 1"/>
                  <a:gd name="T16" fmla="*/ 2 w 2"/>
                  <a:gd name="T17" fmla="*/ 0 h 1"/>
                  <a:gd name="T18" fmla="*/ 2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0"/>
                    </a:moveTo>
                    <a:cubicBezTo>
                      <a:pt x="1" y="0"/>
                      <a:pt x="1" y="0"/>
                      <a:pt x="1" y="0"/>
                    </a:cubicBezTo>
                    <a:cubicBezTo>
                      <a:pt x="0" y="0"/>
                      <a:pt x="0" y="0"/>
                      <a:pt x="0" y="0"/>
                    </a:cubicBezTo>
                    <a:cubicBezTo>
                      <a:pt x="0" y="0"/>
                      <a:pt x="0" y="0"/>
                      <a:pt x="0" y="0"/>
                    </a:cubicBezTo>
                    <a:cubicBezTo>
                      <a:pt x="0" y="0"/>
                      <a:pt x="0" y="0"/>
                      <a:pt x="0" y="0"/>
                    </a:cubicBezTo>
                    <a:cubicBezTo>
                      <a:pt x="0" y="0"/>
                      <a:pt x="0" y="1"/>
                      <a:pt x="0" y="0"/>
                    </a:cubicBezTo>
                    <a:cubicBezTo>
                      <a:pt x="0" y="0"/>
                      <a:pt x="0" y="0"/>
                      <a:pt x="1" y="1"/>
                    </a:cubicBezTo>
                    <a:cubicBezTo>
                      <a:pt x="1" y="1"/>
                      <a:pt x="1" y="1"/>
                      <a:pt x="2" y="1"/>
                    </a:cubicBezTo>
                    <a:cubicBezTo>
                      <a:pt x="2" y="1"/>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1119"/>
              <p:cNvSpPr/>
              <p:nvPr/>
            </p:nvSpPr>
            <p:spPr bwMode="auto">
              <a:xfrm>
                <a:off x="1092" y="1352"/>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1120"/>
              <p:cNvSpPr/>
              <p:nvPr/>
            </p:nvSpPr>
            <p:spPr bwMode="auto">
              <a:xfrm>
                <a:off x="1088" y="1265"/>
                <a:ext cx="4" cy="0"/>
              </a:xfrm>
              <a:custGeom>
                <a:avLst/>
                <a:gdLst>
                  <a:gd name="T0" fmla="*/ 1 w 1"/>
                  <a:gd name="T1" fmla="*/ 0 w 1"/>
                  <a:gd name="T2" fmla="*/ 0 w 1"/>
                  <a:gd name="T3" fmla="*/ 0 w 1"/>
                  <a:gd name="T4" fmla="*/ 0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1121"/>
              <p:cNvSpPr/>
              <p:nvPr/>
            </p:nvSpPr>
            <p:spPr bwMode="auto">
              <a:xfrm>
                <a:off x="1075" y="1398"/>
                <a:ext cx="13" cy="4"/>
              </a:xfrm>
              <a:custGeom>
                <a:avLst/>
                <a:gdLst>
                  <a:gd name="T0" fmla="*/ 1 w 3"/>
                  <a:gd name="T1" fmla="*/ 0 h 1"/>
                  <a:gd name="T2" fmla="*/ 0 w 3"/>
                  <a:gd name="T3" fmla="*/ 0 h 1"/>
                  <a:gd name="T4" fmla="*/ 0 w 3"/>
                  <a:gd name="T5" fmla="*/ 0 h 1"/>
                  <a:gd name="T6" fmla="*/ 0 w 3"/>
                  <a:gd name="T7" fmla="*/ 0 h 1"/>
                  <a:gd name="T8" fmla="*/ 1 w 3"/>
                  <a:gd name="T9" fmla="*/ 1 h 1"/>
                  <a:gd name="T10" fmla="*/ 3 w 3"/>
                  <a:gd name="T11" fmla="*/ 1 h 1"/>
                  <a:gd name="T12" fmla="*/ 3 w 3"/>
                  <a:gd name="T13" fmla="*/ 0 h 1"/>
                  <a:gd name="T14" fmla="*/ 3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cubicBezTo>
                      <a:pt x="1" y="0"/>
                      <a:pt x="0" y="0"/>
                      <a:pt x="0" y="0"/>
                    </a:cubicBezTo>
                    <a:cubicBezTo>
                      <a:pt x="0" y="0"/>
                      <a:pt x="0" y="0"/>
                      <a:pt x="0" y="0"/>
                    </a:cubicBezTo>
                    <a:cubicBezTo>
                      <a:pt x="0" y="0"/>
                      <a:pt x="0" y="0"/>
                      <a:pt x="0" y="0"/>
                    </a:cubicBezTo>
                    <a:cubicBezTo>
                      <a:pt x="0" y="0"/>
                      <a:pt x="1" y="0"/>
                      <a:pt x="1" y="1"/>
                    </a:cubicBezTo>
                    <a:cubicBezTo>
                      <a:pt x="2" y="1"/>
                      <a:pt x="2" y="1"/>
                      <a:pt x="3" y="1"/>
                    </a:cubicBezTo>
                    <a:cubicBezTo>
                      <a:pt x="3" y="0"/>
                      <a:pt x="3" y="0"/>
                      <a:pt x="3" y="0"/>
                    </a:cubicBezTo>
                    <a:cubicBezTo>
                      <a:pt x="3" y="0"/>
                      <a:pt x="3" y="0"/>
                      <a:pt x="3"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1122"/>
              <p:cNvSpPr/>
              <p:nvPr/>
            </p:nvSpPr>
            <p:spPr bwMode="auto">
              <a:xfrm>
                <a:off x="1084" y="1418"/>
                <a:ext cx="4" cy="4"/>
              </a:xfrm>
              <a:custGeom>
                <a:avLst/>
                <a:gdLst>
                  <a:gd name="T0" fmla="*/ 1 w 1"/>
                  <a:gd name="T1" fmla="*/ 0 h 1"/>
                  <a:gd name="T2" fmla="*/ 0 w 1"/>
                  <a:gd name="T3" fmla="*/ 0 h 1"/>
                  <a:gd name="T4" fmla="*/ 0 w 1"/>
                  <a:gd name="T5" fmla="*/ 0 h 1"/>
                  <a:gd name="T6" fmla="*/ 0 w 1"/>
                  <a:gd name="T7" fmla="*/ 0 h 1"/>
                  <a:gd name="T8" fmla="*/ 0 w 1"/>
                  <a:gd name="T9" fmla="*/ 0 h 1"/>
                  <a:gd name="T10" fmla="*/ 1 w 1"/>
                  <a:gd name="T11" fmla="*/ 0 h 1"/>
                  <a:gd name="T12" fmla="*/ 1 w 1"/>
                  <a:gd name="T13" fmla="*/ 0 h 1"/>
                  <a:gd name="T14" fmla="*/ 1 w 1"/>
                  <a:gd name="T15" fmla="*/ 0 h 1"/>
                  <a:gd name="T16" fmla="*/ 1 w 1"/>
                  <a:gd name="T17" fmla="*/ 0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1"/>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1123"/>
              <p:cNvSpPr/>
              <p:nvPr/>
            </p:nvSpPr>
            <p:spPr bwMode="auto">
              <a:xfrm>
                <a:off x="1080" y="1290"/>
                <a:ext cx="4" cy="4"/>
              </a:xfrm>
              <a:custGeom>
                <a:avLst/>
                <a:gdLst>
                  <a:gd name="T0" fmla="*/ 1 w 1"/>
                  <a:gd name="T1" fmla="*/ 1 h 1"/>
                  <a:gd name="T2" fmla="*/ 1 w 1"/>
                  <a:gd name="T3" fmla="*/ 0 h 1"/>
                  <a:gd name="T4" fmla="*/ 1 w 1"/>
                  <a:gd name="T5" fmla="*/ 0 h 1"/>
                  <a:gd name="T6" fmla="*/ 0 w 1"/>
                  <a:gd name="T7" fmla="*/ 0 h 1"/>
                  <a:gd name="T8" fmla="*/ 0 w 1"/>
                  <a:gd name="T9" fmla="*/ 0 h 1"/>
                  <a:gd name="T10" fmla="*/ 0 w 1"/>
                  <a:gd name="T11" fmla="*/ 0 h 1"/>
                  <a:gd name="T12" fmla="*/ 0 w 1"/>
                  <a:gd name="T13" fmla="*/ 1 h 1"/>
                  <a:gd name="T14" fmla="*/ 1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1" y="0"/>
                      <a:pt x="1" y="0"/>
                    </a:cubicBezTo>
                    <a:cubicBezTo>
                      <a:pt x="1" y="0"/>
                      <a:pt x="1" y="0"/>
                      <a:pt x="1" y="0"/>
                    </a:cubicBezTo>
                    <a:cubicBezTo>
                      <a:pt x="0" y="0"/>
                      <a:pt x="0" y="0"/>
                      <a:pt x="0" y="0"/>
                    </a:cubicBezTo>
                    <a:cubicBezTo>
                      <a:pt x="0" y="0"/>
                      <a:pt x="0" y="0"/>
                      <a:pt x="0" y="0"/>
                    </a:cubicBezTo>
                    <a:cubicBezTo>
                      <a:pt x="0" y="0"/>
                      <a:pt x="0" y="0"/>
                      <a:pt x="0" y="0"/>
                    </a:cubicBezTo>
                    <a:cubicBezTo>
                      <a:pt x="0" y="1"/>
                      <a:pt x="0" y="1"/>
                      <a:pt x="0" y="1"/>
                    </a:cubicBezTo>
                    <a:cubicBezTo>
                      <a:pt x="0" y="1"/>
                      <a:pt x="0"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1124"/>
              <p:cNvSpPr/>
              <p:nvPr/>
            </p:nvSpPr>
            <p:spPr bwMode="auto">
              <a:xfrm>
                <a:off x="1063" y="1348"/>
                <a:ext cx="17" cy="0"/>
              </a:xfrm>
              <a:custGeom>
                <a:avLst/>
                <a:gdLst>
                  <a:gd name="T0" fmla="*/ 0 w 4"/>
                  <a:gd name="T1" fmla="*/ 0 w 4"/>
                  <a:gd name="T2" fmla="*/ 0 w 4"/>
                  <a:gd name="T3" fmla="*/ 2 w 4"/>
                  <a:gd name="T4" fmla="*/ 4 w 4"/>
                  <a:gd name="T5" fmla="*/ 4 w 4"/>
                  <a:gd name="T6" fmla="*/ 4 w 4"/>
                  <a:gd name="T7" fmla="*/ 2 w 4"/>
                  <a:gd name="T8" fmla="*/ 0 w 4"/>
                  <a:gd name="T9" fmla="*/ 0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4">
                    <a:moveTo>
                      <a:pt x="0" y="0"/>
                    </a:moveTo>
                    <a:cubicBezTo>
                      <a:pt x="0" y="0"/>
                      <a:pt x="0" y="0"/>
                      <a:pt x="0" y="0"/>
                    </a:cubicBezTo>
                    <a:cubicBezTo>
                      <a:pt x="0" y="0"/>
                      <a:pt x="0" y="0"/>
                      <a:pt x="0" y="0"/>
                    </a:cubicBezTo>
                    <a:cubicBezTo>
                      <a:pt x="1" y="0"/>
                      <a:pt x="1" y="0"/>
                      <a:pt x="2" y="0"/>
                    </a:cubicBezTo>
                    <a:cubicBezTo>
                      <a:pt x="3" y="0"/>
                      <a:pt x="4" y="0"/>
                      <a:pt x="4" y="0"/>
                    </a:cubicBezTo>
                    <a:cubicBezTo>
                      <a:pt x="4" y="0"/>
                      <a:pt x="4" y="0"/>
                      <a:pt x="4" y="0"/>
                    </a:cubicBezTo>
                    <a:cubicBezTo>
                      <a:pt x="4" y="0"/>
                      <a:pt x="4" y="0"/>
                      <a:pt x="4" y="0"/>
                    </a:cubicBezTo>
                    <a:cubicBezTo>
                      <a:pt x="4" y="0"/>
                      <a:pt x="3" y="0"/>
                      <a:pt x="2"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1125"/>
              <p:cNvSpPr/>
              <p:nvPr/>
            </p:nvSpPr>
            <p:spPr bwMode="auto">
              <a:xfrm>
                <a:off x="1080" y="1336"/>
                <a:ext cx="0" cy="4"/>
              </a:xfrm>
              <a:custGeom>
                <a:avLst/>
                <a:gdLst>
                  <a:gd name="T0" fmla="*/ 1 h 1"/>
                  <a:gd name="T1" fmla="*/ 1 h 1"/>
                  <a:gd name="T2" fmla="*/ 1 h 1"/>
                  <a:gd name="T3" fmla="*/ 1 h 1"/>
                  <a:gd name="T4" fmla="*/ 1 h 1"/>
                  <a:gd name="T5" fmla="*/ 0 h 1"/>
                  <a:gd name="T6" fmla="*/ 0 h 1"/>
                  <a:gd name="T7" fmla="*/ 1 h 1"/>
                  <a:gd name="T8"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0"/>
                    </a:cubicBez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1126"/>
              <p:cNvSpPr/>
              <p:nvPr/>
            </p:nvSpPr>
            <p:spPr bwMode="auto">
              <a:xfrm>
                <a:off x="1080" y="1418"/>
                <a:ext cx="0" cy="4"/>
              </a:xfrm>
              <a:custGeom>
                <a:avLst/>
                <a:gdLst>
                  <a:gd name="T0" fmla="*/ 0 h 1"/>
                  <a:gd name="T1" fmla="*/ 0 h 1"/>
                  <a:gd name="T2" fmla="*/ 0 h 1"/>
                  <a:gd name="T3" fmla="*/ 0 h 1"/>
                  <a:gd name="T4" fmla="*/ 0 h 1"/>
                  <a:gd name="T5" fmla="*/ 1 h 1"/>
                  <a:gd name="T6" fmla="*/ 0 h 1"/>
                  <a:gd name="T7" fmla="*/ 0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1127"/>
              <p:cNvSpPr/>
              <p:nvPr/>
            </p:nvSpPr>
            <p:spPr bwMode="auto">
              <a:xfrm>
                <a:off x="1051" y="1398"/>
                <a:ext cx="20" cy="4"/>
              </a:xfrm>
              <a:custGeom>
                <a:avLst/>
                <a:gdLst>
                  <a:gd name="T0" fmla="*/ 0 w 5"/>
                  <a:gd name="T1" fmla="*/ 0 h 1"/>
                  <a:gd name="T2" fmla="*/ 5 w 5"/>
                  <a:gd name="T3" fmla="*/ 1 h 1"/>
                  <a:gd name="T4" fmla="*/ 5 w 5"/>
                  <a:gd name="T5" fmla="*/ 0 h 1"/>
                  <a:gd name="T6" fmla="*/ 5 w 5"/>
                  <a:gd name="T7" fmla="*/ 0 h 1"/>
                  <a:gd name="T8" fmla="*/ 0 w 5"/>
                  <a:gd name="T9" fmla="*/ 0 h 1"/>
                  <a:gd name="T10" fmla="*/ 0 w 5"/>
                  <a:gd name="T11" fmla="*/ 0 h 1"/>
                  <a:gd name="T12" fmla="*/ 0 w 5"/>
                  <a:gd name="T13" fmla="*/ 0 h 1"/>
                  <a:gd name="T14" fmla="*/ 0 w 5"/>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
                    <a:moveTo>
                      <a:pt x="0" y="0"/>
                    </a:moveTo>
                    <a:cubicBezTo>
                      <a:pt x="2" y="0"/>
                      <a:pt x="3" y="0"/>
                      <a:pt x="5" y="1"/>
                    </a:cubicBezTo>
                    <a:cubicBezTo>
                      <a:pt x="5" y="1"/>
                      <a:pt x="5" y="0"/>
                      <a:pt x="5" y="0"/>
                    </a:cubicBezTo>
                    <a:cubicBezTo>
                      <a:pt x="5" y="0"/>
                      <a:pt x="5" y="0"/>
                      <a:pt x="5" y="0"/>
                    </a:cubicBezTo>
                    <a:cubicBezTo>
                      <a:pt x="3" y="0"/>
                      <a:pt x="2"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1128"/>
              <p:cNvSpPr/>
              <p:nvPr/>
            </p:nvSpPr>
            <p:spPr bwMode="auto">
              <a:xfrm>
                <a:off x="1071" y="1501"/>
                <a:ext cx="0" cy="4"/>
              </a:xfrm>
              <a:custGeom>
                <a:avLst/>
                <a:gdLst>
                  <a:gd name="T0" fmla="*/ 1 h 1"/>
                  <a:gd name="T1" fmla="*/ 1 h 1"/>
                  <a:gd name="T2" fmla="*/ 0 h 1"/>
                  <a:gd name="T3" fmla="*/ 1 h 1"/>
                  <a:gd name="T4" fmla="*/ 1 h 1"/>
                  <a:gd name="T5" fmla="*/ 1 h 1"/>
                  <a:gd name="T6" fmla="*/ 1 h 1"/>
                  <a:gd name="T7" fmla="*/ 1 h 1"/>
                  <a:gd name="T8" fmla="*/ 1 h 1"/>
                  <a:gd name="T9"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1"/>
                    </a:moveTo>
                    <a:cubicBezTo>
                      <a:pt x="0" y="1"/>
                      <a:pt x="0" y="1"/>
                      <a:pt x="0" y="1"/>
                    </a:cubicBezTo>
                    <a:cubicBezTo>
                      <a:pt x="0" y="1"/>
                      <a:pt x="0" y="0"/>
                      <a:pt x="0" y="0"/>
                    </a:cubicBezTo>
                    <a:cubicBezTo>
                      <a:pt x="0" y="0"/>
                      <a:pt x="0" y="0"/>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1129"/>
              <p:cNvSpPr/>
              <p:nvPr/>
            </p:nvSpPr>
            <p:spPr bwMode="auto">
              <a:xfrm>
                <a:off x="1067" y="1162"/>
                <a:ext cx="4" cy="0"/>
              </a:xfrm>
              <a:custGeom>
                <a:avLst/>
                <a:gdLst>
                  <a:gd name="T0" fmla="*/ 0 w 1"/>
                  <a:gd name="T1" fmla="*/ 0 w 1"/>
                  <a:gd name="T2" fmla="*/ 0 w 1"/>
                  <a:gd name="T3" fmla="*/ 0 w 1"/>
                  <a:gd name="T4" fmla="*/ 1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1130"/>
              <p:cNvSpPr/>
              <p:nvPr/>
            </p:nvSpPr>
            <p:spPr bwMode="auto">
              <a:xfrm>
                <a:off x="1055" y="1414"/>
                <a:ext cx="4" cy="4"/>
              </a:xfrm>
              <a:custGeom>
                <a:avLst/>
                <a:gdLst>
                  <a:gd name="T0" fmla="*/ 0 w 1"/>
                  <a:gd name="T1" fmla="*/ 0 h 1"/>
                  <a:gd name="T2" fmla="*/ 0 w 1"/>
                  <a:gd name="T3" fmla="*/ 0 h 1"/>
                  <a:gd name="T4" fmla="*/ 0 w 1"/>
                  <a:gd name="T5" fmla="*/ 0 h 1"/>
                  <a:gd name="T6" fmla="*/ 0 w 1"/>
                  <a:gd name="T7" fmla="*/ 1 h 1"/>
                  <a:gd name="T8" fmla="*/ 0 w 1"/>
                  <a:gd name="T9" fmla="*/ 1 h 1"/>
                  <a:gd name="T10" fmla="*/ 1 w 1"/>
                  <a:gd name="T11" fmla="*/ 1 h 1"/>
                  <a:gd name="T12" fmla="*/ 1 w 1"/>
                  <a:gd name="T13" fmla="*/ 0 h 1"/>
                  <a:gd name="T14" fmla="*/ 1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0"/>
                    </a:cubicBezTo>
                    <a:cubicBezTo>
                      <a:pt x="0" y="1"/>
                      <a:pt x="0" y="1"/>
                      <a:pt x="0" y="1"/>
                    </a:cubicBezTo>
                    <a:cubicBezTo>
                      <a:pt x="0" y="1"/>
                      <a:pt x="0" y="1"/>
                      <a:pt x="0" y="1"/>
                    </a:cubicBezTo>
                    <a:cubicBezTo>
                      <a:pt x="0" y="1"/>
                      <a:pt x="1" y="1"/>
                      <a:pt x="1" y="1"/>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1131"/>
              <p:cNvSpPr/>
              <p:nvPr/>
            </p:nvSpPr>
            <p:spPr bwMode="auto">
              <a:xfrm>
                <a:off x="1051" y="1315"/>
                <a:ext cx="4" cy="4"/>
              </a:xfrm>
              <a:custGeom>
                <a:avLst/>
                <a:gdLst>
                  <a:gd name="T0" fmla="*/ 1 w 1"/>
                  <a:gd name="T1" fmla="*/ 0 h 1"/>
                  <a:gd name="T2" fmla="*/ 0 w 1"/>
                  <a:gd name="T3" fmla="*/ 0 h 1"/>
                  <a:gd name="T4" fmla="*/ 0 w 1"/>
                  <a:gd name="T5" fmla="*/ 0 h 1"/>
                  <a:gd name="T6" fmla="*/ 0 w 1"/>
                  <a:gd name="T7" fmla="*/ 1 h 1"/>
                  <a:gd name="T8" fmla="*/ 0 w 1"/>
                  <a:gd name="T9" fmla="*/ 1 h 1"/>
                  <a:gd name="T10" fmla="*/ 0 w 1"/>
                  <a:gd name="T11" fmla="*/ 1 h 1"/>
                  <a:gd name="T12" fmla="*/ 0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0" y="0"/>
                      <a:pt x="0" y="0"/>
                    </a:cubicBezTo>
                    <a:cubicBezTo>
                      <a:pt x="0" y="0"/>
                      <a:pt x="0" y="0"/>
                      <a:pt x="0" y="0"/>
                    </a:cubicBezTo>
                    <a:cubicBezTo>
                      <a:pt x="0" y="0"/>
                      <a:pt x="0" y="0"/>
                      <a:pt x="0" y="1"/>
                    </a:cubicBezTo>
                    <a:cubicBezTo>
                      <a:pt x="0" y="1"/>
                      <a:pt x="0" y="1"/>
                      <a:pt x="0" y="1"/>
                    </a:cubicBezTo>
                    <a:cubicBezTo>
                      <a:pt x="0"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1132"/>
              <p:cNvSpPr/>
              <p:nvPr/>
            </p:nvSpPr>
            <p:spPr bwMode="auto">
              <a:xfrm>
                <a:off x="1051" y="1352"/>
                <a:ext cx="4" cy="0"/>
              </a:xfrm>
              <a:custGeom>
                <a:avLst/>
                <a:gdLst>
                  <a:gd name="T0" fmla="*/ 0 w 1"/>
                  <a:gd name="T1" fmla="*/ 0 w 1"/>
                  <a:gd name="T2" fmla="*/ 0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1133"/>
              <p:cNvSpPr/>
              <p:nvPr/>
            </p:nvSpPr>
            <p:spPr bwMode="auto">
              <a:xfrm>
                <a:off x="1043" y="1319"/>
                <a:ext cx="8" cy="4"/>
              </a:xfrm>
              <a:custGeom>
                <a:avLst/>
                <a:gdLst>
                  <a:gd name="T0" fmla="*/ 2 w 2"/>
                  <a:gd name="T1" fmla="*/ 1 h 1"/>
                  <a:gd name="T2" fmla="*/ 2 w 2"/>
                  <a:gd name="T3" fmla="*/ 1 h 1"/>
                  <a:gd name="T4" fmla="*/ 1 w 2"/>
                  <a:gd name="T5" fmla="*/ 0 h 1"/>
                  <a:gd name="T6" fmla="*/ 0 w 2"/>
                  <a:gd name="T7" fmla="*/ 0 h 1"/>
                  <a:gd name="T8" fmla="*/ 0 w 2"/>
                  <a:gd name="T9" fmla="*/ 0 h 1"/>
                  <a:gd name="T10" fmla="*/ 0 w 2"/>
                  <a:gd name="T11" fmla="*/ 1 h 1"/>
                  <a:gd name="T12" fmla="*/ 0 w 2"/>
                  <a:gd name="T13" fmla="*/ 1 h 1"/>
                  <a:gd name="T14" fmla="*/ 0 w 2"/>
                  <a:gd name="T15" fmla="*/ 1 h 1"/>
                  <a:gd name="T16" fmla="*/ 0 w 2"/>
                  <a:gd name="T17" fmla="*/ 1 h 1"/>
                  <a:gd name="T18" fmla="*/ 1 w 2"/>
                  <a:gd name="T19" fmla="*/ 1 h 1"/>
                  <a:gd name="T20" fmla="*/ 2 w 2"/>
                  <a:gd name="T21" fmla="*/ 1 h 1"/>
                  <a:gd name="T22" fmla="*/ 2 w 2"/>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1">
                    <a:moveTo>
                      <a:pt x="2" y="1"/>
                    </a:moveTo>
                    <a:cubicBezTo>
                      <a:pt x="2" y="1"/>
                      <a:pt x="2" y="1"/>
                      <a:pt x="2" y="1"/>
                    </a:cubicBezTo>
                    <a:cubicBezTo>
                      <a:pt x="2" y="0"/>
                      <a:pt x="1" y="0"/>
                      <a:pt x="1" y="0"/>
                    </a:cubicBezTo>
                    <a:cubicBezTo>
                      <a:pt x="1" y="0"/>
                      <a:pt x="1" y="0"/>
                      <a:pt x="0" y="0"/>
                    </a:cubicBezTo>
                    <a:cubicBezTo>
                      <a:pt x="0" y="0"/>
                      <a:pt x="0" y="0"/>
                      <a:pt x="0" y="0"/>
                    </a:cubicBezTo>
                    <a:cubicBezTo>
                      <a:pt x="0" y="0"/>
                      <a:pt x="0" y="0"/>
                      <a:pt x="0" y="1"/>
                    </a:cubicBezTo>
                    <a:cubicBezTo>
                      <a:pt x="0" y="1"/>
                      <a:pt x="0" y="1"/>
                      <a:pt x="0" y="1"/>
                    </a:cubicBezTo>
                    <a:cubicBezTo>
                      <a:pt x="0" y="1"/>
                      <a:pt x="0" y="1"/>
                      <a:pt x="0" y="1"/>
                    </a:cubicBezTo>
                    <a:cubicBezTo>
                      <a:pt x="0" y="1"/>
                      <a:pt x="0" y="1"/>
                      <a:pt x="0" y="1"/>
                    </a:cubicBezTo>
                    <a:cubicBezTo>
                      <a:pt x="1" y="1"/>
                      <a:pt x="1" y="1"/>
                      <a:pt x="1" y="1"/>
                    </a:cubicBezTo>
                    <a:cubicBezTo>
                      <a:pt x="1"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1134"/>
              <p:cNvSpPr/>
              <p:nvPr/>
            </p:nvSpPr>
            <p:spPr bwMode="auto">
              <a:xfrm>
                <a:off x="1047" y="1158"/>
                <a:ext cx="0" cy="4"/>
              </a:xfrm>
              <a:custGeom>
                <a:avLst/>
                <a:gdLst>
                  <a:gd name="T0" fmla="*/ 0 h 1"/>
                  <a:gd name="T1" fmla="*/ 1 h 1"/>
                  <a:gd name="T2" fmla="*/ 1 h 1"/>
                  <a:gd name="T3" fmla="*/ 0 h 1"/>
                  <a:gd name="T4" fmla="*/ 0 h 1"/>
                  <a:gd name="T5" fmla="*/ 0 h 1"/>
                  <a:gd name="T6" fmla="*/ 0 h 1"/>
                  <a:gd name="T7" fmla="*/ 0 h 1"/>
                  <a:gd name="T8" fmla="*/ 0 h 1"/>
                  <a:gd name="T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0"/>
                    </a:moveTo>
                    <a:cubicBezTo>
                      <a:pt x="0" y="0"/>
                      <a:pt x="0" y="0"/>
                      <a:pt x="0" y="1"/>
                    </a:cubicBezTo>
                    <a:cubicBezTo>
                      <a:pt x="0" y="1"/>
                      <a:pt x="0" y="1"/>
                      <a:pt x="0" y="1"/>
                    </a:cubicBezTo>
                    <a:cubicBezTo>
                      <a:pt x="0" y="0"/>
                      <a:pt x="0" y="0"/>
                      <a:pt x="0" y="0"/>
                    </a:cubicBezTo>
                    <a:cubicBezTo>
                      <a:pt x="0" y="0"/>
                      <a:pt x="0" y="1"/>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1135"/>
              <p:cNvSpPr/>
              <p:nvPr/>
            </p:nvSpPr>
            <p:spPr bwMode="auto">
              <a:xfrm>
                <a:off x="1039" y="1398"/>
                <a:ext cx="8" cy="0"/>
              </a:xfrm>
              <a:custGeom>
                <a:avLst/>
                <a:gdLst>
                  <a:gd name="T0" fmla="*/ 2 w 2"/>
                  <a:gd name="T1" fmla="*/ 0 w 2"/>
                  <a:gd name="T2" fmla="*/ 0 w 2"/>
                  <a:gd name="T3" fmla="*/ 0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cubicBezTo>
                      <a:pt x="1" y="0"/>
                      <a:pt x="1" y="0"/>
                      <a:pt x="0" y="0"/>
                    </a:cubicBezTo>
                    <a:cubicBezTo>
                      <a:pt x="0" y="0"/>
                      <a:pt x="0" y="0"/>
                      <a:pt x="0" y="0"/>
                    </a:cubicBezTo>
                    <a:cubicBezTo>
                      <a:pt x="0" y="0"/>
                      <a:pt x="0" y="0"/>
                      <a:pt x="0" y="0"/>
                    </a:cubicBezTo>
                    <a:cubicBezTo>
                      <a:pt x="1" y="0"/>
                      <a:pt x="1"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1136"/>
              <p:cNvSpPr/>
              <p:nvPr/>
            </p:nvSpPr>
            <p:spPr bwMode="auto">
              <a:xfrm>
                <a:off x="1047" y="1426"/>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1137"/>
              <p:cNvSpPr/>
              <p:nvPr/>
            </p:nvSpPr>
            <p:spPr bwMode="auto">
              <a:xfrm>
                <a:off x="1039" y="1352"/>
                <a:ext cx="8" cy="0"/>
              </a:xfrm>
              <a:custGeom>
                <a:avLst/>
                <a:gdLst>
                  <a:gd name="T0" fmla="*/ 1 w 2"/>
                  <a:gd name="T1" fmla="*/ 2 w 2"/>
                  <a:gd name="T2" fmla="*/ 2 w 2"/>
                  <a:gd name="T3" fmla="*/ 2 w 2"/>
                  <a:gd name="T4" fmla="*/ 2 w 2"/>
                  <a:gd name="T5" fmla="*/ 1 w 2"/>
                  <a:gd name="T6" fmla="*/ 1 w 2"/>
                  <a:gd name="T7" fmla="*/ 1 w 2"/>
                  <a:gd name="T8" fmla="*/ 0 w 2"/>
                  <a:gd name="T9" fmla="*/ 0 w 2"/>
                  <a:gd name="T10" fmla="*/ 0 w 2"/>
                  <a:gd name="T11" fmla="*/ 1 w 2"/>
                  <a:gd name="T12" fmla="*/ 1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Lst>
                <a:rect l="0" t="0" r="r" b="b"/>
                <a:pathLst>
                  <a:path w="2">
                    <a:moveTo>
                      <a:pt x="1" y="0"/>
                    </a:moveTo>
                    <a:cubicBezTo>
                      <a:pt x="1" y="0"/>
                      <a:pt x="1"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1138"/>
              <p:cNvSpPr/>
              <p:nvPr/>
            </p:nvSpPr>
            <p:spPr bwMode="auto">
              <a:xfrm>
                <a:off x="1039" y="1261"/>
                <a:ext cx="4" cy="0"/>
              </a:xfrm>
              <a:custGeom>
                <a:avLst/>
                <a:gdLst>
                  <a:gd name="T0" fmla="*/ 0 w 1"/>
                  <a:gd name="T1" fmla="*/ 0 w 1"/>
                  <a:gd name="T2" fmla="*/ 0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1139"/>
              <p:cNvSpPr/>
              <p:nvPr/>
            </p:nvSpPr>
            <p:spPr bwMode="auto">
              <a:xfrm>
                <a:off x="1039" y="1158"/>
                <a:ext cx="4" cy="4"/>
              </a:xfrm>
              <a:custGeom>
                <a:avLst/>
                <a:gdLst>
                  <a:gd name="T0" fmla="*/ 1 w 1"/>
                  <a:gd name="T1" fmla="*/ 0 h 1"/>
                  <a:gd name="T2" fmla="*/ 1 w 1"/>
                  <a:gd name="T3" fmla="*/ 0 h 1"/>
                  <a:gd name="T4" fmla="*/ 0 w 1"/>
                  <a:gd name="T5" fmla="*/ 0 h 1"/>
                  <a:gd name="T6" fmla="*/ 0 w 1"/>
                  <a:gd name="T7" fmla="*/ 0 h 1"/>
                  <a:gd name="T8" fmla="*/ 0 w 1"/>
                  <a:gd name="T9" fmla="*/ 0 h 1"/>
                  <a:gd name="T10" fmla="*/ 1 w 1"/>
                  <a:gd name="T11" fmla="*/ 1 h 1"/>
                  <a:gd name="T12" fmla="*/ 1 w 1"/>
                  <a:gd name="T13" fmla="*/ 0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0" y="0"/>
                      <a:pt x="0" y="0"/>
                      <a:pt x="0" y="0"/>
                    </a:cubicBezTo>
                    <a:cubicBezTo>
                      <a:pt x="0" y="0"/>
                      <a:pt x="0" y="0"/>
                      <a:pt x="0" y="0"/>
                    </a:cubicBezTo>
                    <a:cubicBezTo>
                      <a:pt x="0" y="0"/>
                      <a:pt x="0" y="0"/>
                      <a:pt x="0" y="0"/>
                    </a:cubicBezTo>
                    <a:cubicBezTo>
                      <a:pt x="1" y="0"/>
                      <a:pt x="1"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1140"/>
              <p:cNvSpPr/>
              <p:nvPr/>
            </p:nvSpPr>
            <p:spPr bwMode="auto">
              <a:xfrm>
                <a:off x="1039" y="1414"/>
                <a:ext cx="4" cy="4"/>
              </a:xfrm>
              <a:custGeom>
                <a:avLst/>
                <a:gdLst>
                  <a:gd name="T0" fmla="*/ 1 w 1"/>
                  <a:gd name="T1" fmla="*/ 0 h 1"/>
                  <a:gd name="T2" fmla="*/ 1 w 1"/>
                  <a:gd name="T3" fmla="*/ 0 h 1"/>
                  <a:gd name="T4" fmla="*/ 0 w 1"/>
                  <a:gd name="T5" fmla="*/ 1 h 1"/>
                  <a:gd name="T6" fmla="*/ 0 w 1"/>
                  <a:gd name="T7" fmla="*/ 1 h 1"/>
                  <a:gd name="T8" fmla="*/ 0 w 1"/>
                  <a:gd name="T9" fmla="*/ 1 h 1"/>
                  <a:gd name="T10" fmla="*/ 0 w 1"/>
                  <a:gd name="T11" fmla="*/ 1 h 1"/>
                  <a:gd name="T12" fmla="*/ 1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1" y="0"/>
                      <a:pt x="0" y="0"/>
                      <a:pt x="0" y="1"/>
                    </a:cubicBezTo>
                    <a:cubicBezTo>
                      <a:pt x="0" y="1"/>
                      <a:pt x="0" y="1"/>
                      <a:pt x="0" y="1"/>
                    </a:cubicBezTo>
                    <a:cubicBezTo>
                      <a:pt x="0" y="1"/>
                      <a:pt x="0" y="1"/>
                      <a:pt x="0" y="1"/>
                    </a:cubicBezTo>
                    <a:cubicBezTo>
                      <a:pt x="0" y="1"/>
                      <a:pt x="0" y="1"/>
                      <a:pt x="0"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1141"/>
              <p:cNvSpPr/>
              <p:nvPr/>
            </p:nvSpPr>
            <p:spPr bwMode="auto">
              <a:xfrm>
                <a:off x="1039" y="1348"/>
                <a:ext cx="4" cy="0"/>
              </a:xfrm>
              <a:custGeom>
                <a:avLst/>
                <a:gdLst>
                  <a:gd name="T0" fmla="*/ 1 w 1"/>
                  <a:gd name="T1" fmla="*/ 0 w 1"/>
                  <a:gd name="T2" fmla="*/ 0 w 1"/>
                  <a:gd name="T3" fmla="*/ 0 w 1"/>
                  <a:gd name="T4" fmla="*/ 0 w 1"/>
                  <a:gd name="T5" fmla="*/ 0 w 1"/>
                  <a:gd name="T6" fmla="*/ 0 w 1"/>
                  <a:gd name="T7" fmla="*/ 0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1142"/>
              <p:cNvSpPr/>
              <p:nvPr/>
            </p:nvSpPr>
            <p:spPr bwMode="auto">
              <a:xfrm>
                <a:off x="1035" y="14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1143"/>
              <p:cNvSpPr/>
              <p:nvPr/>
            </p:nvSpPr>
            <p:spPr bwMode="auto">
              <a:xfrm>
                <a:off x="1026" y="1398"/>
                <a:ext cx="9" cy="4"/>
              </a:xfrm>
              <a:custGeom>
                <a:avLst/>
                <a:gdLst>
                  <a:gd name="T0" fmla="*/ 0 w 2"/>
                  <a:gd name="T1" fmla="*/ 0 h 1"/>
                  <a:gd name="T2" fmla="*/ 0 w 2"/>
                  <a:gd name="T3" fmla="*/ 1 h 1"/>
                  <a:gd name="T4" fmla="*/ 1 w 2"/>
                  <a:gd name="T5" fmla="*/ 1 h 1"/>
                  <a:gd name="T6" fmla="*/ 2 w 2"/>
                  <a:gd name="T7" fmla="*/ 0 h 1"/>
                  <a:gd name="T8" fmla="*/ 2 w 2"/>
                  <a:gd name="T9" fmla="*/ 0 h 1"/>
                  <a:gd name="T10" fmla="*/ 2 w 2"/>
                  <a:gd name="T11" fmla="*/ 0 h 1"/>
                  <a:gd name="T12" fmla="*/ 1 w 2"/>
                  <a:gd name="T13" fmla="*/ 0 h 1"/>
                  <a:gd name="T14" fmla="*/ 0 w 2"/>
                  <a:gd name="T15" fmla="*/ 0 h 1"/>
                  <a:gd name="T16" fmla="*/ 0 w 2"/>
                  <a:gd name="T17" fmla="*/ 0 h 1"/>
                  <a:gd name="T18" fmla="*/ 0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0"/>
                    </a:moveTo>
                    <a:cubicBezTo>
                      <a:pt x="0" y="0"/>
                      <a:pt x="0" y="1"/>
                      <a:pt x="0" y="1"/>
                    </a:cubicBezTo>
                    <a:cubicBezTo>
                      <a:pt x="1" y="1"/>
                      <a:pt x="1" y="1"/>
                      <a:pt x="1" y="1"/>
                    </a:cubicBezTo>
                    <a:cubicBezTo>
                      <a:pt x="1" y="1"/>
                      <a:pt x="2" y="0"/>
                      <a:pt x="2" y="0"/>
                    </a:cubicBezTo>
                    <a:cubicBezTo>
                      <a:pt x="2" y="0"/>
                      <a:pt x="2" y="0"/>
                      <a:pt x="2" y="0"/>
                    </a:cubicBezTo>
                    <a:cubicBezTo>
                      <a:pt x="2" y="0"/>
                      <a:pt x="2" y="0"/>
                      <a:pt x="2" y="0"/>
                    </a:cubicBezTo>
                    <a:cubicBezTo>
                      <a:pt x="2"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1144"/>
              <p:cNvSpPr/>
              <p:nvPr/>
            </p:nvSpPr>
            <p:spPr bwMode="auto">
              <a:xfrm>
                <a:off x="1031" y="1484"/>
                <a:ext cx="4" cy="0"/>
              </a:xfrm>
              <a:custGeom>
                <a:avLst/>
                <a:gdLst>
                  <a:gd name="T0" fmla="*/ 0 w 1"/>
                  <a:gd name="T1" fmla="*/ 0 w 1"/>
                  <a:gd name="T2" fmla="*/ 0 w 1"/>
                  <a:gd name="T3" fmla="*/ 0 w 1"/>
                  <a:gd name="T4" fmla="*/ 1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1145"/>
              <p:cNvSpPr/>
              <p:nvPr/>
            </p:nvSpPr>
            <p:spPr bwMode="auto">
              <a:xfrm>
                <a:off x="1026" y="1348"/>
                <a:ext cx="5" cy="0"/>
              </a:xfrm>
              <a:custGeom>
                <a:avLst/>
                <a:gdLst>
                  <a:gd name="T0" fmla="*/ 0 w 1"/>
                  <a:gd name="T1" fmla="*/ 0 w 1"/>
                  <a:gd name="T2" fmla="*/ 0 w 1"/>
                  <a:gd name="T3" fmla="*/ 1 w 1"/>
                  <a:gd name="T4" fmla="*/ 1 w 1"/>
                  <a:gd name="T5" fmla="*/ 1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1146"/>
              <p:cNvSpPr/>
              <p:nvPr/>
            </p:nvSpPr>
            <p:spPr bwMode="auto">
              <a:xfrm>
                <a:off x="1026" y="1352"/>
                <a:ext cx="5" cy="0"/>
              </a:xfrm>
              <a:custGeom>
                <a:avLst/>
                <a:gdLst>
                  <a:gd name="T0" fmla="*/ 0 w 1"/>
                  <a:gd name="T1" fmla="*/ 0 w 1"/>
                  <a:gd name="T2" fmla="*/ 0 w 1"/>
                  <a:gd name="T3" fmla="*/ 0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1147"/>
              <p:cNvSpPr/>
              <p:nvPr/>
            </p:nvSpPr>
            <p:spPr bwMode="auto">
              <a:xfrm>
                <a:off x="1010" y="1315"/>
                <a:ext cx="4" cy="0"/>
              </a:xfrm>
              <a:custGeom>
                <a:avLst/>
                <a:gdLst>
                  <a:gd name="T0" fmla="*/ 1 w 1"/>
                  <a:gd name="T1" fmla="*/ 1 w 1"/>
                  <a:gd name="T2" fmla="*/ 1 w 1"/>
                  <a:gd name="T3" fmla="*/ 1 w 1"/>
                  <a:gd name="T4" fmla="*/ 1 w 1"/>
                  <a:gd name="T5" fmla="*/ 0 w 1"/>
                  <a:gd name="T6" fmla="*/ 0 w 1"/>
                  <a:gd name="T7" fmla="*/ 0 w 1"/>
                  <a:gd name="T8" fmla="*/ 0 w 1"/>
                  <a:gd name="T9" fmla="*/ 1 w 1"/>
                  <a:gd name="T10"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1148"/>
              <p:cNvSpPr/>
              <p:nvPr/>
            </p:nvSpPr>
            <p:spPr bwMode="auto">
              <a:xfrm>
                <a:off x="998" y="1315"/>
                <a:ext cx="8" cy="0"/>
              </a:xfrm>
              <a:custGeom>
                <a:avLst/>
                <a:gdLst>
                  <a:gd name="T0" fmla="*/ 2 w 2"/>
                  <a:gd name="T1" fmla="*/ 2 w 2"/>
                  <a:gd name="T2" fmla="*/ 2 w 2"/>
                  <a:gd name="T3" fmla="*/ 1 w 2"/>
                  <a:gd name="T4" fmla="*/ 0 w 2"/>
                  <a:gd name="T5" fmla="*/ 0 w 2"/>
                  <a:gd name="T6" fmla="*/ 0 w 2"/>
                  <a:gd name="T7" fmla="*/ 0 w 2"/>
                  <a:gd name="T8" fmla="*/ 1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2" y="0"/>
                      <a:pt x="2" y="0"/>
                    </a:cubicBezTo>
                    <a:cubicBezTo>
                      <a:pt x="2" y="0"/>
                      <a:pt x="2" y="0"/>
                      <a:pt x="2" y="0"/>
                    </a:cubicBezTo>
                    <a:cubicBezTo>
                      <a:pt x="2" y="0"/>
                      <a:pt x="1"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1149"/>
              <p:cNvSpPr/>
              <p:nvPr/>
            </p:nvSpPr>
            <p:spPr bwMode="auto">
              <a:xfrm>
                <a:off x="1002" y="1278"/>
                <a:ext cx="4" cy="0"/>
              </a:xfrm>
              <a:custGeom>
                <a:avLst/>
                <a:gdLst>
                  <a:gd name="T0" fmla="*/ 1 w 1"/>
                  <a:gd name="T1" fmla="*/ 1 w 1"/>
                  <a:gd name="T2" fmla="*/ 0 w 1"/>
                  <a:gd name="T3" fmla="*/ 0 w 1"/>
                  <a:gd name="T4" fmla="*/ 0 w 1"/>
                  <a:gd name="T5" fmla="*/ 0 w 1"/>
                  <a:gd name="T6" fmla="*/ 0 w 1"/>
                  <a:gd name="T7" fmla="*/ 0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1150"/>
              <p:cNvSpPr/>
              <p:nvPr/>
            </p:nvSpPr>
            <p:spPr bwMode="auto">
              <a:xfrm>
                <a:off x="965" y="1484"/>
                <a:ext cx="33" cy="4"/>
              </a:xfrm>
              <a:custGeom>
                <a:avLst/>
                <a:gdLst>
                  <a:gd name="T0" fmla="*/ 6 w 8"/>
                  <a:gd name="T1" fmla="*/ 0 h 1"/>
                  <a:gd name="T2" fmla="*/ 6 w 8"/>
                  <a:gd name="T3" fmla="*/ 0 h 1"/>
                  <a:gd name="T4" fmla="*/ 6 w 8"/>
                  <a:gd name="T5" fmla="*/ 0 h 1"/>
                  <a:gd name="T6" fmla="*/ 7 w 8"/>
                  <a:gd name="T7" fmla="*/ 0 h 1"/>
                  <a:gd name="T8" fmla="*/ 8 w 8"/>
                  <a:gd name="T9" fmla="*/ 1 h 1"/>
                  <a:gd name="T10" fmla="*/ 8 w 8"/>
                  <a:gd name="T11" fmla="*/ 0 h 1"/>
                  <a:gd name="T12" fmla="*/ 8 w 8"/>
                  <a:gd name="T13" fmla="*/ 0 h 1"/>
                  <a:gd name="T14" fmla="*/ 7 w 8"/>
                  <a:gd name="T15" fmla="*/ 0 h 1"/>
                  <a:gd name="T16" fmla="*/ 6 w 8"/>
                  <a:gd name="T17" fmla="*/ 0 h 1"/>
                  <a:gd name="T18" fmla="*/ 6 w 8"/>
                  <a:gd name="T19" fmla="*/ 0 h 1"/>
                  <a:gd name="T20" fmla="*/ 6 w 8"/>
                  <a:gd name="T21" fmla="*/ 0 h 1"/>
                  <a:gd name="T22" fmla="*/ 3 w 8"/>
                  <a:gd name="T23" fmla="*/ 0 h 1"/>
                  <a:gd name="T24" fmla="*/ 1 w 8"/>
                  <a:gd name="T25" fmla="*/ 0 h 1"/>
                  <a:gd name="T26" fmla="*/ 0 w 8"/>
                  <a:gd name="T27" fmla="*/ 1 h 1"/>
                  <a:gd name="T28" fmla="*/ 0 w 8"/>
                  <a:gd name="T29" fmla="*/ 1 h 1"/>
                  <a:gd name="T30" fmla="*/ 1 w 8"/>
                  <a:gd name="T31" fmla="*/ 1 h 1"/>
                  <a:gd name="T32" fmla="*/ 3 w 8"/>
                  <a:gd name="T33" fmla="*/ 1 h 1"/>
                  <a:gd name="T34" fmla="*/ 6 w 8"/>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1">
                    <a:moveTo>
                      <a:pt x="6" y="0"/>
                    </a:moveTo>
                    <a:cubicBezTo>
                      <a:pt x="6" y="0"/>
                      <a:pt x="6" y="0"/>
                      <a:pt x="6" y="0"/>
                    </a:cubicBezTo>
                    <a:cubicBezTo>
                      <a:pt x="6" y="0"/>
                      <a:pt x="6" y="1"/>
                      <a:pt x="6" y="0"/>
                    </a:cubicBezTo>
                    <a:cubicBezTo>
                      <a:pt x="7" y="0"/>
                      <a:pt x="7" y="0"/>
                      <a:pt x="7" y="0"/>
                    </a:cubicBezTo>
                    <a:cubicBezTo>
                      <a:pt x="7" y="1"/>
                      <a:pt x="8" y="1"/>
                      <a:pt x="8" y="1"/>
                    </a:cubicBezTo>
                    <a:cubicBezTo>
                      <a:pt x="8" y="1"/>
                      <a:pt x="8" y="0"/>
                      <a:pt x="8" y="0"/>
                    </a:cubicBezTo>
                    <a:cubicBezTo>
                      <a:pt x="8" y="0"/>
                      <a:pt x="8" y="0"/>
                      <a:pt x="8" y="0"/>
                    </a:cubicBezTo>
                    <a:cubicBezTo>
                      <a:pt x="8" y="0"/>
                      <a:pt x="7" y="0"/>
                      <a:pt x="7" y="0"/>
                    </a:cubicBezTo>
                    <a:cubicBezTo>
                      <a:pt x="7" y="0"/>
                      <a:pt x="7" y="0"/>
                      <a:pt x="6" y="0"/>
                    </a:cubicBezTo>
                    <a:cubicBezTo>
                      <a:pt x="6" y="0"/>
                      <a:pt x="6" y="0"/>
                      <a:pt x="6" y="0"/>
                    </a:cubicBezTo>
                    <a:cubicBezTo>
                      <a:pt x="6" y="0"/>
                      <a:pt x="6" y="0"/>
                      <a:pt x="6" y="0"/>
                    </a:cubicBezTo>
                    <a:cubicBezTo>
                      <a:pt x="5" y="0"/>
                      <a:pt x="4" y="0"/>
                      <a:pt x="3" y="0"/>
                    </a:cubicBezTo>
                    <a:cubicBezTo>
                      <a:pt x="2" y="0"/>
                      <a:pt x="1" y="0"/>
                      <a:pt x="1" y="0"/>
                    </a:cubicBezTo>
                    <a:cubicBezTo>
                      <a:pt x="1" y="0"/>
                      <a:pt x="0" y="0"/>
                      <a:pt x="0" y="1"/>
                    </a:cubicBezTo>
                    <a:cubicBezTo>
                      <a:pt x="0" y="1"/>
                      <a:pt x="0" y="1"/>
                      <a:pt x="0" y="1"/>
                    </a:cubicBezTo>
                    <a:cubicBezTo>
                      <a:pt x="0" y="1"/>
                      <a:pt x="1" y="1"/>
                      <a:pt x="1" y="1"/>
                    </a:cubicBezTo>
                    <a:cubicBezTo>
                      <a:pt x="1" y="1"/>
                      <a:pt x="2" y="1"/>
                      <a:pt x="3" y="1"/>
                    </a:cubicBezTo>
                    <a:cubicBezTo>
                      <a:pt x="4" y="1"/>
                      <a:pt x="5" y="1"/>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1151"/>
              <p:cNvSpPr/>
              <p:nvPr/>
            </p:nvSpPr>
            <p:spPr bwMode="auto">
              <a:xfrm>
                <a:off x="994" y="1274"/>
                <a:ext cx="4" cy="4"/>
              </a:xfrm>
              <a:custGeom>
                <a:avLst/>
                <a:gdLst>
                  <a:gd name="T0" fmla="*/ 1 w 1"/>
                  <a:gd name="T1" fmla="*/ 0 h 1"/>
                  <a:gd name="T2" fmla="*/ 1 w 1"/>
                  <a:gd name="T3" fmla="*/ 0 h 1"/>
                  <a:gd name="T4" fmla="*/ 1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1 h 1"/>
                  <a:gd name="T18" fmla="*/ 0 w 1"/>
                  <a:gd name="T19" fmla="*/ 1 h 1"/>
                  <a:gd name="T20" fmla="*/ 1 w 1"/>
                  <a:gd name="T21" fmla="*/ 1 h 1"/>
                  <a:gd name="T22" fmla="*/ 1 w 1"/>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ubicBezTo>
                      <a:pt x="0" y="1"/>
                      <a:pt x="0" y="1"/>
                      <a:pt x="0"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1152"/>
              <p:cNvSpPr/>
              <p:nvPr/>
            </p:nvSpPr>
            <p:spPr bwMode="auto">
              <a:xfrm>
                <a:off x="977" y="1274"/>
                <a:ext cx="5" cy="0"/>
              </a:xfrm>
              <a:custGeom>
                <a:avLst/>
                <a:gdLst>
                  <a:gd name="T0" fmla="*/ 1 w 1"/>
                  <a:gd name="T1" fmla="*/ 1 w 1"/>
                  <a:gd name="T2" fmla="*/ 0 w 1"/>
                  <a:gd name="T3" fmla="*/ 0 w 1"/>
                  <a:gd name="T4" fmla="*/ 0 w 1"/>
                  <a:gd name="T5" fmla="*/ 0 w 1"/>
                  <a:gd name="T6" fmla="*/ 0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1153"/>
              <p:cNvSpPr/>
              <p:nvPr/>
            </p:nvSpPr>
            <p:spPr bwMode="auto">
              <a:xfrm>
                <a:off x="977" y="1331"/>
                <a:ext cx="5" cy="5"/>
              </a:xfrm>
              <a:custGeom>
                <a:avLst/>
                <a:gdLst>
                  <a:gd name="T0" fmla="*/ 1 w 1"/>
                  <a:gd name="T1" fmla="*/ 0 h 1"/>
                  <a:gd name="T2" fmla="*/ 1 w 1"/>
                  <a:gd name="T3" fmla="*/ 0 h 1"/>
                  <a:gd name="T4" fmla="*/ 0 w 1"/>
                  <a:gd name="T5" fmla="*/ 0 h 1"/>
                  <a:gd name="T6" fmla="*/ 0 w 1"/>
                  <a:gd name="T7" fmla="*/ 0 h 1"/>
                  <a:gd name="T8" fmla="*/ 0 w 1"/>
                  <a:gd name="T9" fmla="*/ 0 h 1"/>
                  <a:gd name="T10" fmla="*/ 0 w 1"/>
                  <a:gd name="T11" fmla="*/ 1 h 1"/>
                  <a:gd name="T12" fmla="*/ 1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1" y="0"/>
                      <a:pt x="1" y="0"/>
                      <a:pt x="0" y="0"/>
                    </a:cubicBezTo>
                    <a:cubicBezTo>
                      <a:pt x="0" y="0"/>
                      <a:pt x="0" y="0"/>
                      <a:pt x="0" y="0"/>
                    </a:cubicBezTo>
                    <a:cubicBezTo>
                      <a:pt x="0" y="0"/>
                      <a:pt x="0" y="0"/>
                      <a:pt x="0" y="0"/>
                    </a:cubicBezTo>
                    <a:cubicBezTo>
                      <a:pt x="0" y="1"/>
                      <a:pt x="0" y="1"/>
                      <a:pt x="0"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1154"/>
              <p:cNvSpPr/>
              <p:nvPr/>
            </p:nvSpPr>
            <p:spPr bwMode="auto">
              <a:xfrm>
                <a:off x="969" y="1327"/>
                <a:ext cx="8" cy="4"/>
              </a:xfrm>
              <a:custGeom>
                <a:avLst/>
                <a:gdLst>
                  <a:gd name="T0" fmla="*/ 0 w 2"/>
                  <a:gd name="T1" fmla="*/ 1 h 1"/>
                  <a:gd name="T2" fmla="*/ 0 w 2"/>
                  <a:gd name="T3" fmla="*/ 1 h 1"/>
                  <a:gd name="T4" fmla="*/ 0 w 2"/>
                  <a:gd name="T5" fmla="*/ 1 h 1"/>
                  <a:gd name="T6" fmla="*/ 1 w 2"/>
                  <a:gd name="T7" fmla="*/ 1 h 1"/>
                  <a:gd name="T8" fmla="*/ 2 w 2"/>
                  <a:gd name="T9" fmla="*/ 1 h 1"/>
                  <a:gd name="T10" fmla="*/ 2 w 2"/>
                  <a:gd name="T11" fmla="*/ 1 h 1"/>
                  <a:gd name="T12" fmla="*/ 2 w 2"/>
                  <a:gd name="T13" fmla="*/ 0 h 1"/>
                  <a:gd name="T14" fmla="*/ 1 w 2"/>
                  <a:gd name="T15" fmla="*/ 1 h 1"/>
                  <a:gd name="T16" fmla="*/ 0 w 2"/>
                  <a:gd name="T17" fmla="*/ 1 h 1"/>
                  <a:gd name="T18" fmla="*/ 0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1"/>
                    </a:moveTo>
                    <a:cubicBezTo>
                      <a:pt x="0" y="1"/>
                      <a:pt x="0" y="1"/>
                      <a:pt x="0" y="1"/>
                    </a:cubicBezTo>
                    <a:cubicBezTo>
                      <a:pt x="0" y="1"/>
                      <a:pt x="0" y="1"/>
                      <a:pt x="0" y="1"/>
                    </a:cubicBezTo>
                    <a:cubicBezTo>
                      <a:pt x="1" y="1"/>
                      <a:pt x="1" y="1"/>
                      <a:pt x="1" y="1"/>
                    </a:cubicBezTo>
                    <a:cubicBezTo>
                      <a:pt x="1" y="1"/>
                      <a:pt x="1" y="1"/>
                      <a:pt x="2" y="1"/>
                    </a:cubicBezTo>
                    <a:cubicBezTo>
                      <a:pt x="2" y="1"/>
                      <a:pt x="2" y="1"/>
                      <a:pt x="2" y="1"/>
                    </a:cubicBezTo>
                    <a:cubicBezTo>
                      <a:pt x="2" y="0"/>
                      <a:pt x="2" y="0"/>
                      <a:pt x="2" y="0"/>
                    </a:cubicBezTo>
                    <a:cubicBezTo>
                      <a:pt x="1" y="0"/>
                      <a:pt x="1" y="0"/>
                      <a:pt x="1" y="1"/>
                    </a:cubicBezTo>
                    <a:cubicBezTo>
                      <a:pt x="1" y="1"/>
                      <a:pt x="1"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1155"/>
              <p:cNvSpPr/>
              <p:nvPr/>
            </p:nvSpPr>
            <p:spPr bwMode="auto">
              <a:xfrm>
                <a:off x="969" y="1274"/>
                <a:ext cx="4" cy="0"/>
              </a:xfrm>
              <a:custGeom>
                <a:avLst/>
                <a:gdLst>
                  <a:gd name="T0" fmla="*/ 1 w 1"/>
                  <a:gd name="T1" fmla="*/ 1 w 1"/>
                  <a:gd name="T2" fmla="*/ 0 w 1"/>
                  <a:gd name="T3" fmla="*/ 0 w 1"/>
                  <a:gd name="T4" fmla="*/ 0 w 1"/>
                  <a:gd name="T5" fmla="*/ 0 w 1"/>
                  <a:gd name="T6" fmla="*/ 0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1156"/>
              <p:cNvSpPr/>
              <p:nvPr/>
            </p:nvSpPr>
            <p:spPr bwMode="auto">
              <a:xfrm>
                <a:off x="953" y="1269"/>
                <a:ext cx="12" cy="5"/>
              </a:xfrm>
              <a:custGeom>
                <a:avLst/>
                <a:gdLst>
                  <a:gd name="T0" fmla="*/ 2 w 3"/>
                  <a:gd name="T1" fmla="*/ 0 h 1"/>
                  <a:gd name="T2" fmla="*/ 1 w 3"/>
                  <a:gd name="T3" fmla="*/ 0 h 1"/>
                  <a:gd name="T4" fmla="*/ 0 w 3"/>
                  <a:gd name="T5" fmla="*/ 0 h 1"/>
                  <a:gd name="T6" fmla="*/ 0 w 3"/>
                  <a:gd name="T7" fmla="*/ 0 h 1"/>
                  <a:gd name="T8" fmla="*/ 0 w 3"/>
                  <a:gd name="T9" fmla="*/ 0 h 1"/>
                  <a:gd name="T10" fmla="*/ 0 w 3"/>
                  <a:gd name="T11" fmla="*/ 0 h 1"/>
                  <a:gd name="T12" fmla="*/ 2 w 3"/>
                  <a:gd name="T13" fmla="*/ 1 h 1"/>
                  <a:gd name="T14" fmla="*/ 2 w 3"/>
                  <a:gd name="T15" fmla="*/ 0 h 1"/>
                  <a:gd name="T16" fmla="*/ 2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0"/>
                    </a:moveTo>
                    <a:cubicBezTo>
                      <a:pt x="2" y="0"/>
                      <a:pt x="1" y="0"/>
                      <a:pt x="1" y="0"/>
                    </a:cubicBezTo>
                    <a:cubicBezTo>
                      <a:pt x="0" y="0"/>
                      <a:pt x="0" y="0"/>
                      <a:pt x="0" y="0"/>
                    </a:cubicBezTo>
                    <a:cubicBezTo>
                      <a:pt x="0" y="0"/>
                      <a:pt x="0" y="0"/>
                      <a:pt x="0" y="0"/>
                    </a:cubicBezTo>
                    <a:cubicBezTo>
                      <a:pt x="0" y="0"/>
                      <a:pt x="0" y="0"/>
                      <a:pt x="0" y="0"/>
                    </a:cubicBezTo>
                    <a:cubicBezTo>
                      <a:pt x="0" y="0"/>
                      <a:pt x="0" y="0"/>
                      <a:pt x="0" y="0"/>
                    </a:cubicBezTo>
                    <a:cubicBezTo>
                      <a:pt x="1" y="0"/>
                      <a:pt x="2" y="1"/>
                      <a:pt x="2" y="1"/>
                    </a:cubicBezTo>
                    <a:cubicBezTo>
                      <a:pt x="2" y="1"/>
                      <a:pt x="2" y="0"/>
                      <a:pt x="2" y="0"/>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1157"/>
              <p:cNvSpPr/>
              <p:nvPr/>
            </p:nvSpPr>
            <p:spPr bwMode="auto">
              <a:xfrm>
                <a:off x="949" y="1269"/>
                <a:ext cx="4" cy="0"/>
              </a:xfrm>
              <a:custGeom>
                <a:avLst/>
                <a:gdLst>
                  <a:gd name="T0" fmla="*/ 0 w 1"/>
                  <a:gd name="T1" fmla="*/ 0 w 1"/>
                  <a:gd name="T2" fmla="*/ 0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1158"/>
              <p:cNvSpPr/>
              <p:nvPr/>
            </p:nvSpPr>
            <p:spPr bwMode="auto">
              <a:xfrm>
                <a:off x="945" y="1336"/>
                <a:ext cx="8" cy="0"/>
              </a:xfrm>
              <a:custGeom>
                <a:avLst/>
                <a:gdLst>
                  <a:gd name="T0" fmla="*/ 0 w 2"/>
                  <a:gd name="T1" fmla="*/ 0 w 2"/>
                  <a:gd name="T2" fmla="*/ 1 w 2"/>
                  <a:gd name="T3" fmla="*/ 1 w 2"/>
                  <a:gd name="T4" fmla="*/ 1 w 2"/>
                  <a:gd name="T5" fmla="*/ 1 w 2"/>
                  <a:gd name="T6" fmla="*/ 1 w 2"/>
                  <a:gd name="T7" fmla="*/ 1 w 2"/>
                  <a:gd name="T8" fmla="*/ 1 w 2"/>
                  <a:gd name="T9" fmla="*/ 1 w 2"/>
                  <a:gd name="T10" fmla="*/ 2 w 2"/>
                  <a:gd name="T11" fmla="*/ 2 w 2"/>
                  <a:gd name="T12" fmla="*/ 1 w 2"/>
                  <a:gd name="T13" fmla="*/ 1 w 2"/>
                  <a:gd name="T14" fmla="*/ 1 w 2"/>
                  <a:gd name="T15" fmla="*/ 1 w 2"/>
                  <a:gd name="T16" fmla="*/ 1 w 2"/>
                  <a:gd name="T17" fmla="*/ 0 w 2"/>
                  <a:gd name="T18" fmla="*/ 0 w 2"/>
                  <a:gd name="T1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2">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2" y="0"/>
                    </a:cubicBezTo>
                    <a:cubicBezTo>
                      <a:pt x="2" y="0"/>
                      <a:pt x="2" y="0"/>
                      <a:pt x="2" y="0"/>
                    </a:cubicBezTo>
                    <a:cubicBezTo>
                      <a:pt x="2" y="0"/>
                      <a:pt x="2"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1159"/>
              <p:cNvSpPr/>
              <p:nvPr/>
            </p:nvSpPr>
            <p:spPr bwMode="auto">
              <a:xfrm>
                <a:off x="924" y="1265"/>
                <a:ext cx="4" cy="4"/>
              </a:xfrm>
              <a:custGeom>
                <a:avLst/>
                <a:gdLst>
                  <a:gd name="T0" fmla="*/ 1 w 1"/>
                  <a:gd name="T1" fmla="*/ 0 h 1"/>
                  <a:gd name="T2" fmla="*/ 0 w 1"/>
                  <a:gd name="T3" fmla="*/ 0 h 1"/>
                  <a:gd name="T4" fmla="*/ 0 w 1"/>
                  <a:gd name="T5" fmla="*/ 0 h 1"/>
                  <a:gd name="T6" fmla="*/ 0 w 1"/>
                  <a:gd name="T7" fmla="*/ 0 h 1"/>
                  <a:gd name="T8" fmla="*/ 1 w 1"/>
                  <a:gd name="T9" fmla="*/ 1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0"/>
                    </a:cubicBezTo>
                    <a:cubicBezTo>
                      <a:pt x="0" y="0"/>
                      <a:pt x="0" y="0"/>
                      <a:pt x="0" y="0"/>
                    </a:cubicBezTo>
                    <a:cubicBezTo>
                      <a:pt x="0" y="0"/>
                      <a:pt x="0" y="0"/>
                      <a:pt x="0" y="0"/>
                    </a:cubicBezTo>
                    <a:cubicBezTo>
                      <a:pt x="1" y="0"/>
                      <a:pt x="1" y="0"/>
                      <a:pt x="1"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1160"/>
              <p:cNvSpPr/>
              <p:nvPr/>
            </p:nvSpPr>
            <p:spPr bwMode="auto">
              <a:xfrm>
                <a:off x="908" y="1265"/>
                <a:ext cx="4" cy="0"/>
              </a:xfrm>
              <a:custGeom>
                <a:avLst/>
                <a:gdLst>
                  <a:gd name="T0" fmla="*/ 0 w 1"/>
                  <a:gd name="T1" fmla="*/ 0 w 1"/>
                  <a:gd name="T2" fmla="*/ 0 w 1"/>
                  <a:gd name="T3" fmla="*/ 0 w 1"/>
                  <a:gd name="T4" fmla="*/ 0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1161"/>
              <p:cNvSpPr/>
              <p:nvPr/>
            </p:nvSpPr>
            <p:spPr bwMode="auto">
              <a:xfrm>
                <a:off x="900" y="1265"/>
                <a:ext cx="4" cy="0"/>
              </a:xfrm>
              <a:custGeom>
                <a:avLst/>
                <a:gdLst>
                  <a:gd name="T0" fmla="*/ 0 w 1"/>
                  <a:gd name="T1" fmla="*/ 0 w 1"/>
                  <a:gd name="T2" fmla="*/ 0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1162"/>
              <p:cNvSpPr/>
              <p:nvPr/>
            </p:nvSpPr>
            <p:spPr bwMode="auto">
              <a:xfrm>
                <a:off x="884" y="126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1163"/>
              <p:cNvSpPr/>
              <p:nvPr/>
            </p:nvSpPr>
            <p:spPr bwMode="auto">
              <a:xfrm>
                <a:off x="871" y="1261"/>
                <a:ext cx="4" cy="0"/>
              </a:xfrm>
              <a:custGeom>
                <a:avLst/>
                <a:gdLst>
                  <a:gd name="T0" fmla="*/ 1 w 1"/>
                  <a:gd name="T1" fmla="*/ 1 w 1"/>
                  <a:gd name="T2" fmla="*/ 1 w 1"/>
                  <a:gd name="T3" fmla="*/ 0 w 1"/>
                  <a:gd name="T4" fmla="*/ 0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1"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1164"/>
              <p:cNvSpPr/>
              <p:nvPr/>
            </p:nvSpPr>
            <p:spPr bwMode="auto">
              <a:xfrm>
                <a:off x="818" y="125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1165"/>
              <p:cNvSpPr/>
              <p:nvPr/>
            </p:nvSpPr>
            <p:spPr bwMode="auto">
              <a:xfrm>
                <a:off x="736" y="1249"/>
                <a:ext cx="5" cy="4"/>
              </a:xfrm>
              <a:custGeom>
                <a:avLst/>
                <a:gdLst>
                  <a:gd name="T0" fmla="*/ 1 w 1"/>
                  <a:gd name="T1" fmla="*/ 1 h 1"/>
                  <a:gd name="T2" fmla="*/ 1 w 1"/>
                  <a:gd name="T3" fmla="*/ 0 h 1"/>
                  <a:gd name="T4" fmla="*/ 1 w 1"/>
                  <a:gd name="T5" fmla="*/ 0 h 1"/>
                  <a:gd name="T6" fmla="*/ 1 w 1"/>
                  <a:gd name="T7" fmla="*/ 0 h 1"/>
                  <a:gd name="T8" fmla="*/ 0 w 1"/>
                  <a:gd name="T9" fmla="*/ 0 h 1"/>
                  <a:gd name="T10" fmla="*/ 0 w 1"/>
                  <a:gd name="T11" fmla="*/ 1 h 1"/>
                  <a:gd name="T12" fmla="*/ 0 w 1"/>
                  <a:gd name="T13" fmla="*/ 1 h 1"/>
                  <a:gd name="T14" fmla="*/ 0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1" y="1"/>
                      <a:pt x="1" y="0"/>
                    </a:cubicBezTo>
                    <a:cubicBezTo>
                      <a:pt x="1" y="0"/>
                      <a:pt x="1" y="0"/>
                      <a:pt x="1" y="0"/>
                    </a:cubicBezTo>
                    <a:cubicBezTo>
                      <a:pt x="1" y="0"/>
                      <a:pt x="1" y="0"/>
                      <a:pt x="1" y="0"/>
                    </a:cubicBezTo>
                    <a:cubicBezTo>
                      <a:pt x="1" y="0"/>
                      <a:pt x="0" y="0"/>
                      <a:pt x="0" y="0"/>
                    </a:cubicBezTo>
                    <a:cubicBezTo>
                      <a:pt x="0" y="0"/>
                      <a:pt x="0" y="0"/>
                      <a:pt x="0" y="1"/>
                    </a:cubicBezTo>
                    <a:cubicBezTo>
                      <a:pt x="0" y="1"/>
                      <a:pt x="0" y="1"/>
                      <a:pt x="0" y="1"/>
                    </a:cubicBezTo>
                    <a:cubicBezTo>
                      <a:pt x="0" y="1"/>
                      <a:pt x="0" y="1"/>
                      <a:pt x="0" y="1"/>
                    </a:cubicBezTo>
                    <a:cubicBezTo>
                      <a:pt x="0"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1166"/>
              <p:cNvSpPr/>
              <p:nvPr/>
            </p:nvSpPr>
            <p:spPr bwMode="auto">
              <a:xfrm>
                <a:off x="716" y="1249"/>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1167"/>
              <p:cNvSpPr/>
              <p:nvPr/>
            </p:nvSpPr>
            <p:spPr bwMode="auto">
              <a:xfrm>
                <a:off x="696" y="1249"/>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1168"/>
              <p:cNvSpPr/>
              <p:nvPr/>
            </p:nvSpPr>
            <p:spPr bwMode="auto">
              <a:xfrm>
                <a:off x="671" y="1245"/>
                <a:ext cx="4" cy="0"/>
              </a:xfrm>
              <a:custGeom>
                <a:avLst/>
                <a:gdLst>
                  <a:gd name="T0" fmla="*/ 1 w 1"/>
                  <a:gd name="T1" fmla="*/ 1 w 1"/>
                  <a:gd name="T2" fmla="*/ 0 w 1"/>
                  <a:gd name="T3" fmla="*/ 0 w 1"/>
                  <a:gd name="T4" fmla="*/ 0 w 1"/>
                  <a:gd name="T5" fmla="*/ 0 w 1"/>
                  <a:gd name="T6" fmla="*/ 0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1169"/>
              <p:cNvSpPr/>
              <p:nvPr/>
            </p:nvSpPr>
            <p:spPr bwMode="auto">
              <a:xfrm>
                <a:off x="638" y="1245"/>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1170"/>
              <p:cNvSpPr/>
              <p:nvPr/>
            </p:nvSpPr>
            <p:spPr bwMode="auto">
              <a:xfrm>
                <a:off x="618" y="1241"/>
                <a:ext cx="4" cy="4"/>
              </a:xfrm>
              <a:custGeom>
                <a:avLst/>
                <a:gdLst>
                  <a:gd name="T0" fmla="*/ 1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1 w 1"/>
                  <a:gd name="T15" fmla="*/ 1 h 1"/>
                  <a:gd name="T16" fmla="*/ 1 w 1"/>
                  <a:gd name="T17" fmla="*/ 1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1"/>
                      <a:pt x="0" y="0"/>
                      <a:pt x="0" y="0"/>
                    </a:cubicBezTo>
                    <a:cubicBezTo>
                      <a:pt x="1" y="0"/>
                      <a:pt x="1" y="0"/>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1171"/>
              <p:cNvSpPr/>
              <p:nvPr/>
            </p:nvSpPr>
            <p:spPr bwMode="auto">
              <a:xfrm>
                <a:off x="610" y="1241"/>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1172"/>
              <p:cNvSpPr/>
              <p:nvPr/>
            </p:nvSpPr>
            <p:spPr bwMode="auto">
              <a:xfrm>
                <a:off x="577" y="1241"/>
                <a:ext cx="4" cy="0"/>
              </a:xfrm>
              <a:custGeom>
                <a:avLst/>
                <a:gdLst>
                  <a:gd name="T0" fmla="*/ 1 w 1"/>
                  <a:gd name="T1" fmla="*/ 0 w 1"/>
                  <a:gd name="T2" fmla="*/ 0 w 1"/>
                  <a:gd name="T3" fmla="*/ 0 w 1"/>
                  <a:gd name="T4" fmla="*/ 0 w 1"/>
                  <a:gd name="T5" fmla="*/ 0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1173"/>
              <p:cNvSpPr/>
              <p:nvPr/>
            </p:nvSpPr>
            <p:spPr bwMode="auto">
              <a:xfrm>
                <a:off x="565" y="1236"/>
                <a:ext cx="8" cy="5"/>
              </a:xfrm>
              <a:custGeom>
                <a:avLst/>
                <a:gdLst>
                  <a:gd name="T0" fmla="*/ 2 w 2"/>
                  <a:gd name="T1" fmla="*/ 1 h 1"/>
                  <a:gd name="T2" fmla="*/ 1 w 2"/>
                  <a:gd name="T3" fmla="*/ 1 h 1"/>
                  <a:gd name="T4" fmla="*/ 0 w 2"/>
                  <a:gd name="T5" fmla="*/ 1 h 1"/>
                  <a:gd name="T6" fmla="*/ 0 w 2"/>
                  <a:gd name="T7" fmla="*/ 1 h 1"/>
                  <a:gd name="T8" fmla="*/ 0 w 2"/>
                  <a:gd name="T9" fmla="*/ 1 h 1"/>
                  <a:gd name="T10" fmla="*/ 0 w 2"/>
                  <a:gd name="T11" fmla="*/ 1 h 1"/>
                  <a:gd name="T12" fmla="*/ 1 w 2"/>
                  <a:gd name="T13" fmla="*/ 1 h 1"/>
                  <a:gd name="T14" fmla="*/ 2 w 2"/>
                  <a:gd name="T15" fmla="*/ 1 h 1"/>
                  <a:gd name="T16" fmla="*/ 2 w 2"/>
                  <a:gd name="T17" fmla="*/ 1 h 1"/>
                  <a:gd name="T18" fmla="*/ 2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1"/>
                    </a:moveTo>
                    <a:cubicBezTo>
                      <a:pt x="1" y="1"/>
                      <a:pt x="1" y="1"/>
                      <a:pt x="1" y="1"/>
                    </a:cubicBezTo>
                    <a:cubicBezTo>
                      <a:pt x="0" y="1"/>
                      <a:pt x="0" y="0"/>
                      <a:pt x="0" y="1"/>
                    </a:cubicBezTo>
                    <a:cubicBezTo>
                      <a:pt x="0" y="1"/>
                      <a:pt x="0" y="1"/>
                      <a:pt x="0" y="1"/>
                    </a:cubicBezTo>
                    <a:cubicBezTo>
                      <a:pt x="0" y="1"/>
                      <a:pt x="0" y="1"/>
                      <a:pt x="0" y="1"/>
                    </a:cubicBezTo>
                    <a:cubicBezTo>
                      <a:pt x="0" y="1"/>
                      <a:pt x="0" y="1"/>
                      <a:pt x="0" y="1"/>
                    </a:cubicBezTo>
                    <a:cubicBezTo>
                      <a:pt x="0" y="1"/>
                      <a:pt x="0" y="1"/>
                      <a:pt x="1" y="1"/>
                    </a:cubicBezTo>
                    <a:cubicBezTo>
                      <a:pt x="1" y="1"/>
                      <a:pt x="1"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1174"/>
              <p:cNvSpPr/>
              <p:nvPr/>
            </p:nvSpPr>
            <p:spPr bwMode="auto">
              <a:xfrm>
                <a:off x="557" y="1236"/>
                <a:ext cx="0" cy="5"/>
              </a:xfrm>
              <a:custGeom>
                <a:avLst/>
                <a:gdLst>
                  <a:gd name="T0" fmla="*/ 0 h 1"/>
                  <a:gd name="T1" fmla="*/ 0 h 1"/>
                  <a:gd name="T2" fmla="*/ 0 h 1"/>
                  <a:gd name="T3" fmla="*/ 0 h 1"/>
                  <a:gd name="T4" fmla="*/ 0 h 1"/>
                  <a:gd name="T5" fmla="*/ 1 h 1"/>
                  <a:gd name="T6" fmla="*/ 1 h 1"/>
                  <a:gd name="T7" fmla="*/ 1 h 1"/>
                  <a:gd name="T8" fmla="*/ 1 h 1"/>
                  <a:gd name="T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1175"/>
              <p:cNvSpPr/>
              <p:nvPr/>
            </p:nvSpPr>
            <p:spPr bwMode="auto">
              <a:xfrm>
                <a:off x="549" y="1236"/>
                <a:ext cx="4" cy="5"/>
              </a:xfrm>
              <a:custGeom>
                <a:avLst/>
                <a:gdLst>
                  <a:gd name="T0" fmla="*/ 1 w 1"/>
                  <a:gd name="T1" fmla="*/ 1 h 1"/>
                  <a:gd name="T2" fmla="*/ 1 w 1"/>
                  <a:gd name="T3" fmla="*/ 0 h 1"/>
                  <a:gd name="T4" fmla="*/ 1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1 h 1"/>
                  <a:gd name="T20" fmla="*/ 1 w 1"/>
                  <a:gd name="T21" fmla="*/ 1 h 1"/>
                  <a:gd name="T22" fmla="*/ 1 w 1"/>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1"/>
                    </a:move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1176"/>
              <p:cNvSpPr/>
              <p:nvPr/>
            </p:nvSpPr>
            <p:spPr bwMode="auto">
              <a:xfrm>
                <a:off x="532" y="1236"/>
                <a:ext cx="13" cy="0"/>
              </a:xfrm>
              <a:custGeom>
                <a:avLst/>
                <a:gdLst>
                  <a:gd name="T0" fmla="*/ 2 w 3"/>
                  <a:gd name="T1" fmla="*/ 2 w 3"/>
                  <a:gd name="T2" fmla="*/ 0 w 3"/>
                  <a:gd name="T3" fmla="*/ 0 w 3"/>
                  <a:gd name="T4" fmla="*/ 0 w 3"/>
                  <a:gd name="T5" fmla="*/ 2 w 3"/>
                  <a:gd name="T6" fmla="*/ 2 w 3"/>
                  <a:gd name="T7" fmla="*/ 3 w 3"/>
                  <a:gd name="T8" fmla="*/ 2 w 3"/>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
                    <a:moveTo>
                      <a:pt x="2" y="0"/>
                    </a:moveTo>
                    <a:cubicBezTo>
                      <a:pt x="2" y="0"/>
                      <a:pt x="2" y="0"/>
                      <a:pt x="2" y="0"/>
                    </a:cubicBezTo>
                    <a:cubicBezTo>
                      <a:pt x="1" y="0"/>
                      <a:pt x="1" y="0"/>
                      <a:pt x="0" y="0"/>
                    </a:cubicBezTo>
                    <a:cubicBezTo>
                      <a:pt x="0" y="0"/>
                      <a:pt x="0" y="0"/>
                      <a:pt x="0" y="0"/>
                    </a:cubicBezTo>
                    <a:cubicBezTo>
                      <a:pt x="0" y="0"/>
                      <a:pt x="0" y="0"/>
                      <a:pt x="0" y="0"/>
                    </a:cubicBezTo>
                    <a:cubicBezTo>
                      <a:pt x="1" y="0"/>
                      <a:pt x="1" y="0"/>
                      <a:pt x="2" y="0"/>
                    </a:cubicBezTo>
                    <a:cubicBezTo>
                      <a:pt x="2" y="0"/>
                      <a:pt x="2" y="0"/>
                      <a:pt x="2" y="0"/>
                    </a:cubicBezTo>
                    <a:cubicBezTo>
                      <a:pt x="3" y="0"/>
                      <a:pt x="3" y="0"/>
                      <a:pt x="3" y="0"/>
                    </a:cubicBezTo>
                    <a:cubicBezTo>
                      <a:pt x="3" y="0"/>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1177"/>
              <p:cNvSpPr/>
              <p:nvPr/>
            </p:nvSpPr>
            <p:spPr bwMode="auto">
              <a:xfrm>
                <a:off x="520" y="1236"/>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1178"/>
              <p:cNvSpPr/>
              <p:nvPr/>
            </p:nvSpPr>
            <p:spPr bwMode="auto">
              <a:xfrm>
                <a:off x="508" y="1236"/>
                <a:ext cx="8" cy="0"/>
              </a:xfrm>
              <a:custGeom>
                <a:avLst/>
                <a:gdLst>
                  <a:gd name="T0" fmla="*/ 2 w 2"/>
                  <a:gd name="T1" fmla="*/ 1 w 2"/>
                  <a:gd name="T2" fmla="*/ 1 w 2"/>
                  <a:gd name="T3" fmla="*/ 0 w 2"/>
                  <a:gd name="T4" fmla="*/ 0 w 2"/>
                  <a:gd name="T5" fmla="*/ 1 w 2"/>
                  <a:gd name="T6" fmla="*/ 1 w 2"/>
                  <a:gd name="T7" fmla="*/ 1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1" y="0"/>
                      <a:pt x="1" y="0"/>
                      <a:pt x="1" y="0"/>
                    </a:cubicBezTo>
                    <a:cubicBezTo>
                      <a:pt x="1" y="0"/>
                      <a:pt x="1" y="0"/>
                      <a:pt x="1"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1179"/>
              <p:cNvSpPr/>
              <p:nvPr/>
            </p:nvSpPr>
            <p:spPr bwMode="auto">
              <a:xfrm>
                <a:off x="2158" y="984"/>
                <a:ext cx="0" cy="5"/>
              </a:xfrm>
              <a:custGeom>
                <a:avLst/>
                <a:gdLst>
                  <a:gd name="T0" fmla="*/ 0 h 1"/>
                  <a:gd name="T1" fmla="*/ 0 h 1"/>
                  <a:gd name="T2" fmla="*/ 0 h 1"/>
                  <a:gd name="T3" fmla="*/ 0 h 1"/>
                  <a:gd name="T4" fmla="*/ 0 h 1"/>
                  <a:gd name="T5" fmla="*/ 0 h 1"/>
                  <a:gd name="T6" fmla="*/ 0 h 1"/>
                  <a:gd name="T7" fmla="*/ 1 h 1"/>
                  <a:gd name="T8" fmla="*/ 0 h 1"/>
                  <a:gd name="T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1180"/>
              <p:cNvSpPr/>
              <p:nvPr/>
            </p:nvSpPr>
            <p:spPr bwMode="auto">
              <a:xfrm>
                <a:off x="1741" y="1575"/>
                <a:ext cx="4" cy="4"/>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0 h 1"/>
                  <a:gd name="T14" fmla="*/ 1 w 1"/>
                  <a:gd name="T15" fmla="*/ 0 h 1"/>
                  <a:gd name="T16" fmla="*/ 1 w 1"/>
                  <a:gd name="T17" fmla="*/ 0 h 1"/>
                  <a:gd name="T18" fmla="*/ 1 w 1"/>
                  <a:gd name="T19" fmla="*/ 0 h 1"/>
                  <a:gd name="T20" fmla="*/ 1 w 1"/>
                  <a:gd name="T21" fmla="*/ 0 h 1"/>
                  <a:gd name="T22" fmla="*/ 0 w 1"/>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1"/>
                      <a:pt x="1" y="1"/>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1181"/>
              <p:cNvSpPr/>
              <p:nvPr/>
            </p:nvSpPr>
            <p:spPr bwMode="auto">
              <a:xfrm>
                <a:off x="1361" y="154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1182"/>
              <p:cNvSpPr/>
              <p:nvPr/>
            </p:nvSpPr>
            <p:spPr bwMode="auto">
              <a:xfrm>
                <a:off x="1222" y="14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1183"/>
              <p:cNvSpPr/>
              <p:nvPr/>
            </p:nvSpPr>
            <p:spPr bwMode="auto">
              <a:xfrm>
                <a:off x="1263" y="1393"/>
                <a:ext cx="8" cy="5"/>
              </a:xfrm>
              <a:custGeom>
                <a:avLst/>
                <a:gdLst>
                  <a:gd name="T0" fmla="*/ 1 w 2"/>
                  <a:gd name="T1" fmla="*/ 0 h 1"/>
                  <a:gd name="T2" fmla="*/ 1 w 2"/>
                  <a:gd name="T3" fmla="*/ 0 h 1"/>
                  <a:gd name="T4" fmla="*/ 2 w 2"/>
                  <a:gd name="T5" fmla="*/ 0 h 1"/>
                  <a:gd name="T6" fmla="*/ 1 w 2"/>
                  <a:gd name="T7" fmla="*/ 0 h 1"/>
                  <a:gd name="T8" fmla="*/ 1 w 2"/>
                  <a:gd name="T9" fmla="*/ 0 h 1"/>
                  <a:gd name="T10" fmla="*/ 1 w 2"/>
                  <a:gd name="T11" fmla="*/ 1 h 1"/>
                  <a:gd name="T12" fmla="*/ 1 w 2"/>
                  <a:gd name="T13" fmla="*/ 1 h 1"/>
                  <a:gd name="T14" fmla="*/ 1 w 2"/>
                  <a:gd name="T15" fmla="*/ 1 h 1"/>
                  <a:gd name="T16" fmla="*/ 0 w 2"/>
                  <a:gd name="T17" fmla="*/ 1 h 1"/>
                  <a:gd name="T18" fmla="*/ 0 w 2"/>
                  <a:gd name="T19" fmla="*/ 1 h 1"/>
                  <a:gd name="T20" fmla="*/ 0 w 2"/>
                  <a:gd name="T21" fmla="*/ 1 h 1"/>
                  <a:gd name="T22" fmla="*/ 1 w 2"/>
                  <a:gd name="T23" fmla="*/ 1 h 1"/>
                  <a:gd name="T24" fmla="*/ 1 w 2"/>
                  <a:gd name="T25" fmla="*/ 1 h 1"/>
                  <a:gd name="T26" fmla="*/ 1 w 2"/>
                  <a:gd name="T27" fmla="*/ 1 h 1"/>
                  <a:gd name="T28" fmla="*/ 1 w 2"/>
                  <a:gd name="T29" fmla="*/ 1 h 1"/>
                  <a:gd name="T30" fmla="*/ 1 w 2"/>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1">
                    <a:moveTo>
                      <a:pt x="1" y="0"/>
                    </a:moveTo>
                    <a:cubicBezTo>
                      <a:pt x="1" y="0"/>
                      <a:pt x="1" y="0"/>
                      <a:pt x="1" y="0"/>
                    </a:cubicBezTo>
                    <a:cubicBezTo>
                      <a:pt x="2" y="0"/>
                      <a:pt x="2" y="0"/>
                      <a:pt x="2" y="0"/>
                    </a:cubicBezTo>
                    <a:cubicBezTo>
                      <a:pt x="1" y="0"/>
                      <a:pt x="1" y="0"/>
                      <a:pt x="1" y="0"/>
                    </a:cubicBezTo>
                    <a:cubicBezTo>
                      <a:pt x="1" y="0"/>
                      <a:pt x="1" y="0"/>
                      <a:pt x="1" y="0"/>
                    </a:cubicBezTo>
                    <a:cubicBezTo>
                      <a:pt x="1" y="0"/>
                      <a:pt x="1" y="0"/>
                      <a:pt x="1" y="1"/>
                    </a:cubicBezTo>
                    <a:cubicBezTo>
                      <a:pt x="1" y="1"/>
                      <a:pt x="1" y="1"/>
                      <a:pt x="1" y="1"/>
                    </a:cubicBezTo>
                    <a:cubicBezTo>
                      <a:pt x="1" y="1"/>
                      <a:pt x="1" y="1"/>
                      <a:pt x="1" y="1"/>
                    </a:cubicBezTo>
                    <a:cubicBezTo>
                      <a:pt x="1" y="1"/>
                      <a:pt x="1" y="0"/>
                      <a:pt x="0" y="1"/>
                    </a:cubicBezTo>
                    <a:cubicBezTo>
                      <a:pt x="0" y="1"/>
                      <a:pt x="0" y="1"/>
                      <a:pt x="0" y="1"/>
                    </a:cubicBezTo>
                    <a:cubicBezTo>
                      <a:pt x="0" y="1"/>
                      <a:pt x="0" y="1"/>
                      <a:pt x="0" y="1"/>
                    </a:cubicBezTo>
                    <a:cubicBezTo>
                      <a:pt x="0" y="1"/>
                      <a:pt x="0" y="1"/>
                      <a:pt x="1" y="1"/>
                    </a:cubicBezTo>
                    <a:cubicBezTo>
                      <a:pt x="1" y="1"/>
                      <a:pt x="1" y="1"/>
                      <a:pt x="1" y="1"/>
                    </a:cubicBezTo>
                    <a:cubicBezTo>
                      <a:pt x="1" y="1"/>
                      <a:pt x="1" y="1"/>
                      <a:pt x="1"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1184"/>
              <p:cNvSpPr/>
              <p:nvPr/>
            </p:nvSpPr>
            <p:spPr bwMode="auto">
              <a:xfrm>
                <a:off x="1235" y="1203"/>
                <a:ext cx="4" cy="0"/>
              </a:xfrm>
              <a:custGeom>
                <a:avLst/>
                <a:gdLst>
                  <a:gd name="T0" fmla="*/ 1 w 1"/>
                  <a:gd name="T1" fmla="*/ 1 w 1"/>
                  <a:gd name="T2" fmla="*/ 0 w 1"/>
                  <a:gd name="T3" fmla="*/ 0 w 1"/>
                  <a:gd name="T4" fmla="*/ 0 w 1"/>
                  <a:gd name="T5" fmla="*/ 0 w 1"/>
                  <a:gd name="T6" fmla="*/ 0 w 1"/>
                  <a:gd name="T7" fmla="*/ 0 w 1"/>
                  <a:gd name="T8" fmla="*/ 0 w 1"/>
                  <a:gd name="T9" fmla="*/ 0 w 1"/>
                  <a:gd name="T10" fmla="*/ 1 w 1"/>
                  <a:gd name="T11" fmla="*/ 1 w 1"/>
                  <a:gd name="T12" fmla="*/ 1 w 1"/>
                  <a:gd name="T13"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Lst>
                <a:rect l="0" t="0" r="r" b="b"/>
                <a:pathLst>
                  <a:path w="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1185"/>
              <p:cNvSpPr/>
              <p:nvPr/>
            </p:nvSpPr>
            <p:spPr bwMode="auto">
              <a:xfrm>
                <a:off x="2109" y="94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1186"/>
              <p:cNvSpPr/>
              <p:nvPr/>
            </p:nvSpPr>
            <p:spPr bwMode="auto">
              <a:xfrm>
                <a:off x="2096" y="935"/>
                <a:ext cx="5" cy="0"/>
              </a:xfrm>
              <a:custGeom>
                <a:avLst/>
                <a:gdLst>
                  <a:gd name="T0" fmla="*/ 1 w 1"/>
                  <a:gd name="T1" fmla="*/ 1 w 1"/>
                  <a:gd name="T2" fmla="*/ 1 w 1"/>
                  <a:gd name="T3" fmla="*/ 1 w 1"/>
                  <a:gd name="T4" fmla="*/ 0 w 1"/>
                  <a:gd name="T5" fmla="*/ 0 w 1"/>
                  <a:gd name="T6" fmla="*/ 0 w 1"/>
                  <a:gd name="T7" fmla="*/ 0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1187"/>
              <p:cNvSpPr/>
              <p:nvPr/>
            </p:nvSpPr>
            <p:spPr bwMode="auto">
              <a:xfrm>
                <a:off x="2076" y="1224"/>
                <a:ext cx="16" cy="8"/>
              </a:xfrm>
              <a:custGeom>
                <a:avLst/>
                <a:gdLst>
                  <a:gd name="T0" fmla="*/ 0 w 4"/>
                  <a:gd name="T1" fmla="*/ 2 h 2"/>
                  <a:gd name="T2" fmla="*/ 0 w 4"/>
                  <a:gd name="T3" fmla="*/ 2 h 2"/>
                  <a:gd name="T4" fmla="*/ 0 w 4"/>
                  <a:gd name="T5" fmla="*/ 2 h 2"/>
                  <a:gd name="T6" fmla="*/ 3 w 4"/>
                  <a:gd name="T7" fmla="*/ 1 h 2"/>
                  <a:gd name="T8" fmla="*/ 4 w 4"/>
                  <a:gd name="T9" fmla="*/ 0 h 2"/>
                  <a:gd name="T10" fmla="*/ 3 w 4"/>
                  <a:gd name="T11" fmla="*/ 0 h 2"/>
                  <a:gd name="T12" fmla="*/ 0 w 4"/>
                  <a:gd name="T13" fmla="*/ 2 h 2"/>
                  <a:gd name="T14" fmla="*/ 0 w 4"/>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0" y="2"/>
                    </a:moveTo>
                    <a:cubicBezTo>
                      <a:pt x="0" y="2"/>
                      <a:pt x="0" y="2"/>
                      <a:pt x="0" y="2"/>
                    </a:cubicBezTo>
                    <a:cubicBezTo>
                      <a:pt x="0" y="2"/>
                      <a:pt x="0" y="2"/>
                      <a:pt x="0" y="2"/>
                    </a:cubicBezTo>
                    <a:cubicBezTo>
                      <a:pt x="1" y="2"/>
                      <a:pt x="2" y="1"/>
                      <a:pt x="3" y="1"/>
                    </a:cubicBezTo>
                    <a:cubicBezTo>
                      <a:pt x="4" y="1"/>
                      <a:pt x="4" y="0"/>
                      <a:pt x="4" y="0"/>
                    </a:cubicBezTo>
                    <a:cubicBezTo>
                      <a:pt x="3" y="0"/>
                      <a:pt x="3" y="0"/>
                      <a:pt x="3" y="0"/>
                    </a:cubicBezTo>
                    <a:cubicBezTo>
                      <a:pt x="2" y="1"/>
                      <a:pt x="1"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1188"/>
              <p:cNvSpPr>
                <a:spLocks noEditPoints="1"/>
              </p:cNvSpPr>
              <p:nvPr/>
            </p:nvSpPr>
            <p:spPr bwMode="auto">
              <a:xfrm>
                <a:off x="2023" y="1236"/>
                <a:ext cx="61" cy="54"/>
              </a:xfrm>
              <a:custGeom>
                <a:avLst/>
                <a:gdLst>
                  <a:gd name="T0" fmla="*/ 14 w 15"/>
                  <a:gd name="T1" fmla="*/ 0 h 13"/>
                  <a:gd name="T2" fmla="*/ 14 w 15"/>
                  <a:gd name="T3" fmla="*/ 1 h 13"/>
                  <a:gd name="T4" fmla="*/ 14 w 15"/>
                  <a:gd name="T5" fmla="*/ 1 h 13"/>
                  <a:gd name="T6" fmla="*/ 13 w 15"/>
                  <a:gd name="T7" fmla="*/ 1 h 13"/>
                  <a:gd name="T8" fmla="*/ 12 w 15"/>
                  <a:gd name="T9" fmla="*/ 2 h 13"/>
                  <a:gd name="T10" fmla="*/ 12 w 15"/>
                  <a:gd name="T11" fmla="*/ 2 h 13"/>
                  <a:gd name="T12" fmla="*/ 11 w 15"/>
                  <a:gd name="T13" fmla="*/ 2 h 13"/>
                  <a:gd name="T14" fmla="*/ 11 w 15"/>
                  <a:gd name="T15" fmla="*/ 2 h 13"/>
                  <a:gd name="T16" fmla="*/ 12 w 15"/>
                  <a:gd name="T17" fmla="*/ 3 h 13"/>
                  <a:gd name="T18" fmla="*/ 11 w 15"/>
                  <a:gd name="T19" fmla="*/ 3 h 13"/>
                  <a:gd name="T20" fmla="*/ 10 w 15"/>
                  <a:gd name="T21" fmla="*/ 2 h 13"/>
                  <a:gd name="T22" fmla="*/ 10 w 15"/>
                  <a:gd name="T23" fmla="*/ 3 h 13"/>
                  <a:gd name="T24" fmla="*/ 11 w 15"/>
                  <a:gd name="T25" fmla="*/ 3 h 13"/>
                  <a:gd name="T26" fmla="*/ 11 w 15"/>
                  <a:gd name="T27" fmla="*/ 4 h 13"/>
                  <a:gd name="T28" fmla="*/ 9 w 15"/>
                  <a:gd name="T29" fmla="*/ 3 h 13"/>
                  <a:gd name="T30" fmla="*/ 8 w 15"/>
                  <a:gd name="T31" fmla="*/ 3 h 13"/>
                  <a:gd name="T32" fmla="*/ 4 w 15"/>
                  <a:gd name="T33" fmla="*/ 4 h 13"/>
                  <a:gd name="T34" fmla="*/ 4 w 15"/>
                  <a:gd name="T35" fmla="*/ 5 h 13"/>
                  <a:gd name="T36" fmla="*/ 4 w 15"/>
                  <a:gd name="T37" fmla="*/ 5 h 13"/>
                  <a:gd name="T38" fmla="*/ 4 w 15"/>
                  <a:gd name="T39" fmla="*/ 5 h 13"/>
                  <a:gd name="T40" fmla="*/ 4 w 15"/>
                  <a:gd name="T41" fmla="*/ 5 h 13"/>
                  <a:gd name="T42" fmla="*/ 4 w 15"/>
                  <a:gd name="T43" fmla="*/ 5 h 13"/>
                  <a:gd name="T44" fmla="*/ 4 w 15"/>
                  <a:gd name="T45" fmla="*/ 5 h 13"/>
                  <a:gd name="T46" fmla="*/ 5 w 15"/>
                  <a:gd name="T47" fmla="*/ 6 h 13"/>
                  <a:gd name="T48" fmla="*/ 5 w 15"/>
                  <a:gd name="T49" fmla="*/ 6 h 13"/>
                  <a:gd name="T50" fmla="*/ 5 w 15"/>
                  <a:gd name="T51" fmla="*/ 6 h 13"/>
                  <a:gd name="T52" fmla="*/ 4 w 15"/>
                  <a:gd name="T53" fmla="*/ 8 h 13"/>
                  <a:gd name="T54" fmla="*/ 2 w 15"/>
                  <a:gd name="T55" fmla="*/ 9 h 13"/>
                  <a:gd name="T56" fmla="*/ 1 w 15"/>
                  <a:gd name="T57" fmla="*/ 10 h 13"/>
                  <a:gd name="T58" fmla="*/ 0 w 15"/>
                  <a:gd name="T59" fmla="*/ 11 h 13"/>
                  <a:gd name="T60" fmla="*/ 0 w 15"/>
                  <a:gd name="T61" fmla="*/ 12 h 13"/>
                  <a:gd name="T62" fmla="*/ 1 w 15"/>
                  <a:gd name="T63" fmla="*/ 12 h 13"/>
                  <a:gd name="T64" fmla="*/ 1 w 15"/>
                  <a:gd name="T65" fmla="*/ 12 h 13"/>
                  <a:gd name="T66" fmla="*/ 1 w 15"/>
                  <a:gd name="T67" fmla="*/ 11 h 13"/>
                  <a:gd name="T68" fmla="*/ 1 w 15"/>
                  <a:gd name="T69" fmla="*/ 11 h 13"/>
                  <a:gd name="T70" fmla="*/ 1 w 15"/>
                  <a:gd name="T71" fmla="*/ 11 h 13"/>
                  <a:gd name="T72" fmla="*/ 2 w 15"/>
                  <a:gd name="T73" fmla="*/ 11 h 13"/>
                  <a:gd name="T74" fmla="*/ 4 w 15"/>
                  <a:gd name="T75" fmla="*/ 11 h 13"/>
                  <a:gd name="T76" fmla="*/ 5 w 15"/>
                  <a:gd name="T77" fmla="*/ 11 h 13"/>
                  <a:gd name="T78" fmla="*/ 6 w 15"/>
                  <a:gd name="T79" fmla="*/ 12 h 13"/>
                  <a:gd name="T80" fmla="*/ 6 w 15"/>
                  <a:gd name="T81" fmla="*/ 10 h 13"/>
                  <a:gd name="T82" fmla="*/ 6 w 15"/>
                  <a:gd name="T83" fmla="*/ 9 h 13"/>
                  <a:gd name="T84" fmla="*/ 7 w 15"/>
                  <a:gd name="T85" fmla="*/ 9 h 13"/>
                  <a:gd name="T86" fmla="*/ 8 w 15"/>
                  <a:gd name="T87" fmla="*/ 9 h 13"/>
                  <a:gd name="T88" fmla="*/ 8 w 15"/>
                  <a:gd name="T89" fmla="*/ 9 h 13"/>
                  <a:gd name="T90" fmla="*/ 8 w 15"/>
                  <a:gd name="T91" fmla="*/ 9 h 13"/>
                  <a:gd name="T92" fmla="*/ 8 w 15"/>
                  <a:gd name="T93" fmla="*/ 9 h 13"/>
                  <a:gd name="T94" fmla="*/ 7 w 15"/>
                  <a:gd name="T95" fmla="*/ 7 h 13"/>
                  <a:gd name="T96" fmla="*/ 9 w 15"/>
                  <a:gd name="T97" fmla="*/ 7 h 13"/>
                  <a:gd name="T98" fmla="*/ 11 w 15"/>
                  <a:gd name="T99" fmla="*/ 7 h 13"/>
                  <a:gd name="T100" fmla="*/ 14 w 15"/>
                  <a:gd name="T101" fmla="*/ 6 h 13"/>
                  <a:gd name="T102" fmla="*/ 11 w 15"/>
                  <a:gd name="T103" fmla="*/ 4 h 13"/>
                  <a:gd name="T104" fmla="*/ 12 w 15"/>
                  <a:gd name="T105" fmla="*/ 4 h 13"/>
                  <a:gd name="T106" fmla="*/ 14 w 15"/>
                  <a:gd name="T107" fmla="*/ 3 h 13"/>
                  <a:gd name="T108" fmla="*/ 15 w 15"/>
                  <a:gd name="T109" fmla="*/ 1 h 13"/>
                  <a:gd name="T110" fmla="*/ 6 w 15"/>
                  <a:gd name="T111" fmla="*/ 9 h 13"/>
                  <a:gd name="T112" fmla="*/ 6 w 15"/>
                  <a:gd name="T113" fmla="*/ 9 h 13"/>
                  <a:gd name="T114" fmla="*/ 5 w 15"/>
                  <a:gd name="T115" fmla="*/ 9 h 13"/>
                  <a:gd name="T116" fmla="*/ 4 w 15"/>
                  <a:gd name="T117" fmla="*/ 8 h 13"/>
                  <a:gd name="T118" fmla="*/ 5 w 15"/>
                  <a:gd name="T119"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 h="13">
                    <a:moveTo>
                      <a:pt x="15" y="1"/>
                    </a:moveTo>
                    <a:cubicBezTo>
                      <a:pt x="14" y="0"/>
                      <a:pt x="14" y="0"/>
                      <a:pt x="14" y="0"/>
                    </a:cubicBezTo>
                    <a:cubicBezTo>
                      <a:pt x="14" y="0"/>
                      <a:pt x="14" y="0"/>
                      <a:pt x="14" y="0"/>
                    </a:cubicBezTo>
                    <a:cubicBezTo>
                      <a:pt x="14" y="0"/>
                      <a:pt x="14" y="0"/>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2"/>
                      <a:pt x="13" y="2"/>
                    </a:cubicBezTo>
                    <a:cubicBezTo>
                      <a:pt x="12" y="2"/>
                      <a:pt x="13" y="2"/>
                      <a:pt x="12" y="2"/>
                    </a:cubicBezTo>
                    <a:cubicBezTo>
                      <a:pt x="12" y="2"/>
                      <a:pt x="12" y="2"/>
                      <a:pt x="12" y="2"/>
                    </a:cubicBezTo>
                    <a:cubicBezTo>
                      <a:pt x="12" y="2"/>
                      <a:pt x="12" y="2"/>
                      <a:pt x="12" y="2"/>
                    </a:cubicBezTo>
                    <a:cubicBezTo>
                      <a:pt x="12" y="2"/>
                      <a:pt x="11" y="2"/>
                      <a:pt x="11" y="2"/>
                    </a:cubicBezTo>
                    <a:cubicBezTo>
                      <a:pt x="11" y="2"/>
                      <a:pt x="11" y="2"/>
                      <a:pt x="11" y="2"/>
                    </a:cubicBezTo>
                    <a:cubicBezTo>
                      <a:pt x="11" y="2"/>
                      <a:pt x="11" y="2"/>
                      <a:pt x="11" y="2"/>
                    </a:cubicBezTo>
                    <a:cubicBezTo>
                      <a:pt x="11" y="2"/>
                      <a:pt x="11" y="2"/>
                      <a:pt x="11" y="2"/>
                    </a:cubicBezTo>
                    <a:cubicBezTo>
                      <a:pt x="11" y="2"/>
                      <a:pt x="12" y="2"/>
                      <a:pt x="12" y="2"/>
                    </a:cubicBezTo>
                    <a:cubicBezTo>
                      <a:pt x="12" y="3"/>
                      <a:pt x="12" y="3"/>
                      <a:pt x="12" y="3"/>
                    </a:cubicBezTo>
                    <a:cubicBezTo>
                      <a:pt x="11" y="3"/>
                      <a:pt x="12" y="3"/>
                      <a:pt x="11" y="3"/>
                    </a:cubicBezTo>
                    <a:cubicBezTo>
                      <a:pt x="11" y="3"/>
                      <a:pt x="11" y="3"/>
                      <a:pt x="11" y="3"/>
                    </a:cubicBezTo>
                    <a:cubicBezTo>
                      <a:pt x="11" y="3"/>
                      <a:pt x="11" y="3"/>
                      <a:pt x="11" y="3"/>
                    </a:cubicBezTo>
                    <a:cubicBezTo>
                      <a:pt x="11" y="2"/>
                      <a:pt x="11" y="2"/>
                      <a:pt x="10" y="2"/>
                    </a:cubicBezTo>
                    <a:cubicBezTo>
                      <a:pt x="11" y="2"/>
                      <a:pt x="10" y="2"/>
                      <a:pt x="10" y="2"/>
                    </a:cubicBezTo>
                    <a:cubicBezTo>
                      <a:pt x="10" y="2"/>
                      <a:pt x="10" y="3"/>
                      <a:pt x="10" y="3"/>
                    </a:cubicBezTo>
                    <a:cubicBezTo>
                      <a:pt x="10" y="3"/>
                      <a:pt x="10" y="3"/>
                      <a:pt x="10" y="3"/>
                    </a:cubicBezTo>
                    <a:cubicBezTo>
                      <a:pt x="10" y="3"/>
                      <a:pt x="10" y="3"/>
                      <a:pt x="11" y="3"/>
                    </a:cubicBezTo>
                    <a:cubicBezTo>
                      <a:pt x="11" y="3"/>
                      <a:pt x="11" y="3"/>
                      <a:pt x="11" y="3"/>
                    </a:cubicBezTo>
                    <a:cubicBezTo>
                      <a:pt x="10" y="3"/>
                      <a:pt x="11" y="3"/>
                      <a:pt x="11" y="4"/>
                    </a:cubicBezTo>
                    <a:cubicBezTo>
                      <a:pt x="10" y="4"/>
                      <a:pt x="10" y="4"/>
                      <a:pt x="10" y="4"/>
                    </a:cubicBezTo>
                    <a:cubicBezTo>
                      <a:pt x="10" y="4"/>
                      <a:pt x="10" y="4"/>
                      <a:pt x="9" y="3"/>
                    </a:cubicBezTo>
                    <a:cubicBezTo>
                      <a:pt x="9" y="4"/>
                      <a:pt x="9" y="3"/>
                      <a:pt x="8" y="3"/>
                    </a:cubicBezTo>
                    <a:cubicBezTo>
                      <a:pt x="8" y="3"/>
                      <a:pt x="8" y="3"/>
                      <a:pt x="8" y="3"/>
                    </a:cubicBezTo>
                    <a:cubicBezTo>
                      <a:pt x="6" y="3"/>
                      <a:pt x="5" y="3"/>
                      <a:pt x="4" y="4"/>
                    </a:cubicBezTo>
                    <a:cubicBezTo>
                      <a:pt x="4" y="4"/>
                      <a:pt x="5" y="4"/>
                      <a:pt x="4" y="4"/>
                    </a:cubicBezTo>
                    <a:cubicBezTo>
                      <a:pt x="4" y="4"/>
                      <a:pt x="4" y="4"/>
                      <a:pt x="4" y="4"/>
                    </a:cubicBezTo>
                    <a:cubicBezTo>
                      <a:pt x="4" y="5"/>
                      <a:pt x="4" y="5"/>
                      <a:pt x="4" y="5"/>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6"/>
                      <a:pt x="5" y="5"/>
                      <a:pt x="5" y="6"/>
                    </a:cubicBezTo>
                    <a:cubicBezTo>
                      <a:pt x="5" y="6"/>
                      <a:pt x="6" y="6"/>
                      <a:pt x="6" y="6"/>
                    </a:cubicBezTo>
                    <a:cubicBezTo>
                      <a:pt x="5" y="6"/>
                      <a:pt x="5" y="6"/>
                      <a:pt x="5" y="6"/>
                    </a:cubicBezTo>
                    <a:cubicBezTo>
                      <a:pt x="5" y="6"/>
                      <a:pt x="5" y="6"/>
                      <a:pt x="5" y="6"/>
                    </a:cubicBezTo>
                    <a:cubicBezTo>
                      <a:pt x="5" y="6"/>
                      <a:pt x="5" y="6"/>
                      <a:pt x="5" y="6"/>
                    </a:cubicBezTo>
                    <a:cubicBezTo>
                      <a:pt x="4" y="6"/>
                      <a:pt x="4" y="7"/>
                      <a:pt x="3" y="7"/>
                    </a:cubicBezTo>
                    <a:cubicBezTo>
                      <a:pt x="3" y="7"/>
                      <a:pt x="4" y="7"/>
                      <a:pt x="4" y="8"/>
                    </a:cubicBezTo>
                    <a:cubicBezTo>
                      <a:pt x="3" y="7"/>
                      <a:pt x="3" y="8"/>
                      <a:pt x="2" y="8"/>
                    </a:cubicBezTo>
                    <a:cubicBezTo>
                      <a:pt x="2" y="8"/>
                      <a:pt x="1" y="9"/>
                      <a:pt x="2" y="9"/>
                    </a:cubicBezTo>
                    <a:cubicBezTo>
                      <a:pt x="1" y="9"/>
                      <a:pt x="1" y="9"/>
                      <a:pt x="1" y="9"/>
                    </a:cubicBezTo>
                    <a:cubicBezTo>
                      <a:pt x="1" y="9"/>
                      <a:pt x="1" y="10"/>
                      <a:pt x="1" y="10"/>
                    </a:cubicBezTo>
                    <a:cubicBezTo>
                      <a:pt x="1" y="10"/>
                      <a:pt x="0" y="10"/>
                      <a:pt x="0" y="11"/>
                    </a:cubicBezTo>
                    <a:cubicBezTo>
                      <a:pt x="0" y="11"/>
                      <a:pt x="0" y="11"/>
                      <a:pt x="0" y="11"/>
                    </a:cubicBezTo>
                    <a:cubicBezTo>
                      <a:pt x="0" y="11"/>
                      <a:pt x="0" y="11"/>
                      <a:pt x="0" y="11"/>
                    </a:cubicBezTo>
                    <a:cubicBezTo>
                      <a:pt x="0" y="11"/>
                      <a:pt x="0" y="12"/>
                      <a:pt x="0" y="12"/>
                    </a:cubicBezTo>
                    <a:cubicBezTo>
                      <a:pt x="0" y="12"/>
                      <a:pt x="0" y="12"/>
                      <a:pt x="0" y="12"/>
                    </a:cubicBezTo>
                    <a:cubicBezTo>
                      <a:pt x="0" y="12"/>
                      <a:pt x="1" y="13"/>
                      <a:pt x="1" y="12"/>
                    </a:cubicBezTo>
                    <a:cubicBezTo>
                      <a:pt x="1" y="12"/>
                      <a:pt x="1" y="12"/>
                      <a:pt x="1" y="12"/>
                    </a:cubicBezTo>
                    <a:cubicBezTo>
                      <a:pt x="1" y="12"/>
                      <a:pt x="1" y="12"/>
                      <a:pt x="1" y="12"/>
                    </a:cubicBezTo>
                    <a:cubicBezTo>
                      <a:pt x="1" y="11"/>
                      <a:pt x="1" y="12"/>
                      <a:pt x="1" y="12"/>
                    </a:cubicBezTo>
                    <a:cubicBezTo>
                      <a:pt x="1" y="12"/>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2" y="11"/>
                    </a:cubicBezTo>
                    <a:cubicBezTo>
                      <a:pt x="1" y="11"/>
                      <a:pt x="1" y="11"/>
                      <a:pt x="2" y="11"/>
                    </a:cubicBezTo>
                    <a:cubicBezTo>
                      <a:pt x="2" y="11"/>
                      <a:pt x="3" y="10"/>
                      <a:pt x="3" y="11"/>
                    </a:cubicBezTo>
                    <a:cubicBezTo>
                      <a:pt x="4" y="11"/>
                      <a:pt x="4" y="11"/>
                      <a:pt x="4" y="11"/>
                    </a:cubicBezTo>
                    <a:cubicBezTo>
                      <a:pt x="4" y="11"/>
                      <a:pt x="4" y="11"/>
                      <a:pt x="4" y="11"/>
                    </a:cubicBezTo>
                    <a:cubicBezTo>
                      <a:pt x="4" y="11"/>
                      <a:pt x="4" y="11"/>
                      <a:pt x="5" y="11"/>
                    </a:cubicBezTo>
                    <a:cubicBezTo>
                      <a:pt x="5" y="11"/>
                      <a:pt x="5" y="12"/>
                      <a:pt x="5" y="12"/>
                    </a:cubicBezTo>
                    <a:cubicBezTo>
                      <a:pt x="6" y="12"/>
                      <a:pt x="5" y="12"/>
                      <a:pt x="6" y="12"/>
                    </a:cubicBezTo>
                    <a:cubicBezTo>
                      <a:pt x="6" y="12"/>
                      <a:pt x="6" y="11"/>
                      <a:pt x="7" y="11"/>
                    </a:cubicBezTo>
                    <a:cubicBezTo>
                      <a:pt x="6" y="11"/>
                      <a:pt x="6" y="11"/>
                      <a:pt x="6" y="10"/>
                    </a:cubicBezTo>
                    <a:cubicBezTo>
                      <a:pt x="6" y="10"/>
                      <a:pt x="6" y="10"/>
                      <a:pt x="6" y="10"/>
                    </a:cubicBezTo>
                    <a:cubicBezTo>
                      <a:pt x="6" y="10"/>
                      <a:pt x="6" y="10"/>
                      <a:pt x="6" y="9"/>
                    </a:cubicBezTo>
                    <a:cubicBezTo>
                      <a:pt x="6" y="9"/>
                      <a:pt x="7" y="9"/>
                      <a:pt x="7" y="9"/>
                    </a:cubicBezTo>
                    <a:cubicBezTo>
                      <a:pt x="7" y="9"/>
                      <a:pt x="7" y="9"/>
                      <a:pt x="7" y="9"/>
                    </a:cubicBezTo>
                    <a:cubicBezTo>
                      <a:pt x="7" y="10"/>
                      <a:pt x="8" y="10"/>
                      <a:pt x="8" y="10"/>
                    </a:cubicBezTo>
                    <a:cubicBezTo>
                      <a:pt x="8" y="10"/>
                      <a:pt x="8" y="10"/>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7" y="9"/>
                      <a:pt x="7" y="9"/>
                    </a:cubicBezTo>
                    <a:cubicBezTo>
                      <a:pt x="7" y="8"/>
                      <a:pt x="7" y="8"/>
                      <a:pt x="7" y="7"/>
                    </a:cubicBezTo>
                    <a:cubicBezTo>
                      <a:pt x="7" y="7"/>
                      <a:pt x="8" y="7"/>
                      <a:pt x="8" y="7"/>
                    </a:cubicBezTo>
                    <a:cubicBezTo>
                      <a:pt x="8" y="7"/>
                      <a:pt x="8" y="7"/>
                      <a:pt x="9" y="7"/>
                    </a:cubicBezTo>
                    <a:cubicBezTo>
                      <a:pt x="9" y="7"/>
                      <a:pt x="9" y="7"/>
                      <a:pt x="10" y="7"/>
                    </a:cubicBezTo>
                    <a:cubicBezTo>
                      <a:pt x="10" y="7"/>
                      <a:pt x="10" y="7"/>
                      <a:pt x="11" y="7"/>
                    </a:cubicBezTo>
                    <a:cubicBezTo>
                      <a:pt x="11" y="7"/>
                      <a:pt x="12" y="6"/>
                      <a:pt x="13" y="6"/>
                    </a:cubicBezTo>
                    <a:cubicBezTo>
                      <a:pt x="13" y="6"/>
                      <a:pt x="13" y="6"/>
                      <a:pt x="14" y="6"/>
                    </a:cubicBezTo>
                    <a:cubicBezTo>
                      <a:pt x="14" y="6"/>
                      <a:pt x="14" y="5"/>
                      <a:pt x="14" y="5"/>
                    </a:cubicBezTo>
                    <a:cubicBezTo>
                      <a:pt x="13" y="5"/>
                      <a:pt x="11" y="5"/>
                      <a:pt x="11" y="4"/>
                    </a:cubicBezTo>
                    <a:cubicBezTo>
                      <a:pt x="11" y="4"/>
                      <a:pt x="12" y="4"/>
                      <a:pt x="12" y="4"/>
                    </a:cubicBezTo>
                    <a:cubicBezTo>
                      <a:pt x="12" y="4"/>
                      <a:pt x="12" y="4"/>
                      <a:pt x="12" y="4"/>
                    </a:cubicBezTo>
                    <a:cubicBezTo>
                      <a:pt x="13" y="4"/>
                      <a:pt x="13" y="4"/>
                      <a:pt x="13" y="4"/>
                    </a:cubicBezTo>
                    <a:cubicBezTo>
                      <a:pt x="13" y="3"/>
                      <a:pt x="13" y="3"/>
                      <a:pt x="14" y="3"/>
                    </a:cubicBezTo>
                    <a:cubicBezTo>
                      <a:pt x="14" y="3"/>
                      <a:pt x="15" y="3"/>
                      <a:pt x="15" y="2"/>
                    </a:cubicBezTo>
                    <a:cubicBezTo>
                      <a:pt x="15" y="2"/>
                      <a:pt x="15" y="1"/>
                      <a:pt x="15" y="1"/>
                    </a:cubicBezTo>
                    <a:cubicBezTo>
                      <a:pt x="15" y="1"/>
                      <a:pt x="15" y="1"/>
                      <a:pt x="15" y="1"/>
                    </a:cubicBezTo>
                    <a:close/>
                    <a:moveTo>
                      <a:pt x="6" y="9"/>
                    </a:moveTo>
                    <a:cubicBezTo>
                      <a:pt x="6" y="8"/>
                      <a:pt x="6" y="8"/>
                      <a:pt x="6" y="8"/>
                    </a:cubicBezTo>
                    <a:cubicBezTo>
                      <a:pt x="7" y="9"/>
                      <a:pt x="6" y="9"/>
                      <a:pt x="6" y="9"/>
                    </a:cubicBezTo>
                    <a:close/>
                    <a:moveTo>
                      <a:pt x="5" y="8"/>
                    </a:moveTo>
                    <a:cubicBezTo>
                      <a:pt x="5" y="8"/>
                      <a:pt x="5" y="9"/>
                      <a:pt x="5" y="9"/>
                    </a:cubicBezTo>
                    <a:cubicBezTo>
                      <a:pt x="5" y="9"/>
                      <a:pt x="5" y="9"/>
                      <a:pt x="5" y="9"/>
                    </a:cubicBezTo>
                    <a:cubicBezTo>
                      <a:pt x="4" y="9"/>
                      <a:pt x="5" y="8"/>
                      <a:pt x="4" y="8"/>
                    </a:cubicBezTo>
                    <a:cubicBezTo>
                      <a:pt x="4" y="8"/>
                      <a:pt x="4" y="8"/>
                      <a:pt x="4" y="8"/>
                    </a:cubicBezTo>
                    <a:cubicBezTo>
                      <a:pt x="4" y="8"/>
                      <a:pt x="4" y="8"/>
                      <a:pt x="5"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1189"/>
              <p:cNvSpPr/>
              <p:nvPr/>
            </p:nvSpPr>
            <p:spPr bwMode="auto">
              <a:xfrm>
                <a:off x="2072" y="1212"/>
                <a:ext cx="4" cy="0"/>
              </a:xfrm>
              <a:custGeom>
                <a:avLst/>
                <a:gdLst>
                  <a:gd name="T0" fmla="*/ 1 w 1"/>
                  <a:gd name="T1" fmla="*/ 1 w 1"/>
                  <a:gd name="T2" fmla="*/ 0 w 1"/>
                  <a:gd name="T3" fmla="*/ 0 w 1"/>
                  <a:gd name="T4" fmla="*/ 0 w 1"/>
                  <a:gd name="T5" fmla="*/ 0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1190"/>
              <p:cNvSpPr/>
              <p:nvPr/>
            </p:nvSpPr>
            <p:spPr bwMode="auto">
              <a:xfrm>
                <a:off x="2072" y="1422"/>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1191"/>
              <p:cNvSpPr/>
              <p:nvPr/>
            </p:nvSpPr>
            <p:spPr bwMode="auto">
              <a:xfrm>
                <a:off x="2056" y="1447"/>
                <a:ext cx="4" cy="0"/>
              </a:xfrm>
              <a:custGeom>
                <a:avLst/>
                <a:gdLst>
                  <a:gd name="T0" fmla="*/ 0 w 1"/>
                  <a:gd name="T1" fmla="*/ 0 w 1"/>
                  <a:gd name="T2" fmla="*/ 0 w 1"/>
                  <a:gd name="T3" fmla="*/ 1 w 1"/>
                  <a:gd name="T4" fmla="*/ 1 w 1"/>
                  <a:gd name="T5" fmla="*/ 1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1192"/>
              <p:cNvSpPr/>
              <p:nvPr/>
            </p:nvSpPr>
            <p:spPr bwMode="auto">
              <a:xfrm>
                <a:off x="2035" y="1501"/>
                <a:ext cx="8" cy="0"/>
              </a:xfrm>
              <a:custGeom>
                <a:avLst/>
                <a:gdLst>
                  <a:gd name="T0" fmla="*/ 2 w 2"/>
                  <a:gd name="T1" fmla="*/ 2 w 2"/>
                  <a:gd name="T2" fmla="*/ 2 w 2"/>
                  <a:gd name="T3" fmla="*/ 1 w 2"/>
                  <a:gd name="T4" fmla="*/ 0 w 2"/>
                  <a:gd name="T5" fmla="*/ 0 w 2"/>
                  <a:gd name="T6" fmla="*/ 0 w 2"/>
                  <a:gd name="T7" fmla="*/ 0 w 2"/>
                  <a:gd name="T8" fmla="*/ 1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2" y="0"/>
                      <a:pt x="2" y="0"/>
                    </a:cubicBezTo>
                    <a:cubicBezTo>
                      <a:pt x="2" y="0"/>
                      <a:pt x="2" y="0"/>
                      <a:pt x="2"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1193"/>
              <p:cNvSpPr/>
              <p:nvPr/>
            </p:nvSpPr>
            <p:spPr bwMode="auto">
              <a:xfrm>
                <a:off x="2035" y="1526"/>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1194"/>
              <p:cNvSpPr/>
              <p:nvPr/>
            </p:nvSpPr>
            <p:spPr bwMode="auto">
              <a:xfrm>
                <a:off x="2023" y="1236"/>
                <a:ext cx="4" cy="0"/>
              </a:xfrm>
              <a:custGeom>
                <a:avLst/>
                <a:gdLst>
                  <a:gd name="T0" fmla="*/ 0 w 1"/>
                  <a:gd name="T1" fmla="*/ 0 w 1"/>
                  <a:gd name="T2" fmla="*/ 0 w 1"/>
                  <a:gd name="T3" fmla="*/ 1 w 1"/>
                  <a:gd name="T4" fmla="*/ 1 w 1"/>
                  <a:gd name="T5" fmla="*/ 1 w 1"/>
                  <a:gd name="T6" fmla="*/ 0 w 1"/>
                  <a:gd name="T7" fmla="*/ 0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1195"/>
              <p:cNvSpPr/>
              <p:nvPr/>
            </p:nvSpPr>
            <p:spPr bwMode="auto">
              <a:xfrm>
                <a:off x="2023" y="1455"/>
                <a:ext cx="4" cy="5"/>
              </a:xfrm>
              <a:custGeom>
                <a:avLst/>
                <a:gdLst>
                  <a:gd name="T0" fmla="*/ 0 w 1"/>
                  <a:gd name="T1" fmla="*/ 0 h 1"/>
                  <a:gd name="T2" fmla="*/ 0 w 1"/>
                  <a:gd name="T3" fmla="*/ 0 h 1"/>
                  <a:gd name="T4" fmla="*/ 0 w 1"/>
                  <a:gd name="T5" fmla="*/ 0 h 1"/>
                  <a:gd name="T6" fmla="*/ 0 w 1"/>
                  <a:gd name="T7" fmla="*/ 0 h 1"/>
                  <a:gd name="T8" fmla="*/ 0 w 1"/>
                  <a:gd name="T9" fmla="*/ 1 h 1"/>
                  <a:gd name="T10" fmla="*/ 0 w 1"/>
                  <a:gd name="T11" fmla="*/ 1 h 1"/>
                  <a:gd name="T12" fmla="*/ 0 w 1"/>
                  <a:gd name="T13" fmla="*/ 1 h 1"/>
                  <a:gd name="T14" fmla="*/ 0 w 1"/>
                  <a:gd name="T15" fmla="*/ 1 h 1"/>
                  <a:gd name="T16" fmla="*/ 0 w 1"/>
                  <a:gd name="T17" fmla="*/ 1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1"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1196"/>
              <p:cNvSpPr/>
              <p:nvPr/>
            </p:nvSpPr>
            <p:spPr bwMode="auto">
              <a:xfrm>
                <a:off x="2007" y="1575"/>
                <a:ext cx="16" cy="0"/>
              </a:xfrm>
              <a:custGeom>
                <a:avLst/>
                <a:gdLst>
                  <a:gd name="T0" fmla="*/ 2 w 4"/>
                  <a:gd name="T1" fmla="*/ 2 w 4"/>
                  <a:gd name="T2" fmla="*/ 2 w 4"/>
                  <a:gd name="T3" fmla="*/ 3 w 4"/>
                  <a:gd name="T4" fmla="*/ 4 w 4"/>
                  <a:gd name="T5" fmla="*/ 4 w 4"/>
                  <a:gd name="T6" fmla="*/ 4 w 4"/>
                  <a:gd name="T7" fmla="*/ 3 w 4"/>
                  <a:gd name="T8" fmla="*/ 2 w 4"/>
                  <a:gd name="T9" fmla="*/ 2 w 4"/>
                  <a:gd name="T10" fmla="*/ 2 w 4"/>
                  <a:gd name="T11" fmla="*/ 2 w 4"/>
                  <a:gd name="T12" fmla="*/ 1 w 4"/>
                  <a:gd name="T13" fmla="*/ 0 w 4"/>
                  <a:gd name="T14" fmla="*/ 0 w 4"/>
                  <a:gd name="T15" fmla="*/ 0 w 4"/>
                  <a:gd name="T16" fmla="*/ 0 w 4"/>
                  <a:gd name="T17" fmla="*/ 1 w 4"/>
                  <a:gd name="T18" fmla="*/ 2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Lst>
                <a:rect l="0" t="0" r="r" b="b"/>
                <a:pathLst>
                  <a:path w="4">
                    <a:moveTo>
                      <a:pt x="2" y="0"/>
                    </a:moveTo>
                    <a:cubicBezTo>
                      <a:pt x="2" y="0"/>
                      <a:pt x="2" y="0"/>
                      <a:pt x="2" y="0"/>
                    </a:cubicBezTo>
                    <a:cubicBezTo>
                      <a:pt x="2" y="0"/>
                      <a:pt x="2" y="0"/>
                      <a:pt x="2" y="0"/>
                    </a:cubicBezTo>
                    <a:cubicBezTo>
                      <a:pt x="3" y="0"/>
                      <a:pt x="3" y="0"/>
                      <a:pt x="3" y="0"/>
                    </a:cubicBezTo>
                    <a:cubicBezTo>
                      <a:pt x="3" y="0"/>
                      <a:pt x="4" y="0"/>
                      <a:pt x="4" y="0"/>
                    </a:cubicBezTo>
                    <a:cubicBezTo>
                      <a:pt x="4" y="0"/>
                      <a:pt x="4" y="0"/>
                      <a:pt x="4" y="0"/>
                    </a:cubicBezTo>
                    <a:cubicBezTo>
                      <a:pt x="4" y="0"/>
                      <a:pt x="4" y="0"/>
                      <a:pt x="4" y="0"/>
                    </a:cubicBezTo>
                    <a:cubicBezTo>
                      <a:pt x="4" y="0"/>
                      <a:pt x="4" y="0"/>
                      <a:pt x="3" y="0"/>
                    </a:cubicBezTo>
                    <a:cubicBezTo>
                      <a:pt x="3" y="0"/>
                      <a:pt x="3" y="0"/>
                      <a:pt x="2" y="0"/>
                    </a:cubicBezTo>
                    <a:cubicBezTo>
                      <a:pt x="2" y="0"/>
                      <a:pt x="2" y="0"/>
                      <a:pt x="2" y="0"/>
                    </a:cubicBezTo>
                    <a:cubicBezTo>
                      <a:pt x="2" y="0"/>
                      <a:pt x="2" y="0"/>
                      <a:pt x="2" y="0"/>
                    </a:cubicBezTo>
                    <a:cubicBezTo>
                      <a:pt x="2" y="0"/>
                      <a:pt x="2" y="0"/>
                      <a:pt x="2" y="0"/>
                    </a:cubicBezTo>
                    <a:cubicBezTo>
                      <a:pt x="2" y="0"/>
                      <a:pt x="2"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1197"/>
              <p:cNvSpPr/>
              <p:nvPr/>
            </p:nvSpPr>
            <p:spPr bwMode="auto">
              <a:xfrm>
                <a:off x="1941" y="1051"/>
                <a:ext cx="8" cy="0"/>
              </a:xfrm>
              <a:custGeom>
                <a:avLst/>
                <a:gdLst>
                  <a:gd name="T0" fmla="*/ 2 w 2"/>
                  <a:gd name="T1" fmla="*/ 2 w 2"/>
                  <a:gd name="T2" fmla="*/ 2 w 2"/>
                  <a:gd name="T3" fmla="*/ 1 w 2"/>
                  <a:gd name="T4" fmla="*/ 0 w 2"/>
                  <a:gd name="T5" fmla="*/ 0 w 2"/>
                  <a:gd name="T6" fmla="*/ 0 w 2"/>
                  <a:gd name="T7" fmla="*/ 1 w 2"/>
                  <a:gd name="T8"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2" y="0"/>
                    </a:moveTo>
                    <a:cubicBezTo>
                      <a:pt x="2" y="0"/>
                      <a:pt x="2" y="0"/>
                      <a:pt x="2" y="0"/>
                    </a:cubicBezTo>
                    <a:cubicBezTo>
                      <a:pt x="2" y="0"/>
                      <a:pt x="2" y="0"/>
                      <a:pt x="2" y="0"/>
                    </a:cubicBezTo>
                    <a:cubicBezTo>
                      <a:pt x="1" y="0"/>
                      <a:pt x="1" y="0"/>
                      <a:pt x="1" y="0"/>
                    </a:cubicBezTo>
                    <a:cubicBezTo>
                      <a:pt x="0" y="0"/>
                      <a:pt x="0" y="0"/>
                      <a:pt x="0" y="0"/>
                    </a:cubicBezTo>
                    <a:cubicBezTo>
                      <a:pt x="0" y="0"/>
                      <a:pt x="0" y="0"/>
                      <a:pt x="0" y="0"/>
                    </a:cubicBezTo>
                    <a:cubicBezTo>
                      <a:pt x="0" y="0"/>
                      <a:pt x="0" y="0"/>
                      <a:pt x="0" y="0"/>
                    </a:cubicBezTo>
                    <a:cubicBezTo>
                      <a:pt x="0" y="0"/>
                      <a:pt x="0" y="0"/>
                      <a:pt x="1"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1198"/>
              <p:cNvSpPr/>
              <p:nvPr/>
            </p:nvSpPr>
            <p:spPr bwMode="auto">
              <a:xfrm>
                <a:off x="1925" y="1232"/>
                <a:ext cx="20" cy="0"/>
              </a:xfrm>
              <a:custGeom>
                <a:avLst/>
                <a:gdLst>
                  <a:gd name="T0" fmla="*/ 0 w 5"/>
                  <a:gd name="T1" fmla="*/ 0 w 5"/>
                  <a:gd name="T2" fmla="*/ 2 w 5"/>
                  <a:gd name="T3" fmla="*/ 5 w 5"/>
                  <a:gd name="T4" fmla="*/ 5 w 5"/>
                  <a:gd name="T5" fmla="*/ 5 w 5"/>
                  <a:gd name="T6" fmla="*/ 2 w 5"/>
                  <a:gd name="T7" fmla="*/ 0 w 5"/>
                  <a:gd name="T8" fmla="*/ 0 w 5"/>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5">
                    <a:moveTo>
                      <a:pt x="0" y="0"/>
                    </a:moveTo>
                    <a:cubicBezTo>
                      <a:pt x="0" y="0"/>
                      <a:pt x="0" y="0"/>
                      <a:pt x="0" y="0"/>
                    </a:cubicBezTo>
                    <a:cubicBezTo>
                      <a:pt x="1" y="0"/>
                      <a:pt x="1" y="0"/>
                      <a:pt x="2" y="0"/>
                    </a:cubicBezTo>
                    <a:cubicBezTo>
                      <a:pt x="3" y="0"/>
                      <a:pt x="4" y="0"/>
                      <a:pt x="5" y="0"/>
                    </a:cubicBezTo>
                    <a:cubicBezTo>
                      <a:pt x="5" y="0"/>
                      <a:pt x="5" y="0"/>
                      <a:pt x="5" y="0"/>
                    </a:cubicBezTo>
                    <a:cubicBezTo>
                      <a:pt x="5" y="0"/>
                      <a:pt x="5" y="0"/>
                      <a:pt x="5" y="0"/>
                    </a:cubicBezTo>
                    <a:cubicBezTo>
                      <a:pt x="4" y="0"/>
                      <a:pt x="3" y="0"/>
                      <a:pt x="2"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1199"/>
              <p:cNvSpPr/>
              <p:nvPr/>
            </p:nvSpPr>
            <p:spPr bwMode="auto">
              <a:xfrm>
                <a:off x="1941" y="125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1200"/>
              <p:cNvSpPr/>
              <p:nvPr/>
            </p:nvSpPr>
            <p:spPr bwMode="auto">
              <a:xfrm>
                <a:off x="1872" y="1245"/>
                <a:ext cx="4" cy="0"/>
              </a:xfrm>
              <a:custGeom>
                <a:avLst/>
                <a:gdLst>
                  <a:gd name="T0" fmla="*/ 0 w 1"/>
                  <a:gd name="T1" fmla="*/ 0 w 1"/>
                  <a:gd name="T2" fmla="*/ 0 w 1"/>
                  <a:gd name="T3" fmla="*/ 0 w 1"/>
                  <a:gd name="T4" fmla="*/ 0 w 1"/>
                  <a:gd name="T5" fmla="*/ 0 w 1"/>
                  <a:gd name="T6" fmla="*/ 1 w 1"/>
                  <a:gd name="T7" fmla="*/ 1 w 1"/>
                  <a:gd name="T8" fmla="*/ 1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1201"/>
              <p:cNvSpPr/>
              <p:nvPr/>
            </p:nvSpPr>
            <p:spPr bwMode="auto">
              <a:xfrm>
                <a:off x="1819" y="1166"/>
                <a:ext cx="4" cy="4"/>
              </a:xfrm>
              <a:custGeom>
                <a:avLst/>
                <a:gdLst>
                  <a:gd name="T0" fmla="*/ 0 w 1"/>
                  <a:gd name="T1" fmla="*/ 1 h 1"/>
                  <a:gd name="T2" fmla="*/ 0 w 1"/>
                  <a:gd name="T3" fmla="*/ 1 h 1"/>
                  <a:gd name="T4" fmla="*/ 0 w 1"/>
                  <a:gd name="T5" fmla="*/ 1 h 1"/>
                  <a:gd name="T6" fmla="*/ 0 w 1"/>
                  <a:gd name="T7" fmla="*/ 1 h 1"/>
                  <a:gd name="T8" fmla="*/ 1 w 1"/>
                  <a:gd name="T9" fmla="*/ 1 h 1"/>
                  <a:gd name="T10" fmla="*/ 1 w 1"/>
                  <a:gd name="T11" fmla="*/ 1 h 1"/>
                  <a:gd name="T12" fmla="*/ 0 w 1"/>
                  <a:gd name="T13" fmla="*/ 1 h 1"/>
                  <a:gd name="T14" fmla="*/ 0 w 1"/>
                  <a:gd name="T15" fmla="*/ 0 h 1"/>
                  <a:gd name="T16" fmla="*/ 0 w 1"/>
                  <a:gd name="T17" fmla="*/ 0 h 1"/>
                  <a:gd name="T18" fmla="*/ 0 w 1"/>
                  <a:gd name="T19" fmla="*/ 0 h 1"/>
                  <a:gd name="T20" fmla="*/ 0 w 1"/>
                  <a:gd name="T21" fmla="*/ 0 h 1"/>
                  <a:gd name="T22" fmla="*/ 0 w 1"/>
                  <a:gd name="T23" fmla="*/ 0 h 1"/>
                  <a:gd name="T24" fmla="*/ 0 w 1"/>
                  <a:gd name="T2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1">
                    <a:moveTo>
                      <a:pt x="0" y="1"/>
                    </a:move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0" y="1"/>
                      <a:pt x="0" y="1"/>
                      <a:pt x="0" y="1"/>
                    </a:cubicBezTo>
                    <a:cubicBezTo>
                      <a:pt x="0" y="1"/>
                      <a:pt x="0" y="1"/>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1202"/>
              <p:cNvSpPr>
                <a:spLocks noEditPoints="1"/>
              </p:cNvSpPr>
              <p:nvPr/>
            </p:nvSpPr>
            <p:spPr bwMode="auto">
              <a:xfrm>
                <a:off x="1390" y="1141"/>
                <a:ext cx="429" cy="33"/>
              </a:xfrm>
              <a:custGeom>
                <a:avLst/>
                <a:gdLst>
                  <a:gd name="T0" fmla="*/ 14 w 105"/>
                  <a:gd name="T1" fmla="*/ 1 h 8"/>
                  <a:gd name="T2" fmla="*/ 5 w 105"/>
                  <a:gd name="T3" fmla="*/ 0 h 8"/>
                  <a:gd name="T4" fmla="*/ 0 w 105"/>
                  <a:gd name="T5" fmla="*/ 0 h 8"/>
                  <a:gd name="T6" fmla="*/ 11 w 105"/>
                  <a:gd name="T7" fmla="*/ 1 h 8"/>
                  <a:gd name="T8" fmla="*/ 14 w 105"/>
                  <a:gd name="T9" fmla="*/ 1 h 8"/>
                  <a:gd name="T10" fmla="*/ 27 w 105"/>
                  <a:gd name="T11" fmla="*/ 2 h 8"/>
                  <a:gd name="T12" fmla="*/ 29 w 105"/>
                  <a:gd name="T13" fmla="*/ 2 h 8"/>
                  <a:gd name="T14" fmla="*/ 29 w 105"/>
                  <a:gd name="T15" fmla="*/ 2 h 8"/>
                  <a:gd name="T16" fmla="*/ 35 w 105"/>
                  <a:gd name="T17" fmla="*/ 3 h 8"/>
                  <a:gd name="T18" fmla="*/ 38 w 105"/>
                  <a:gd name="T19" fmla="*/ 3 h 8"/>
                  <a:gd name="T20" fmla="*/ 39 w 105"/>
                  <a:gd name="T21" fmla="*/ 3 h 8"/>
                  <a:gd name="T22" fmla="*/ 41 w 105"/>
                  <a:gd name="T23" fmla="*/ 3 h 8"/>
                  <a:gd name="T24" fmla="*/ 42 w 105"/>
                  <a:gd name="T25" fmla="*/ 3 h 8"/>
                  <a:gd name="T26" fmla="*/ 50 w 105"/>
                  <a:gd name="T27" fmla="*/ 4 h 8"/>
                  <a:gd name="T28" fmla="*/ 57 w 105"/>
                  <a:gd name="T29" fmla="*/ 5 h 8"/>
                  <a:gd name="T30" fmla="*/ 69 w 105"/>
                  <a:gd name="T31" fmla="*/ 6 h 8"/>
                  <a:gd name="T32" fmla="*/ 70 w 105"/>
                  <a:gd name="T33" fmla="*/ 6 h 8"/>
                  <a:gd name="T34" fmla="*/ 71 w 105"/>
                  <a:gd name="T35" fmla="*/ 6 h 8"/>
                  <a:gd name="T36" fmla="*/ 73 w 105"/>
                  <a:gd name="T37" fmla="*/ 6 h 8"/>
                  <a:gd name="T38" fmla="*/ 74 w 105"/>
                  <a:gd name="T39" fmla="*/ 6 h 8"/>
                  <a:gd name="T40" fmla="*/ 74 w 105"/>
                  <a:gd name="T41" fmla="*/ 6 h 8"/>
                  <a:gd name="T42" fmla="*/ 77 w 105"/>
                  <a:gd name="T43" fmla="*/ 6 h 8"/>
                  <a:gd name="T44" fmla="*/ 79 w 105"/>
                  <a:gd name="T45" fmla="*/ 7 h 8"/>
                  <a:gd name="T46" fmla="*/ 79 w 105"/>
                  <a:gd name="T47" fmla="*/ 6 h 8"/>
                  <a:gd name="T48" fmla="*/ 77 w 105"/>
                  <a:gd name="T49" fmla="*/ 6 h 8"/>
                  <a:gd name="T50" fmla="*/ 86 w 105"/>
                  <a:gd name="T51" fmla="*/ 7 h 8"/>
                  <a:gd name="T52" fmla="*/ 100 w 105"/>
                  <a:gd name="T53" fmla="*/ 8 h 8"/>
                  <a:gd name="T54" fmla="*/ 102 w 105"/>
                  <a:gd name="T55" fmla="*/ 8 h 8"/>
                  <a:gd name="T56" fmla="*/ 103 w 105"/>
                  <a:gd name="T57" fmla="*/ 8 h 8"/>
                  <a:gd name="T58" fmla="*/ 105 w 105"/>
                  <a:gd name="T59" fmla="*/ 8 h 8"/>
                  <a:gd name="T60" fmla="*/ 105 w 105"/>
                  <a:gd name="T61" fmla="*/ 7 h 8"/>
                  <a:gd name="T62" fmla="*/ 104 w 105"/>
                  <a:gd name="T63" fmla="*/ 6 h 8"/>
                  <a:gd name="T64" fmla="*/ 98 w 105"/>
                  <a:gd name="T65" fmla="*/ 5 h 8"/>
                  <a:gd name="T66" fmla="*/ 95 w 105"/>
                  <a:gd name="T67" fmla="*/ 5 h 8"/>
                  <a:gd name="T68" fmla="*/ 97 w 105"/>
                  <a:gd name="T69" fmla="*/ 5 h 8"/>
                  <a:gd name="T70" fmla="*/ 100 w 105"/>
                  <a:gd name="T71" fmla="*/ 6 h 8"/>
                  <a:gd name="T72" fmla="*/ 93 w 105"/>
                  <a:gd name="T73" fmla="*/ 6 h 8"/>
                  <a:gd name="T74" fmla="*/ 88 w 105"/>
                  <a:gd name="T75" fmla="*/ 5 h 8"/>
                  <a:gd name="T76" fmla="*/ 81 w 105"/>
                  <a:gd name="T77" fmla="*/ 5 h 8"/>
                  <a:gd name="T78" fmla="*/ 75 w 105"/>
                  <a:gd name="T79" fmla="*/ 5 h 8"/>
                  <a:gd name="T80" fmla="*/ 67 w 105"/>
                  <a:gd name="T81" fmla="*/ 4 h 8"/>
                  <a:gd name="T82" fmla="*/ 66 w 105"/>
                  <a:gd name="T83" fmla="*/ 4 h 8"/>
                  <a:gd name="T84" fmla="*/ 65 w 105"/>
                  <a:gd name="T85" fmla="*/ 4 h 8"/>
                  <a:gd name="T86" fmla="*/ 57 w 105"/>
                  <a:gd name="T87" fmla="*/ 4 h 8"/>
                  <a:gd name="T88" fmla="*/ 51 w 105"/>
                  <a:gd name="T89" fmla="*/ 4 h 8"/>
                  <a:gd name="T90" fmla="*/ 49 w 105"/>
                  <a:gd name="T91" fmla="*/ 4 h 8"/>
                  <a:gd name="T92" fmla="*/ 42 w 105"/>
                  <a:gd name="T93" fmla="*/ 3 h 8"/>
                  <a:gd name="T94" fmla="*/ 39 w 105"/>
                  <a:gd name="T95" fmla="*/ 3 h 8"/>
                  <a:gd name="T96" fmla="*/ 39 w 105"/>
                  <a:gd name="T97" fmla="*/ 3 h 8"/>
                  <a:gd name="T98" fmla="*/ 35 w 105"/>
                  <a:gd name="T99" fmla="*/ 3 h 8"/>
                  <a:gd name="T100" fmla="*/ 34 w 105"/>
                  <a:gd name="T101" fmla="*/ 2 h 8"/>
                  <a:gd name="T102" fmla="*/ 32 w 105"/>
                  <a:gd name="T103" fmla="*/ 2 h 8"/>
                  <a:gd name="T104" fmla="*/ 29 w 105"/>
                  <a:gd name="T105" fmla="*/ 2 h 8"/>
                  <a:gd name="T106" fmla="*/ 27 w 105"/>
                  <a:gd name="T107" fmla="*/ 2 h 8"/>
                  <a:gd name="T108" fmla="*/ 103 w 105"/>
                  <a:gd name="T109" fmla="*/ 7 h 8"/>
                  <a:gd name="T110" fmla="*/ 103 w 105"/>
                  <a:gd name="T111" fmla="*/ 7 h 8"/>
                  <a:gd name="T112" fmla="*/ 72 w 105"/>
                  <a:gd name="T113" fmla="*/ 6 h 8"/>
                  <a:gd name="T114" fmla="*/ 72 w 105"/>
                  <a:gd name="T115" fmla="*/ 6 h 8"/>
                  <a:gd name="T116" fmla="*/ 71 w 105"/>
                  <a:gd name="T117" fmla="*/ 6 h 8"/>
                  <a:gd name="T118" fmla="*/ 70 w 105"/>
                  <a:gd name="T119" fmla="*/ 6 h 8"/>
                  <a:gd name="T120" fmla="*/ 70 w 105"/>
                  <a:gd name="T121" fmla="*/ 6 h 8"/>
                  <a:gd name="T122" fmla="*/ 69 w 105"/>
                  <a:gd name="T123" fmla="*/ 6 h 8"/>
                  <a:gd name="T124" fmla="*/ 70 w 105"/>
                  <a:gd name="T125"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5" h="8">
                    <a:moveTo>
                      <a:pt x="25" y="2"/>
                    </a:moveTo>
                    <a:cubicBezTo>
                      <a:pt x="24" y="2"/>
                      <a:pt x="23" y="2"/>
                      <a:pt x="21" y="1"/>
                    </a:cubicBezTo>
                    <a:cubicBezTo>
                      <a:pt x="19" y="1"/>
                      <a:pt x="16" y="1"/>
                      <a:pt x="14" y="1"/>
                    </a:cubicBezTo>
                    <a:cubicBezTo>
                      <a:pt x="14" y="1"/>
                      <a:pt x="13" y="1"/>
                      <a:pt x="13" y="1"/>
                    </a:cubicBezTo>
                    <a:cubicBezTo>
                      <a:pt x="12" y="1"/>
                      <a:pt x="12" y="0"/>
                      <a:pt x="11" y="1"/>
                    </a:cubicBezTo>
                    <a:cubicBezTo>
                      <a:pt x="9" y="1"/>
                      <a:pt x="7" y="0"/>
                      <a:pt x="5" y="0"/>
                    </a:cubicBezTo>
                    <a:cubicBezTo>
                      <a:pt x="4" y="0"/>
                      <a:pt x="2" y="0"/>
                      <a:pt x="1" y="0"/>
                    </a:cubicBezTo>
                    <a:cubicBezTo>
                      <a:pt x="0" y="0"/>
                      <a:pt x="0" y="0"/>
                      <a:pt x="0" y="0"/>
                    </a:cubicBezTo>
                    <a:cubicBezTo>
                      <a:pt x="0" y="0"/>
                      <a:pt x="0" y="0"/>
                      <a:pt x="0" y="0"/>
                    </a:cubicBezTo>
                    <a:cubicBezTo>
                      <a:pt x="0" y="0"/>
                      <a:pt x="0" y="0"/>
                      <a:pt x="1" y="0"/>
                    </a:cubicBezTo>
                    <a:cubicBezTo>
                      <a:pt x="2" y="0"/>
                      <a:pt x="4" y="0"/>
                      <a:pt x="5" y="0"/>
                    </a:cubicBezTo>
                    <a:cubicBezTo>
                      <a:pt x="7" y="1"/>
                      <a:pt x="9" y="1"/>
                      <a:pt x="11" y="1"/>
                    </a:cubicBezTo>
                    <a:cubicBezTo>
                      <a:pt x="11" y="1"/>
                      <a:pt x="11" y="1"/>
                      <a:pt x="11" y="1"/>
                    </a:cubicBezTo>
                    <a:cubicBezTo>
                      <a:pt x="12" y="1"/>
                      <a:pt x="13" y="1"/>
                      <a:pt x="14" y="1"/>
                    </a:cubicBezTo>
                    <a:cubicBezTo>
                      <a:pt x="14" y="1"/>
                      <a:pt x="14" y="1"/>
                      <a:pt x="14" y="1"/>
                    </a:cubicBezTo>
                    <a:cubicBezTo>
                      <a:pt x="16" y="1"/>
                      <a:pt x="19" y="2"/>
                      <a:pt x="21" y="2"/>
                    </a:cubicBezTo>
                    <a:cubicBezTo>
                      <a:pt x="22" y="2"/>
                      <a:pt x="24" y="2"/>
                      <a:pt x="25" y="2"/>
                    </a:cubicBezTo>
                    <a:cubicBezTo>
                      <a:pt x="26" y="2"/>
                      <a:pt x="27" y="3"/>
                      <a:pt x="27" y="2"/>
                    </a:cubicBezTo>
                    <a:cubicBezTo>
                      <a:pt x="27" y="2"/>
                      <a:pt x="27" y="2"/>
                      <a:pt x="27" y="2"/>
                    </a:cubicBezTo>
                    <a:cubicBezTo>
                      <a:pt x="27" y="2"/>
                      <a:pt x="28" y="2"/>
                      <a:pt x="28" y="2"/>
                    </a:cubicBezTo>
                    <a:cubicBezTo>
                      <a:pt x="28" y="2"/>
                      <a:pt x="28" y="2"/>
                      <a:pt x="29" y="2"/>
                    </a:cubicBezTo>
                    <a:cubicBezTo>
                      <a:pt x="29" y="2"/>
                      <a:pt x="29" y="2"/>
                      <a:pt x="29" y="2"/>
                    </a:cubicBezTo>
                    <a:cubicBezTo>
                      <a:pt x="29" y="3"/>
                      <a:pt x="29" y="3"/>
                      <a:pt x="29" y="2"/>
                    </a:cubicBezTo>
                    <a:cubicBezTo>
                      <a:pt x="29" y="2"/>
                      <a:pt x="29" y="2"/>
                      <a:pt x="29" y="2"/>
                    </a:cubicBezTo>
                    <a:cubicBezTo>
                      <a:pt x="30" y="2"/>
                      <a:pt x="31" y="3"/>
                      <a:pt x="32" y="3"/>
                    </a:cubicBezTo>
                    <a:cubicBezTo>
                      <a:pt x="32" y="3"/>
                      <a:pt x="33" y="3"/>
                      <a:pt x="34" y="3"/>
                    </a:cubicBezTo>
                    <a:cubicBezTo>
                      <a:pt x="34" y="3"/>
                      <a:pt x="35" y="3"/>
                      <a:pt x="35" y="3"/>
                    </a:cubicBezTo>
                    <a:cubicBezTo>
                      <a:pt x="36" y="3"/>
                      <a:pt x="36" y="3"/>
                      <a:pt x="37" y="3"/>
                    </a:cubicBezTo>
                    <a:cubicBezTo>
                      <a:pt x="37" y="3"/>
                      <a:pt x="37" y="3"/>
                      <a:pt x="38" y="3"/>
                    </a:cubicBezTo>
                    <a:cubicBezTo>
                      <a:pt x="38" y="3"/>
                      <a:pt x="38" y="3"/>
                      <a:pt x="38" y="3"/>
                    </a:cubicBezTo>
                    <a:cubicBezTo>
                      <a:pt x="38"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40" y="3"/>
                      <a:pt x="40" y="4"/>
                      <a:pt x="41" y="3"/>
                    </a:cubicBezTo>
                    <a:cubicBezTo>
                      <a:pt x="41" y="3"/>
                      <a:pt x="41" y="3"/>
                      <a:pt x="41" y="3"/>
                    </a:cubicBezTo>
                    <a:cubicBezTo>
                      <a:pt x="41" y="3"/>
                      <a:pt x="41" y="3"/>
                      <a:pt x="42" y="3"/>
                    </a:cubicBezTo>
                    <a:cubicBezTo>
                      <a:pt x="42" y="3"/>
                      <a:pt x="42" y="3"/>
                      <a:pt x="42" y="3"/>
                    </a:cubicBezTo>
                    <a:cubicBezTo>
                      <a:pt x="43" y="4"/>
                      <a:pt x="44" y="4"/>
                      <a:pt x="45" y="4"/>
                    </a:cubicBezTo>
                    <a:cubicBezTo>
                      <a:pt x="46" y="4"/>
                      <a:pt x="48" y="4"/>
                      <a:pt x="49" y="4"/>
                    </a:cubicBezTo>
                    <a:cubicBezTo>
                      <a:pt x="49" y="4"/>
                      <a:pt x="50" y="4"/>
                      <a:pt x="50" y="4"/>
                    </a:cubicBezTo>
                    <a:cubicBezTo>
                      <a:pt x="51" y="4"/>
                      <a:pt x="51" y="4"/>
                      <a:pt x="51" y="4"/>
                    </a:cubicBezTo>
                    <a:cubicBezTo>
                      <a:pt x="51" y="4"/>
                      <a:pt x="52" y="4"/>
                      <a:pt x="52" y="4"/>
                    </a:cubicBezTo>
                    <a:cubicBezTo>
                      <a:pt x="54" y="5"/>
                      <a:pt x="56" y="5"/>
                      <a:pt x="57" y="5"/>
                    </a:cubicBezTo>
                    <a:cubicBezTo>
                      <a:pt x="60" y="5"/>
                      <a:pt x="62" y="5"/>
                      <a:pt x="64" y="5"/>
                    </a:cubicBezTo>
                    <a:cubicBezTo>
                      <a:pt x="66" y="6"/>
                      <a:pt x="68" y="5"/>
                      <a:pt x="69" y="6"/>
                    </a:cubicBezTo>
                    <a:cubicBezTo>
                      <a:pt x="69" y="6"/>
                      <a:pt x="69" y="6"/>
                      <a:pt x="69" y="6"/>
                    </a:cubicBezTo>
                    <a:cubicBezTo>
                      <a:pt x="69" y="6"/>
                      <a:pt x="69" y="6"/>
                      <a:pt x="69" y="6"/>
                    </a:cubicBezTo>
                    <a:cubicBezTo>
                      <a:pt x="70" y="6"/>
                      <a:pt x="70" y="6"/>
                      <a:pt x="70" y="6"/>
                    </a:cubicBezTo>
                    <a:cubicBezTo>
                      <a:pt x="70" y="6"/>
                      <a:pt x="70" y="6"/>
                      <a:pt x="70" y="6"/>
                    </a:cubicBezTo>
                    <a:cubicBezTo>
                      <a:pt x="70" y="6"/>
                      <a:pt x="70" y="6"/>
                      <a:pt x="70" y="6"/>
                    </a:cubicBezTo>
                    <a:cubicBezTo>
                      <a:pt x="70" y="6"/>
                      <a:pt x="70" y="6"/>
                      <a:pt x="70" y="6"/>
                    </a:cubicBezTo>
                    <a:cubicBezTo>
                      <a:pt x="70" y="6"/>
                      <a:pt x="71" y="6"/>
                      <a:pt x="71" y="6"/>
                    </a:cubicBezTo>
                    <a:cubicBezTo>
                      <a:pt x="71" y="6"/>
                      <a:pt x="71" y="6"/>
                      <a:pt x="71" y="6"/>
                    </a:cubicBezTo>
                    <a:cubicBezTo>
                      <a:pt x="71" y="6"/>
                      <a:pt x="72" y="6"/>
                      <a:pt x="73" y="6"/>
                    </a:cubicBezTo>
                    <a:cubicBezTo>
                      <a:pt x="73" y="6"/>
                      <a:pt x="73" y="6"/>
                      <a:pt x="73" y="6"/>
                    </a:cubicBezTo>
                    <a:cubicBezTo>
                      <a:pt x="73" y="6"/>
                      <a:pt x="73" y="6"/>
                      <a:pt x="73" y="6"/>
                    </a:cubicBezTo>
                    <a:cubicBezTo>
                      <a:pt x="73" y="6"/>
                      <a:pt x="73" y="6"/>
                      <a:pt x="74" y="6"/>
                    </a:cubicBezTo>
                    <a:cubicBezTo>
                      <a:pt x="74" y="6"/>
                      <a:pt x="74" y="6"/>
                      <a:pt x="74" y="6"/>
                    </a:cubicBezTo>
                    <a:cubicBezTo>
                      <a:pt x="74" y="6"/>
                      <a:pt x="74" y="6"/>
                      <a:pt x="74" y="6"/>
                    </a:cubicBezTo>
                    <a:cubicBezTo>
                      <a:pt x="74" y="6"/>
                      <a:pt x="74" y="6"/>
                      <a:pt x="74" y="6"/>
                    </a:cubicBezTo>
                    <a:cubicBezTo>
                      <a:pt x="74" y="6"/>
                      <a:pt x="74" y="6"/>
                      <a:pt x="74" y="6"/>
                    </a:cubicBezTo>
                    <a:cubicBezTo>
                      <a:pt x="73" y="6"/>
                      <a:pt x="73" y="6"/>
                      <a:pt x="73" y="6"/>
                    </a:cubicBezTo>
                    <a:cubicBezTo>
                      <a:pt x="73" y="6"/>
                      <a:pt x="73" y="6"/>
                      <a:pt x="73" y="6"/>
                    </a:cubicBezTo>
                    <a:cubicBezTo>
                      <a:pt x="74" y="6"/>
                      <a:pt x="76" y="6"/>
                      <a:pt x="77" y="6"/>
                    </a:cubicBezTo>
                    <a:cubicBezTo>
                      <a:pt x="77" y="6"/>
                      <a:pt x="77" y="6"/>
                      <a:pt x="77" y="6"/>
                    </a:cubicBezTo>
                    <a:cubicBezTo>
                      <a:pt x="78" y="7"/>
                      <a:pt x="78" y="7"/>
                      <a:pt x="79" y="7"/>
                    </a:cubicBezTo>
                    <a:cubicBezTo>
                      <a:pt x="79" y="7"/>
                      <a:pt x="79" y="7"/>
                      <a:pt x="79" y="7"/>
                    </a:cubicBezTo>
                    <a:cubicBezTo>
                      <a:pt x="79" y="7"/>
                      <a:pt x="79" y="7"/>
                      <a:pt x="79" y="6"/>
                    </a:cubicBezTo>
                    <a:cubicBezTo>
                      <a:pt x="79" y="6"/>
                      <a:pt x="79" y="6"/>
                      <a:pt x="79" y="6"/>
                    </a:cubicBezTo>
                    <a:cubicBezTo>
                      <a:pt x="79" y="6"/>
                      <a:pt x="79" y="6"/>
                      <a:pt x="79" y="6"/>
                    </a:cubicBezTo>
                    <a:cubicBezTo>
                      <a:pt x="78" y="6"/>
                      <a:pt x="78" y="6"/>
                      <a:pt x="77" y="6"/>
                    </a:cubicBezTo>
                    <a:cubicBezTo>
                      <a:pt x="77" y="6"/>
                      <a:pt x="77" y="6"/>
                      <a:pt x="77" y="6"/>
                    </a:cubicBezTo>
                    <a:cubicBezTo>
                      <a:pt x="77" y="6"/>
                      <a:pt x="77" y="6"/>
                      <a:pt x="77" y="6"/>
                    </a:cubicBezTo>
                    <a:cubicBezTo>
                      <a:pt x="77" y="6"/>
                      <a:pt x="77" y="6"/>
                      <a:pt x="77" y="6"/>
                    </a:cubicBezTo>
                    <a:cubicBezTo>
                      <a:pt x="81" y="6"/>
                      <a:pt x="83" y="6"/>
                      <a:pt x="86" y="7"/>
                    </a:cubicBezTo>
                    <a:cubicBezTo>
                      <a:pt x="86" y="7"/>
                      <a:pt x="86" y="7"/>
                      <a:pt x="86" y="7"/>
                    </a:cubicBezTo>
                    <a:cubicBezTo>
                      <a:pt x="88" y="7"/>
                      <a:pt x="91" y="7"/>
                      <a:pt x="94" y="7"/>
                    </a:cubicBezTo>
                    <a:cubicBezTo>
                      <a:pt x="94" y="7"/>
                      <a:pt x="94" y="7"/>
                      <a:pt x="94" y="7"/>
                    </a:cubicBezTo>
                    <a:cubicBezTo>
                      <a:pt x="96" y="8"/>
                      <a:pt x="98" y="7"/>
                      <a:pt x="100" y="8"/>
                    </a:cubicBezTo>
                    <a:cubicBezTo>
                      <a:pt x="101" y="8"/>
                      <a:pt x="101" y="8"/>
                      <a:pt x="101" y="8"/>
                    </a:cubicBezTo>
                    <a:cubicBezTo>
                      <a:pt x="102" y="8"/>
                      <a:pt x="102" y="8"/>
                      <a:pt x="102" y="8"/>
                    </a:cubicBezTo>
                    <a:cubicBezTo>
                      <a:pt x="102" y="8"/>
                      <a:pt x="102" y="8"/>
                      <a:pt x="102" y="8"/>
                    </a:cubicBezTo>
                    <a:cubicBezTo>
                      <a:pt x="102" y="8"/>
                      <a:pt x="102" y="8"/>
                      <a:pt x="102" y="8"/>
                    </a:cubicBezTo>
                    <a:cubicBezTo>
                      <a:pt x="102" y="8"/>
                      <a:pt x="102" y="8"/>
                      <a:pt x="102" y="8"/>
                    </a:cubicBezTo>
                    <a:cubicBezTo>
                      <a:pt x="103" y="8"/>
                      <a:pt x="103" y="8"/>
                      <a:pt x="103" y="8"/>
                    </a:cubicBezTo>
                    <a:cubicBezTo>
                      <a:pt x="104" y="8"/>
                      <a:pt x="104" y="8"/>
                      <a:pt x="104" y="8"/>
                    </a:cubicBezTo>
                    <a:cubicBezTo>
                      <a:pt x="105" y="8"/>
                      <a:pt x="105" y="8"/>
                      <a:pt x="105" y="8"/>
                    </a:cubicBezTo>
                    <a:cubicBezTo>
                      <a:pt x="105" y="8"/>
                      <a:pt x="105" y="8"/>
                      <a:pt x="105" y="8"/>
                    </a:cubicBezTo>
                    <a:cubicBezTo>
                      <a:pt x="105" y="8"/>
                      <a:pt x="105" y="8"/>
                      <a:pt x="105" y="8"/>
                    </a:cubicBezTo>
                    <a:cubicBezTo>
                      <a:pt x="105" y="7"/>
                      <a:pt x="105" y="7"/>
                      <a:pt x="105" y="7"/>
                    </a:cubicBezTo>
                    <a:cubicBezTo>
                      <a:pt x="105" y="7"/>
                      <a:pt x="105" y="7"/>
                      <a:pt x="105" y="7"/>
                    </a:cubicBezTo>
                    <a:cubicBezTo>
                      <a:pt x="105" y="7"/>
                      <a:pt x="105" y="7"/>
                      <a:pt x="105" y="7"/>
                    </a:cubicBezTo>
                    <a:cubicBezTo>
                      <a:pt x="105" y="7"/>
                      <a:pt x="105" y="7"/>
                      <a:pt x="105" y="7"/>
                    </a:cubicBezTo>
                    <a:cubicBezTo>
                      <a:pt x="104" y="7"/>
                      <a:pt x="104" y="7"/>
                      <a:pt x="104" y="6"/>
                    </a:cubicBezTo>
                    <a:cubicBezTo>
                      <a:pt x="103" y="6"/>
                      <a:pt x="103" y="6"/>
                      <a:pt x="102" y="6"/>
                    </a:cubicBezTo>
                    <a:cubicBezTo>
                      <a:pt x="102" y="5"/>
                      <a:pt x="100" y="5"/>
                      <a:pt x="98" y="5"/>
                    </a:cubicBezTo>
                    <a:cubicBezTo>
                      <a:pt x="98" y="5"/>
                      <a:pt x="98" y="5"/>
                      <a:pt x="98" y="5"/>
                    </a:cubicBezTo>
                    <a:cubicBezTo>
                      <a:pt x="98" y="5"/>
                      <a:pt x="97" y="5"/>
                      <a:pt x="97" y="5"/>
                    </a:cubicBezTo>
                    <a:cubicBezTo>
                      <a:pt x="96" y="5"/>
                      <a:pt x="96" y="5"/>
                      <a:pt x="95" y="5"/>
                    </a:cubicBezTo>
                    <a:cubicBezTo>
                      <a:pt x="95" y="5"/>
                      <a:pt x="95" y="5"/>
                      <a:pt x="95" y="5"/>
                    </a:cubicBezTo>
                    <a:cubicBezTo>
                      <a:pt x="95" y="5"/>
                      <a:pt x="95" y="5"/>
                      <a:pt x="95" y="5"/>
                    </a:cubicBezTo>
                    <a:cubicBezTo>
                      <a:pt x="95" y="5"/>
                      <a:pt x="95" y="5"/>
                      <a:pt x="95" y="5"/>
                    </a:cubicBezTo>
                    <a:cubicBezTo>
                      <a:pt x="96" y="5"/>
                      <a:pt x="96" y="5"/>
                      <a:pt x="97" y="5"/>
                    </a:cubicBezTo>
                    <a:cubicBezTo>
                      <a:pt x="97" y="5"/>
                      <a:pt x="98" y="6"/>
                      <a:pt x="98" y="6"/>
                    </a:cubicBezTo>
                    <a:cubicBezTo>
                      <a:pt x="98" y="6"/>
                      <a:pt x="98" y="6"/>
                      <a:pt x="98" y="6"/>
                    </a:cubicBezTo>
                    <a:cubicBezTo>
                      <a:pt x="99" y="6"/>
                      <a:pt x="100" y="5"/>
                      <a:pt x="100" y="6"/>
                    </a:cubicBezTo>
                    <a:cubicBezTo>
                      <a:pt x="100" y="6"/>
                      <a:pt x="100" y="6"/>
                      <a:pt x="99" y="6"/>
                    </a:cubicBezTo>
                    <a:cubicBezTo>
                      <a:pt x="99" y="6"/>
                      <a:pt x="100" y="6"/>
                      <a:pt x="100" y="6"/>
                    </a:cubicBezTo>
                    <a:cubicBezTo>
                      <a:pt x="97" y="6"/>
                      <a:pt x="95" y="6"/>
                      <a:pt x="93" y="6"/>
                    </a:cubicBezTo>
                    <a:cubicBezTo>
                      <a:pt x="92" y="5"/>
                      <a:pt x="91" y="6"/>
                      <a:pt x="89" y="5"/>
                    </a:cubicBezTo>
                    <a:cubicBezTo>
                      <a:pt x="89" y="6"/>
                      <a:pt x="89" y="6"/>
                      <a:pt x="88" y="6"/>
                    </a:cubicBezTo>
                    <a:cubicBezTo>
                      <a:pt x="89" y="5"/>
                      <a:pt x="88" y="5"/>
                      <a:pt x="88" y="5"/>
                    </a:cubicBezTo>
                    <a:cubicBezTo>
                      <a:pt x="88" y="5"/>
                      <a:pt x="88" y="6"/>
                      <a:pt x="88" y="6"/>
                    </a:cubicBezTo>
                    <a:cubicBezTo>
                      <a:pt x="86" y="5"/>
                      <a:pt x="84" y="6"/>
                      <a:pt x="82" y="5"/>
                    </a:cubicBezTo>
                    <a:cubicBezTo>
                      <a:pt x="82" y="5"/>
                      <a:pt x="81" y="5"/>
                      <a:pt x="81" y="5"/>
                    </a:cubicBezTo>
                    <a:cubicBezTo>
                      <a:pt x="80" y="5"/>
                      <a:pt x="79" y="5"/>
                      <a:pt x="78" y="5"/>
                    </a:cubicBezTo>
                    <a:cubicBezTo>
                      <a:pt x="78" y="5"/>
                      <a:pt x="77" y="5"/>
                      <a:pt x="77" y="5"/>
                    </a:cubicBezTo>
                    <a:cubicBezTo>
                      <a:pt x="76" y="5"/>
                      <a:pt x="74" y="5"/>
                      <a:pt x="75" y="5"/>
                    </a:cubicBezTo>
                    <a:cubicBezTo>
                      <a:pt x="74" y="5"/>
                      <a:pt x="74" y="5"/>
                      <a:pt x="73" y="5"/>
                    </a:cubicBezTo>
                    <a:cubicBezTo>
                      <a:pt x="72" y="4"/>
                      <a:pt x="70" y="5"/>
                      <a:pt x="68" y="5"/>
                    </a:cubicBezTo>
                    <a:cubicBezTo>
                      <a:pt x="68" y="4"/>
                      <a:pt x="68" y="5"/>
                      <a:pt x="67" y="4"/>
                    </a:cubicBezTo>
                    <a:cubicBezTo>
                      <a:pt x="67" y="4"/>
                      <a:pt x="67" y="4"/>
                      <a:pt x="67" y="4"/>
                    </a:cubicBezTo>
                    <a:cubicBezTo>
                      <a:pt x="67" y="4"/>
                      <a:pt x="67" y="4"/>
                      <a:pt x="66" y="4"/>
                    </a:cubicBezTo>
                    <a:cubicBezTo>
                      <a:pt x="66" y="4"/>
                      <a:pt x="66" y="4"/>
                      <a:pt x="66" y="4"/>
                    </a:cubicBezTo>
                    <a:cubicBezTo>
                      <a:pt x="66" y="5"/>
                      <a:pt x="66" y="5"/>
                      <a:pt x="67" y="5"/>
                    </a:cubicBezTo>
                    <a:cubicBezTo>
                      <a:pt x="67" y="5"/>
                      <a:pt x="67" y="5"/>
                      <a:pt x="67" y="5"/>
                    </a:cubicBezTo>
                    <a:cubicBezTo>
                      <a:pt x="66" y="5"/>
                      <a:pt x="66" y="5"/>
                      <a:pt x="65" y="4"/>
                    </a:cubicBezTo>
                    <a:cubicBezTo>
                      <a:pt x="65" y="5"/>
                      <a:pt x="65" y="5"/>
                      <a:pt x="65" y="5"/>
                    </a:cubicBezTo>
                    <a:cubicBezTo>
                      <a:pt x="64" y="5"/>
                      <a:pt x="62" y="4"/>
                      <a:pt x="61" y="4"/>
                    </a:cubicBezTo>
                    <a:cubicBezTo>
                      <a:pt x="59" y="4"/>
                      <a:pt x="58" y="4"/>
                      <a:pt x="57" y="4"/>
                    </a:cubicBezTo>
                    <a:cubicBezTo>
                      <a:pt x="56" y="4"/>
                      <a:pt x="56" y="4"/>
                      <a:pt x="56" y="4"/>
                    </a:cubicBezTo>
                    <a:cubicBezTo>
                      <a:pt x="56" y="4"/>
                      <a:pt x="55" y="4"/>
                      <a:pt x="55" y="4"/>
                    </a:cubicBezTo>
                    <a:cubicBezTo>
                      <a:pt x="54" y="4"/>
                      <a:pt x="52" y="4"/>
                      <a:pt x="51" y="4"/>
                    </a:cubicBezTo>
                    <a:cubicBezTo>
                      <a:pt x="51" y="4"/>
                      <a:pt x="51" y="4"/>
                      <a:pt x="51" y="4"/>
                    </a:cubicBezTo>
                    <a:cubicBezTo>
                      <a:pt x="51" y="4"/>
                      <a:pt x="51" y="4"/>
                      <a:pt x="50" y="4"/>
                    </a:cubicBezTo>
                    <a:cubicBezTo>
                      <a:pt x="50" y="4"/>
                      <a:pt x="49" y="4"/>
                      <a:pt x="49" y="4"/>
                    </a:cubicBezTo>
                    <a:cubicBezTo>
                      <a:pt x="49" y="4"/>
                      <a:pt x="49" y="4"/>
                      <a:pt x="49" y="4"/>
                    </a:cubicBezTo>
                    <a:cubicBezTo>
                      <a:pt x="47" y="3"/>
                      <a:pt x="45" y="3"/>
                      <a:pt x="43" y="3"/>
                    </a:cubicBezTo>
                    <a:cubicBezTo>
                      <a:pt x="42" y="3"/>
                      <a:pt x="42" y="3"/>
                      <a:pt x="42" y="3"/>
                    </a:cubicBezTo>
                    <a:cubicBezTo>
                      <a:pt x="42" y="3"/>
                      <a:pt x="42" y="3"/>
                      <a:pt x="42" y="3"/>
                    </a:cubicBezTo>
                    <a:cubicBezTo>
                      <a:pt x="41" y="3"/>
                      <a:pt x="41" y="3"/>
                      <a:pt x="41" y="3"/>
                    </a:cubicBezTo>
                    <a:cubicBezTo>
                      <a:pt x="41" y="3"/>
                      <a:pt x="40" y="3"/>
                      <a:pt x="39" y="3"/>
                    </a:cubicBezTo>
                    <a:cubicBezTo>
                      <a:pt x="39" y="3"/>
                      <a:pt x="39" y="3"/>
                      <a:pt x="39" y="3"/>
                    </a:cubicBezTo>
                    <a:cubicBezTo>
                      <a:pt x="39" y="3"/>
                      <a:pt x="39" y="3"/>
                      <a:pt x="39" y="3"/>
                    </a:cubicBezTo>
                    <a:cubicBezTo>
                      <a:pt x="39" y="3"/>
                      <a:pt x="39" y="3"/>
                      <a:pt x="39" y="3"/>
                    </a:cubicBezTo>
                    <a:cubicBezTo>
                      <a:pt x="39" y="3"/>
                      <a:pt x="38" y="3"/>
                      <a:pt x="38" y="3"/>
                    </a:cubicBezTo>
                    <a:cubicBezTo>
                      <a:pt x="37" y="3"/>
                      <a:pt x="37" y="3"/>
                      <a:pt x="37" y="3"/>
                    </a:cubicBezTo>
                    <a:cubicBezTo>
                      <a:pt x="36" y="3"/>
                      <a:pt x="36" y="3"/>
                      <a:pt x="35" y="3"/>
                    </a:cubicBezTo>
                    <a:cubicBezTo>
                      <a:pt x="35" y="3"/>
                      <a:pt x="35" y="3"/>
                      <a:pt x="35" y="3"/>
                    </a:cubicBezTo>
                    <a:cubicBezTo>
                      <a:pt x="35" y="2"/>
                      <a:pt x="34" y="3"/>
                      <a:pt x="34" y="2"/>
                    </a:cubicBezTo>
                    <a:cubicBezTo>
                      <a:pt x="34" y="2"/>
                      <a:pt x="34" y="2"/>
                      <a:pt x="34" y="2"/>
                    </a:cubicBezTo>
                    <a:cubicBezTo>
                      <a:pt x="34" y="2"/>
                      <a:pt x="34" y="2"/>
                      <a:pt x="34" y="2"/>
                    </a:cubicBezTo>
                    <a:cubicBezTo>
                      <a:pt x="34" y="2"/>
                      <a:pt x="34" y="2"/>
                      <a:pt x="34" y="2"/>
                    </a:cubicBezTo>
                    <a:cubicBezTo>
                      <a:pt x="33" y="2"/>
                      <a:pt x="32" y="2"/>
                      <a:pt x="32" y="2"/>
                    </a:cubicBezTo>
                    <a:cubicBezTo>
                      <a:pt x="31" y="2"/>
                      <a:pt x="30" y="2"/>
                      <a:pt x="29" y="2"/>
                    </a:cubicBezTo>
                    <a:cubicBezTo>
                      <a:pt x="29" y="2"/>
                      <a:pt x="29" y="2"/>
                      <a:pt x="29" y="2"/>
                    </a:cubicBezTo>
                    <a:cubicBezTo>
                      <a:pt x="29" y="2"/>
                      <a:pt x="29" y="2"/>
                      <a:pt x="29" y="2"/>
                    </a:cubicBezTo>
                    <a:cubicBezTo>
                      <a:pt x="29" y="2"/>
                      <a:pt x="29" y="2"/>
                      <a:pt x="29" y="2"/>
                    </a:cubicBezTo>
                    <a:cubicBezTo>
                      <a:pt x="28" y="2"/>
                      <a:pt x="28" y="2"/>
                      <a:pt x="28" y="2"/>
                    </a:cubicBezTo>
                    <a:cubicBezTo>
                      <a:pt x="28" y="2"/>
                      <a:pt x="27" y="2"/>
                      <a:pt x="27" y="2"/>
                    </a:cubicBezTo>
                    <a:cubicBezTo>
                      <a:pt x="27" y="2"/>
                      <a:pt x="27" y="2"/>
                      <a:pt x="27" y="2"/>
                    </a:cubicBezTo>
                    <a:cubicBezTo>
                      <a:pt x="26" y="2"/>
                      <a:pt x="26" y="2"/>
                      <a:pt x="25" y="2"/>
                    </a:cubicBezTo>
                    <a:close/>
                    <a:moveTo>
                      <a:pt x="103" y="7"/>
                    </a:moveTo>
                    <a:cubicBezTo>
                      <a:pt x="103" y="7"/>
                      <a:pt x="103" y="7"/>
                      <a:pt x="103" y="7"/>
                    </a:cubicBezTo>
                    <a:cubicBezTo>
                      <a:pt x="103" y="7"/>
                      <a:pt x="103" y="7"/>
                      <a:pt x="103" y="7"/>
                    </a:cubicBezTo>
                    <a:cubicBezTo>
                      <a:pt x="103" y="7"/>
                      <a:pt x="103" y="7"/>
                      <a:pt x="103" y="7"/>
                    </a:cubicBezTo>
                    <a:cubicBezTo>
                      <a:pt x="103" y="7"/>
                      <a:pt x="102" y="7"/>
                      <a:pt x="102" y="7"/>
                    </a:cubicBezTo>
                    <a:cubicBezTo>
                      <a:pt x="102" y="7"/>
                      <a:pt x="103" y="7"/>
                      <a:pt x="103" y="7"/>
                    </a:cubicBezTo>
                    <a:close/>
                    <a:moveTo>
                      <a:pt x="72" y="6"/>
                    </a:moveTo>
                    <a:cubicBezTo>
                      <a:pt x="72" y="6"/>
                      <a:pt x="72" y="6"/>
                      <a:pt x="72" y="6"/>
                    </a:cubicBezTo>
                    <a:cubicBezTo>
                      <a:pt x="72" y="6"/>
                      <a:pt x="72" y="6"/>
                      <a:pt x="72" y="6"/>
                    </a:cubicBezTo>
                    <a:cubicBezTo>
                      <a:pt x="72" y="6"/>
                      <a:pt x="72" y="6"/>
                      <a:pt x="72" y="6"/>
                    </a:cubicBezTo>
                    <a:cubicBezTo>
                      <a:pt x="72" y="6"/>
                      <a:pt x="71" y="6"/>
                      <a:pt x="71" y="6"/>
                    </a:cubicBezTo>
                    <a:cubicBezTo>
                      <a:pt x="71" y="6"/>
                      <a:pt x="71" y="6"/>
                      <a:pt x="71" y="6"/>
                    </a:cubicBezTo>
                    <a:cubicBezTo>
                      <a:pt x="71" y="6"/>
                      <a:pt x="71" y="6"/>
                      <a:pt x="71" y="6"/>
                    </a:cubicBezTo>
                    <a:cubicBezTo>
                      <a:pt x="71" y="6"/>
                      <a:pt x="72" y="6"/>
                      <a:pt x="72" y="6"/>
                    </a:cubicBezTo>
                    <a:close/>
                    <a:moveTo>
                      <a:pt x="71" y="6"/>
                    </a:moveTo>
                    <a:cubicBezTo>
                      <a:pt x="70" y="6"/>
                      <a:pt x="70" y="6"/>
                      <a:pt x="70" y="6"/>
                    </a:cubicBezTo>
                    <a:cubicBezTo>
                      <a:pt x="70" y="6"/>
                      <a:pt x="70" y="6"/>
                      <a:pt x="70" y="6"/>
                    </a:cubicBezTo>
                    <a:cubicBezTo>
                      <a:pt x="70" y="6"/>
                      <a:pt x="70" y="6"/>
                      <a:pt x="70" y="6"/>
                    </a:cubicBezTo>
                    <a:cubicBezTo>
                      <a:pt x="70" y="6"/>
                      <a:pt x="70" y="6"/>
                      <a:pt x="70" y="6"/>
                    </a:cubicBezTo>
                    <a:cubicBezTo>
                      <a:pt x="69" y="6"/>
                      <a:pt x="69" y="6"/>
                      <a:pt x="69" y="6"/>
                    </a:cubicBezTo>
                    <a:cubicBezTo>
                      <a:pt x="69" y="6"/>
                      <a:pt x="69" y="6"/>
                      <a:pt x="69" y="6"/>
                    </a:cubicBezTo>
                    <a:cubicBezTo>
                      <a:pt x="69" y="6"/>
                      <a:pt x="69" y="6"/>
                      <a:pt x="69" y="6"/>
                    </a:cubicBezTo>
                    <a:cubicBezTo>
                      <a:pt x="69" y="6"/>
                      <a:pt x="69" y="6"/>
                      <a:pt x="69" y="6"/>
                    </a:cubicBezTo>
                    <a:cubicBezTo>
                      <a:pt x="69" y="6"/>
                      <a:pt x="69" y="6"/>
                      <a:pt x="70" y="6"/>
                    </a:cubicBezTo>
                    <a:cubicBezTo>
                      <a:pt x="70" y="6"/>
                      <a:pt x="70" y="6"/>
                      <a:pt x="70" y="6"/>
                    </a:cubicBezTo>
                    <a:cubicBezTo>
                      <a:pt x="70" y="6"/>
                      <a:pt x="70" y="6"/>
                      <a:pt x="70" y="6"/>
                    </a:cubicBezTo>
                    <a:cubicBezTo>
                      <a:pt x="70" y="6"/>
                      <a:pt x="70" y="6"/>
                      <a:pt x="7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1203"/>
              <p:cNvSpPr/>
              <p:nvPr/>
            </p:nvSpPr>
            <p:spPr bwMode="auto">
              <a:xfrm>
                <a:off x="1696" y="1166"/>
                <a:ext cx="8" cy="0"/>
              </a:xfrm>
              <a:custGeom>
                <a:avLst/>
                <a:gdLst>
                  <a:gd name="T0" fmla="*/ 2 w 2"/>
                  <a:gd name="T1" fmla="*/ 1 w 2"/>
                  <a:gd name="T2" fmla="*/ 0 w 2"/>
                  <a:gd name="T3" fmla="*/ 0 w 2"/>
                  <a:gd name="T4" fmla="*/ 0 w 2"/>
                  <a:gd name="T5" fmla="*/ 0 w 2"/>
                  <a:gd name="T6" fmla="*/ 1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1204"/>
              <p:cNvSpPr/>
              <p:nvPr/>
            </p:nvSpPr>
            <p:spPr bwMode="auto">
              <a:xfrm>
                <a:off x="1700" y="1571"/>
                <a:ext cx="4" cy="4"/>
              </a:xfrm>
              <a:custGeom>
                <a:avLst/>
                <a:gdLst>
                  <a:gd name="T0" fmla="*/ 1 w 1"/>
                  <a:gd name="T1" fmla="*/ 1 h 1"/>
                  <a:gd name="T2" fmla="*/ 1 w 1"/>
                  <a:gd name="T3" fmla="*/ 1 h 1"/>
                  <a:gd name="T4" fmla="*/ 1 w 1"/>
                  <a:gd name="T5" fmla="*/ 0 h 1"/>
                  <a:gd name="T6" fmla="*/ 0 w 1"/>
                  <a:gd name="T7" fmla="*/ 0 h 1"/>
                  <a:gd name="T8" fmla="*/ 0 w 1"/>
                  <a:gd name="T9" fmla="*/ 0 h 1"/>
                  <a:gd name="T10" fmla="*/ 0 w 1"/>
                  <a:gd name="T11" fmla="*/ 0 h 1"/>
                  <a:gd name="T12" fmla="*/ 0 w 1"/>
                  <a:gd name="T13" fmla="*/ 0 h 1"/>
                  <a:gd name="T14" fmla="*/ 0 w 1"/>
                  <a:gd name="T15" fmla="*/ 1 h 1"/>
                  <a:gd name="T16" fmla="*/ 0 w 1"/>
                  <a:gd name="T17" fmla="*/ 1 h 1"/>
                  <a:gd name="T18" fmla="*/ 1 w 1"/>
                  <a:gd name="T19" fmla="*/ 0 h 1"/>
                  <a:gd name="T20" fmla="*/ 1 w 1"/>
                  <a:gd name="T21" fmla="*/ 1 h 1"/>
                  <a:gd name="T22" fmla="*/ 1 w 1"/>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1"/>
                    </a:moveTo>
                    <a:cubicBezTo>
                      <a:pt x="1" y="1"/>
                      <a:pt x="1" y="1"/>
                      <a:pt x="1" y="1"/>
                    </a:cubicBezTo>
                    <a:cubicBezTo>
                      <a:pt x="1" y="1"/>
                      <a:pt x="1" y="1"/>
                      <a:pt x="1" y="0"/>
                    </a:cubicBezTo>
                    <a:cubicBezTo>
                      <a:pt x="1" y="0"/>
                      <a:pt x="0" y="0"/>
                      <a:pt x="0" y="0"/>
                    </a:cubicBezTo>
                    <a:cubicBezTo>
                      <a:pt x="0" y="1"/>
                      <a:pt x="0" y="1"/>
                      <a:pt x="0" y="0"/>
                    </a:cubicBezTo>
                    <a:cubicBezTo>
                      <a:pt x="0" y="0"/>
                      <a:pt x="0" y="0"/>
                      <a:pt x="0" y="0"/>
                    </a:cubicBezTo>
                    <a:cubicBezTo>
                      <a:pt x="0" y="0"/>
                      <a:pt x="0" y="0"/>
                      <a:pt x="0" y="0"/>
                    </a:cubicBezTo>
                    <a:cubicBezTo>
                      <a:pt x="0" y="1"/>
                      <a:pt x="0" y="1"/>
                      <a:pt x="0" y="1"/>
                    </a:cubicBezTo>
                    <a:cubicBezTo>
                      <a:pt x="0" y="1"/>
                      <a:pt x="0" y="1"/>
                      <a:pt x="0" y="1"/>
                    </a:cubicBezTo>
                    <a:cubicBezTo>
                      <a:pt x="0" y="1"/>
                      <a:pt x="1" y="0"/>
                      <a:pt x="1" y="0"/>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1205"/>
              <p:cNvSpPr/>
              <p:nvPr/>
            </p:nvSpPr>
            <p:spPr bwMode="auto">
              <a:xfrm>
                <a:off x="1664" y="1567"/>
                <a:ext cx="12" cy="4"/>
              </a:xfrm>
              <a:custGeom>
                <a:avLst/>
                <a:gdLst>
                  <a:gd name="T0" fmla="*/ 0 w 3"/>
                  <a:gd name="T1" fmla="*/ 1 h 1"/>
                  <a:gd name="T2" fmla="*/ 0 w 3"/>
                  <a:gd name="T3" fmla="*/ 1 h 1"/>
                  <a:gd name="T4" fmla="*/ 0 w 3"/>
                  <a:gd name="T5" fmla="*/ 0 h 1"/>
                  <a:gd name="T6" fmla="*/ 0 w 3"/>
                  <a:gd name="T7" fmla="*/ 0 h 1"/>
                  <a:gd name="T8" fmla="*/ 1 w 3"/>
                  <a:gd name="T9" fmla="*/ 0 h 1"/>
                  <a:gd name="T10" fmla="*/ 1 w 3"/>
                  <a:gd name="T11" fmla="*/ 0 h 1"/>
                  <a:gd name="T12" fmla="*/ 1 w 3"/>
                  <a:gd name="T13" fmla="*/ 0 h 1"/>
                  <a:gd name="T14" fmla="*/ 1 w 3"/>
                  <a:gd name="T15" fmla="*/ 1 h 1"/>
                  <a:gd name="T16" fmla="*/ 1 w 3"/>
                  <a:gd name="T17" fmla="*/ 1 h 1"/>
                  <a:gd name="T18" fmla="*/ 1 w 3"/>
                  <a:gd name="T19" fmla="*/ 1 h 1"/>
                  <a:gd name="T20" fmla="*/ 1 w 3"/>
                  <a:gd name="T21" fmla="*/ 0 h 1"/>
                  <a:gd name="T22" fmla="*/ 1 w 3"/>
                  <a:gd name="T23" fmla="*/ 0 h 1"/>
                  <a:gd name="T24" fmla="*/ 1 w 3"/>
                  <a:gd name="T25" fmla="*/ 0 h 1"/>
                  <a:gd name="T26" fmla="*/ 1 w 3"/>
                  <a:gd name="T27" fmla="*/ 0 h 1"/>
                  <a:gd name="T28" fmla="*/ 2 w 3"/>
                  <a:gd name="T29" fmla="*/ 0 h 1"/>
                  <a:gd name="T30" fmla="*/ 2 w 3"/>
                  <a:gd name="T31" fmla="*/ 0 h 1"/>
                  <a:gd name="T32" fmla="*/ 1 w 3"/>
                  <a:gd name="T33" fmla="*/ 0 h 1"/>
                  <a:gd name="T34" fmla="*/ 1 w 3"/>
                  <a:gd name="T35" fmla="*/ 0 h 1"/>
                  <a:gd name="T36" fmla="*/ 1 w 3"/>
                  <a:gd name="T37" fmla="*/ 0 h 1"/>
                  <a:gd name="T38" fmla="*/ 1 w 3"/>
                  <a:gd name="T39" fmla="*/ 0 h 1"/>
                  <a:gd name="T40" fmla="*/ 0 w 3"/>
                  <a:gd name="T41" fmla="*/ 0 h 1"/>
                  <a:gd name="T42" fmla="*/ 0 w 3"/>
                  <a:gd name="T43" fmla="*/ 0 h 1"/>
                  <a:gd name="T44" fmla="*/ 0 w 3"/>
                  <a:gd name="T45" fmla="*/ 0 h 1"/>
                  <a:gd name="T46" fmla="*/ 0 w 3"/>
                  <a:gd name="T47" fmla="*/ 0 h 1"/>
                  <a:gd name="T48" fmla="*/ 0 w 3"/>
                  <a:gd name="T49" fmla="*/ 0 h 1"/>
                  <a:gd name="T50" fmla="*/ 0 w 3"/>
                  <a:gd name="T51" fmla="*/ 0 h 1"/>
                  <a:gd name="T52" fmla="*/ 0 w 3"/>
                  <a:gd name="T53" fmla="*/ 0 h 1"/>
                  <a:gd name="T54" fmla="*/ 0 w 3"/>
                  <a:gd name="T55" fmla="*/ 0 h 1"/>
                  <a:gd name="T56" fmla="*/ 0 w 3"/>
                  <a:gd name="T57" fmla="*/ 0 h 1"/>
                  <a:gd name="T58" fmla="*/ 0 w 3"/>
                  <a:gd name="T59" fmla="*/ 1 h 1"/>
                  <a:gd name="T60" fmla="*/ 0 w 3"/>
                  <a:gd name="T6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 h="1">
                    <a:moveTo>
                      <a:pt x="0" y="1"/>
                    </a:moveTo>
                    <a:cubicBezTo>
                      <a:pt x="0" y="1"/>
                      <a:pt x="0" y="1"/>
                      <a:pt x="0" y="1"/>
                    </a:cubicBezTo>
                    <a:cubicBezTo>
                      <a:pt x="0" y="1"/>
                      <a:pt x="0" y="0"/>
                      <a:pt x="0" y="0"/>
                    </a:cubicBezTo>
                    <a:cubicBezTo>
                      <a:pt x="0" y="0"/>
                      <a:pt x="0" y="0"/>
                      <a:pt x="0"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0"/>
                      <a:pt x="1" y="0"/>
                    </a:cubicBezTo>
                    <a:cubicBezTo>
                      <a:pt x="1" y="0"/>
                      <a:pt x="1" y="0"/>
                      <a:pt x="1" y="0"/>
                    </a:cubicBezTo>
                    <a:cubicBezTo>
                      <a:pt x="1" y="0"/>
                      <a:pt x="1" y="0"/>
                      <a:pt x="1" y="0"/>
                    </a:cubicBezTo>
                    <a:cubicBezTo>
                      <a:pt x="1" y="0"/>
                      <a:pt x="1" y="0"/>
                      <a:pt x="1" y="0"/>
                    </a:cubicBezTo>
                    <a:cubicBezTo>
                      <a:pt x="2" y="1"/>
                      <a:pt x="2" y="0"/>
                      <a:pt x="2" y="0"/>
                    </a:cubicBezTo>
                    <a:cubicBezTo>
                      <a:pt x="2" y="0"/>
                      <a:pt x="3" y="0"/>
                      <a:pt x="2" y="0"/>
                    </a:cubicBezTo>
                    <a:cubicBezTo>
                      <a:pt x="2" y="0"/>
                      <a:pt x="2"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1206"/>
              <p:cNvSpPr/>
              <p:nvPr/>
            </p:nvSpPr>
            <p:spPr bwMode="auto">
              <a:xfrm>
                <a:off x="1668" y="1579"/>
                <a:ext cx="4" cy="0"/>
              </a:xfrm>
              <a:custGeom>
                <a:avLst/>
                <a:gdLst>
                  <a:gd name="T0" fmla="*/ 1 w 1"/>
                  <a:gd name="T1" fmla="*/ 1 w 1"/>
                  <a:gd name="T2" fmla="*/ 1 w 1"/>
                  <a:gd name="T3" fmla="*/ 0 w 1"/>
                  <a:gd name="T4" fmla="*/ 0 w 1"/>
                  <a:gd name="T5" fmla="*/ 0 w 1"/>
                  <a:gd name="T6" fmla="*/ 0 w 1"/>
                  <a:gd name="T7" fmla="*/ 0 w 1"/>
                  <a:gd name="T8" fmla="*/ 0 w 1"/>
                  <a:gd name="T9" fmla="*/ 0 w 1"/>
                  <a:gd name="T10" fmla="*/ 0 w 1"/>
                  <a:gd name="T11"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1" y="0"/>
                    </a:move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1207"/>
              <p:cNvSpPr/>
              <p:nvPr/>
            </p:nvSpPr>
            <p:spPr bwMode="auto">
              <a:xfrm>
                <a:off x="1647" y="1579"/>
                <a:ext cx="4" cy="0"/>
              </a:xfrm>
              <a:custGeom>
                <a:avLst/>
                <a:gdLst>
                  <a:gd name="T0" fmla="*/ 0 w 1"/>
                  <a:gd name="T1" fmla="*/ 0 w 1"/>
                  <a:gd name="T2" fmla="*/ 0 w 1"/>
                  <a:gd name="T3" fmla="*/ 0 w 1"/>
                  <a:gd name="T4" fmla="*/ 0 w 1"/>
                  <a:gd name="T5" fmla="*/ 0 w 1"/>
                  <a:gd name="T6" fmla="*/ 0 w 1"/>
                  <a:gd name="T7" fmla="*/ 1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1208"/>
              <p:cNvSpPr/>
              <p:nvPr/>
            </p:nvSpPr>
            <p:spPr bwMode="auto">
              <a:xfrm>
                <a:off x="1610" y="1154"/>
                <a:ext cx="9" cy="0"/>
              </a:xfrm>
              <a:custGeom>
                <a:avLst/>
                <a:gdLst>
                  <a:gd name="T0" fmla="*/ 0 w 2"/>
                  <a:gd name="T1" fmla="*/ 0 w 2"/>
                  <a:gd name="T2" fmla="*/ 1 w 2"/>
                  <a:gd name="T3" fmla="*/ 1 w 2"/>
                  <a:gd name="T4" fmla="*/ 2 w 2"/>
                  <a:gd name="T5" fmla="*/ 1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1" y="0"/>
                    </a:cubicBezTo>
                    <a:cubicBezTo>
                      <a:pt x="1" y="0"/>
                      <a:pt x="1" y="0"/>
                      <a:pt x="1" y="0"/>
                    </a:cubicBezTo>
                    <a:cubicBezTo>
                      <a:pt x="1" y="0"/>
                      <a:pt x="2" y="0"/>
                      <a:pt x="2" y="0"/>
                    </a:cubicBezTo>
                    <a:cubicBezTo>
                      <a:pt x="2" y="0"/>
                      <a:pt x="2"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1209"/>
              <p:cNvSpPr/>
              <p:nvPr/>
            </p:nvSpPr>
            <p:spPr bwMode="auto">
              <a:xfrm>
                <a:off x="1606" y="1575"/>
                <a:ext cx="4" cy="4"/>
              </a:xfrm>
              <a:custGeom>
                <a:avLst/>
                <a:gdLst>
                  <a:gd name="T0" fmla="*/ 1 w 1"/>
                  <a:gd name="T1" fmla="*/ 0 h 1"/>
                  <a:gd name="T2" fmla="*/ 1 w 1"/>
                  <a:gd name="T3" fmla="*/ 0 h 1"/>
                  <a:gd name="T4" fmla="*/ 0 w 1"/>
                  <a:gd name="T5" fmla="*/ 0 h 1"/>
                  <a:gd name="T6" fmla="*/ 0 w 1"/>
                  <a:gd name="T7" fmla="*/ 0 h 1"/>
                  <a:gd name="T8" fmla="*/ 0 w 1"/>
                  <a:gd name="T9" fmla="*/ 0 h 1"/>
                  <a:gd name="T10" fmla="*/ 0 w 1"/>
                  <a:gd name="T11" fmla="*/ 0 h 1"/>
                  <a:gd name="T12" fmla="*/ 0 w 1"/>
                  <a:gd name="T13" fmla="*/ 0 h 1"/>
                  <a:gd name="T14" fmla="*/ 1 w 1"/>
                  <a:gd name="T15" fmla="*/ 1 h 1"/>
                  <a:gd name="T16" fmla="*/ 1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4" name="Freeform 1211"/>
            <p:cNvSpPr/>
            <p:nvPr/>
          </p:nvSpPr>
          <p:spPr bwMode="auto">
            <a:xfrm>
              <a:off x="1545" y="1162"/>
              <a:ext cx="8" cy="0"/>
            </a:xfrm>
            <a:custGeom>
              <a:avLst/>
              <a:gdLst>
                <a:gd name="T0" fmla="*/ 2 w 2"/>
                <a:gd name="T1" fmla="*/ 2 w 2"/>
                <a:gd name="T2" fmla="*/ 0 w 2"/>
                <a:gd name="T3" fmla="*/ 0 w 2"/>
                <a:gd name="T4" fmla="*/ 0 w 2"/>
                <a:gd name="T5" fmla="*/ 0 w 2"/>
                <a:gd name="T6" fmla="*/ 0 w 2"/>
                <a:gd name="T7" fmla="*/ 0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212"/>
            <p:cNvSpPr/>
            <p:nvPr/>
          </p:nvSpPr>
          <p:spPr bwMode="auto">
            <a:xfrm>
              <a:off x="1512" y="1158"/>
              <a:ext cx="29" cy="4"/>
            </a:xfrm>
            <a:custGeom>
              <a:avLst/>
              <a:gdLst>
                <a:gd name="T0" fmla="*/ 7 w 7"/>
                <a:gd name="T1" fmla="*/ 1 h 1"/>
                <a:gd name="T2" fmla="*/ 7 w 7"/>
                <a:gd name="T3" fmla="*/ 1 h 1"/>
                <a:gd name="T4" fmla="*/ 7 w 7"/>
                <a:gd name="T5" fmla="*/ 1 h 1"/>
                <a:gd name="T6" fmla="*/ 5 w 7"/>
                <a:gd name="T7" fmla="*/ 0 h 1"/>
                <a:gd name="T8" fmla="*/ 1 w 7"/>
                <a:gd name="T9" fmla="*/ 0 h 1"/>
                <a:gd name="T10" fmla="*/ 0 w 7"/>
                <a:gd name="T11" fmla="*/ 0 h 1"/>
                <a:gd name="T12" fmla="*/ 0 w 7"/>
                <a:gd name="T13" fmla="*/ 0 h 1"/>
                <a:gd name="T14" fmla="*/ 0 w 7"/>
                <a:gd name="T15" fmla="*/ 0 h 1"/>
                <a:gd name="T16" fmla="*/ 5 w 7"/>
                <a:gd name="T17" fmla="*/ 1 h 1"/>
                <a:gd name="T18" fmla="*/ 7 w 7"/>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
                  <a:moveTo>
                    <a:pt x="7" y="1"/>
                  </a:moveTo>
                  <a:cubicBezTo>
                    <a:pt x="7" y="1"/>
                    <a:pt x="7" y="1"/>
                    <a:pt x="7" y="1"/>
                  </a:cubicBezTo>
                  <a:cubicBezTo>
                    <a:pt x="7" y="1"/>
                    <a:pt x="7" y="1"/>
                    <a:pt x="7" y="1"/>
                  </a:cubicBezTo>
                  <a:cubicBezTo>
                    <a:pt x="7" y="1"/>
                    <a:pt x="6" y="0"/>
                    <a:pt x="5" y="0"/>
                  </a:cubicBezTo>
                  <a:cubicBezTo>
                    <a:pt x="4" y="0"/>
                    <a:pt x="2" y="0"/>
                    <a:pt x="1" y="0"/>
                  </a:cubicBezTo>
                  <a:cubicBezTo>
                    <a:pt x="0" y="0"/>
                    <a:pt x="0" y="0"/>
                    <a:pt x="0" y="0"/>
                  </a:cubicBezTo>
                  <a:cubicBezTo>
                    <a:pt x="0" y="0"/>
                    <a:pt x="0" y="0"/>
                    <a:pt x="0" y="0"/>
                  </a:cubicBezTo>
                  <a:cubicBezTo>
                    <a:pt x="0" y="0"/>
                    <a:pt x="0" y="0"/>
                    <a:pt x="0" y="0"/>
                  </a:cubicBezTo>
                  <a:cubicBezTo>
                    <a:pt x="2" y="0"/>
                    <a:pt x="4" y="1"/>
                    <a:pt x="5" y="1"/>
                  </a:cubicBezTo>
                  <a:cubicBezTo>
                    <a:pt x="6" y="1"/>
                    <a:pt x="7" y="1"/>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213"/>
            <p:cNvSpPr/>
            <p:nvPr/>
          </p:nvSpPr>
          <p:spPr bwMode="auto">
            <a:xfrm>
              <a:off x="1492" y="1162"/>
              <a:ext cx="4" cy="0"/>
            </a:xfrm>
            <a:custGeom>
              <a:avLst/>
              <a:gdLst>
                <a:gd name="T0" fmla="*/ 1 w 1"/>
                <a:gd name="T1" fmla="*/ 1 w 1"/>
                <a:gd name="T2" fmla="*/ 1 w 1"/>
                <a:gd name="T3" fmla="*/ 1 w 1"/>
                <a:gd name="T4" fmla="*/ 1 w 1"/>
                <a:gd name="T5" fmla="*/ 0 w 1"/>
                <a:gd name="T6" fmla="*/ 0 w 1"/>
                <a:gd name="T7" fmla="*/ 0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214"/>
            <p:cNvSpPr/>
            <p:nvPr/>
          </p:nvSpPr>
          <p:spPr bwMode="auto">
            <a:xfrm>
              <a:off x="1459" y="1141"/>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215"/>
            <p:cNvSpPr/>
            <p:nvPr/>
          </p:nvSpPr>
          <p:spPr bwMode="auto">
            <a:xfrm>
              <a:off x="1455" y="1141"/>
              <a:ext cx="4" cy="0"/>
            </a:xfrm>
            <a:custGeom>
              <a:avLst/>
              <a:gdLst>
                <a:gd name="T0" fmla="*/ 0 w 1"/>
                <a:gd name="T1" fmla="*/ 0 w 1"/>
                <a:gd name="T2" fmla="*/ 1 w 1"/>
                <a:gd name="T3" fmla="*/ 1 w 1"/>
                <a:gd name="T4" fmla="*/ 0 w 1"/>
                <a:gd name="T5" fmla="*/ 0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0"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216"/>
            <p:cNvSpPr/>
            <p:nvPr/>
          </p:nvSpPr>
          <p:spPr bwMode="auto">
            <a:xfrm>
              <a:off x="1439" y="1550"/>
              <a:ext cx="4" cy="0"/>
            </a:xfrm>
            <a:custGeom>
              <a:avLst/>
              <a:gdLst>
                <a:gd name="T0" fmla="*/ 0 w 1"/>
                <a:gd name="T1" fmla="*/ 1 w 1"/>
                <a:gd name="T2" fmla="*/ 0 w 1"/>
                <a:gd name="T3" fmla="*/ 0 w 1"/>
                <a:gd name="T4" fmla="*/ 0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217"/>
            <p:cNvSpPr/>
            <p:nvPr/>
          </p:nvSpPr>
          <p:spPr bwMode="auto">
            <a:xfrm>
              <a:off x="1406" y="1158"/>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218"/>
            <p:cNvSpPr/>
            <p:nvPr/>
          </p:nvSpPr>
          <p:spPr bwMode="auto">
            <a:xfrm>
              <a:off x="1386" y="1154"/>
              <a:ext cx="16" cy="4"/>
            </a:xfrm>
            <a:custGeom>
              <a:avLst/>
              <a:gdLst>
                <a:gd name="T0" fmla="*/ 4 w 4"/>
                <a:gd name="T1" fmla="*/ 1 h 1"/>
                <a:gd name="T2" fmla="*/ 4 w 4"/>
                <a:gd name="T3" fmla="*/ 1 h 1"/>
                <a:gd name="T4" fmla="*/ 2 w 4"/>
                <a:gd name="T5" fmla="*/ 0 h 1"/>
                <a:gd name="T6" fmla="*/ 0 w 4"/>
                <a:gd name="T7" fmla="*/ 0 h 1"/>
                <a:gd name="T8" fmla="*/ 0 w 4"/>
                <a:gd name="T9" fmla="*/ 0 h 1"/>
                <a:gd name="T10" fmla="*/ 0 w 4"/>
                <a:gd name="T11" fmla="*/ 0 h 1"/>
                <a:gd name="T12" fmla="*/ 0 w 4"/>
                <a:gd name="T13" fmla="*/ 0 h 1"/>
                <a:gd name="T14" fmla="*/ 2 w 4"/>
                <a:gd name="T15" fmla="*/ 1 h 1"/>
                <a:gd name="T16" fmla="*/ 4 w 4"/>
                <a:gd name="T17" fmla="*/ 1 h 1"/>
                <a:gd name="T18" fmla="*/ 4 w 4"/>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4" y="1"/>
                  </a:moveTo>
                  <a:cubicBezTo>
                    <a:pt x="4" y="1"/>
                    <a:pt x="4" y="1"/>
                    <a:pt x="4" y="1"/>
                  </a:cubicBezTo>
                  <a:cubicBezTo>
                    <a:pt x="3" y="1"/>
                    <a:pt x="3" y="0"/>
                    <a:pt x="2" y="0"/>
                  </a:cubicBezTo>
                  <a:cubicBezTo>
                    <a:pt x="1" y="0"/>
                    <a:pt x="1" y="0"/>
                    <a:pt x="0" y="0"/>
                  </a:cubicBezTo>
                  <a:cubicBezTo>
                    <a:pt x="0" y="0"/>
                    <a:pt x="0" y="0"/>
                    <a:pt x="0" y="0"/>
                  </a:cubicBezTo>
                  <a:cubicBezTo>
                    <a:pt x="0" y="0"/>
                    <a:pt x="0" y="0"/>
                    <a:pt x="0" y="0"/>
                  </a:cubicBezTo>
                  <a:cubicBezTo>
                    <a:pt x="0" y="0"/>
                    <a:pt x="0" y="0"/>
                    <a:pt x="0" y="0"/>
                  </a:cubicBezTo>
                  <a:cubicBezTo>
                    <a:pt x="1" y="1"/>
                    <a:pt x="1" y="1"/>
                    <a:pt x="2" y="1"/>
                  </a:cubicBezTo>
                  <a:cubicBezTo>
                    <a:pt x="3" y="1"/>
                    <a:pt x="3" y="1"/>
                    <a:pt x="4" y="1"/>
                  </a:cubicBezTo>
                  <a:cubicBezTo>
                    <a:pt x="4" y="1"/>
                    <a:pt x="4"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219"/>
            <p:cNvSpPr/>
            <p:nvPr/>
          </p:nvSpPr>
          <p:spPr bwMode="auto">
            <a:xfrm>
              <a:off x="1394" y="1464"/>
              <a:ext cx="4" cy="4"/>
            </a:xfrm>
            <a:custGeom>
              <a:avLst/>
              <a:gdLst>
                <a:gd name="T0" fmla="*/ 1 w 1"/>
                <a:gd name="T1" fmla="*/ 1 h 1"/>
                <a:gd name="T2" fmla="*/ 1 w 1"/>
                <a:gd name="T3" fmla="*/ 1 h 1"/>
                <a:gd name="T4" fmla="*/ 1 w 1"/>
                <a:gd name="T5" fmla="*/ 1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1 w 1"/>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cubicBezTo>
                    <a:pt x="1" y="1"/>
                    <a:pt x="1" y="1"/>
                    <a:pt x="1" y="1"/>
                  </a:cubicBezTo>
                  <a:cubicBezTo>
                    <a:pt x="1" y="1"/>
                    <a:pt x="1" y="1"/>
                    <a:pt x="1" y="1"/>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220"/>
            <p:cNvSpPr/>
            <p:nvPr/>
          </p:nvSpPr>
          <p:spPr bwMode="auto">
            <a:xfrm>
              <a:off x="1357" y="1141"/>
              <a:ext cx="4" cy="0"/>
            </a:xfrm>
            <a:custGeom>
              <a:avLst/>
              <a:gdLst>
                <a:gd name="T0" fmla="*/ 0 w 1"/>
                <a:gd name="T1" fmla="*/ 0 w 1"/>
                <a:gd name="T2" fmla="*/ 0 w 1"/>
                <a:gd name="T3" fmla="*/ 0 w 1"/>
                <a:gd name="T4" fmla="*/ 1 w 1"/>
                <a:gd name="T5" fmla="*/ 1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221"/>
            <p:cNvSpPr/>
            <p:nvPr/>
          </p:nvSpPr>
          <p:spPr bwMode="auto">
            <a:xfrm>
              <a:off x="1357" y="1546"/>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222"/>
            <p:cNvSpPr/>
            <p:nvPr/>
          </p:nvSpPr>
          <p:spPr bwMode="auto">
            <a:xfrm>
              <a:off x="1349" y="1162"/>
              <a:ext cx="4" cy="4"/>
            </a:xfrm>
            <a:custGeom>
              <a:avLst/>
              <a:gdLst>
                <a:gd name="T0" fmla="*/ 1 w 1"/>
                <a:gd name="T1" fmla="*/ 1 h 1"/>
                <a:gd name="T2" fmla="*/ 1 w 1"/>
                <a:gd name="T3" fmla="*/ 0 h 1"/>
                <a:gd name="T4" fmla="*/ 1 w 1"/>
                <a:gd name="T5" fmla="*/ 0 h 1"/>
                <a:gd name="T6" fmla="*/ 0 w 1"/>
                <a:gd name="T7" fmla="*/ 0 h 1"/>
                <a:gd name="T8" fmla="*/ 0 w 1"/>
                <a:gd name="T9" fmla="*/ 1 h 1"/>
                <a:gd name="T10" fmla="*/ 0 w 1"/>
                <a:gd name="T11" fmla="*/ 1 h 1"/>
                <a:gd name="T12" fmla="*/ 0 w 1"/>
                <a:gd name="T13" fmla="*/ 1 h 1"/>
                <a:gd name="T14" fmla="*/ 1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0"/>
                    <a:pt x="1" y="0"/>
                    <a:pt x="1" y="0"/>
                  </a:cubicBezTo>
                  <a:cubicBezTo>
                    <a:pt x="1" y="0"/>
                    <a:pt x="1" y="0"/>
                    <a:pt x="1" y="0"/>
                  </a:cubicBezTo>
                  <a:cubicBezTo>
                    <a:pt x="1" y="0"/>
                    <a:pt x="1" y="0"/>
                    <a:pt x="0" y="0"/>
                  </a:cubicBezTo>
                  <a:cubicBezTo>
                    <a:pt x="0" y="0"/>
                    <a:pt x="0" y="0"/>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223"/>
            <p:cNvSpPr/>
            <p:nvPr/>
          </p:nvSpPr>
          <p:spPr bwMode="auto">
            <a:xfrm>
              <a:off x="1341" y="1162"/>
              <a:ext cx="8" cy="0"/>
            </a:xfrm>
            <a:custGeom>
              <a:avLst/>
              <a:gdLst>
                <a:gd name="T0" fmla="*/ 1 w 2"/>
                <a:gd name="T1" fmla="*/ 1 w 2"/>
                <a:gd name="T2" fmla="*/ 0 w 2"/>
                <a:gd name="T3" fmla="*/ 0 w 2"/>
                <a:gd name="T4" fmla="*/ 0 w 2"/>
                <a:gd name="T5" fmla="*/ 0 w 2"/>
                <a:gd name="T6" fmla="*/ 1 w 2"/>
                <a:gd name="T7" fmla="*/ 1 w 2"/>
                <a:gd name="T8" fmla="*/ 2 w 2"/>
                <a:gd name="T9" fmla="*/ 1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1" y="0"/>
                  </a:move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224"/>
            <p:cNvSpPr/>
            <p:nvPr/>
          </p:nvSpPr>
          <p:spPr bwMode="auto">
            <a:xfrm>
              <a:off x="1341" y="1220"/>
              <a:ext cx="4" cy="4"/>
            </a:xfrm>
            <a:custGeom>
              <a:avLst/>
              <a:gdLst>
                <a:gd name="T0" fmla="*/ 0 w 1"/>
                <a:gd name="T1" fmla="*/ 0 h 1"/>
                <a:gd name="T2" fmla="*/ 1 w 1"/>
                <a:gd name="T3" fmla="*/ 1 h 1"/>
                <a:gd name="T4" fmla="*/ 1 w 1"/>
                <a:gd name="T5" fmla="*/ 1 h 1"/>
                <a:gd name="T6" fmla="*/ 1 w 1"/>
                <a:gd name="T7" fmla="*/ 1 h 1"/>
                <a:gd name="T8" fmla="*/ 1 w 1"/>
                <a:gd name="T9" fmla="*/ 0 h 1"/>
                <a:gd name="T10" fmla="*/ 1 w 1"/>
                <a:gd name="T11" fmla="*/ 0 h 1"/>
                <a:gd name="T12" fmla="*/ 1 w 1"/>
                <a:gd name="T13" fmla="*/ 0 h 1"/>
                <a:gd name="T14" fmla="*/ 0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1" y="1"/>
                    <a:pt x="1" y="1"/>
                    <a:pt x="1" y="1"/>
                  </a:cubicBezTo>
                  <a:cubicBezTo>
                    <a:pt x="1" y="0"/>
                    <a:pt x="1" y="0"/>
                    <a:pt x="1" y="1"/>
                  </a:cubicBezTo>
                  <a:cubicBezTo>
                    <a:pt x="1" y="1"/>
                    <a:pt x="1" y="1"/>
                    <a:pt x="1" y="1"/>
                  </a:cubicBezTo>
                  <a:cubicBezTo>
                    <a:pt x="1" y="1"/>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225"/>
            <p:cNvSpPr/>
            <p:nvPr/>
          </p:nvSpPr>
          <p:spPr bwMode="auto">
            <a:xfrm>
              <a:off x="1333" y="1257"/>
              <a:ext cx="4" cy="0"/>
            </a:xfrm>
            <a:custGeom>
              <a:avLst/>
              <a:gdLst>
                <a:gd name="T0" fmla="*/ 0 w 1"/>
                <a:gd name="T1" fmla="*/ 0 w 1"/>
                <a:gd name="T2" fmla="*/ 1 w 1"/>
                <a:gd name="T3" fmla="*/ 1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226"/>
            <p:cNvSpPr/>
            <p:nvPr/>
          </p:nvSpPr>
          <p:spPr bwMode="auto">
            <a:xfrm>
              <a:off x="1325" y="1154"/>
              <a:ext cx="4" cy="4"/>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1 h 1"/>
                <a:gd name="T12" fmla="*/ 1 w 1"/>
                <a:gd name="T13" fmla="*/ 0 h 1"/>
                <a:gd name="T14" fmla="*/ 0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1"/>
                    <a:pt x="0" y="1"/>
                    <a:pt x="1" y="1"/>
                  </a:cubicBezTo>
                  <a:cubicBezTo>
                    <a:pt x="1" y="1"/>
                    <a:pt x="1" y="1"/>
                    <a:pt x="1" y="1"/>
                  </a:cubicBezTo>
                  <a:cubicBezTo>
                    <a:pt x="1" y="1"/>
                    <a:pt x="1" y="1"/>
                    <a:pt x="1" y="1"/>
                  </a:cubicBezTo>
                  <a:cubicBezTo>
                    <a:pt x="1" y="1"/>
                    <a:pt x="1" y="1"/>
                    <a:pt x="1" y="1"/>
                  </a:cubicBezTo>
                  <a:cubicBezTo>
                    <a:pt x="1" y="1"/>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227"/>
            <p:cNvSpPr/>
            <p:nvPr/>
          </p:nvSpPr>
          <p:spPr bwMode="auto">
            <a:xfrm>
              <a:off x="1255" y="1402"/>
              <a:ext cx="65" cy="12"/>
            </a:xfrm>
            <a:custGeom>
              <a:avLst/>
              <a:gdLst>
                <a:gd name="T0" fmla="*/ 3 w 16"/>
                <a:gd name="T1" fmla="*/ 1 h 3"/>
                <a:gd name="T2" fmla="*/ 5 w 16"/>
                <a:gd name="T3" fmla="*/ 1 h 3"/>
                <a:gd name="T4" fmla="*/ 8 w 16"/>
                <a:gd name="T5" fmla="*/ 2 h 3"/>
                <a:gd name="T6" fmla="*/ 7 w 16"/>
                <a:gd name="T7" fmla="*/ 3 h 3"/>
                <a:gd name="T8" fmla="*/ 8 w 16"/>
                <a:gd name="T9" fmla="*/ 2 h 3"/>
                <a:gd name="T10" fmla="*/ 8 w 16"/>
                <a:gd name="T11" fmla="*/ 2 h 3"/>
                <a:gd name="T12" fmla="*/ 9 w 16"/>
                <a:gd name="T13" fmla="*/ 2 h 3"/>
                <a:gd name="T14" fmla="*/ 10 w 16"/>
                <a:gd name="T15" fmla="*/ 2 h 3"/>
                <a:gd name="T16" fmla="*/ 11 w 16"/>
                <a:gd name="T17" fmla="*/ 2 h 3"/>
                <a:gd name="T18" fmla="*/ 12 w 16"/>
                <a:gd name="T19" fmla="*/ 2 h 3"/>
                <a:gd name="T20" fmla="*/ 14 w 16"/>
                <a:gd name="T21" fmla="*/ 2 h 3"/>
                <a:gd name="T22" fmla="*/ 13 w 16"/>
                <a:gd name="T23" fmla="*/ 2 h 3"/>
                <a:gd name="T24" fmla="*/ 13 w 16"/>
                <a:gd name="T25" fmla="*/ 3 h 3"/>
                <a:gd name="T26" fmla="*/ 14 w 16"/>
                <a:gd name="T27" fmla="*/ 3 h 3"/>
                <a:gd name="T28" fmla="*/ 15 w 16"/>
                <a:gd name="T29" fmla="*/ 2 h 3"/>
                <a:gd name="T30" fmla="*/ 16 w 16"/>
                <a:gd name="T31" fmla="*/ 2 h 3"/>
                <a:gd name="T32" fmla="*/ 15 w 16"/>
                <a:gd name="T33" fmla="*/ 2 h 3"/>
                <a:gd name="T34" fmla="*/ 15 w 16"/>
                <a:gd name="T35" fmla="*/ 2 h 3"/>
                <a:gd name="T36" fmla="*/ 15 w 16"/>
                <a:gd name="T37" fmla="*/ 2 h 3"/>
                <a:gd name="T38" fmla="*/ 15 w 16"/>
                <a:gd name="T39" fmla="*/ 2 h 3"/>
                <a:gd name="T40" fmla="*/ 14 w 16"/>
                <a:gd name="T41" fmla="*/ 2 h 3"/>
                <a:gd name="T42" fmla="*/ 14 w 16"/>
                <a:gd name="T43" fmla="*/ 2 h 3"/>
                <a:gd name="T44" fmla="*/ 12 w 16"/>
                <a:gd name="T45" fmla="*/ 2 h 3"/>
                <a:gd name="T46" fmla="*/ 11 w 16"/>
                <a:gd name="T47" fmla="*/ 1 h 3"/>
                <a:gd name="T48" fmla="*/ 11 w 16"/>
                <a:gd name="T49" fmla="*/ 1 h 3"/>
                <a:gd name="T50" fmla="*/ 11 w 16"/>
                <a:gd name="T51" fmla="*/ 1 h 3"/>
                <a:gd name="T52" fmla="*/ 11 w 16"/>
                <a:gd name="T53" fmla="*/ 2 h 3"/>
                <a:gd name="T54" fmla="*/ 11 w 16"/>
                <a:gd name="T55" fmla="*/ 2 h 3"/>
                <a:gd name="T56" fmla="*/ 10 w 16"/>
                <a:gd name="T57" fmla="*/ 1 h 3"/>
                <a:gd name="T58" fmla="*/ 9 w 16"/>
                <a:gd name="T59" fmla="*/ 1 h 3"/>
                <a:gd name="T60" fmla="*/ 8 w 16"/>
                <a:gd name="T61" fmla="*/ 0 h 3"/>
                <a:gd name="T62" fmla="*/ 9 w 16"/>
                <a:gd name="T63" fmla="*/ 0 h 3"/>
                <a:gd name="T64" fmla="*/ 8 w 16"/>
                <a:gd name="T65" fmla="*/ 0 h 3"/>
                <a:gd name="T66" fmla="*/ 7 w 16"/>
                <a:gd name="T67" fmla="*/ 1 h 3"/>
                <a:gd name="T68" fmla="*/ 7 w 16"/>
                <a:gd name="T69" fmla="*/ 1 h 3"/>
                <a:gd name="T70" fmla="*/ 7 w 16"/>
                <a:gd name="T71" fmla="*/ 1 h 3"/>
                <a:gd name="T72" fmla="*/ 7 w 16"/>
                <a:gd name="T73" fmla="*/ 1 h 3"/>
                <a:gd name="T74" fmla="*/ 5 w 16"/>
                <a:gd name="T75" fmla="*/ 1 h 3"/>
                <a:gd name="T76" fmla="*/ 5 w 16"/>
                <a:gd name="T77" fmla="*/ 1 h 3"/>
                <a:gd name="T78" fmla="*/ 4 w 16"/>
                <a:gd name="T79" fmla="*/ 1 h 3"/>
                <a:gd name="T80" fmla="*/ 4 w 16"/>
                <a:gd name="T81" fmla="*/ 1 h 3"/>
                <a:gd name="T82" fmla="*/ 2 w 16"/>
                <a:gd name="T83" fmla="*/ 1 h 3"/>
                <a:gd name="T84" fmla="*/ 1 w 16"/>
                <a:gd name="T85" fmla="*/ 0 h 3"/>
                <a:gd name="T86" fmla="*/ 1 w 16"/>
                <a:gd name="T87" fmla="*/ 0 h 3"/>
                <a:gd name="T88" fmla="*/ 1 w 16"/>
                <a:gd name="T89" fmla="*/ 1 h 3"/>
                <a:gd name="T90" fmla="*/ 1 w 16"/>
                <a:gd name="T91" fmla="*/ 1 h 3"/>
                <a:gd name="T92" fmla="*/ 0 w 16"/>
                <a:gd name="T93" fmla="*/ 1 h 3"/>
                <a:gd name="T94" fmla="*/ 1 w 16"/>
                <a:gd name="T9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 h="3">
                  <a:moveTo>
                    <a:pt x="2" y="1"/>
                  </a:moveTo>
                  <a:cubicBezTo>
                    <a:pt x="2" y="1"/>
                    <a:pt x="2" y="1"/>
                    <a:pt x="2" y="1"/>
                  </a:cubicBezTo>
                  <a:cubicBezTo>
                    <a:pt x="2" y="1"/>
                    <a:pt x="2" y="1"/>
                    <a:pt x="3" y="1"/>
                  </a:cubicBezTo>
                  <a:cubicBezTo>
                    <a:pt x="3" y="1"/>
                    <a:pt x="4" y="1"/>
                    <a:pt x="4" y="1"/>
                  </a:cubicBezTo>
                  <a:cubicBezTo>
                    <a:pt x="4" y="1"/>
                    <a:pt x="4" y="1"/>
                    <a:pt x="4" y="1"/>
                  </a:cubicBezTo>
                  <a:cubicBezTo>
                    <a:pt x="4" y="1"/>
                    <a:pt x="4" y="1"/>
                    <a:pt x="5" y="1"/>
                  </a:cubicBezTo>
                  <a:cubicBezTo>
                    <a:pt x="5" y="1"/>
                    <a:pt x="5" y="1"/>
                    <a:pt x="5" y="1"/>
                  </a:cubicBezTo>
                  <a:cubicBezTo>
                    <a:pt x="6" y="2"/>
                    <a:pt x="7" y="1"/>
                    <a:pt x="7" y="2"/>
                  </a:cubicBezTo>
                  <a:cubicBezTo>
                    <a:pt x="7" y="2"/>
                    <a:pt x="7" y="2"/>
                    <a:pt x="8" y="2"/>
                  </a:cubicBezTo>
                  <a:cubicBezTo>
                    <a:pt x="8" y="2"/>
                    <a:pt x="8" y="2"/>
                    <a:pt x="8" y="2"/>
                  </a:cubicBezTo>
                  <a:cubicBezTo>
                    <a:pt x="8" y="2"/>
                    <a:pt x="7" y="2"/>
                    <a:pt x="7" y="3"/>
                  </a:cubicBezTo>
                  <a:cubicBezTo>
                    <a:pt x="7" y="3"/>
                    <a:pt x="7" y="3"/>
                    <a:pt x="7" y="3"/>
                  </a:cubicBezTo>
                  <a:cubicBezTo>
                    <a:pt x="7" y="3"/>
                    <a:pt x="7" y="3"/>
                    <a:pt x="7" y="3"/>
                  </a:cubicBezTo>
                  <a:cubicBezTo>
                    <a:pt x="8" y="3"/>
                    <a:pt x="8" y="3"/>
                    <a:pt x="8" y="3"/>
                  </a:cubicBezTo>
                  <a:cubicBezTo>
                    <a:pt x="8" y="3"/>
                    <a:pt x="8" y="3"/>
                    <a:pt x="8" y="2"/>
                  </a:cubicBezTo>
                  <a:cubicBezTo>
                    <a:pt x="8" y="2"/>
                    <a:pt x="8" y="2"/>
                    <a:pt x="8" y="2"/>
                  </a:cubicBezTo>
                  <a:cubicBezTo>
                    <a:pt x="8" y="2"/>
                    <a:pt x="8" y="2"/>
                    <a:pt x="8" y="2"/>
                  </a:cubicBezTo>
                  <a:cubicBezTo>
                    <a:pt x="8" y="2"/>
                    <a:pt x="8" y="2"/>
                    <a:pt x="8" y="2"/>
                  </a:cubicBezTo>
                  <a:cubicBezTo>
                    <a:pt x="8" y="2"/>
                    <a:pt x="8" y="2"/>
                    <a:pt x="8" y="2"/>
                  </a:cubicBezTo>
                  <a:cubicBezTo>
                    <a:pt x="8" y="2"/>
                    <a:pt x="9" y="2"/>
                    <a:pt x="9" y="2"/>
                  </a:cubicBezTo>
                  <a:cubicBezTo>
                    <a:pt x="9" y="2"/>
                    <a:pt x="9" y="2"/>
                    <a:pt x="9" y="2"/>
                  </a:cubicBezTo>
                  <a:cubicBezTo>
                    <a:pt x="9" y="2"/>
                    <a:pt x="9" y="2"/>
                    <a:pt x="10" y="2"/>
                  </a:cubicBezTo>
                  <a:cubicBezTo>
                    <a:pt x="10" y="2"/>
                    <a:pt x="10" y="2"/>
                    <a:pt x="10" y="2"/>
                  </a:cubicBezTo>
                  <a:cubicBezTo>
                    <a:pt x="10" y="2"/>
                    <a:pt x="10" y="2"/>
                    <a:pt x="10" y="2"/>
                  </a:cubicBezTo>
                  <a:cubicBezTo>
                    <a:pt x="10" y="2"/>
                    <a:pt x="10" y="2"/>
                    <a:pt x="11" y="2"/>
                  </a:cubicBezTo>
                  <a:cubicBezTo>
                    <a:pt x="11" y="2"/>
                    <a:pt x="11" y="2"/>
                    <a:pt x="11" y="2"/>
                  </a:cubicBezTo>
                  <a:cubicBezTo>
                    <a:pt x="11" y="2"/>
                    <a:pt x="11" y="2"/>
                    <a:pt x="11" y="2"/>
                  </a:cubicBezTo>
                  <a:cubicBezTo>
                    <a:pt x="11" y="2"/>
                    <a:pt x="11" y="2"/>
                    <a:pt x="11" y="2"/>
                  </a:cubicBezTo>
                  <a:cubicBezTo>
                    <a:pt x="11" y="2"/>
                    <a:pt x="11" y="2"/>
                    <a:pt x="12" y="2"/>
                  </a:cubicBezTo>
                  <a:cubicBezTo>
                    <a:pt x="12" y="2"/>
                    <a:pt x="12" y="2"/>
                    <a:pt x="12" y="2"/>
                  </a:cubicBezTo>
                  <a:cubicBezTo>
                    <a:pt x="13" y="2"/>
                    <a:pt x="13" y="2"/>
                    <a:pt x="13" y="2"/>
                  </a:cubicBezTo>
                  <a:cubicBezTo>
                    <a:pt x="13" y="2"/>
                    <a:pt x="13" y="2"/>
                    <a:pt x="13" y="2"/>
                  </a:cubicBezTo>
                  <a:cubicBezTo>
                    <a:pt x="14" y="2"/>
                    <a:pt x="14" y="2"/>
                    <a:pt x="14" y="2"/>
                  </a:cubicBezTo>
                  <a:cubicBezTo>
                    <a:pt x="14" y="2"/>
                    <a:pt x="14" y="2"/>
                    <a:pt x="14" y="2"/>
                  </a:cubicBezTo>
                  <a:cubicBezTo>
                    <a:pt x="14" y="2"/>
                    <a:pt x="13" y="2"/>
                    <a:pt x="13" y="2"/>
                  </a:cubicBezTo>
                  <a:cubicBezTo>
                    <a:pt x="13" y="2"/>
                    <a:pt x="13" y="2"/>
                    <a:pt x="13" y="2"/>
                  </a:cubicBezTo>
                  <a:cubicBezTo>
                    <a:pt x="13" y="2"/>
                    <a:pt x="13" y="2"/>
                    <a:pt x="13" y="2"/>
                  </a:cubicBezTo>
                  <a:cubicBezTo>
                    <a:pt x="13" y="2"/>
                    <a:pt x="13" y="3"/>
                    <a:pt x="13" y="3"/>
                  </a:cubicBezTo>
                  <a:cubicBezTo>
                    <a:pt x="13" y="3"/>
                    <a:pt x="13" y="3"/>
                    <a:pt x="13" y="3"/>
                  </a:cubicBezTo>
                  <a:cubicBezTo>
                    <a:pt x="13" y="2"/>
                    <a:pt x="13" y="2"/>
                    <a:pt x="13" y="3"/>
                  </a:cubicBezTo>
                  <a:cubicBezTo>
                    <a:pt x="13" y="3"/>
                    <a:pt x="13" y="3"/>
                    <a:pt x="14" y="3"/>
                  </a:cubicBezTo>
                  <a:cubicBezTo>
                    <a:pt x="14" y="3"/>
                    <a:pt x="14" y="3"/>
                    <a:pt x="14" y="3"/>
                  </a:cubicBezTo>
                  <a:cubicBezTo>
                    <a:pt x="14" y="3"/>
                    <a:pt x="14" y="3"/>
                    <a:pt x="14" y="3"/>
                  </a:cubicBezTo>
                  <a:cubicBezTo>
                    <a:pt x="14" y="2"/>
                    <a:pt x="14" y="2"/>
                    <a:pt x="14" y="2"/>
                  </a:cubicBezTo>
                  <a:cubicBezTo>
                    <a:pt x="15" y="2"/>
                    <a:pt x="15" y="2"/>
                    <a:pt x="15" y="2"/>
                  </a:cubicBezTo>
                  <a:cubicBezTo>
                    <a:pt x="15" y="2"/>
                    <a:pt x="15" y="2"/>
                    <a:pt x="15" y="2"/>
                  </a:cubicBezTo>
                  <a:cubicBezTo>
                    <a:pt x="15" y="2"/>
                    <a:pt x="15" y="2"/>
                    <a:pt x="15" y="3"/>
                  </a:cubicBezTo>
                  <a:cubicBezTo>
                    <a:pt x="15"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4" y="2"/>
                    <a:pt x="14" y="2"/>
                  </a:cubicBezTo>
                  <a:cubicBezTo>
                    <a:pt x="14" y="2"/>
                    <a:pt x="14" y="2"/>
                    <a:pt x="14" y="2"/>
                  </a:cubicBezTo>
                  <a:cubicBezTo>
                    <a:pt x="14" y="2"/>
                    <a:pt x="14" y="2"/>
                    <a:pt x="14" y="1"/>
                  </a:cubicBezTo>
                  <a:cubicBezTo>
                    <a:pt x="14" y="2"/>
                    <a:pt x="14" y="2"/>
                    <a:pt x="13" y="2"/>
                  </a:cubicBezTo>
                  <a:cubicBezTo>
                    <a:pt x="14" y="2"/>
                    <a:pt x="14" y="2"/>
                    <a:pt x="14" y="2"/>
                  </a:cubicBezTo>
                  <a:cubicBezTo>
                    <a:pt x="13" y="2"/>
                    <a:pt x="13" y="2"/>
                    <a:pt x="13" y="2"/>
                  </a:cubicBezTo>
                  <a:cubicBezTo>
                    <a:pt x="13" y="2"/>
                    <a:pt x="13" y="2"/>
                    <a:pt x="12" y="2"/>
                  </a:cubicBezTo>
                  <a:cubicBezTo>
                    <a:pt x="12" y="2"/>
                    <a:pt x="12" y="2"/>
                    <a:pt x="12" y="2"/>
                  </a:cubicBezTo>
                  <a:cubicBezTo>
                    <a:pt x="12" y="2"/>
                    <a:pt x="12" y="2"/>
                    <a:pt x="12" y="2"/>
                  </a:cubicBezTo>
                  <a:cubicBezTo>
                    <a:pt x="12"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0" y="2"/>
                  </a:cubicBezTo>
                  <a:cubicBezTo>
                    <a:pt x="10" y="2"/>
                    <a:pt x="10" y="2"/>
                    <a:pt x="10" y="2"/>
                  </a:cubicBezTo>
                  <a:cubicBezTo>
                    <a:pt x="10" y="1"/>
                    <a:pt x="10" y="1"/>
                    <a:pt x="10" y="1"/>
                  </a:cubicBezTo>
                  <a:cubicBezTo>
                    <a:pt x="10" y="1"/>
                    <a:pt x="9" y="1"/>
                    <a:pt x="9" y="1"/>
                  </a:cubicBezTo>
                  <a:cubicBezTo>
                    <a:pt x="9" y="1"/>
                    <a:pt x="9" y="1"/>
                    <a:pt x="9" y="1"/>
                  </a:cubicBezTo>
                  <a:cubicBezTo>
                    <a:pt x="9" y="1"/>
                    <a:pt x="9" y="1"/>
                    <a:pt x="9" y="1"/>
                  </a:cubicBezTo>
                  <a:cubicBezTo>
                    <a:pt x="9" y="2"/>
                    <a:pt x="8" y="2"/>
                    <a:pt x="8" y="1"/>
                  </a:cubicBezTo>
                  <a:cubicBezTo>
                    <a:pt x="8" y="1"/>
                    <a:pt x="8" y="1"/>
                    <a:pt x="8" y="1"/>
                  </a:cubicBezTo>
                  <a:cubicBezTo>
                    <a:pt x="8" y="1"/>
                    <a:pt x="8" y="1"/>
                    <a:pt x="8" y="0"/>
                  </a:cubicBezTo>
                  <a:cubicBezTo>
                    <a:pt x="8" y="0"/>
                    <a:pt x="8" y="0"/>
                    <a:pt x="8" y="0"/>
                  </a:cubicBezTo>
                  <a:cubicBezTo>
                    <a:pt x="8" y="0"/>
                    <a:pt x="9" y="0"/>
                    <a:pt x="9" y="0"/>
                  </a:cubicBezTo>
                  <a:cubicBezTo>
                    <a:pt x="9" y="1"/>
                    <a:pt x="9" y="0"/>
                    <a:pt x="9" y="0"/>
                  </a:cubicBezTo>
                  <a:cubicBezTo>
                    <a:pt x="9" y="0"/>
                    <a:pt x="9" y="0"/>
                    <a:pt x="9" y="0"/>
                  </a:cubicBezTo>
                  <a:cubicBezTo>
                    <a:pt x="9" y="0"/>
                    <a:pt x="8" y="0"/>
                    <a:pt x="8" y="0"/>
                  </a:cubicBezTo>
                  <a:cubicBezTo>
                    <a:pt x="8" y="0"/>
                    <a:pt x="8" y="0"/>
                    <a:pt x="8" y="0"/>
                  </a:cubicBezTo>
                  <a:cubicBezTo>
                    <a:pt x="8" y="1"/>
                    <a:pt x="8" y="1"/>
                    <a:pt x="8" y="1"/>
                  </a:cubicBezTo>
                  <a:cubicBezTo>
                    <a:pt x="8" y="1"/>
                    <a:pt x="8" y="1"/>
                    <a:pt x="8" y="1"/>
                  </a:cubicBezTo>
                  <a:cubicBezTo>
                    <a:pt x="8"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0"/>
                    <a:pt x="7" y="1"/>
                  </a:cubicBezTo>
                  <a:cubicBezTo>
                    <a:pt x="7" y="1"/>
                    <a:pt x="7" y="1"/>
                    <a:pt x="7" y="1"/>
                  </a:cubicBezTo>
                  <a:cubicBezTo>
                    <a:pt x="7" y="1"/>
                    <a:pt x="7" y="1"/>
                    <a:pt x="7" y="1"/>
                  </a:cubicBezTo>
                  <a:cubicBezTo>
                    <a:pt x="6" y="1"/>
                    <a:pt x="6" y="0"/>
                    <a:pt x="6" y="1"/>
                  </a:cubicBezTo>
                  <a:cubicBezTo>
                    <a:pt x="6" y="1"/>
                    <a:pt x="6" y="1"/>
                    <a:pt x="5" y="1"/>
                  </a:cubicBezTo>
                  <a:cubicBezTo>
                    <a:pt x="5" y="1"/>
                    <a:pt x="6" y="1"/>
                    <a:pt x="5" y="1"/>
                  </a:cubicBezTo>
                  <a:cubicBezTo>
                    <a:pt x="5" y="1"/>
                    <a:pt x="5" y="1"/>
                    <a:pt x="5" y="1"/>
                  </a:cubicBezTo>
                  <a:cubicBezTo>
                    <a:pt x="5" y="1"/>
                    <a:pt x="5" y="1"/>
                    <a:pt x="5" y="1"/>
                  </a:cubicBezTo>
                  <a:cubicBezTo>
                    <a:pt x="5" y="1"/>
                    <a:pt x="5" y="1"/>
                    <a:pt x="5" y="1"/>
                  </a:cubicBezTo>
                  <a:cubicBezTo>
                    <a:pt x="5" y="1"/>
                    <a:pt x="5"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3" y="1"/>
                    <a:pt x="3" y="1"/>
                  </a:cubicBezTo>
                  <a:cubicBezTo>
                    <a:pt x="2" y="1"/>
                    <a:pt x="2" y="1"/>
                    <a:pt x="2" y="1"/>
                  </a:cubicBezTo>
                  <a:cubicBezTo>
                    <a:pt x="2" y="1"/>
                    <a:pt x="2" y="1"/>
                    <a:pt x="2" y="1"/>
                  </a:cubicBezTo>
                  <a:cubicBezTo>
                    <a:pt x="2" y="0"/>
                    <a:pt x="2" y="0"/>
                    <a:pt x="1" y="1"/>
                  </a:cubicBezTo>
                  <a:cubicBezTo>
                    <a:pt x="1" y="1"/>
                    <a:pt x="1" y="1"/>
                    <a:pt x="1" y="1"/>
                  </a:cubicBezTo>
                  <a:cubicBezTo>
                    <a:pt x="1" y="1"/>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1" y="1"/>
                  </a:cubicBezTo>
                  <a:cubicBezTo>
                    <a:pt x="1" y="1"/>
                    <a:pt x="1" y="1"/>
                    <a:pt x="1" y="1"/>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228"/>
            <p:cNvSpPr/>
            <p:nvPr/>
          </p:nvSpPr>
          <p:spPr bwMode="auto">
            <a:xfrm>
              <a:off x="1296" y="1150"/>
              <a:ext cx="8" cy="4"/>
            </a:xfrm>
            <a:custGeom>
              <a:avLst/>
              <a:gdLst>
                <a:gd name="T0" fmla="*/ 0 w 2"/>
                <a:gd name="T1" fmla="*/ 1 h 1"/>
                <a:gd name="T2" fmla="*/ 0 w 2"/>
                <a:gd name="T3" fmla="*/ 1 h 1"/>
                <a:gd name="T4" fmla="*/ 1 w 2"/>
                <a:gd name="T5" fmla="*/ 1 h 1"/>
                <a:gd name="T6" fmla="*/ 2 w 2"/>
                <a:gd name="T7" fmla="*/ 1 h 1"/>
                <a:gd name="T8" fmla="*/ 2 w 2"/>
                <a:gd name="T9" fmla="*/ 1 h 1"/>
                <a:gd name="T10" fmla="*/ 2 w 2"/>
                <a:gd name="T11" fmla="*/ 1 h 1"/>
                <a:gd name="T12" fmla="*/ 1 w 2"/>
                <a:gd name="T13" fmla="*/ 1 h 1"/>
                <a:gd name="T14" fmla="*/ 0 w 2"/>
                <a:gd name="T15" fmla="*/ 0 h 1"/>
                <a:gd name="T16" fmla="*/ 0 w 2"/>
                <a:gd name="T17" fmla="*/ 1 h 1"/>
                <a:gd name="T18" fmla="*/ 0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1"/>
                  </a:moveTo>
                  <a:cubicBezTo>
                    <a:pt x="0" y="1"/>
                    <a:pt x="0" y="1"/>
                    <a:pt x="0" y="1"/>
                  </a:cubicBezTo>
                  <a:cubicBezTo>
                    <a:pt x="1" y="1"/>
                    <a:pt x="1" y="1"/>
                    <a:pt x="1" y="1"/>
                  </a:cubicBezTo>
                  <a:cubicBezTo>
                    <a:pt x="1" y="1"/>
                    <a:pt x="2" y="1"/>
                    <a:pt x="2" y="1"/>
                  </a:cubicBezTo>
                  <a:cubicBezTo>
                    <a:pt x="2" y="1"/>
                    <a:pt x="2" y="1"/>
                    <a:pt x="2" y="1"/>
                  </a:cubicBezTo>
                  <a:cubicBezTo>
                    <a:pt x="2" y="1"/>
                    <a:pt x="2" y="1"/>
                    <a:pt x="2" y="1"/>
                  </a:cubicBezTo>
                  <a:cubicBezTo>
                    <a:pt x="2" y="1"/>
                    <a:pt x="1" y="1"/>
                    <a:pt x="1" y="1"/>
                  </a:cubicBez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229"/>
            <p:cNvSpPr/>
            <p:nvPr/>
          </p:nvSpPr>
          <p:spPr bwMode="auto">
            <a:xfrm>
              <a:off x="1296" y="1129"/>
              <a:ext cx="4" cy="4"/>
            </a:xfrm>
            <a:custGeom>
              <a:avLst/>
              <a:gdLst>
                <a:gd name="T0" fmla="*/ 1 w 1"/>
                <a:gd name="T1" fmla="*/ 0 h 1"/>
                <a:gd name="T2" fmla="*/ 0 w 1"/>
                <a:gd name="T3" fmla="*/ 0 h 1"/>
                <a:gd name="T4" fmla="*/ 0 w 1"/>
                <a:gd name="T5" fmla="*/ 0 h 1"/>
                <a:gd name="T6" fmla="*/ 0 w 1"/>
                <a:gd name="T7" fmla="*/ 0 h 1"/>
                <a:gd name="T8" fmla="*/ 0 w 1"/>
                <a:gd name="T9" fmla="*/ 1 h 1"/>
                <a:gd name="T10" fmla="*/ 1 w 1"/>
                <a:gd name="T11" fmla="*/ 1 h 1"/>
                <a:gd name="T12" fmla="*/ 1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1"/>
                    <a:pt x="0" y="0"/>
                    <a:pt x="0" y="0"/>
                  </a:cubicBezTo>
                  <a:cubicBezTo>
                    <a:pt x="0" y="0"/>
                    <a:pt x="0" y="0"/>
                    <a:pt x="0" y="0"/>
                  </a:cubicBezTo>
                  <a:cubicBezTo>
                    <a:pt x="0" y="0"/>
                    <a:pt x="0" y="0"/>
                    <a:pt x="0" y="0"/>
                  </a:cubicBezTo>
                  <a:cubicBezTo>
                    <a:pt x="0" y="1"/>
                    <a:pt x="0" y="1"/>
                    <a:pt x="0" y="1"/>
                  </a:cubicBezTo>
                  <a:cubicBezTo>
                    <a:pt x="0"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230"/>
            <p:cNvSpPr/>
            <p:nvPr/>
          </p:nvSpPr>
          <p:spPr bwMode="auto">
            <a:xfrm>
              <a:off x="1280" y="1125"/>
              <a:ext cx="4" cy="4"/>
            </a:xfrm>
            <a:custGeom>
              <a:avLst/>
              <a:gdLst>
                <a:gd name="T0" fmla="*/ 1 w 1"/>
                <a:gd name="T1" fmla="*/ 1 h 1"/>
                <a:gd name="T2" fmla="*/ 0 w 1"/>
                <a:gd name="T3" fmla="*/ 1 h 1"/>
                <a:gd name="T4" fmla="*/ 0 w 1"/>
                <a:gd name="T5" fmla="*/ 1 h 1"/>
                <a:gd name="T6" fmla="*/ 0 w 1"/>
                <a:gd name="T7" fmla="*/ 1 h 1"/>
                <a:gd name="T8" fmla="*/ 0 w 1"/>
                <a:gd name="T9" fmla="*/ 1 h 1"/>
                <a:gd name="T10" fmla="*/ 1 w 1"/>
                <a:gd name="T11" fmla="*/ 1 h 1"/>
                <a:gd name="T12" fmla="*/ 1 w 1"/>
                <a:gd name="T13" fmla="*/ 1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1"/>
                    <a:pt x="0" y="0"/>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231"/>
            <p:cNvSpPr/>
            <p:nvPr/>
          </p:nvSpPr>
          <p:spPr bwMode="auto">
            <a:xfrm>
              <a:off x="1276" y="1125"/>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1232"/>
            <p:cNvSpPr/>
            <p:nvPr/>
          </p:nvSpPr>
          <p:spPr bwMode="auto">
            <a:xfrm>
              <a:off x="1276" y="1208"/>
              <a:ext cx="4" cy="0"/>
            </a:xfrm>
            <a:custGeom>
              <a:avLst/>
              <a:gdLst>
                <a:gd name="T0" fmla="*/ 1 w 1"/>
                <a:gd name="T1" fmla="*/ 1 w 1"/>
                <a:gd name="T2" fmla="*/ 0 w 1"/>
                <a:gd name="T3" fmla="*/ 0 w 1"/>
                <a:gd name="T4" fmla="*/ 1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1233"/>
            <p:cNvSpPr/>
            <p:nvPr/>
          </p:nvSpPr>
          <p:spPr bwMode="auto">
            <a:xfrm>
              <a:off x="1218" y="1220"/>
              <a:ext cx="62" cy="16"/>
            </a:xfrm>
            <a:custGeom>
              <a:avLst/>
              <a:gdLst>
                <a:gd name="T0" fmla="*/ 10 w 15"/>
                <a:gd name="T1" fmla="*/ 3 h 4"/>
                <a:gd name="T2" fmla="*/ 10 w 15"/>
                <a:gd name="T3" fmla="*/ 3 h 4"/>
                <a:gd name="T4" fmla="*/ 9 w 15"/>
                <a:gd name="T5" fmla="*/ 3 h 4"/>
                <a:gd name="T6" fmla="*/ 12 w 15"/>
                <a:gd name="T7" fmla="*/ 3 h 4"/>
                <a:gd name="T8" fmla="*/ 12 w 15"/>
                <a:gd name="T9" fmla="*/ 3 h 4"/>
                <a:gd name="T10" fmla="*/ 10 w 15"/>
                <a:gd name="T11" fmla="*/ 3 h 4"/>
                <a:gd name="T12" fmla="*/ 10 w 15"/>
                <a:gd name="T13" fmla="*/ 3 h 4"/>
                <a:gd name="T14" fmla="*/ 12 w 15"/>
                <a:gd name="T15" fmla="*/ 4 h 4"/>
                <a:gd name="T16" fmla="*/ 12 w 15"/>
                <a:gd name="T17" fmla="*/ 3 h 4"/>
                <a:gd name="T18" fmla="*/ 12 w 15"/>
                <a:gd name="T19" fmla="*/ 3 h 4"/>
                <a:gd name="T20" fmla="*/ 13 w 15"/>
                <a:gd name="T21" fmla="*/ 3 h 4"/>
                <a:gd name="T22" fmla="*/ 14 w 15"/>
                <a:gd name="T23" fmla="*/ 3 h 4"/>
                <a:gd name="T24" fmla="*/ 15 w 15"/>
                <a:gd name="T25" fmla="*/ 3 h 4"/>
                <a:gd name="T26" fmla="*/ 15 w 15"/>
                <a:gd name="T27" fmla="*/ 3 h 4"/>
                <a:gd name="T28" fmla="*/ 14 w 15"/>
                <a:gd name="T29" fmla="*/ 2 h 4"/>
                <a:gd name="T30" fmla="*/ 13 w 15"/>
                <a:gd name="T31" fmla="*/ 3 h 4"/>
                <a:gd name="T32" fmla="*/ 13 w 15"/>
                <a:gd name="T33" fmla="*/ 3 h 4"/>
                <a:gd name="T34" fmla="*/ 12 w 15"/>
                <a:gd name="T35" fmla="*/ 3 h 4"/>
                <a:gd name="T36" fmla="*/ 9 w 15"/>
                <a:gd name="T37" fmla="*/ 2 h 4"/>
                <a:gd name="T38" fmla="*/ 9 w 15"/>
                <a:gd name="T39" fmla="*/ 2 h 4"/>
                <a:gd name="T40" fmla="*/ 9 w 15"/>
                <a:gd name="T41" fmla="*/ 2 h 4"/>
                <a:gd name="T42" fmla="*/ 9 w 15"/>
                <a:gd name="T43" fmla="*/ 2 h 4"/>
                <a:gd name="T44" fmla="*/ 9 w 15"/>
                <a:gd name="T45" fmla="*/ 2 h 4"/>
                <a:gd name="T46" fmla="*/ 9 w 15"/>
                <a:gd name="T47" fmla="*/ 2 h 4"/>
                <a:gd name="T48" fmla="*/ 9 w 15"/>
                <a:gd name="T49" fmla="*/ 2 h 4"/>
                <a:gd name="T50" fmla="*/ 10 w 15"/>
                <a:gd name="T51" fmla="*/ 2 h 4"/>
                <a:gd name="T52" fmla="*/ 10 w 15"/>
                <a:gd name="T53" fmla="*/ 2 h 4"/>
                <a:gd name="T54" fmla="*/ 11 w 15"/>
                <a:gd name="T55" fmla="*/ 2 h 4"/>
                <a:gd name="T56" fmla="*/ 11 w 15"/>
                <a:gd name="T57" fmla="*/ 1 h 4"/>
                <a:gd name="T58" fmla="*/ 11 w 15"/>
                <a:gd name="T59" fmla="*/ 1 h 4"/>
                <a:gd name="T60" fmla="*/ 9 w 15"/>
                <a:gd name="T61" fmla="*/ 1 h 4"/>
                <a:gd name="T62" fmla="*/ 8 w 15"/>
                <a:gd name="T63" fmla="*/ 1 h 4"/>
                <a:gd name="T64" fmla="*/ 8 w 15"/>
                <a:gd name="T65" fmla="*/ 1 h 4"/>
                <a:gd name="T66" fmla="*/ 7 w 15"/>
                <a:gd name="T67" fmla="*/ 1 h 4"/>
                <a:gd name="T68" fmla="*/ 7 w 15"/>
                <a:gd name="T69" fmla="*/ 1 h 4"/>
                <a:gd name="T70" fmla="*/ 7 w 15"/>
                <a:gd name="T71" fmla="*/ 1 h 4"/>
                <a:gd name="T72" fmla="*/ 1 w 15"/>
                <a:gd name="T73" fmla="*/ 0 h 4"/>
                <a:gd name="T74" fmla="*/ 0 w 15"/>
                <a:gd name="T75" fmla="*/ 0 h 4"/>
                <a:gd name="T76" fmla="*/ 3 w 15"/>
                <a:gd name="T77" fmla="*/ 1 h 4"/>
                <a:gd name="T78" fmla="*/ 7 w 15"/>
                <a:gd name="T79" fmla="*/ 1 h 4"/>
                <a:gd name="T80" fmla="*/ 8 w 15"/>
                <a:gd name="T81" fmla="*/ 2 h 4"/>
                <a:gd name="T82" fmla="*/ 9 w 15"/>
                <a:gd name="T83" fmla="*/ 2 h 4"/>
                <a:gd name="T84" fmla="*/ 9 w 15"/>
                <a:gd name="T85" fmla="*/ 2 h 4"/>
                <a:gd name="T86" fmla="*/ 8 w 15"/>
                <a:gd name="T87" fmla="*/ 2 h 4"/>
                <a:gd name="T88" fmla="*/ 8 w 15"/>
                <a:gd name="T89" fmla="*/ 2 h 4"/>
                <a:gd name="T90" fmla="*/ 6 w 15"/>
                <a:gd name="T91" fmla="*/ 2 h 4"/>
                <a:gd name="T92" fmla="*/ 6 w 15"/>
                <a:gd name="T93" fmla="*/ 2 h 4"/>
                <a:gd name="T94" fmla="*/ 6 w 15"/>
                <a:gd name="T95" fmla="*/ 2 h 4"/>
                <a:gd name="T96" fmla="*/ 8 w 15"/>
                <a:gd name="T97" fmla="*/ 2 h 4"/>
                <a:gd name="T98" fmla="*/ 9 w 15"/>
                <a:gd name="T9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 h="4">
                  <a:moveTo>
                    <a:pt x="9" y="3"/>
                  </a:moveTo>
                  <a:cubicBezTo>
                    <a:pt x="9" y="3"/>
                    <a:pt x="9" y="3"/>
                    <a:pt x="10" y="3"/>
                  </a:cubicBezTo>
                  <a:cubicBezTo>
                    <a:pt x="10" y="3"/>
                    <a:pt x="10" y="3"/>
                    <a:pt x="10" y="3"/>
                  </a:cubicBezTo>
                  <a:cubicBezTo>
                    <a:pt x="10" y="3"/>
                    <a:pt x="10" y="3"/>
                    <a:pt x="10" y="3"/>
                  </a:cubicBezTo>
                  <a:cubicBezTo>
                    <a:pt x="9" y="3"/>
                    <a:pt x="9" y="3"/>
                    <a:pt x="9" y="3"/>
                  </a:cubicBezTo>
                  <a:cubicBezTo>
                    <a:pt x="9" y="3"/>
                    <a:pt x="9" y="3"/>
                    <a:pt x="9" y="3"/>
                  </a:cubicBezTo>
                  <a:cubicBezTo>
                    <a:pt x="10" y="3"/>
                    <a:pt x="11" y="3"/>
                    <a:pt x="12" y="3"/>
                  </a:cubicBezTo>
                  <a:cubicBezTo>
                    <a:pt x="12" y="3"/>
                    <a:pt x="12" y="3"/>
                    <a:pt x="12" y="3"/>
                  </a:cubicBezTo>
                  <a:cubicBezTo>
                    <a:pt x="12" y="3"/>
                    <a:pt x="12" y="3"/>
                    <a:pt x="12" y="3"/>
                  </a:cubicBezTo>
                  <a:cubicBezTo>
                    <a:pt x="12" y="3"/>
                    <a:pt x="12" y="3"/>
                    <a:pt x="12" y="3"/>
                  </a:cubicBezTo>
                  <a:cubicBezTo>
                    <a:pt x="12" y="3"/>
                    <a:pt x="11" y="3"/>
                    <a:pt x="11" y="3"/>
                  </a:cubicBezTo>
                  <a:cubicBezTo>
                    <a:pt x="10" y="3"/>
                    <a:pt x="10" y="3"/>
                    <a:pt x="10" y="3"/>
                  </a:cubicBezTo>
                  <a:cubicBezTo>
                    <a:pt x="10" y="3"/>
                    <a:pt x="10" y="3"/>
                    <a:pt x="10" y="3"/>
                  </a:cubicBezTo>
                  <a:cubicBezTo>
                    <a:pt x="10" y="3"/>
                    <a:pt x="10" y="3"/>
                    <a:pt x="10" y="3"/>
                  </a:cubicBezTo>
                  <a:cubicBezTo>
                    <a:pt x="11" y="3"/>
                    <a:pt x="12" y="3"/>
                    <a:pt x="12" y="3"/>
                  </a:cubicBezTo>
                  <a:cubicBezTo>
                    <a:pt x="12" y="3"/>
                    <a:pt x="12" y="4"/>
                    <a:pt x="12" y="4"/>
                  </a:cubicBezTo>
                  <a:cubicBezTo>
                    <a:pt x="12" y="4"/>
                    <a:pt x="12" y="4"/>
                    <a:pt x="12" y="4"/>
                  </a:cubicBezTo>
                  <a:cubicBezTo>
                    <a:pt x="13" y="3"/>
                    <a:pt x="12" y="3"/>
                    <a:pt x="12" y="3"/>
                  </a:cubicBezTo>
                  <a:cubicBezTo>
                    <a:pt x="12" y="3"/>
                    <a:pt x="12" y="3"/>
                    <a:pt x="12" y="3"/>
                  </a:cubicBezTo>
                  <a:cubicBezTo>
                    <a:pt x="12" y="3"/>
                    <a:pt x="12" y="3"/>
                    <a:pt x="12" y="3"/>
                  </a:cubicBezTo>
                  <a:cubicBezTo>
                    <a:pt x="12" y="3"/>
                    <a:pt x="13" y="3"/>
                    <a:pt x="13" y="3"/>
                  </a:cubicBezTo>
                  <a:cubicBezTo>
                    <a:pt x="13" y="3"/>
                    <a:pt x="13" y="3"/>
                    <a:pt x="13" y="3"/>
                  </a:cubicBezTo>
                  <a:cubicBezTo>
                    <a:pt x="13" y="3"/>
                    <a:pt x="13" y="3"/>
                    <a:pt x="13" y="3"/>
                  </a:cubicBezTo>
                  <a:cubicBezTo>
                    <a:pt x="13" y="3"/>
                    <a:pt x="13" y="3"/>
                    <a:pt x="14" y="3"/>
                  </a:cubicBezTo>
                  <a:cubicBezTo>
                    <a:pt x="14" y="3"/>
                    <a:pt x="14" y="3"/>
                    <a:pt x="14" y="3"/>
                  </a:cubicBezTo>
                  <a:cubicBezTo>
                    <a:pt x="14" y="3"/>
                    <a:pt x="14" y="3"/>
                    <a:pt x="15" y="3"/>
                  </a:cubicBezTo>
                  <a:cubicBezTo>
                    <a:pt x="15" y="3"/>
                    <a:pt x="15" y="3"/>
                    <a:pt x="15" y="3"/>
                  </a:cubicBezTo>
                  <a:cubicBezTo>
                    <a:pt x="15" y="3"/>
                    <a:pt x="15" y="3"/>
                    <a:pt x="15" y="3"/>
                  </a:cubicBezTo>
                  <a:cubicBezTo>
                    <a:pt x="14" y="3"/>
                    <a:pt x="14" y="3"/>
                    <a:pt x="14" y="3"/>
                  </a:cubicBezTo>
                  <a:cubicBezTo>
                    <a:pt x="14" y="3"/>
                    <a:pt x="14" y="3"/>
                    <a:pt x="14" y="2"/>
                  </a:cubicBezTo>
                  <a:cubicBezTo>
                    <a:pt x="13" y="2"/>
                    <a:pt x="13" y="3"/>
                    <a:pt x="13" y="3"/>
                  </a:cubicBezTo>
                  <a:cubicBezTo>
                    <a:pt x="13" y="3"/>
                    <a:pt x="13" y="3"/>
                    <a:pt x="13" y="3"/>
                  </a:cubicBezTo>
                  <a:cubicBezTo>
                    <a:pt x="13" y="3"/>
                    <a:pt x="13" y="3"/>
                    <a:pt x="13" y="3"/>
                  </a:cubicBezTo>
                  <a:cubicBezTo>
                    <a:pt x="13" y="3"/>
                    <a:pt x="13" y="3"/>
                    <a:pt x="13" y="3"/>
                  </a:cubicBezTo>
                  <a:cubicBezTo>
                    <a:pt x="13" y="3"/>
                    <a:pt x="12" y="3"/>
                    <a:pt x="12" y="3"/>
                  </a:cubicBezTo>
                  <a:cubicBezTo>
                    <a:pt x="12" y="3"/>
                    <a:pt x="12" y="3"/>
                    <a:pt x="12" y="3"/>
                  </a:cubicBezTo>
                  <a:cubicBezTo>
                    <a:pt x="12" y="3"/>
                    <a:pt x="12" y="3"/>
                    <a:pt x="12" y="3"/>
                  </a:cubicBezTo>
                  <a:cubicBezTo>
                    <a:pt x="11" y="3"/>
                    <a:pt x="10" y="2"/>
                    <a:pt x="9" y="2"/>
                  </a:cubicBezTo>
                  <a:cubicBezTo>
                    <a:pt x="9" y="2"/>
                    <a:pt x="9" y="2"/>
                    <a:pt x="9" y="2"/>
                  </a:cubicBezTo>
                  <a:cubicBezTo>
                    <a:pt x="9" y="2"/>
                    <a:pt x="9" y="2"/>
                    <a:pt x="9" y="2"/>
                  </a:cubicBezTo>
                  <a:cubicBezTo>
                    <a:pt x="8" y="2"/>
                    <a:pt x="8" y="2"/>
                    <a:pt x="8" y="2"/>
                  </a:cubicBezTo>
                  <a:cubicBezTo>
                    <a:pt x="8" y="2"/>
                    <a:pt x="8" y="2"/>
                    <a:pt x="9" y="2"/>
                  </a:cubicBezTo>
                  <a:cubicBezTo>
                    <a:pt x="9" y="2"/>
                    <a:pt x="9" y="2"/>
                    <a:pt x="9" y="2"/>
                  </a:cubicBezTo>
                  <a:cubicBezTo>
                    <a:pt x="9" y="2"/>
                    <a:pt x="9" y="2"/>
                    <a:pt x="9" y="2"/>
                  </a:cubicBezTo>
                  <a:cubicBezTo>
                    <a:pt x="9" y="2"/>
                    <a:pt x="9" y="2"/>
                    <a:pt x="9" y="2"/>
                  </a:cubicBezTo>
                  <a:cubicBezTo>
                    <a:pt x="9" y="2"/>
                    <a:pt x="9" y="2"/>
                    <a:pt x="9" y="2"/>
                  </a:cubicBezTo>
                  <a:cubicBezTo>
                    <a:pt x="9" y="2"/>
                    <a:pt x="9" y="2"/>
                    <a:pt x="10" y="2"/>
                  </a:cubicBezTo>
                  <a:cubicBezTo>
                    <a:pt x="9" y="2"/>
                    <a:pt x="9" y="2"/>
                    <a:pt x="9" y="2"/>
                  </a:cubicBezTo>
                  <a:cubicBezTo>
                    <a:pt x="9" y="2"/>
                    <a:pt x="9" y="2"/>
                    <a:pt x="9" y="2"/>
                  </a:cubicBezTo>
                  <a:cubicBezTo>
                    <a:pt x="9" y="2"/>
                    <a:pt x="9" y="2"/>
                    <a:pt x="9" y="2"/>
                  </a:cubicBezTo>
                  <a:cubicBezTo>
                    <a:pt x="9" y="2"/>
                    <a:pt x="9" y="2"/>
                    <a:pt x="10" y="2"/>
                  </a:cubicBezTo>
                  <a:cubicBezTo>
                    <a:pt x="10" y="2"/>
                    <a:pt x="10" y="2"/>
                    <a:pt x="10" y="2"/>
                  </a:cubicBezTo>
                  <a:cubicBezTo>
                    <a:pt x="10" y="1"/>
                    <a:pt x="10" y="2"/>
                    <a:pt x="10" y="2"/>
                  </a:cubicBezTo>
                  <a:cubicBezTo>
                    <a:pt x="10" y="2"/>
                    <a:pt x="10" y="2"/>
                    <a:pt x="10" y="2"/>
                  </a:cubicBezTo>
                  <a:cubicBezTo>
                    <a:pt x="10" y="2"/>
                    <a:pt x="10" y="2"/>
                    <a:pt x="10" y="2"/>
                  </a:cubicBezTo>
                  <a:cubicBezTo>
                    <a:pt x="11" y="2"/>
                    <a:pt x="11" y="2"/>
                    <a:pt x="11" y="2"/>
                  </a:cubicBezTo>
                  <a:cubicBezTo>
                    <a:pt x="11" y="2"/>
                    <a:pt x="11" y="2"/>
                    <a:pt x="11" y="2"/>
                  </a:cubicBezTo>
                  <a:cubicBezTo>
                    <a:pt x="11" y="2"/>
                    <a:pt x="11" y="1"/>
                    <a:pt x="11" y="1"/>
                  </a:cubicBezTo>
                  <a:cubicBezTo>
                    <a:pt x="11" y="1"/>
                    <a:pt x="11" y="1"/>
                    <a:pt x="11" y="1"/>
                  </a:cubicBezTo>
                  <a:cubicBezTo>
                    <a:pt x="11" y="1"/>
                    <a:pt x="11" y="1"/>
                    <a:pt x="11" y="1"/>
                  </a:cubicBezTo>
                  <a:cubicBezTo>
                    <a:pt x="10" y="1"/>
                    <a:pt x="10" y="1"/>
                    <a:pt x="9" y="1"/>
                  </a:cubicBezTo>
                  <a:cubicBezTo>
                    <a:pt x="9" y="1"/>
                    <a:pt x="9" y="1"/>
                    <a:pt x="9" y="1"/>
                  </a:cubicBezTo>
                  <a:cubicBezTo>
                    <a:pt x="9" y="1"/>
                    <a:pt x="9" y="1"/>
                    <a:pt x="9" y="1"/>
                  </a:cubicBezTo>
                  <a:cubicBezTo>
                    <a:pt x="9" y="1"/>
                    <a:pt x="8" y="1"/>
                    <a:pt x="8" y="1"/>
                  </a:cubicBezTo>
                  <a:cubicBezTo>
                    <a:pt x="8" y="1"/>
                    <a:pt x="8" y="1"/>
                    <a:pt x="8" y="1"/>
                  </a:cubicBezTo>
                  <a:cubicBezTo>
                    <a:pt x="8" y="1"/>
                    <a:pt x="8" y="1"/>
                    <a:pt x="8" y="1"/>
                  </a:cubicBezTo>
                  <a:cubicBezTo>
                    <a:pt x="8" y="1"/>
                    <a:pt x="8"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5" y="1"/>
                    <a:pt x="4" y="1"/>
                    <a:pt x="3" y="1"/>
                  </a:cubicBezTo>
                  <a:cubicBezTo>
                    <a:pt x="2" y="0"/>
                    <a:pt x="1" y="0"/>
                    <a:pt x="1" y="0"/>
                  </a:cubicBezTo>
                  <a:cubicBezTo>
                    <a:pt x="1" y="0"/>
                    <a:pt x="0" y="0"/>
                    <a:pt x="0" y="0"/>
                  </a:cubicBezTo>
                  <a:cubicBezTo>
                    <a:pt x="0" y="0"/>
                    <a:pt x="0" y="0"/>
                    <a:pt x="0" y="0"/>
                  </a:cubicBezTo>
                  <a:cubicBezTo>
                    <a:pt x="0" y="0"/>
                    <a:pt x="0" y="0"/>
                    <a:pt x="1" y="1"/>
                  </a:cubicBezTo>
                  <a:cubicBezTo>
                    <a:pt x="1" y="1"/>
                    <a:pt x="2" y="1"/>
                    <a:pt x="3" y="1"/>
                  </a:cubicBezTo>
                  <a:cubicBezTo>
                    <a:pt x="4" y="1"/>
                    <a:pt x="5" y="1"/>
                    <a:pt x="7" y="1"/>
                  </a:cubicBezTo>
                  <a:cubicBezTo>
                    <a:pt x="7" y="1"/>
                    <a:pt x="7" y="1"/>
                    <a:pt x="7" y="1"/>
                  </a:cubicBezTo>
                  <a:cubicBezTo>
                    <a:pt x="7" y="1"/>
                    <a:pt x="7" y="1"/>
                    <a:pt x="7" y="1"/>
                  </a:cubicBezTo>
                  <a:cubicBezTo>
                    <a:pt x="7" y="2"/>
                    <a:pt x="8" y="2"/>
                    <a:pt x="8" y="2"/>
                  </a:cubicBezTo>
                  <a:cubicBezTo>
                    <a:pt x="8" y="1"/>
                    <a:pt x="8" y="2"/>
                    <a:pt x="8" y="2"/>
                  </a:cubicBezTo>
                  <a:cubicBezTo>
                    <a:pt x="8"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7" y="2"/>
                    <a:pt x="7"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7" y="2"/>
                    <a:pt x="7" y="2"/>
                    <a:pt x="8" y="2"/>
                  </a:cubicBezTo>
                  <a:cubicBezTo>
                    <a:pt x="8" y="2"/>
                    <a:pt x="8" y="2"/>
                    <a:pt x="8" y="2"/>
                  </a:cubicBezTo>
                  <a:cubicBezTo>
                    <a:pt x="8" y="3"/>
                    <a:pt x="8" y="3"/>
                    <a:pt x="9" y="3"/>
                  </a:cubicBezTo>
                  <a:cubicBezTo>
                    <a:pt x="9" y="3"/>
                    <a:pt x="9" y="3"/>
                    <a:pt x="9" y="3"/>
                  </a:cubicBezTo>
                  <a:cubicBezTo>
                    <a:pt x="9" y="3"/>
                    <a:pt x="9" y="3"/>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1234"/>
            <p:cNvSpPr/>
            <p:nvPr/>
          </p:nvSpPr>
          <p:spPr bwMode="auto">
            <a:xfrm>
              <a:off x="1259" y="1261"/>
              <a:ext cx="4" cy="4"/>
            </a:xfrm>
            <a:custGeom>
              <a:avLst/>
              <a:gdLst>
                <a:gd name="T0" fmla="*/ 0 w 1"/>
                <a:gd name="T1" fmla="*/ 0 h 1"/>
                <a:gd name="T2" fmla="*/ 0 w 1"/>
                <a:gd name="T3" fmla="*/ 1 h 1"/>
                <a:gd name="T4" fmla="*/ 0 w 1"/>
                <a:gd name="T5" fmla="*/ 1 h 1"/>
                <a:gd name="T6" fmla="*/ 1 w 1"/>
                <a:gd name="T7" fmla="*/ 1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1"/>
                  </a:cubicBezTo>
                  <a:cubicBezTo>
                    <a:pt x="0" y="1"/>
                    <a:pt x="0" y="1"/>
                    <a:pt x="0" y="1"/>
                  </a:cubicBezTo>
                  <a:cubicBezTo>
                    <a:pt x="1" y="1"/>
                    <a:pt x="1" y="1"/>
                    <a:pt x="1" y="1"/>
                  </a:cubicBezTo>
                  <a:cubicBezTo>
                    <a:pt x="1" y="1"/>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1235"/>
            <p:cNvSpPr/>
            <p:nvPr/>
          </p:nvSpPr>
          <p:spPr bwMode="auto">
            <a:xfrm>
              <a:off x="1251" y="1141"/>
              <a:ext cx="4" cy="5"/>
            </a:xfrm>
            <a:custGeom>
              <a:avLst/>
              <a:gdLst>
                <a:gd name="T0" fmla="*/ 0 w 1"/>
                <a:gd name="T1" fmla="*/ 0 h 1"/>
                <a:gd name="T2" fmla="*/ 0 w 1"/>
                <a:gd name="T3" fmla="*/ 0 h 1"/>
                <a:gd name="T4" fmla="*/ 1 w 1"/>
                <a:gd name="T5" fmla="*/ 1 h 1"/>
                <a:gd name="T6" fmla="*/ 1 w 1"/>
                <a:gd name="T7" fmla="*/ 0 h 1"/>
                <a:gd name="T8" fmla="*/ 0 w 1"/>
                <a:gd name="T9" fmla="*/ 0 h 1"/>
                <a:gd name="T10" fmla="*/ 0 w 1"/>
                <a:gd name="T11" fmla="*/ 0 h 1"/>
                <a:gd name="T12" fmla="*/ 0 w 1"/>
                <a:gd name="T13" fmla="*/ 0 h 1"/>
                <a:gd name="T14" fmla="*/ 0 w 1"/>
                <a:gd name="T15" fmla="*/ 0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0"/>
                    <a:pt x="0" y="0"/>
                  </a:cubicBezTo>
                  <a:cubicBezTo>
                    <a:pt x="0" y="1"/>
                    <a:pt x="0" y="1"/>
                    <a:pt x="1" y="1"/>
                  </a:cubicBezTo>
                  <a:cubicBezTo>
                    <a:pt x="1" y="1"/>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1236"/>
            <p:cNvSpPr/>
            <p:nvPr/>
          </p:nvSpPr>
          <p:spPr bwMode="auto">
            <a:xfrm>
              <a:off x="1243" y="1460"/>
              <a:ext cx="8" cy="0"/>
            </a:xfrm>
            <a:custGeom>
              <a:avLst/>
              <a:gdLst>
                <a:gd name="T0" fmla="*/ 2 w 2"/>
                <a:gd name="T1" fmla="*/ 1 w 2"/>
                <a:gd name="T2" fmla="*/ 0 w 2"/>
                <a:gd name="T3" fmla="*/ 0 w 2"/>
                <a:gd name="T4" fmla="*/ 0 w 2"/>
                <a:gd name="T5" fmla="*/ 0 w 2"/>
                <a:gd name="T6" fmla="*/ 1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2"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1237"/>
            <p:cNvSpPr/>
            <p:nvPr/>
          </p:nvSpPr>
          <p:spPr bwMode="auto">
            <a:xfrm>
              <a:off x="1243" y="1447"/>
              <a:ext cx="4" cy="4"/>
            </a:xfrm>
            <a:custGeom>
              <a:avLst/>
              <a:gdLst>
                <a:gd name="T0" fmla="*/ 1 w 1"/>
                <a:gd name="T1" fmla="*/ 0 h 1"/>
                <a:gd name="T2" fmla="*/ 1 w 1"/>
                <a:gd name="T3" fmla="*/ 0 h 1"/>
                <a:gd name="T4" fmla="*/ 1 w 1"/>
                <a:gd name="T5" fmla="*/ 0 h 1"/>
                <a:gd name="T6" fmla="*/ 1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1 h 1"/>
                <a:gd name="T26" fmla="*/ 0 w 1"/>
                <a:gd name="T27" fmla="*/ 0 h 1"/>
                <a:gd name="T28" fmla="*/ 1 w 1"/>
                <a:gd name="T29" fmla="*/ 1 h 1"/>
                <a:gd name="T30" fmla="*/ 1 w 1"/>
                <a:gd name="T31" fmla="*/ 1 h 1"/>
                <a:gd name="T32" fmla="*/ 1 w 1"/>
                <a:gd name="T33" fmla="*/ 1 h 1"/>
                <a:gd name="T34" fmla="*/ 1 w 1"/>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1">
                  <a:moveTo>
                    <a:pt x="1" y="0"/>
                  </a:move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0"/>
                  </a:cubicBezTo>
                  <a:cubicBezTo>
                    <a:pt x="0" y="0"/>
                    <a:pt x="1" y="1"/>
                    <a:pt x="1"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1238"/>
            <p:cNvSpPr/>
            <p:nvPr/>
          </p:nvSpPr>
          <p:spPr bwMode="auto">
            <a:xfrm>
              <a:off x="1239" y="1406"/>
              <a:ext cx="4" cy="4"/>
            </a:xfrm>
            <a:custGeom>
              <a:avLst/>
              <a:gdLst>
                <a:gd name="T0" fmla="*/ 0 w 1"/>
                <a:gd name="T1" fmla="*/ 1 h 1"/>
                <a:gd name="T2" fmla="*/ 0 w 1"/>
                <a:gd name="T3" fmla="*/ 1 h 1"/>
                <a:gd name="T4" fmla="*/ 0 w 1"/>
                <a:gd name="T5" fmla="*/ 1 h 1"/>
                <a:gd name="T6" fmla="*/ 0 w 1"/>
                <a:gd name="T7" fmla="*/ 1 h 1"/>
                <a:gd name="T8" fmla="*/ 1 w 1"/>
                <a:gd name="T9" fmla="*/ 1 h 1"/>
                <a:gd name="T10" fmla="*/ 1 w 1"/>
                <a:gd name="T11" fmla="*/ 1 h 1"/>
                <a:gd name="T12" fmla="*/ 1 w 1"/>
                <a:gd name="T13" fmla="*/ 1 h 1"/>
                <a:gd name="T14" fmla="*/ 1 w 1"/>
                <a:gd name="T15" fmla="*/ 0 h 1"/>
                <a:gd name="T16" fmla="*/ 1 w 1"/>
                <a:gd name="T17" fmla="*/ 0 h 1"/>
                <a:gd name="T18" fmla="*/ 1 w 1"/>
                <a:gd name="T19" fmla="*/ 0 h 1"/>
                <a:gd name="T20" fmla="*/ 1 w 1"/>
                <a:gd name="T21" fmla="*/ 1 h 1"/>
                <a:gd name="T22" fmla="*/ 1 w 1"/>
                <a:gd name="T23" fmla="*/ 1 h 1"/>
                <a:gd name="T24" fmla="*/ 1 w 1"/>
                <a:gd name="T25" fmla="*/ 1 h 1"/>
                <a:gd name="T26" fmla="*/ 0 w 1"/>
                <a:gd name="T2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0" y="1"/>
                  </a:moveTo>
                  <a:cubicBezTo>
                    <a:pt x="0" y="1"/>
                    <a:pt x="0" y="1"/>
                    <a:pt x="0" y="1"/>
                  </a:cubicBezTo>
                  <a:cubicBezTo>
                    <a:pt x="0" y="1"/>
                    <a:pt x="0" y="1"/>
                    <a:pt x="0" y="1"/>
                  </a:cubicBezTo>
                  <a:cubicBezTo>
                    <a:pt x="0" y="1"/>
                    <a:pt x="0" y="1"/>
                    <a:pt x="0" y="1"/>
                  </a:cubicBezTo>
                  <a:cubicBezTo>
                    <a:pt x="0" y="1"/>
                    <a:pt x="0"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0"/>
                    <a:pt x="1" y="1"/>
                    <a:pt x="1" y="1"/>
                  </a:cubicBezTo>
                  <a:cubicBezTo>
                    <a:pt x="1" y="1"/>
                    <a:pt x="1" y="1"/>
                    <a:pt x="1" y="1"/>
                  </a:cubicBezTo>
                  <a:cubicBezTo>
                    <a:pt x="1" y="1"/>
                    <a:pt x="1" y="1"/>
                    <a:pt x="1"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1239"/>
            <p:cNvSpPr/>
            <p:nvPr/>
          </p:nvSpPr>
          <p:spPr bwMode="auto">
            <a:xfrm>
              <a:off x="1239" y="1439"/>
              <a:ext cx="4" cy="0"/>
            </a:xfrm>
            <a:custGeom>
              <a:avLst/>
              <a:gdLst>
                <a:gd name="T0" fmla="*/ 0 w 1"/>
                <a:gd name="T1" fmla="*/ 1 w 1"/>
                <a:gd name="T2" fmla="*/ 1 w 1"/>
                <a:gd name="T3" fmla="*/ 1 w 1"/>
                <a:gd name="T4" fmla="*/ 0 w 1"/>
                <a:gd name="T5" fmla="*/ 0 w 1"/>
                <a:gd name="T6" fmla="*/ 0 w 1"/>
                <a:gd name="T7" fmla="*/ 0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1240"/>
            <p:cNvSpPr/>
            <p:nvPr/>
          </p:nvSpPr>
          <p:spPr bwMode="auto">
            <a:xfrm>
              <a:off x="1235" y="1422"/>
              <a:ext cx="0" cy="4"/>
            </a:xfrm>
            <a:custGeom>
              <a:avLst/>
              <a:gdLst>
                <a:gd name="T0" fmla="*/ 0 h 1"/>
                <a:gd name="T1" fmla="*/ 0 h 1"/>
                <a:gd name="T2" fmla="*/ 0 h 1"/>
                <a:gd name="T3" fmla="*/ 0 h 1"/>
                <a:gd name="T4" fmla="*/ 0 h 1"/>
                <a:gd name="T5" fmla="*/ 1 h 1"/>
                <a:gd name="T6" fmla="*/ 0 h 1"/>
                <a:gd name="T7" fmla="*/ 0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1241"/>
            <p:cNvSpPr/>
            <p:nvPr/>
          </p:nvSpPr>
          <p:spPr bwMode="auto">
            <a:xfrm>
              <a:off x="1231" y="1348"/>
              <a:ext cx="4" cy="0"/>
            </a:xfrm>
            <a:custGeom>
              <a:avLst/>
              <a:gdLst>
                <a:gd name="T0" fmla="*/ 0 w 1"/>
                <a:gd name="T1" fmla="*/ 0 w 1"/>
                <a:gd name="T2" fmla="*/ 0 w 1"/>
                <a:gd name="T3" fmla="*/ 0 w 1"/>
                <a:gd name="T4" fmla="*/ 0 w 1"/>
                <a:gd name="T5" fmla="*/ 0 w 1"/>
                <a:gd name="T6" fmla="*/ 0 w 1"/>
                <a:gd name="T7" fmla="*/ 0 w 1"/>
                <a:gd name="T8" fmla="*/ 0 w 1"/>
                <a:gd name="T9" fmla="*/ 0 w 1"/>
                <a:gd name="T10" fmla="*/ 0 w 1"/>
                <a:gd name="T11"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1242"/>
            <p:cNvSpPr/>
            <p:nvPr/>
          </p:nvSpPr>
          <p:spPr bwMode="auto">
            <a:xfrm>
              <a:off x="1222" y="1381"/>
              <a:ext cx="5" cy="4"/>
            </a:xfrm>
            <a:custGeom>
              <a:avLst/>
              <a:gdLst>
                <a:gd name="T0" fmla="*/ 1 w 1"/>
                <a:gd name="T1" fmla="*/ 0 h 1"/>
                <a:gd name="T2" fmla="*/ 1 w 1"/>
                <a:gd name="T3" fmla="*/ 0 h 1"/>
                <a:gd name="T4" fmla="*/ 1 w 1"/>
                <a:gd name="T5" fmla="*/ 0 h 1"/>
                <a:gd name="T6" fmla="*/ 0 w 1"/>
                <a:gd name="T7" fmla="*/ 0 h 1"/>
                <a:gd name="T8" fmla="*/ 0 w 1"/>
                <a:gd name="T9" fmla="*/ 0 h 1"/>
                <a:gd name="T10" fmla="*/ 1 w 1"/>
                <a:gd name="T11" fmla="*/ 1 h 1"/>
                <a:gd name="T12" fmla="*/ 1 w 1"/>
                <a:gd name="T13" fmla="*/ 1 h 1"/>
                <a:gd name="T14" fmla="*/ 1 w 1"/>
                <a:gd name="T15" fmla="*/ 1 h 1"/>
                <a:gd name="T16" fmla="*/ 1 w 1"/>
                <a:gd name="T17" fmla="*/ 1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1" y="1"/>
                    <a:pt x="1" y="0"/>
                    <a:pt x="1" y="0"/>
                  </a:cubicBezTo>
                  <a:cubicBezTo>
                    <a:pt x="1" y="0"/>
                    <a:pt x="1" y="0"/>
                    <a:pt x="1" y="0"/>
                  </a:cubicBezTo>
                  <a:cubicBezTo>
                    <a:pt x="0" y="0"/>
                    <a:pt x="0" y="0"/>
                    <a:pt x="0" y="0"/>
                  </a:cubicBezTo>
                  <a:cubicBezTo>
                    <a:pt x="0" y="0"/>
                    <a:pt x="0" y="0"/>
                    <a:pt x="0" y="0"/>
                  </a:cubicBezTo>
                  <a:cubicBezTo>
                    <a:pt x="0" y="1"/>
                    <a:pt x="0" y="1"/>
                    <a:pt x="1" y="1"/>
                  </a:cubicBezTo>
                  <a:cubicBezTo>
                    <a:pt x="1" y="1"/>
                    <a:pt x="1" y="1"/>
                    <a:pt x="1"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1243"/>
            <p:cNvSpPr/>
            <p:nvPr/>
          </p:nvSpPr>
          <p:spPr bwMode="auto">
            <a:xfrm>
              <a:off x="1214" y="1451"/>
              <a:ext cx="8" cy="9"/>
            </a:xfrm>
            <a:custGeom>
              <a:avLst/>
              <a:gdLst>
                <a:gd name="T0" fmla="*/ 1 w 2"/>
                <a:gd name="T1" fmla="*/ 1 h 2"/>
                <a:gd name="T2" fmla="*/ 1 w 2"/>
                <a:gd name="T3" fmla="*/ 1 h 2"/>
                <a:gd name="T4" fmla="*/ 1 w 2"/>
                <a:gd name="T5" fmla="*/ 1 h 2"/>
                <a:gd name="T6" fmla="*/ 1 w 2"/>
                <a:gd name="T7" fmla="*/ 1 h 2"/>
                <a:gd name="T8" fmla="*/ 1 w 2"/>
                <a:gd name="T9" fmla="*/ 1 h 2"/>
                <a:gd name="T10" fmla="*/ 2 w 2"/>
                <a:gd name="T11" fmla="*/ 1 h 2"/>
                <a:gd name="T12" fmla="*/ 1 w 2"/>
                <a:gd name="T13" fmla="*/ 1 h 2"/>
                <a:gd name="T14" fmla="*/ 1 w 2"/>
                <a:gd name="T15" fmla="*/ 0 h 2"/>
                <a:gd name="T16" fmla="*/ 1 w 2"/>
                <a:gd name="T17" fmla="*/ 0 h 2"/>
                <a:gd name="T18" fmla="*/ 1 w 2"/>
                <a:gd name="T19" fmla="*/ 1 h 2"/>
                <a:gd name="T20" fmla="*/ 1 w 2"/>
                <a:gd name="T21" fmla="*/ 1 h 2"/>
                <a:gd name="T22" fmla="*/ 1 w 2"/>
                <a:gd name="T23" fmla="*/ 1 h 2"/>
                <a:gd name="T24" fmla="*/ 1 w 2"/>
                <a:gd name="T25" fmla="*/ 1 h 2"/>
                <a:gd name="T26" fmla="*/ 0 w 2"/>
                <a:gd name="T27" fmla="*/ 2 h 2"/>
                <a:gd name="T28" fmla="*/ 0 w 2"/>
                <a:gd name="T29" fmla="*/ 2 h 2"/>
                <a:gd name="T30" fmla="*/ 0 w 2"/>
                <a:gd name="T31" fmla="*/ 2 h 2"/>
                <a:gd name="T32" fmla="*/ 0 w 2"/>
                <a:gd name="T33" fmla="*/ 2 h 2"/>
                <a:gd name="T34" fmla="*/ 0 w 2"/>
                <a:gd name="T35" fmla="*/ 2 h 2"/>
                <a:gd name="T36" fmla="*/ 1 w 2"/>
                <a:gd name="T37" fmla="*/ 2 h 2"/>
                <a:gd name="T38" fmla="*/ 1 w 2"/>
                <a:gd name="T3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1" y="1"/>
                  </a:moveTo>
                  <a:cubicBezTo>
                    <a:pt x="1" y="1"/>
                    <a:pt x="1" y="1"/>
                    <a:pt x="1" y="1"/>
                  </a:cubicBezTo>
                  <a:cubicBezTo>
                    <a:pt x="1" y="1"/>
                    <a:pt x="1" y="1"/>
                    <a:pt x="1" y="1"/>
                  </a:cubicBezTo>
                  <a:cubicBezTo>
                    <a:pt x="1" y="1"/>
                    <a:pt x="1" y="1"/>
                    <a:pt x="1" y="1"/>
                  </a:cubicBezTo>
                  <a:cubicBezTo>
                    <a:pt x="1" y="1"/>
                    <a:pt x="1" y="1"/>
                    <a:pt x="1" y="1"/>
                  </a:cubicBezTo>
                  <a:cubicBezTo>
                    <a:pt x="2" y="1"/>
                    <a:pt x="2" y="1"/>
                    <a:pt x="2" y="1"/>
                  </a:cubicBezTo>
                  <a:cubicBezTo>
                    <a:pt x="2" y="1"/>
                    <a:pt x="2" y="1"/>
                    <a:pt x="1" y="1"/>
                  </a:cubicBezTo>
                  <a:cubicBezTo>
                    <a:pt x="1" y="1"/>
                    <a:pt x="1" y="1"/>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2"/>
                    <a:pt x="1"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1244"/>
            <p:cNvSpPr/>
            <p:nvPr/>
          </p:nvSpPr>
          <p:spPr bwMode="auto">
            <a:xfrm>
              <a:off x="1178" y="1435"/>
              <a:ext cx="8" cy="4"/>
            </a:xfrm>
            <a:custGeom>
              <a:avLst/>
              <a:gdLst>
                <a:gd name="T0" fmla="*/ 2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1 h 1"/>
                <a:gd name="T20" fmla="*/ 1 w 2"/>
                <a:gd name="T21" fmla="*/ 0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2 w 2"/>
                <a:gd name="T4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1">
                  <a:moveTo>
                    <a:pt x="2"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1"/>
                    <a:pt x="0" y="1"/>
                    <a:pt x="0" y="1"/>
                  </a:cubicBezTo>
                  <a:cubicBezTo>
                    <a:pt x="0" y="1"/>
                    <a:pt x="0" y="1"/>
                    <a:pt x="1" y="0"/>
                  </a:cubicBezTo>
                  <a:cubicBezTo>
                    <a:pt x="1" y="0"/>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1245"/>
            <p:cNvSpPr/>
            <p:nvPr/>
          </p:nvSpPr>
          <p:spPr bwMode="auto">
            <a:xfrm>
              <a:off x="1214" y="1121"/>
              <a:ext cx="4" cy="4"/>
            </a:xfrm>
            <a:custGeom>
              <a:avLst/>
              <a:gdLst>
                <a:gd name="T0" fmla="*/ 1 w 1"/>
                <a:gd name="T1" fmla="*/ 1 h 1"/>
                <a:gd name="T2" fmla="*/ 1 w 1"/>
                <a:gd name="T3" fmla="*/ 1 h 1"/>
                <a:gd name="T4" fmla="*/ 1 w 1"/>
                <a:gd name="T5" fmla="*/ 0 h 1"/>
                <a:gd name="T6" fmla="*/ 1 w 1"/>
                <a:gd name="T7" fmla="*/ 0 h 1"/>
                <a:gd name="T8" fmla="*/ 0 w 1"/>
                <a:gd name="T9" fmla="*/ 1 h 1"/>
                <a:gd name="T10" fmla="*/ 0 w 1"/>
                <a:gd name="T11" fmla="*/ 1 h 1"/>
                <a:gd name="T12" fmla="*/ 0 w 1"/>
                <a:gd name="T13" fmla="*/ 1 h 1"/>
                <a:gd name="T14" fmla="*/ 0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1" y="1"/>
                    <a:pt x="1" y="1"/>
                  </a:cubicBezTo>
                  <a:cubicBezTo>
                    <a:pt x="1" y="0"/>
                    <a:pt x="1" y="0"/>
                    <a:pt x="1" y="0"/>
                  </a:cubicBezTo>
                  <a:cubicBezTo>
                    <a:pt x="1" y="0"/>
                    <a:pt x="1" y="0"/>
                    <a:pt x="1" y="0"/>
                  </a:cubicBezTo>
                  <a:cubicBezTo>
                    <a:pt x="0" y="0"/>
                    <a:pt x="0" y="1"/>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1246"/>
            <p:cNvSpPr/>
            <p:nvPr/>
          </p:nvSpPr>
          <p:spPr bwMode="auto">
            <a:xfrm>
              <a:off x="1202" y="1451"/>
              <a:ext cx="12" cy="9"/>
            </a:xfrm>
            <a:custGeom>
              <a:avLst/>
              <a:gdLst>
                <a:gd name="T0" fmla="*/ 1 w 3"/>
                <a:gd name="T1" fmla="*/ 1 h 2"/>
                <a:gd name="T2" fmla="*/ 1 w 3"/>
                <a:gd name="T3" fmla="*/ 1 h 2"/>
                <a:gd name="T4" fmla="*/ 1 w 3"/>
                <a:gd name="T5" fmla="*/ 1 h 2"/>
                <a:gd name="T6" fmla="*/ 1 w 3"/>
                <a:gd name="T7" fmla="*/ 1 h 2"/>
                <a:gd name="T8" fmla="*/ 0 w 3"/>
                <a:gd name="T9" fmla="*/ 1 h 2"/>
                <a:gd name="T10" fmla="*/ 0 w 3"/>
                <a:gd name="T11" fmla="*/ 1 h 2"/>
                <a:gd name="T12" fmla="*/ 0 w 3"/>
                <a:gd name="T13" fmla="*/ 1 h 2"/>
                <a:gd name="T14" fmla="*/ 0 w 3"/>
                <a:gd name="T15" fmla="*/ 1 h 2"/>
                <a:gd name="T16" fmla="*/ 1 w 3"/>
                <a:gd name="T17" fmla="*/ 1 h 2"/>
                <a:gd name="T18" fmla="*/ 1 w 3"/>
                <a:gd name="T19" fmla="*/ 1 h 2"/>
                <a:gd name="T20" fmla="*/ 1 w 3"/>
                <a:gd name="T21" fmla="*/ 1 h 2"/>
                <a:gd name="T22" fmla="*/ 3 w 3"/>
                <a:gd name="T23" fmla="*/ 2 h 2"/>
                <a:gd name="T24" fmla="*/ 3 w 3"/>
                <a:gd name="T25" fmla="*/ 1 h 2"/>
                <a:gd name="T26" fmla="*/ 2 w 3"/>
                <a:gd name="T27" fmla="*/ 1 h 2"/>
                <a:gd name="T28" fmla="*/ 1 w 3"/>
                <a:gd name="T29" fmla="*/ 1 h 2"/>
                <a:gd name="T30" fmla="*/ 1 w 3"/>
                <a:gd name="T31" fmla="*/ 1 h 2"/>
                <a:gd name="T32" fmla="*/ 1 w 3"/>
                <a:gd name="T33" fmla="*/ 1 h 2"/>
                <a:gd name="T34" fmla="*/ 2 w 3"/>
                <a:gd name="T35" fmla="*/ 1 h 2"/>
                <a:gd name="T36" fmla="*/ 3 w 3"/>
                <a:gd name="T37" fmla="*/ 1 h 2"/>
                <a:gd name="T38" fmla="*/ 2 w 3"/>
                <a:gd name="T39" fmla="*/ 1 h 2"/>
                <a:gd name="T40" fmla="*/ 2 w 3"/>
                <a:gd name="T41" fmla="*/ 1 h 2"/>
                <a:gd name="T42" fmla="*/ 2 w 3"/>
                <a:gd name="T43" fmla="*/ 1 h 2"/>
                <a:gd name="T44" fmla="*/ 1 w 3"/>
                <a:gd name="T4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2">
                  <a:moveTo>
                    <a:pt x="1" y="1"/>
                  </a:moveTo>
                  <a:cubicBezTo>
                    <a:pt x="1" y="1"/>
                    <a:pt x="1" y="1"/>
                    <a:pt x="1" y="1"/>
                  </a:cubicBezTo>
                  <a:cubicBezTo>
                    <a:pt x="1" y="1"/>
                    <a:pt x="1" y="1"/>
                    <a:pt x="1" y="1"/>
                  </a:cubicBezTo>
                  <a:cubicBezTo>
                    <a:pt x="1" y="1"/>
                    <a:pt x="1" y="1"/>
                    <a:pt x="1" y="1"/>
                  </a:cubicBezTo>
                  <a:cubicBezTo>
                    <a:pt x="1" y="1"/>
                    <a:pt x="0" y="1"/>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1"/>
                    <a:pt x="1" y="1"/>
                    <a:pt x="1" y="1"/>
                  </a:cubicBezTo>
                  <a:cubicBezTo>
                    <a:pt x="2" y="2"/>
                    <a:pt x="2" y="2"/>
                    <a:pt x="3" y="2"/>
                  </a:cubicBezTo>
                  <a:cubicBezTo>
                    <a:pt x="3" y="2"/>
                    <a:pt x="3" y="1"/>
                    <a:pt x="3" y="1"/>
                  </a:cubicBezTo>
                  <a:cubicBezTo>
                    <a:pt x="3" y="1"/>
                    <a:pt x="3" y="1"/>
                    <a:pt x="2" y="1"/>
                  </a:cubicBezTo>
                  <a:cubicBezTo>
                    <a:pt x="2" y="1"/>
                    <a:pt x="2" y="1"/>
                    <a:pt x="1" y="1"/>
                  </a:cubicBezTo>
                  <a:cubicBezTo>
                    <a:pt x="1" y="1"/>
                    <a:pt x="1" y="1"/>
                    <a:pt x="1" y="1"/>
                  </a:cubicBezTo>
                  <a:cubicBezTo>
                    <a:pt x="1" y="1"/>
                    <a:pt x="2" y="1"/>
                    <a:pt x="1" y="1"/>
                  </a:cubicBezTo>
                  <a:cubicBezTo>
                    <a:pt x="2" y="1"/>
                    <a:pt x="2" y="1"/>
                    <a:pt x="2" y="1"/>
                  </a:cubicBezTo>
                  <a:cubicBezTo>
                    <a:pt x="2" y="1"/>
                    <a:pt x="2" y="1"/>
                    <a:pt x="3" y="1"/>
                  </a:cubicBezTo>
                  <a:cubicBezTo>
                    <a:pt x="3" y="1"/>
                    <a:pt x="3" y="1"/>
                    <a:pt x="2" y="1"/>
                  </a:cubicBezTo>
                  <a:cubicBezTo>
                    <a:pt x="2" y="1"/>
                    <a:pt x="2" y="1"/>
                    <a:pt x="2" y="1"/>
                  </a:cubicBezTo>
                  <a:cubicBezTo>
                    <a:pt x="2" y="1"/>
                    <a:pt x="2" y="1"/>
                    <a:pt x="2" y="1"/>
                  </a:cubicBezTo>
                  <a:cubicBezTo>
                    <a:pt x="2" y="1"/>
                    <a:pt x="2"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1247"/>
            <p:cNvSpPr/>
            <p:nvPr/>
          </p:nvSpPr>
          <p:spPr bwMode="auto">
            <a:xfrm>
              <a:off x="1206" y="1431"/>
              <a:ext cx="4" cy="0"/>
            </a:xfrm>
            <a:custGeom>
              <a:avLst/>
              <a:gdLst>
                <a:gd name="T0" fmla="*/ 1 w 1"/>
                <a:gd name="T1" fmla="*/ 0 w 1"/>
                <a:gd name="T2" fmla="*/ 1 w 1"/>
                <a:gd name="T3" fmla="*/ 1 w 1"/>
                <a:gd name="T4" fmla="*/ 1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1248"/>
            <p:cNvSpPr/>
            <p:nvPr/>
          </p:nvSpPr>
          <p:spPr bwMode="auto">
            <a:xfrm>
              <a:off x="1206" y="1360"/>
              <a:ext cx="4" cy="0"/>
            </a:xfrm>
            <a:custGeom>
              <a:avLst/>
              <a:gdLst>
                <a:gd name="T0" fmla="*/ 1 w 1"/>
                <a:gd name="T1" fmla="*/ 1 w 1"/>
                <a:gd name="T2" fmla="*/ 1 w 1"/>
                <a:gd name="T3" fmla="*/ 0 w 1"/>
                <a:gd name="T4" fmla="*/ 0 w 1"/>
                <a:gd name="T5" fmla="*/ 0 w 1"/>
                <a:gd name="T6" fmla="*/ 0 w 1"/>
                <a:gd name="T7" fmla="*/ 0 w 1"/>
                <a:gd name="T8" fmla="*/ 0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1249"/>
            <p:cNvSpPr>
              <a:spLocks noEditPoints="1"/>
            </p:cNvSpPr>
            <p:nvPr/>
          </p:nvSpPr>
          <p:spPr bwMode="auto">
            <a:xfrm>
              <a:off x="1169" y="1464"/>
              <a:ext cx="41" cy="8"/>
            </a:xfrm>
            <a:custGeom>
              <a:avLst/>
              <a:gdLst>
                <a:gd name="T0" fmla="*/ 9 w 10"/>
                <a:gd name="T1" fmla="*/ 2 h 2"/>
                <a:gd name="T2" fmla="*/ 9 w 10"/>
                <a:gd name="T3" fmla="*/ 2 h 2"/>
                <a:gd name="T4" fmla="*/ 7 w 10"/>
                <a:gd name="T5" fmla="*/ 1 h 2"/>
                <a:gd name="T6" fmla="*/ 7 w 10"/>
                <a:gd name="T7" fmla="*/ 1 h 2"/>
                <a:gd name="T8" fmla="*/ 6 w 10"/>
                <a:gd name="T9" fmla="*/ 1 h 2"/>
                <a:gd name="T10" fmla="*/ 5 w 10"/>
                <a:gd name="T11" fmla="*/ 1 h 2"/>
                <a:gd name="T12" fmla="*/ 6 w 10"/>
                <a:gd name="T13" fmla="*/ 1 h 2"/>
                <a:gd name="T14" fmla="*/ 4 w 10"/>
                <a:gd name="T15" fmla="*/ 0 h 2"/>
                <a:gd name="T16" fmla="*/ 3 w 10"/>
                <a:gd name="T17" fmla="*/ 0 h 2"/>
                <a:gd name="T18" fmla="*/ 3 w 10"/>
                <a:gd name="T19" fmla="*/ 0 h 2"/>
                <a:gd name="T20" fmla="*/ 3 w 10"/>
                <a:gd name="T21" fmla="*/ 0 h 2"/>
                <a:gd name="T22" fmla="*/ 3 w 10"/>
                <a:gd name="T23" fmla="*/ 0 h 2"/>
                <a:gd name="T24" fmla="*/ 3 w 10"/>
                <a:gd name="T25" fmla="*/ 1 h 2"/>
                <a:gd name="T26" fmla="*/ 3 w 10"/>
                <a:gd name="T27" fmla="*/ 1 h 2"/>
                <a:gd name="T28" fmla="*/ 3 w 10"/>
                <a:gd name="T29" fmla="*/ 1 h 2"/>
                <a:gd name="T30" fmla="*/ 2 w 10"/>
                <a:gd name="T31" fmla="*/ 1 h 2"/>
                <a:gd name="T32" fmla="*/ 1 w 10"/>
                <a:gd name="T33" fmla="*/ 1 h 2"/>
                <a:gd name="T34" fmla="*/ 0 w 10"/>
                <a:gd name="T35" fmla="*/ 1 h 2"/>
                <a:gd name="T36" fmla="*/ 0 w 10"/>
                <a:gd name="T37" fmla="*/ 2 h 2"/>
                <a:gd name="T38" fmla="*/ 1 w 10"/>
                <a:gd name="T39" fmla="*/ 2 h 2"/>
                <a:gd name="T40" fmla="*/ 1 w 10"/>
                <a:gd name="T41" fmla="*/ 1 h 2"/>
                <a:gd name="T42" fmla="*/ 1 w 10"/>
                <a:gd name="T43" fmla="*/ 1 h 2"/>
                <a:gd name="T44" fmla="*/ 4 w 10"/>
                <a:gd name="T45" fmla="*/ 1 h 2"/>
                <a:gd name="T46" fmla="*/ 5 w 10"/>
                <a:gd name="T47" fmla="*/ 1 h 2"/>
                <a:gd name="T48" fmla="*/ 6 w 10"/>
                <a:gd name="T49" fmla="*/ 2 h 2"/>
                <a:gd name="T50" fmla="*/ 6 w 10"/>
                <a:gd name="T51" fmla="*/ 2 h 2"/>
                <a:gd name="T52" fmla="*/ 6 w 10"/>
                <a:gd name="T53" fmla="*/ 2 h 2"/>
                <a:gd name="T54" fmla="*/ 6 w 10"/>
                <a:gd name="T55" fmla="*/ 2 h 2"/>
                <a:gd name="T56" fmla="*/ 7 w 10"/>
                <a:gd name="T57" fmla="*/ 2 h 2"/>
                <a:gd name="T58" fmla="*/ 7 w 10"/>
                <a:gd name="T59" fmla="*/ 2 h 2"/>
                <a:gd name="T60" fmla="*/ 7 w 10"/>
                <a:gd name="T61" fmla="*/ 2 h 2"/>
                <a:gd name="T62" fmla="*/ 7 w 10"/>
                <a:gd name="T63" fmla="*/ 2 h 2"/>
                <a:gd name="T64" fmla="*/ 8 w 10"/>
                <a:gd name="T65" fmla="*/ 2 h 2"/>
                <a:gd name="T66" fmla="*/ 8 w 10"/>
                <a:gd name="T67" fmla="*/ 2 h 2"/>
                <a:gd name="T68" fmla="*/ 8 w 10"/>
                <a:gd name="T69" fmla="*/ 2 h 2"/>
                <a:gd name="T70" fmla="*/ 9 w 10"/>
                <a:gd name="T71" fmla="*/ 2 h 2"/>
                <a:gd name="T72" fmla="*/ 3 w 10"/>
                <a:gd name="T73" fmla="*/ 1 h 2"/>
                <a:gd name="T74" fmla="*/ 4 w 10"/>
                <a:gd name="T75" fmla="*/ 1 h 2"/>
                <a:gd name="T76" fmla="*/ 3 w 10"/>
                <a:gd name="T7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 h="2">
                  <a:moveTo>
                    <a:pt x="9" y="2"/>
                  </a:moveTo>
                  <a:cubicBezTo>
                    <a:pt x="9" y="2"/>
                    <a:pt x="9" y="2"/>
                    <a:pt x="9" y="2"/>
                  </a:cubicBezTo>
                  <a:cubicBezTo>
                    <a:pt x="9" y="2"/>
                    <a:pt x="9" y="2"/>
                    <a:pt x="9" y="2"/>
                  </a:cubicBezTo>
                  <a:cubicBezTo>
                    <a:pt x="10" y="2"/>
                    <a:pt x="10" y="2"/>
                    <a:pt x="9" y="2"/>
                  </a:cubicBezTo>
                  <a:cubicBezTo>
                    <a:pt x="9" y="1"/>
                    <a:pt x="9" y="1"/>
                    <a:pt x="8" y="2"/>
                  </a:cubicBezTo>
                  <a:cubicBezTo>
                    <a:pt x="8"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5" y="1"/>
                    <a:pt x="5" y="1"/>
                  </a:cubicBezTo>
                  <a:cubicBezTo>
                    <a:pt x="5" y="1"/>
                    <a:pt x="5" y="1"/>
                    <a:pt x="5" y="1"/>
                  </a:cubicBezTo>
                  <a:cubicBezTo>
                    <a:pt x="5" y="1"/>
                    <a:pt x="6" y="1"/>
                    <a:pt x="6" y="1"/>
                  </a:cubicBezTo>
                  <a:cubicBezTo>
                    <a:pt x="5" y="1"/>
                    <a:pt x="5" y="0"/>
                    <a:pt x="4" y="0"/>
                  </a:cubicBezTo>
                  <a:cubicBezTo>
                    <a:pt x="4" y="0"/>
                    <a:pt x="4" y="0"/>
                    <a:pt x="4" y="0"/>
                  </a:cubicBezTo>
                  <a:cubicBezTo>
                    <a:pt x="4" y="0"/>
                    <a:pt x="4" y="0"/>
                    <a:pt x="4" y="0"/>
                  </a:cubicBezTo>
                  <a:cubicBezTo>
                    <a:pt x="4" y="0"/>
                    <a:pt x="4"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2" y="1"/>
                    <a:pt x="2" y="0"/>
                  </a:cubicBezTo>
                  <a:cubicBezTo>
                    <a:pt x="2" y="1"/>
                    <a:pt x="2" y="1"/>
                    <a:pt x="2" y="1"/>
                  </a:cubicBezTo>
                  <a:cubicBezTo>
                    <a:pt x="2" y="1"/>
                    <a:pt x="2" y="1"/>
                    <a:pt x="1" y="1"/>
                  </a:cubicBezTo>
                  <a:cubicBezTo>
                    <a:pt x="1" y="1"/>
                    <a:pt x="1" y="1"/>
                    <a:pt x="1" y="1"/>
                  </a:cubicBezTo>
                  <a:cubicBezTo>
                    <a:pt x="1" y="1"/>
                    <a:pt x="1" y="1"/>
                    <a:pt x="1" y="1"/>
                  </a:cubicBezTo>
                  <a:cubicBezTo>
                    <a:pt x="1" y="1"/>
                    <a:pt x="1" y="1"/>
                    <a:pt x="0" y="1"/>
                  </a:cubicBezTo>
                  <a:cubicBezTo>
                    <a:pt x="0" y="1"/>
                    <a:pt x="0" y="1"/>
                    <a:pt x="0" y="1"/>
                  </a:cubicBezTo>
                  <a:cubicBezTo>
                    <a:pt x="0" y="2"/>
                    <a:pt x="0" y="2"/>
                    <a:pt x="0" y="2"/>
                  </a:cubicBezTo>
                  <a:cubicBezTo>
                    <a:pt x="1" y="1"/>
                    <a:pt x="1" y="1"/>
                    <a:pt x="1" y="1"/>
                  </a:cubicBezTo>
                  <a:cubicBezTo>
                    <a:pt x="1" y="2"/>
                    <a:pt x="1" y="2"/>
                    <a:pt x="1" y="2"/>
                  </a:cubicBezTo>
                  <a:cubicBezTo>
                    <a:pt x="1" y="2"/>
                    <a:pt x="1" y="2"/>
                    <a:pt x="1" y="2"/>
                  </a:cubicBezTo>
                  <a:cubicBezTo>
                    <a:pt x="1" y="2"/>
                    <a:pt x="1" y="1"/>
                    <a:pt x="1" y="1"/>
                  </a:cubicBezTo>
                  <a:cubicBezTo>
                    <a:pt x="1" y="1"/>
                    <a:pt x="1" y="1"/>
                    <a:pt x="1" y="1"/>
                  </a:cubicBezTo>
                  <a:cubicBezTo>
                    <a:pt x="1" y="1"/>
                    <a:pt x="1" y="1"/>
                    <a:pt x="1" y="1"/>
                  </a:cubicBezTo>
                  <a:cubicBezTo>
                    <a:pt x="1" y="1"/>
                    <a:pt x="1" y="1"/>
                    <a:pt x="1" y="2"/>
                  </a:cubicBezTo>
                  <a:cubicBezTo>
                    <a:pt x="2" y="1"/>
                    <a:pt x="3" y="2"/>
                    <a:pt x="4" y="1"/>
                  </a:cubicBezTo>
                  <a:cubicBezTo>
                    <a:pt x="4" y="1"/>
                    <a:pt x="5" y="2"/>
                    <a:pt x="5" y="1"/>
                  </a:cubicBezTo>
                  <a:cubicBezTo>
                    <a:pt x="5" y="1"/>
                    <a:pt x="5" y="1"/>
                    <a:pt x="5" y="1"/>
                  </a:cubicBezTo>
                  <a:cubicBezTo>
                    <a:pt x="5" y="1"/>
                    <a:pt x="5" y="1"/>
                    <a:pt x="5" y="1"/>
                  </a:cubicBezTo>
                  <a:cubicBezTo>
                    <a:pt x="5" y="1"/>
                    <a:pt x="6" y="1"/>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9" y="2"/>
                  </a:cubicBezTo>
                  <a:close/>
                  <a:moveTo>
                    <a:pt x="3" y="1"/>
                  </a:moveTo>
                  <a:cubicBezTo>
                    <a:pt x="3" y="1"/>
                    <a:pt x="3" y="1"/>
                    <a:pt x="3" y="1"/>
                  </a:cubicBezTo>
                  <a:cubicBezTo>
                    <a:pt x="4" y="1"/>
                    <a:pt x="4" y="1"/>
                    <a:pt x="4" y="1"/>
                  </a:cubicBezTo>
                  <a:cubicBezTo>
                    <a:pt x="4" y="1"/>
                    <a:pt x="4" y="1"/>
                    <a:pt x="4" y="1"/>
                  </a:cubicBezTo>
                  <a:cubicBezTo>
                    <a:pt x="4" y="1"/>
                    <a:pt x="4" y="1"/>
                    <a:pt x="4" y="1"/>
                  </a:cubicBezTo>
                  <a:cubicBezTo>
                    <a:pt x="4" y="1"/>
                    <a:pt x="4"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1250"/>
            <p:cNvSpPr/>
            <p:nvPr/>
          </p:nvSpPr>
          <p:spPr bwMode="auto">
            <a:xfrm>
              <a:off x="1206" y="1137"/>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1251"/>
            <p:cNvSpPr/>
            <p:nvPr/>
          </p:nvSpPr>
          <p:spPr bwMode="auto">
            <a:xfrm>
              <a:off x="1194" y="1195"/>
              <a:ext cx="8" cy="4"/>
            </a:xfrm>
            <a:custGeom>
              <a:avLst/>
              <a:gdLst>
                <a:gd name="T0" fmla="*/ 1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2 w 2"/>
                <a:gd name="T23" fmla="*/ 1 h 1"/>
                <a:gd name="T24" fmla="*/ 2 w 2"/>
                <a:gd name="T25" fmla="*/ 1 h 1"/>
                <a:gd name="T26" fmla="*/ 2 w 2"/>
                <a:gd name="T27" fmla="*/ 0 h 1"/>
                <a:gd name="T28" fmla="*/ 1 w 2"/>
                <a:gd name="T29" fmla="*/ 0 h 1"/>
                <a:gd name="T30" fmla="*/ 1 w 2"/>
                <a:gd name="T31" fmla="*/ 0 h 1"/>
                <a:gd name="T32" fmla="*/ 1 w 2"/>
                <a:gd name="T33" fmla="*/ 0 h 1"/>
                <a:gd name="T34" fmla="*/ 0 w 2"/>
                <a:gd name="T35" fmla="*/ 0 h 1"/>
                <a:gd name="T36" fmla="*/ 0 w 2"/>
                <a:gd name="T37" fmla="*/ 1 h 1"/>
                <a:gd name="T38" fmla="*/ 0 w 2"/>
                <a:gd name="T39" fmla="*/ 1 h 1"/>
                <a:gd name="T40" fmla="*/ 0 w 2"/>
                <a:gd name="T41" fmla="*/ 1 h 1"/>
                <a:gd name="T42" fmla="*/ 1 w 2"/>
                <a:gd name="T43" fmla="*/ 1 h 1"/>
                <a:gd name="T44" fmla="*/ 1 w 2"/>
                <a:gd name="T45" fmla="*/ 1 h 1"/>
                <a:gd name="T46" fmla="*/ 1 w 2"/>
                <a:gd name="T47" fmla="*/ 1 h 1"/>
                <a:gd name="T48" fmla="*/ 1 w 2"/>
                <a:gd name="T49" fmla="*/ 1 h 1"/>
                <a:gd name="T50" fmla="*/ 1 w 2"/>
                <a:gd name="T51" fmla="*/ 1 h 1"/>
                <a:gd name="T52" fmla="*/ 1 w 2"/>
                <a:gd name="T53" fmla="*/ 1 h 1"/>
                <a:gd name="T54" fmla="*/ 1 w 2"/>
                <a:gd name="T5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 h="1">
                  <a:moveTo>
                    <a:pt x="1" y="1"/>
                  </a:move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1"/>
                  </a:cubicBezTo>
                  <a:cubicBezTo>
                    <a:pt x="2" y="1"/>
                    <a:pt x="2" y="1"/>
                    <a:pt x="2" y="1"/>
                  </a:cubicBezTo>
                  <a:cubicBezTo>
                    <a:pt x="2" y="1"/>
                    <a:pt x="2" y="0"/>
                    <a:pt x="2" y="0"/>
                  </a:cubicBezTo>
                  <a:cubicBezTo>
                    <a:pt x="2" y="0"/>
                    <a:pt x="1" y="0"/>
                    <a:pt x="1" y="0"/>
                  </a:cubicBezTo>
                  <a:cubicBezTo>
                    <a:pt x="1" y="0"/>
                    <a:pt x="1" y="0"/>
                    <a:pt x="1" y="0"/>
                  </a:cubicBezTo>
                  <a:cubicBezTo>
                    <a:pt x="1" y="0"/>
                    <a:pt x="1" y="0"/>
                    <a:pt x="1" y="0"/>
                  </a:cubicBezTo>
                  <a:cubicBezTo>
                    <a:pt x="1" y="0"/>
                    <a:pt x="1" y="0"/>
                    <a:pt x="0" y="0"/>
                  </a:cubicBezTo>
                  <a:cubicBezTo>
                    <a:pt x="0" y="0"/>
                    <a:pt x="0" y="0"/>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1252"/>
            <p:cNvSpPr/>
            <p:nvPr/>
          </p:nvSpPr>
          <p:spPr bwMode="auto">
            <a:xfrm>
              <a:off x="1198" y="1398"/>
              <a:ext cx="4" cy="0"/>
            </a:xfrm>
            <a:custGeom>
              <a:avLst/>
              <a:gdLst>
                <a:gd name="T0" fmla="*/ 1 w 1"/>
                <a:gd name="T1" fmla="*/ 1 w 1"/>
                <a:gd name="T2" fmla="*/ 1 w 1"/>
                <a:gd name="T3" fmla="*/ 0 w 1"/>
                <a:gd name="T4" fmla="*/ 0 w 1"/>
                <a:gd name="T5" fmla="*/ 0 w 1"/>
                <a:gd name="T6" fmla="*/ 0 w 1"/>
                <a:gd name="T7" fmla="*/ 1 w 1"/>
                <a:gd name="T8" fmla="*/ 1 w 1"/>
                <a:gd name="T9" fmla="*/ 1 w 1"/>
                <a:gd name="T10"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1">
                  <a:moveTo>
                    <a:pt x="1"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1253"/>
            <p:cNvSpPr/>
            <p:nvPr/>
          </p:nvSpPr>
          <p:spPr bwMode="auto">
            <a:xfrm>
              <a:off x="1194" y="1137"/>
              <a:ext cx="8" cy="0"/>
            </a:xfrm>
            <a:custGeom>
              <a:avLst/>
              <a:gdLst>
                <a:gd name="T0" fmla="*/ 2 w 2"/>
                <a:gd name="T1" fmla="*/ 1 w 2"/>
                <a:gd name="T2" fmla="*/ 0 w 2"/>
                <a:gd name="T3" fmla="*/ 0 w 2"/>
                <a:gd name="T4" fmla="*/ 0 w 2"/>
                <a:gd name="T5" fmla="*/ 0 w 2"/>
                <a:gd name="T6" fmla="*/ 1 w 2"/>
                <a:gd name="T7" fmla="*/ 1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1254"/>
            <p:cNvSpPr/>
            <p:nvPr/>
          </p:nvSpPr>
          <p:spPr bwMode="auto">
            <a:xfrm>
              <a:off x="1190" y="1162"/>
              <a:ext cx="8" cy="4"/>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1 w 2"/>
                <a:gd name="T15" fmla="*/ 1 h 1"/>
                <a:gd name="T16" fmla="*/ 1 w 2"/>
                <a:gd name="T17" fmla="*/ 1 h 1"/>
                <a:gd name="T18" fmla="*/ 1 w 2"/>
                <a:gd name="T19" fmla="*/ 0 h 1"/>
                <a:gd name="T20" fmla="*/ 1 w 2"/>
                <a:gd name="T21" fmla="*/ 0 h 1"/>
                <a:gd name="T22" fmla="*/ 1 w 2"/>
                <a:gd name="T23" fmla="*/ 0 h 1"/>
                <a:gd name="T24" fmla="*/ 2 w 2"/>
                <a:gd name="T25" fmla="*/ 0 h 1"/>
                <a:gd name="T26" fmla="*/ 2 w 2"/>
                <a:gd name="T27" fmla="*/ 0 h 1"/>
                <a:gd name="T28" fmla="*/ 2 w 2"/>
                <a:gd name="T29" fmla="*/ 0 h 1"/>
                <a:gd name="T30" fmla="*/ 2 w 2"/>
                <a:gd name="T31" fmla="*/ 0 h 1"/>
                <a:gd name="T32" fmla="*/ 2 w 2"/>
                <a:gd name="T33" fmla="*/ 0 h 1"/>
                <a:gd name="T34" fmla="*/ 1 w 2"/>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 h="1">
                  <a:moveTo>
                    <a:pt x="1"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1" y="1"/>
                    <a:pt x="1" y="1"/>
                  </a:cubicBezTo>
                  <a:cubicBezTo>
                    <a:pt x="1" y="1"/>
                    <a:pt x="1" y="1"/>
                    <a:pt x="1" y="1"/>
                  </a:cubicBezTo>
                  <a:cubicBezTo>
                    <a:pt x="1" y="1"/>
                    <a:pt x="1" y="1"/>
                    <a:pt x="1" y="0"/>
                  </a:cubicBezTo>
                  <a:cubicBezTo>
                    <a:pt x="1" y="0"/>
                    <a:pt x="1" y="0"/>
                    <a:pt x="1" y="0"/>
                  </a:cubicBezTo>
                  <a:cubicBezTo>
                    <a:pt x="1" y="0"/>
                    <a:pt x="1" y="0"/>
                    <a:pt x="1"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1255"/>
            <p:cNvSpPr/>
            <p:nvPr/>
          </p:nvSpPr>
          <p:spPr bwMode="auto">
            <a:xfrm>
              <a:off x="1186" y="1422"/>
              <a:ext cx="12" cy="4"/>
            </a:xfrm>
            <a:custGeom>
              <a:avLst/>
              <a:gdLst>
                <a:gd name="T0" fmla="*/ 2 w 3"/>
                <a:gd name="T1" fmla="*/ 1 h 1"/>
                <a:gd name="T2" fmla="*/ 2 w 3"/>
                <a:gd name="T3" fmla="*/ 1 h 1"/>
                <a:gd name="T4" fmla="*/ 2 w 3"/>
                <a:gd name="T5" fmla="*/ 1 h 1"/>
                <a:gd name="T6" fmla="*/ 2 w 3"/>
                <a:gd name="T7" fmla="*/ 1 h 1"/>
                <a:gd name="T8" fmla="*/ 3 w 3"/>
                <a:gd name="T9" fmla="*/ 1 h 1"/>
                <a:gd name="T10" fmla="*/ 2 w 3"/>
                <a:gd name="T11" fmla="*/ 1 h 1"/>
                <a:gd name="T12" fmla="*/ 2 w 3"/>
                <a:gd name="T13" fmla="*/ 1 h 1"/>
                <a:gd name="T14" fmla="*/ 2 w 3"/>
                <a:gd name="T15" fmla="*/ 0 h 1"/>
                <a:gd name="T16" fmla="*/ 2 w 3"/>
                <a:gd name="T17" fmla="*/ 0 h 1"/>
                <a:gd name="T18" fmla="*/ 2 w 3"/>
                <a:gd name="T19" fmla="*/ 0 h 1"/>
                <a:gd name="T20" fmla="*/ 2 w 3"/>
                <a:gd name="T21" fmla="*/ 0 h 1"/>
                <a:gd name="T22" fmla="*/ 2 w 3"/>
                <a:gd name="T23" fmla="*/ 0 h 1"/>
                <a:gd name="T24" fmla="*/ 2 w 3"/>
                <a:gd name="T25" fmla="*/ 0 h 1"/>
                <a:gd name="T26" fmla="*/ 2 w 3"/>
                <a:gd name="T27" fmla="*/ 0 h 1"/>
                <a:gd name="T28" fmla="*/ 1 w 3"/>
                <a:gd name="T29" fmla="*/ 0 h 1"/>
                <a:gd name="T30" fmla="*/ 1 w 3"/>
                <a:gd name="T31" fmla="*/ 0 h 1"/>
                <a:gd name="T32" fmla="*/ 1 w 3"/>
                <a:gd name="T33" fmla="*/ 0 h 1"/>
                <a:gd name="T34" fmla="*/ 1 w 3"/>
                <a:gd name="T35" fmla="*/ 0 h 1"/>
                <a:gd name="T36" fmla="*/ 1 w 3"/>
                <a:gd name="T37" fmla="*/ 0 h 1"/>
                <a:gd name="T38" fmla="*/ 2 w 3"/>
                <a:gd name="T39" fmla="*/ 0 h 1"/>
                <a:gd name="T40" fmla="*/ 2 w 3"/>
                <a:gd name="T41" fmla="*/ 0 h 1"/>
                <a:gd name="T42" fmla="*/ 2 w 3"/>
                <a:gd name="T43" fmla="*/ 0 h 1"/>
                <a:gd name="T44" fmla="*/ 2 w 3"/>
                <a:gd name="T45" fmla="*/ 1 h 1"/>
                <a:gd name="T46" fmla="*/ 2 w 3"/>
                <a:gd name="T47" fmla="*/ 1 h 1"/>
                <a:gd name="T48" fmla="*/ 2 w 3"/>
                <a:gd name="T49" fmla="*/ 1 h 1"/>
                <a:gd name="T50" fmla="*/ 1 w 3"/>
                <a:gd name="T51" fmla="*/ 1 h 1"/>
                <a:gd name="T52" fmla="*/ 1 w 3"/>
                <a:gd name="T53" fmla="*/ 1 h 1"/>
                <a:gd name="T54" fmla="*/ 1 w 3"/>
                <a:gd name="T55" fmla="*/ 0 h 1"/>
                <a:gd name="T56" fmla="*/ 1 w 3"/>
                <a:gd name="T57" fmla="*/ 0 h 1"/>
                <a:gd name="T58" fmla="*/ 0 w 3"/>
                <a:gd name="T59" fmla="*/ 0 h 1"/>
                <a:gd name="T60" fmla="*/ 0 w 3"/>
                <a:gd name="T61" fmla="*/ 1 h 1"/>
                <a:gd name="T62" fmla="*/ 0 w 3"/>
                <a:gd name="T63" fmla="*/ 1 h 1"/>
                <a:gd name="T64" fmla="*/ 1 w 3"/>
                <a:gd name="T65" fmla="*/ 1 h 1"/>
                <a:gd name="T66" fmla="*/ 1 w 3"/>
                <a:gd name="T67" fmla="*/ 1 h 1"/>
                <a:gd name="T68" fmla="*/ 1 w 3"/>
                <a:gd name="T69" fmla="*/ 1 h 1"/>
                <a:gd name="T70" fmla="*/ 2 w 3"/>
                <a:gd name="T7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1">
                  <a:moveTo>
                    <a:pt x="2" y="1"/>
                  </a:moveTo>
                  <a:cubicBezTo>
                    <a:pt x="2" y="1"/>
                    <a:pt x="2" y="1"/>
                    <a:pt x="2" y="1"/>
                  </a:cubicBezTo>
                  <a:cubicBezTo>
                    <a:pt x="2" y="1"/>
                    <a:pt x="2" y="1"/>
                    <a:pt x="2" y="1"/>
                  </a:cubicBezTo>
                  <a:cubicBezTo>
                    <a:pt x="3" y="1"/>
                    <a:pt x="2" y="1"/>
                    <a:pt x="2" y="1"/>
                  </a:cubicBezTo>
                  <a:cubicBezTo>
                    <a:pt x="3" y="1"/>
                    <a:pt x="3" y="1"/>
                    <a:pt x="3" y="1"/>
                  </a:cubicBezTo>
                  <a:cubicBezTo>
                    <a:pt x="2" y="1"/>
                    <a:pt x="2" y="1"/>
                    <a:pt x="2" y="1"/>
                  </a:cubicBezTo>
                  <a:cubicBezTo>
                    <a:pt x="2" y="1"/>
                    <a:pt x="2" y="1"/>
                    <a:pt x="2" y="1"/>
                  </a:cubicBezTo>
                  <a:cubicBezTo>
                    <a:pt x="2" y="1"/>
                    <a:pt x="2" y="1"/>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1" y="1"/>
                    <a:pt x="1" y="1"/>
                  </a:cubicBezTo>
                  <a:cubicBezTo>
                    <a:pt x="1" y="1"/>
                    <a:pt x="1" y="1"/>
                    <a:pt x="1" y="1"/>
                  </a:cubicBezTo>
                  <a:cubicBezTo>
                    <a:pt x="1" y="0"/>
                    <a:pt x="1" y="0"/>
                    <a:pt x="1" y="0"/>
                  </a:cubicBezTo>
                  <a:cubicBezTo>
                    <a:pt x="1" y="0"/>
                    <a:pt x="1" y="0"/>
                    <a:pt x="1" y="0"/>
                  </a:cubicBezTo>
                  <a:cubicBezTo>
                    <a:pt x="1" y="0"/>
                    <a:pt x="1" y="0"/>
                    <a:pt x="0" y="0"/>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1256"/>
            <p:cNvSpPr/>
            <p:nvPr/>
          </p:nvSpPr>
          <p:spPr bwMode="auto">
            <a:xfrm>
              <a:off x="1169" y="1451"/>
              <a:ext cx="25" cy="4"/>
            </a:xfrm>
            <a:custGeom>
              <a:avLst/>
              <a:gdLst>
                <a:gd name="T0" fmla="*/ 6 w 6"/>
                <a:gd name="T1" fmla="*/ 1 h 1"/>
                <a:gd name="T2" fmla="*/ 6 w 6"/>
                <a:gd name="T3" fmla="*/ 1 h 1"/>
                <a:gd name="T4" fmla="*/ 6 w 6"/>
                <a:gd name="T5" fmla="*/ 1 h 1"/>
                <a:gd name="T6" fmla="*/ 6 w 6"/>
                <a:gd name="T7" fmla="*/ 1 h 1"/>
                <a:gd name="T8" fmla="*/ 6 w 6"/>
                <a:gd name="T9" fmla="*/ 1 h 1"/>
                <a:gd name="T10" fmla="*/ 5 w 6"/>
                <a:gd name="T11" fmla="*/ 1 h 1"/>
                <a:gd name="T12" fmla="*/ 5 w 6"/>
                <a:gd name="T13" fmla="*/ 1 h 1"/>
                <a:gd name="T14" fmla="*/ 3 w 6"/>
                <a:gd name="T15" fmla="*/ 1 h 1"/>
                <a:gd name="T16" fmla="*/ 4 w 6"/>
                <a:gd name="T17" fmla="*/ 1 h 1"/>
                <a:gd name="T18" fmla="*/ 4 w 6"/>
                <a:gd name="T19" fmla="*/ 0 h 1"/>
                <a:gd name="T20" fmla="*/ 4 w 6"/>
                <a:gd name="T21" fmla="*/ 0 h 1"/>
                <a:gd name="T22" fmla="*/ 4 w 6"/>
                <a:gd name="T23" fmla="*/ 1 h 1"/>
                <a:gd name="T24" fmla="*/ 4 w 6"/>
                <a:gd name="T25" fmla="*/ 1 h 1"/>
                <a:gd name="T26" fmla="*/ 5 w 6"/>
                <a:gd name="T27" fmla="*/ 1 h 1"/>
                <a:gd name="T28" fmla="*/ 5 w 6"/>
                <a:gd name="T29" fmla="*/ 1 h 1"/>
                <a:gd name="T30" fmla="*/ 5 w 6"/>
                <a:gd name="T31" fmla="*/ 0 h 1"/>
                <a:gd name="T32" fmla="*/ 4 w 6"/>
                <a:gd name="T33" fmla="*/ 0 h 1"/>
                <a:gd name="T34" fmla="*/ 4 w 6"/>
                <a:gd name="T35" fmla="*/ 0 h 1"/>
                <a:gd name="T36" fmla="*/ 4 w 6"/>
                <a:gd name="T37" fmla="*/ 0 h 1"/>
                <a:gd name="T38" fmla="*/ 4 w 6"/>
                <a:gd name="T39" fmla="*/ 0 h 1"/>
                <a:gd name="T40" fmla="*/ 3 w 6"/>
                <a:gd name="T41" fmla="*/ 1 h 1"/>
                <a:gd name="T42" fmla="*/ 3 w 6"/>
                <a:gd name="T43" fmla="*/ 1 h 1"/>
                <a:gd name="T44" fmla="*/ 3 w 6"/>
                <a:gd name="T45" fmla="*/ 1 h 1"/>
                <a:gd name="T46" fmla="*/ 3 w 6"/>
                <a:gd name="T47" fmla="*/ 1 h 1"/>
                <a:gd name="T48" fmla="*/ 2 w 6"/>
                <a:gd name="T49" fmla="*/ 1 h 1"/>
                <a:gd name="T50" fmla="*/ 2 w 6"/>
                <a:gd name="T51" fmla="*/ 0 h 1"/>
                <a:gd name="T52" fmla="*/ 1 w 6"/>
                <a:gd name="T53" fmla="*/ 0 h 1"/>
                <a:gd name="T54" fmla="*/ 2 w 6"/>
                <a:gd name="T55" fmla="*/ 1 h 1"/>
                <a:gd name="T56" fmla="*/ 1 w 6"/>
                <a:gd name="T57" fmla="*/ 1 h 1"/>
                <a:gd name="T58" fmla="*/ 1 w 6"/>
                <a:gd name="T59" fmla="*/ 1 h 1"/>
                <a:gd name="T60" fmla="*/ 0 w 6"/>
                <a:gd name="T61" fmla="*/ 1 h 1"/>
                <a:gd name="T62" fmla="*/ 0 w 6"/>
                <a:gd name="T63" fmla="*/ 1 h 1"/>
                <a:gd name="T64" fmla="*/ 0 w 6"/>
                <a:gd name="T65" fmla="*/ 1 h 1"/>
                <a:gd name="T66" fmla="*/ 0 w 6"/>
                <a:gd name="T67" fmla="*/ 1 h 1"/>
                <a:gd name="T68" fmla="*/ 0 w 6"/>
                <a:gd name="T69" fmla="*/ 1 h 1"/>
                <a:gd name="T70" fmla="*/ 1 w 6"/>
                <a:gd name="T71" fmla="*/ 1 h 1"/>
                <a:gd name="T72" fmla="*/ 1 w 6"/>
                <a:gd name="T73" fmla="*/ 1 h 1"/>
                <a:gd name="T74" fmla="*/ 3 w 6"/>
                <a:gd name="T75" fmla="*/ 1 h 1"/>
                <a:gd name="T76" fmla="*/ 3 w 6"/>
                <a:gd name="T77" fmla="*/ 1 h 1"/>
                <a:gd name="T78" fmla="*/ 3 w 6"/>
                <a:gd name="T79" fmla="*/ 1 h 1"/>
                <a:gd name="T80" fmla="*/ 3 w 6"/>
                <a:gd name="T81" fmla="*/ 1 h 1"/>
                <a:gd name="T82" fmla="*/ 3 w 6"/>
                <a:gd name="T83" fmla="*/ 1 h 1"/>
                <a:gd name="T84" fmla="*/ 5 w 6"/>
                <a:gd name="T85" fmla="*/ 1 h 1"/>
                <a:gd name="T86" fmla="*/ 5 w 6"/>
                <a:gd name="T87" fmla="*/ 1 h 1"/>
                <a:gd name="T88" fmla="*/ 5 w 6"/>
                <a:gd name="T89" fmla="*/ 1 h 1"/>
                <a:gd name="T90" fmla="*/ 6 w 6"/>
                <a:gd name="T91" fmla="*/ 1 h 1"/>
                <a:gd name="T92" fmla="*/ 6 w 6"/>
                <a:gd name="T93" fmla="*/ 1 h 1"/>
                <a:gd name="T94" fmla="*/ 6 w 6"/>
                <a:gd name="T95" fmla="*/ 1 h 1"/>
                <a:gd name="T96" fmla="*/ 6 w 6"/>
                <a:gd name="T97" fmla="*/ 1 h 1"/>
                <a:gd name="T98" fmla="*/ 6 w 6"/>
                <a:gd name="T9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 h="1">
                  <a:moveTo>
                    <a:pt x="6" y="1"/>
                  </a:moveTo>
                  <a:cubicBezTo>
                    <a:pt x="6" y="1"/>
                    <a:pt x="6" y="1"/>
                    <a:pt x="6" y="1"/>
                  </a:cubicBezTo>
                  <a:cubicBezTo>
                    <a:pt x="6" y="1"/>
                    <a:pt x="6" y="1"/>
                    <a:pt x="6" y="1"/>
                  </a:cubicBezTo>
                  <a:cubicBezTo>
                    <a:pt x="6" y="1"/>
                    <a:pt x="6" y="1"/>
                    <a:pt x="6" y="1"/>
                  </a:cubicBezTo>
                  <a:cubicBezTo>
                    <a:pt x="6" y="1"/>
                    <a:pt x="6" y="1"/>
                    <a:pt x="6" y="1"/>
                  </a:cubicBezTo>
                  <a:cubicBezTo>
                    <a:pt x="6" y="1"/>
                    <a:pt x="6" y="1"/>
                    <a:pt x="5" y="1"/>
                  </a:cubicBezTo>
                  <a:cubicBezTo>
                    <a:pt x="5" y="1"/>
                    <a:pt x="5" y="1"/>
                    <a:pt x="5" y="1"/>
                  </a:cubicBezTo>
                  <a:cubicBezTo>
                    <a:pt x="4" y="1"/>
                    <a:pt x="4" y="1"/>
                    <a:pt x="3" y="1"/>
                  </a:cubicBezTo>
                  <a:cubicBezTo>
                    <a:pt x="3" y="1"/>
                    <a:pt x="4" y="1"/>
                    <a:pt x="4" y="1"/>
                  </a:cubicBezTo>
                  <a:cubicBezTo>
                    <a:pt x="4" y="1"/>
                    <a:pt x="4" y="0"/>
                    <a:pt x="4" y="0"/>
                  </a:cubicBezTo>
                  <a:cubicBezTo>
                    <a:pt x="4" y="0"/>
                    <a:pt x="4" y="0"/>
                    <a:pt x="4" y="0"/>
                  </a:cubicBezTo>
                  <a:cubicBezTo>
                    <a:pt x="4" y="1"/>
                    <a:pt x="4" y="1"/>
                    <a:pt x="4" y="1"/>
                  </a:cubicBezTo>
                  <a:cubicBezTo>
                    <a:pt x="4" y="1"/>
                    <a:pt x="4" y="1"/>
                    <a:pt x="4" y="1"/>
                  </a:cubicBezTo>
                  <a:cubicBezTo>
                    <a:pt x="4" y="1"/>
                    <a:pt x="4" y="1"/>
                    <a:pt x="5" y="1"/>
                  </a:cubicBezTo>
                  <a:cubicBezTo>
                    <a:pt x="5" y="1"/>
                    <a:pt x="5" y="1"/>
                    <a:pt x="5" y="1"/>
                  </a:cubicBezTo>
                  <a:cubicBezTo>
                    <a:pt x="5" y="1"/>
                    <a:pt x="5" y="1"/>
                    <a:pt x="5" y="0"/>
                  </a:cubicBezTo>
                  <a:cubicBezTo>
                    <a:pt x="5" y="0"/>
                    <a:pt x="5" y="0"/>
                    <a:pt x="4" y="0"/>
                  </a:cubicBezTo>
                  <a:cubicBezTo>
                    <a:pt x="4" y="0"/>
                    <a:pt x="4" y="0"/>
                    <a:pt x="4" y="0"/>
                  </a:cubicBezTo>
                  <a:cubicBezTo>
                    <a:pt x="4" y="0"/>
                    <a:pt x="4" y="0"/>
                    <a:pt x="4" y="0"/>
                  </a:cubicBezTo>
                  <a:cubicBezTo>
                    <a:pt x="4" y="0"/>
                    <a:pt x="4" y="0"/>
                    <a:pt x="4" y="0"/>
                  </a:cubicBezTo>
                  <a:cubicBezTo>
                    <a:pt x="4" y="0"/>
                    <a:pt x="3" y="1"/>
                    <a:pt x="3" y="1"/>
                  </a:cubicBezTo>
                  <a:cubicBezTo>
                    <a:pt x="3" y="1"/>
                    <a:pt x="3" y="1"/>
                    <a:pt x="3" y="1"/>
                  </a:cubicBezTo>
                  <a:cubicBezTo>
                    <a:pt x="3" y="1"/>
                    <a:pt x="3" y="1"/>
                    <a:pt x="3" y="1"/>
                  </a:cubicBezTo>
                  <a:cubicBezTo>
                    <a:pt x="3" y="1"/>
                    <a:pt x="3" y="1"/>
                    <a:pt x="3" y="1"/>
                  </a:cubicBezTo>
                  <a:cubicBezTo>
                    <a:pt x="3" y="0"/>
                    <a:pt x="3" y="1"/>
                    <a:pt x="2" y="1"/>
                  </a:cubicBezTo>
                  <a:cubicBezTo>
                    <a:pt x="2" y="0"/>
                    <a:pt x="3" y="0"/>
                    <a:pt x="2" y="0"/>
                  </a:cubicBezTo>
                  <a:cubicBezTo>
                    <a:pt x="2" y="0"/>
                    <a:pt x="1" y="0"/>
                    <a:pt x="1" y="0"/>
                  </a:cubicBezTo>
                  <a:cubicBezTo>
                    <a:pt x="2" y="0"/>
                    <a:pt x="2" y="0"/>
                    <a:pt x="2" y="1"/>
                  </a:cubicBezTo>
                  <a:cubicBezTo>
                    <a:pt x="2" y="1"/>
                    <a:pt x="1" y="1"/>
                    <a:pt x="1" y="1"/>
                  </a:cubicBezTo>
                  <a:cubicBezTo>
                    <a:pt x="1" y="1"/>
                    <a:pt x="1" y="1"/>
                    <a:pt x="1" y="1"/>
                  </a:cubicBezTo>
                  <a:cubicBezTo>
                    <a:pt x="1" y="1"/>
                    <a:pt x="1"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2" y="1"/>
                    <a:pt x="2" y="1"/>
                    <a:pt x="3" y="1"/>
                  </a:cubicBezTo>
                  <a:cubicBezTo>
                    <a:pt x="3" y="1"/>
                    <a:pt x="3" y="1"/>
                    <a:pt x="3" y="1"/>
                  </a:cubicBezTo>
                  <a:cubicBezTo>
                    <a:pt x="3" y="1"/>
                    <a:pt x="3" y="1"/>
                    <a:pt x="3" y="1"/>
                  </a:cubicBezTo>
                  <a:cubicBezTo>
                    <a:pt x="3" y="1"/>
                    <a:pt x="3" y="1"/>
                    <a:pt x="3" y="1"/>
                  </a:cubicBezTo>
                  <a:cubicBezTo>
                    <a:pt x="3" y="1"/>
                    <a:pt x="3" y="1"/>
                    <a:pt x="3" y="1"/>
                  </a:cubicBezTo>
                  <a:cubicBezTo>
                    <a:pt x="4" y="1"/>
                    <a:pt x="4" y="1"/>
                    <a:pt x="5" y="1"/>
                  </a:cubicBez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1257"/>
            <p:cNvSpPr/>
            <p:nvPr/>
          </p:nvSpPr>
          <p:spPr bwMode="auto">
            <a:xfrm>
              <a:off x="1186" y="1464"/>
              <a:ext cx="4" cy="0"/>
            </a:xfrm>
            <a:custGeom>
              <a:avLst/>
              <a:gdLst>
                <a:gd name="T0" fmla="*/ 1 w 1"/>
                <a:gd name="T1" fmla="*/ 0 w 1"/>
                <a:gd name="T2" fmla="*/ 0 w 1"/>
                <a:gd name="T3" fmla="*/ 0 w 1"/>
                <a:gd name="T4" fmla="*/ 0 w 1"/>
                <a:gd name="T5" fmla="*/ 0 w 1"/>
                <a:gd name="T6" fmla="*/ 0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1258"/>
            <p:cNvSpPr/>
            <p:nvPr/>
          </p:nvSpPr>
          <p:spPr bwMode="auto">
            <a:xfrm>
              <a:off x="1182" y="1426"/>
              <a:ext cx="4" cy="5"/>
            </a:xfrm>
            <a:custGeom>
              <a:avLst/>
              <a:gdLst>
                <a:gd name="T0" fmla="*/ 0 w 1"/>
                <a:gd name="T1" fmla="*/ 1 h 1"/>
                <a:gd name="T2" fmla="*/ 0 w 1"/>
                <a:gd name="T3" fmla="*/ 1 h 1"/>
                <a:gd name="T4" fmla="*/ 1 w 1"/>
                <a:gd name="T5" fmla="*/ 1 h 1"/>
                <a:gd name="T6" fmla="*/ 1 w 1"/>
                <a:gd name="T7" fmla="*/ 1 h 1"/>
                <a:gd name="T8" fmla="*/ 1 w 1"/>
                <a:gd name="T9" fmla="*/ 1 h 1"/>
                <a:gd name="T10" fmla="*/ 1 w 1"/>
                <a:gd name="T11" fmla="*/ 1 h 1"/>
                <a:gd name="T12" fmla="*/ 1 w 1"/>
                <a:gd name="T13" fmla="*/ 1 h 1"/>
                <a:gd name="T14" fmla="*/ 0 w 1"/>
                <a:gd name="T15" fmla="*/ 1 h 1"/>
                <a:gd name="T16" fmla="*/ 0 w 1"/>
                <a:gd name="T17" fmla="*/ 1 h 1"/>
                <a:gd name="T18" fmla="*/ 0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1"/>
                  </a:move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0" y="0"/>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1259"/>
            <p:cNvSpPr/>
            <p:nvPr/>
          </p:nvSpPr>
          <p:spPr bwMode="auto">
            <a:xfrm>
              <a:off x="1182" y="146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1260"/>
            <p:cNvSpPr/>
            <p:nvPr/>
          </p:nvSpPr>
          <p:spPr bwMode="auto">
            <a:xfrm>
              <a:off x="1161" y="1418"/>
              <a:ext cx="17" cy="8"/>
            </a:xfrm>
            <a:custGeom>
              <a:avLst/>
              <a:gdLst>
                <a:gd name="T0" fmla="*/ 1 w 4"/>
                <a:gd name="T1" fmla="*/ 1 h 2"/>
                <a:gd name="T2" fmla="*/ 1 w 4"/>
                <a:gd name="T3" fmla="*/ 1 h 2"/>
                <a:gd name="T4" fmla="*/ 1 w 4"/>
                <a:gd name="T5" fmla="*/ 1 h 2"/>
                <a:gd name="T6" fmla="*/ 1 w 4"/>
                <a:gd name="T7" fmla="*/ 1 h 2"/>
                <a:gd name="T8" fmla="*/ 1 w 4"/>
                <a:gd name="T9" fmla="*/ 1 h 2"/>
                <a:gd name="T10" fmla="*/ 1 w 4"/>
                <a:gd name="T11" fmla="*/ 2 h 2"/>
                <a:gd name="T12" fmla="*/ 1 w 4"/>
                <a:gd name="T13" fmla="*/ 2 h 2"/>
                <a:gd name="T14" fmla="*/ 1 w 4"/>
                <a:gd name="T15" fmla="*/ 2 h 2"/>
                <a:gd name="T16" fmla="*/ 1 w 4"/>
                <a:gd name="T17" fmla="*/ 1 h 2"/>
                <a:gd name="T18" fmla="*/ 1 w 4"/>
                <a:gd name="T19" fmla="*/ 1 h 2"/>
                <a:gd name="T20" fmla="*/ 1 w 4"/>
                <a:gd name="T21" fmla="*/ 1 h 2"/>
                <a:gd name="T22" fmla="*/ 2 w 4"/>
                <a:gd name="T23" fmla="*/ 1 h 2"/>
                <a:gd name="T24" fmla="*/ 2 w 4"/>
                <a:gd name="T25" fmla="*/ 1 h 2"/>
                <a:gd name="T26" fmla="*/ 2 w 4"/>
                <a:gd name="T27" fmla="*/ 1 h 2"/>
                <a:gd name="T28" fmla="*/ 2 w 4"/>
                <a:gd name="T29" fmla="*/ 1 h 2"/>
                <a:gd name="T30" fmla="*/ 2 w 4"/>
                <a:gd name="T31" fmla="*/ 1 h 2"/>
                <a:gd name="T32" fmla="*/ 3 w 4"/>
                <a:gd name="T33" fmla="*/ 1 h 2"/>
                <a:gd name="T34" fmla="*/ 3 w 4"/>
                <a:gd name="T35" fmla="*/ 1 h 2"/>
                <a:gd name="T36" fmla="*/ 4 w 4"/>
                <a:gd name="T37" fmla="*/ 1 h 2"/>
                <a:gd name="T38" fmla="*/ 3 w 4"/>
                <a:gd name="T39" fmla="*/ 1 h 2"/>
                <a:gd name="T40" fmla="*/ 3 w 4"/>
                <a:gd name="T41" fmla="*/ 1 h 2"/>
                <a:gd name="T42" fmla="*/ 2 w 4"/>
                <a:gd name="T43" fmla="*/ 1 h 2"/>
                <a:gd name="T44" fmla="*/ 2 w 4"/>
                <a:gd name="T45" fmla="*/ 0 h 2"/>
                <a:gd name="T46" fmla="*/ 2 w 4"/>
                <a:gd name="T47" fmla="*/ 1 h 2"/>
                <a:gd name="T48" fmla="*/ 1 w 4"/>
                <a:gd name="T49" fmla="*/ 0 h 2"/>
                <a:gd name="T50" fmla="*/ 1 w 4"/>
                <a:gd name="T51" fmla="*/ 0 h 2"/>
                <a:gd name="T52" fmla="*/ 1 w 4"/>
                <a:gd name="T53" fmla="*/ 1 h 2"/>
                <a:gd name="T54" fmla="*/ 1 w 4"/>
                <a:gd name="T55" fmla="*/ 1 h 2"/>
                <a:gd name="T56" fmla="*/ 0 w 4"/>
                <a:gd name="T57" fmla="*/ 0 h 2"/>
                <a:gd name="T58" fmla="*/ 0 w 4"/>
                <a:gd name="T59" fmla="*/ 0 h 2"/>
                <a:gd name="T60" fmla="*/ 0 w 4"/>
                <a:gd name="T61" fmla="*/ 0 h 2"/>
                <a:gd name="T62" fmla="*/ 0 w 4"/>
                <a:gd name="T63" fmla="*/ 0 h 2"/>
                <a:gd name="T64" fmla="*/ 0 w 4"/>
                <a:gd name="T65" fmla="*/ 1 h 2"/>
                <a:gd name="T66" fmla="*/ 0 w 4"/>
                <a:gd name="T67" fmla="*/ 1 h 2"/>
                <a:gd name="T68" fmla="*/ 1 w 4"/>
                <a:gd name="T69" fmla="*/ 1 h 2"/>
                <a:gd name="T70" fmla="*/ 1 w 4"/>
                <a:gd name="T71" fmla="*/ 1 h 2"/>
                <a:gd name="T72" fmla="*/ 1 w 4"/>
                <a:gd name="T73" fmla="*/ 1 h 2"/>
                <a:gd name="T74" fmla="*/ 1 w 4"/>
                <a:gd name="T75" fmla="*/ 1 h 2"/>
                <a:gd name="T76" fmla="*/ 1 w 4"/>
                <a:gd name="T77" fmla="*/ 1 h 2"/>
                <a:gd name="T78" fmla="*/ 1 w 4"/>
                <a:gd name="T79" fmla="*/ 1 h 2"/>
                <a:gd name="T80" fmla="*/ 1 w 4"/>
                <a:gd name="T81" fmla="*/ 1 h 2"/>
                <a:gd name="T82" fmla="*/ 1 w 4"/>
                <a:gd name="T83" fmla="*/ 1 h 2"/>
                <a:gd name="T84" fmla="*/ 1 w 4"/>
                <a:gd name="T85" fmla="*/ 1 h 2"/>
                <a:gd name="T86" fmla="*/ 1 w 4"/>
                <a:gd name="T8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 h="2">
                  <a:moveTo>
                    <a:pt x="1" y="1"/>
                  </a:moveTo>
                  <a:cubicBezTo>
                    <a:pt x="1" y="1"/>
                    <a:pt x="1" y="1"/>
                    <a:pt x="1" y="1"/>
                  </a:cubicBezTo>
                  <a:cubicBezTo>
                    <a:pt x="1" y="1"/>
                    <a:pt x="1" y="1"/>
                    <a:pt x="1" y="1"/>
                  </a:cubicBezTo>
                  <a:cubicBezTo>
                    <a:pt x="1" y="1"/>
                    <a:pt x="1" y="1"/>
                    <a:pt x="1" y="1"/>
                  </a:cubicBezTo>
                  <a:cubicBezTo>
                    <a:pt x="1" y="1"/>
                    <a:pt x="1" y="1"/>
                    <a:pt x="1" y="1"/>
                  </a:cubicBezTo>
                  <a:cubicBezTo>
                    <a:pt x="1" y="1"/>
                    <a:pt x="1" y="2"/>
                    <a:pt x="1" y="2"/>
                  </a:cubicBezTo>
                  <a:cubicBezTo>
                    <a:pt x="1" y="2"/>
                    <a:pt x="1" y="2"/>
                    <a:pt x="1" y="2"/>
                  </a:cubicBezTo>
                  <a:cubicBezTo>
                    <a:pt x="1" y="2"/>
                    <a:pt x="1" y="2"/>
                    <a:pt x="1" y="2"/>
                  </a:cubicBezTo>
                  <a:cubicBezTo>
                    <a:pt x="1" y="2"/>
                    <a:pt x="1" y="1"/>
                    <a:pt x="1" y="1"/>
                  </a:cubicBezTo>
                  <a:cubicBezTo>
                    <a:pt x="2" y="1"/>
                    <a:pt x="1" y="1"/>
                    <a:pt x="1" y="1"/>
                  </a:cubicBezTo>
                  <a:cubicBezTo>
                    <a:pt x="1" y="1"/>
                    <a:pt x="1" y="1"/>
                    <a:pt x="1" y="1"/>
                  </a:cubicBezTo>
                  <a:cubicBezTo>
                    <a:pt x="1" y="1"/>
                    <a:pt x="2" y="1"/>
                    <a:pt x="2" y="1"/>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3" y="1"/>
                    <a:pt x="3" y="1"/>
                    <a:pt x="3" y="1"/>
                  </a:cubicBezTo>
                  <a:cubicBezTo>
                    <a:pt x="2" y="1"/>
                    <a:pt x="4" y="1"/>
                    <a:pt x="4" y="1"/>
                  </a:cubicBezTo>
                  <a:cubicBezTo>
                    <a:pt x="3" y="1"/>
                    <a:pt x="3" y="1"/>
                    <a:pt x="3" y="1"/>
                  </a:cubicBezTo>
                  <a:cubicBezTo>
                    <a:pt x="3" y="1"/>
                    <a:pt x="3" y="1"/>
                    <a:pt x="3" y="1"/>
                  </a:cubicBezTo>
                  <a:cubicBezTo>
                    <a:pt x="3" y="1"/>
                    <a:pt x="3" y="1"/>
                    <a:pt x="2" y="1"/>
                  </a:cubicBezTo>
                  <a:cubicBezTo>
                    <a:pt x="2" y="1"/>
                    <a:pt x="2" y="0"/>
                    <a:pt x="2" y="0"/>
                  </a:cubicBezTo>
                  <a:cubicBezTo>
                    <a:pt x="2" y="0"/>
                    <a:pt x="2" y="0"/>
                    <a:pt x="2" y="1"/>
                  </a:cubicBezTo>
                  <a:cubicBezTo>
                    <a:pt x="2" y="0"/>
                    <a:pt x="1" y="0"/>
                    <a:pt x="1" y="0"/>
                  </a:cubicBezTo>
                  <a:cubicBezTo>
                    <a:pt x="1" y="0"/>
                    <a:pt x="1" y="0"/>
                    <a:pt x="1" y="0"/>
                  </a:cubicBezTo>
                  <a:cubicBezTo>
                    <a:pt x="1" y="0"/>
                    <a:pt x="1" y="0"/>
                    <a:pt x="1" y="1"/>
                  </a:cubicBezTo>
                  <a:cubicBezTo>
                    <a:pt x="1" y="1"/>
                    <a:pt x="1" y="1"/>
                    <a:pt x="1" y="1"/>
                  </a:cubicBezTo>
                  <a:cubicBezTo>
                    <a:pt x="1" y="0"/>
                    <a:pt x="1" y="0"/>
                    <a:pt x="0" y="0"/>
                  </a:cubicBezTo>
                  <a:cubicBezTo>
                    <a:pt x="0" y="0"/>
                    <a:pt x="0" y="0"/>
                    <a:pt x="0" y="0"/>
                  </a:cubicBezTo>
                  <a:cubicBezTo>
                    <a:pt x="0" y="0"/>
                    <a:pt x="0" y="0"/>
                    <a:pt x="0" y="0"/>
                  </a:cubicBezTo>
                  <a:cubicBezTo>
                    <a:pt x="0" y="0"/>
                    <a:pt x="0" y="0"/>
                    <a:pt x="0" y="0"/>
                  </a:cubicBezTo>
                  <a:cubicBezTo>
                    <a:pt x="0" y="0"/>
                    <a:pt x="0" y="0"/>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1261"/>
            <p:cNvSpPr/>
            <p:nvPr/>
          </p:nvSpPr>
          <p:spPr bwMode="auto">
            <a:xfrm>
              <a:off x="1165" y="1352"/>
              <a:ext cx="4" cy="0"/>
            </a:xfrm>
            <a:custGeom>
              <a:avLst/>
              <a:gdLst>
                <a:gd name="T0" fmla="*/ 1 w 1"/>
                <a:gd name="T1" fmla="*/ 1 w 1"/>
                <a:gd name="T2" fmla="*/ 0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1262"/>
            <p:cNvSpPr/>
            <p:nvPr/>
          </p:nvSpPr>
          <p:spPr bwMode="auto">
            <a:xfrm>
              <a:off x="1153" y="1154"/>
              <a:ext cx="4" cy="0"/>
            </a:xfrm>
            <a:custGeom>
              <a:avLst/>
              <a:gdLst>
                <a:gd name="T0" fmla="*/ 1 w 1"/>
                <a:gd name="T1" fmla="*/ 0 w 1"/>
                <a:gd name="T2" fmla="*/ 0 w 1"/>
                <a:gd name="T3" fmla="*/ 0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1263"/>
            <p:cNvSpPr/>
            <p:nvPr/>
          </p:nvSpPr>
          <p:spPr bwMode="auto">
            <a:xfrm>
              <a:off x="1145" y="1418"/>
              <a:ext cx="12" cy="4"/>
            </a:xfrm>
            <a:custGeom>
              <a:avLst/>
              <a:gdLst>
                <a:gd name="T0" fmla="*/ 3 w 3"/>
                <a:gd name="T1" fmla="*/ 0 h 1"/>
                <a:gd name="T2" fmla="*/ 0 w 3"/>
                <a:gd name="T3" fmla="*/ 0 h 1"/>
                <a:gd name="T4" fmla="*/ 0 w 3"/>
                <a:gd name="T5" fmla="*/ 0 h 1"/>
                <a:gd name="T6" fmla="*/ 0 w 3"/>
                <a:gd name="T7" fmla="*/ 0 h 1"/>
                <a:gd name="T8" fmla="*/ 3 w 3"/>
                <a:gd name="T9" fmla="*/ 1 h 1"/>
                <a:gd name="T10" fmla="*/ 3 w 3"/>
                <a:gd name="T11" fmla="*/ 1 h 1"/>
                <a:gd name="T12" fmla="*/ 3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3" y="0"/>
                  </a:moveTo>
                  <a:cubicBezTo>
                    <a:pt x="2" y="0"/>
                    <a:pt x="1" y="0"/>
                    <a:pt x="0" y="0"/>
                  </a:cubicBezTo>
                  <a:cubicBezTo>
                    <a:pt x="0" y="0"/>
                    <a:pt x="0" y="0"/>
                    <a:pt x="0" y="0"/>
                  </a:cubicBezTo>
                  <a:cubicBezTo>
                    <a:pt x="0" y="0"/>
                    <a:pt x="0" y="0"/>
                    <a:pt x="0" y="0"/>
                  </a:cubicBezTo>
                  <a:cubicBezTo>
                    <a:pt x="1" y="0"/>
                    <a:pt x="2" y="0"/>
                    <a:pt x="3" y="1"/>
                  </a:cubicBezTo>
                  <a:cubicBezTo>
                    <a:pt x="3" y="1"/>
                    <a:pt x="3" y="1"/>
                    <a:pt x="3" y="1"/>
                  </a:cubicBezTo>
                  <a:cubicBezTo>
                    <a:pt x="3" y="1"/>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1264"/>
            <p:cNvSpPr/>
            <p:nvPr/>
          </p:nvSpPr>
          <p:spPr bwMode="auto">
            <a:xfrm>
              <a:off x="1145" y="1183"/>
              <a:ext cx="8" cy="0"/>
            </a:xfrm>
            <a:custGeom>
              <a:avLst/>
              <a:gdLst>
                <a:gd name="T0" fmla="*/ 0 w 2"/>
                <a:gd name="T1" fmla="*/ 0 w 2"/>
                <a:gd name="T2" fmla="*/ 0 w 2"/>
                <a:gd name="T3" fmla="*/ 0 w 2"/>
                <a:gd name="T4" fmla="*/ 1 w 2"/>
                <a:gd name="T5" fmla="*/ 2 w 2"/>
                <a:gd name="T6" fmla="*/ 2 w 2"/>
                <a:gd name="T7" fmla="*/ 2 w 2"/>
                <a:gd name="T8" fmla="*/ 1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0" y="0"/>
                  </a:cubicBezTo>
                  <a:cubicBezTo>
                    <a:pt x="0" y="0"/>
                    <a:pt x="0" y="0"/>
                    <a:pt x="0" y="0"/>
                  </a:cubicBezTo>
                  <a:cubicBezTo>
                    <a:pt x="1" y="0"/>
                    <a:pt x="1" y="0"/>
                    <a:pt x="1" y="0"/>
                  </a:cubicBezTo>
                  <a:cubicBezTo>
                    <a:pt x="2" y="0"/>
                    <a:pt x="2" y="0"/>
                    <a:pt x="2" y="0"/>
                  </a:cubicBezTo>
                  <a:cubicBezTo>
                    <a:pt x="2" y="0"/>
                    <a:pt x="2" y="0"/>
                    <a:pt x="2" y="0"/>
                  </a:cubicBezTo>
                  <a:cubicBezTo>
                    <a:pt x="2" y="0"/>
                    <a:pt x="2" y="0"/>
                    <a:pt x="2" y="0"/>
                  </a:cubicBezTo>
                  <a:cubicBezTo>
                    <a:pt x="2" y="0"/>
                    <a:pt x="2"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1265"/>
            <p:cNvSpPr/>
            <p:nvPr/>
          </p:nvSpPr>
          <p:spPr bwMode="auto">
            <a:xfrm>
              <a:off x="1145" y="1154"/>
              <a:ext cx="8" cy="4"/>
            </a:xfrm>
            <a:custGeom>
              <a:avLst/>
              <a:gdLst>
                <a:gd name="T0" fmla="*/ 2 w 2"/>
                <a:gd name="T1" fmla="*/ 1 h 1"/>
                <a:gd name="T2" fmla="*/ 1 w 2"/>
                <a:gd name="T3" fmla="*/ 0 h 1"/>
                <a:gd name="T4" fmla="*/ 1 w 2"/>
                <a:gd name="T5" fmla="*/ 0 h 1"/>
                <a:gd name="T6" fmla="*/ 0 w 2"/>
                <a:gd name="T7" fmla="*/ 0 h 1"/>
                <a:gd name="T8" fmla="*/ 0 w 2"/>
                <a:gd name="T9" fmla="*/ 1 h 1"/>
                <a:gd name="T10" fmla="*/ 0 w 2"/>
                <a:gd name="T11" fmla="*/ 1 h 1"/>
                <a:gd name="T12" fmla="*/ 0 w 2"/>
                <a:gd name="T13" fmla="*/ 1 h 1"/>
                <a:gd name="T14" fmla="*/ 1 w 2"/>
                <a:gd name="T15" fmla="*/ 1 h 1"/>
                <a:gd name="T16" fmla="*/ 1 w 2"/>
                <a:gd name="T17" fmla="*/ 1 h 1"/>
                <a:gd name="T18" fmla="*/ 2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1"/>
                  </a:moveTo>
                  <a:cubicBezTo>
                    <a:pt x="2" y="0"/>
                    <a:pt x="1" y="0"/>
                    <a:pt x="1" y="0"/>
                  </a:cubicBezTo>
                  <a:cubicBezTo>
                    <a:pt x="1" y="0"/>
                    <a:pt x="1" y="0"/>
                    <a:pt x="1" y="0"/>
                  </a:cubicBezTo>
                  <a:cubicBezTo>
                    <a:pt x="1" y="0"/>
                    <a:pt x="0" y="0"/>
                    <a:pt x="0" y="0"/>
                  </a:cubicBezTo>
                  <a:cubicBezTo>
                    <a:pt x="0" y="0"/>
                    <a:pt x="0" y="0"/>
                    <a:pt x="0" y="1"/>
                  </a:cubicBezTo>
                  <a:cubicBezTo>
                    <a:pt x="0" y="1"/>
                    <a:pt x="0" y="1"/>
                    <a:pt x="0" y="1"/>
                  </a:cubicBezTo>
                  <a:cubicBezTo>
                    <a:pt x="0" y="1"/>
                    <a:pt x="0" y="1"/>
                    <a:pt x="0" y="1"/>
                  </a:cubicBezTo>
                  <a:cubicBezTo>
                    <a:pt x="0" y="0"/>
                    <a:pt x="1" y="1"/>
                    <a:pt x="1" y="1"/>
                  </a:cubicBezTo>
                  <a:cubicBezTo>
                    <a:pt x="1" y="1"/>
                    <a:pt x="1" y="1"/>
                    <a:pt x="1" y="1"/>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1266"/>
            <p:cNvSpPr>
              <a:spLocks noEditPoints="1"/>
            </p:cNvSpPr>
            <p:nvPr/>
          </p:nvSpPr>
          <p:spPr bwMode="auto">
            <a:xfrm>
              <a:off x="1088" y="1348"/>
              <a:ext cx="57" cy="8"/>
            </a:xfrm>
            <a:custGeom>
              <a:avLst/>
              <a:gdLst>
                <a:gd name="T0" fmla="*/ 11 w 14"/>
                <a:gd name="T1" fmla="*/ 1 h 2"/>
                <a:gd name="T2" fmla="*/ 11 w 14"/>
                <a:gd name="T3" fmla="*/ 2 h 2"/>
                <a:gd name="T4" fmla="*/ 11 w 14"/>
                <a:gd name="T5" fmla="*/ 2 h 2"/>
                <a:gd name="T6" fmla="*/ 11 w 14"/>
                <a:gd name="T7" fmla="*/ 2 h 2"/>
                <a:gd name="T8" fmla="*/ 11 w 14"/>
                <a:gd name="T9" fmla="*/ 1 h 2"/>
                <a:gd name="T10" fmla="*/ 10 w 14"/>
                <a:gd name="T11" fmla="*/ 1 h 2"/>
                <a:gd name="T12" fmla="*/ 9 w 14"/>
                <a:gd name="T13" fmla="*/ 1 h 2"/>
                <a:gd name="T14" fmla="*/ 12 w 14"/>
                <a:gd name="T15" fmla="*/ 1 h 2"/>
                <a:gd name="T16" fmla="*/ 12 w 14"/>
                <a:gd name="T17" fmla="*/ 1 h 2"/>
                <a:gd name="T18" fmla="*/ 12 w 14"/>
                <a:gd name="T19" fmla="*/ 1 h 2"/>
                <a:gd name="T20" fmla="*/ 12 w 14"/>
                <a:gd name="T21" fmla="*/ 1 h 2"/>
                <a:gd name="T22" fmla="*/ 11 w 14"/>
                <a:gd name="T23" fmla="*/ 1 h 2"/>
                <a:gd name="T24" fmla="*/ 11 w 14"/>
                <a:gd name="T25" fmla="*/ 1 h 2"/>
                <a:gd name="T26" fmla="*/ 12 w 14"/>
                <a:gd name="T27" fmla="*/ 1 h 2"/>
                <a:gd name="T28" fmla="*/ 13 w 14"/>
                <a:gd name="T29" fmla="*/ 1 h 2"/>
                <a:gd name="T30" fmla="*/ 14 w 14"/>
                <a:gd name="T31" fmla="*/ 2 h 2"/>
                <a:gd name="T32" fmla="*/ 14 w 14"/>
                <a:gd name="T33" fmla="*/ 1 h 2"/>
                <a:gd name="T34" fmla="*/ 13 w 14"/>
                <a:gd name="T35" fmla="*/ 1 h 2"/>
                <a:gd name="T36" fmla="*/ 13 w 14"/>
                <a:gd name="T37" fmla="*/ 0 h 2"/>
                <a:gd name="T38" fmla="*/ 12 w 14"/>
                <a:gd name="T39" fmla="*/ 0 h 2"/>
                <a:gd name="T40" fmla="*/ 8 w 14"/>
                <a:gd name="T41" fmla="*/ 0 h 2"/>
                <a:gd name="T42" fmla="*/ 8 w 14"/>
                <a:gd name="T43" fmla="*/ 0 h 2"/>
                <a:gd name="T44" fmla="*/ 6 w 14"/>
                <a:gd name="T45" fmla="*/ 0 h 2"/>
                <a:gd name="T46" fmla="*/ 5 w 14"/>
                <a:gd name="T47" fmla="*/ 0 h 2"/>
                <a:gd name="T48" fmla="*/ 5 w 14"/>
                <a:gd name="T49" fmla="*/ 0 h 2"/>
                <a:gd name="T50" fmla="*/ 5 w 14"/>
                <a:gd name="T51" fmla="*/ 0 h 2"/>
                <a:gd name="T52" fmla="*/ 3 w 14"/>
                <a:gd name="T53" fmla="*/ 0 h 2"/>
                <a:gd name="T54" fmla="*/ 2 w 14"/>
                <a:gd name="T55" fmla="*/ 0 h 2"/>
                <a:gd name="T56" fmla="*/ 1 w 14"/>
                <a:gd name="T57" fmla="*/ 0 h 2"/>
                <a:gd name="T58" fmla="*/ 0 w 14"/>
                <a:gd name="T59" fmla="*/ 0 h 2"/>
                <a:gd name="T60" fmla="*/ 0 w 14"/>
                <a:gd name="T61" fmla="*/ 0 h 2"/>
                <a:gd name="T62" fmla="*/ 2 w 14"/>
                <a:gd name="T63" fmla="*/ 0 h 2"/>
                <a:gd name="T64" fmla="*/ 3 w 14"/>
                <a:gd name="T65" fmla="*/ 1 h 2"/>
                <a:gd name="T66" fmla="*/ 2 w 14"/>
                <a:gd name="T67" fmla="*/ 1 h 2"/>
                <a:gd name="T68" fmla="*/ 3 w 14"/>
                <a:gd name="T69" fmla="*/ 1 h 2"/>
                <a:gd name="T70" fmla="*/ 5 w 14"/>
                <a:gd name="T71" fmla="*/ 1 h 2"/>
                <a:gd name="T72" fmla="*/ 6 w 14"/>
                <a:gd name="T73" fmla="*/ 1 h 2"/>
                <a:gd name="T74" fmla="*/ 9 w 14"/>
                <a:gd name="T75" fmla="*/ 1 h 2"/>
                <a:gd name="T76" fmla="*/ 9 w 14"/>
                <a:gd name="T77" fmla="*/ 2 h 2"/>
                <a:gd name="T78" fmla="*/ 10 w 14"/>
                <a:gd name="T79" fmla="*/ 1 h 2"/>
                <a:gd name="T80" fmla="*/ 10 w 14"/>
                <a:gd name="T81" fmla="*/ 1 h 2"/>
                <a:gd name="T82" fmla="*/ 11 w 14"/>
                <a:gd name="T83" fmla="*/ 2 h 2"/>
                <a:gd name="T84" fmla="*/ 11 w 14"/>
                <a:gd name="T85" fmla="*/ 2 h 2"/>
                <a:gd name="T86" fmla="*/ 11 w 14"/>
                <a:gd name="T87" fmla="*/ 2 h 2"/>
                <a:gd name="T88" fmla="*/ 13 w 14"/>
                <a:gd name="T89" fmla="*/ 1 h 2"/>
                <a:gd name="T90" fmla="*/ 13 w 14"/>
                <a:gd name="T91" fmla="*/ 1 h 2"/>
                <a:gd name="T92" fmla="*/ 12 w 14"/>
                <a:gd name="T93" fmla="*/ 1 h 2"/>
                <a:gd name="T94" fmla="*/ 12 w 14"/>
                <a:gd name="T95" fmla="*/ 1 h 2"/>
                <a:gd name="T96" fmla="*/ 13 w 14"/>
                <a:gd name="T97" fmla="*/ 1 h 2"/>
                <a:gd name="T98" fmla="*/ 7 w 14"/>
                <a:gd name="T99" fmla="*/ 1 h 2"/>
                <a:gd name="T100" fmla="*/ 7 w 14"/>
                <a:gd name="T101" fmla="*/ 1 h 2"/>
                <a:gd name="T102" fmla="*/ 7 w 14"/>
                <a:gd name="T103" fmla="*/ 0 h 2"/>
                <a:gd name="T104" fmla="*/ 7 w 14"/>
                <a:gd name="T105" fmla="*/ 1 h 2"/>
                <a:gd name="T106" fmla="*/ 7 w 14"/>
                <a:gd name="T10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 h="2">
                  <a:moveTo>
                    <a:pt x="10" y="1"/>
                  </a:moveTo>
                  <a:cubicBezTo>
                    <a:pt x="11" y="1"/>
                    <a:pt x="11" y="1"/>
                    <a:pt x="11" y="1"/>
                  </a:cubicBezTo>
                  <a:cubicBezTo>
                    <a:pt x="11" y="1"/>
                    <a:pt x="11" y="1"/>
                    <a:pt x="11" y="1"/>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1" y="1"/>
                    <a:pt x="10" y="1"/>
                    <a:pt x="10" y="1"/>
                  </a:cubicBezTo>
                  <a:cubicBezTo>
                    <a:pt x="10" y="1"/>
                    <a:pt x="9" y="1"/>
                    <a:pt x="9" y="1"/>
                  </a:cubicBezTo>
                  <a:cubicBezTo>
                    <a:pt x="9" y="1"/>
                    <a:pt x="9" y="1"/>
                    <a:pt x="9" y="1"/>
                  </a:cubicBezTo>
                  <a:cubicBezTo>
                    <a:pt x="9" y="1"/>
                    <a:pt x="9" y="1"/>
                    <a:pt x="9" y="1"/>
                  </a:cubicBezTo>
                  <a:cubicBezTo>
                    <a:pt x="10" y="1"/>
                    <a:pt x="11"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1" y="1"/>
                  </a:cubicBezTo>
                  <a:cubicBezTo>
                    <a:pt x="11" y="1"/>
                    <a:pt x="11" y="1"/>
                    <a:pt x="11" y="1"/>
                  </a:cubicBezTo>
                  <a:cubicBezTo>
                    <a:pt x="11" y="1"/>
                    <a:pt x="11" y="1"/>
                    <a:pt x="11" y="1"/>
                  </a:cubicBezTo>
                  <a:cubicBezTo>
                    <a:pt x="11" y="1"/>
                    <a:pt x="11" y="1"/>
                    <a:pt x="11" y="1"/>
                  </a:cubicBezTo>
                  <a:cubicBezTo>
                    <a:pt x="12" y="1"/>
                    <a:pt x="12" y="1"/>
                    <a:pt x="12" y="1"/>
                  </a:cubicBezTo>
                  <a:cubicBezTo>
                    <a:pt x="12" y="1"/>
                    <a:pt x="12" y="1"/>
                    <a:pt x="12" y="1"/>
                  </a:cubicBezTo>
                  <a:cubicBezTo>
                    <a:pt x="12" y="1"/>
                    <a:pt x="13" y="1"/>
                    <a:pt x="13" y="1"/>
                  </a:cubicBezTo>
                  <a:cubicBezTo>
                    <a:pt x="13" y="1"/>
                    <a:pt x="13" y="1"/>
                    <a:pt x="13" y="1"/>
                  </a:cubicBezTo>
                  <a:cubicBezTo>
                    <a:pt x="13" y="1"/>
                    <a:pt x="13" y="1"/>
                    <a:pt x="13" y="1"/>
                  </a:cubicBezTo>
                  <a:cubicBezTo>
                    <a:pt x="13" y="1"/>
                    <a:pt x="13" y="1"/>
                    <a:pt x="14" y="2"/>
                  </a:cubicBezTo>
                  <a:cubicBezTo>
                    <a:pt x="14" y="2"/>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0"/>
                    <a:pt x="13" y="0"/>
                  </a:cubicBezTo>
                  <a:cubicBezTo>
                    <a:pt x="13" y="0"/>
                    <a:pt x="12" y="0"/>
                    <a:pt x="12" y="0"/>
                  </a:cubicBezTo>
                  <a:cubicBezTo>
                    <a:pt x="12" y="0"/>
                    <a:pt x="12" y="0"/>
                    <a:pt x="12" y="0"/>
                  </a:cubicBezTo>
                  <a:cubicBezTo>
                    <a:pt x="11" y="0"/>
                    <a:pt x="10" y="0"/>
                    <a:pt x="9" y="0"/>
                  </a:cubicBezTo>
                  <a:cubicBezTo>
                    <a:pt x="9" y="0"/>
                    <a:pt x="8" y="0"/>
                    <a:pt x="8" y="0"/>
                  </a:cubicBezTo>
                  <a:cubicBezTo>
                    <a:pt x="8" y="0"/>
                    <a:pt x="8" y="0"/>
                    <a:pt x="8" y="0"/>
                  </a:cubicBezTo>
                  <a:cubicBezTo>
                    <a:pt x="8" y="0"/>
                    <a:pt x="8" y="0"/>
                    <a:pt x="8" y="0"/>
                  </a:cubicBezTo>
                  <a:cubicBezTo>
                    <a:pt x="8" y="0"/>
                    <a:pt x="8" y="0"/>
                    <a:pt x="7" y="0"/>
                  </a:cubicBezTo>
                  <a:cubicBezTo>
                    <a:pt x="7" y="0"/>
                    <a:pt x="7" y="0"/>
                    <a:pt x="6" y="0"/>
                  </a:cubicBezTo>
                  <a:cubicBezTo>
                    <a:pt x="6" y="0"/>
                    <a:pt x="6" y="1"/>
                    <a:pt x="6" y="1"/>
                  </a:cubicBezTo>
                  <a:cubicBezTo>
                    <a:pt x="5" y="1"/>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3" y="0"/>
                    <a:pt x="3" y="0"/>
                  </a:cubicBezTo>
                  <a:cubicBezTo>
                    <a:pt x="3" y="0"/>
                    <a:pt x="3" y="0"/>
                    <a:pt x="2" y="0"/>
                  </a:cubicBezTo>
                  <a:cubicBezTo>
                    <a:pt x="2" y="0"/>
                    <a:pt x="2" y="0"/>
                    <a:pt x="2" y="0"/>
                  </a:cubicBezTo>
                  <a:cubicBezTo>
                    <a:pt x="2" y="0"/>
                    <a:pt x="2" y="0"/>
                    <a:pt x="2"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2" y="0"/>
                  </a:cubicBezTo>
                  <a:cubicBezTo>
                    <a:pt x="2" y="1"/>
                    <a:pt x="3" y="0"/>
                    <a:pt x="4" y="1"/>
                  </a:cubicBezTo>
                  <a:cubicBezTo>
                    <a:pt x="3" y="1"/>
                    <a:pt x="3" y="1"/>
                    <a:pt x="3" y="1"/>
                  </a:cubicBezTo>
                  <a:cubicBezTo>
                    <a:pt x="3" y="1"/>
                    <a:pt x="3" y="1"/>
                    <a:pt x="3" y="1"/>
                  </a:cubicBezTo>
                  <a:cubicBezTo>
                    <a:pt x="2" y="1"/>
                    <a:pt x="2" y="1"/>
                    <a:pt x="2" y="1"/>
                  </a:cubicBezTo>
                  <a:cubicBezTo>
                    <a:pt x="2" y="1"/>
                    <a:pt x="2" y="1"/>
                    <a:pt x="2" y="1"/>
                  </a:cubicBezTo>
                  <a:cubicBezTo>
                    <a:pt x="2" y="1"/>
                    <a:pt x="2" y="1"/>
                    <a:pt x="3" y="1"/>
                  </a:cubicBezTo>
                  <a:cubicBezTo>
                    <a:pt x="3" y="1"/>
                    <a:pt x="3" y="1"/>
                    <a:pt x="3" y="1"/>
                  </a:cubicBezTo>
                  <a:cubicBezTo>
                    <a:pt x="4" y="2"/>
                    <a:pt x="5" y="1"/>
                    <a:pt x="5" y="1"/>
                  </a:cubicBezTo>
                  <a:cubicBezTo>
                    <a:pt x="5" y="1"/>
                    <a:pt x="5" y="1"/>
                    <a:pt x="6" y="1"/>
                  </a:cubicBezTo>
                  <a:cubicBezTo>
                    <a:pt x="6" y="1"/>
                    <a:pt x="5" y="1"/>
                    <a:pt x="6" y="1"/>
                  </a:cubicBezTo>
                  <a:cubicBezTo>
                    <a:pt x="6" y="1"/>
                    <a:pt x="7" y="1"/>
                    <a:pt x="8" y="1"/>
                  </a:cubicBezTo>
                  <a:cubicBezTo>
                    <a:pt x="8" y="1"/>
                    <a:pt x="8" y="1"/>
                    <a:pt x="9" y="1"/>
                  </a:cubicBezTo>
                  <a:cubicBezTo>
                    <a:pt x="9" y="1"/>
                    <a:pt x="9" y="1"/>
                    <a:pt x="9" y="2"/>
                  </a:cubicBezTo>
                  <a:cubicBezTo>
                    <a:pt x="9" y="1"/>
                    <a:pt x="9" y="2"/>
                    <a:pt x="9" y="2"/>
                  </a:cubicBezTo>
                  <a:cubicBezTo>
                    <a:pt x="9" y="1"/>
                    <a:pt x="9" y="1"/>
                    <a:pt x="9" y="1"/>
                  </a:cubicBezTo>
                  <a:cubicBezTo>
                    <a:pt x="10" y="1"/>
                    <a:pt x="10" y="1"/>
                    <a:pt x="10" y="1"/>
                  </a:cubicBezTo>
                  <a:cubicBezTo>
                    <a:pt x="10" y="1"/>
                    <a:pt x="10" y="1"/>
                    <a:pt x="10" y="1"/>
                  </a:cubicBezTo>
                  <a:cubicBezTo>
                    <a:pt x="10" y="1"/>
                    <a:pt x="10" y="1"/>
                    <a:pt x="10" y="1"/>
                  </a:cubicBezTo>
                  <a:cubicBezTo>
                    <a:pt x="10" y="1"/>
                    <a:pt x="10" y="1"/>
                    <a:pt x="10" y="1"/>
                  </a:cubicBezTo>
                  <a:close/>
                  <a:moveTo>
                    <a:pt x="11" y="2"/>
                  </a:move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lose/>
                  <a:moveTo>
                    <a:pt x="13" y="1"/>
                  </a:moveTo>
                  <a:cubicBezTo>
                    <a:pt x="13" y="1"/>
                    <a:pt x="13" y="1"/>
                    <a:pt x="13" y="1"/>
                  </a:cubicBezTo>
                  <a:cubicBezTo>
                    <a:pt x="13" y="1"/>
                    <a:pt x="13" y="1"/>
                    <a:pt x="13" y="1"/>
                  </a:cubicBezTo>
                  <a:cubicBezTo>
                    <a:pt x="13" y="1"/>
                    <a:pt x="13" y="1"/>
                    <a:pt x="13" y="1"/>
                  </a:cubicBezTo>
                  <a:cubicBezTo>
                    <a:pt x="13" y="1"/>
                    <a:pt x="12" y="1"/>
                    <a:pt x="12" y="1"/>
                  </a:cubicBezTo>
                  <a:cubicBezTo>
                    <a:pt x="12" y="1"/>
                    <a:pt x="12" y="1"/>
                    <a:pt x="12" y="1"/>
                  </a:cubicBezTo>
                  <a:cubicBezTo>
                    <a:pt x="12" y="1"/>
                    <a:pt x="12" y="1"/>
                    <a:pt x="12" y="1"/>
                  </a:cubicBezTo>
                  <a:cubicBezTo>
                    <a:pt x="13" y="1"/>
                    <a:pt x="13" y="1"/>
                    <a:pt x="13" y="1"/>
                  </a:cubicBezTo>
                  <a:cubicBezTo>
                    <a:pt x="13" y="1"/>
                    <a:pt x="13" y="1"/>
                    <a:pt x="13" y="1"/>
                  </a:cubicBezTo>
                  <a:cubicBezTo>
                    <a:pt x="13" y="1"/>
                    <a:pt x="13" y="1"/>
                    <a:pt x="13" y="1"/>
                  </a:cubicBezTo>
                  <a:close/>
                  <a:moveTo>
                    <a:pt x="7" y="1"/>
                  </a:moveTo>
                  <a:cubicBezTo>
                    <a:pt x="7" y="0"/>
                    <a:pt x="7" y="0"/>
                    <a:pt x="7" y="0"/>
                  </a:cubicBezTo>
                  <a:cubicBezTo>
                    <a:pt x="7" y="1"/>
                    <a:pt x="7" y="1"/>
                    <a:pt x="7" y="1"/>
                  </a:cubicBezTo>
                  <a:cubicBezTo>
                    <a:pt x="7" y="1"/>
                    <a:pt x="7" y="1"/>
                    <a:pt x="7" y="1"/>
                  </a:cubicBezTo>
                  <a:cubicBezTo>
                    <a:pt x="7" y="0"/>
                    <a:pt x="7" y="0"/>
                    <a:pt x="7" y="0"/>
                  </a:cubicBezTo>
                  <a:cubicBezTo>
                    <a:pt x="8" y="0"/>
                    <a:pt x="8" y="1"/>
                    <a:pt x="8" y="1"/>
                  </a:cubicBezTo>
                  <a:cubicBezTo>
                    <a:pt x="8" y="1"/>
                    <a:pt x="8" y="1"/>
                    <a:pt x="7" y="1"/>
                  </a:cubicBezTo>
                  <a:cubicBezTo>
                    <a:pt x="7" y="1"/>
                    <a:pt x="7" y="1"/>
                    <a:pt x="7" y="1"/>
                  </a:cubicBezTo>
                  <a:cubicBezTo>
                    <a:pt x="7" y="1"/>
                    <a:pt x="7" y="1"/>
                    <a:pt x="7" y="1"/>
                  </a:cubicBezTo>
                  <a:cubicBezTo>
                    <a:pt x="7" y="1"/>
                    <a:pt x="7"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1267"/>
            <p:cNvSpPr/>
            <p:nvPr/>
          </p:nvSpPr>
          <p:spPr bwMode="auto">
            <a:xfrm>
              <a:off x="1133" y="1150"/>
              <a:ext cx="4" cy="4"/>
            </a:xfrm>
            <a:custGeom>
              <a:avLst/>
              <a:gdLst>
                <a:gd name="T0" fmla="*/ 1 w 1"/>
                <a:gd name="T1" fmla="*/ 1 h 1"/>
                <a:gd name="T2" fmla="*/ 1 w 1"/>
                <a:gd name="T3" fmla="*/ 1 h 1"/>
                <a:gd name="T4" fmla="*/ 1 w 1"/>
                <a:gd name="T5" fmla="*/ 1 h 1"/>
                <a:gd name="T6" fmla="*/ 0 w 1"/>
                <a:gd name="T7" fmla="*/ 1 h 1"/>
                <a:gd name="T8" fmla="*/ 0 w 1"/>
                <a:gd name="T9" fmla="*/ 1 h 1"/>
                <a:gd name="T10" fmla="*/ 0 w 1"/>
                <a:gd name="T11" fmla="*/ 1 h 1"/>
                <a:gd name="T12" fmla="*/ 0 w 1"/>
                <a:gd name="T13" fmla="*/ 1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1"/>
                    <a:pt x="1" y="1"/>
                    <a:pt x="1" y="1"/>
                  </a:cubicBezTo>
                  <a:cubicBezTo>
                    <a:pt x="1" y="1"/>
                    <a:pt x="1" y="1"/>
                    <a:pt x="1" y="1"/>
                  </a:cubicBezTo>
                  <a:cubicBezTo>
                    <a:pt x="1" y="1"/>
                    <a:pt x="0" y="0"/>
                    <a:pt x="0" y="1"/>
                  </a:cubicBezTo>
                  <a:cubicBezTo>
                    <a:pt x="0" y="1"/>
                    <a:pt x="0" y="1"/>
                    <a:pt x="0" y="1"/>
                  </a:cubicBezTo>
                  <a:cubicBezTo>
                    <a:pt x="0" y="1"/>
                    <a:pt x="0" y="1"/>
                    <a:pt x="0" y="1"/>
                  </a:cubicBezTo>
                  <a:cubicBezTo>
                    <a:pt x="0" y="1"/>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1268"/>
            <p:cNvSpPr>
              <a:spLocks noEditPoints="1"/>
            </p:cNvSpPr>
            <p:nvPr/>
          </p:nvSpPr>
          <p:spPr bwMode="auto">
            <a:xfrm>
              <a:off x="1108" y="1154"/>
              <a:ext cx="25" cy="8"/>
            </a:xfrm>
            <a:custGeom>
              <a:avLst/>
              <a:gdLst>
                <a:gd name="T0" fmla="*/ 0 w 6"/>
                <a:gd name="T1" fmla="*/ 0 h 2"/>
                <a:gd name="T2" fmla="*/ 1 w 6"/>
                <a:gd name="T3" fmla="*/ 0 h 2"/>
                <a:gd name="T4" fmla="*/ 1 w 6"/>
                <a:gd name="T5" fmla="*/ 0 h 2"/>
                <a:gd name="T6" fmla="*/ 2 w 6"/>
                <a:gd name="T7" fmla="*/ 0 h 2"/>
                <a:gd name="T8" fmla="*/ 2 w 6"/>
                <a:gd name="T9" fmla="*/ 0 h 2"/>
                <a:gd name="T10" fmla="*/ 2 w 6"/>
                <a:gd name="T11" fmla="*/ 0 h 2"/>
                <a:gd name="T12" fmla="*/ 3 w 6"/>
                <a:gd name="T13" fmla="*/ 0 h 2"/>
                <a:gd name="T14" fmla="*/ 3 w 6"/>
                <a:gd name="T15" fmla="*/ 1 h 2"/>
                <a:gd name="T16" fmla="*/ 2 w 6"/>
                <a:gd name="T17" fmla="*/ 1 h 2"/>
                <a:gd name="T18" fmla="*/ 2 w 6"/>
                <a:gd name="T19" fmla="*/ 1 h 2"/>
                <a:gd name="T20" fmla="*/ 1 w 6"/>
                <a:gd name="T21" fmla="*/ 1 h 2"/>
                <a:gd name="T22" fmla="*/ 2 w 6"/>
                <a:gd name="T23" fmla="*/ 1 h 2"/>
                <a:gd name="T24" fmla="*/ 2 w 6"/>
                <a:gd name="T25" fmla="*/ 1 h 2"/>
                <a:gd name="T26" fmla="*/ 2 w 6"/>
                <a:gd name="T27" fmla="*/ 1 h 2"/>
                <a:gd name="T28" fmla="*/ 3 w 6"/>
                <a:gd name="T29" fmla="*/ 1 h 2"/>
                <a:gd name="T30" fmla="*/ 4 w 6"/>
                <a:gd name="T31" fmla="*/ 1 h 2"/>
                <a:gd name="T32" fmla="*/ 6 w 6"/>
                <a:gd name="T33" fmla="*/ 1 h 2"/>
                <a:gd name="T34" fmla="*/ 6 w 6"/>
                <a:gd name="T35" fmla="*/ 1 h 2"/>
                <a:gd name="T36" fmla="*/ 6 w 6"/>
                <a:gd name="T37" fmla="*/ 1 h 2"/>
                <a:gd name="T38" fmla="*/ 4 w 6"/>
                <a:gd name="T39" fmla="*/ 1 h 2"/>
                <a:gd name="T40" fmla="*/ 3 w 6"/>
                <a:gd name="T41" fmla="*/ 1 h 2"/>
                <a:gd name="T42" fmla="*/ 3 w 6"/>
                <a:gd name="T43" fmla="*/ 0 h 2"/>
                <a:gd name="T44" fmla="*/ 3 w 6"/>
                <a:gd name="T45" fmla="*/ 0 h 2"/>
                <a:gd name="T46" fmla="*/ 4 w 6"/>
                <a:gd name="T47" fmla="*/ 1 h 2"/>
                <a:gd name="T48" fmla="*/ 4 w 6"/>
                <a:gd name="T49" fmla="*/ 0 h 2"/>
                <a:gd name="T50" fmla="*/ 4 w 6"/>
                <a:gd name="T51" fmla="*/ 0 h 2"/>
                <a:gd name="T52" fmla="*/ 3 w 6"/>
                <a:gd name="T53" fmla="*/ 0 h 2"/>
                <a:gd name="T54" fmla="*/ 3 w 6"/>
                <a:gd name="T55" fmla="*/ 0 h 2"/>
                <a:gd name="T56" fmla="*/ 3 w 6"/>
                <a:gd name="T57" fmla="*/ 0 h 2"/>
                <a:gd name="T58" fmla="*/ 2 w 6"/>
                <a:gd name="T59" fmla="*/ 0 h 2"/>
                <a:gd name="T60" fmla="*/ 2 w 6"/>
                <a:gd name="T61" fmla="*/ 0 h 2"/>
                <a:gd name="T62" fmla="*/ 2 w 6"/>
                <a:gd name="T63" fmla="*/ 0 h 2"/>
                <a:gd name="T64" fmla="*/ 2 w 6"/>
                <a:gd name="T65" fmla="*/ 0 h 2"/>
                <a:gd name="T66" fmla="*/ 2 w 6"/>
                <a:gd name="T67" fmla="*/ 0 h 2"/>
                <a:gd name="T68" fmla="*/ 1 w 6"/>
                <a:gd name="T69" fmla="*/ 0 h 2"/>
                <a:gd name="T70" fmla="*/ 1 w 6"/>
                <a:gd name="T71" fmla="*/ 0 h 2"/>
                <a:gd name="T72" fmla="*/ 1 w 6"/>
                <a:gd name="T73" fmla="*/ 0 h 2"/>
                <a:gd name="T74" fmla="*/ 1 w 6"/>
                <a:gd name="T75" fmla="*/ 0 h 2"/>
                <a:gd name="T76" fmla="*/ 1 w 6"/>
                <a:gd name="T77" fmla="*/ 0 h 2"/>
                <a:gd name="T78" fmla="*/ 1 w 6"/>
                <a:gd name="T79" fmla="*/ 0 h 2"/>
                <a:gd name="T80" fmla="*/ 1 w 6"/>
                <a:gd name="T81" fmla="*/ 0 h 2"/>
                <a:gd name="T82" fmla="*/ 1 w 6"/>
                <a:gd name="T83" fmla="*/ 0 h 2"/>
                <a:gd name="T84" fmla="*/ 1 w 6"/>
                <a:gd name="T85" fmla="*/ 0 h 2"/>
                <a:gd name="T86" fmla="*/ 1 w 6"/>
                <a:gd name="T87" fmla="*/ 0 h 2"/>
                <a:gd name="T88" fmla="*/ 1 w 6"/>
                <a:gd name="T89" fmla="*/ 0 h 2"/>
                <a:gd name="T90" fmla="*/ 0 w 6"/>
                <a:gd name="T91" fmla="*/ 0 h 2"/>
                <a:gd name="T92" fmla="*/ 1 w 6"/>
                <a:gd name="T93" fmla="*/ 0 h 2"/>
                <a:gd name="T94" fmla="*/ 2 w 6"/>
                <a:gd name="T95" fmla="*/ 0 h 2"/>
                <a:gd name="T96" fmla="*/ 2 w 6"/>
                <a:gd name="T97" fmla="*/ 0 h 2"/>
                <a:gd name="T98" fmla="*/ 1 w 6"/>
                <a:gd name="T99" fmla="*/ 0 h 2"/>
                <a:gd name="T100" fmla="*/ 1 w 6"/>
                <a:gd name="T10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 h="2">
                  <a:moveTo>
                    <a:pt x="0" y="0"/>
                  </a:moveTo>
                  <a:cubicBezTo>
                    <a:pt x="1" y="0"/>
                    <a:pt x="1" y="1"/>
                    <a:pt x="1" y="0"/>
                  </a:cubicBezTo>
                  <a:cubicBezTo>
                    <a:pt x="1" y="0"/>
                    <a:pt x="1" y="0"/>
                    <a:pt x="1" y="0"/>
                  </a:cubicBezTo>
                  <a:cubicBezTo>
                    <a:pt x="1" y="0"/>
                    <a:pt x="1" y="0"/>
                    <a:pt x="2" y="0"/>
                  </a:cubicBezTo>
                  <a:cubicBezTo>
                    <a:pt x="2" y="0"/>
                    <a:pt x="2" y="0"/>
                    <a:pt x="2" y="0"/>
                  </a:cubicBezTo>
                  <a:cubicBezTo>
                    <a:pt x="2" y="0"/>
                    <a:pt x="2" y="0"/>
                    <a:pt x="2" y="0"/>
                  </a:cubicBezTo>
                  <a:cubicBezTo>
                    <a:pt x="2" y="0"/>
                    <a:pt x="3" y="0"/>
                    <a:pt x="3" y="0"/>
                  </a:cubicBezTo>
                  <a:cubicBezTo>
                    <a:pt x="3" y="1"/>
                    <a:pt x="3" y="1"/>
                    <a:pt x="3" y="1"/>
                  </a:cubicBezTo>
                  <a:cubicBezTo>
                    <a:pt x="3" y="1"/>
                    <a:pt x="2" y="1"/>
                    <a:pt x="2" y="1"/>
                  </a:cubicBezTo>
                  <a:cubicBezTo>
                    <a:pt x="2" y="1"/>
                    <a:pt x="2" y="1"/>
                    <a:pt x="2" y="1"/>
                  </a:cubicBezTo>
                  <a:cubicBezTo>
                    <a:pt x="2" y="1"/>
                    <a:pt x="2" y="1"/>
                    <a:pt x="1" y="1"/>
                  </a:cubicBezTo>
                  <a:cubicBezTo>
                    <a:pt x="1" y="1"/>
                    <a:pt x="2" y="2"/>
                    <a:pt x="2" y="1"/>
                  </a:cubicBezTo>
                  <a:cubicBezTo>
                    <a:pt x="2" y="1"/>
                    <a:pt x="2" y="1"/>
                    <a:pt x="2" y="1"/>
                  </a:cubicBezTo>
                  <a:cubicBezTo>
                    <a:pt x="2" y="1"/>
                    <a:pt x="2" y="1"/>
                    <a:pt x="2" y="1"/>
                  </a:cubicBezTo>
                  <a:cubicBezTo>
                    <a:pt x="3" y="1"/>
                    <a:pt x="3" y="1"/>
                    <a:pt x="3" y="1"/>
                  </a:cubicBezTo>
                  <a:cubicBezTo>
                    <a:pt x="3" y="1"/>
                    <a:pt x="4" y="1"/>
                    <a:pt x="4" y="1"/>
                  </a:cubicBezTo>
                  <a:cubicBezTo>
                    <a:pt x="5" y="1"/>
                    <a:pt x="5" y="1"/>
                    <a:pt x="6" y="1"/>
                  </a:cubicBezTo>
                  <a:cubicBezTo>
                    <a:pt x="6" y="1"/>
                    <a:pt x="6" y="1"/>
                    <a:pt x="6" y="1"/>
                  </a:cubicBezTo>
                  <a:cubicBezTo>
                    <a:pt x="6" y="1"/>
                    <a:pt x="6" y="1"/>
                    <a:pt x="6" y="1"/>
                  </a:cubicBezTo>
                  <a:cubicBezTo>
                    <a:pt x="5" y="1"/>
                    <a:pt x="5" y="1"/>
                    <a:pt x="4" y="1"/>
                  </a:cubicBezTo>
                  <a:cubicBezTo>
                    <a:pt x="4" y="1"/>
                    <a:pt x="3" y="1"/>
                    <a:pt x="3" y="1"/>
                  </a:cubicBezTo>
                  <a:cubicBezTo>
                    <a:pt x="3" y="1"/>
                    <a:pt x="3" y="1"/>
                    <a:pt x="3" y="0"/>
                  </a:cubicBezTo>
                  <a:cubicBezTo>
                    <a:pt x="3" y="0"/>
                    <a:pt x="3" y="0"/>
                    <a:pt x="3" y="0"/>
                  </a:cubicBezTo>
                  <a:cubicBezTo>
                    <a:pt x="3" y="1"/>
                    <a:pt x="4" y="1"/>
                    <a:pt x="4" y="1"/>
                  </a:cubicBezTo>
                  <a:cubicBezTo>
                    <a:pt x="4" y="1"/>
                    <a:pt x="4" y="0"/>
                    <a:pt x="4" y="0"/>
                  </a:cubicBezTo>
                  <a:cubicBezTo>
                    <a:pt x="4" y="0"/>
                    <a:pt x="4" y="0"/>
                    <a:pt x="4" y="0"/>
                  </a:cubicBezTo>
                  <a:cubicBezTo>
                    <a:pt x="4" y="0"/>
                    <a:pt x="4" y="0"/>
                    <a:pt x="3" y="0"/>
                  </a:cubicBezTo>
                  <a:cubicBezTo>
                    <a:pt x="3" y="0"/>
                    <a:pt x="3" y="0"/>
                    <a:pt x="3" y="0"/>
                  </a:cubicBezTo>
                  <a:cubicBezTo>
                    <a:pt x="3" y="0"/>
                    <a:pt x="3" y="0"/>
                    <a:pt x="3" y="0"/>
                  </a:cubicBezTo>
                  <a:cubicBezTo>
                    <a:pt x="3" y="0"/>
                    <a:pt x="2" y="0"/>
                    <a:pt x="2" y="0"/>
                  </a:cubicBezTo>
                  <a:cubicBezTo>
                    <a:pt x="2" y="0"/>
                    <a:pt x="2" y="0"/>
                    <a:pt x="2" y="0"/>
                  </a:cubicBezTo>
                  <a:cubicBezTo>
                    <a:pt x="2" y="0"/>
                    <a:pt x="2" y="0"/>
                    <a:pt x="2" y="0"/>
                  </a:cubicBezTo>
                  <a:cubicBezTo>
                    <a:pt x="2" y="0"/>
                    <a:pt x="2" y="0"/>
                    <a:pt x="2" y="0"/>
                  </a:cubicBezTo>
                  <a:cubicBezTo>
                    <a:pt x="2" y="0"/>
                    <a:pt x="2" y="0"/>
                    <a:pt x="2" y="0"/>
                  </a:cubicBezTo>
                  <a:cubicBezTo>
                    <a:pt x="2"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moveTo>
                    <a:pt x="1" y="0"/>
                  </a:moveTo>
                  <a:cubicBezTo>
                    <a:pt x="1" y="0"/>
                    <a:pt x="2" y="0"/>
                    <a:pt x="2" y="0"/>
                  </a:cubicBezTo>
                  <a:cubicBezTo>
                    <a:pt x="2" y="0"/>
                    <a:pt x="2" y="0"/>
                    <a:pt x="2" y="0"/>
                  </a:cubicBezTo>
                  <a:cubicBezTo>
                    <a:pt x="2" y="0"/>
                    <a:pt x="2"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1269"/>
            <p:cNvSpPr/>
            <p:nvPr/>
          </p:nvSpPr>
          <p:spPr bwMode="auto">
            <a:xfrm>
              <a:off x="1088" y="1509"/>
              <a:ext cx="28" cy="8"/>
            </a:xfrm>
            <a:custGeom>
              <a:avLst/>
              <a:gdLst>
                <a:gd name="T0" fmla="*/ 6 w 7"/>
                <a:gd name="T1" fmla="*/ 2 h 2"/>
                <a:gd name="T2" fmla="*/ 6 w 7"/>
                <a:gd name="T3" fmla="*/ 2 h 2"/>
                <a:gd name="T4" fmla="*/ 6 w 7"/>
                <a:gd name="T5" fmla="*/ 1 h 2"/>
                <a:gd name="T6" fmla="*/ 7 w 7"/>
                <a:gd name="T7" fmla="*/ 2 h 2"/>
                <a:gd name="T8" fmla="*/ 6 w 7"/>
                <a:gd name="T9" fmla="*/ 0 h 2"/>
                <a:gd name="T10" fmla="*/ 6 w 7"/>
                <a:gd name="T11" fmla="*/ 1 h 2"/>
                <a:gd name="T12" fmla="*/ 5 w 7"/>
                <a:gd name="T13" fmla="*/ 1 h 2"/>
                <a:gd name="T14" fmla="*/ 4 w 7"/>
                <a:gd name="T15" fmla="*/ 1 h 2"/>
                <a:gd name="T16" fmla="*/ 5 w 7"/>
                <a:gd name="T17" fmla="*/ 1 h 2"/>
                <a:gd name="T18" fmla="*/ 5 w 7"/>
                <a:gd name="T19" fmla="*/ 1 h 2"/>
                <a:gd name="T20" fmla="*/ 5 w 7"/>
                <a:gd name="T21" fmla="*/ 1 h 2"/>
                <a:gd name="T22" fmla="*/ 5 w 7"/>
                <a:gd name="T23" fmla="*/ 1 h 2"/>
                <a:gd name="T24" fmla="*/ 5 w 7"/>
                <a:gd name="T25" fmla="*/ 0 h 2"/>
                <a:gd name="T26" fmla="*/ 4 w 7"/>
                <a:gd name="T27" fmla="*/ 1 h 2"/>
                <a:gd name="T28" fmla="*/ 4 w 7"/>
                <a:gd name="T29" fmla="*/ 1 h 2"/>
                <a:gd name="T30" fmla="*/ 3 w 7"/>
                <a:gd name="T31" fmla="*/ 1 h 2"/>
                <a:gd name="T32" fmla="*/ 1 w 7"/>
                <a:gd name="T33" fmla="*/ 1 h 2"/>
                <a:gd name="T34" fmla="*/ 0 w 7"/>
                <a:gd name="T35" fmla="*/ 1 h 2"/>
                <a:gd name="T36" fmla="*/ 0 w 7"/>
                <a:gd name="T37" fmla="*/ 1 h 2"/>
                <a:gd name="T38" fmla="*/ 0 w 7"/>
                <a:gd name="T39" fmla="*/ 1 h 2"/>
                <a:gd name="T40" fmla="*/ 1 w 7"/>
                <a:gd name="T41" fmla="*/ 1 h 2"/>
                <a:gd name="T42" fmla="*/ 2 w 7"/>
                <a:gd name="T43" fmla="*/ 1 h 2"/>
                <a:gd name="T44" fmla="*/ 2 w 7"/>
                <a:gd name="T45" fmla="*/ 1 h 2"/>
                <a:gd name="T46" fmla="*/ 3 w 7"/>
                <a:gd name="T47" fmla="*/ 1 h 2"/>
                <a:gd name="T48" fmla="*/ 4 w 7"/>
                <a:gd name="T49" fmla="*/ 1 h 2"/>
                <a:gd name="T50" fmla="*/ 6 w 7"/>
                <a:gd name="T51" fmla="*/ 1 h 2"/>
                <a:gd name="T52" fmla="*/ 6 w 7"/>
                <a:gd name="T53" fmla="*/ 1 h 2"/>
                <a:gd name="T54" fmla="*/ 6 w 7"/>
                <a:gd name="T55" fmla="*/ 2 h 2"/>
                <a:gd name="T56" fmla="*/ 3 w 7"/>
                <a:gd name="T57" fmla="*/ 2 h 2"/>
                <a:gd name="T58" fmla="*/ 3 w 7"/>
                <a:gd name="T59" fmla="*/ 2 h 2"/>
                <a:gd name="T60" fmla="*/ 6 w 7"/>
                <a:gd name="T61" fmla="*/ 2 h 2"/>
                <a:gd name="T62" fmla="*/ 7 w 7"/>
                <a:gd name="T63" fmla="*/ 2 h 2"/>
                <a:gd name="T64" fmla="*/ 7 w 7"/>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 h="2">
                  <a:moveTo>
                    <a:pt x="7" y="2"/>
                  </a:moveTo>
                  <a:cubicBezTo>
                    <a:pt x="7"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2"/>
                    <a:pt x="7" y="2"/>
                  </a:cubicBezTo>
                  <a:cubicBezTo>
                    <a:pt x="7" y="1"/>
                    <a:pt x="7" y="1"/>
                    <a:pt x="7" y="1"/>
                  </a:cubicBezTo>
                  <a:cubicBezTo>
                    <a:pt x="7" y="1"/>
                    <a:pt x="7" y="0"/>
                    <a:pt x="6" y="0"/>
                  </a:cubicBezTo>
                  <a:cubicBezTo>
                    <a:pt x="6" y="1"/>
                    <a:pt x="6" y="1"/>
                    <a:pt x="6" y="1"/>
                  </a:cubicBezTo>
                  <a:cubicBezTo>
                    <a:pt x="6" y="1"/>
                    <a:pt x="6" y="1"/>
                    <a:pt x="6" y="1"/>
                  </a:cubicBezTo>
                  <a:cubicBezTo>
                    <a:pt x="6" y="1"/>
                    <a:pt x="6" y="1"/>
                    <a:pt x="6" y="1"/>
                  </a:cubicBezTo>
                  <a:cubicBezTo>
                    <a:pt x="5" y="1"/>
                    <a:pt x="5" y="1"/>
                    <a:pt x="5" y="1"/>
                  </a:cubicBezTo>
                  <a:cubicBezTo>
                    <a:pt x="5"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4" y="0"/>
                    <a:pt x="4" y="0"/>
                  </a:cubicBezTo>
                  <a:cubicBezTo>
                    <a:pt x="4" y="1"/>
                    <a:pt x="4" y="1"/>
                    <a:pt x="4" y="1"/>
                  </a:cubicBezTo>
                  <a:cubicBezTo>
                    <a:pt x="4" y="1"/>
                    <a:pt x="4" y="1"/>
                    <a:pt x="4" y="1"/>
                  </a:cubicBezTo>
                  <a:cubicBezTo>
                    <a:pt x="4" y="1"/>
                    <a:pt x="4" y="1"/>
                    <a:pt x="4" y="1"/>
                  </a:cubicBezTo>
                  <a:cubicBezTo>
                    <a:pt x="4" y="1"/>
                    <a:pt x="4" y="1"/>
                    <a:pt x="4" y="1"/>
                  </a:cubicBezTo>
                  <a:cubicBezTo>
                    <a:pt x="4" y="1"/>
                    <a:pt x="3" y="1"/>
                    <a:pt x="3" y="1"/>
                  </a:cubicBezTo>
                  <a:cubicBezTo>
                    <a:pt x="3" y="1"/>
                    <a:pt x="3" y="1"/>
                    <a:pt x="2" y="1"/>
                  </a:cubicBezTo>
                  <a:cubicBezTo>
                    <a:pt x="2" y="1"/>
                    <a:pt x="2" y="1"/>
                    <a:pt x="1" y="1"/>
                  </a:cubicBezTo>
                  <a:cubicBezTo>
                    <a:pt x="1" y="1"/>
                    <a:pt x="1" y="1"/>
                    <a:pt x="1" y="1"/>
                  </a:cubicBezTo>
                  <a:cubicBezTo>
                    <a:pt x="1" y="1"/>
                    <a:pt x="1"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2"/>
                    <a:pt x="2" y="1"/>
                    <a:pt x="2" y="1"/>
                  </a:cubicBezTo>
                  <a:cubicBezTo>
                    <a:pt x="2" y="1"/>
                    <a:pt x="2" y="1"/>
                    <a:pt x="2" y="1"/>
                  </a:cubicBezTo>
                  <a:cubicBezTo>
                    <a:pt x="2" y="1"/>
                    <a:pt x="2" y="1"/>
                    <a:pt x="2" y="1"/>
                  </a:cubicBezTo>
                  <a:cubicBezTo>
                    <a:pt x="2" y="1"/>
                    <a:pt x="2" y="1"/>
                    <a:pt x="2" y="1"/>
                  </a:cubicBezTo>
                  <a:cubicBezTo>
                    <a:pt x="3" y="1"/>
                    <a:pt x="3" y="1"/>
                    <a:pt x="3" y="1"/>
                  </a:cubicBezTo>
                  <a:cubicBezTo>
                    <a:pt x="3" y="1"/>
                    <a:pt x="4" y="1"/>
                    <a:pt x="4" y="1"/>
                  </a:cubicBezTo>
                  <a:cubicBezTo>
                    <a:pt x="4" y="1"/>
                    <a:pt x="4" y="1"/>
                    <a:pt x="4" y="1"/>
                  </a:cubicBezTo>
                  <a:cubicBezTo>
                    <a:pt x="4" y="1"/>
                    <a:pt x="5" y="1"/>
                    <a:pt x="5" y="1"/>
                  </a:cubicBezTo>
                  <a:cubicBezTo>
                    <a:pt x="5" y="1"/>
                    <a:pt x="5" y="1"/>
                    <a:pt x="6" y="1"/>
                  </a:cubicBezTo>
                  <a:cubicBezTo>
                    <a:pt x="6" y="1"/>
                    <a:pt x="6" y="1"/>
                    <a:pt x="6" y="1"/>
                  </a:cubicBezTo>
                  <a:cubicBezTo>
                    <a:pt x="6" y="1"/>
                    <a:pt x="6" y="1"/>
                    <a:pt x="6" y="1"/>
                  </a:cubicBezTo>
                  <a:cubicBezTo>
                    <a:pt x="6" y="1"/>
                    <a:pt x="6" y="2"/>
                    <a:pt x="6" y="2"/>
                  </a:cubicBezTo>
                  <a:cubicBezTo>
                    <a:pt x="6" y="2"/>
                    <a:pt x="6" y="2"/>
                    <a:pt x="6" y="2"/>
                  </a:cubicBezTo>
                  <a:cubicBezTo>
                    <a:pt x="6" y="2"/>
                    <a:pt x="6" y="2"/>
                    <a:pt x="6" y="2"/>
                  </a:cubicBezTo>
                  <a:cubicBezTo>
                    <a:pt x="5" y="2"/>
                    <a:pt x="4" y="2"/>
                    <a:pt x="3" y="2"/>
                  </a:cubicBezTo>
                  <a:cubicBezTo>
                    <a:pt x="3" y="2"/>
                    <a:pt x="3" y="2"/>
                    <a:pt x="3" y="2"/>
                  </a:cubicBezTo>
                  <a:cubicBezTo>
                    <a:pt x="3" y="2"/>
                    <a:pt x="3" y="2"/>
                    <a:pt x="3" y="2"/>
                  </a:cubicBezTo>
                  <a:cubicBezTo>
                    <a:pt x="4" y="2"/>
                    <a:pt x="5" y="2"/>
                    <a:pt x="6" y="2"/>
                  </a:cubicBezTo>
                  <a:cubicBezTo>
                    <a:pt x="6" y="2"/>
                    <a:pt x="6" y="2"/>
                    <a:pt x="6" y="2"/>
                  </a:cubicBezTo>
                  <a:cubicBezTo>
                    <a:pt x="6" y="2"/>
                    <a:pt x="6" y="2"/>
                    <a:pt x="6" y="2"/>
                  </a:cubicBezTo>
                  <a:cubicBezTo>
                    <a:pt x="6" y="2"/>
                    <a:pt x="7" y="2"/>
                    <a:pt x="7" y="2"/>
                  </a:cubicBezTo>
                  <a:cubicBezTo>
                    <a:pt x="7" y="2"/>
                    <a:pt x="7" y="2"/>
                    <a:pt x="7" y="2"/>
                  </a:cubicBezTo>
                  <a:cubicBezTo>
                    <a:pt x="7" y="2"/>
                    <a:pt x="7" y="2"/>
                    <a:pt x="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1270"/>
            <p:cNvSpPr/>
            <p:nvPr/>
          </p:nvSpPr>
          <p:spPr bwMode="auto">
            <a:xfrm>
              <a:off x="1100" y="1307"/>
              <a:ext cx="16" cy="4"/>
            </a:xfrm>
            <a:custGeom>
              <a:avLst/>
              <a:gdLst>
                <a:gd name="T0" fmla="*/ 3 w 4"/>
                <a:gd name="T1" fmla="*/ 1 h 1"/>
                <a:gd name="T2" fmla="*/ 4 w 4"/>
                <a:gd name="T3" fmla="*/ 0 h 1"/>
                <a:gd name="T4" fmla="*/ 4 w 4"/>
                <a:gd name="T5" fmla="*/ 0 h 1"/>
                <a:gd name="T6" fmla="*/ 4 w 4"/>
                <a:gd name="T7" fmla="*/ 0 h 1"/>
                <a:gd name="T8" fmla="*/ 3 w 4"/>
                <a:gd name="T9" fmla="*/ 0 h 1"/>
                <a:gd name="T10" fmla="*/ 3 w 4"/>
                <a:gd name="T11" fmla="*/ 0 h 1"/>
                <a:gd name="T12" fmla="*/ 2 w 4"/>
                <a:gd name="T13" fmla="*/ 0 h 1"/>
                <a:gd name="T14" fmla="*/ 2 w 4"/>
                <a:gd name="T15" fmla="*/ 0 h 1"/>
                <a:gd name="T16" fmla="*/ 3 w 4"/>
                <a:gd name="T17" fmla="*/ 0 h 1"/>
                <a:gd name="T18" fmla="*/ 3 w 4"/>
                <a:gd name="T19" fmla="*/ 0 h 1"/>
                <a:gd name="T20" fmla="*/ 3 w 4"/>
                <a:gd name="T21" fmla="*/ 0 h 1"/>
                <a:gd name="T22" fmla="*/ 2 w 4"/>
                <a:gd name="T23" fmla="*/ 0 h 1"/>
                <a:gd name="T24" fmla="*/ 2 w 4"/>
                <a:gd name="T25" fmla="*/ 0 h 1"/>
                <a:gd name="T26" fmla="*/ 2 w 4"/>
                <a:gd name="T27" fmla="*/ 0 h 1"/>
                <a:gd name="T28" fmla="*/ 2 w 4"/>
                <a:gd name="T29" fmla="*/ 0 h 1"/>
                <a:gd name="T30" fmla="*/ 1 w 4"/>
                <a:gd name="T31" fmla="*/ 0 h 1"/>
                <a:gd name="T32" fmla="*/ 0 w 4"/>
                <a:gd name="T33" fmla="*/ 0 h 1"/>
                <a:gd name="T34" fmla="*/ 0 w 4"/>
                <a:gd name="T35" fmla="*/ 0 h 1"/>
                <a:gd name="T36" fmla="*/ 0 w 4"/>
                <a:gd name="T37" fmla="*/ 0 h 1"/>
                <a:gd name="T38" fmla="*/ 0 w 4"/>
                <a:gd name="T39" fmla="*/ 1 h 1"/>
                <a:gd name="T40" fmla="*/ 1 w 4"/>
                <a:gd name="T41" fmla="*/ 1 h 1"/>
                <a:gd name="T42" fmla="*/ 3 w 4"/>
                <a:gd name="T43" fmla="*/ 1 h 1"/>
                <a:gd name="T44" fmla="*/ 3 w 4"/>
                <a:gd name="T45" fmla="*/ 1 h 1"/>
                <a:gd name="T46" fmla="*/ 3 w 4"/>
                <a:gd name="T4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
                  <a:moveTo>
                    <a:pt x="3" y="1"/>
                  </a:moveTo>
                  <a:cubicBezTo>
                    <a:pt x="3" y="1"/>
                    <a:pt x="4" y="1"/>
                    <a:pt x="4" y="0"/>
                  </a:cubicBezTo>
                  <a:cubicBezTo>
                    <a:pt x="4" y="0"/>
                    <a:pt x="4" y="0"/>
                    <a:pt x="4" y="0"/>
                  </a:cubicBezTo>
                  <a:cubicBezTo>
                    <a:pt x="4" y="0"/>
                    <a:pt x="4" y="0"/>
                    <a:pt x="4" y="0"/>
                  </a:cubicBezTo>
                  <a:cubicBezTo>
                    <a:pt x="4" y="0"/>
                    <a:pt x="3" y="0"/>
                    <a:pt x="3" y="0"/>
                  </a:cubicBezTo>
                  <a:cubicBezTo>
                    <a:pt x="3" y="0"/>
                    <a:pt x="3" y="0"/>
                    <a:pt x="3" y="0"/>
                  </a:cubicBezTo>
                  <a:cubicBezTo>
                    <a:pt x="3" y="0"/>
                    <a:pt x="3" y="0"/>
                    <a:pt x="2" y="0"/>
                  </a:cubicBezTo>
                  <a:cubicBezTo>
                    <a:pt x="2" y="0"/>
                    <a:pt x="2" y="0"/>
                    <a:pt x="2" y="0"/>
                  </a:cubicBezTo>
                  <a:cubicBezTo>
                    <a:pt x="2" y="0"/>
                    <a:pt x="2"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1" y="0"/>
                  </a:cubicBezTo>
                  <a:cubicBezTo>
                    <a:pt x="1" y="0"/>
                    <a:pt x="1" y="0"/>
                    <a:pt x="0" y="0"/>
                  </a:cubicBezTo>
                  <a:cubicBezTo>
                    <a:pt x="0" y="0"/>
                    <a:pt x="0" y="0"/>
                    <a:pt x="0" y="0"/>
                  </a:cubicBezTo>
                  <a:cubicBezTo>
                    <a:pt x="0" y="0"/>
                    <a:pt x="0" y="0"/>
                    <a:pt x="0" y="0"/>
                  </a:cubicBezTo>
                  <a:cubicBezTo>
                    <a:pt x="0" y="1"/>
                    <a:pt x="0" y="1"/>
                    <a:pt x="0" y="1"/>
                  </a:cubicBezTo>
                  <a:cubicBezTo>
                    <a:pt x="1" y="1"/>
                    <a:pt x="1" y="1"/>
                    <a:pt x="1" y="1"/>
                  </a:cubicBezTo>
                  <a:cubicBezTo>
                    <a:pt x="2" y="1"/>
                    <a:pt x="2" y="1"/>
                    <a:pt x="3" y="1"/>
                  </a:cubicBezTo>
                  <a:cubicBezTo>
                    <a:pt x="3" y="1"/>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1271"/>
            <p:cNvSpPr>
              <a:spLocks noEditPoints="1"/>
            </p:cNvSpPr>
            <p:nvPr/>
          </p:nvSpPr>
          <p:spPr bwMode="auto">
            <a:xfrm>
              <a:off x="1075" y="1484"/>
              <a:ext cx="45" cy="9"/>
            </a:xfrm>
            <a:custGeom>
              <a:avLst/>
              <a:gdLst>
                <a:gd name="T0" fmla="*/ 9 w 11"/>
                <a:gd name="T1" fmla="*/ 2 h 2"/>
                <a:gd name="T2" fmla="*/ 9 w 11"/>
                <a:gd name="T3" fmla="*/ 2 h 2"/>
                <a:gd name="T4" fmla="*/ 9 w 11"/>
                <a:gd name="T5" fmla="*/ 2 h 2"/>
                <a:gd name="T6" fmla="*/ 9 w 11"/>
                <a:gd name="T7" fmla="*/ 2 h 2"/>
                <a:gd name="T8" fmla="*/ 8 w 11"/>
                <a:gd name="T9" fmla="*/ 2 h 2"/>
                <a:gd name="T10" fmla="*/ 8 w 11"/>
                <a:gd name="T11" fmla="*/ 2 h 2"/>
                <a:gd name="T12" fmla="*/ 7 w 11"/>
                <a:gd name="T13" fmla="*/ 2 h 2"/>
                <a:gd name="T14" fmla="*/ 7 w 11"/>
                <a:gd name="T15" fmla="*/ 1 h 2"/>
                <a:gd name="T16" fmla="*/ 7 w 11"/>
                <a:gd name="T17" fmla="*/ 1 h 2"/>
                <a:gd name="T18" fmla="*/ 8 w 11"/>
                <a:gd name="T19" fmla="*/ 1 h 2"/>
                <a:gd name="T20" fmla="*/ 8 w 11"/>
                <a:gd name="T21" fmla="*/ 1 h 2"/>
                <a:gd name="T22" fmla="*/ 8 w 11"/>
                <a:gd name="T23" fmla="*/ 1 h 2"/>
                <a:gd name="T24" fmla="*/ 9 w 11"/>
                <a:gd name="T25" fmla="*/ 1 h 2"/>
                <a:gd name="T26" fmla="*/ 10 w 11"/>
                <a:gd name="T27" fmla="*/ 1 h 2"/>
                <a:gd name="T28" fmla="*/ 11 w 11"/>
                <a:gd name="T29" fmla="*/ 1 h 2"/>
                <a:gd name="T30" fmla="*/ 10 w 11"/>
                <a:gd name="T31" fmla="*/ 1 h 2"/>
                <a:gd name="T32" fmla="*/ 9 w 11"/>
                <a:gd name="T33" fmla="*/ 0 h 2"/>
                <a:gd name="T34" fmla="*/ 7 w 11"/>
                <a:gd name="T35" fmla="*/ 0 h 2"/>
                <a:gd name="T36" fmla="*/ 7 w 11"/>
                <a:gd name="T37" fmla="*/ 0 h 2"/>
                <a:gd name="T38" fmla="*/ 6 w 11"/>
                <a:gd name="T39" fmla="*/ 0 h 2"/>
                <a:gd name="T40" fmla="*/ 6 w 11"/>
                <a:gd name="T41" fmla="*/ 0 h 2"/>
                <a:gd name="T42" fmla="*/ 5 w 11"/>
                <a:gd name="T43" fmla="*/ 0 h 2"/>
                <a:gd name="T44" fmla="*/ 4 w 11"/>
                <a:gd name="T45" fmla="*/ 0 h 2"/>
                <a:gd name="T46" fmla="*/ 1 w 11"/>
                <a:gd name="T47" fmla="*/ 0 h 2"/>
                <a:gd name="T48" fmla="*/ 0 w 11"/>
                <a:gd name="T49" fmla="*/ 1 h 2"/>
                <a:gd name="T50" fmla="*/ 2 w 11"/>
                <a:gd name="T51" fmla="*/ 1 h 2"/>
                <a:gd name="T52" fmla="*/ 5 w 11"/>
                <a:gd name="T53" fmla="*/ 1 h 2"/>
                <a:gd name="T54" fmla="*/ 6 w 11"/>
                <a:gd name="T55" fmla="*/ 1 h 2"/>
                <a:gd name="T56" fmla="*/ 6 w 11"/>
                <a:gd name="T57" fmla="*/ 1 h 2"/>
                <a:gd name="T58" fmla="*/ 7 w 11"/>
                <a:gd name="T59" fmla="*/ 1 h 2"/>
                <a:gd name="T60" fmla="*/ 7 w 11"/>
                <a:gd name="T61" fmla="*/ 1 h 2"/>
                <a:gd name="T62" fmla="*/ 7 w 11"/>
                <a:gd name="T63" fmla="*/ 2 h 2"/>
                <a:gd name="T64" fmla="*/ 7 w 11"/>
                <a:gd name="T65" fmla="*/ 2 h 2"/>
                <a:gd name="T66" fmla="*/ 8 w 11"/>
                <a:gd name="T67" fmla="*/ 2 h 2"/>
                <a:gd name="T68" fmla="*/ 8 w 11"/>
                <a:gd name="T69" fmla="*/ 2 h 2"/>
                <a:gd name="T70" fmla="*/ 8 w 11"/>
                <a:gd name="T71" fmla="*/ 2 h 2"/>
                <a:gd name="T72" fmla="*/ 6 w 11"/>
                <a:gd name="T73" fmla="*/ 0 h 2"/>
                <a:gd name="T74" fmla="*/ 6 w 11"/>
                <a:gd name="T75" fmla="*/ 0 h 2"/>
                <a:gd name="T76" fmla="*/ 7 w 11"/>
                <a:gd name="T77" fmla="*/ 0 h 2"/>
                <a:gd name="T78" fmla="*/ 7 w 11"/>
                <a:gd name="T79" fmla="*/ 0 h 2"/>
                <a:gd name="T80" fmla="*/ 6 w 11"/>
                <a:gd name="T81" fmla="*/ 0 h 2"/>
                <a:gd name="T82" fmla="*/ 7 w 11"/>
                <a:gd name="T83" fmla="*/ 1 h 2"/>
                <a:gd name="T84" fmla="*/ 8 w 11"/>
                <a:gd name="T85" fmla="*/ 1 h 2"/>
                <a:gd name="T86" fmla="*/ 8 w 11"/>
                <a:gd name="T87" fmla="*/ 2 h 2"/>
                <a:gd name="T88" fmla="*/ 8 w 11"/>
                <a:gd name="T89" fmla="*/ 2 h 2"/>
                <a:gd name="T90" fmla="*/ 9 w 11"/>
                <a:gd name="T91" fmla="*/ 2 h 2"/>
                <a:gd name="T92" fmla="*/ 8 w 11"/>
                <a:gd name="T9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 h="2">
                  <a:moveTo>
                    <a:pt x="9" y="2"/>
                  </a:move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8" y="2"/>
                  </a:cubicBezTo>
                  <a:cubicBezTo>
                    <a:pt x="8" y="2"/>
                    <a:pt x="8" y="2"/>
                    <a:pt x="8" y="2"/>
                  </a:cubicBezTo>
                  <a:cubicBezTo>
                    <a:pt x="8" y="2"/>
                    <a:pt x="8" y="2"/>
                    <a:pt x="8" y="2"/>
                  </a:cubicBezTo>
                  <a:cubicBezTo>
                    <a:pt x="8" y="2"/>
                    <a:pt x="8" y="2"/>
                    <a:pt x="8" y="2"/>
                  </a:cubicBezTo>
                  <a:cubicBezTo>
                    <a:pt x="8" y="2"/>
                    <a:pt x="8" y="2"/>
                    <a:pt x="8" y="2"/>
                  </a:cubicBezTo>
                  <a:cubicBezTo>
                    <a:pt x="8" y="1"/>
                    <a:pt x="7" y="1"/>
                    <a:pt x="7" y="2"/>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8" y="1"/>
                    <a:pt x="8" y="1"/>
                  </a:cubicBezTo>
                  <a:cubicBezTo>
                    <a:pt x="8" y="1"/>
                    <a:pt x="8" y="1"/>
                    <a:pt x="8" y="1"/>
                  </a:cubicBezTo>
                  <a:cubicBezTo>
                    <a:pt x="8" y="2"/>
                    <a:pt x="8" y="1"/>
                    <a:pt x="8" y="1"/>
                  </a:cubicBezTo>
                  <a:cubicBezTo>
                    <a:pt x="8" y="1"/>
                    <a:pt x="8" y="1"/>
                    <a:pt x="8" y="1"/>
                  </a:cubicBezTo>
                  <a:cubicBezTo>
                    <a:pt x="8" y="1"/>
                    <a:pt x="8" y="1"/>
                    <a:pt x="8" y="1"/>
                  </a:cubicBezTo>
                  <a:cubicBezTo>
                    <a:pt x="9" y="1"/>
                    <a:pt x="9" y="1"/>
                    <a:pt x="9" y="1"/>
                  </a:cubicBezTo>
                  <a:cubicBezTo>
                    <a:pt x="9" y="1"/>
                    <a:pt x="9" y="1"/>
                    <a:pt x="9" y="1"/>
                  </a:cubicBezTo>
                  <a:cubicBezTo>
                    <a:pt x="9" y="1"/>
                    <a:pt x="9" y="1"/>
                    <a:pt x="9" y="1"/>
                  </a:cubicBezTo>
                  <a:cubicBezTo>
                    <a:pt x="10" y="1"/>
                    <a:pt x="10" y="1"/>
                    <a:pt x="10" y="1"/>
                  </a:cubicBezTo>
                  <a:cubicBezTo>
                    <a:pt x="10" y="1"/>
                    <a:pt x="10" y="1"/>
                    <a:pt x="10" y="1"/>
                  </a:cubicBezTo>
                  <a:cubicBezTo>
                    <a:pt x="11" y="1"/>
                    <a:pt x="11" y="1"/>
                    <a:pt x="11" y="1"/>
                  </a:cubicBezTo>
                  <a:cubicBezTo>
                    <a:pt x="11" y="1"/>
                    <a:pt x="11" y="0"/>
                    <a:pt x="11" y="0"/>
                  </a:cubicBezTo>
                  <a:cubicBezTo>
                    <a:pt x="10" y="0"/>
                    <a:pt x="10" y="0"/>
                    <a:pt x="10" y="1"/>
                  </a:cubicBezTo>
                  <a:cubicBezTo>
                    <a:pt x="10" y="1"/>
                    <a:pt x="10" y="1"/>
                    <a:pt x="9" y="1"/>
                  </a:cubicBezTo>
                  <a:cubicBezTo>
                    <a:pt x="10" y="0"/>
                    <a:pt x="9" y="0"/>
                    <a:pt x="9" y="0"/>
                  </a:cubicBezTo>
                  <a:cubicBezTo>
                    <a:pt x="8" y="0"/>
                    <a:pt x="8"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4" y="0"/>
                    <a:pt x="4" y="0"/>
                    <a:pt x="4" y="0"/>
                  </a:cubicBezTo>
                  <a:cubicBezTo>
                    <a:pt x="4" y="0"/>
                    <a:pt x="4" y="0"/>
                    <a:pt x="4" y="0"/>
                  </a:cubicBezTo>
                  <a:cubicBezTo>
                    <a:pt x="4" y="1"/>
                    <a:pt x="3" y="1"/>
                    <a:pt x="2" y="0"/>
                  </a:cubicBezTo>
                  <a:cubicBezTo>
                    <a:pt x="2" y="0"/>
                    <a:pt x="1" y="0"/>
                    <a:pt x="1" y="0"/>
                  </a:cubicBezTo>
                  <a:cubicBezTo>
                    <a:pt x="1" y="0"/>
                    <a:pt x="0" y="1"/>
                    <a:pt x="0" y="1"/>
                  </a:cubicBezTo>
                  <a:cubicBezTo>
                    <a:pt x="0" y="1"/>
                    <a:pt x="0" y="1"/>
                    <a:pt x="0" y="1"/>
                  </a:cubicBezTo>
                  <a:cubicBezTo>
                    <a:pt x="0" y="1"/>
                    <a:pt x="1" y="1"/>
                    <a:pt x="1" y="1"/>
                  </a:cubicBezTo>
                  <a:cubicBezTo>
                    <a:pt x="1" y="1"/>
                    <a:pt x="2" y="1"/>
                    <a:pt x="2" y="1"/>
                  </a:cubicBezTo>
                  <a:cubicBezTo>
                    <a:pt x="3" y="1"/>
                    <a:pt x="4" y="1"/>
                    <a:pt x="5" y="1"/>
                  </a:cubicBezTo>
                  <a:cubicBezTo>
                    <a:pt x="5" y="1"/>
                    <a:pt x="5" y="1"/>
                    <a:pt x="5" y="1"/>
                  </a:cubicBezTo>
                  <a:cubicBezTo>
                    <a:pt x="5" y="1"/>
                    <a:pt x="6" y="1"/>
                    <a:pt x="6" y="1"/>
                  </a:cubicBezTo>
                  <a:cubicBezTo>
                    <a:pt x="6" y="1"/>
                    <a:pt x="6" y="1"/>
                    <a:pt x="6" y="1"/>
                  </a:cubicBezTo>
                  <a:cubicBezTo>
                    <a:pt x="6" y="1"/>
                    <a:pt x="6" y="0"/>
                    <a:pt x="6" y="0"/>
                  </a:cubicBezTo>
                  <a:cubicBezTo>
                    <a:pt x="6" y="0"/>
                    <a:pt x="6" y="1"/>
                    <a:pt x="6" y="1"/>
                  </a:cubicBezTo>
                  <a:cubicBezTo>
                    <a:pt x="6" y="1"/>
                    <a:pt x="6" y="1"/>
                    <a:pt x="7" y="1"/>
                  </a:cubicBezTo>
                  <a:cubicBezTo>
                    <a:pt x="7" y="1"/>
                    <a:pt x="7" y="1"/>
                    <a:pt x="7" y="1"/>
                  </a:cubicBezTo>
                  <a:cubicBezTo>
                    <a:pt x="7" y="1"/>
                    <a:pt x="7" y="1"/>
                    <a:pt x="7" y="1"/>
                  </a:cubicBezTo>
                  <a:cubicBezTo>
                    <a:pt x="7" y="1"/>
                    <a:pt x="7" y="1"/>
                    <a:pt x="7" y="1"/>
                  </a:cubicBezTo>
                  <a:cubicBezTo>
                    <a:pt x="7" y="1"/>
                    <a:pt x="7" y="2"/>
                    <a:pt x="7" y="2"/>
                  </a:cubicBezTo>
                  <a:cubicBezTo>
                    <a:pt x="7" y="2"/>
                    <a:pt x="7" y="2"/>
                    <a:pt x="7" y="2"/>
                  </a:cubicBezTo>
                  <a:cubicBezTo>
                    <a:pt x="7" y="2"/>
                    <a:pt x="7" y="2"/>
                    <a:pt x="7" y="2"/>
                  </a:cubicBezTo>
                  <a:cubicBezTo>
                    <a:pt x="7" y="2"/>
                    <a:pt x="7" y="2"/>
                    <a:pt x="7"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9" y="2"/>
                    <a:pt x="9" y="2"/>
                  </a:cubicBezTo>
                  <a:close/>
                  <a:moveTo>
                    <a:pt x="6" y="0"/>
                  </a:moveTo>
                  <a:cubicBezTo>
                    <a:pt x="6" y="0"/>
                    <a:pt x="6" y="0"/>
                    <a:pt x="6" y="0"/>
                  </a:cubicBezTo>
                  <a:cubicBezTo>
                    <a:pt x="6" y="0"/>
                    <a:pt x="6" y="0"/>
                    <a:pt x="6" y="0"/>
                  </a:cubicBezTo>
                  <a:cubicBezTo>
                    <a:pt x="6" y="0"/>
                    <a:pt x="6" y="0"/>
                    <a:pt x="7" y="0"/>
                  </a:cubicBezTo>
                  <a:cubicBezTo>
                    <a:pt x="7" y="0"/>
                    <a:pt x="7" y="0"/>
                    <a:pt x="7" y="0"/>
                  </a:cubicBezTo>
                  <a:cubicBezTo>
                    <a:pt x="7" y="0"/>
                    <a:pt x="7" y="0"/>
                    <a:pt x="7" y="0"/>
                  </a:cubicBezTo>
                  <a:cubicBezTo>
                    <a:pt x="7" y="0"/>
                    <a:pt x="7" y="0"/>
                    <a:pt x="7" y="0"/>
                  </a:cubicBezTo>
                  <a:cubicBezTo>
                    <a:pt x="7" y="1"/>
                    <a:pt x="7" y="1"/>
                    <a:pt x="7" y="1"/>
                  </a:cubicBezTo>
                  <a:cubicBezTo>
                    <a:pt x="6" y="1"/>
                    <a:pt x="6" y="1"/>
                    <a:pt x="6" y="0"/>
                  </a:cubicBezTo>
                  <a:close/>
                  <a:moveTo>
                    <a:pt x="8" y="1"/>
                  </a:moveTo>
                  <a:cubicBezTo>
                    <a:pt x="8" y="1"/>
                    <a:pt x="8" y="1"/>
                    <a:pt x="7" y="1"/>
                  </a:cubicBezTo>
                  <a:cubicBezTo>
                    <a:pt x="7" y="1"/>
                    <a:pt x="8" y="1"/>
                    <a:pt x="8" y="1"/>
                  </a:cubicBezTo>
                  <a:cubicBezTo>
                    <a:pt x="8" y="1"/>
                    <a:pt x="8" y="1"/>
                    <a:pt x="8" y="1"/>
                  </a:cubicBezTo>
                  <a:cubicBezTo>
                    <a:pt x="8" y="1"/>
                    <a:pt x="8" y="1"/>
                    <a:pt x="8" y="1"/>
                  </a:cubicBezTo>
                  <a:close/>
                  <a:moveTo>
                    <a:pt x="8" y="2"/>
                  </a:moveTo>
                  <a:cubicBezTo>
                    <a:pt x="8" y="2"/>
                    <a:pt x="8" y="2"/>
                    <a:pt x="8" y="2"/>
                  </a:cubicBezTo>
                  <a:cubicBezTo>
                    <a:pt x="8" y="2"/>
                    <a:pt x="8" y="2"/>
                    <a:pt x="8" y="2"/>
                  </a:cubicBezTo>
                  <a:cubicBezTo>
                    <a:pt x="8" y="2"/>
                    <a:pt x="8" y="2"/>
                    <a:pt x="8" y="2"/>
                  </a:cubicBezTo>
                  <a:cubicBezTo>
                    <a:pt x="9" y="2"/>
                    <a:pt x="9" y="2"/>
                    <a:pt x="9" y="2"/>
                  </a:cubicBezTo>
                  <a:cubicBezTo>
                    <a:pt x="8" y="2"/>
                    <a:pt x="8" y="2"/>
                    <a:pt x="8" y="2"/>
                  </a:cubicBezTo>
                  <a:cubicBezTo>
                    <a:pt x="8" y="2"/>
                    <a:pt x="8" y="2"/>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272"/>
            <p:cNvSpPr/>
            <p:nvPr/>
          </p:nvSpPr>
          <p:spPr bwMode="auto">
            <a:xfrm>
              <a:off x="1092" y="1480"/>
              <a:ext cx="8" cy="4"/>
            </a:xfrm>
            <a:custGeom>
              <a:avLst/>
              <a:gdLst>
                <a:gd name="T0" fmla="*/ 1 w 2"/>
                <a:gd name="T1" fmla="*/ 0 h 1"/>
                <a:gd name="T2" fmla="*/ 1 w 2"/>
                <a:gd name="T3" fmla="*/ 0 h 1"/>
                <a:gd name="T4" fmla="*/ 1 w 2"/>
                <a:gd name="T5" fmla="*/ 0 h 1"/>
                <a:gd name="T6" fmla="*/ 1 w 2"/>
                <a:gd name="T7" fmla="*/ 0 h 1"/>
                <a:gd name="T8" fmla="*/ 2 w 2"/>
                <a:gd name="T9" fmla="*/ 0 h 1"/>
                <a:gd name="T10" fmla="*/ 2 w 2"/>
                <a:gd name="T11" fmla="*/ 0 h 1"/>
                <a:gd name="T12" fmla="*/ 2 w 2"/>
                <a:gd name="T13" fmla="*/ 0 h 1"/>
                <a:gd name="T14" fmla="*/ 1 w 2"/>
                <a:gd name="T15" fmla="*/ 0 h 1"/>
                <a:gd name="T16" fmla="*/ 1 w 2"/>
                <a:gd name="T17" fmla="*/ 0 h 1"/>
                <a:gd name="T18" fmla="*/ 1 w 2"/>
                <a:gd name="T19" fmla="*/ 0 h 1"/>
                <a:gd name="T20" fmla="*/ 0 w 2"/>
                <a:gd name="T21" fmla="*/ 0 h 1"/>
                <a:gd name="T22" fmla="*/ 0 w 2"/>
                <a:gd name="T23" fmla="*/ 1 h 1"/>
                <a:gd name="T24" fmla="*/ 1 w 2"/>
                <a:gd name="T25" fmla="*/ 1 h 1"/>
                <a:gd name="T26" fmla="*/ 1 w 2"/>
                <a:gd name="T27" fmla="*/ 1 h 1"/>
                <a:gd name="T28" fmla="*/ 1 w 2"/>
                <a:gd name="T29" fmla="*/ 1 h 1"/>
                <a:gd name="T30" fmla="*/ 1 w 2"/>
                <a:gd name="T31" fmla="*/ 0 h 1"/>
                <a:gd name="T32" fmla="*/ 1 w 2"/>
                <a:gd name="T3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1">
                  <a:moveTo>
                    <a:pt x="1" y="0"/>
                  </a:moveTo>
                  <a:cubicBezTo>
                    <a:pt x="1" y="0"/>
                    <a:pt x="1" y="0"/>
                    <a:pt x="1" y="0"/>
                  </a:cubicBezTo>
                  <a:cubicBezTo>
                    <a:pt x="1" y="0"/>
                    <a:pt x="1" y="0"/>
                    <a:pt x="1" y="0"/>
                  </a:cubicBezTo>
                  <a:cubicBezTo>
                    <a:pt x="1" y="0"/>
                    <a:pt x="1" y="0"/>
                    <a:pt x="1" y="0"/>
                  </a:cubicBezTo>
                  <a:cubicBezTo>
                    <a:pt x="1" y="0"/>
                    <a:pt x="2" y="0"/>
                    <a:pt x="2" y="0"/>
                  </a:cubicBezTo>
                  <a:cubicBezTo>
                    <a:pt x="2" y="0"/>
                    <a:pt x="2" y="0"/>
                    <a:pt x="2" y="0"/>
                  </a:cubicBezTo>
                  <a:cubicBezTo>
                    <a:pt x="2" y="0"/>
                    <a:pt x="2" y="0"/>
                    <a:pt x="2" y="0"/>
                  </a:cubicBezTo>
                  <a:cubicBezTo>
                    <a:pt x="2" y="0"/>
                    <a:pt x="1" y="0"/>
                    <a:pt x="1" y="0"/>
                  </a:cubicBezTo>
                  <a:cubicBezTo>
                    <a:pt x="1" y="0"/>
                    <a:pt x="1" y="0"/>
                    <a:pt x="1" y="0"/>
                  </a:cubicBezTo>
                  <a:cubicBezTo>
                    <a:pt x="1" y="0"/>
                    <a:pt x="1" y="0"/>
                    <a:pt x="1" y="0"/>
                  </a:cubicBezTo>
                  <a:cubicBezTo>
                    <a:pt x="1" y="0"/>
                    <a:pt x="1" y="0"/>
                    <a:pt x="0" y="0"/>
                  </a:cubicBezTo>
                  <a:cubicBezTo>
                    <a:pt x="0" y="1"/>
                    <a:pt x="1" y="0"/>
                    <a:pt x="0"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1273"/>
            <p:cNvSpPr/>
            <p:nvPr/>
          </p:nvSpPr>
          <p:spPr bwMode="auto">
            <a:xfrm>
              <a:off x="1096" y="1497"/>
              <a:ext cx="4" cy="4"/>
            </a:xfrm>
            <a:custGeom>
              <a:avLst/>
              <a:gdLst>
                <a:gd name="T0" fmla="*/ 1 w 1"/>
                <a:gd name="T1" fmla="*/ 1 h 1"/>
                <a:gd name="T2" fmla="*/ 1 w 1"/>
                <a:gd name="T3" fmla="*/ 0 h 1"/>
                <a:gd name="T4" fmla="*/ 0 w 1"/>
                <a:gd name="T5" fmla="*/ 0 h 1"/>
                <a:gd name="T6" fmla="*/ 0 w 1"/>
                <a:gd name="T7" fmla="*/ 1 h 1"/>
                <a:gd name="T8" fmla="*/ 0 w 1"/>
                <a:gd name="T9" fmla="*/ 1 h 1"/>
                <a:gd name="T10" fmla="*/ 0 w 1"/>
                <a:gd name="T11" fmla="*/ 1 h 1"/>
                <a:gd name="T12" fmla="*/ 0 w 1"/>
                <a:gd name="T13" fmla="*/ 0 h 1"/>
                <a:gd name="T14" fmla="*/ 1 w 1"/>
                <a:gd name="T15" fmla="*/ 1 h 1"/>
                <a:gd name="T16" fmla="*/ 0 w 1"/>
                <a:gd name="T17" fmla="*/ 1 h 1"/>
                <a:gd name="T18" fmla="*/ 0 w 1"/>
                <a:gd name="T19" fmla="*/ 1 h 1"/>
                <a:gd name="T20" fmla="*/ 1 w 1"/>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cubicBezTo>
                    <a:pt x="1" y="0"/>
                    <a:pt x="1" y="0"/>
                    <a:pt x="1" y="0"/>
                  </a:cubicBezTo>
                  <a:cubicBezTo>
                    <a:pt x="0" y="0"/>
                    <a:pt x="0" y="0"/>
                    <a:pt x="0" y="0"/>
                  </a:cubicBezTo>
                  <a:cubicBezTo>
                    <a:pt x="0" y="1"/>
                    <a:pt x="0" y="1"/>
                    <a:pt x="0" y="1"/>
                  </a:cubicBezTo>
                  <a:cubicBezTo>
                    <a:pt x="0" y="1"/>
                    <a:pt x="0" y="1"/>
                    <a:pt x="0" y="1"/>
                  </a:cubicBezTo>
                  <a:cubicBezTo>
                    <a:pt x="0" y="1"/>
                    <a:pt x="0" y="1"/>
                    <a:pt x="0" y="1"/>
                  </a:cubicBezTo>
                  <a:cubicBezTo>
                    <a:pt x="0" y="0"/>
                    <a:pt x="0" y="0"/>
                    <a:pt x="0" y="0"/>
                  </a:cubicBezTo>
                  <a:cubicBezTo>
                    <a:pt x="1" y="0"/>
                    <a:pt x="1" y="1"/>
                    <a:pt x="1" y="1"/>
                  </a:cubicBezTo>
                  <a:cubicBezTo>
                    <a:pt x="0" y="1"/>
                    <a:pt x="0" y="1"/>
                    <a:pt x="0" y="1"/>
                  </a:cubicBezTo>
                  <a:cubicBezTo>
                    <a:pt x="0" y="1"/>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274"/>
            <p:cNvSpPr/>
            <p:nvPr/>
          </p:nvSpPr>
          <p:spPr bwMode="auto">
            <a:xfrm>
              <a:off x="1047" y="1261"/>
              <a:ext cx="41" cy="4"/>
            </a:xfrm>
            <a:custGeom>
              <a:avLst/>
              <a:gdLst>
                <a:gd name="T0" fmla="*/ 10 w 10"/>
                <a:gd name="T1" fmla="*/ 1 h 1"/>
                <a:gd name="T2" fmla="*/ 10 w 10"/>
                <a:gd name="T3" fmla="*/ 1 h 1"/>
                <a:gd name="T4" fmla="*/ 10 w 10"/>
                <a:gd name="T5" fmla="*/ 1 h 1"/>
                <a:gd name="T6" fmla="*/ 6 w 10"/>
                <a:gd name="T7" fmla="*/ 0 h 1"/>
                <a:gd name="T8" fmla="*/ 1 w 10"/>
                <a:gd name="T9" fmla="*/ 0 h 1"/>
                <a:gd name="T10" fmla="*/ 0 w 10"/>
                <a:gd name="T11" fmla="*/ 0 h 1"/>
                <a:gd name="T12" fmla="*/ 0 w 10"/>
                <a:gd name="T13" fmla="*/ 0 h 1"/>
                <a:gd name="T14" fmla="*/ 1 w 10"/>
                <a:gd name="T15" fmla="*/ 0 h 1"/>
                <a:gd name="T16" fmla="*/ 6 w 10"/>
                <a:gd name="T17" fmla="*/ 0 h 1"/>
                <a:gd name="T18" fmla="*/ 10 w 10"/>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
                  <a:moveTo>
                    <a:pt x="10" y="1"/>
                  </a:moveTo>
                  <a:cubicBezTo>
                    <a:pt x="10" y="1"/>
                    <a:pt x="10" y="1"/>
                    <a:pt x="10" y="1"/>
                  </a:cubicBezTo>
                  <a:cubicBezTo>
                    <a:pt x="10" y="1"/>
                    <a:pt x="10" y="1"/>
                    <a:pt x="10" y="1"/>
                  </a:cubicBezTo>
                  <a:cubicBezTo>
                    <a:pt x="9" y="0"/>
                    <a:pt x="8" y="0"/>
                    <a:pt x="6" y="0"/>
                  </a:cubicBezTo>
                  <a:cubicBezTo>
                    <a:pt x="5" y="0"/>
                    <a:pt x="3" y="0"/>
                    <a:pt x="1" y="0"/>
                  </a:cubicBezTo>
                  <a:cubicBezTo>
                    <a:pt x="1" y="0"/>
                    <a:pt x="0" y="0"/>
                    <a:pt x="0" y="0"/>
                  </a:cubicBezTo>
                  <a:cubicBezTo>
                    <a:pt x="0" y="0"/>
                    <a:pt x="0" y="0"/>
                    <a:pt x="0" y="0"/>
                  </a:cubicBezTo>
                  <a:cubicBezTo>
                    <a:pt x="0" y="0"/>
                    <a:pt x="1" y="0"/>
                    <a:pt x="1" y="0"/>
                  </a:cubicBezTo>
                  <a:cubicBezTo>
                    <a:pt x="3" y="0"/>
                    <a:pt x="5" y="0"/>
                    <a:pt x="6" y="0"/>
                  </a:cubicBezTo>
                  <a:cubicBezTo>
                    <a:pt x="7" y="1"/>
                    <a:pt x="9" y="1"/>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275"/>
            <p:cNvSpPr/>
            <p:nvPr/>
          </p:nvSpPr>
          <p:spPr bwMode="auto">
            <a:xfrm>
              <a:off x="1084" y="1162"/>
              <a:ext cx="4" cy="4"/>
            </a:xfrm>
            <a:custGeom>
              <a:avLst/>
              <a:gdLst>
                <a:gd name="T0" fmla="*/ 0 w 1"/>
                <a:gd name="T1" fmla="*/ 0 h 1"/>
                <a:gd name="T2" fmla="*/ 0 w 1"/>
                <a:gd name="T3" fmla="*/ 0 h 1"/>
                <a:gd name="T4" fmla="*/ 0 w 1"/>
                <a:gd name="T5" fmla="*/ 1 h 1"/>
                <a:gd name="T6" fmla="*/ 1 w 1"/>
                <a:gd name="T7" fmla="*/ 1 h 1"/>
                <a:gd name="T8" fmla="*/ 1 w 1"/>
                <a:gd name="T9" fmla="*/ 1 h 1"/>
                <a:gd name="T10" fmla="*/ 1 w 1"/>
                <a:gd name="T11" fmla="*/ 0 h 1"/>
                <a:gd name="T12" fmla="*/ 0 w 1"/>
                <a:gd name="T13" fmla="*/ 0 h 1"/>
                <a:gd name="T14" fmla="*/ 0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1"/>
                  </a:cubicBezTo>
                  <a:cubicBezTo>
                    <a:pt x="0" y="1"/>
                    <a:pt x="0" y="1"/>
                    <a:pt x="1" y="1"/>
                  </a:cubicBezTo>
                  <a:cubicBezTo>
                    <a:pt x="1" y="1"/>
                    <a:pt x="1" y="1"/>
                    <a:pt x="1" y="1"/>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1276"/>
            <p:cNvSpPr/>
            <p:nvPr/>
          </p:nvSpPr>
          <p:spPr bwMode="auto">
            <a:xfrm>
              <a:off x="1075" y="1501"/>
              <a:ext cx="5" cy="4"/>
            </a:xfrm>
            <a:custGeom>
              <a:avLst/>
              <a:gdLst>
                <a:gd name="T0" fmla="*/ 1 w 1"/>
                <a:gd name="T1" fmla="*/ 1 h 1"/>
                <a:gd name="T2" fmla="*/ 1 w 1"/>
                <a:gd name="T3" fmla="*/ 1 h 1"/>
                <a:gd name="T4" fmla="*/ 1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1 w 1"/>
                <a:gd name="T19" fmla="*/ 1 h 1"/>
                <a:gd name="T20" fmla="*/ 1 w 1"/>
                <a:gd name="T21" fmla="*/ 1 h 1"/>
                <a:gd name="T22" fmla="*/ 1 w 1"/>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1"/>
                  </a:moveTo>
                  <a:cubicBezTo>
                    <a:pt x="1" y="1"/>
                    <a:pt x="1" y="1"/>
                    <a:pt x="1" y="1"/>
                  </a:cubicBezTo>
                  <a:cubicBezTo>
                    <a:pt x="1" y="1"/>
                    <a:pt x="1" y="1"/>
                    <a:pt x="1" y="1"/>
                  </a:cubicBezTo>
                  <a:cubicBezTo>
                    <a:pt x="1" y="0"/>
                    <a:pt x="1" y="0"/>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1277"/>
            <p:cNvSpPr/>
            <p:nvPr/>
          </p:nvSpPr>
          <p:spPr bwMode="auto">
            <a:xfrm>
              <a:off x="1075" y="1406"/>
              <a:ext cx="5" cy="0"/>
            </a:xfrm>
            <a:custGeom>
              <a:avLst/>
              <a:gdLst>
                <a:gd name="T0" fmla="*/ 1 w 1"/>
                <a:gd name="T1" fmla="*/ 1 w 1"/>
                <a:gd name="T2" fmla="*/ 0 w 1"/>
                <a:gd name="T3" fmla="*/ 0 w 1"/>
                <a:gd name="T4" fmla="*/ 0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1"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278"/>
            <p:cNvSpPr/>
            <p:nvPr/>
          </p:nvSpPr>
          <p:spPr bwMode="auto">
            <a:xfrm>
              <a:off x="1071" y="1162"/>
              <a:ext cx="4" cy="4"/>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0 h 1"/>
                <a:gd name="T22" fmla="*/ 0 w 1"/>
                <a:gd name="T23" fmla="*/ 0 h 1"/>
                <a:gd name="T24" fmla="*/ 0 w 1"/>
                <a:gd name="T25" fmla="*/ 1 h 1"/>
                <a:gd name="T26" fmla="*/ 0 w 1"/>
                <a:gd name="T2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0" y="1"/>
                  </a:moveTo>
                  <a:cubicBezTo>
                    <a:pt x="0" y="1"/>
                    <a:pt x="0"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0"/>
                  </a:cubicBezTo>
                  <a:cubicBezTo>
                    <a:pt x="1" y="0"/>
                    <a:pt x="1"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279"/>
            <p:cNvSpPr/>
            <p:nvPr/>
          </p:nvSpPr>
          <p:spPr bwMode="auto">
            <a:xfrm>
              <a:off x="1055" y="1154"/>
              <a:ext cx="12" cy="0"/>
            </a:xfrm>
            <a:custGeom>
              <a:avLst/>
              <a:gdLst>
                <a:gd name="T0" fmla="*/ 2 w 3"/>
                <a:gd name="T1" fmla="*/ 2 w 3"/>
                <a:gd name="T2" fmla="*/ 3 w 3"/>
                <a:gd name="T3" fmla="*/ 2 w 3"/>
                <a:gd name="T4" fmla="*/ 2 w 3"/>
                <a:gd name="T5" fmla="*/ 0 w 3"/>
                <a:gd name="T6" fmla="*/ 0 w 3"/>
                <a:gd name="T7" fmla="*/ 0 w 3"/>
                <a:gd name="T8" fmla="*/ 0 w 3"/>
                <a:gd name="T9" fmla="*/ 2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2" y="0"/>
                  </a:moveTo>
                  <a:cubicBezTo>
                    <a:pt x="2" y="0"/>
                    <a:pt x="2" y="0"/>
                    <a:pt x="2" y="0"/>
                  </a:cubicBezTo>
                  <a:cubicBezTo>
                    <a:pt x="2" y="0"/>
                    <a:pt x="3" y="0"/>
                    <a:pt x="3" y="0"/>
                  </a:cubicBezTo>
                  <a:cubicBezTo>
                    <a:pt x="3" y="0"/>
                    <a:pt x="2" y="0"/>
                    <a:pt x="2" y="0"/>
                  </a:cubicBez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1280"/>
            <p:cNvSpPr/>
            <p:nvPr/>
          </p:nvSpPr>
          <p:spPr bwMode="auto">
            <a:xfrm>
              <a:off x="1055" y="1311"/>
              <a:ext cx="4" cy="0"/>
            </a:xfrm>
            <a:custGeom>
              <a:avLst/>
              <a:gdLst>
                <a:gd name="T0" fmla="*/ 0 w 1"/>
                <a:gd name="T1" fmla="*/ 0 w 1"/>
                <a:gd name="T2" fmla="*/ 0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281"/>
            <p:cNvSpPr/>
            <p:nvPr/>
          </p:nvSpPr>
          <p:spPr bwMode="auto">
            <a:xfrm>
              <a:off x="1039" y="1426"/>
              <a:ext cx="4" cy="0"/>
            </a:xfrm>
            <a:custGeom>
              <a:avLst/>
              <a:gdLst>
                <a:gd name="T0" fmla="*/ 1 w 1"/>
                <a:gd name="T1" fmla="*/ 1 w 1"/>
                <a:gd name="T2" fmla="*/ 1 w 1"/>
                <a:gd name="T3" fmla="*/ 0 w 1"/>
                <a:gd name="T4" fmla="*/ 0 w 1"/>
                <a:gd name="T5" fmla="*/ 0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Rectangle 1282"/>
            <p:cNvSpPr>
              <a:spLocks noChangeArrowheads="1"/>
            </p:cNvSpPr>
            <p:nvPr/>
          </p:nvSpPr>
          <p:spPr bwMode="auto">
            <a:xfrm>
              <a:off x="1039" y="142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0" name="Freeform 1283"/>
            <p:cNvSpPr/>
            <p:nvPr/>
          </p:nvSpPr>
          <p:spPr bwMode="auto">
            <a:xfrm>
              <a:off x="1022" y="1513"/>
              <a:ext cx="4" cy="4"/>
            </a:xfrm>
            <a:custGeom>
              <a:avLst/>
              <a:gdLst>
                <a:gd name="T0" fmla="*/ 1 w 1"/>
                <a:gd name="T1" fmla="*/ 0 h 1"/>
                <a:gd name="T2" fmla="*/ 1 w 1"/>
                <a:gd name="T3" fmla="*/ 0 h 1"/>
                <a:gd name="T4" fmla="*/ 0 w 1"/>
                <a:gd name="T5" fmla="*/ 0 h 1"/>
                <a:gd name="T6" fmla="*/ 0 w 1"/>
                <a:gd name="T7" fmla="*/ 0 h 1"/>
                <a:gd name="T8" fmla="*/ 0 w 1"/>
                <a:gd name="T9" fmla="*/ 0 h 1"/>
                <a:gd name="T10" fmla="*/ 0 w 1"/>
                <a:gd name="T11" fmla="*/ 0 h 1"/>
                <a:gd name="T12" fmla="*/ 0 w 1"/>
                <a:gd name="T13" fmla="*/ 0 h 1"/>
                <a:gd name="T14" fmla="*/ 1 w 1"/>
                <a:gd name="T15" fmla="*/ 0 h 1"/>
                <a:gd name="T16" fmla="*/ 1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284"/>
            <p:cNvSpPr/>
            <p:nvPr/>
          </p:nvSpPr>
          <p:spPr bwMode="auto">
            <a:xfrm>
              <a:off x="1010" y="1278"/>
              <a:ext cx="8" cy="0"/>
            </a:xfrm>
            <a:custGeom>
              <a:avLst/>
              <a:gdLst>
                <a:gd name="T0" fmla="*/ 2 w 2"/>
                <a:gd name="T1" fmla="*/ 1 w 2"/>
                <a:gd name="T2" fmla="*/ 0 w 2"/>
                <a:gd name="T3" fmla="*/ 0 w 2"/>
                <a:gd name="T4" fmla="*/ 0 w 2"/>
                <a:gd name="T5" fmla="*/ 0 w 2"/>
                <a:gd name="T6" fmla="*/ 1 w 2"/>
                <a:gd name="T7" fmla="*/ 2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2" y="0"/>
                  </a:moveTo>
                  <a:cubicBezTo>
                    <a:pt x="2" y="0"/>
                    <a:pt x="2"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285"/>
            <p:cNvSpPr/>
            <p:nvPr/>
          </p:nvSpPr>
          <p:spPr bwMode="auto">
            <a:xfrm>
              <a:off x="982" y="1327"/>
              <a:ext cx="20" cy="4"/>
            </a:xfrm>
            <a:custGeom>
              <a:avLst/>
              <a:gdLst>
                <a:gd name="T0" fmla="*/ 4 w 5"/>
                <a:gd name="T1" fmla="*/ 0 h 1"/>
                <a:gd name="T2" fmla="*/ 2 w 5"/>
                <a:gd name="T3" fmla="*/ 0 h 1"/>
                <a:gd name="T4" fmla="*/ 2 w 5"/>
                <a:gd name="T5" fmla="*/ 0 h 1"/>
                <a:gd name="T6" fmla="*/ 1 w 5"/>
                <a:gd name="T7" fmla="*/ 0 h 1"/>
                <a:gd name="T8" fmla="*/ 0 w 5"/>
                <a:gd name="T9" fmla="*/ 1 h 1"/>
                <a:gd name="T10" fmla="*/ 0 w 5"/>
                <a:gd name="T11" fmla="*/ 1 h 1"/>
                <a:gd name="T12" fmla="*/ 1 w 5"/>
                <a:gd name="T13" fmla="*/ 1 h 1"/>
                <a:gd name="T14" fmla="*/ 2 w 5"/>
                <a:gd name="T15" fmla="*/ 1 h 1"/>
                <a:gd name="T16" fmla="*/ 2 w 5"/>
                <a:gd name="T17" fmla="*/ 1 h 1"/>
                <a:gd name="T18" fmla="*/ 4 w 5"/>
                <a:gd name="T19" fmla="*/ 1 h 1"/>
                <a:gd name="T20" fmla="*/ 4 w 5"/>
                <a:gd name="T21" fmla="*/ 1 h 1"/>
                <a:gd name="T22" fmla="*/ 5 w 5"/>
                <a:gd name="T23" fmla="*/ 0 h 1"/>
                <a:gd name="T24" fmla="*/ 4 w 5"/>
                <a:gd name="T25" fmla="*/ 0 h 1"/>
                <a:gd name="T26" fmla="*/ 4 w 5"/>
                <a:gd name="T27" fmla="*/ 0 h 1"/>
                <a:gd name="T28" fmla="*/ 4 w 5"/>
                <a:gd name="T29" fmla="*/ 0 h 1"/>
                <a:gd name="T30" fmla="*/ 4 w 5"/>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1">
                  <a:moveTo>
                    <a:pt x="4" y="0"/>
                  </a:moveTo>
                  <a:cubicBezTo>
                    <a:pt x="3" y="0"/>
                    <a:pt x="3" y="0"/>
                    <a:pt x="2" y="0"/>
                  </a:cubicBezTo>
                  <a:cubicBezTo>
                    <a:pt x="2" y="0"/>
                    <a:pt x="2" y="0"/>
                    <a:pt x="2" y="0"/>
                  </a:cubicBezTo>
                  <a:cubicBezTo>
                    <a:pt x="2" y="0"/>
                    <a:pt x="1" y="0"/>
                    <a:pt x="1" y="0"/>
                  </a:cubicBezTo>
                  <a:cubicBezTo>
                    <a:pt x="0" y="0"/>
                    <a:pt x="0" y="1"/>
                    <a:pt x="0" y="1"/>
                  </a:cubicBezTo>
                  <a:cubicBezTo>
                    <a:pt x="0" y="1"/>
                    <a:pt x="0" y="1"/>
                    <a:pt x="0" y="1"/>
                  </a:cubicBezTo>
                  <a:cubicBezTo>
                    <a:pt x="0" y="1"/>
                    <a:pt x="0" y="1"/>
                    <a:pt x="1" y="1"/>
                  </a:cubicBezTo>
                  <a:cubicBezTo>
                    <a:pt x="1" y="1"/>
                    <a:pt x="2" y="1"/>
                    <a:pt x="2" y="1"/>
                  </a:cubicBezTo>
                  <a:cubicBezTo>
                    <a:pt x="2" y="1"/>
                    <a:pt x="2" y="1"/>
                    <a:pt x="2" y="1"/>
                  </a:cubicBezTo>
                  <a:cubicBezTo>
                    <a:pt x="3" y="1"/>
                    <a:pt x="3" y="1"/>
                    <a:pt x="4" y="1"/>
                  </a:cubicBezTo>
                  <a:cubicBezTo>
                    <a:pt x="4" y="1"/>
                    <a:pt x="4" y="1"/>
                    <a:pt x="4" y="1"/>
                  </a:cubicBezTo>
                  <a:cubicBezTo>
                    <a:pt x="4" y="1"/>
                    <a:pt x="4" y="1"/>
                    <a:pt x="5" y="0"/>
                  </a:cubicBezTo>
                  <a:cubicBezTo>
                    <a:pt x="4" y="0"/>
                    <a:pt x="4" y="0"/>
                    <a:pt x="4" y="0"/>
                  </a:cubicBezTo>
                  <a:cubicBezTo>
                    <a:pt x="4" y="0"/>
                    <a:pt x="4" y="0"/>
                    <a:pt x="4" y="0"/>
                  </a:cubicBezTo>
                  <a:cubicBezTo>
                    <a:pt x="4" y="0"/>
                    <a:pt x="4" y="0"/>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286"/>
            <p:cNvSpPr/>
            <p:nvPr/>
          </p:nvSpPr>
          <p:spPr bwMode="auto">
            <a:xfrm>
              <a:off x="961" y="1327"/>
              <a:ext cx="8" cy="9"/>
            </a:xfrm>
            <a:custGeom>
              <a:avLst/>
              <a:gdLst>
                <a:gd name="T0" fmla="*/ 2 w 2"/>
                <a:gd name="T1" fmla="*/ 2 h 2"/>
                <a:gd name="T2" fmla="*/ 2 w 2"/>
                <a:gd name="T3" fmla="*/ 1 h 2"/>
                <a:gd name="T4" fmla="*/ 2 w 2"/>
                <a:gd name="T5" fmla="*/ 1 h 2"/>
                <a:gd name="T6" fmla="*/ 2 w 2"/>
                <a:gd name="T7" fmla="*/ 1 h 2"/>
                <a:gd name="T8" fmla="*/ 0 w 2"/>
                <a:gd name="T9" fmla="*/ 1 h 2"/>
                <a:gd name="T10" fmla="*/ 0 w 2"/>
                <a:gd name="T11" fmla="*/ 1 h 2"/>
                <a:gd name="T12" fmla="*/ 0 w 2"/>
                <a:gd name="T13" fmla="*/ 1 h 2"/>
                <a:gd name="T14" fmla="*/ 0 w 2"/>
                <a:gd name="T15" fmla="*/ 1 h 2"/>
                <a:gd name="T16" fmla="*/ 2 w 2"/>
                <a:gd name="T17" fmla="*/ 2 h 2"/>
                <a:gd name="T18" fmla="*/ 2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2" y="2"/>
                  </a:moveTo>
                  <a:cubicBezTo>
                    <a:pt x="2" y="2"/>
                    <a:pt x="2" y="1"/>
                    <a:pt x="2" y="1"/>
                  </a:cubicBezTo>
                  <a:cubicBezTo>
                    <a:pt x="2" y="1"/>
                    <a:pt x="2" y="1"/>
                    <a:pt x="2" y="1"/>
                  </a:cubicBezTo>
                  <a:cubicBezTo>
                    <a:pt x="2" y="1"/>
                    <a:pt x="2" y="1"/>
                    <a:pt x="2" y="1"/>
                  </a:cubicBezTo>
                  <a:cubicBezTo>
                    <a:pt x="1" y="1"/>
                    <a:pt x="1" y="0"/>
                    <a:pt x="0" y="1"/>
                  </a:cubicBezTo>
                  <a:cubicBezTo>
                    <a:pt x="0" y="1"/>
                    <a:pt x="0" y="1"/>
                    <a:pt x="0" y="1"/>
                  </a:cubicBezTo>
                  <a:cubicBezTo>
                    <a:pt x="0" y="1"/>
                    <a:pt x="0" y="1"/>
                    <a:pt x="0" y="1"/>
                  </a:cubicBezTo>
                  <a:cubicBezTo>
                    <a:pt x="0" y="1"/>
                    <a:pt x="0" y="1"/>
                    <a:pt x="0" y="1"/>
                  </a:cubicBezTo>
                  <a:cubicBezTo>
                    <a:pt x="1" y="1"/>
                    <a:pt x="1" y="1"/>
                    <a:pt x="2" y="2"/>
                  </a:cubicBezTo>
                  <a:cubicBezTo>
                    <a:pt x="2" y="2"/>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287"/>
            <p:cNvSpPr/>
            <p:nvPr/>
          </p:nvSpPr>
          <p:spPr bwMode="auto">
            <a:xfrm>
              <a:off x="957" y="1484"/>
              <a:ext cx="4" cy="4"/>
            </a:xfrm>
            <a:custGeom>
              <a:avLst/>
              <a:gdLst>
                <a:gd name="T0" fmla="*/ 1 w 1"/>
                <a:gd name="T1" fmla="*/ 1 h 1"/>
                <a:gd name="T2" fmla="*/ 1 w 1"/>
                <a:gd name="T3" fmla="*/ 0 h 1"/>
                <a:gd name="T4" fmla="*/ 1 w 1"/>
                <a:gd name="T5" fmla="*/ 0 h 1"/>
                <a:gd name="T6" fmla="*/ 0 w 1"/>
                <a:gd name="T7" fmla="*/ 0 h 1"/>
                <a:gd name="T8" fmla="*/ 0 w 1"/>
                <a:gd name="T9" fmla="*/ 1 h 1"/>
                <a:gd name="T10" fmla="*/ 0 w 1"/>
                <a:gd name="T11" fmla="*/ 1 h 1"/>
                <a:gd name="T12" fmla="*/ 1 w 1"/>
                <a:gd name="T13" fmla="*/ 1 h 1"/>
                <a:gd name="T14" fmla="*/ 1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1" y="0"/>
                    <a:pt x="1" y="0"/>
                  </a:cubicBezTo>
                  <a:cubicBezTo>
                    <a:pt x="1" y="0"/>
                    <a:pt x="1" y="0"/>
                    <a:pt x="1" y="0"/>
                  </a:cubicBezTo>
                  <a:cubicBezTo>
                    <a:pt x="1" y="0"/>
                    <a:pt x="1" y="0"/>
                    <a:pt x="0" y="0"/>
                  </a:cubicBezTo>
                  <a:cubicBezTo>
                    <a:pt x="0" y="0"/>
                    <a:pt x="0" y="1"/>
                    <a:pt x="0" y="1"/>
                  </a:cubicBezTo>
                  <a:cubicBezTo>
                    <a:pt x="0" y="1"/>
                    <a:pt x="0" y="1"/>
                    <a:pt x="0" y="1"/>
                  </a:cubicBezTo>
                  <a:cubicBezTo>
                    <a:pt x="0" y="1"/>
                    <a:pt x="0" y="1"/>
                    <a:pt x="1"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288"/>
            <p:cNvSpPr/>
            <p:nvPr/>
          </p:nvSpPr>
          <p:spPr bwMode="auto">
            <a:xfrm>
              <a:off x="806" y="1257"/>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289"/>
            <p:cNvSpPr/>
            <p:nvPr/>
          </p:nvSpPr>
          <p:spPr bwMode="auto">
            <a:xfrm>
              <a:off x="749" y="1253"/>
              <a:ext cx="4" cy="0"/>
            </a:xfrm>
            <a:custGeom>
              <a:avLst/>
              <a:gdLst>
                <a:gd name="T0" fmla="*/ 1 w 1"/>
                <a:gd name="T1" fmla="*/ 0 w 1"/>
                <a:gd name="T2" fmla="*/ 0 w 1"/>
                <a:gd name="T3" fmla="*/ 0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290"/>
            <p:cNvSpPr/>
            <p:nvPr/>
          </p:nvSpPr>
          <p:spPr bwMode="auto">
            <a:xfrm>
              <a:off x="589" y="1241"/>
              <a:ext cx="13" cy="0"/>
            </a:xfrm>
            <a:custGeom>
              <a:avLst/>
              <a:gdLst>
                <a:gd name="T0" fmla="*/ 3 w 3"/>
                <a:gd name="T1" fmla="*/ 2 w 3"/>
                <a:gd name="T2" fmla="*/ 0 w 3"/>
                <a:gd name="T3" fmla="*/ 0 w 3"/>
                <a:gd name="T4" fmla="*/ 0 w 3"/>
                <a:gd name="T5" fmla="*/ 0 w 3"/>
                <a:gd name="T6" fmla="*/ 2 w 3"/>
                <a:gd name="T7" fmla="*/ 3 w 3"/>
                <a:gd name="T8" fmla="*/ 3 w 3"/>
                <a:gd name="T9"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3" y="0"/>
                  </a:move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1" y="0"/>
                    <a:pt x="1" y="0"/>
                    <a:pt x="2" y="0"/>
                  </a:cubicBezTo>
                  <a:cubicBezTo>
                    <a:pt x="2" y="0"/>
                    <a:pt x="2" y="0"/>
                    <a:pt x="3" y="0"/>
                  </a:cubicBezTo>
                  <a:cubicBezTo>
                    <a:pt x="3" y="0"/>
                    <a:pt x="3" y="0"/>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291"/>
            <p:cNvSpPr/>
            <p:nvPr/>
          </p:nvSpPr>
          <p:spPr bwMode="auto">
            <a:xfrm>
              <a:off x="1606" y="1166"/>
              <a:ext cx="4" cy="4"/>
            </a:xfrm>
            <a:custGeom>
              <a:avLst/>
              <a:gdLst>
                <a:gd name="T0" fmla="*/ 0 w 1"/>
                <a:gd name="T1" fmla="*/ 0 h 1"/>
                <a:gd name="T2" fmla="*/ 0 w 1"/>
                <a:gd name="T3" fmla="*/ 0 h 1"/>
                <a:gd name="T4" fmla="*/ 0 w 1"/>
                <a:gd name="T5" fmla="*/ 0 h 1"/>
                <a:gd name="T6" fmla="*/ 0 w 1"/>
                <a:gd name="T7" fmla="*/ 0 h 1"/>
                <a:gd name="T8" fmla="*/ 0 w 1"/>
                <a:gd name="T9" fmla="*/ 1 h 1"/>
                <a:gd name="T10" fmla="*/ 0 w 1"/>
                <a:gd name="T11" fmla="*/ 1 h 1"/>
                <a:gd name="T12" fmla="*/ 1 w 1"/>
                <a:gd name="T13" fmla="*/ 1 h 1"/>
                <a:gd name="T14" fmla="*/ 1 w 1"/>
                <a:gd name="T15" fmla="*/ 1 h 1"/>
                <a:gd name="T16" fmla="*/ 1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1"/>
                  </a:cubicBezTo>
                  <a:cubicBezTo>
                    <a:pt x="0" y="1"/>
                    <a:pt x="0" y="1"/>
                    <a:pt x="0" y="1"/>
                  </a:cubicBezTo>
                  <a:cubicBezTo>
                    <a:pt x="1" y="1"/>
                    <a:pt x="1" y="1"/>
                    <a:pt x="1" y="1"/>
                  </a:cubicBezTo>
                  <a:cubicBezTo>
                    <a:pt x="1" y="1"/>
                    <a:pt x="1" y="1"/>
                    <a:pt x="1" y="1"/>
                  </a:cubicBezTo>
                  <a:cubicBezTo>
                    <a:pt x="1" y="1"/>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292"/>
            <p:cNvSpPr/>
            <p:nvPr/>
          </p:nvSpPr>
          <p:spPr bwMode="auto">
            <a:xfrm>
              <a:off x="1504" y="1162"/>
              <a:ext cx="4" cy="4"/>
            </a:xfrm>
            <a:custGeom>
              <a:avLst/>
              <a:gdLst>
                <a:gd name="T0" fmla="*/ 0 w 1"/>
                <a:gd name="T1" fmla="*/ 1 h 1"/>
                <a:gd name="T2" fmla="*/ 0 w 1"/>
                <a:gd name="T3" fmla="*/ 1 h 1"/>
                <a:gd name="T4" fmla="*/ 0 w 1"/>
                <a:gd name="T5" fmla="*/ 1 h 1"/>
                <a:gd name="T6" fmla="*/ 0 w 1"/>
                <a:gd name="T7" fmla="*/ 1 h 1"/>
                <a:gd name="T8" fmla="*/ 0 w 1"/>
                <a:gd name="T9" fmla="*/ 1 h 1"/>
                <a:gd name="T10" fmla="*/ 0 w 1"/>
                <a:gd name="T11" fmla="*/ 1 h 1"/>
                <a:gd name="T12" fmla="*/ 1 w 1"/>
                <a:gd name="T13" fmla="*/ 1 h 1"/>
                <a:gd name="T14" fmla="*/ 1 w 1"/>
                <a:gd name="T15" fmla="*/ 0 h 1"/>
                <a:gd name="T16" fmla="*/ 0 w 1"/>
                <a:gd name="T17" fmla="*/ 0 h 1"/>
                <a:gd name="T18" fmla="*/ 0 w 1"/>
                <a:gd name="T19" fmla="*/ 1 h 1"/>
                <a:gd name="T20" fmla="*/ 0 w 1"/>
                <a:gd name="T21" fmla="*/ 1 h 1"/>
                <a:gd name="T22" fmla="*/ 0 w 1"/>
                <a:gd name="T23" fmla="*/ 1 h 1"/>
                <a:gd name="T24" fmla="*/ 0 w 1"/>
                <a:gd name="T2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1">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1" y="1"/>
                  </a:cubicBezTo>
                  <a:cubicBezTo>
                    <a:pt x="1" y="1"/>
                    <a:pt x="1" y="1"/>
                    <a:pt x="1" y="0"/>
                  </a:cubicBezTo>
                  <a:cubicBezTo>
                    <a:pt x="1" y="1"/>
                    <a:pt x="1" y="0"/>
                    <a:pt x="0" y="0"/>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293"/>
            <p:cNvSpPr/>
            <p:nvPr/>
          </p:nvSpPr>
          <p:spPr bwMode="auto">
            <a:xfrm>
              <a:off x="1292" y="1241"/>
              <a:ext cx="49" cy="8"/>
            </a:xfrm>
            <a:custGeom>
              <a:avLst/>
              <a:gdLst>
                <a:gd name="T0" fmla="*/ 6 w 12"/>
                <a:gd name="T1" fmla="*/ 0 h 2"/>
                <a:gd name="T2" fmla="*/ 6 w 12"/>
                <a:gd name="T3" fmla="*/ 0 h 2"/>
                <a:gd name="T4" fmla="*/ 5 w 12"/>
                <a:gd name="T5" fmla="*/ 0 h 2"/>
                <a:gd name="T6" fmla="*/ 5 w 12"/>
                <a:gd name="T7" fmla="*/ 0 h 2"/>
                <a:gd name="T8" fmla="*/ 5 w 12"/>
                <a:gd name="T9" fmla="*/ 0 h 2"/>
                <a:gd name="T10" fmla="*/ 5 w 12"/>
                <a:gd name="T11" fmla="*/ 0 h 2"/>
                <a:gd name="T12" fmla="*/ 6 w 12"/>
                <a:gd name="T13" fmla="*/ 0 h 2"/>
                <a:gd name="T14" fmla="*/ 6 w 12"/>
                <a:gd name="T15" fmla="*/ 1 h 2"/>
                <a:gd name="T16" fmla="*/ 5 w 12"/>
                <a:gd name="T17" fmla="*/ 1 h 2"/>
                <a:gd name="T18" fmla="*/ 5 w 12"/>
                <a:gd name="T19" fmla="*/ 1 h 2"/>
                <a:gd name="T20" fmla="*/ 4 w 12"/>
                <a:gd name="T21" fmla="*/ 0 h 2"/>
                <a:gd name="T22" fmla="*/ 0 w 12"/>
                <a:gd name="T23" fmla="*/ 0 h 2"/>
                <a:gd name="T24" fmla="*/ 0 w 12"/>
                <a:gd name="T25" fmla="*/ 0 h 2"/>
                <a:gd name="T26" fmla="*/ 0 w 12"/>
                <a:gd name="T27" fmla="*/ 0 h 2"/>
                <a:gd name="T28" fmla="*/ 0 w 12"/>
                <a:gd name="T29" fmla="*/ 0 h 2"/>
                <a:gd name="T30" fmla="*/ 4 w 12"/>
                <a:gd name="T31" fmla="*/ 1 h 2"/>
                <a:gd name="T32" fmla="*/ 5 w 12"/>
                <a:gd name="T33" fmla="*/ 1 h 2"/>
                <a:gd name="T34" fmla="*/ 7 w 12"/>
                <a:gd name="T35" fmla="*/ 1 h 2"/>
                <a:gd name="T36" fmla="*/ 7 w 12"/>
                <a:gd name="T37" fmla="*/ 1 h 2"/>
                <a:gd name="T38" fmla="*/ 7 w 12"/>
                <a:gd name="T39" fmla="*/ 1 h 2"/>
                <a:gd name="T40" fmla="*/ 7 w 12"/>
                <a:gd name="T41" fmla="*/ 1 h 2"/>
                <a:gd name="T42" fmla="*/ 8 w 12"/>
                <a:gd name="T43" fmla="*/ 1 h 2"/>
                <a:gd name="T44" fmla="*/ 10 w 12"/>
                <a:gd name="T45" fmla="*/ 1 h 2"/>
                <a:gd name="T46" fmla="*/ 12 w 12"/>
                <a:gd name="T47" fmla="*/ 2 h 2"/>
                <a:gd name="T48" fmla="*/ 12 w 12"/>
                <a:gd name="T49" fmla="*/ 2 h 2"/>
                <a:gd name="T50" fmla="*/ 12 w 12"/>
                <a:gd name="T51" fmla="*/ 2 h 2"/>
                <a:gd name="T52" fmla="*/ 12 w 12"/>
                <a:gd name="T53" fmla="*/ 2 h 2"/>
                <a:gd name="T54" fmla="*/ 12 w 12"/>
                <a:gd name="T55" fmla="*/ 2 h 2"/>
                <a:gd name="T56" fmla="*/ 12 w 12"/>
                <a:gd name="T57" fmla="*/ 1 h 2"/>
                <a:gd name="T58" fmla="*/ 12 w 12"/>
                <a:gd name="T59" fmla="*/ 1 h 2"/>
                <a:gd name="T60" fmla="*/ 12 w 12"/>
                <a:gd name="T61" fmla="*/ 1 h 2"/>
                <a:gd name="T62" fmla="*/ 12 w 12"/>
                <a:gd name="T63" fmla="*/ 1 h 2"/>
                <a:gd name="T64" fmla="*/ 12 w 12"/>
                <a:gd name="T65" fmla="*/ 1 h 2"/>
                <a:gd name="T66" fmla="*/ 12 w 12"/>
                <a:gd name="T67" fmla="*/ 1 h 2"/>
                <a:gd name="T68" fmla="*/ 10 w 12"/>
                <a:gd name="T69" fmla="*/ 1 h 2"/>
                <a:gd name="T70" fmla="*/ 8 w 12"/>
                <a:gd name="T71" fmla="*/ 1 h 2"/>
                <a:gd name="T72" fmla="*/ 8 w 12"/>
                <a:gd name="T73" fmla="*/ 1 h 2"/>
                <a:gd name="T74" fmla="*/ 8 w 12"/>
                <a:gd name="T75" fmla="*/ 1 h 2"/>
                <a:gd name="T76" fmla="*/ 8 w 12"/>
                <a:gd name="T77" fmla="*/ 1 h 2"/>
                <a:gd name="T78" fmla="*/ 8 w 12"/>
                <a:gd name="T79" fmla="*/ 1 h 2"/>
                <a:gd name="T80" fmla="*/ 8 w 12"/>
                <a:gd name="T81" fmla="*/ 1 h 2"/>
                <a:gd name="T82" fmla="*/ 7 w 12"/>
                <a:gd name="T83" fmla="*/ 1 h 2"/>
                <a:gd name="T84" fmla="*/ 7 w 12"/>
                <a:gd name="T85" fmla="*/ 1 h 2"/>
                <a:gd name="T86" fmla="*/ 7 w 12"/>
                <a:gd name="T87" fmla="*/ 0 h 2"/>
                <a:gd name="T88" fmla="*/ 7 w 12"/>
                <a:gd name="T89" fmla="*/ 0 h 2"/>
                <a:gd name="T90" fmla="*/ 7 w 12"/>
                <a:gd name="T91" fmla="*/ 0 h 2"/>
                <a:gd name="T92" fmla="*/ 7 w 12"/>
                <a:gd name="T93" fmla="*/ 0 h 2"/>
                <a:gd name="T94" fmla="*/ 7 w 12"/>
                <a:gd name="T95" fmla="*/ 1 h 2"/>
                <a:gd name="T96" fmla="*/ 7 w 12"/>
                <a:gd name="T97" fmla="*/ 1 h 2"/>
                <a:gd name="T98" fmla="*/ 6 w 12"/>
                <a:gd name="T9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 h="2">
                  <a:moveTo>
                    <a:pt x="6" y="0"/>
                  </a:move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6" y="0"/>
                  </a:cubicBezTo>
                  <a:cubicBezTo>
                    <a:pt x="6" y="0"/>
                    <a:pt x="6" y="0"/>
                    <a:pt x="6" y="1"/>
                  </a:cubicBezTo>
                  <a:cubicBezTo>
                    <a:pt x="6" y="1"/>
                    <a:pt x="6" y="1"/>
                    <a:pt x="5" y="1"/>
                  </a:cubicBezTo>
                  <a:cubicBezTo>
                    <a:pt x="5" y="1"/>
                    <a:pt x="5" y="1"/>
                    <a:pt x="5" y="1"/>
                  </a:cubicBezTo>
                  <a:cubicBezTo>
                    <a:pt x="5" y="1"/>
                    <a:pt x="4" y="0"/>
                    <a:pt x="4" y="0"/>
                  </a:cubicBezTo>
                  <a:cubicBezTo>
                    <a:pt x="3" y="0"/>
                    <a:pt x="1" y="0"/>
                    <a:pt x="0" y="0"/>
                  </a:cubicBezTo>
                  <a:cubicBezTo>
                    <a:pt x="0" y="0"/>
                    <a:pt x="0" y="0"/>
                    <a:pt x="0" y="0"/>
                  </a:cubicBezTo>
                  <a:cubicBezTo>
                    <a:pt x="0" y="0"/>
                    <a:pt x="0" y="0"/>
                    <a:pt x="0" y="0"/>
                  </a:cubicBezTo>
                  <a:cubicBezTo>
                    <a:pt x="0" y="0"/>
                    <a:pt x="0" y="0"/>
                    <a:pt x="0" y="0"/>
                  </a:cubicBezTo>
                  <a:cubicBezTo>
                    <a:pt x="1" y="0"/>
                    <a:pt x="3" y="0"/>
                    <a:pt x="4" y="1"/>
                  </a:cubicBezTo>
                  <a:cubicBezTo>
                    <a:pt x="4" y="1"/>
                    <a:pt x="5" y="1"/>
                    <a:pt x="5" y="1"/>
                  </a:cubicBezTo>
                  <a:cubicBezTo>
                    <a:pt x="6" y="1"/>
                    <a:pt x="6" y="1"/>
                    <a:pt x="7" y="1"/>
                  </a:cubicBezTo>
                  <a:cubicBezTo>
                    <a:pt x="7" y="1"/>
                    <a:pt x="7" y="1"/>
                    <a:pt x="7" y="1"/>
                  </a:cubicBezTo>
                  <a:cubicBezTo>
                    <a:pt x="7" y="1"/>
                    <a:pt x="7" y="1"/>
                    <a:pt x="7" y="1"/>
                  </a:cubicBezTo>
                  <a:cubicBezTo>
                    <a:pt x="7" y="1"/>
                    <a:pt x="7" y="1"/>
                    <a:pt x="7" y="1"/>
                  </a:cubicBezTo>
                  <a:cubicBezTo>
                    <a:pt x="8" y="1"/>
                    <a:pt x="8" y="1"/>
                    <a:pt x="8" y="1"/>
                  </a:cubicBezTo>
                  <a:cubicBezTo>
                    <a:pt x="8" y="1"/>
                    <a:pt x="9" y="1"/>
                    <a:pt x="10" y="1"/>
                  </a:cubicBezTo>
                  <a:cubicBezTo>
                    <a:pt x="11" y="1"/>
                    <a:pt x="11"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0" y="1"/>
                  </a:cubicBezTo>
                  <a:cubicBezTo>
                    <a:pt x="9"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1"/>
                    <a:pt x="7" y="1"/>
                  </a:cubicBezTo>
                  <a:cubicBezTo>
                    <a:pt x="7" y="1"/>
                    <a:pt x="7" y="1"/>
                    <a:pt x="7" y="1"/>
                  </a:cubicBezTo>
                  <a:cubicBezTo>
                    <a:pt x="7" y="0"/>
                    <a:pt x="7"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294"/>
            <p:cNvSpPr/>
            <p:nvPr/>
          </p:nvSpPr>
          <p:spPr bwMode="auto">
            <a:xfrm>
              <a:off x="1288" y="1146"/>
              <a:ext cx="49" cy="4"/>
            </a:xfrm>
            <a:custGeom>
              <a:avLst/>
              <a:gdLst>
                <a:gd name="T0" fmla="*/ 12 w 12"/>
                <a:gd name="T1" fmla="*/ 1 h 1"/>
                <a:gd name="T2" fmla="*/ 12 w 12"/>
                <a:gd name="T3" fmla="*/ 1 h 1"/>
                <a:gd name="T4" fmla="*/ 4 w 12"/>
                <a:gd name="T5" fmla="*/ 1 h 1"/>
                <a:gd name="T6" fmla="*/ 4 w 12"/>
                <a:gd name="T7" fmla="*/ 0 h 1"/>
                <a:gd name="T8" fmla="*/ 3 w 12"/>
                <a:gd name="T9" fmla="*/ 1 h 1"/>
                <a:gd name="T10" fmla="*/ 3 w 12"/>
                <a:gd name="T11" fmla="*/ 1 h 1"/>
                <a:gd name="T12" fmla="*/ 1 w 12"/>
                <a:gd name="T13" fmla="*/ 0 h 1"/>
                <a:gd name="T14" fmla="*/ 0 w 12"/>
                <a:gd name="T15" fmla="*/ 0 h 1"/>
                <a:gd name="T16" fmla="*/ 0 w 12"/>
                <a:gd name="T17" fmla="*/ 0 h 1"/>
                <a:gd name="T18" fmla="*/ 0 w 12"/>
                <a:gd name="T19" fmla="*/ 0 h 1"/>
                <a:gd name="T20" fmla="*/ 0 w 12"/>
                <a:gd name="T21" fmla="*/ 0 h 1"/>
                <a:gd name="T22" fmla="*/ 1 w 12"/>
                <a:gd name="T23" fmla="*/ 1 h 1"/>
                <a:gd name="T24" fmla="*/ 3 w 12"/>
                <a:gd name="T25" fmla="*/ 1 h 1"/>
                <a:gd name="T26" fmla="*/ 4 w 12"/>
                <a:gd name="T27" fmla="*/ 1 h 1"/>
                <a:gd name="T28" fmla="*/ 4 w 12"/>
                <a:gd name="T29" fmla="*/ 1 h 1"/>
                <a:gd name="T30" fmla="*/ 12 w 12"/>
                <a:gd name="T31" fmla="*/ 1 h 1"/>
                <a:gd name="T32" fmla="*/ 12 w 12"/>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
                  <a:moveTo>
                    <a:pt x="12" y="1"/>
                  </a:moveTo>
                  <a:cubicBezTo>
                    <a:pt x="12" y="1"/>
                    <a:pt x="12" y="1"/>
                    <a:pt x="12" y="1"/>
                  </a:cubicBezTo>
                  <a:cubicBezTo>
                    <a:pt x="9" y="1"/>
                    <a:pt x="6" y="1"/>
                    <a:pt x="4" y="1"/>
                  </a:cubicBezTo>
                  <a:cubicBezTo>
                    <a:pt x="4" y="0"/>
                    <a:pt x="4" y="0"/>
                    <a:pt x="4" y="0"/>
                  </a:cubicBezTo>
                  <a:cubicBezTo>
                    <a:pt x="3" y="0"/>
                    <a:pt x="3" y="0"/>
                    <a:pt x="3" y="1"/>
                  </a:cubicBezTo>
                  <a:cubicBezTo>
                    <a:pt x="3" y="1"/>
                    <a:pt x="3" y="1"/>
                    <a:pt x="3" y="1"/>
                  </a:cubicBezTo>
                  <a:cubicBezTo>
                    <a:pt x="3" y="0"/>
                    <a:pt x="2" y="0"/>
                    <a:pt x="1" y="0"/>
                  </a:cubicBezTo>
                  <a:cubicBezTo>
                    <a:pt x="1" y="0"/>
                    <a:pt x="0" y="0"/>
                    <a:pt x="0" y="0"/>
                  </a:cubicBezTo>
                  <a:cubicBezTo>
                    <a:pt x="0" y="0"/>
                    <a:pt x="0" y="0"/>
                    <a:pt x="0" y="0"/>
                  </a:cubicBezTo>
                  <a:cubicBezTo>
                    <a:pt x="0" y="0"/>
                    <a:pt x="0" y="0"/>
                    <a:pt x="0" y="0"/>
                  </a:cubicBezTo>
                  <a:cubicBezTo>
                    <a:pt x="0" y="0"/>
                    <a:pt x="0" y="0"/>
                    <a:pt x="0" y="0"/>
                  </a:cubicBezTo>
                  <a:cubicBezTo>
                    <a:pt x="0" y="0"/>
                    <a:pt x="1" y="1"/>
                    <a:pt x="1" y="1"/>
                  </a:cubicBezTo>
                  <a:cubicBezTo>
                    <a:pt x="2" y="1"/>
                    <a:pt x="3" y="1"/>
                    <a:pt x="3" y="1"/>
                  </a:cubicBezTo>
                  <a:cubicBezTo>
                    <a:pt x="3" y="1"/>
                    <a:pt x="3" y="1"/>
                    <a:pt x="4" y="1"/>
                  </a:cubicBezTo>
                  <a:cubicBezTo>
                    <a:pt x="4" y="1"/>
                    <a:pt x="4" y="1"/>
                    <a:pt x="4" y="1"/>
                  </a:cubicBezTo>
                  <a:cubicBezTo>
                    <a:pt x="6" y="1"/>
                    <a:pt x="9" y="1"/>
                    <a:pt x="12" y="1"/>
                  </a:cubicBezTo>
                  <a:cubicBezTo>
                    <a:pt x="12" y="1"/>
                    <a:pt x="12" y="1"/>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295"/>
            <p:cNvSpPr/>
            <p:nvPr/>
          </p:nvSpPr>
          <p:spPr bwMode="auto">
            <a:xfrm>
              <a:off x="1251" y="1381"/>
              <a:ext cx="12" cy="4"/>
            </a:xfrm>
            <a:custGeom>
              <a:avLst/>
              <a:gdLst>
                <a:gd name="T0" fmla="*/ 3 w 3"/>
                <a:gd name="T1" fmla="*/ 0 h 1"/>
                <a:gd name="T2" fmla="*/ 2 w 3"/>
                <a:gd name="T3" fmla="*/ 0 h 1"/>
                <a:gd name="T4" fmla="*/ 2 w 3"/>
                <a:gd name="T5" fmla="*/ 0 h 1"/>
                <a:gd name="T6" fmla="*/ 2 w 3"/>
                <a:gd name="T7" fmla="*/ 1 h 1"/>
                <a:gd name="T8" fmla="*/ 1 w 3"/>
                <a:gd name="T9" fmla="*/ 1 h 1"/>
                <a:gd name="T10" fmla="*/ 0 w 3"/>
                <a:gd name="T11" fmla="*/ 0 h 1"/>
                <a:gd name="T12" fmla="*/ 0 w 3"/>
                <a:gd name="T13" fmla="*/ 1 h 1"/>
                <a:gd name="T14" fmla="*/ 0 w 3"/>
                <a:gd name="T15" fmla="*/ 1 h 1"/>
                <a:gd name="T16" fmla="*/ 0 w 3"/>
                <a:gd name="T17" fmla="*/ 1 h 1"/>
                <a:gd name="T18" fmla="*/ 1 w 3"/>
                <a:gd name="T19" fmla="*/ 1 h 1"/>
                <a:gd name="T20" fmla="*/ 2 w 3"/>
                <a:gd name="T21" fmla="*/ 1 h 1"/>
                <a:gd name="T22" fmla="*/ 3 w 3"/>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
                  <a:moveTo>
                    <a:pt x="3" y="0"/>
                  </a:moveTo>
                  <a:cubicBezTo>
                    <a:pt x="2" y="0"/>
                    <a:pt x="2" y="0"/>
                    <a:pt x="2" y="0"/>
                  </a:cubicBezTo>
                  <a:cubicBezTo>
                    <a:pt x="2" y="0"/>
                    <a:pt x="2" y="0"/>
                    <a:pt x="2" y="0"/>
                  </a:cubicBezTo>
                  <a:cubicBezTo>
                    <a:pt x="2" y="1"/>
                    <a:pt x="2" y="1"/>
                    <a:pt x="2" y="1"/>
                  </a:cubicBezTo>
                  <a:cubicBezTo>
                    <a:pt x="2" y="1"/>
                    <a:pt x="2" y="1"/>
                    <a:pt x="1" y="1"/>
                  </a:cubicBezTo>
                  <a:cubicBezTo>
                    <a:pt x="1" y="0"/>
                    <a:pt x="1" y="0"/>
                    <a:pt x="0" y="0"/>
                  </a:cubicBezTo>
                  <a:cubicBezTo>
                    <a:pt x="0" y="0"/>
                    <a:pt x="0" y="0"/>
                    <a:pt x="0" y="1"/>
                  </a:cubicBezTo>
                  <a:cubicBezTo>
                    <a:pt x="0" y="1"/>
                    <a:pt x="0" y="1"/>
                    <a:pt x="0" y="1"/>
                  </a:cubicBezTo>
                  <a:cubicBezTo>
                    <a:pt x="0" y="1"/>
                    <a:pt x="0" y="1"/>
                    <a:pt x="0" y="1"/>
                  </a:cubicBezTo>
                  <a:cubicBezTo>
                    <a:pt x="1" y="1"/>
                    <a:pt x="1" y="1"/>
                    <a:pt x="1" y="1"/>
                  </a:cubicBezTo>
                  <a:cubicBezTo>
                    <a:pt x="2" y="1"/>
                    <a:pt x="2" y="1"/>
                    <a:pt x="2" y="1"/>
                  </a:cubicBezTo>
                  <a:cubicBezTo>
                    <a:pt x="2" y="1"/>
                    <a:pt x="3"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1296"/>
            <p:cNvSpPr/>
            <p:nvPr/>
          </p:nvSpPr>
          <p:spPr bwMode="auto">
            <a:xfrm>
              <a:off x="1227" y="1443"/>
              <a:ext cx="4" cy="0"/>
            </a:xfrm>
            <a:custGeom>
              <a:avLst/>
              <a:gdLst>
                <a:gd name="T0" fmla="*/ 0 w 1"/>
                <a:gd name="T1" fmla="*/ 0 w 1"/>
                <a:gd name="T2" fmla="*/ 0 w 1"/>
                <a:gd name="T3" fmla="*/ 0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1297"/>
            <p:cNvSpPr/>
            <p:nvPr/>
          </p:nvSpPr>
          <p:spPr bwMode="auto">
            <a:xfrm>
              <a:off x="1214" y="1224"/>
              <a:ext cx="25" cy="4"/>
            </a:xfrm>
            <a:custGeom>
              <a:avLst/>
              <a:gdLst>
                <a:gd name="T0" fmla="*/ 3 w 6"/>
                <a:gd name="T1" fmla="*/ 1 h 1"/>
                <a:gd name="T2" fmla="*/ 5 w 6"/>
                <a:gd name="T3" fmla="*/ 1 h 1"/>
                <a:gd name="T4" fmla="*/ 6 w 6"/>
                <a:gd name="T5" fmla="*/ 1 h 1"/>
                <a:gd name="T6" fmla="*/ 6 w 6"/>
                <a:gd name="T7" fmla="*/ 1 h 1"/>
                <a:gd name="T8" fmla="*/ 6 w 6"/>
                <a:gd name="T9" fmla="*/ 1 h 1"/>
                <a:gd name="T10" fmla="*/ 5 w 6"/>
                <a:gd name="T11" fmla="*/ 1 h 1"/>
                <a:gd name="T12" fmla="*/ 3 w 6"/>
                <a:gd name="T13" fmla="*/ 1 h 1"/>
                <a:gd name="T14" fmla="*/ 3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1 w 6"/>
                <a:gd name="T29" fmla="*/ 0 h 1"/>
                <a:gd name="T30" fmla="*/ 0 w 6"/>
                <a:gd name="T31" fmla="*/ 0 h 1"/>
                <a:gd name="T32" fmla="*/ 0 w 6"/>
                <a:gd name="T33" fmla="*/ 1 h 1"/>
                <a:gd name="T34" fmla="*/ 1 w 6"/>
                <a:gd name="T35" fmla="*/ 1 h 1"/>
                <a:gd name="T36" fmla="*/ 2 w 6"/>
                <a:gd name="T37" fmla="*/ 1 h 1"/>
                <a:gd name="T38" fmla="*/ 2 w 6"/>
                <a:gd name="T39" fmla="*/ 1 h 1"/>
                <a:gd name="T40" fmla="*/ 3 w 6"/>
                <a:gd name="T41" fmla="*/ 1 h 1"/>
                <a:gd name="T42" fmla="*/ 3 w 6"/>
                <a:gd name="T43" fmla="*/ 1 h 1"/>
                <a:gd name="T44" fmla="*/ 3 w 6"/>
                <a:gd name="T45" fmla="*/ 1 h 1"/>
                <a:gd name="T46" fmla="*/ 3 w 6"/>
                <a:gd name="T47" fmla="*/ 1 h 1"/>
                <a:gd name="T48" fmla="*/ 3 w 6"/>
                <a:gd name="T49" fmla="*/ 1 h 1"/>
                <a:gd name="T50" fmla="*/ 3 w 6"/>
                <a:gd name="T51" fmla="*/ 1 h 1"/>
                <a:gd name="T52" fmla="*/ 3 w 6"/>
                <a:gd name="T5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1">
                  <a:moveTo>
                    <a:pt x="3" y="1"/>
                  </a:moveTo>
                  <a:cubicBezTo>
                    <a:pt x="4" y="1"/>
                    <a:pt x="5" y="1"/>
                    <a:pt x="5" y="1"/>
                  </a:cubicBezTo>
                  <a:cubicBezTo>
                    <a:pt x="6" y="1"/>
                    <a:pt x="6" y="1"/>
                    <a:pt x="6" y="1"/>
                  </a:cubicBezTo>
                  <a:cubicBezTo>
                    <a:pt x="6" y="1"/>
                    <a:pt x="6" y="1"/>
                    <a:pt x="6" y="1"/>
                  </a:cubicBezTo>
                  <a:cubicBezTo>
                    <a:pt x="6" y="1"/>
                    <a:pt x="6" y="1"/>
                    <a:pt x="6" y="1"/>
                  </a:cubicBezTo>
                  <a:cubicBezTo>
                    <a:pt x="5" y="1"/>
                    <a:pt x="5" y="1"/>
                    <a:pt x="5" y="1"/>
                  </a:cubicBezTo>
                  <a:cubicBezTo>
                    <a:pt x="5" y="1"/>
                    <a:pt x="4"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1" y="1"/>
                    <a:pt x="1" y="0"/>
                  </a:cubicBezTo>
                  <a:cubicBezTo>
                    <a:pt x="1" y="0"/>
                    <a:pt x="0" y="0"/>
                    <a:pt x="0" y="0"/>
                  </a:cubicBezTo>
                  <a:cubicBezTo>
                    <a:pt x="0" y="1"/>
                    <a:pt x="0" y="1"/>
                    <a:pt x="0" y="1"/>
                  </a:cubicBezTo>
                  <a:cubicBezTo>
                    <a:pt x="0" y="1"/>
                    <a:pt x="0" y="1"/>
                    <a:pt x="1" y="1"/>
                  </a:cubicBezTo>
                  <a:cubicBezTo>
                    <a:pt x="1" y="1"/>
                    <a:pt x="2" y="1"/>
                    <a:pt x="2" y="1"/>
                  </a:cubicBezTo>
                  <a:cubicBezTo>
                    <a:pt x="2" y="1"/>
                    <a:pt x="2" y="1"/>
                    <a:pt x="2" y="1"/>
                  </a:cubicBezTo>
                  <a:cubicBezTo>
                    <a:pt x="2"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298"/>
            <p:cNvSpPr>
              <a:spLocks noEditPoints="1"/>
            </p:cNvSpPr>
            <p:nvPr/>
          </p:nvSpPr>
          <p:spPr bwMode="auto">
            <a:xfrm>
              <a:off x="1178" y="1410"/>
              <a:ext cx="53" cy="8"/>
            </a:xfrm>
            <a:custGeom>
              <a:avLst/>
              <a:gdLst>
                <a:gd name="T0" fmla="*/ 13 w 13"/>
                <a:gd name="T1" fmla="*/ 1 h 2"/>
                <a:gd name="T2" fmla="*/ 12 w 13"/>
                <a:gd name="T3" fmla="*/ 1 h 2"/>
                <a:gd name="T4" fmla="*/ 12 w 13"/>
                <a:gd name="T5" fmla="*/ 1 h 2"/>
                <a:gd name="T6" fmla="*/ 13 w 13"/>
                <a:gd name="T7" fmla="*/ 1 h 2"/>
                <a:gd name="T8" fmla="*/ 12 w 13"/>
                <a:gd name="T9" fmla="*/ 1 h 2"/>
                <a:gd name="T10" fmla="*/ 12 w 13"/>
                <a:gd name="T11" fmla="*/ 1 h 2"/>
                <a:gd name="T12" fmla="*/ 11 w 13"/>
                <a:gd name="T13" fmla="*/ 1 h 2"/>
                <a:gd name="T14" fmla="*/ 11 w 13"/>
                <a:gd name="T15" fmla="*/ 1 h 2"/>
                <a:gd name="T16" fmla="*/ 8 w 13"/>
                <a:gd name="T17" fmla="*/ 1 h 2"/>
                <a:gd name="T18" fmla="*/ 7 w 13"/>
                <a:gd name="T19" fmla="*/ 1 h 2"/>
                <a:gd name="T20" fmla="*/ 6 w 13"/>
                <a:gd name="T21" fmla="*/ 1 h 2"/>
                <a:gd name="T22" fmla="*/ 4 w 13"/>
                <a:gd name="T23" fmla="*/ 0 h 2"/>
                <a:gd name="T24" fmla="*/ 3 w 13"/>
                <a:gd name="T25" fmla="*/ 0 h 2"/>
                <a:gd name="T26" fmla="*/ 3 w 13"/>
                <a:gd name="T27" fmla="*/ 0 h 2"/>
                <a:gd name="T28" fmla="*/ 3 w 13"/>
                <a:gd name="T29" fmla="*/ 0 h 2"/>
                <a:gd name="T30" fmla="*/ 2 w 13"/>
                <a:gd name="T31" fmla="*/ 0 h 2"/>
                <a:gd name="T32" fmla="*/ 1 w 13"/>
                <a:gd name="T33" fmla="*/ 0 h 2"/>
                <a:gd name="T34" fmla="*/ 1 w 13"/>
                <a:gd name="T35" fmla="*/ 0 h 2"/>
                <a:gd name="T36" fmla="*/ 0 w 13"/>
                <a:gd name="T37" fmla="*/ 0 h 2"/>
                <a:gd name="T38" fmla="*/ 0 w 13"/>
                <a:gd name="T39" fmla="*/ 0 h 2"/>
                <a:gd name="T40" fmla="*/ 1 w 13"/>
                <a:gd name="T41" fmla="*/ 0 h 2"/>
                <a:gd name="T42" fmla="*/ 1 w 13"/>
                <a:gd name="T43" fmla="*/ 0 h 2"/>
                <a:gd name="T44" fmla="*/ 2 w 13"/>
                <a:gd name="T45" fmla="*/ 1 h 2"/>
                <a:gd name="T46" fmla="*/ 3 w 13"/>
                <a:gd name="T47" fmla="*/ 1 h 2"/>
                <a:gd name="T48" fmla="*/ 3 w 13"/>
                <a:gd name="T49" fmla="*/ 1 h 2"/>
                <a:gd name="T50" fmla="*/ 5 w 13"/>
                <a:gd name="T51" fmla="*/ 1 h 2"/>
                <a:gd name="T52" fmla="*/ 6 w 13"/>
                <a:gd name="T53" fmla="*/ 1 h 2"/>
                <a:gd name="T54" fmla="*/ 7 w 13"/>
                <a:gd name="T55" fmla="*/ 1 h 2"/>
                <a:gd name="T56" fmla="*/ 8 w 13"/>
                <a:gd name="T57" fmla="*/ 1 h 2"/>
                <a:gd name="T58" fmla="*/ 8 w 13"/>
                <a:gd name="T59" fmla="*/ 1 h 2"/>
                <a:gd name="T60" fmla="*/ 11 w 13"/>
                <a:gd name="T61" fmla="*/ 1 h 2"/>
                <a:gd name="T62" fmla="*/ 12 w 13"/>
                <a:gd name="T63" fmla="*/ 2 h 2"/>
                <a:gd name="T64" fmla="*/ 13 w 13"/>
                <a:gd name="T65" fmla="*/ 2 h 2"/>
                <a:gd name="T66" fmla="*/ 13 w 13"/>
                <a:gd name="T67" fmla="*/ 2 h 2"/>
                <a:gd name="T68" fmla="*/ 3 w 13"/>
                <a:gd name="T69" fmla="*/ 0 h 2"/>
                <a:gd name="T70" fmla="*/ 3 w 13"/>
                <a:gd name="T71" fmla="*/ 0 h 2"/>
                <a:gd name="T72" fmla="*/ 3 w 13"/>
                <a:gd name="T73" fmla="*/ 0 h 2"/>
                <a:gd name="T74" fmla="*/ 6 w 13"/>
                <a:gd name="T75" fmla="*/ 1 h 2"/>
                <a:gd name="T76" fmla="*/ 5 w 13"/>
                <a:gd name="T77" fmla="*/ 1 h 2"/>
                <a:gd name="T78" fmla="*/ 6 w 13"/>
                <a:gd name="T79" fmla="*/ 1 h 2"/>
                <a:gd name="T80" fmla="*/ 11 w 13"/>
                <a:gd name="T81" fmla="*/ 1 h 2"/>
                <a:gd name="T82" fmla="*/ 11 w 13"/>
                <a:gd name="T83" fmla="*/ 1 h 2"/>
                <a:gd name="T84" fmla="*/ 12 w 13"/>
                <a:gd name="T85" fmla="*/ 1 h 2"/>
                <a:gd name="T86" fmla="*/ 11 w 13"/>
                <a:gd name="T8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 h="2">
                  <a:moveTo>
                    <a:pt x="13" y="2"/>
                  </a:move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3" y="1"/>
                    <a:pt x="13" y="1"/>
                    <a:pt x="13" y="1"/>
                  </a:cubicBezTo>
                  <a:cubicBezTo>
                    <a:pt x="13" y="1"/>
                    <a:pt x="13"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1" y="1"/>
                    <a:pt x="11" y="1"/>
                  </a:cubicBezTo>
                  <a:cubicBezTo>
                    <a:pt x="11" y="1"/>
                    <a:pt x="11" y="1"/>
                    <a:pt x="11" y="1"/>
                  </a:cubicBezTo>
                  <a:cubicBezTo>
                    <a:pt x="11" y="1"/>
                    <a:pt x="11" y="1"/>
                    <a:pt x="11" y="1"/>
                  </a:cubicBezTo>
                  <a:cubicBezTo>
                    <a:pt x="10" y="1"/>
                    <a:pt x="9" y="1"/>
                    <a:pt x="8" y="1"/>
                  </a:cubicBezTo>
                  <a:cubicBezTo>
                    <a:pt x="8" y="1"/>
                    <a:pt x="8" y="1"/>
                    <a:pt x="8" y="1"/>
                  </a:cubicBezTo>
                  <a:cubicBezTo>
                    <a:pt x="8" y="1"/>
                    <a:pt x="8" y="1"/>
                    <a:pt x="8" y="1"/>
                  </a:cubicBezTo>
                  <a:cubicBezTo>
                    <a:pt x="8" y="1"/>
                    <a:pt x="7" y="1"/>
                    <a:pt x="7" y="1"/>
                  </a:cubicBezTo>
                  <a:cubicBezTo>
                    <a:pt x="7" y="1"/>
                    <a:pt x="7" y="1"/>
                    <a:pt x="7" y="1"/>
                  </a:cubicBezTo>
                  <a:cubicBezTo>
                    <a:pt x="7" y="0"/>
                    <a:pt x="6" y="0"/>
                    <a:pt x="6" y="1"/>
                  </a:cubicBezTo>
                  <a:cubicBezTo>
                    <a:pt x="6" y="0"/>
                    <a:pt x="5" y="1"/>
                    <a:pt x="5" y="1"/>
                  </a:cubicBezTo>
                  <a:cubicBezTo>
                    <a:pt x="5" y="1"/>
                    <a:pt x="5" y="0"/>
                    <a:pt x="4" y="0"/>
                  </a:cubicBezTo>
                  <a:cubicBezTo>
                    <a:pt x="4"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1"/>
                    <a:pt x="2" y="1"/>
                    <a:pt x="2" y="1"/>
                  </a:cubicBezTo>
                  <a:cubicBezTo>
                    <a:pt x="2" y="1"/>
                    <a:pt x="2" y="1"/>
                    <a:pt x="2" y="1"/>
                  </a:cubicBezTo>
                  <a:cubicBezTo>
                    <a:pt x="2" y="1"/>
                    <a:pt x="2" y="1"/>
                    <a:pt x="3" y="1"/>
                  </a:cubicBezTo>
                  <a:cubicBezTo>
                    <a:pt x="3" y="1"/>
                    <a:pt x="3" y="1"/>
                    <a:pt x="3" y="1"/>
                  </a:cubicBezTo>
                  <a:cubicBezTo>
                    <a:pt x="3" y="1"/>
                    <a:pt x="3" y="1"/>
                    <a:pt x="3" y="1"/>
                  </a:cubicBezTo>
                  <a:cubicBezTo>
                    <a:pt x="3" y="1"/>
                    <a:pt x="3" y="1"/>
                    <a:pt x="3" y="1"/>
                  </a:cubicBezTo>
                  <a:cubicBezTo>
                    <a:pt x="4" y="1"/>
                    <a:pt x="5" y="1"/>
                    <a:pt x="5" y="1"/>
                  </a:cubicBezTo>
                  <a:cubicBezTo>
                    <a:pt x="5" y="1"/>
                    <a:pt x="5" y="1"/>
                    <a:pt x="5" y="1"/>
                  </a:cubicBezTo>
                  <a:cubicBezTo>
                    <a:pt x="5" y="1"/>
                    <a:pt x="5" y="1"/>
                    <a:pt x="5" y="1"/>
                  </a:cubicBezTo>
                  <a:cubicBezTo>
                    <a:pt x="6" y="1"/>
                    <a:pt x="6" y="1"/>
                    <a:pt x="6" y="1"/>
                  </a:cubicBezTo>
                  <a:cubicBezTo>
                    <a:pt x="6" y="1"/>
                    <a:pt x="6" y="1"/>
                    <a:pt x="6" y="1"/>
                  </a:cubicBezTo>
                  <a:cubicBezTo>
                    <a:pt x="6" y="1"/>
                    <a:pt x="7" y="1"/>
                    <a:pt x="7" y="1"/>
                  </a:cubicBezTo>
                  <a:cubicBezTo>
                    <a:pt x="7" y="1"/>
                    <a:pt x="7" y="1"/>
                    <a:pt x="7" y="1"/>
                  </a:cubicBezTo>
                  <a:cubicBezTo>
                    <a:pt x="7" y="1"/>
                    <a:pt x="8" y="1"/>
                    <a:pt x="8" y="1"/>
                  </a:cubicBezTo>
                  <a:cubicBezTo>
                    <a:pt x="8" y="1"/>
                    <a:pt x="8" y="1"/>
                    <a:pt x="8" y="1"/>
                  </a:cubicBezTo>
                  <a:cubicBezTo>
                    <a:pt x="8" y="1"/>
                    <a:pt x="8" y="1"/>
                    <a:pt x="8" y="1"/>
                  </a:cubicBezTo>
                  <a:cubicBezTo>
                    <a:pt x="9" y="1"/>
                    <a:pt x="10" y="2"/>
                    <a:pt x="11" y="1"/>
                  </a:cubicBezTo>
                  <a:cubicBezTo>
                    <a:pt x="11" y="1"/>
                    <a:pt x="11" y="1"/>
                    <a:pt x="11" y="1"/>
                  </a:cubicBezTo>
                  <a:cubicBezTo>
                    <a:pt x="11" y="2"/>
                    <a:pt x="11" y="2"/>
                    <a:pt x="12" y="1"/>
                  </a:cubicBezTo>
                  <a:cubicBezTo>
                    <a:pt x="12" y="2"/>
                    <a:pt x="12" y="2"/>
                    <a:pt x="12" y="2"/>
                  </a:cubicBezTo>
                  <a:cubicBezTo>
                    <a:pt x="12" y="2"/>
                    <a:pt x="12" y="2"/>
                    <a:pt x="12" y="2"/>
                  </a:cubicBezTo>
                  <a:cubicBezTo>
                    <a:pt x="12" y="2"/>
                    <a:pt x="12" y="2"/>
                    <a:pt x="13" y="2"/>
                  </a:cubicBezTo>
                  <a:cubicBezTo>
                    <a:pt x="13" y="2"/>
                    <a:pt x="13" y="2"/>
                    <a:pt x="13" y="2"/>
                  </a:cubicBezTo>
                  <a:cubicBezTo>
                    <a:pt x="13" y="2"/>
                    <a:pt x="13" y="2"/>
                    <a:pt x="13" y="2"/>
                  </a:cubicBezTo>
                  <a:cubicBezTo>
                    <a:pt x="13" y="2"/>
                    <a:pt x="13" y="2"/>
                    <a:pt x="13" y="2"/>
                  </a:cubicBezTo>
                  <a:close/>
                  <a:moveTo>
                    <a:pt x="3" y="0"/>
                  </a:moveTo>
                  <a:cubicBezTo>
                    <a:pt x="3" y="0"/>
                    <a:pt x="3" y="0"/>
                    <a:pt x="3" y="0"/>
                  </a:cubicBezTo>
                  <a:cubicBezTo>
                    <a:pt x="3" y="0"/>
                    <a:pt x="3" y="0"/>
                    <a:pt x="3" y="0"/>
                  </a:cubicBezTo>
                  <a:cubicBezTo>
                    <a:pt x="3" y="0"/>
                    <a:pt x="3" y="0"/>
                    <a:pt x="3" y="0"/>
                  </a:cubicBezTo>
                  <a:cubicBezTo>
                    <a:pt x="3" y="1"/>
                    <a:pt x="3" y="1"/>
                    <a:pt x="3" y="0"/>
                  </a:cubicBezTo>
                  <a:close/>
                  <a:moveTo>
                    <a:pt x="6" y="1"/>
                  </a:moveTo>
                  <a:cubicBezTo>
                    <a:pt x="6" y="1"/>
                    <a:pt x="6" y="1"/>
                    <a:pt x="6" y="1"/>
                  </a:cubicBezTo>
                  <a:cubicBezTo>
                    <a:pt x="6" y="1"/>
                    <a:pt x="6" y="1"/>
                    <a:pt x="6" y="1"/>
                  </a:cubicBezTo>
                  <a:cubicBezTo>
                    <a:pt x="5" y="1"/>
                    <a:pt x="5" y="1"/>
                    <a:pt x="5" y="1"/>
                  </a:cubicBezTo>
                  <a:cubicBezTo>
                    <a:pt x="5" y="1"/>
                    <a:pt x="5" y="1"/>
                    <a:pt x="5" y="1"/>
                  </a:cubicBezTo>
                  <a:cubicBezTo>
                    <a:pt x="5" y="1"/>
                    <a:pt x="5" y="1"/>
                    <a:pt x="6" y="1"/>
                  </a:cubicBezTo>
                  <a:cubicBezTo>
                    <a:pt x="6" y="1"/>
                    <a:pt x="6" y="1"/>
                    <a:pt x="6" y="1"/>
                  </a:cubicBezTo>
                  <a:close/>
                  <a:moveTo>
                    <a:pt x="11" y="1"/>
                  </a:moveTo>
                  <a:cubicBezTo>
                    <a:pt x="11" y="1"/>
                    <a:pt x="11" y="1"/>
                    <a:pt x="11" y="1"/>
                  </a:cubicBezTo>
                  <a:cubicBezTo>
                    <a:pt x="11" y="1"/>
                    <a:pt x="11" y="1"/>
                    <a:pt x="11" y="1"/>
                  </a:cubicBezTo>
                  <a:cubicBezTo>
                    <a:pt x="11" y="1"/>
                    <a:pt x="11" y="1"/>
                    <a:pt x="11" y="1"/>
                  </a:cubicBezTo>
                  <a:cubicBezTo>
                    <a:pt x="11" y="1"/>
                    <a:pt x="11" y="1"/>
                    <a:pt x="12" y="1"/>
                  </a:cubicBezTo>
                  <a:cubicBezTo>
                    <a:pt x="12" y="1"/>
                    <a:pt x="12" y="1"/>
                    <a:pt x="12" y="1"/>
                  </a:cubicBezTo>
                  <a:cubicBezTo>
                    <a:pt x="11" y="1"/>
                    <a:pt x="11" y="1"/>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336" name="文本框 1335"/>
          <p:cNvSpPr txBox="1"/>
          <p:nvPr/>
        </p:nvSpPr>
        <p:spPr>
          <a:xfrm>
            <a:off x="2060110" y="2180734"/>
            <a:ext cx="1676058" cy="584775"/>
          </a:xfrm>
          <a:prstGeom prst="rect">
            <a:avLst/>
          </a:prstGeom>
          <a:noFill/>
        </p:spPr>
        <p:txBody>
          <a:bodyPr wrap="square" rtlCol="0">
            <a:spAutoFit/>
          </a:bodyPr>
          <a:lstStyle/>
          <a:p>
            <a:r>
              <a:rPr lang="zh-CN" altLang="en-US" sz="3200" dirty="0">
                <a:solidFill>
                  <a:schemeClr val="bg1"/>
                </a:solidFill>
                <a:latin typeface="禹卫书法行书简体" panose="02000603000000000000" pitchFamily="2" charset="-122"/>
                <a:ea typeface="禹卫书法行书简体" panose="02000603000000000000" pitchFamily="2" charset="-122"/>
              </a:rPr>
              <a:t>文本</a:t>
            </a:r>
            <a:endParaRPr lang="zh-CN" altLang="en-US" sz="3200" dirty="0">
              <a:solidFill>
                <a:schemeClr val="bg1"/>
              </a:solidFill>
              <a:latin typeface="禹卫书法行书简体" panose="02000603000000000000" pitchFamily="2" charset="-122"/>
              <a:ea typeface="禹卫书法行书简体" panose="02000603000000000000" pitchFamily="2" charset="-122"/>
            </a:endParaRPr>
          </a:p>
        </p:txBody>
      </p:sp>
      <p:sp>
        <p:nvSpPr>
          <p:cNvPr id="1337" name="文本框 1336"/>
          <p:cNvSpPr txBox="1"/>
          <p:nvPr/>
        </p:nvSpPr>
        <p:spPr>
          <a:xfrm>
            <a:off x="959872" y="3103164"/>
            <a:ext cx="3139734" cy="1631216"/>
          </a:xfrm>
          <a:prstGeom prst="rect">
            <a:avLst/>
          </a:prstGeom>
          <a:noFill/>
        </p:spPr>
        <p:txBody>
          <a:bodyPr wrap="square" rtlCol="0">
            <a:spAutoFit/>
          </a:bodyPr>
          <a:lstStyle/>
          <a:p>
            <a:pPr algn="ctr"/>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a:p>
            <a:pPr algn="ct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grpSp>
        <p:nvGrpSpPr>
          <p:cNvPr id="1338" name="Group 4"/>
          <p:cNvGrpSpPr>
            <a:grpSpLocks noChangeAspect="1"/>
          </p:cNvGrpSpPr>
          <p:nvPr/>
        </p:nvGrpSpPr>
        <p:grpSpPr bwMode="auto">
          <a:xfrm>
            <a:off x="7444209" y="2569764"/>
            <a:ext cx="3905454" cy="1444625"/>
            <a:chOff x="475" y="902"/>
            <a:chExt cx="1887" cy="698"/>
          </a:xfrm>
          <a:solidFill>
            <a:schemeClr val="tx1">
              <a:lumMod val="75000"/>
              <a:lumOff val="25000"/>
            </a:schemeClr>
          </a:solidFill>
        </p:grpSpPr>
        <p:grpSp>
          <p:nvGrpSpPr>
            <p:cNvPr id="1339" name="Group 205"/>
            <p:cNvGrpSpPr/>
            <p:nvPr/>
          </p:nvGrpSpPr>
          <p:grpSpPr bwMode="auto">
            <a:xfrm>
              <a:off x="1668" y="902"/>
              <a:ext cx="694" cy="694"/>
              <a:chOff x="1668" y="902"/>
              <a:chExt cx="694" cy="694"/>
            </a:xfrm>
            <a:grpFill/>
          </p:grpSpPr>
          <p:sp>
            <p:nvSpPr>
              <p:cNvPr id="2434" name="Freeform 5"/>
              <p:cNvSpPr/>
              <p:nvPr/>
            </p:nvSpPr>
            <p:spPr bwMode="auto">
              <a:xfrm>
                <a:off x="2362" y="1092"/>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5" name="Freeform 6"/>
              <p:cNvSpPr/>
              <p:nvPr/>
            </p:nvSpPr>
            <p:spPr bwMode="auto">
              <a:xfrm>
                <a:off x="2137" y="902"/>
                <a:ext cx="25" cy="20"/>
              </a:xfrm>
              <a:custGeom>
                <a:avLst/>
                <a:gdLst>
                  <a:gd name="T0" fmla="*/ 2 w 6"/>
                  <a:gd name="T1" fmla="*/ 4 h 5"/>
                  <a:gd name="T2" fmla="*/ 3 w 6"/>
                  <a:gd name="T3" fmla="*/ 4 h 5"/>
                  <a:gd name="T4" fmla="*/ 3 w 6"/>
                  <a:gd name="T5" fmla="*/ 4 h 5"/>
                  <a:gd name="T6" fmla="*/ 4 w 6"/>
                  <a:gd name="T7" fmla="*/ 3 h 5"/>
                  <a:gd name="T8" fmla="*/ 6 w 6"/>
                  <a:gd name="T9" fmla="*/ 0 h 5"/>
                  <a:gd name="T10" fmla="*/ 4 w 6"/>
                  <a:gd name="T11" fmla="*/ 1 h 5"/>
                  <a:gd name="T12" fmla="*/ 4 w 6"/>
                  <a:gd name="T13" fmla="*/ 1 h 5"/>
                  <a:gd name="T14" fmla="*/ 4 w 6"/>
                  <a:gd name="T15" fmla="*/ 2 h 5"/>
                  <a:gd name="T16" fmla="*/ 2 w 6"/>
                  <a:gd name="T17" fmla="*/ 3 h 5"/>
                  <a:gd name="T18" fmla="*/ 1 w 6"/>
                  <a:gd name="T19" fmla="*/ 3 h 5"/>
                  <a:gd name="T20" fmla="*/ 0 w 6"/>
                  <a:gd name="T21" fmla="*/ 3 h 5"/>
                  <a:gd name="T22" fmla="*/ 1 w 6"/>
                  <a:gd name="T23" fmla="*/ 4 h 5"/>
                  <a:gd name="T24" fmla="*/ 2 w 6"/>
                  <a:gd name="T25" fmla="*/ 5 h 5"/>
                  <a:gd name="T26" fmla="*/ 2 w 6"/>
                  <a:gd name="T2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5">
                    <a:moveTo>
                      <a:pt x="2" y="4"/>
                    </a:moveTo>
                    <a:cubicBezTo>
                      <a:pt x="2" y="4"/>
                      <a:pt x="2" y="5"/>
                      <a:pt x="3" y="4"/>
                    </a:cubicBezTo>
                    <a:cubicBezTo>
                      <a:pt x="3" y="4"/>
                      <a:pt x="3" y="4"/>
                      <a:pt x="3" y="4"/>
                    </a:cubicBezTo>
                    <a:cubicBezTo>
                      <a:pt x="3" y="4"/>
                      <a:pt x="3" y="3"/>
                      <a:pt x="4" y="3"/>
                    </a:cubicBezTo>
                    <a:cubicBezTo>
                      <a:pt x="4" y="2"/>
                      <a:pt x="6" y="1"/>
                      <a:pt x="6" y="0"/>
                    </a:cubicBezTo>
                    <a:cubicBezTo>
                      <a:pt x="5" y="0"/>
                      <a:pt x="5" y="1"/>
                      <a:pt x="4" y="1"/>
                    </a:cubicBezTo>
                    <a:cubicBezTo>
                      <a:pt x="4" y="1"/>
                      <a:pt x="4" y="1"/>
                      <a:pt x="4" y="1"/>
                    </a:cubicBezTo>
                    <a:cubicBezTo>
                      <a:pt x="4" y="1"/>
                      <a:pt x="4" y="1"/>
                      <a:pt x="4" y="2"/>
                    </a:cubicBezTo>
                    <a:cubicBezTo>
                      <a:pt x="3" y="2"/>
                      <a:pt x="2" y="3"/>
                      <a:pt x="2" y="3"/>
                    </a:cubicBezTo>
                    <a:cubicBezTo>
                      <a:pt x="2" y="3"/>
                      <a:pt x="2" y="3"/>
                      <a:pt x="1" y="3"/>
                    </a:cubicBezTo>
                    <a:cubicBezTo>
                      <a:pt x="1" y="3"/>
                      <a:pt x="0" y="3"/>
                      <a:pt x="0" y="3"/>
                    </a:cubicBezTo>
                    <a:cubicBezTo>
                      <a:pt x="1" y="4"/>
                      <a:pt x="1" y="4"/>
                      <a:pt x="1" y="4"/>
                    </a:cubicBezTo>
                    <a:cubicBezTo>
                      <a:pt x="1" y="5"/>
                      <a:pt x="1" y="5"/>
                      <a:pt x="2" y="5"/>
                    </a:cubicBezTo>
                    <a:cubicBezTo>
                      <a:pt x="2" y="5"/>
                      <a:pt x="2" y="5"/>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6" name="Freeform 7"/>
              <p:cNvSpPr/>
              <p:nvPr/>
            </p:nvSpPr>
            <p:spPr bwMode="auto">
              <a:xfrm>
                <a:off x="2150" y="972"/>
                <a:ext cx="8" cy="4"/>
              </a:xfrm>
              <a:custGeom>
                <a:avLst/>
                <a:gdLst>
                  <a:gd name="T0" fmla="*/ 1 w 2"/>
                  <a:gd name="T1" fmla="*/ 0 h 1"/>
                  <a:gd name="T2" fmla="*/ 2 w 2"/>
                  <a:gd name="T3" fmla="*/ 0 h 1"/>
                  <a:gd name="T4" fmla="*/ 1 w 2"/>
                  <a:gd name="T5" fmla="*/ 0 h 1"/>
                  <a:gd name="T6" fmla="*/ 0 w 2"/>
                  <a:gd name="T7" fmla="*/ 1 h 1"/>
                  <a:gd name="T8" fmla="*/ 0 w 2"/>
                  <a:gd name="T9" fmla="*/ 1 h 1"/>
                  <a:gd name="T10" fmla="*/ 0 w 2"/>
                  <a:gd name="T11" fmla="*/ 1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cubicBezTo>
                      <a:pt x="1" y="0"/>
                      <a:pt x="2" y="0"/>
                      <a:pt x="2" y="0"/>
                    </a:cubicBezTo>
                    <a:cubicBezTo>
                      <a:pt x="2" y="0"/>
                      <a:pt x="1" y="0"/>
                      <a:pt x="1" y="0"/>
                    </a:cubicBezTo>
                    <a:cubicBezTo>
                      <a:pt x="0" y="0"/>
                      <a:pt x="0" y="1"/>
                      <a:pt x="0" y="1"/>
                    </a:cubicBezTo>
                    <a:cubicBezTo>
                      <a:pt x="0" y="1"/>
                      <a:pt x="0" y="1"/>
                      <a:pt x="0" y="1"/>
                    </a:cubicBezTo>
                    <a:cubicBezTo>
                      <a:pt x="0" y="1"/>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7" name="Freeform 8"/>
              <p:cNvSpPr/>
              <p:nvPr/>
            </p:nvSpPr>
            <p:spPr bwMode="auto">
              <a:xfrm>
                <a:off x="2141" y="1195"/>
                <a:ext cx="4" cy="4"/>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8" name="Freeform 9"/>
              <p:cNvSpPr>
                <a:spLocks noEditPoints="1"/>
              </p:cNvSpPr>
              <p:nvPr/>
            </p:nvSpPr>
            <p:spPr bwMode="auto">
              <a:xfrm>
                <a:off x="2105" y="1195"/>
                <a:ext cx="36" cy="29"/>
              </a:xfrm>
              <a:custGeom>
                <a:avLst/>
                <a:gdLst>
                  <a:gd name="T0" fmla="*/ 2 w 9"/>
                  <a:gd name="T1" fmla="*/ 2 h 7"/>
                  <a:gd name="T2" fmla="*/ 2 w 9"/>
                  <a:gd name="T3" fmla="*/ 2 h 7"/>
                  <a:gd name="T4" fmla="*/ 2 w 9"/>
                  <a:gd name="T5" fmla="*/ 3 h 7"/>
                  <a:gd name="T6" fmla="*/ 2 w 9"/>
                  <a:gd name="T7" fmla="*/ 3 h 7"/>
                  <a:gd name="T8" fmla="*/ 2 w 9"/>
                  <a:gd name="T9" fmla="*/ 3 h 7"/>
                  <a:gd name="T10" fmla="*/ 3 w 9"/>
                  <a:gd name="T11" fmla="*/ 3 h 7"/>
                  <a:gd name="T12" fmla="*/ 4 w 9"/>
                  <a:gd name="T13" fmla="*/ 3 h 7"/>
                  <a:gd name="T14" fmla="*/ 5 w 9"/>
                  <a:gd name="T15" fmla="*/ 3 h 7"/>
                  <a:gd name="T16" fmla="*/ 5 w 9"/>
                  <a:gd name="T17" fmla="*/ 2 h 7"/>
                  <a:gd name="T18" fmla="*/ 5 w 9"/>
                  <a:gd name="T19" fmla="*/ 2 h 7"/>
                  <a:gd name="T20" fmla="*/ 1 w 9"/>
                  <a:gd name="T21" fmla="*/ 5 h 7"/>
                  <a:gd name="T22" fmla="*/ 1 w 9"/>
                  <a:gd name="T23" fmla="*/ 6 h 7"/>
                  <a:gd name="T24" fmla="*/ 0 w 9"/>
                  <a:gd name="T25" fmla="*/ 6 h 7"/>
                  <a:gd name="T26" fmla="*/ 0 w 9"/>
                  <a:gd name="T27" fmla="*/ 6 h 7"/>
                  <a:gd name="T28" fmla="*/ 0 w 9"/>
                  <a:gd name="T29" fmla="*/ 6 h 7"/>
                  <a:gd name="T30" fmla="*/ 1 w 9"/>
                  <a:gd name="T31" fmla="*/ 6 h 7"/>
                  <a:gd name="T32" fmla="*/ 4 w 9"/>
                  <a:gd name="T33" fmla="*/ 5 h 7"/>
                  <a:gd name="T34" fmla="*/ 4 w 9"/>
                  <a:gd name="T35" fmla="*/ 5 h 7"/>
                  <a:gd name="T36" fmla="*/ 3 w 9"/>
                  <a:gd name="T37" fmla="*/ 6 h 7"/>
                  <a:gd name="T38" fmla="*/ 3 w 9"/>
                  <a:gd name="T39" fmla="*/ 6 h 7"/>
                  <a:gd name="T40" fmla="*/ 3 w 9"/>
                  <a:gd name="T41" fmla="*/ 6 h 7"/>
                  <a:gd name="T42" fmla="*/ 3 w 9"/>
                  <a:gd name="T43" fmla="*/ 6 h 7"/>
                  <a:gd name="T44" fmla="*/ 4 w 9"/>
                  <a:gd name="T45" fmla="*/ 7 h 7"/>
                  <a:gd name="T46" fmla="*/ 4 w 9"/>
                  <a:gd name="T47" fmla="*/ 5 h 7"/>
                  <a:gd name="T48" fmla="*/ 5 w 9"/>
                  <a:gd name="T49" fmla="*/ 5 h 7"/>
                  <a:gd name="T50" fmla="*/ 6 w 9"/>
                  <a:gd name="T51" fmla="*/ 5 h 7"/>
                  <a:gd name="T52" fmla="*/ 6 w 9"/>
                  <a:gd name="T53" fmla="*/ 5 h 7"/>
                  <a:gd name="T54" fmla="*/ 8 w 9"/>
                  <a:gd name="T55" fmla="*/ 2 h 7"/>
                  <a:gd name="T56" fmla="*/ 9 w 9"/>
                  <a:gd name="T57" fmla="*/ 0 h 7"/>
                  <a:gd name="T58" fmla="*/ 6 w 9"/>
                  <a:gd name="T59" fmla="*/ 1 h 7"/>
                  <a:gd name="T60" fmla="*/ 5 w 9"/>
                  <a:gd name="T61" fmla="*/ 2 h 7"/>
                  <a:gd name="T62" fmla="*/ 5 w 9"/>
                  <a:gd name="T63" fmla="*/ 2 h 7"/>
                  <a:gd name="T64" fmla="*/ 5 w 9"/>
                  <a:gd name="T6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7">
                    <a:moveTo>
                      <a:pt x="4" y="2"/>
                    </a:moveTo>
                    <a:cubicBezTo>
                      <a:pt x="3" y="2"/>
                      <a:pt x="3" y="2"/>
                      <a:pt x="2" y="2"/>
                    </a:cubicBezTo>
                    <a:cubicBezTo>
                      <a:pt x="2" y="2"/>
                      <a:pt x="2" y="2"/>
                      <a:pt x="2" y="2"/>
                    </a:cubicBezTo>
                    <a:cubicBezTo>
                      <a:pt x="2" y="2"/>
                      <a:pt x="2" y="2"/>
                      <a:pt x="2" y="2"/>
                    </a:cubicBezTo>
                    <a:cubicBezTo>
                      <a:pt x="2" y="2"/>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3" y="3"/>
                      <a:pt x="3" y="3"/>
                    </a:cubicBezTo>
                    <a:cubicBezTo>
                      <a:pt x="3" y="3"/>
                      <a:pt x="3" y="3"/>
                      <a:pt x="3" y="3"/>
                    </a:cubicBezTo>
                    <a:cubicBezTo>
                      <a:pt x="3" y="3"/>
                      <a:pt x="3" y="3"/>
                      <a:pt x="4" y="3"/>
                    </a:cubicBezTo>
                    <a:cubicBezTo>
                      <a:pt x="4" y="3"/>
                      <a:pt x="4" y="3"/>
                      <a:pt x="4" y="3"/>
                    </a:cubicBezTo>
                    <a:cubicBezTo>
                      <a:pt x="4" y="3"/>
                      <a:pt x="4" y="3"/>
                      <a:pt x="4" y="3"/>
                    </a:cubicBezTo>
                    <a:cubicBezTo>
                      <a:pt x="4" y="3"/>
                      <a:pt x="4" y="2"/>
                      <a:pt x="5" y="3"/>
                    </a:cubicBezTo>
                    <a:cubicBezTo>
                      <a:pt x="4" y="3"/>
                      <a:pt x="5" y="3"/>
                      <a:pt x="5" y="3"/>
                    </a:cubicBezTo>
                    <a:cubicBezTo>
                      <a:pt x="5" y="3"/>
                      <a:pt x="5" y="3"/>
                      <a:pt x="5" y="2"/>
                    </a:cubicBezTo>
                    <a:cubicBezTo>
                      <a:pt x="5" y="2"/>
                      <a:pt x="5" y="2"/>
                      <a:pt x="5" y="2"/>
                    </a:cubicBezTo>
                    <a:cubicBezTo>
                      <a:pt x="5" y="2"/>
                      <a:pt x="5" y="2"/>
                      <a:pt x="5" y="2"/>
                    </a:cubicBezTo>
                    <a:cubicBezTo>
                      <a:pt x="6" y="2"/>
                      <a:pt x="6" y="2"/>
                      <a:pt x="7" y="2"/>
                    </a:cubicBezTo>
                    <a:cubicBezTo>
                      <a:pt x="5" y="3"/>
                      <a:pt x="3" y="4"/>
                      <a:pt x="1" y="5"/>
                    </a:cubicBezTo>
                    <a:cubicBezTo>
                      <a:pt x="1" y="5"/>
                      <a:pt x="1" y="5"/>
                      <a:pt x="1" y="5"/>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1" y="6"/>
                    </a:cubicBezTo>
                    <a:cubicBezTo>
                      <a:pt x="1" y="6"/>
                      <a:pt x="1" y="6"/>
                      <a:pt x="1" y="6"/>
                    </a:cubicBezTo>
                    <a:cubicBezTo>
                      <a:pt x="2" y="6"/>
                      <a:pt x="3" y="6"/>
                      <a:pt x="4" y="5"/>
                    </a:cubicBezTo>
                    <a:cubicBezTo>
                      <a:pt x="4" y="5"/>
                      <a:pt x="4" y="5"/>
                      <a:pt x="4" y="5"/>
                    </a:cubicBezTo>
                    <a:cubicBezTo>
                      <a:pt x="4" y="5"/>
                      <a:pt x="4" y="5"/>
                      <a:pt x="4" y="5"/>
                    </a:cubicBezTo>
                    <a:cubicBezTo>
                      <a:pt x="4"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4" y="6"/>
                      <a:pt x="4" y="6"/>
                    </a:cubicBezTo>
                    <a:cubicBezTo>
                      <a:pt x="4" y="6"/>
                      <a:pt x="4" y="7"/>
                      <a:pt x="4" y="7"/>
                    </a:cubicBezTo>
                    <a:cubicBezTo>
                      <a:pt x="4" y="7"/>
                      <a:pt x="4" y="6"/>
                      <a:pt x="4" y="6"/>
                    </a:cubicBezTo>
                    <a:cubicBezTo>
                      <a:pt x="4" y="5"/>
                      <a:pt x="4" y="5"/>
                      <a:pt x="4" y="5"/>
                    </a:cubicBezTo>
                    <a:cubicBezTo>
                      <a:pt x="4" y="5"/>
                      <a:pt x="4" y="5"/>
                      <a:pt x="4" y="5"/>
                    </a:cubicBezTo>
                    <a:cubicBezTo>
                      <a:pt x="4" y="5"/>
                      <a:pt x="5" y="5"/>
                      <a:pt x="5" y="5"/>
                    </a:cubicBezTo>
                    <a:cubicBezTo>
                      <a:pt x="5" y="5"/>
                      <a:pt x="5" y="5"/>
                      <a:pt x="5" y="5"/>
                    </a:cubicBezTo>
                    <a:cubicBezTo>
                      <a:pt x="6" y="5"/>
                      <a:pt x="6" y="5"/>
                      <a:pt x="6" y="5"/>
                    </a:cubicBezTo>
                    <a:cubicBezTo>
                      <a:pt x="6" y="5"/>
                      <a:pt x="6" y="5"/>
                      <a:pt x="6" y="5"/>
                    </a:cubicBezTo>
                    <a:cubicBezTo>
                      <a:pt x="6" y="5"/>
                      <a:pt x="6" y="5"/>
                      <a:pt x="6" y="5"/>
                    </a:cubicBezTo>
                    <a:cubicBezTo>
                      <a:pt x="6" y="4"/>
                      <a:pt x="8" y="3"/>
                      <a:pt x="7" y="3"/>
                    </a:cubicBezTo>
                    <a:cubicBezTo>
                      <a:pt x="8" y="3"/>
                      <a:pt x="8" y="2"/>
                      <a:pt x="8" y="2"/>
                    </a:cubicBezTo>
                    <a:cubicBezTo>
                      <a:pt x="7" y="2"/>
                      <a:pt x="7" y="2"/>
                      <a:pt x="7" y="1"/>
                    </a:cubicBezTo>
                    <a:cubicBezTo>
                      <a:pt x="8" y="1"/>
                      <a:pt x="9" y="1"/>
                      <a:pt x="9" y="0"/>
                    </a:cubicBezTo>
                    <a:cubicBezTo>
                      <a:pt x="8" y="0"/>
                      <a:pt x="8" y="0"/>
                      <a:pt x="8" y="0"/>
                    </a:cubicBezTo>
                    <a:cubicBezTo>
                      <a:pt x="7" y="0"/>
                      <a:pt x="6" y="0"/>
                      <a:pt x="6" y="1"/>
                    </a:cubicBezTo>
                    <a:cubicBezTo>
                      <a:pt x="5" y="1"/>
                      <a:pt x="4" y="1"/>
                      <a:pt x="4" y="2"/>
                    </a:cubicBezTo>
                    <a:close/>
                    <a:moveTo>
                      <a:pt x="5" y="2"/>
                    </a:moveTo>
                    <a:cubicBezTo>
                      <a:pt x="5" y="2"/>
                      <a:pt x="5" y="2"/>
                      <a:pt x="5" y="2"/>
                    </a:cubicBezTo>
                    <a:cubicBezTo>
                      <a:pt x="5" y="2"/>
                      <a:pt x="5" y="2"/>
                      <a:pt x="5" y="2"/>
                    </a:cubicBezTo>
                    <a:cubicBezTo>
                      <a:pt x="5" y="2"/>
                      <a:pt x="5" y="2"/>
                      <a:pt x="5" y="2"/>
                    </a:cubicBezTo>
                    <a:cubicBezTo>
                      <a:pt x="5" y="2"/>
                      <a:pt x="5" y="2"/>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9" name="Freeform 10"/>
              <p:cNvSpPr/>
              <p:nvPr/>
            </p:nvSpPr>
            <p:spPr bwMode="auto">
              <a:xfrm>
                <a:off x="2137" y="931"/>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0" name="Oval 11"/>
              <p:cNvSpPr>
                <a:spLocks noChangeArrowheads="1"/>
              </p:cNvSpPr>
              <p:nvPr/>
            </p:nvSpPr>
            <p:spPr bwMode="auto">
              <a:xfrm>
                <a:off x="2137" y="156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1" name="Freeform 12"/>
              <p:cNvSpPr/>
              <p:nvPr/>
            </p:nvSpPr>
            <p:spPr bwMode="auto">
              <a:xfrm>
                <a:off x="2133" y="1521"/>
                <a:ext cx="4" cy="5"/>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0"/>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2" name="Freeform 13"/>
              <p:cNvSpPr/>
              <p:nvPr/>
            </p:nvSpPr>
            <p:spPr bwMode="auto">
              <a:xfrm>
                <a:off x="2133" y="14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3" name="Oval 14"/>
              <p:cNvSpPr>
                <a:spLocks noChangeArrowheads="1"/>
              </p:cNvSpPr>
              <p:nvPr/>
            </p:nvSpPr>
            <p:spPr bwMode="auto">
              <a:xfrm>
                <a:off x="2133" y="156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4" name="Freeform 15"/>
              <p:cNvSpPr/>
              <p:nvPr/>
            </p:nvSpPr>
            <p:spPr bwMode="auto">
              <a:xfrm>
                <a:off x="2121" y="922"/>
                <a:ext cx="12" cy="9"/>
              </a:xfrm>
              <a:custGeom>
                <a:avLst/>
                <a:gdLst>
                  <a:gd name="T0" fmla="*/ 3 w 3"/>
                  <a:gd name="T1" fmla="*/ 0 h 2"/>
                  <a:gd name="T2" fmla="*/ 0 w 3"/>
                  <a:gd name="T3" fmla="*/ 1 h 2"/>
                  <a:gd name="T4" fmla="*/ 0 w 3"/>
                  <a:gd name="T5" fmla="*/ 1 h 2"/>
                  <a:gd name="T6" fmla="*/ 1 w 3"/>
                  <a:gd name="T7" fmla="*/ 2 h 2"/>
                  <a:gd name="T8" fmla="*/ 2 w 3"/>
                  <a:gd name="T9" fmla="*/ 2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cubicBezTo>
                      <a:pt x="2" y="0"/>
                      <a:pt x="1" y="1"/>
                      <a:pt x="0" y="1"/>
                    </a:cubicBezTo>
                    <a:cubicBezTo>
                      <a:pt x="0" y="1"/>
                      <a:pt x="0" y="1"/>
                      <a:pt x="0" y="1"/>
                    </a:cubicBezTo>
                    <a:cubicBezTo>
                      <a:pt x="0" y="1"/>
                      <a:pt x="1" y="1"/>
                      <a:pt x="1" y="2"/>
                    </a:cubicBezTo>
                    <a:cubicBezTo>
                      <a:pt x="2" y="2"/>
                      <a:pt x="2" y="2"/>
                      <a:pt x="2" y="2"/>
                    </a:cubicBezTo>
                    <a:cubicBezTo>
                      <a:pt x="2" y="1"/>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5" name="Freeform 16"/>
              <p:cNvSpPr/>
              <p:nvPr/>
            </p:nvSpPr>
            <p:spPr bwMode="auto">
              <a:xfrm>
                <a:off x="2129" y="1447"/>
                <a:ext cx="4" cy="4"/>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6" name="Freeform 17"/>
              <p:cNvSpPr/>
              <p:nvPr/>
            </p:nvSpPr>
            <p:spPr bwMode="auto">
              <a:xfrm>
                <a:off x="2129" y="947"/>
                <a:ext cx="0" cy="4"/>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1"/>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7" name="Freeform 18"/>
              <p:cNvSpPr/>
              <p:nvPr/>
            </p:nvSpPr>
            <p:spPr bwMode="auto">
              <a:xfrm>
                <a:off x="2129" y="1451"/>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8" name="Freeform 19"/>
              <p:cNvSpPr/>
              <p:nvPr/>
            </p:nvSpPr>
            <p:spPr bwMode="auto">
              <a:xfrm>
                <a:off x="2125" y="9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9" name="Freeform 20"/>
              <p:cNvSpPr/>
              <p:nvPr/>
            </p:nvSpPr>
            <p:spPr bwMode="auto">
              <a:xfrm>
                <a:off x="2121" y="1534"/>
                <a:ext cx="4" cy="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0" name="Freeform 21"/>
              <p:cNvSpPr/>
              <p:nvPr/>
            </p:nvSpPr>
            <p:spPr bwMode="auto">
              <a:xfrm>
                <a:off x="2121" y="1381"/>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1" name="Freeform 22"/>
              <p:cNvSpPr/>
              <p:nvPr/>
            </p:nvSpPr>
            <p:spPr bwMode="auto">
              <a:xfrm>
                <a:off x="2117" y="1208"/>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2" name="Freeform 23"/>
              <p:cNvSpPr/>
              <p:nvPr/>
            </p:nvSpPr>
            <p:spPr bwMode="auto">
              <a:xfrm>
                <a:off x="2105" y="931"/>
                <a:ext cx="12" cy="16"/>
              </a:xfrm>
              <a:custGeom>
                <a:avLst/>
                <a:gdLst>
                  <a:gd name="T0" fmla="*/ 3 w 3"/>
                  <a:gd name="T1" fmla="*/ 4 h 4"/>
                  <a:gd name="T2" fmla="*/ 3 w 3"/>
                  <a:gd name="T3" fmla="*/ 3 h 4"/>
                  <a:gd name="T4" fmla="*/ 2 w 3"/>
                  <a:gd name="T5" fmla="*/ 1 h 4"/>
                  <a:gd name="T6" fmla="*/ 2 w 3"/>
                  <a:gd name="T7" fmla="*/ 1 h 4"/>
                  <a:gd name="T8" fmla="*/ 0 w 3"/>
                  <a:gd name="T9" fmla="*/ 1 h 4"/>
                  <a:gd name="T10" fmla="*/ 0 w 3"/>
                  <a:gd name="T11" fmla="*/ 1 h 4"/>
                  <a:gd name="T12" fmla="*/ 1 w 3"/>
                  <a:gd name="T13" fmla="*/ 1 h 4"/>
                  <a:gd name="T14" fmla="*/ 1 w 3"/>
                  <a:gd name="T15" fmla="*/ 3 h 4"/>
                  <a:gd name="T16" fmla="*/ 2 w 3"/>
                  <a:gd name="T17" fmla="*/ 3 h 4"/>
                  <a:gd name="T18" fmla="*/ 3 w 3"/>
                  <a:gd name="T19" fmla="*/ 4 h 4"/>
                  <a:gd name="T20" fmla="*/ 3 w 3"/>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4">
                    <a:moveTo>
                      <a:pt x="3" y="4"/>
                    </a:moveTo>
                    <a:cubicBezTo>
                      <a:pt x="3" y="3"/>
                      <a:pt x="3" y="3"/>
                      <a:pt x="3" y="3"/>
                    </a:cubicBezTo>
                    <a:cubicBezTo>
                      <a:pt x="2" y="3"/>
                      <a:pt x="2" y="2"/>
                      <a:pt x="2" y="1"/>
                    </a:cubicBezTo>
                    <a:cubicBezTo>
                      <a:pt x="2" y="1"/>
                      <a:pt x="2" y="1"/>
                      <a:pt x="2" y="1"/>
                    </a:cubicBezTo>
                    <a:cubicBezTo>
                      <a:pt x="1" y="1"/>
                      <a:pt x="1" y="0"/>
                      <a:pt x="0" y="1"/>
                    </a:cubicBezTo>
                    <a:cubicBezTo>
                      <a:pt x="0" y="1"/>
                      <a:pt x="0" y="1"/>
                      <a:pt x="0" y="1"/>
                    </a:cubicBezTo>
                    <a:cubicBezTo>
                      <a:pt x="0" y="2"/>
                      <a:pt x="1" y="1"/>
                      <a:pt x="1" y="1"/>
                    </a:cubicBezTo>
                    <a:cubicBezTo>
                      <a:pt x="1" y="2"/>
                      <a:pt x="1" y="3"/>
                      <a:pt x="1" y="3"/>
                    </a:cubicBezTo>
                    <a:cubicBezTo>
                      <a:pt x="1" y="3"/>
                      <a:pt x="1" y="3"/>
                      <a:pt x="2" y="3"/>
                    </a:cubicBezTo>
                    <a:cubicBezTo>
                      <a:pt x="2" y="3"/>
                      <a:pt x="2" y="4"/>
                      <a:pt x="3" y="4"/>
                    </a:cubicBezTo>
                    <a:cubicBezTo>
                      <a:pt x="3" y="3"/>
                      <a:pt x="3"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3" name="Freeform 24"/>
              <p:cNvSpPr/>
              <p:nvPr/>
            </p:nvSpPr>
            <p:spPr bwMode="auto">
              <a:xfrm>
                <a:off x="2105" y="1232"/>
                <a:ext cx="4" cy="9"/>
              </a:xfrm>
              <a:custGeom>
                <a:avLst/>
                <a:gdLst>
                  <a:gd name="T0" fmla="*/ 1 w 1"/>
                  <a:gd name="T1" fmla="*/ 1 h 2"/>
                  <a:gd name="T2" fmla="*/ 0 w 1"/>
                  <a:gd name="T3" fmla="*/ 0 h 2"/>
                  <a:gd name="T4" fmla="*/ 0 w 1"/>
                  <a:gd name="T5" fmla="*/ 1 h 2"/>
                  <a:gd name="T6" fmla="*/ 0 w 1"/>
                  <a:gd name="T7" fmla="*/ 2 h 2"/>
                  <a:gd name="T8" fmla="*/ 1 w 1"/>
                  <a:gd name="T9" fmla="*/ 1 h 2"/>
                  <a:gd name="T10" fmla="*/ 1 w 1"/>
                  <a:gd name="T11" fmla="*/ 0 h 2"/>
                  <a:gd name="T12" fmla="*/ 1 w 1"/>
                  <a:gd name="T13" fmla="*/ 0 h 2"/>
                  <a:gd name="T14" fmla="*/ 1 w 1"/>
                  <a:gd name="T15" fmla="*/ 0 h 2"/>
                  <a:gd name="T16" fmla="*/ 1 w 1"/>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1" y="1"/>
                    </a:moveTo>
                    <a:cubicBezTo>
                      <a:pt x="1" y="0"/>
                      <a:pt x="0" y="0"/>
                      <a:pt x="0" y="0"/>
                    </a:cubicBezTo>
                    <a:cubicBezTo>
                      <a:pt x="0" y="0"/>
                      <a:pt x="0" y="1"/>
                      <a:pt x="0" y="1"/>
                    </a:cubicBezTo>
                    <a:cubicBezTo>
                      <a:pt x="0" y="1"/>
                      <a:pt x="0" y="1"/>
                      <a:pt x="0" y="2"/>
                    </a:cubicBezTo>
                    <a:cubicBezTo>
                      <a:pt x="0" y="2"/>
                      <a:pt x="1" y="1"/>
                      <a:pt x="1" y="1"/>
                    </a:cubicBezTo>
                    <a:cubicBezTo>
                      <a:pt x="1" y="1"/>
                      <a:pt x="1" y="0"/>
                      <a:pt x="1" y="0"/>
                    </a:cubicBezTo>
                    <a:cubicBezTo>
                      <a:pt x="1" y="0"/>
                      <a:pt x="1" y="0"/>
                      <a:pt x="1" y="0"/>
                    </a:cubicBezTo>
                    <a:cubicBezTo>
                      <a:pt x="1" y="0"/>
                      <a:pt x="1" y="0"/>
                      <a:pt x="1" y="0"/>
                    </a:cubicBezTo>
                    <a:cubicBezTo>
                      <a:pt x="1"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4" name="Freeform 25"/>
              <p:cNvSpPr/>
              <p:nvPr/>
            </p:nvSpPr>
            <p:spPr bwMode="auto">
              <a:xfrm>
                <a:off x="2105" y="1398"/>
                <a:ext cx="4" cy="4"/>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0"/>
                      <a:pt x="0" y="0"/>
                    </a:cubicBezTo>
                    <a:cubicBezTo>
                      <a:pt x="0" y="0"/>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5" name="Freeform 26"/>
              <p:cNvSpPr/>
              <p:nvPr/>
            </p:nvSpPr>
            <p:spPr bwMode="auto">
              <a:xfrm>
                <a:off x="2105" y="1534"/>
                <a:ext cx="4" cy="4"/>
              </a:xfrm>
              <a:custGeom>
                <a:avLst/>
                <a:gdLst>
                  <a:gd name="T0" fmla="*/ 1 w 1"/>
                  <a:gd name="T1" fmla="*/ 1 h 1"/>
                  <a:gd name="T2" fmla="*/ 1 w 1"/>
                  <a:gd name="T3" fmla="*/ 1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6" name="Freeform 27"/>
              <p:cNvSpPr/>
              <p:nvPr/>
            </p:nvSpPr>
            <p:spPr bwMode="auto">
              <a:xfrm>
                <a:off x="2105" y="15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7" name="Freeform 28"/>
              <p:cNvSpPr/>
              <p:nvPr/>
            </p:nvSpPr>
            <p:spPr bwMode="auto">
              <a:xfrm>
                <a:off x="2105" y="14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8" name="Freeform 29"/>
              <p:cNvSpPr/>
              <p:nvPr/>
            </p:nvSpPr>
            <p:spPr bwMode="auto">
              <a:xfrm>
                <a:off x="2101" y="1575"/>
                <a:ext cx="8" cy="8"/>
              </a:xfrm>
              <a:custGeom>
                <a:avLst/>
                <a:gdLst>
                  <a:gd name="T0" fmla="*/ 1 w 2"/>
                  <a:gd name="T1" fmla="*/ 1 h 2"/>
                  <a:gd name="T2" fmla="*/ 1 w 2"/>
                  <a:gd name="T3" fmla="*/ 1 h 2"/>
                  <a:gd name="T4" fmla="*/ 1 w 2"/>
                  <a:gd name="T5" fmla="*/ 2 h 2"/>
                  <a:gd name="T6" fmla="*/ 1 w 2"/>
                  <a:gd name="T7" fmla="*/ 2 h 2"/>
                  <a:gd name="T8" fmla="*/ 0 w 2"/>
                  <a:gd name="T9" fmla="*/ 2 h 2"/>
                  <a:gd name="T10" fmla="*/ 1 w 2"/>
                  <a:gd name="T11" fmla="*/ 2 h 2"/>
                  <a:gd name="T12" fmla="*/ 1 w 2"/>
                  <a:gd name="T13" fmla="*/ 2 h 2"/>
                  <a:gd name="T14" fmla="*/ 1 w 2"/>
                  <a:gd name="T15" fmla="*/ 2 h 2"/>
                  <a:gd name="T16" fmla="*/ 1 w 2"/>
                  <a:gd name="T17" fmla="*/ 2 h 2"/>
                  <a:gd name="T18" fmla="*/ 1 w 2"/>
                  <a:gd name="T19" fmla="*/ 2 h 2"/>
                  <a:gd name="T20" fmla="*/ 1 w 2"/>
                  <a:gd name="T21" fmla="*/ 1 h 2"/>
                  <a:gd name="T22" fmla="*/ 1 w 2"/>
                  <a:gd name="T23" fmla="*/ 0 h 2"/>
                  <a:gd name="T24" fmla="*/ 0 w 2"/>
                  <a:gd name="T25" fmla="*/ 0 h 2"/>
                  <a:gd name="T26" fmla="*/ 0 w 2"/>
                  <a:gd name="T27" fmla="*/ 1 h 2"/>
                  <a:gd name="T28" fmla="*/ 1 w 2"/>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2">
                    <a:moveTo>
                      <a:pt x="1" y="1"/>
                    </a:moveTo>
                    <a:cubicBezTo>
                      <a:pt x="1" y="1"/>
                      <a:pt x="1" y="1"/>
                      <a:pt x="1" y="1"/>
                    </a:cubicBezTo>
                    <a:cubicBezTo>
                      <a:pt x="1" y="1"/>
                      <a:pt x="1" y="2"/>
                      <a:pt x="1" y="2"/>
                    </a:cubicBezTo>
                    <a:cubicBezTo>
                      <a:pt x="1" y="2"/>
                      <a:pt x="1" y="2"/>
                      <a:pt x="1" y="2"/>
                    </a:cubicBezTo>
                    <a:cubicBezTo>
                      <a:pt x="1" y="2"/>
                      <a:pt x="0" y="2"/>
                      <a:pt x="0" y="2"/>
                    </a:cubicBezTo>
                    <a:cubicBezTo>
                      <a:pt x="0"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1"/>
                      <a:pt x="1" y="1"/>
                    </a:cubicBezTo>
                    <a:cubicBezTo>
                      <a:pt x="2" y="1"/>
                      <a:pt x="1" y="1"/>
                      <a:pt x="1" y="0"/>
                    </a:cubicBezTo>
                    <a:cubicBezTo>
                      <a:pt x="1" y="0"/>
                      <a:pt x="0" y="0"/>
                      <a:pt x="0" y="0"/>
                    </a:cubicBezTo>
                    <a:cubicBezTo>
                      <a:pt x="0" y="0"/>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9" name="Freeform 30"/>
              <p:cNvSpPr/>
              <p:nvPr/>
            </p:nvSpPr>
            <p:spPr bwMode="auto">
              <a:xfrm>
                <a:off x="2101" y="1398"/>
                <a:ext cx="4" cy="4"/>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0" name="Freeform 31"/>
              <p:cNvSpPr/>
              <p:nvPr/>
            </p:nvSpPr>
            <p:spPr bwMode="auto">
              <a:xfrm>
                <a:off x="2101" y="1414"/>
                <a:ext cx="4"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1"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1" name="Freeform 32"/>
              <p:cNvSpPr/>
              <p:nvPr/>
            </p:nvSpPr>
            <p:spPr bwMode="auto">
              <a:xfrm>
                <a:off x="2101" y="1488"/>
                <a:ext cx="0" cy="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2" name="Freeform 33"/>
              <p:cNvSpPr/>
              <p:nvPr/>
            </p:nvSpPr>
            <p:spPr bwMode="auto">
              <a:xfrm>
                <a:off x="2101" y="1406"/>
                <a:ext cx="0" cy="4"/>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3" name="Freeform 34"/>
              <p:cNvSpPr/>
              <p:nvPr/>
            </p:nvSpPr>
            <p:spPr bwMode="auto">
              <a:xfrm>
                <a:off x="2101" y="1559"/>
                <a:ext cx="0" cy="4"/>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4" name="Freeform 35"/>
              <p:cNvSpPr/>
              <p:nvPr/>
            </p:nvSpPr>
            <p:spPr bwMode="auto">
              <a:xfrm>
                <a:off x="2101" y="1426"/>
                <a:ext cx="0" cy="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5" name="Freeform 36"/>
              <p:cNvSpPr/>
              <p:nvPr/>
            </p:nvSpPr>
            <p:spPr bwMode="auto">
              <a:xfrm>
                <a:off x="2096" y="1476"/>
                <a:ext cx="5"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0" y="1"/>
                      <a:pt x="0" y="0"/>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6" name="Freeform 37"/>
              <p:cNvSpPr/>
              <p:nvPr/>
            </p:nvSpPr>
            <p:spPr bwMode="auto">
              <a:xfrm>
                <a:off x="2096" y="1563"/>
                <a:ext cx="5"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7" name="Freeform 38"/>
              <p:cNvSpPr/>
              <p:nvPr/>
            </p:nvSpPr>
            <p:spPr bwMode="auto">
              <a:xfrm>
                <a:off x="2080" y="1224"/>
                <a:ext cx="16" cy="17"/>
              </a:xfrm>
              <a:custGeom>
                <a:avLst/>
                <a:gdLst>
                  <a:gd name="T0" fmla="*/ 3 w 4"/>
                  <a:gd name="T1" fmla="*/ 1 h 4"/>
                  <a:gd name="T2" fmla="*/ 3 w 4"/>
                  <a:gd name="T3" fmla="*/ 1 h 4"/>
                  <a:gd name="T4" fmla="*/ 3 w 4"/>
                  <a:gd name="T5" fmla="*/ 1 h 4"/>
                  <a:gd name="T6" fmla="*/ 3 w 4"/>
                  <a:gd name="T7" fmla="*/ 1 h 4"/>
                  <a:gd name="T8" fmla="*/ 3 w 4"/>
                  <a:gd name="T9" fmla="*/ 1 h 4"/>
                  <a:gd name="T10" fmla="*/ 1 w 4"/>
                  <a:gd name="T11" fmla="*/ 2 h 4"/>
                  <a:gd name="T12" fmla="*/ 1 w 4"/>
                  <a:gd name="T13" fmla="*/ 2 h 4"/>
                  <a:gd name="T14" fmla="*/ 1 w 4"/>
                  <a:gd name="T15" fmla="*/ 2 h 4"/>
                  <a:gd name="T16" fmla="*/ 0 w 4"/>
                  <a:gd name="T17" fmla="*/ 2 h 4"/>
                  <a:gd name="T18" fmla="*/ 0 w 4"/>
                  <a:gd name="T19" fmla="*/ 2 h 4"/>
                  <a:gd name="T20" fmla="*/ 0 w 4"/>
                  <a:gd name="T21" fmla="*/ 2 h 4"/>
                  <a:gd name="T22" fmla="*/ 0 w 4"/>
                  <a:gd name="T23" fmla="*/ 2 h 4"/>
                  <a:gd name="T24" fmla="*/ 0 w 4"/>
                  <a:gd name="T25" fmla="*/ 3 h 4"/>
                  <a:gd name="T26" fmla="*/ 1 w 4"/>
                  <a:gd name="T27" fmla="*/ 2 h 4"/>
                  <a:gd name="T28" fmla="*/ 1 w 4"/>
                  <a:gd name="T29" fmla="*/ 2 h 4"/>
                  <a:gd name="T30" fmla="*/ 1 w 4"/>
                  <a:gd name="T31" fmla="*/ 2 h 4"/>
                  <a:gd name="T32" fmla="*/ 1 w 4"/>
                  <a:gd name="T33" fmla="*/ 3 h 4"/>
                  <a:gd name="T34" fmla="*/ 2 w 4"/>
                  <a:gd name="T35" fmla="*/ 3 h 4"/>
                  <a:gd name="T36" fmla="*/ 1 w 4"/>
                  <a:gd name="T37" fmla="*/ 4 h 4"/>
                  <a:gd name="T38" fmla="*/ 2 w 4"/>
                  <a:gd name="T39" fmla="*/ 4 h 4"/>
                  <a:gd name="T40" fmla="*/ 4 w 4"/>
                  <a:gd name="T41" fmla="*/ 3 h 4"/>
                  <a:gd name="T42" fmla="*/ 4 w 4"/>
                  <a:gd name="T43" fmla="*/ 1 h 4"/>
                  <a:gd name="T44" fmla="*/ 3 w 4"/>
                  <a:gd name="T45" fmla="*/ 1 h 4"/>
                  <a:gd name="T46" fmla="*/ 3 w 4"/>
                  <a:gd name="T4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4">
                    <a:moveTo>
                      <a:pt x="3" y="1"/>
                    </a:moveTo>
                    <a:cubicBezTo>
                      <a:pt x="3" y="1"/>
                      <a:pt x="3" y="1"/>
                      <a:pt x="3" y="1"/>
                    </a:cubicBezTo>
                    <a:cubicBezTo>
                      <a:pt x="3" y="1"/>
                      <a:pt x="3" y="1"/>
                      <a:pt x="3" y="1"/>
                    </a:cubicBezTo>
                    <a:cubicBezTo>
                      <a:pt x="3" y="1"/>
                      <a:pt x="3" y="1"/>
                      <a:pt x="3" y="1"/>
                    </a:cubicBezTo>
                    <a:cubicBezTo>
                      <a:pt x="3" y="1"/>
                      <a:pt x="3" y="1"/>
                      <a:pt x="3" y="1"/>
                    </a:cubicBezTo>
                    <a:cubicBezTo>
                      <a:pt x="2" y="1"/>
                      <a:pt x="1" y="1"/>
                      <a:pt x="1" y="2"/>
                    </a:cubicBezTo>
                    <a:cubicBezTo>
                      <a:pt x="1" y="2"/>
                      <a:pt x="1" y="2"/>
                      <a:pt x="1" y="2"/>
                    </a:cubicBezTo>
                    <a:cubicBezTo>
                      <a:pt x="1" y="2"/>
                      <a:pt x="1" y="2"/>
                      <a:pt x="1" y="2"/>
                    </a:cubicBezTo>
                    <a:cubicBezTo>
                      <a:pt x="1" y="2"/>
                      <a:pt x="1" y="2"/>
                      <a:pt x="0" y="2"/>
                    </a:cubicBezTo>
                    <a:cubicBezTo>
                      <a:pt x="0" y="2"/>
                      <a:pt x="0" y="2"/>
                      <a:pt x="0" y="2"/>
                    </a:cubicBezTo>
                    <a:cubicBezTo>
                      <a:pt x="0" y="2"/>
                      <a:pt x="0" y="2"/>
                      <a:pt x="0" y="2"/>
                    </a:cubicBezTo>
                    <a:cubicBezTo>
                      <a:pt x="0" y="2"/>
                      <a:pt x="0" y="2"/>
                      <a:pt x="0" y="2"/>
                    </a:cubicBezTo>
                    <a:cubicBezTo>
                      <a:pt x="0" y="3"/>
                      <a:pt x="0" y="3"/>
                      <a:pt x="0" y="3"/>
                    </a:cubicBezTo>
                    <a:cubicBezTo>
                      <a:pt x="0" y="2"/>
                      <a:pt x="0" y="2"/>
                      <a:pt x="1" y="2"/>
                    </a:cubicBezTo>
                    <a:cubicBezTo>
                      <a:pt x="1" y="2"/>
                      <a:pt x="1" y="2"/>
                      <a:pt x="1" y="2"/>
                    </a:cubicBezTo>
                    <a:cubicBezTo>
                      <a:pt x="1" y="2"/>
                      <a:pt x="1" y="2"/>
                      <a:pt x="1" y="2"/>
                    </a:cubicBezTo>
                    <a:cubicBezTo>
                      <a:pt x="2" y="3"/>
                      <a:pt x="1" y="3"/>
                      <a:pt x="1" y="3"/>
                    </a:cubicBezTo>
                    <a:cubicBezTo>
                      <a:pt x="1" y="3"/>
                      <a:pt x="2" y="3"/>
                      <a:pt x="2" y="3"/>
                    </a:cubicBezTo>
                    <a:cubicBezTo>
                      <a:pt x="2" y="4"/>
                      <a:pt x="1" y="4"/>
                      <a:pt x="1" y="4"/>
                    </a:cubicBezTo>
                    <a:cubicBezTo>
                      <a:pt x="2" y="4"/>
                      <a:pt x="2" y="4"/>
                      <a:pt x="2" y="4"/>
                    </a:cubicBezTo>
                    <a:cubicBezTo>
                      <a:pt x="2" y="3"/>
                      <a:pt x="3" y="3"/>
                      <a:pt x="4" y="3"/>
                    </a:cubicBezTo>
                    <a:cubicBezTo>
                      <a:pt x="4" y="3"/>
                      <a:pt x="4" y="2"/>
                      <a:pt x="4" y="1"/>
                    </a:cubicBezTo>
                    <a:cubicBezTo>
                      <a:pt x="4" y="0"/>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8" name="Freeform 39"/>
              <p:cNvSpPr/>
              <p:nvPr/>
            </p:nvSpPr>
            <p:spPr bwMode="auto">
              <a:xfrm>
                <a:off x="2092" y="1208"/>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9" name="Freeform 40"/>
              <p:cNvSpPr/>
              <p:nvPr/>
            </p:nvSpPr>
            <p:spPr bwMode="auto">
              <a:xfrm>
                <a:off x="2092" y="147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0" name="Freeform 41"/>
              <p:cNvSpPr/>
              <p:nvPr/>
            </p:nvSpPr>
            <p:spPr bwMode="auto">
              <a:xfrm>
                <a:off x="2092" y="1534"/>
                <a:ext cx="4" cy="4"/>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1" name="Freeform 42"/>
              <p:cNvSpPr/>
              <p:nvPr/>
            </p:nvSpPr>
            <p:spPr bwMode="auto">
              <a:xfrm>
                <a:off x="2092" y="1559"/>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2" name="Freeform 43"/>
              <p:cNvSpPr/>
              <p:nvPr/>
            </p:nvSpPr>
            <p:spPr bwMode="auto">
              <a:xfrm>
                <a:off x="2092" y="1460"/>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3" name="Freeform 44"/>
              <p:cNvSpPr/>
              <p:nvPr/>
            </p:nvSpPr>
            <p:spPr bwMode="auto">
              <a:xfrm>
                <a:off x="2088" y="1460"/>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4" name="Freeform 45"/>
              <p:cNvSpPr/>
              <p:nvPr/>
            </p:nvSpPr>
            <p:spPr bwMode="auto">
              <a:xfrm>
                <a:off x="2084" y="1505"/>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5" name="Freeform 46"/>
              <p:cNvSpPr/>
              <p:nvPr/>
            </p:nvSpPr>
            <p:spPr bwMode="auto">
              <a:xfrm>
                <a:off x="2084" y="1451"/>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6" name="Freeform 47"/>
              <p:cNvSpPr/>
              <p:nvPr/>
            </p:nvSpPr>
            <p:spPr bwMode="auto">
              <a:xfrm>
                <a:off x="2084" y="1530"/>
                <a:ext cx="4" cy="0"/>
              </a:xfrm>
              <a:custGeom>
                <a:avLst/>
                <a:gdLst>
                  <a:gd name="T0" fmla="*/ 1 w 1"/>
                  <a:gd name="T1" fmla="*/ 1 w 1"/>
                </a:gdLst>
                <a:ahLst/>
                <a:cxnLst>
                  <a:cxn ang="0">
                    <a:pos x="T0" y="0"/>
                  </a:cxn>
                  <a:cxn ang="0">
                    <a:pos x="T1" y="0"/>
                  </a:cxn>
                </a:cxnLst>
                <a:rect l="0" t="0" r="r" b="b"/>
                <a:pathLst>
                  <a:path w="1">
                    <a:moveTo>
                      <a:pt x="1" y="0"/>
                    </a:move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7" name="Freeform 48"/>
              <p:cNvSpPr/>
              <p:nvPr/>
            </p:nvSpPr>
            <p:spPr bwMode="auto">
              <a:xfrm>
                <a:off x="2084" y="15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8" name="Freeform 49"/>
              <p:cNvSpPr/>
              <p:nvPr/>
            </p:nvSpPr>
            <p:spPr bwMode="auto">
              <a:xfrm>
                <a:off x="2080" y="1563"/>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9" name="Freeform 50"/>
              <p:cNvSpPr/>
              <p:nvPr/>
            </p:nvSpPr>
            <p:spPr bwMode="auto">
              <a:xfrm>
                <a:off x="2080" y="1443"/>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0" name="Freeform 51"/>
              <p:cNvSpPr/>
              <p:nvPr/>
            </p:nvSpPr>
            <p:spPr bwMode="auto">
              <a:xfrm>
                <a:off x="2080" y="1447"/>
                <a:ext cx="0" cy="4"/>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1" name="Oval 52"/>
              <p:cNvSpPr>
                <a:spLocks noChangeArrowheads="1"/>
              </p:cNvSpPr>
              <p:nvPr/>
            </p:nvSpPr>
            <p:spPr bwMode="auto">
              <a:xfrm>
                <a:off x="2080" y="152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2" name="Freeform 53"/>
              <p:cNvSpPr/>
              <p:nvPr/>
            </p:nvSpPr>
            <p:spPr bwMode="auto">
              <a:xfrm>
                <a:off x="2080" y="147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3" name="Freeform 54"/>
              <p:cNvSpPr/>
              <p:nvPr/>
            </p:nvSpPr>
            <p:spPr bwMode="auto">
              <a:xfrm>
                <a:off x="2076" y="1571"/>
                <a:ext cx="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4" name="Freeform 55"/>
              <p:cNvSpPr/>
              <p:nvPr/>
            </p:nvSpPr>
            <p:spPr bwMode="auto">
              <a:xfrm>
                <a:off x="2076" y="1220"/>
                <a:ext cx="4" cy="4"/>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0" y="0"/>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5" name="Freeform 56"/>
              <p:cNvSpPr/>
              <p:nvPr/>
            </p:nvSpPr>
            <p:spPr bwMode="auto">
              <a:xfrm>
                <a:off x="2072" y="1513"/>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6" name="Freeform 57"/>
              <p:cNvSpPr/>
              <p:nvPr/>
            </p:nvSpPr>
            <p:spPr bwMode="auto">
              <a:xfrm>
                <a:off x="2072" y="1493"/>
                <a:ext cx="4" cy="4"/>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1" y="0"/>
                      <a:pt x="1"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7" name="Freeform 58"/>
              <p:cNvSpPr/>
              <p:nvPr/>
            </p:nvSpPr>
            <p:spPr bwMode="auto">
              <a:xfrm>
                <a:off x="2068" y="1468"/>
                <a:ext cx="4" cy="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8" name="Freeform 59"/>
              <p:cNvSpPr/>
              <p:nvPr/>
            </p:nvSpPr>
            <p:spPr bwMode="auto">
              <a:xfrm>
                <a:off x="2068" y="1377"/>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9" name="Freeform 60"/>
              <p:cNvSpPr>
                <a:spLocks noEditPoints="1"/>
              </p:cNvSpPr>
              <p:nvPr/>
            </p:nvSpPr>
            <p:spPr bwMode="auto">
              <a:xfrm>
                <a:off x="2056" y="1393"/>
                <a:ext cx="12" cy="13"/>
              </a:xfrm>
              <a:custGeom>
                <a:avLst/>
                <a:gdLst>
                  <a:gd name="T0" fmla="*/ 1 w 3"/>
                  <a:gd name="T1" fmla="*/ 1 h 3"/>
                  <a:gd name="T2" fmla="*/ 2 w 3"/>
                  <a:gd name="T3" fmla="*/ 0 h 3"/>
                  <a:gd name="T4" fmla="*/ 1 w 3"/>
                  <a:gd name="T5" fmla="*/ 0 h 3"/>
                  <a:gd name="T6" fmla="*/ 1 w 3"/>
                  <a:gd name="T7" fmla="*/ 0 h 3"/>
                  <a:gd name="T8" fmla="*/ 0 w 3"/>
                  <a:gd name="T9" fmla="*/ 0 h 3"/>
                  <a:gd name="T10" fmla="*/ 0 w 3"/>
                  <a:gd name="T11" fmla="*/ 0 h 3"/>
                  <a:gd name="T12" fmla="*/ 0 w 3"/>
                  <a:gd name="T13" fmla="*/ 0 h 3"/>
                  <a:gd name="T14" fmla="*/ 0 w 3"/>
                  <a:gd name="T15" fmla="*/ 1 h 3"/>
                  <a:gd name="T16" fmla="*/ 1 w 3"/>
                  <a:gd name="T17" fmla="*/ 1 h 3"/>
                  <a:gd name="T18" fmla="*/ 1 w 3"/>
                  <a:gd name="T19" fmla="*/ 1 h 3"/>
                  <a:gd name="T20" fmla="*/ 1 w 3"/>
                  <a:gd name="T21" fmla="*/ 1 h 3"/>
                  <a:gd name="T22" fmla="*/ 0 w 3"/>
                  <a:gd name="T23" fmla="*/ 1 h 3"/>
                  <a:gd name="T24" fmla="*/ 0 w 3"/>
                  <a:gd name="T25" fmla="*/ 1 h 3"/>
                  <a:gd name="T26" fmla="*/ 0 w 3"/>
                  <a:gd name="T27" fmla="*/ 1 h 3"/>
                  <a:gd name="T28" fmla="*/ 1 w 3"/>
                  <a:gd name="T29" fmla="*/ 2 h 3"/>
                  <a:gd name="T30" fmla="*/ 0 w 3"/>
                  <a:gd name="T31" fmla="*/ 2 h 3"/>
                  <a:gd name="T32" fmla="*/ 0 w 3"/>
                  <a:gd name="T33" fmla="*/ 2 h 3"/>
                  <a:gd name="T34" fmla="*/ 0 w 3"/>
                  <a:gd name="T35" fmla="*/ 2 h 3"/>
                  <a:gd name="T36" fmla="*/ 0 w 3"/>
                  <a:gd name="T37" fmla="*/ 3 h 3"/>
                  <a:gd name="T38" fmla="*/ 1 w 3"/>
                  <a:gd name="T39" fmla="*/ 3 h 3"/>
                  <a:gd name="T40" fmla="*/ 3 w 3"/>
                  <a:gd name="T41" fmla="*/ 2 h 3"/>
                  <a:gd name="T42" fmla="*/ 3 w 3"/>
                  <a:gd name="T43" fmla="*/ 2 h 3"/>
                  <a:gd name="T44" fmla="*/ 3 w 3"/>
                  <a:gd name="T45" fmla="*/ 2 h 3"/>
                  <a:gd name="T46" fmla="*/ 3 w 3"/>
                  <a:gd name="T47" fmla="*/ 2 h 3"/>
                  <a:gd name="T48" fmla="*/ 3 w 3"/>
                  <a:gd name="T49" fmla="*/ 2 h 3"/>
                  <a:gd name="T50" fmla="*/ 2 w 3"/>
                  <a:gd name="T51" fmla="*/ 1 h 3"/>
                  <a:gd name="T52" fmla="*/ 1 w 3"/>
                  <a:gd name="T53" fmla="*/ 1 h 3"/>
                  <a:gd name="T54" fmla="*/ 1 w 3"/>
                  <a:gd name="T55" fmla="*/ 1 h 3"/>
                  <a:gd name="T56" fmla="*/ 1 w 3"/>
                  <a:gd name="T57" fmla="*/ 1 h 3"/>
                  <a:gd name="T58" fmla="*/ 3 w 3"/>
                  <a:gd name="T59" fmla="*/ 2 h 3"/>
                  <a:gd name="T60" fmla="*/ 3 w 3"/>
                  <a:gd name="T61" fmla="*/ 2 h 3"/>
                  <a:gd name="T62" fmla="*/ 3 w 3"/>
                  <a:gd name="T63" fmla="*/ 2 h 3"/>
                  <a:gd name="T64" fmla="*/ 3 w 3"/>
                  <a:gd name="T65" fmla="*/ 2 h 3"/>
                  <a:gd name="T66" fmla="*/ 3 w 3"/>
                  <a:gd name="T67" fmla="*/ 2 h 3"/>
                  <a:gd name="T68" fmla="*/ 1 w 3"/>
                  <a:gd name="T69" fmla="*/ 2 h 3"/>
                  <a:gd name="T70" fmla="*/ 1 w 3"/>
                  <a:gd name="T7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3">
                    <a:moveTo>
                      <a:pt x="1" y="1"/>
                    </a:moveTo>
                    <a:cubicBezTo>
                      <a:pt x="1" y="1"/>
                      <a:pt x="1" y="1"/>
                      <a:pt x="1" y="1"/>
                    </a:cubicBezTo>
                    <a:cubicBezTo>
                      <a:pt x="1" y="1"/>
                      <a:pt x="2" y="1"/>
                      <a:pt x="2" y="1"/>
                    </a:cubicBezTo>
                    <a:cubicBezTo>
                      <a:pt x="2" y="1"/>
                      <a:pt x="2" y="0"/>
                      <a:pt x="2"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1" y="1"/>
                    </a:cubicBezTo>
                    <a:cubicBezTo>
                      <a:pt x="0"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1" y="2"/>
                    </a:cubicBezTo>
                    <a:cubicBezTo>
                      <a:pt x="1" y="2"/>
                      <a:pt x="1" y="2"/>
                      <a:pt x="1" y="2"/>
                    </a:cubicBezTo>
                    <a:cubicBezTo>
                      <a:pt x="1"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1" y="3"/>
                      <a:pt x="1" y="3"/>
                      <a:pt x="1" y="3"/>
                    </a:cubicBezTo>
                    <a:cubicBezTo>
                      <a:pt x="1" y="3"/>
                      <a:pt x="1" y="3"/>
                      <a:pt x="1" y="3"/>
                    </a:cubicBezTo>
                    <a:cubicBezTo>
                      <a:pt x="2" y="3"/>
                      <a:pt x="2" y="2"/>
                      <a:pt x="3" y="2"/>
                    </a:cubicBezTo>
                    <a:cubicBezTo>
                      <a:pt x="3" y="2"/>
                      <a:pt x="3" y="2"/>
                      <a:pt x="3" y="2"/>
                    </a:cubicBezTo>
                    <a:cubicBezTo>
                      <a:pt x="3" y="2"/>
                      <a:pt x="3" y="2"/>
                      <a:pt x="3" y="2"/>
                    </a:cubicBezTo>
                    <a:cubicBezTo>
                      <a:pt x="3" y="2"/>
                      <a:pt x="3" y="2"/>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1"/>
                      <a:pt x="2" y="1"/>
                      <a:pt x="2" y="1"/>
                    </a:cubicBezTo>
                    <a:cubicBezTo>
                      <a:pt x="2" y="1"/>
                      <a:pt x="2" y="1"/>
                      <a:pt x="1" y="1"/>
                    </a:cubicBezTo>
                    <a:cubicBezTo>
                      <a:pt x="1" y="1"/>
                      <a:pt x="1" y="1"/>
                      <a:pt x="1" y="1"/>
                    </a:cubicBezTo>
                    <a:close/>
                    <a:moveTo>
                      <a:pt x="1" y="1"/>
                    </a:moveTo>
                    <a:cubicBezTo>
                      <a:pt x="1" y="1"/>
                      <a:pt x="1" y="1"/>
                      <a:pt x="1" y="1"/>
                    </a:cubicBezTo>
                    <a:cubicBezTo>
                      <a:pt x="1" y="1"/>
                      <a:pt x="1" y="1"/>
                      <a:pt x="1" y="1"/>
                    </a:cubicBezTo>
                    <a:cubicBezTo>
                      <a:pt x="1" y="1"/>
                      <a:pt x="1" y="1"/>
                      <a:pt x="1" y="1"/>
                    </a:cubicBezTo>
                    <a:cubicBezTo>
                      <a:pt x="1" y="1"/>
                      <a:pt x="1" y="1"/>
                      <a:pt x="1" y="1"/>
                    </a:cubicBezTo>
                    <a:close/>
                    <a:moveTo>
                      <a:pt x="3" y="2"/>
                    </a:move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lose/>
                    <a:moveTo>
                      <a:pt x="2" y="2"/>
                    </a:moveTo>
                    <a:cubicBezTo>
                      <a:pt x="2" y="2"/>
                      <a:pt x="2" y="2"/>
                      <a:pt x="3" y="2"/>
                    </a:cubicBezTo>
                    <a:cubicBezTo>
                      <a:pt x="3" y="2"/>
                      <a:pt x="3" y="2"/>
                      <a:pt x="3" y="2"/>
                    </a:cubicBezTo>
                    <a:cubicBezTo>
                      <a:pt x="2" y="2"/>
                      <a:pt x="1" y="2"/>
                      <a:pt x="1" y="2"/>
                    </a:cubicBezTo>
                    <a:cubicBezTo>
                      <a:pt x="1" y="2"/>
                      <a:pt x="1" y="2"/>
                      <a:pt x="1" y="2"/>
                    </a:cubicBezTo>
                    <a:cubicBezTo>
                      <a:pt x="1" y="2"/>
                      <a:pt x="1" y="2"/>
                      <a:pt x="1" y="2"/>
                    </a:cubicBezTo>
                    <a:cubicBezTo>
                      <a:pt x="2" y="2"/>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0" name="Freeform 61"/>
              <p:cNvSpPr/>
              <p:nvPr/>
            </p:nvSpPr>
            <p:spPr bwMode="auto">
              <a:xfrm>
                <a:off x="2068" y="1493"/>
                <a:ext cx="4"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0"/>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1" name="Freeform 62"/>
              <p:cNvSpPr/>
              <p:nvPr/>
            </p:nvSpPr>
            <p:spPr bwMode="auto">
              <a:xfrm>
                <a:off x="2068" y="123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2" name="Freeform 63"/>
              <p:cNvSpPr/>
              <p:nvPr/>
            </p:nvSpPr>
            <p:spPr bwMode="auto">
              <a:xfrm>
                <a:off x="2064" y="1460"/>
                <a:ext cx="4"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0"/>
                      <a:pt x="1" y="1"/>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3" name="Freeform 64"/>
              <p:cNvSpPr/>
              <p:nvPr/>
            </p:nvSpPr>
            <p:spPr bwMode="auto">
              <a:xfrm>
                <a:off x="2068" y="14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4" name="Freeform 65"/>
              <p:cNvSpPr/>
              <p:nvPr/>
            </p:nvSpPr>
            <p:spPr bwMode="auto">
              <a:xfrm>
                <a:off x="2064" y="1464"/>
                <a:ext cx="4" cy="4"/>
              </a:xfrm>
              <a:custGeom>
                <a:avLst/>
                <a:gdLst>
                  <a:gd name="T0" fmla="*/ 0 w 1"/>
                  <a:gd name="T1" fmla="*/ 0 h 1"/>
                  <a:gd name="T2" fmla="*/ 0 w 1"/>
                  <a:gd name="T3" fmla="*/ 0 h 1"/>
                  <a:gd name="T4" fmla="*/ 0 w 1"/>
                  <a:gd name="T5" fmla="*/ 1 h 1"/>
                  <a:gd name="T6" fmla="*/ 0 w 1"/>
                  <a:gd name="T7" fmla="*/ 0 h 1"/>
                  <a:gd name="T8" fmla="*/ 0 w 1"/>
                  <a:gd name="T9" fmla="*/ 0 h 1"/>
                  <a:gd name="T10" fmla="*/ 1 w 1"/>
                  <a:gd name="T11" fmla="*/ 0 h 1"/>
                  <a:gd name="T12" fmla="*/ 1 w 1"/>
                  <a:gd name="T13" fmla="*/ 0 h 1"/>
                  <a:gd name="T14" fmla="*/ 1 w 1"/>
                  <a:gd name="T15" fmla="*/ 0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0"/>
                      <a:pt x="0" y="0"/>
                    </a:cubicBezTo>
                    <a:cubicBezTo>
                      <a:pt x="0" y="0"/>
                      <a:pt x="0" y="0"/>
                      <a:pt x="0" y="1"/>
                    </a:cubicBezTo>
                    <a:cubicBezTo>
                      <a:pt x="0" y="1"/>
                      <a:pt x="1" y="1"/>
                      <a:pt x="0" y="0"/>
                    </a:cubicBezTo>
                    <a:cubicBezTo>
                      <a:pt x="0" y="0"/>
                      <a:pt x="0" y="0"/>
                      <a:pt x="0" y="0"/>
                    </a:cubicBezTo>
                    <a:cubicBezTo>
                      <a:pt x="0" y="0"/>
                      <a:pt x="0"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5" name="Freeform 66"/>
              <p:cNvSpPr/>
              <p:nvPr/>
            </p:nvSpPr>
            <p:spPr bwMode="auto">
              <a:xfrm>
                <a:off x="2064" y="1538"/>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6" name="Freeform 67"/>
              <p:cNvSpPr/>
              <p:nvPr/>
            </p:nvSpPr>
            <p:spPr bwMode="auto">
              <a:xfrm>
                <a:off x="2064" y="1426"/>
                <a:ext cx="4" cy="5"/>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0" y="1"/>
                      <a:pt x="1" y="0"/>
                    </a:cubicBezTo>
                    <a:cubicBezTo>
                      <a:pt x="0" y="0"/>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7" name="Freeform 68"/>
              <p:cNvSpPr/>
              <p:nvPr/>
            </p:nvSpPr>
            <p:spPr bwMode="auto">
              <a:xfrm>
                <a:off x="2064" y="143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8" name="Freeform 69"/>
              <p:cNvSpPr/>
              <p:nvPr/>
            </p:nvSpPr>
            <p:spPr bwMode="auto">
              <a:xfrm>
                <a:off x="2064" y="104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9" name="Freeform 70"/>
              <p:cNvSpPr/>
              <p:nvPr/>
            </p:nvSpPr>
            <p:spPr bwMode="auto">
              <a:xfrm>
                <a:off x="2064" y="139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0" name="Freeform 71"/>
              <p:cNvSpPr/>
              <p:nvPr/>
            </p:nvSpPr>
            <p:spPr bwMode="auto">
              <a:xfrm>
                <a:off x="2064" y="1488"/>
                <a:ext cx="0" cy="5"/>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1" name="Freeform 72"/>
              <p:cNvSpPr/>
              <p:nvPr/>
            </p:nvSpPr>
            <p:spPr bwMode="auto">
              <a:xfrm>
                <a:off x="2060" y="138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2" name="Freeform 73"/>
              <p:cNvSpPr/>
              <p:nvPr/>
            </p:nvSpPr>
            <p:spPr bwMode="auto">
              <a:xfrm>
                <a:off x="2060" y="143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3" name="Freeform 74"/>
              <p:cNvSpPr/>
              <p:nvPr/>
            </p:nvSpPr>
            <p:spPr bwMode="auto">
              <a:xfrm>
                <a:off x="2060" y="1439"/>
                <a:ext cx="4"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4" name="Freeform 75"/>
              <p:cNvSpPr/>
              <p:nvPr/>
            </p:nvSpPr>
            <p:spPr bwMode="auto">
              <a:xfrm>
                <a:off x="2060" y="1443"/>
                <a:ext cx="4"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1"/>
                      <a:pt x="1" y="0"/>
                    </a:cubicBezTo>
                    <a:cubicBezTo>
                      <a:pt x="0" y="0"/>
                      <a:pt x="0" y="0"/>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5" name="Freeform 76"/>
              <p:cNvSpPr/>
              <p:nvPr/>
            </p:nvSpPr>
            <p:spPr bwMode="auto">
              <a:xfrm>
                <a:off x="2060" y="1269"/>
                <a:ext cx="0" cy="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6" name="Freeform 77"/>
              <p:cNvSpPr/>
              <p:nvPr/>
            </p:nvSpPr>
            <p:spPr bwMode="auto">
              <a:xfrm>
                <a:off x="2056" y="142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7" name="Freeform 78"/>
              <p:cNvSpPr/>
              <p:nvPr/>
            </p:nvSpPr>
            <p:spPr bwMode="auto">
              <a:xfrm>
                <a:off x="2060" y="15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8" name="Oval 79"/>
              <p:cNvSpPr>
                <a:spLocks noChangeArrowheads="1"/>
              </p:cNvSpPr>
              <p:nvPr/>
            </p:nvSpPr>
            <p:spPr bwMode="auto">
              <a:xfrm>
                <a:off x="2056" y="144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9" name="Freeform 80"/>
              <p:cNvSpPr/>
              <p:nvPr/>
            </p:nvSpPr>
            <p:spPr bwMode="auto">
              <a:xfrm>
                <a:off x="2052" y="1385"/>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0" name="Freeform 81"/>
              <p:cNvSpPr/>
              <p:nvPr/>
            </p:nvSpPr>
            <p:spPr bwMode="auto">
              <a:xfrm>
                <a:off x="2052" y="1493"/>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1" name="Freeform 82"/>
              <p:cNvSpPr/>
              <p:nvPr/>
            </p:nvSpPr>
            <p:spPr bwMode="auto">
              <a:xfrm>
                <a:off x="2052" y="1488"/>
                <a:ext cx="4" cy="5"/>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2" name="Freeform 83"/>
              <p:cNvSpPr/>
              <p:nvPr/>
            </p:nvSpPr>
            <p:spPr bwMode="auto">
              <a:xfrm>
                <a:off x="2052" y="1422"/>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3" name="Freeform 84"/>
              <p:cNvSpPr/>
              <p:nvPr/>
            </p:nvSpPr>
            <p:spPr bwMode="auto">
              <a:xfrm>
                <a:off x="2052" y="14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4" name="Oval 85"/>
              <p:cNvSpPr>
                <a:spLocks noChangeArrowheads="1"/>
              </p:cNvSpPr>
              <p:nvPr/>
            </p:nvSpPr>
            <p:spPr bwMode="auto">
              <a:xfrm>
                <a:off x="2052" y="138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5" name="Freeform 86"/>
              <p:cNvSpPr/>
              <p:nvPr/>
            </p:nvSpPr>
            <p:spPr bwMode="auto">
              <a:xfrm>
                <a:off x="2047" y="1426"/>
                <a:ext cx="5" cy="5"/>
              </a:xfrm>
              <a:custGeom>
                <a:avLst/>
                <a:gdLst>
                  <a:gd name="T0" fmla="*/ 1 w 1"/>
                  <a:gd name="T1" fmla="*/ 1 h 1"/>
                  <a:gd name="T2" fmla="*/ 1 w 1"/>
                  <a:gd name="T3" fmla="*/ 1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0"/>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6" name="Freeform 87"/>
              <p:cNvSpPr/>
              <p:nvPr/>
            </p:nvSpPr>
            <p:spPr bwMode="auto">
              <a:xfrm>
                <a:off x="2047" y="1493"/>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7" name="Freeform 88"/>
              <p:cNvSpPr/>
              <p:nvPr/>
            </p:nvSpPr>
            <p:spPr bwMode="auto">
              <a:xfrm>
                <a:off x="2047" y="1232"/>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8" name="Freeform 89"/>
              <p:cNvSpPr/>
              <p:nvPr/>
            </p:nvSpPr>
            <p:spPr bwMode="auto">
              <a:xfrm>
                <a:off x="2047" y="1377"/>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9" name="Freeform 90"/>
              <p:cNvSpPr/>
              <p:nvPr/>
            </p:nvSpPr>
            <p:spPr bwMode="auto">
              <a:xfrm>
                <a:off x="2047" y="1460"/>
                <a:ext cx="0" cy="4"/>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0" name="Freeform 91"/>
              <p:cNvSpPr/>
              <p:nvPr/>
            </p:nvSpPr>
            <p:spPr bwMode="auto">
              <a:xfrm>
                <a:off x="2043" y="1435"/>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1" name="Freeform 92"/>
              <p:cNvSpPr/>
              <p:nvPr/>
            </p:nvSpPr>
            <p:spPr bwMode="auto">
              <a:xfrm>
                <a:off x="2043" y="123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2" name="Freeform 93"/>
              <p:cNvSpPr/>
              <p:nvPr/>
            </p:nvSpPr>
            <p:spPr bwMode="auto">
              <a:xfrm>
                <a:off x="2043" y="1414"/>
                <a:ext cx="4" cy="0"/>
              </a:xfrm>
              <a:custGeom>
                <a:avLst/>
                <a:gdLst>
                  <a:gd name="T0" fmla="*/ 0 w 1"/>
                  <a:gd name="T1" fmla="*/ 0 w 1"/>
                </a:gdLst>
                <a:ahLst/>
                <a:cxnLst>
                  <a:cxn ang="0">
                    <a:pos x="T0" y="0"/>
                  </a:cxn>
                  <a:cxn ang="0">
                    <a:pos x="T1" y="0"/>
                  </a:cxn>
                </a:cxnLst>
                <a:rect l="0" t="0" r="r" b="b"/>
                <a:pathLst>
                  <a:path w="1">
                    <a:moveTo>
                      <a:pt x="0" y="0"/>
                    </a:move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3" name="Freeform 94"/>
              <p:cNvSpPr/>
              <p:nvPr/>
            </p:nvSpPr>
            <p:spPr bwMode="auto">
              <a:xfrm>
                <a:off x="2043" y="13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4" name="Freeform 95"/>
              <p:cNvSpPr/>
              <p:nvPr/>
            </p:nvSpPr>
            <p:spPr bwMode="auto">
              <a:xfrm>
                <a:off x="2039" y="121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5" name="Freeform 96"/>
              <p:cNvSpPr/>
              <p:nvPr/>
            </p:nvSpPr>
            <p:spPr bwMode="auto">
              <a:xfrm>
                <a:off x="2039" y="1389"/>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6" name="Freeform 97"/>
              <p:cNvSpPr/>
              <p:nvPr/>
            </p:nvSpPr>
            <p:spPr bwMode="auto">
              <a:xfrm>
                <a:off x="2039" y="1228"/>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7" name="Freeform 98"/>
              <p:cNvSpPr/>
              <p:nvPr/>
            </p:nvSpPr>
            <p:spPr bwMode="auto">
              <a:xfrm>
                <a:off x="2039" y="12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8" name="Freeform 99"/>
              <p:cNvSpPr/>
              <p:nvPr/>
            </p:nvSpPr>
            <p:spPr bwMode="auto">
              <a:xfrm>
                <a:off x="2035" y="1431"/>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0"/>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9" name="Freeform 100"/>
              <p:cNvSpPr/>
              <p:nvPr/>
            </p:nvSpPr>
            <p:spPr bwMode="auto">
              <a:xfrm>
                <a:off x="2035" y="119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0" name="Freeform 101"/>
              <p:cNvSpPr/>
              <p:nvPr/>
            </p:nvSpPr>
            <p:spPr bwMode="auto">
              <a:xfrm>
                <a:off x="2035" y="1410"/>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1" name="Freeform 102"/>
              <p:cNvSpPr/>
              <p:nvPr/>
            </p:nvSpPr>
            <p:spPr bwMode="auto">
              <a:xfrm>
                <a:off x="2031" y="1571"/>
                <a:ext cx="0" cy="4"/>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2" name="Freeform 103"/>
              <p:cNvSpPr/>
              <p:nvPr/>
            </p:nvSpPr>
            <p:spPr bwMode="auto">
              <a:xfrm>
                <a:off x="2031" y="10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3" name="Freeform 104"/>
              <p:cNvSpPr/>
              <p:nvPr/>
            </p:nvSpPr>
            <p:spPr bwMode="auto">
              <a:xfrm>
                <a:off x="2027" y="121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4" name="Freeform 105"/>
              <p:cNvSpPr/>
              <p:nvPr/>
            </p:nvSpPr>
            <p:spPr bwMode="auto">
              <a:xfrm>
                <a:off x="2027" y="1455"/>
                <a:ext cx="4" cy="5"/>
              </a:xfrm>
              <a:custGeom>
                <a:avLst/>
                <a:gdLst>
                  <a:gd name="T0" fmla="*/ 1 w 1"/>
                  <a:gd name="T1" fmla="*/ 0 h 1"/>
                  <a:gd name="T2" fmla="*/ 0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0"/>
                    </a:cubicBez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5" name="Freeform 106"/>
              <p:cNvSpPr/>
              <p:nvPr/>
            </p:nvSpPr>
            <p:spPr bwMode="auto">
              <a:xfrm>
                <a:off x="1962" y="1228"/>
                <a:ext cx="65" cy="4"/>
              </a:xfrm>
              <a:custGeom>
                <a:avLst/>
                <a:gdLst>
                  <a:gd name="T0" fmla="*/ 14 w 16"/>
                  <a:gd name="T1" fmla="*/ 1 h 1"/>
                  <a:gd name="T2" fmla="*/ 14 w 16"/>
                  <a:gd name="T3" fmla="*/ 0 h 1"/>
                  <a:gd name="T4" fmla="*/ 14 w 16"/>
                  <a:gd name="T5" fmla="*/ 0 h 1"/>
                  <a:gd name="T6" fmla="*/ 15 w 16"/>
                  <a:gd name="T7" fmla="*/ 0 h 1"/>
                  <a:gd name="T8" fmla="*/ 16 w 16"/>
                  <a:gd name="T9" fmla="*/ 0 h 1"/>
                  <a:gd name="T10" fmla="*/ 16 w 16"/>
                  <a:gd name="T11" fmla="*/ 0 h 1"/>
                  <a:gd name="T12" fmla="*/ 16 w 16"/>
                  <a:gd name="T13" fmla="*/ 0 h 1"/>
                  <a:gd name="T14" fmla="*/ 15 w 16"/>
                  <a:gd name="T15" fmla="*/ 0 h 1"/>
                  <a:gd name="T16" fmla="*/ 14 w 16"/>
                  <a:gd name="T17" fmla="*/ 0 h 1"/>
                  <a:gd name="T18" fmla="*/ 14 w 16"/>
                  <a:gd name="T19" fmla="*/ 0 h 1"/>
                  <a:gd name="T20" fmla="*/ 14 w 16"/>
                  <a:gd name="T21" fmla="*/ 0 h 1"/>
                  <a:gd name="T22" fmla="*/ 14 w 16"/>
                  <a:gd name="T23" fmla="*/ 0 h 1"/>
                  <a:gd name="T24" fmla="*/ 14 w 16"/>
                  <a:gd name="T25" fmla="*/ 0 h 1"/>
                  <a:gd name="T26" fmla="*/ 14 w 16"/>
                  <a:gd name="T27" fmla="*/ 0 h 1"/>
                  <a:gd name="T28" fmla="*/ 14 w 16"/>
                  <a:gd name="T29" fmla="*/ 0 h 1"/>
                  <a:gd name="T30" fmla="*/ 14 w 16"/>
                  <a:gd name="T31" fmla="*/ 0 h 1"/>
                  <a:gd name="T32" fmla="*/ 14 w 16"/>
                  <a:gd name="T33" fmla="*/ 0 h 1"/>
                  <a:gd name="T34" fmla="*/ 7 w 16"/>
                  <a:gd name="T35" fmla="*/ 0 h 1"/>
                  <a:gd name="T36" fmla="*/ 4 w 16"/>
                  <a:gd name="T37" fmla="*/ 1 h 1"/>
                  <a:gd name="T38" fmla="*/ 1 w 16"/>
                  <a:gd name="T39" fmla="*/ 1 h 1"/>
                  <a:gd name="T40" fmla="*/ 0 w 16"/>
                  <a:gd name="T41" fmla="*/ 1 h 1"/>
                  <a:gd name="T42" fmla="*/ 0 w 16"/>
                  <a:gd name="T43" fmla="*/ 1 h 1"/>
                  <a:gd name="T44" fmla="*/ 1 w 16"/>
                  <a:gd name="T45" fmla="*/ 1 h 1"/>
                  <a:gd name="T46" fmla="*/ 4 w 16"/>
                  <a:gd name="T47" fmla="*/ 1 h 1"/>
                  <a:gd name="T48" fmla="*/ 4 w 16"/>
                  <a:gd name="T49" fmla="*/ 1 h 1"/>
                  <a:gd name="T50" fmla="*/ 14 w 16"/>
                  <a:gd name="T5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1">
                    <a:moveTo>
                      <a:pt x="14" y="1"/>
                    </a:moveTo>
                    <a:cubicBezTo>
                      <a:pt x="14" y="0"/>
                      <a:pt x="14" y="0"/>
                      <a:pt x="14" y="0"/>
                    </a:cubicBezTo>
                    <a:cubicBezTo>
                      <a:pt x="14" y="0"/>
                      <a:pt x="14" y="0"/>
                      <a:pt x="14" y="0"/>
                    </a:cubicBezTo>
                    <a:cubicBezTo>
                      <a:pt x="14" y="0"/>
                      <a:pt x="14" y="0"/>
                      <a:pt x="15" y="0"/>
                    </a:cubicBezTo>
                    <a:cubicBezTo>
                      <a:pt x="15" y="0"/>
                      <a:pt x="15" y="0"/>
                      <a:pt x="16" y="0"/>
                    </a:cubicBezTo>
                    <a:cubicBezTo>
                      <a:pt x="16" y="0"/>
                      <a:pt x="16" y="0"/>
                      <a:pt x="16" y="0"/>
                    </a:cubicBezTo>
                    <a:cubicBezTo>
                      <a:pt x="16" y="0"/>
                      <a:pt x="16" y="0"/>
                      <a:pt x="16" y="0"/>
                    </a:cubicBezTo>
                    <a:cubicBezTo>
                      <a:pt x="15" y="0"/>
                      <a:pt x="15" y="0"/>
                      <a:pt x="15" y="0"/>
                    </a:cubicBezTo>
                    <a:cubicBezTo>
                      <a:pt x="14" y="0"/>
                      <a:pt x="14" y="0"/>
                      <a:pt x="14" y="0"/>
                    </a:cubicBezTo>
                    <a:cubicBezTo>
                      <a:pt x="14" y="0"/>
                      <a:pt x="13"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1" y="0"/>
                      <a:pt x="9" y="0"/>
                      <a:pt x="7" y="0"/>
                    </a:cubicBezTo>
                    <a:cubicBezTo>
                      <a:pt x="6" y="0"/>
                      <a:pt x="4" y="0"/>
                      <a:pt x="4" y="1"/>
                    </a:cubicBezTo>
                    <a:cubicBezTo>
                      <a:pt x="3" y="1"/>
                      <a:pt x="2" y="1"/>
                      <a:pt x="1" y="1"/>
                    </a:cubicBezTo>
                    <a:cubicBezTo>
                      <a:pt x="1" y="1"/>
                      <a:pt x="0" y="1"/>
                      <a:pt x="0" y="1"/>
                    </a:cubicBezTo>
                    <a:cubicBezTo>
                      <a:pt x="0" y="1"/>
                      <a:pt x="0" y="1"/>
                      <a:pt x="0" y="1"/>
                    </a:cubicBezTo>
                    <a:cubicBezTo>
                      <a:pt x="0" y="1"/>
                      <a:pt x="1" y="1"/>
                      <a:pt x="1" y="1"/>
                    </a:cubicBezTo>
                    <a:cubicBezTo>
                      <a:pt x="2" y="1"/>
                      <a:pt x="3" y="1"/>
                      <a:pt x="4" y="1"/>
                    </a:cubicBezTo>
                    <a:cubicBezTo>
                      <a:pt x="4" y="1"/>
                      <a:pt x="4" y="1"/>
                      <a:pt x="4" y="1"/>
                    </a:cubicBezTo>
                    <a:cubicBezTo>
                      <a:pt x="8" y="1"/>
                      <a:pt x="10" y="1"/>
                      <a:pt x="1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6" name="Freeform 107"/>
              <p:cNvSpPr/>
              <p:nvPr/>
            </p:nvSpPr>
            <p:spPr bwMode="auto">
              <a:xfrm>
                <a:off x="2019" y="1228"/>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7" name="Freeform 108"/>
              <p:cNvSpPr/>
              <p:nvPr/>
            </p:nvSpPr>
            <p:spPr bwMode="auto">
              <a:xfrm>
                <a:off x="2019" y="121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8" name="Freeform 109"/>
              <p:cNvSpPr/>
              <p:nvPr/>
            </p:nvSpPr>
            <p:spPr bwMode="auto">
              <a:xfrm>
                <a:off x="2023" y="1571"/>
                <a:ext cx="0" cy="4"/>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9" name="Freeform 110"/>
              <p:cNvSpPr/>
              <p:nvPr/>
            </p:nvSpPr>
            <p:spPr bwMode="auto">
              <a:xfrm>
                <a:off x="2019" y="1038"/>
                <a:ext cx="4" cy="4"/>
              </a:xfrm>
              <a:custGeom>
                <a:avLst/>
                <a:gdLst>
                  <a:gd name="T0" fmla="*/ 1 w 1"/>
                  <a:gd name="T1" fmla="*/ 0 h 1"/>
                  <a:gd name="T2" fmla="*/ 1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0" name="Freeform 111"/>
              <p:cNvSpPr/>
              <p:nvPr/>
            </p:nvSpPr>
            <p:spPr bwMode="auto">
              <a:xfrm>
                <a:off x="2011" y="1046"/>
                <a:ext cx="12" cy="5"/>
              </a:xfrm>
              <a:custGeom>
                <a:avLst/>
                <a:gdLst>
                  <a:gd name="T0" fmla="*/ 0 w 3"/>
                  <a:gd name="T1" fmla="*/ 1 h 1"/>
                  <a:gd name="T2" fmla="*/ 3 w 3"/>
                  <a:gd name="T3" fmla="*/ 1 h 1"/>
                  <a:gd name="T4" fmla="*/ 3 w 3"/>
                  <a:gd name="T5" fmla="*/ 1 h 1"/>
                  <a:gd name="T6" fmla="*/ 0 w 3"/>
                  <a:gd name="T7" fmla="*/ 1 h 1"/>
                </a:gdLst>
                <a:ahLst/>
                <a:cxnLst>
                  <a:cxn ang="0">
                    <a:pos x="T0" y="T1"/>
                  </a:cxn>
                  <a:cxn ang="0">
                    <a:pos x="T2" y="T3"/>
                  </a:cxn>
                  <a:cxn ang="0">
                    <a:pos x="T4" y="T5"/>
                  </a:cxn>
                  <a:cxn ang="0">
                    <a:pos x="T6" y="T7"/>
                  </a:cxn>
                </a:cxnLst>
                <a:rect l="0" t="0" r="r" b="b"/>
                <a:pathLst>
                  <a:path w="3" h="1">
                    <a:moveTo>
                      <a:pt x="0" y="1"/>
                    </a:moveTo>
                    <a:cubicBezTo>
                      <a:pt x="1" y="1"/>
                      <a:pt x="2" y="1"/>
                      <a:pt x="3" y="1"/>
                    </a:cubicBezTo>
                    <a:cubicBezTo>
                      <a:pt x="3" y="1"/>
                      <a:pt x="3" y="1"/>
                      <a:pt x="3" y="1"/>
                    </a:cubicBezTo>
                    <a:cubicBezTo>
                      <a:pt x="2"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1" name="Freeform 112"/>
              <p:cNvSpPr/>
              <p:nvPr/>
            </p:nvSpPr>
            <p:spPr bwMode="auto">
              <a:xfrm>
                <a:off x="2019" y="133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2" name="Freeform 113"/>
              <p:cNvSpPr/>
              <p:nvPr/>
            </p:nvSpPr>
            <p:spPr bwMode="auto">
              <a:xfrm>
                <a:off x="2019" y="1327"/>
                <a:ext cx="0" cy="4"/>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3" name="Freeform 114"/>
              <p:cNvSpPr/>
              <p:nvPr/>
            </p:nvSpPr>
            <p:spPr bwMode="auto">
              <a:xfrm>
                <a:off x="2015" y="121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4" name="Freeform 115"/>
              <p:cNvSpPr/>
              <p:nvPr/>
            </p:nvSpPr>
            <p:spPr bwMode="auto">
              <a:xfrm>
                <a:off x="2015" y="1327"/>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5" name="Freeform 116"/>
              <p:cNvSpPr/>
              <p:nvPr/>
            </p:nvSpPr>
            <p:spPr bwMode="auto">
              <a:xfrm>
                <a:off x="2015" y="1195"/>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6" name="Freeform 117"/>
              <p:cNvSpPr/>
              <p:nvPr/>
            </p:nvSpPr>
            <p:spPr bwMode="auto">
              <a:xfrm>
                <a:off x="2015" y="1327"/>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7" name="Freeform 118"/>
              <p:cNvSpPr/>
              <p:nvPr/>
            </p:nvSpPr>
            <p:spPr bwMode="auto">
              <a:xfrm>
                <a:off x="2007" y="1517"/>
                <a:ext cx="4" cy="4"/>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1" y="0"/>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8" name="Freeform 119"/>
              <p:cNvSpPr/>
              <p:nvPr/>
            </p:nvSpPr>
            <p:spPr bwMode="auto">
              <a:xfrm>
                <a:off x="2007" y="1224"/>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9" name="Freeform 120"/>
              <p:cNvSpPr/>
              <p:nvPr/>
            </p:nvSpPr>
            <p:spPr bwMode="auto">
              <a:xfrm>
                <a:off x="2007" y="1241"/>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0" name="Freeform 121"/>
              <p:cNvSpPr/>
              <p:nvPr/>
            </p:nvSpPr>
            <p:spPr bwMode="auto">
              <a:xfrm>
                <a:off x="2003" y="1517"/>
                <a:ext cx="4" cy="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1" name="Freeform 122"/>
              <p:cNvSpPr/>
              <p:nvPr/>
            </p:nvSpPr>
            <p:spPr bwMode="auto">
              <a:xfrm>
                <a:off x="2003" y="1224"/>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2" name="Freeform 123"/>
              <p:cNvSpPr/>
              <p:nvPr/>
            </p:nvSpPr>
            <p:spPr bwMode="auto">
              <a:xfrm>
                <a:off x="1998" y="15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3" name="Freeform 124"/>
              <p:cNvSpPr/>
              <p:nvPr/>
            </p:nvSpPr>
            <p:spPr bwMode="auto">
              <a:xfrm>
                <a:off x="1998" y="12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4" name="Freeform 125"/>
              <p:cNvSpPr/>
              <p:nvPr/>
            </p:nvSpPr>
            <p:spPr bwMode="auto">
              <a:xfrm>
                <a:off x="1998" y="1195"/>
                <a:ext cx="0" cy="4"/>
              </a:xfrm>
              <a:custGeom>
                <a:avLst/>
                <a:gdLst>
                  <a:gd name="T0" fmla="*/ 1 h 1"/>
                  <a:gd name="T1" fmla="*/ 0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0"/>
                      <a:pt x="0" y="0"/>
                    </a:cubicBez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5" name="Freeform 126"/>
              <p:cNvSpPr/>
              <p:nvPr/>
            </p:nvSpPr>
            <p:spPr bwMode="auto">
              <a:xfrm>
                <a:off x="1994" y="1195"/>
                <a:ext cx="4" cy="4"/>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6" name="Freeform 127"/>
              <p:cNvSpPr/>
              <p:nvPr/>
            </p:nvSpPr>
            <p:spPr bwMode="auto">
              <a:xfrm>
                <a:off x="1990" y="1212"/>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7" name="Freeform 128"/>
              <p:cNvSpPr/>
              <p:nvPr/>
            </p:nvSpPr>
            <p:spPr bwMode="auto">
              <a:xfrm>
                <a:off x="1974" y="1212"/>
                <a:ext cx="4" cy="4"/>
              </a:xfrm>
              <a:custGeom>
                <a:avLst/>
                <a:gdLst>
                  <a:gd name="T0" fmla="*/ 1 w 1"/>
                  <a:gd name="T1" fmla="*/ 1 h 1"/>
                  <a:gd name="T2" fmla="*/ 1 w 1"/>
                  <a:gd name="T3" fmla="*/ 0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1" y="0"/>
                      <a:pt x="1" y="0"/>
                      <a:pt x="1"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8" name="Freeform 129"/>
              <p:cNvSpPr/>
              <p:nvPr/>
            </p:nvSpPr>
            <p:spPr bwMode="auto">
              <a:xfrm>
                <a:off x="1974" y="1212"/>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9" name="Freeform 130"/>
              <p:cNvSpPr/>
              <p:nvPr/>
            </p:nvSpPr>
            <p:spPr bwMode="auto">
              <a:xfrm>
                <a:off x="1970" y="123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8" name="Freeform 131"/>
              <p:cNvSpPr/>
              <p:nvPr/>
            </p:nvSpPr>
            <p:spPr bwMode="auto">
              <a:xfrm>
                <a:off x="1970" y="12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9" name="Freeform 132"/>
              <p:cNvSpPr/>
              <p:nvPr/>
            </p:nvSpPr>
            <p:spPr bwMode="auto">
              <a:xfrm>
                <a:off x="1966" y="1195"/>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0" name="Freeform 133"/>
              <p:cNvSpPr/>
              <p:nvPr/>
            </p:nvSpPr>
            <p:spPr bwMode="auto">
              <a:xfrm>
                <a:off x="1966" y="159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1" name="Freeform 134"/>
              <p:cNvSpPr/>
              <p:nvPr/>
            </p:nvSpPr>
            <p:spPr bwMode="auto">
              <a:xfrm>
                <a:off x="1966" y="1249"/>
                <a:ext cx="0" cy="4"/>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2" name="Freeform 135"/>
              <p:cNvSpPr/>
              <p:nvPr/>
            </p:nvSpPr>
            <p:spPr bwMode="auto">
              <a:xfrm>
                <a:off x="1966" y="15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3" name="Freeform 136"/>
              <p:cNvSpPr/>
              <p:nvPr/>
            </p:nvSpPr>
            <p:spPr bwMode="auto">
              <a:xfrm>
                <a:off x="1962" y="123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4" name="Freeform 137"/>
              <p:cNvSpPr/>
              <p:nvPr/>
            </p:nvSpPr>
            <p:spPr bwMode="auto">
              <a:xfrm>
                <a:off x="1966" y="159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5" name="Freeform 138"/>
              <p:cNvSpPr/>
              <p:nvPr/>
            </p:nvSpPr>
            <p:spPr bwMode="auto">
              <a:xfrm>
                <a:off x="1954" y="1067"/>
                <a:ext cx="8" cy="4"/>
              </a:xfrm>
              <a:custGeom>
                <a:avLst/>
                <a:gdLst>
                  <a:gd name="T0" fmla="*/ 2 w 2"/>
                  <a:gd name="T1" fmla="*/ 1 h 1"/>
                  <a:gd name="T2" fmla="*/ 2 w 2"/>
                  <a:gd name="T3" fmla="*/ 1 h 1"/>
                  <a:gd name="T4" fmla="*/ 2 w 2"/>
                  <a:gd name="T5" fmla="*/ 1 h 1"/>
                  <a:gd name="T6" fmla="*/ 2 w 2"/>
                  <a:gd name="T7" fmla="*/ 1 h 1"/>
                  <a:gd name="T8" fmla="*/ 2 w 2"/>
                  <a:gd name="T9" fmla="*/ 1 h 1"/>
                  <a:gd name="T10" fmla="*/ 0 w 2"/>
                  <a:gd name="T11" fmla="*/ 1 h 1"/>
                  <a:gd name="T12" fmla="*/ 2 w 2"/>
                  <a:gd name="T13" fmla="*/ 1 h 1"/>
                  <a:gd name="T14" fmla="*/ 2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1"/>
                    </a:moveTo>
                    <a:cubicBezTo>
                      <a:pt x="2" y="1"/>
                      <a:pt x="2" y="1"/>
                      <a:pt x="2" y="1"/>
                    </a:cubicBezTo>
                    <a:cubicBezTo>
                      <a:pt x="2" y="1"/>
                      <a:pt x="2" y="1"/>
                      <a:pt x="2" y="1"/>
                    </a:cubicBezTo>
                    <a:cubicBezTo>
                      <a:pt x="2" y="1"/>
                      <a:pt x="2" y="1"/>
                      <a:pt x="2" y="1"/>
                    </a:cubicBezTo>
                    <a:cubicBezTo>
                      <a:pt x="2" y="1"/>
                      <a:pt x="2" y="1"/>
                      <a:pt x="2" y="1"/>
                    </a:cubicBezTo>
                    <a:cubicBezTo>
                      <a:pt x="1" y="1"/>
                      <a:pt x="1" y="0"/>
                      <a:pt x="0" y="1"/>
                    </a:cubicBezTo>
                    <a:cubicBezTo>
                      <a:pt x="0"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6" name="Freeform 139"/>
              <p:cNvSpPr/>
              <p:nvPr/>
            </p:nvSpPr>
            <p:spPr bwMode="auto">
              <a:xfrm>
                <a:off x="1962" y="15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7" name="Freeform 140"/>
              <p:cNvSpPr/>
              <p:nvPr/>
            </p:nvSpPr>
            <p:spPr bwMode="auto">
              <a:xfrm>
                <a:off x="1954" y="123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8" name="Freeform 141"/>
              <p:cNvSpPr/>
              <p:nvPr/>
            </p:nvSpPr>
            <p:spPr bwMode="auto">
              <a:xfrm>
                <a:off x="1949" y="1228"/>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9" name="Freeform 142"/>
              <p:cNvSpPr/>
              <p:nvPr/>
            </p:nvSpPr>
            <p:spPr bwMode="auto">
              <a:xfrm>
                <a:off x="1949" y="1249"/>
                <a:ext cx="5"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0" name="Freeform 143"/>
              <p:cNvSpPr/>
              <p:nvPr/>
            </p:nvSpPr>
            <p:spPr bwMode="auto">
              <a:xfrm>
                <a:off x="1949" y="1261"/>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1" name="Freeform 144"/>
              <p:cNvSpPr/>
              <p:nvPr/>
            </p:nvSpPr>
            <p:spPr bwMode="auto">
              <a:xfrm>
                <a:off x="1945" y="1249"/>
                <a:ext cx="4"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0"/>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2" name="Freeform 145"/>
              <p:cNvSpPr/>
              <p:nvPr/>
            </p:nvSpPr>
            <p:spPr bwMode="auto">
              <a:xfrm>
                <a:off x="1945" y="1261"/>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3" name="Freeform 146"/>
              <p:cNvSpPr/>
              <p:nvPr/>
            </p:nvSpPr>
            <p:spPr bwMode="auto">
              <a:xfrm>
                <a:off x="1925" y="1071"/>
                <a:ext cx="20" cy="4"/>
              </a:xfrm>
              <a:custGeom>
                <a:avLst/>
                <a:gdLst>
                  <a:gd name="T0" fmla="*/ 3 w 5"/>
                  <a:gd name="T1" fmla="*/ 1 h 1"/>
                  <a:gd name="T2" fmla="*/ 3 w 5"/>
                  <a:gd name="T3" fmla="*/ 1 h 1"/>
                  <a:gd name="T4" fmla="*/ 3 w 5"/>
                  <a:gd name="T5" fmla="*/ 1 h 1"/>
                  <a:gd name="T6" fmla="*/ 3 w 5"/>
                  <a:gd name="T7" fmla="*/ 1 h 1"/>
                  <a:gd name="T8" fmla="*/ 3 w 5"/>
                  <a:gd name="T9" fmla="*/ 1 h 1"/>
                  <a:gd name="T10" fmla="*/ 4 w 5"/>
                  <a:gd name="T11" fmla="*/ 1 h 1"/>
                  <a:gd name="T12" fmla="*/ 4 w 5"/>
                  <a:gd name="T13" fmla="*/ 1 h 1"/>
                  <a:gd name="T14" fmla="*/ 5 w 5"/>
                  <a:gd name="T15" fmla="*/ 1 h 1"/>
                  <a:gd name="T16" fmla="*/ 5 w 5"/>
                  <a:gd name="T17" fmla="*/ 0 h 1"/>
                  <a:gd name="T18" fmla="*/ 5 w 5"/>
                  <a:gd name="T19" fmla="*/ 0 h 1"/>
                  <a:gd name="T20" fmla="*/ 4 w 5"/>
                  <a:gd name="T21" fmla="*/ 0 h 1"/>
                  <a:gd name="T22" fmla="*/ 4 w 5"/>
                  <a:gd name="T23" fmla="*/ 0 h 1"/>
                  <a:gd name="T24" fmla="*/ 4 w 5"/>
                  <a:gd name="T25" fmla="*/ 0 h 1"/>
                  <a:gd name="T26" fmla="*/ 3 w 5"/>
                  <a:gd name="T27" fmla="*/ 1 h 1"/>
                  <a:gd name="T28" fmla="*/ 1 w 5"/>
                  <a:gd name="T29" fmla="*/ 1 h 1"/>
                  <a:gd name="T30" fmla="*/ 0 w 5"/>
                  <a:gd name="T31" fmla="*/ 1 h 1"/>
                  <a:gd name="T32" fmla="*/ 0 w 5"/>
                  <a:gd name="T33" fmla="*/ 1 h 1"/>
                  <a:gd name="T34" fmla="*/ 0 w 5"/>
                  <a:gd name="T35" fmla="*/ 1 h 1"/>
                  <a:gd name="T36" fmla="*/ 0 w 5"/>
                  <a:gd name="T37" fmla="*/ 1 h 1"/>
                  <a:gd name="T38" fmla="*/ 1 w 5"/>
                  <a:gd name="T39" fmla="*/ 1 h 1"/>
                  <a:gd name="T40" fmla="*/ 3 w 5"/>
                  <a:gd name="T4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1">
                    <a:moveTo>
                      <a:pt x="3" y="1"/>
                    </a:moveTo>
                    <a:cubicBezTo>
                      <a:pt x="3" y="1"/>
                      <a:pt x="3" y="1"/>
                      <a:pt x="3" y="1"/>
                    </a:cubicBezTo>
                    <a:cubicBezTo>
                      <a:pt x="3" y="1"/>
                      <a:pt x="3" y="1"/>
                      <a:pt x="3" y="1"/>
                    </a:cubicBezTo>
                    <a:cubicBezTo>
                      <a:pt x="3" y="1"/>
                      <a:pt x="3" y="1"/>
                      <a:pt x="3" y="1"/>
                    </a:cubicBezTo>
                    <a:cubicBezTo>
                      <a:pt x="3" y="1"/>
                      <a:pt x="3" y="1"/>
                      <a:pt x="3" y="1"/>
                    </a:cubicBezTo>
                    <a:cubicBezTo>
                      <a:pt x="3" y="1"/>
                      <a:pt x="4" y="1"/>
                      <a:pt x="4" y="1"/>
                    </a:cubicBezTo>
                    <a:cubicBezTo>
                      <a:pt x="4" y="1"/>
                      <a:pt x="4" y="1"/>
                      <a:pt x="4" y="1"/>
                    </a:cubicBezTo>
                    <a:cubicBezTo>
                      <a:pt x="4" y="1"/>
                      <a:pt x="5" y="1"/>
                      <a:pt x="5" y="1"/>
                    </a:cubicBezTo>
                    <a:cubicBezTo>
                      <a:pt x="5" y="1"/>
                      <a:pt x="5" y="1"/>
                      <a:pt x="5" y="0"/>
                    </a:cubicBezTo>
                    <a:cubicBezTo>
                      <a:pt x="5" y="0"/>
                      <a:pt x="5" y="0"/>
                      <a:pt x="5" y="0"/>
                    </a:cubicBezTo>
                    <a:cubicBezTo>
                      <a:pt x="5" y="0"/>
                      <a:pt x="4" y="0"/>
                      <a:pt x="4" y="0"/>
                    </a:cubicBezTo>
                    <a:cubicBezTo>
                      <a:pt x="4" y="0"/>
                      <a:pt x="4" y="0"/>
                      <a:pt x="4" y="0"/>
                    </a:cubicBezTo>
                    <a:cubicBezTo>
                      <a:pt x="4" y="0"/>
                      <a:pt x="4" y="0"/>
                      <a:pt x="4" y="0"/>
                    </a:cubicBezTo>
                    <a:cubicBezTo>
                      <a:pt x="4" y="0"/>
                      <a:pt x="2" y="0"/>
                      <a:pt x="3" y="1"/>
                    </a:cubicBezTo>
                    <a:cubicBezTo>
                      <a:pt x="2" y="1"/>
                      <a:pt x="1" y="1"/>
                      <a:pt x="1"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4" name="Freeform 147"/>
              <p:cNvSpPr/>
              <p:nvPr/>
            </p:nvSpPr>
            <p:spPr bwMode="auto">
              <a:xfrm>
                <a:off x="1941" y="12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5" name="Freeform 148"/>
              <p:cNvSpPr/>
              <p:nvPr/>
            </p:nvSpPr>
            <p:spPr bwMode="auto">
              <a:xfrm>
                <a:off x="1937" y="1026"/>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6" name="Freeform 149"/>
              <p:cNvSpPr/>
              <p:nvPr/>
            </p:nvSpPr>
            <p:spPr bwMode="auto">
              <a:xfrm>
                <a:off x="1892" y="1022"/>
                <a:ext cx="45" cy="8"/>
              </a:xfrm>
              <a:custGeom>
                <a:avLst/>
                <a:gdLst>
                  <a:gd name="T0" fmla="*/ 4 w 11"/>
                  <a:gd name="T1" fmla="*/ 1 h 2"/>
                  <a:gd name="T2" fmla="*/ 8 w 11"/>
                  <a:gd name="T3" fmla="*/ 1 h 2"/>
                  <a:gd name="T4" fmla="*/ 8 w 11"/>
                  <a:gd name="T5" fmla="*/ 1 h 2"/>
                  <a:gd name="T6" fmla="*/ 8 w 11"/>
                  <a:gd name="T7" fmla="*/ 1 h 2"/>
                  <a:gd name="T8" fmla="*/ 8 w 11"/>
                  <a:gd name="T9" fmla="*/ 1 h 2"/>
                  <a:gd name="T10" fmla="*/ 10 w 11"/>
                  <a:gd name="T11" fmla="*/ 1 h 2"/>
                  <a:gd name="T12" fmla="*/ 11 w 11"/>
                  <a:gd name="T13" fmla="*/ 1 h 2"/>
                  <a:gd name="T14" fmla="*/ 11 w 11"/>
                  <a:gd name="T15" fmla="*/ 1 h 2"/>
                  <a:gd name="T16" fmla="*/ 11 w 11"/>
                  <a:gd name="T17" fmla="*/ 0 h 2"/>
                  <a:gd name="T18" fmla="*/ 9 w 11"/>
                  <a:gd name="T19" fmla="*/ 0 h 2"/>
                  <a:gd name="T20" fmla="*/ 8 w 11"/>
                  <a:gd name="T21" fmla="*/ 1 h 2"/>
                  <a:gd name="T22" fmla="*/ 8 w 11"/>
                  <a:gd name="T23" fmla="*/ 0 h 2"/>
                  <a:gd name="T24" fmla="*/ 8 w 11"/>
                  <a:gd name="T25" fmla="*/ 1 h 2"/>
                  <a:gd name="T26" fmla="*/ 8 w 11"/>
                  <a:gd name="T27" fmla="*/ 0 h 2"/>
                  <a:gd name="T28" fmla="*/ 8 w 11"/>
                  <a:gd name="T29" fmla="*/ 1 h 2"/>
                  <a:gd name="T30" fmla="*/ 8 w 11"/>
                  <a:gd name="T31" fmla="*/ 1 h 2"/>
                  <a:gd name="T32" fmla="*/ 8 w 11"/>
                  <a:gd name="T33" fmla="*/ 1 h 2"/>
                  <a:gd name="T34" fmla="*/ 8 w 11"/>
                  <a:gd name="T35" fmla="*/ 1 h 2"/>
                  <a:gd name="T36" fmla="*/ 8 w 11"/>
                  <a:gd name="T37" fmla="*/ 1 h 2"/>
                  <a:gd name="T38" fmla="*/ 8 w 11"/>
                  <a:gd name="T39" fmla="*/ 1 h 2"/>
                  <a:gd name="T40" fmla="*/ 8 w 11"/>
                  <a:gd name="T41" fmla="*/ 1 h 2"/>
                  <a:gd name="T42" fmla="*/ 8 w 11"/>
                  <a:gd name="T43" fmla="*/ 1 h 2"/>
                  <a:gd name="T44" fmla="*/ 6 w 11"/>
                  <a:gd name="T45" fmla="*/ 1 h 2"/>
                  <a:gd name="T46" fmla="*/ 6 w 11"/>
                  <a:gd name="T47" fmla="*/ 1 h 2"/>
                  <a:gd name="T48" fmla="*/ 6 w 11"/>
                  <a:gd name="T49" fmla="*/ 1 h 2"/>
                  <a:gd name="T50" fmla="*/ 5 w 11"/>
                  <a:gd name="T51" fmla="*/ 1 h 2"/>
                  <a:gd name="T52" fmla="*/ 4 w 11"/>
                  <a:gd name="T53" fmla="*/ 1 h 2"/>
                  <a:gd name="T54" fmla="*/ 4 w 11"/>
                  <a:gd name="T55" fmla="*/ 1 h 2"/>
                  <a:gd name="T56" fmla="*/ 4 w 11"/>
                  <a:gd name="T57" fmla="*/ 1 h 2"/>
                  <a:gd name="T58" fmla="*/ 4 w 11"/>
                  <a:gd name="T59" fmla="*/ 1 h 2"/>
                  <a:gd name="T60" fmla="*/ 2 w 11"/>
                  <a:gd name="T61" fmla="*/ 1 h 2"/>
                  <a:gd name="T62" fmla="*/ 2 w 11"/>
                  <a:gd name="T63" fmla="*/ 1 h 2"/>
                  <a:gd name="T64" fmla="*/ 1 w 11"/>
                  <a:gd name="T65" fmla="*/ 1 h 2"/>
                  <a:gd name="T66" fmla="*/ 0 w 11"/>
                  <a:gd name="T67" fmla="*/ 1 h 2"/>
                  <a:gd name="T68" fmla="*/ 0 w 11"/>
                  <a:gd name="T69" fmla="*/ 1 h 2"/>
                  <a:gd name="T70" fmla="*/ 0 w 11"/>
                  <a:gd name="T71" fmla="*/ 1 h 2"/>
                  <a:gd name="T72" fmla="*/ 0 w 11"/>
                  <a:gd name="T73" fmla="*/ 1 h 2"/>
                  <a:gd name="T74" fmla="*/ 1 w 11"/>
                  <a:gd name="T75" fmla="*/ 1 h 2"/>
                  <a:gd name="T76" fmla="*/ 2 w 11"/>
                  <a:gd name="T77" fmla="*/ 1 h 2"/>
                  <a:gd name="T78" fmla="*/ 3 w 11"/>
                  <a:gd name="T79" fmla="*/ 2 h 2"/>
                  <a:gd name="T80" fmla="*/ 4 w 11"/>
                  <a:gd name="T81" fmla="*/ 1 h 2"/>
                  <a:gd name="T82" fmla="*/ 4 w 11"/>
                  <a:gd name="T8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 h="2">
                    <a:moveTo>
                      <a:pt x="4" y="1"/>
                    </a:moveTo>
                    <a:cubicBezTo>
                      <a:pt x="5" y="2"/>
                      <a:pt x="7" y="1"/>
                      <a:pt x="8" y="1"/>
                    </a:cubicBezTo>
                    <a:cubicBezTo>
                      <a:pt x="8" y="1"/>
                      <a:pt x="8" y="1"/>
                      <a:pt x="8" y="1"/>
                    </a:cubicBezTo>
                    <a:cubicBezTo>
                      <a:pt x="8" y="1"/>
                      <a:pt x="8" y="1"/>
                      <a:pt x="8" y="1"/>
                    </a:cubicBezTo>
                    <a:cubicBezTo>
                      <a:pt x="8" y="1"/>
                      <a:pt x="8" y="1"/>
                      <a:pt x="8" y="1"/>
                    </a:cubicBezTo>
                    <a:cubicBezTo>
                      <a:pt x="9" y="1"/>
                      <a:pt x="9" y="1"/>
                      <a:pt x="10" y="1"/>
                    </a:cubicBezTo>
                    <a:cubicBezTo>
                      <a:pt x="10" y="1"/>
                      <a:pt x="11" y="1"/>
                      <a:pt x="11" y="1"/>
                    </a:cubicBezTo>
                    <a:cubicBezTo>
                      <a:pt x="11" y="1"/>
                      <a:pt x="11" y="1"/>
                      <a:pt x="11" y="1"/>
                    </a:cubicBezTo>
                    <a:cubicBezTo>
                      <a:pt x="11" y="1"/>
                      <a:pt x="11" y="0"/>
                      <a:pt x="11" y="0"/>
                    </a:cubicBezTo>
                    <a:cubicBezTo>
                      <a:pt x="11" y="0"/>
                      <a:pt x="10" y="0"/>
                      <a:pt x="9" y="0"/>
                    </a:cubicBezTo>
                    <a:cubicBezTo>
                      <a:pt x="9" y="1"/>
                      <a:pt x="9" y="1"/>
                      <a:pt x="8" y="1"/>
                    </a:cubicBezTo>
                    <a:cubicBezTo>
                      <a:pt x="8" y="0"/>
                      <a:pt x="8" y="0"/>
                      <a:pt x="8" y="0"/>
                    </a:cubicBezTo>
                    <a:cubicBezTo>
                      <a:pt x="8" y="1"/>
                      <a:pt x="8" y="1"/>
                      <a:pt x="8" y="1"/>
                    </a:cubicBezTo>
                    <a:cubicBezTo>
                      <a:pt x="8" y="0"/>
                      <a:pt x="8" y="0"/>
                      <a:pt x="8" y="0"/>
                    </a:cubicBezTo>
                    <a:cubicBezTo>
                      <a:pt x="8" y="0"/>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0"/>
                      <a:pt x="6" y="0"/>
                      <a:pt x="6" y="1"/>
                    </a:cubicBezTo>
                    <a:cubicBezTo>
                      <a:pt x="6" y="1"/>
                      <a:pt x="5" y="1"/>
                      <a:pt x="6" y="1"/>
                    </a:cubicBezTo>
                    <a:cubicBezTo>
                      <a:pt x="6" y="1"/>
                      <a:pt x="6" y="1"/>
                      <a:pt x="6" y="1"/>
                    </a:cubicBezTo>
                    <a:cubicBezTo>
                      <a:pt x="6" y="1"/>
                      <a:pt x="6" y="1"/>
                      <a:pt x="5" y="1"/>
                    </a:cubicBezTo>
                    <a:cubicBezTo>
                      <a:pt x="5" y="1"/>
                      <a:pt x="4" y="1"/>
                      <a:pt x="4" y="1"/>
                    </a:cubicBezTo>
                    <a:cubicBezTo>
                      <a:pt x="4" y="1"/>
                      <a:pt x="4" y="1"/>
                      <a:pt x="4" y="1"/>
                    </a:cubicBezTo>
                    <a:cubicBezTo>
                      <a:pt x="4" y="1"/>
                      <a:pt x="4" y="1"/>
                      <a:pt x="4" y="1"/>
                    </a:cubicBezTo>
                    <a:cubicBezTo>
                      <a:pt x="4" y="1"/>
                      <a:pt x="4" y="1"/>
                      <a:pt x="4" y="1"/>
                    </a:cubicBezTo>
                    <a:cubicBezTo>
                      <a:pt x="3" y="1"/>
                      <a:pt x="3" y="1"/>
                      <a:pt x="2" y="1"/>
                    </a:cubicBezTo>
                    <a:cubicBezTo>
                      <a:pt x="2" y="1"/>
                      <a:pt x="2" y="1"/>
                      <a:pt x="2" y="1"/>
                    </a:cubicBezTo>
                    <a:cubicBezTo>
                      <a:pt x="2" y="1"/>
                      <a:pt x="1" y="1"/>
                      <a:pt x="1" y="1"/>
                    </a:cubicBezTo>
                    <a:cubicBezTo>
                      <a:pt x="1" y="1"/>
                      <a:pt x="0" y="1"/>
                      <a:pt x="0" y="1"/>
                    </a:cubicBezTo>
                    <a:cubicBezTo>
                      <a:pt x="0" y="1"/>
                      <a:pt x="0" y="1"/>
                      <a:pt x="0" y="1"/>
                    </a:cubicBezTo>
                    <a:cubicBezTo>
                      <a:pt x="0" y="1"/>
                      <a:pt x="0" y="1"/>
                      <a:pt x="0" y="1"/>
                    </a:cubicBezTo>
                    <a:cubicBezTo>
                      <a:pt x="0" y="1"/>
                      <a:pt x="0" y="1"/>
                      <a:pt x="0" y="1"/>
                    </a:cubicBezTo>
                    <a:cubicBezTo>
                      <a:pt x="0" y="1"/>
                      <a:pt x="1" y="1"/>
                      <a:pt x="1" y="1"/>
                    </a:cubicBezTo>
                    <a:cubicBezTo>
                      <a:pt x="1" y="1"/>
                      <a:pt x="2" y="1"/>
                      <a:pt x="2" y="1"/>
                    </a:cubicBezTo>
                    <a:cubicBezTo>
                      <a:pt x="3" y="2"/>
                      <a:pt x="3" y="2"/>
                      <a:pt x="3" y="2"/>
                    </a:cubicBezTo>
                    <a:cubicBezTo>
                      <a:pt x="3" y="2"/>
                      <a:pt x="4" y="2"/>
                      <a:pt x="4" y="1"/>
                    </a:cubicBezTo>
                    <a:cubicBezTo>
                      <a:pt x="4" y="1"/>
                      <a:pt x="4"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7" name="Freeform 150"/>
              <p:cNvSpPr/>
              <p:nvPr/>
            </p:nvSpPr>
            <p:spPr bwMode="auto">
              <a:xfrm>
                <a:off x="1929" y="1249"/>
                <a:ext cx="8" cy="4"/>
              </a:xfrm>
              <a:custGeom>
                <a:avLst/>
                <a:gdLst>
                  <a:gd name="T0" fmla="*/ 1 w 2"/>
                  <a:gd name="T1" fmla="*/ 1 h 1"/>
                  <a:gd name="T2" fmla="*/ 2 w 2"/>
                  <a:gd name="T3" fmla="*/ 1 h 1"/>
                  <a:gd name="T4" fmla="*/ 2 w 2"/>
                  <a:gd name="T5" fmla="*/ 0 h 1"/>
                  <a:gd name="T6" fmla="*/ 1 w 2"/>
                  <a:gd name="T7" fmla="*/ 0 h 1"/>
                  <a:gd name="T8" fmla="*/ 1 w 2"/>
                  <a:gd name="T9" fmla="*/ 0 h 1"/>
                  <a:gd name="T10" fmla="*/ 1 w 2"/>
                  <a:gd name="T11" fmla="*/ 0 h 1"/>
                  <a:gd name="T12" fmla="*/ 0 w 2"/>
                  <a:gd name="T13" fmla="*/ 1 h 1"/>
                  <a:gd name="T14" fmla="*/ 1 w 2"/>
                  <a:gd name="T15" fmla="*/ 1 h 1"/>
                  <a:gd name="T16" fmla="*/ 1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1" y="1"/>
                    </a:moveTo>
                    <a:cubicBezTo>
                      <a:pt x="1" y="1"/>
                      <a:pt x="1" y="1"/>
                      <a:pt x="2" y="1"/>
                    </a:cubicBezTo>
                    <a:cubicBezTo>
                      <a:pt x="2" y="1"/>
                      <a:pt x="2" y="1"/>
                      <a:pt x="2" y="0"/>
                    </a:cubicBezTo>
                    <a:cubicBezTo>
                      <a:pt x="2" y="0"/>
                      <a:pt x="2" y="0"/>
                      <a:pt x="1" y="0"/>
                    </a:cubicBezTo>
                    <a:cubicBezTo>
                      <a:pt x="1" y="0"/>
                      <a:pt x="1" y="0"/>
                      <a:pt x="1" y="0"/>
                    </a:cubicBezTo>
                    <a:cubicBezTo>
                      <a:pt x="1" y="0"/>
                      <a:pt x="1" y="0"/>
                      <a:pt x="1" y="0"/>
                    </a:cubicBezTo>
                    <a:cubicBezTo>
                      <a:pt x="1" y="0"/>
                      <a:pt x="1" y="0"/>
                      <a:pt x="0"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8" name="Freeform 151"/>
              <p:cNvSpPr/>
              <p:nvPr/>
            </p:nvSpPr>
            <p:spPr bwMode="auto">
              <a:xfrm>
                <a:off x="1933" y="119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9" name="Freeform 152"/>
              <p:cNvSpPr/>
              <p:nvPr/>
            </p:nvSpPr>
            <p:spPr bwMode="auto">
              <a:xfrm>
                <a:off x="1929" y="123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0" name="Freeform 153"/>
              <p:cNvSpPr/>
              <p:nvPr/>
            </p:nvSpPr>
            <p:spPr bwMode="auto">
              <a:xfrm>
                <a:off x="1925" y="1030"/>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1" name="Freeform 154"/>
              <p:cNvSpPr/>
              <p:nvPr/>
            </p:nvSpPr>
            <p:spPr bwMode="auto">
              <a:xfrm>
                <a:off x="1921" y="1592"/>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2" name="Freeform 155"/>
              <p:cNvSpPr/>
              <p:nvPr/>
            </p:nvSpPr>
            <p:spPr bwMode="auto">
              <a:xfrm>
                <a:off x="1921" y="10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3" name="Freeform 156"/>
              <p:cNvSpPr/>
              <p:nvPr/>
            </p:nvSpPr>
            <p:spPr bwMode="auto">
              <a:xfrm>
                <a:off x="1921" y="15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4" name="Freeform 157"/>
              <p:cNvSpPr/>
              <p:nvPr/>
            </p:nvSpPr>
            <p:spPr bwMode="auto">
              <a:xfrm>
                <a:off x="1917" y="124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5" name="Freeform 158"/>
              <p:cNvSpPr/>
              <p:nvPr/>
            </p:nvSpPr>
            <p:spPr bwMode="auto">
              <a:xfrm>
                <a:off x="1909" y="1034"/>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6" name="Freeform 159"/>
              <p:cNvSpPr/>
              <p:nvPr/>
            </p:nvSpPr>
            <p:spPr bwMode="auto">
              <a:xfrm>
                <a:off x="1909" y="1269"/>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7" name="Freeform 160"/>
              <p:cNvSpPr/>
              <p:nvPr/>
            </p:nvSpPr>
            <p:spPr bwMode="auto">
              <a:xfrm>
                <a:off x="1909" y="159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8" name="Freeform 161"/>
              <p:cNvSpPr/>
              <p:nvPr/>
            </p:nvSpPr>
            <p:spPr bwMode="auto">
              <a:xfrm>
                <a:off x="1904" y="1269"/>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9" name="Freeform 162"/>
              <p:cNvSpPr/>
              <p:nvPr/>
            </p:nvSpPr>
            <p:spPr bwMode="auto">
              <a:xfrm>
                <a:off x="1904" y="1001"/>
                <a:ext cx="5"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0" name="Freeform 163"/>
              <p:cNvSpPr/>
              <p:nvPr/>
            </p:nvSpPr>
            <p:spPr bwMode="auto">
              <a:xfrm>
                <a:off x="1900" y="1261"/>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1" name="Freeform 164"/>
              <p:cNvSpPr/>
              <p:nvPr/>
            </p:nvSpPr>
            <p:spPr bwMode="auto">
              <a:xfrm>
                <a:off x="1900" y="126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2" name="Freeform 165"/>
              <p:cNvSpPr/>
              <p:nvPr/>
            </p:nvSpPr>
            <p:spPr bwMode="auto">
              <a:xfrm>
                <a:off x="1900" y="1261"/>
                <a:ext cx="0" cy="4"/>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3" name="Freeform 166"/>
              <p:cNvSpPr/>
              <p:nvPr/>
            </p:nvSpPr>
            <p:spPr bwMode="auto">
              <a:xfrm>
                <a:off x="1896" y="126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4" name="Freeform 167"/>
              <p:cNvSpPr/>
              <p:nvPr/>
            </p:nvSpPr>
            <p:spPr bwMode="auto">
              <a:xfrm>
                <a:off x="1892" y="1261"/>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5" name="Freeform 168"/>
              <p:cNvSpPr/>
              <p:nvPr/>
            </p:nvSpPr>
            <p:spPr bwMode="auto">
              <a:xfrm>
                <a:off x="1888" y="1269"/>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6" name="Freeform 169"/>
              <p:cNvSpPr/>
              <p:nvPr/>
            </p:nvSpPr>
            <p:spPr bwMode="auto">
              <a:xfrm>
                <a:off x="1880" y="1286"/>
                <a:ext cx="4" cy="0"/>
              </a:xfrm>
              <a:custGeom>
                <a:avLst/>
                <a:gdLst>
                  <a:gd name="T0" fmla="*/ 0 w 1"/>
                  <a:gd name="T1" fmla="*/ 0 w 1"/>
                  <a:gd name="T2" fmla="*/ 1 w 1"/>
                  <a:gd name="T3" fmla="*/ 1 w 1"/>
                  <a:gd name="T4" fmla="*/ 1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7" name="Freeform 170"/>
              <p:cNvSpPr/>
              <p:nvPr/>
            </p:nvSpPr>
            <p:spPr bwMode="auto">
              <a:xfrm>
                <a:off x="1884" y="1286"/>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8" name="Freeform 171"/>
              <p:cNvSpPr/>
              <p:nvPr/>
            </p:nvSpPr>
            <p:spPr bwMode="auto">
              <a:xfrm>
                <a:off x="1880" y="1199"/>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9" name="Freeform 172"/>
              <p:cNvSpPr/>
              <p:nvPr/>
            </p:nvSpPr>
            <p:spPr bwMode="auto">
              <a:xfrm>
                <a:off x="1880" y="1261"/>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0" name="Freeform 173"/>
              <p:cNvSpPr/>
              <p:nvPr/>
            </p:nvSpPr>
            <p:spPr bwMode="auto">
              <a:xfrm>
                <a:off x="1876" y="1261"/>
                <a:ext cx="4" cy="4"/>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0"/>
                      <a:pt x="1" y="0"/>
                    </a:cubicBezTo>
                    <a:cubicBezTo>
                      <a:pt x="1"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1" name="Freeform 174"/>
              <p:cNvSpPr/>
              <p:nvPr/>
            </p:nvSpPr>
            <p:spPr bwMode="auto">
              <a:xfrm>
                <a:off x="1876" y="100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2" name="Freeform 175"/>
              <p:cNvSpPr/>
              <p:nvPr/>
            </p:nvSpPr>
            <p:spPr bwMode="auto">
              <a:xfrm>
                <a:off x="1872" y="100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3" name="Freeform 176"/>
              <p:cNvSpPr/>
              <p:nvPr/>
            </p:nvSpPr>
            <p:spPr bwMode="auto">
              <a:xfrm>
                <a:off x="1872" y="1588"/>
                <a:ext cx="4"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4" name="Freeform 177"/>
              <p:cNvSpPr/>
              <p:nvPr/>
            </p:nvSpPr>
            <p:spPr bwMode="auto">
              <a:xfrm>
                <a:off x="1872" y="12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5" name="Freeform 178"/>
              <p:cNvSpPr/>
              <p:nvPr/>
            </p:nvSpPr>
            <p:spPr bwMode="auto">
              <a:xfrm>
                <a:off x="1860" y="1013"/>
                <a:ext cx="4"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6" name="Freeform 179"/>
              <p:cNvSpPr/>
              <p:nvPr/>
            </p:nvSpPr>
            <p:spPr bwMode="auto">
              <a:xfrm>
                <a:off x="1855" y="15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7" name="Freeform 180"/>
              <p:cNvSpPr/>
              <p:nvPr/>
            </p:nvSpPr>
            <p:spPr bwMode="auto">
              <a:xfrm>
                <a:off x="1839" y="1013"/>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8" name="Freeform 181"/>
              <p:cNvSpPr/>
              <p:nvPr/>
            </p:nvSpPr>
            <p:spPr bwMode="auto">
              <a:xfrm>
                <a:off x="1839" y="15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9" name="Freeform 182"/>
              <p:cNvSpPr/>
              <p:nvPr/>
            </p:nvSpPr>
            <p:spPr bwMode="auto">
              <a:xfrm>
                <a:off x="1827" y="1166"/>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0" name="Freeform 183"/>
              <p:cNvSpPr/>
              <p:nvPr/>
            </p:nvSpPr>
            <p:spPr bwMode="auto">
              <a:xfrm>
                <a:off x="1823" y="1170"/>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1" name="Freeform 184"/>
              <p:cNvSpPr/>
              <p:nvPr/>
            </p:nvSpPr>
            <p:spPr bwMode="auto">
              <a:xfrm>
                <a:off x="1806" y="15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2" name="Freeform 185"/>
              <p:cNvSpPr/>
              <p:nvPr/>
            </p:nvSpPr>
            <p:spPr bwMode="auto">
              <a:xfrm>
                <a:off x="1798" y="1588"/>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3" name="Freeform 186"/>
              <p:cNvSpPr/>
              <p:nvPr/>
            </p:nvSpPr>
            <p:spPr bwMode="auto">
              <a:xfrm>
                <a:off x="1794" y="1174"/>
                <a:ext cx="4"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4" name="Freeform 187"/>
              <p:cNvSpPr/>
              <p:nvPr/>
            </p:nvSpPr>
            <p:spPr bwMode="auto">
              <a:xfrm>
                <a:off x="1790" y="1588"/>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5" name="Freeform 188"/>
              <p:cNvSpPr/>
              <p:nvPr/>
            </p:nvSpPr>
            <p:spPr bwMode="auto">
              <a:xfrm>
                <a:off x="1757" y="1575"/>
                <a:ext cx="5"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6" name="Freeform 189"/>
              <p:cNvSpPr/>
              <p:nvPr/>
            </p:nvSpPr>
            <p:spPr bwMode="auto">
              <a:xfrm>
                <a:off x="1745" y="116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7" name="Freeform 190"/>
              <p:cNvSpPr/>
              <p:nvPr/>
            </p:nvSpPr>
            <p:spPr bwMode="auto">
              <a:xfrm>
                <a:off x="1741" y="1579"/>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8" name="Freeform 191"/>
              <p:cNvSpPr/>
              <p:nvPr/>
            </p:nvSpPr>
            <p:spPr bwMode="auto">
              <a:xfrm>
                <a:off x="1741" y="15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9" name="Freeform 192"/>
              <p:cNvSpPr/>
              <p:nvPr/>
            </p:nvSpPr>
            <p:spPr bwMode="auto">
              <a:xfrm>
                <a:off x="1725" y="1588"/>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0" name="Freeform 193"/>
              <p:cNvSpPr/>
              <p:nvPr/>
            </p:nvSpPr>
            <p:spPr bwMode="auto">
              <a:xfrm>
                <a:off x="1721" y="1588"/>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1" name="Freeform 194"/>
              <p:cNvSpPr/>
              <p:nvPr/>
            </p:nvSpPr>
            <p:spPr bwMode="auto">
              <a:xfrm>
                <a:off x="1717" y="1158"/>
                <a:ext cx="8"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1" y="0"/>
                      <a:pt x="2"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2" name="Freeform 195"/>
              <p:cNvSpPr/>
              <p:nvPr/>
            </p:nvSpPr>
            <p:spPr bwMode="auto">
              <a:xfrm>
                <a:off x="1717" y="1567"/>
                <a:ext cx="0" cy="4"/>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1"/>
                      <a:pt x="0" y="1"/>
                    </a:cubicBezTo>
                    <a:cubicBezTo>
                      <a:pt x="0" y="1"/>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3" name="Freeform 196"/>
              <p:cNvSpPr/>
              <p:nvPr/>
            </p:nvSpPr>
            <p:spPr bwMode="auto">
              <a:xfrm>
                <a:off x="1713" y="1567"/>
                <a:ext cx="0" cy="4"/>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4" name="Oval 197"/>
              <p:cNvSpPr>
                <a:spLocks noChangeArrowheads="1"/>
              </p:cNvSpPr>
              <p:nvPr/>
            </p:nvSpPr>
            <p:spPr bwMode="auto">
              <a:xfrm>
                <a:off x="1700" y="115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5" name="Freeform 198"/>
              <p:cNvSpPr/>
              <p:nvPr/>
            </p:nvSpPr>
            <p:spPr bwMode="auto">
              <a:xfrm>
                <a:off x="1696" y="11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6" name="Freeform 199"/>
              <p:cNvSpPr/>
              <p:nvPr/>
            </p:nvSpPr>
            <p:spPr bwMode="auto">
              <a:xfrm>
                <a:off x="1692" y="1571"/>
                <a:ext cx="4" cy="4"/>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1" y="1"/>
                    </a:cubicBez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7" name="Freeform 200"/>
              <p:cNvSpPr/>
              <p:nvPr/>
            </p:nvSpPr>
            <p:spPr bwMode="auto">
              <a:xfrm>
                <a:off x="1688" y="1571"/>
                <a:ext cx="4" cy="4"/>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0"/>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8" name="Freeform 201"/>
              <p:cNvSpPr/>
              <p:nvPr/>
            </p:nvSpPr>
            <p:spPr bwMode="auto">
              <a:xfrm>
                <a:off x="1684" y="1571"/>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9" name="Freeform 202"/>
              <p:cNvSpPr/>
              <p:nvPr/>
            </p:nvSpPr>
            <p:spPr bwMode="auto">
              <a:xfrm>
                <a:off x="1668" y="1567"/>
                <a:ext cx="12" cy="8"/>
              </a:xfrm>
              <a:custGeom>
                <a:avLst/>
                <a:gdLst>
                  <a:gd name="T0" fmla="*/ 2 w 3"/>
                  <a:gd name="T1" fmla="*/ 0 h 2"/>
                  <a:gd name="T2" fmla="*/ 2 w 3"/>
                  <a:gd name="T3" fmla="*/ 0 h 2"/>
                  <a:gd name="T4" fmla="*/ 2 w 3"/>
                  <a:gd name="T5" fmla="*/ 0 h 2"/>
                  <a:gd name="T6" fmla="*/ 2 w 3"/>
                  <a:gd name="T7" fmla="*/ 0 h 2"/>
                  <a:gd name="T8" fmla="*/ 3 w 3"/>
                  <a:gd name="T9" fmla="*/ 1 h 2"/>
                  <a:gd name="T10" fmla="*/ 3 w 3"/>
                  <a:gd name="T11" fmla="*/ 1 h 2"/>
                  <a:gd name="T12" fmla="*/ 1 w 3"/>
                  <a:gd name="T13" fmla="*/ 1 h 2"/>
                  <a:gd name="T14" fmla="*/ 0 w 3"/>
                  <a:gd name="T15" fmla="*/ 1 h 2"/>
                  <a:gd name="T16" fmla="*/ 0 w 3"/>
                  <a:gd name="T17" fmla="*/ 1 h 2"/>
                  <a:gd name="T18" fmla="*/ 1 w 3"/>
                  <a:gd name="T19" fmla="*/ 1 h 2"/>
                  <a:gd name="T20" fmla="*/ 3 w 3"/>
                  <a:gd name="T21" fmla="*/ 1 h 2"/>
                  <a:gd name="T22" fmla="*/ 3 w 3"/>
                  <a:gd name="T23" fmla="*/ 2 h 2"/>
                  <a:gd name="T24" fmla="*/ 3 w 3"/>
                  <a:gd name="T25" fmla="*/ 1 h 2"/>
                  <a:gd name="T26" fmla="*/ 3 w 3"/>
                  <a:gd name="T27" fmla="*/ 1 h 2"/>
                  <a:gd name="T28" fmla="*/ 3 w 3"/>
                  <a:gd name="T29" fmla="*/ 1 h 2"/>
                  <a:gd name="T30" fmla="*/ 3 w 3"/>
                  <a:gd name="T31" fmla="*/ 1 h 2"/>
                  <a:gd name="T32" fmla="*/ 3 w 3"/>
                  <a:gd name="T33" fmla="*/ 1 h 2"/>
                  <a:gd name="T34" fmla="*/ 3 w 3"/>
                  <a:gd name="T35" fmla="*/ 1 h 2"/>
                  <a:gd name="T36" fmla="*/ 3 w 3"/>
                  <a:gd name="T37" fmla="*/ 1 h 2"/>
                  <a:gd name="T38" fmla="*/ 3 w 3"/>
                  <a:gd name="T39" fmla="*/ 1 h 2"/>
                  <a:gd name="T40" fmla="*/ 2 w 3"/>
                  <a:gd name="T4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2">
                    <a:moveTo>
                      <a:pt x="2" y="0"/>
                    </a:moveTo>
                    <a:cubicBezTo>
                      <a:pt x="2" y="0"/>
                      <a:pt x="2" y="0"/>
                      <a:pt x="2" y="0"/>
                    </a:cubicBezTo>
                    <a:cubicBezTo>
                      <a:pt x="2" y="0"/>
                      <a:pt x="2" y="0"/>
                      <a:pt x="2" y="0"/>
                    </a:cubicBezTo>
                    <a:cubicBezTo>
                      <a:pt x="2" y="0"/>
                      <a:pt x="2" y="1"/>
                      <a:pt x="2" y="0"/>
                    </a:cubicBezTo>
                    <a:cubicBezTo>
                      <a:pt x="2" y="0"/>
                      <a:pt x="2" y="0"/>
                      <a:pt x="3" y="1"/>
                    </a:cubicBezTo>
                    <a:cubicBezTo>
                      <a:pt x="3" y="1"/>
                      <a:pt x="3" y="1"/>
                      <a:pt x="3" y="1"/>
                    </a:cubicBezTo>
                    <a:cubicBezTo>
                      <a:pt x="2" y="1"/>
                      <a:pt x="1" y="1"/>
                      <a:pt x="1" y="1"/>
                    </a:cubicBezTo>
                    <a:cubicBezTo>
                      <a:pt x="1" y="1"/>
                      <a:pt x="0" y="1"/>
                      <a:pt x="0" y="1"/>
                    </a:cubicBezTo>
                    <a:cubicBezTo>
                      <a:pt x="0" y="1"/>
                      <a:pt x="0" y="1"/>
                      <a:pt x="0" y="1"/>
                    </a:cubicBezTo>
                    <a:cubicBezTo>
                      <a:pt x="0" y="1"/>
                      <a:pt x="1" y="1"/>
                      <a:pt x="1" y="1"/>
                    </a:cubicBezTo>
                    <a:cubicBezTo>
                      <a:pt x="1" y="1"/>
                      <a:pt x="2" y="1"/>
                      <a:pt x="3" y="1"/>
                    </a:cubicBezTo>
                    <a:cubicBezTo>
                      <a:pt x="3" y="1"/>
                      <a:pt x="3" y="1"/>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0" name="Freeform 203"/>
              <p:cNvSpPr/>
              <p:nvPr/>
            </p:nvSpPr>
            <p:spPr bwMode="auto">
              <a:xfrm>
                <a:off x="1676" y="1579"/>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1" name="Freeform 204"/>
              <p:cNvSpPr/>
              <p:nvPr/>
            </p:nvSpPr>
            <p:spPr bwMode="auto">
              <a:xfrm>
                <a:off x="1672" y="1579"/>
                <a:ext cx="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340" name="Group 406"/>
            <p:cNvGrpSpPr/>
            <p:nvPr/>
          </p:nvGrpSpPr>
          <p:grpSpPr bwMode="auto">
            <a:xfrm>
              <a:off x="1271" y="1121"/>
              <a:ext cx="397" cy="479"/>
              <a:chOff x="1271" y="1121"/>
              <a:chExt cx="397" cy="479"/>
            </a:xfrm>
            <a:grpFill/>
          </p:grpSpPr>
          <p:sp>
            <p:nvSpPr>
              <p:cNvPr id="2234" name="Freeform 206"/>
              <p:cNvSpPr/>
              <p:nvPr/>
            </p:nvSpPr>
            <p:spPr bwMode="auto">
              <a:xfrm>
                <a:off x="1664" y="1596"/>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5" name="Freeform 207"/>
              <p:cNvSpPr/>
              <p:nvPr/>
            </p:nvSpPr>
            <p:spPr bwMode="auto">
              <a:xfrm>
                <a:off x="1623" y="1571"/>
                <a:ext cx="41" cy="0"/>
              </a:xfrm>
              <a:custGeom>
                <a:avLst/>
                <a:gdLst>
                  <a:gd name="T0" fmla="*/ 2 w 10"/>
                  <a:gd name="T1" fmla="*/ 2 w 10"/>
                  <a:gd name="T2" fmla="*/ 2 w 10"/>
                  <a:gd name="T3" fmla="*/ 7 w 10"/>
                  <a:gd name="T4" fmla="*/ 9 w 10"/>
                  <a:gd name="T5" fmla="*/ 10 w 10"/>
                  <a:gd name="T6" fmla="*/ 9 w 10"/>
                  <a:gd name="T7" fmla="*/ 7 w 10"/>
                  <a:gd name="T8" fmla="*/ 2 w 10"/>
                  <a:gd name="T9" fmla="*/ 2 w 10"/>
                  <a:gd name="T10" fmla="*/ 2 w 10"/>
                  <a:gd name="T11" fmla="*/ 2 w 10"/>
                  <a:gd name="T12" fmla="*/ 1 w 10"/>
                  <a:gd name="T13" fmla="*/ 0 w 10"/>
                  <a:gd name="T14" fmla="*/ 0 w 10"/>
                  <a:gd name="T15" fmla="*/ 0 w 10"/>
                  <a:gd name="T16" fmla="*/ 0 w 10"/>
                  <a:gd name="T17" fmla="*/ 1 w 10"/>
                  <a:gd name="T18" fmla="*/ 1 w 10"/>
                  <a:gd name="T19" fmla="*/ 2 w 10"/>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10">
                    <a:moveTo>
                      <a:pt x="2" y="0"/>
                    </a:moveTo>
                    <a:cubicBezTo>
                      <a:pt x="2" y="0"/>
                      <a:pt x="2" y="0"/>
                      <a:pt x="2" y="0"/>
                    </a:cubicBezTo>
                    <a:cubicBezTo>
                      <a:pt x="2" y="0"/>
                      <a:pt x="2" y="0"/>
                      <a:pt x="2" y="0"/>
                    </a:cubicBezTo>
                    <a:cubicBezTo>
                      <a:pt x="4" y="0"/>
                      <a:pt x="5" y="0"/>
                      <a:pt x="7" y="0"/>
                    </a:cubicBezTo>
                    <a:cubicBezTo>
                      <a:pt x="8" y="0"/>
                      <a:pt x="9" y="0"/>
                      <a:pt x="9" y="0"/>
                    </a:cubicBezTo>
                    <a:cubicBezTo>
                      <a:pt x="9" y="0"/>
                      <a:pt x="10" y="0"/>
                      <a:pt x="10" y="0"/>
                    </a:cubicBezTo>
                    <a:cubicBezTo>
                      <a:pt x="10" y="0"/>
                      <a:pt x="9" y="0"/>
                      <a:pt x="9" y="0"/>
                    </a:cubicBezTo>
                    <a:cubicBezTo>
                      <a:pt x="9" y="0"/>
                      <a:pt x="8" y="0"/>
                      <a:pt x="7" y="0"/>
                    </a:cubicBezTo>
                    <a:cubicBezTo>
                      <a:pt x="5" y="0"/>
                      <a:pt x="4" y="0"/>
                      <a:pt x="2" y="0"/>
                    </a:cubicBezTo>
                    <a:cubicBezTo>
                      <a:pt x="2" y="0"/>
                      <a:pt x="2" y="0"/>
                      <a:pt x="2" y="0"/>
                    </a:cubicBezTo>
                    <a:cubicBezTo>
                      <a:pt x="2" y="0"/>
                      <a:pt x="2" y="0"/>
                      <a:pt x="2" y="0"/>
                    </a:cubicBezTo>
                    <a:cubicBezTo>
                      <a:pt x="2" y="0"/>
                      <a:pt x="2" y="0"/>
                      <a:pt x="2"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6" name="Freeform 208"/>
              <p:cNvSpPr/>
              <p:nvPr/>
            </p:nvSpPr>
            <p:spPr bwMode="auto">
              <a:xfrm>
                <a:off x="1643" y="1170"/>
                <a:ext cx="4"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7" name="Freeform 209"/>
              <p:cNvSpPr/>
              <p:nvPr/>
            </p:nvSpPr>
            <p:spPr bwMode="auto">
              <a:xfrm>
                <a:off x="1639" y="116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8" name="Freeform 210"/>
              <p:cNvSpPr/>
              <p:nvPr/>
            </p:nvSpPr>
            <p:spPr bwMode="auto">
              <a:xfrm>
                <a:off x="1631" y="11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9" name="Freeform 211"/>
              <p:cNvSpPr/>
              <p:nvPr/>
            </p:nvSpPr>
            <p:spPr bwMode="auto">
              <a:xfrm>
                <a:off x="1627" y="1563"/>
                <a:ext cx="4" cy="4"/>
              </a:xfrm>
              <a:custGeom>
                <a:avLst/>
                <a:gdLst>
                  <a:gd name="T0" fmla="*/ 0 w 1"/>
                  <a:gd name="T1" fmla="*/ 1 h 1"/>
                  <a:gd name="T2" fmla="*/ 1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1"/>
                    </a:cubicBezTo>
                    <a:cubicBezTo>
                      <a:pt x="1"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0" name="Freeform 212"/>
              <p:cNvSpPr/>
              <p:nvPr/>
            </p:nvSpPr>
            <p:spPr bwMode="auto">
              <a:xfrm>
                <a:off x="1623" y="11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1" name="Freeform 213"/>
              <p:cNvSpPr/>
              <p:nvPr/>
            </p:nvSpPr>
            <p:spPr bwMode="auto">
              <a:xfrm>
                <a:off x="1623" y="15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2" name="Freeform 214"/>
              <p:cNvSpPr/>
              <p:nvPr/>
            </p:nvSpPr>
            <p:spPr bwMode="auto">
              <a:xfrm>
                <a:off x="1619" y="1571"/>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3" name="Freeform 215"/>
              <p:cNvSpPr/>
              <p:nvPr/>
            </p:nvSpPr>
            <p:spPr bwMode="auto">
              <a:xfrm>
                <a:off x="1619" y="1563"/>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4" name="Rectangle 216"/>
              <p:cNvSpPr>
                <a:spLocks noChangeArrowheads="1"/>
              </p:cNvSpPr>
              <p:nvPr/>
            </p:nvSpPr>
            <p:spPr bwMode="auto">
              <a:xfrm>
                <a:off x="1619" y="117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245" name="Freeform 217"/>
              <p:cNvSpPr/>
              <p:nvPr/>
            </p:nvSpPr>
            <p:spPr bwMode="auto">
              <a:xfrm>
                <a:off x="1619" y="1567"/>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6" name="Freeform 218"/>
              <p:cNvSpPr/>
              <p:nvPr/>
            </p:nvSpPr>
            <p:spPr bwMode="auto">
              <a:xfrm>
                <a:off x="1615" y="1575"/>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7" name="Freeform 219"/>
              <p:cNvSpPr/>
              <p:nvPr/>
            </p:nvSpPr>
            <p:spPr bwMode="auto">
              <a:xfrm>
                <a:off x="1615" y="1166"/>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8" name="Freeform 220"/>
              <p:cNvSpPr/>
              <p:nvPr/>
            </p:nvSpPr>
            <p:spPr bwMode="auto">
              <a:xfrm>
                <a:off x="1615" y="1563"/>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9" name="Freeform 221"/>
              <p:cNvSpPr/>
              <p:nvPr/>
            </p:nvSpPr>
            <p:spPr bwMode="auto">
              <a:xfrm>
                <a:off x="1615" y="1563"/>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0" name="Freeform 222"/>
              <p:cNvSpPr/>
              <p:nvPr/>
            </p:nvSpPr>
            <p:spPr bwMode="auto">
              <a:xfrm>
                <a:off x="1615" y="1563"/>
                <a:ext cx="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1" name="Freeform 223"/>
              <p:cNvSpPr/>
              <p:nvPr/>
            </p:nvSpPr>
            <p:spPr bwMode="auto">
              <a:xfrm>
                <a:off x="1610" y="1571"/>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2" name="Freeform 224"/>
              <p:cNvSpPr/>
              <p:nvPr/>
            </p:nvSpPr>
            <p:spPr bwMode="auto">
              <a:xfrm>
                <a:off x="1610" y="1567"/>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3" name="Freeform 225"/>
              <p:cNvSpPr/>
              <p:nvPr/>
            </p:nvSpPr>
            <p:spPr bwMode="auto">
              <a:xfrm>
                <a:off x="1606" y="157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4" name="Freeform 226"/>
              <p:cNvSpPr/>
              <p:nvPr/>
            </p:nvSpPr>
            <p:spPr bwMode="auto">
              <a:xfrm>
                <a:off x="1602" y="116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5" name="Oval 227"/>
              <p:cNvSpPr>
                <a:spLocks noChangeArrowheads="1"/>
              </p:cNvSpPr>
              <p:nvPr/>
            </p:nvSpPr>
            <p:spPr bwMode="auto">
              <a:xfrm>
                <a:off x="1602" y="157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6" name="Freeform 228"/>
              <p:cNvSpPr/>
              <p:nvPr/>
            </p:nvSpPr>
            <p:spPr bwMode="auto">
              <a:xfrm>
                <a:off x="1602" y="1166"/>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7" name="Freeform 229"/>
              <p:cNvSpPr/>
              <p:nvPr/>
            </p:nvSpPr>
            <p:spPr bwMode="auto">
              <a:xfrm>
                <a:off x="1594" y="1150"/>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8" name="Freeform 230"/>
              <p:cNvSpPr/>
              <p:nvPr/>
            </p:nvSpPr>
            <p:spPr bwMode="auto">
              <a:xfrm>
                <a:off x="1590" y="1575"/>
                <a:ext cx="4" cy="4"/>
              </a:xfrm>
              <a:custGeom>
                <a:avLst/>
                <a:gdLst>
                  <a:gd name="T0" fmla="*/ 0 w 1"/>
                  <a:gd name="T1" fmla="*/ 0 h 1"/>
                  <a:gd name="T2" fmla="*/ 1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0"/>
                    </a:cubicBezTo>
                    <a:cubicBezTo>
                      <a:pt x="1"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9" name="Freeform 231"/>
              <p:cNvSpPr/>
              <p:nvPr/>
            </p:nvSpPr>
            <p:spPr bwMode="auto">
              <a:xfrm>
                <a:off x="1586" y="1150"/>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0" name="Freeform 232"/>
              <p:cNvSpPr/>
              <p:nvPr/>
            </p:nvSpPr>
            <p:spPr bwMode="auto">
              <a:xfrm>
                <a:off x="1582" y="15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1" name="Freeform 233"/>
              <p:cNvSpPr/>
              <p:nvPr/>
            </p:nvSpPr>
            <p:spPr bwMode="auto">
              <a:xfrm>
                <a:off x="1574" y="116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2" name="Freeform 234"/>
              <p:cNvSpPr/>
              <p:nvPr/>
            </p:nvSpPr>
            <p:spPr bwMode="auto">
              <a:xfrm>
                <a:off x="1570" y="1158"/>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3" name="Freeform 235"/>
              <p:cNvSpPr/>
              <p:nvPr/>
            </p:nvSpPr>
            <p:spPr bwMode="auto">
              <a:xfrm>
                <a:off x="1566" y="1162"/>
                <a:ext cx="4" cy="4"/>
              </a:xfrm>
              <a:custGeom>
                <a:avLst/>
                <a:gdLst>
                  <a:gd name="T0" fmla="*/ 0 w 1"/>
                  <a:gd name="T1" fmla="*/ 1 h 1"/>
                  <a:gd name="T2" fmla="*/ 1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1"/>
                    </a:cubicBezTo>
                    <a:cubicBezTo>
                      <a:pt x="1"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4" name="Freeform 236"/>
              <p:cNvSpPr/>
              <p:nvPr/>
            </p:nvSpPr>
            <p:spPr bwMode="auto">
              <a:xfrm>
                <a:off x="1566" y="1575"/>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5" name="Freeform 237"/>
              <p:cNvSpPr/>
              <p:nvPr/>
            </p:nvSpPr>
            <p:spPr bwMode="auto">
              <a:xfrm>
                <a:off x="1566" y="1158"/>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6" name="Freeform 238"/>
              <p:cNvSpPr/>
              <p:nvPr/>
            </p:nvSpPr>
            <p:spPr bwMode="auto">
              <a:xfrm>
                <a:off x="1557" y="1158"/>
                <a:ext cx="4"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7" name="Freeform 239"/>
              <p:cNvSpPr/>
              <p:nvPr/>
            </p:nvSpPr>
            <p:spPr bwMode="auto">
              <a:xfrm>
                <a:off x="1557" y="157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8" name="Oval 240"/>
              <p:cNvSpPr>
                <a:spLocks noChangeArrowheads="1"/>
              </p:cNvSpPr>
              <p:nvPr/>
            </p:nvSpPr>
            <p:spPr bwMode="auto">
              <a:xfrm>
                <a:off x="1557" y="115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9" name="Freeform 241"/>
              <p:cNvSpPr/>
              <p:nvPr/>
            </p:nvSpPr>
            <p:spPr bwMode="auto">
              <a:xfrm>
                <a:off x="1553" y="11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0" name="Freeform 242"/>
              <p:cNvSpPr/>
              <p:nvPr/>
            </p:nvSpPr>
            <p:spPr bwMode="auto">
              <a:xfrm>
                <a:off x="1545" y="1162"/>
                <a:ext cx="4" cy="4"/>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1" name="Freeform 243"/>
              <p:cNvSpPr/>
              <p:nvPr/>
            </p:nvSpPr>
            <p:spPr bwMode="auto">
              <a:xfrm>
                <a:off x="1541" y="1146"/>
                <a:ext cx="4" cy="4"/>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2" name="Freeform 244"/>
              <p:cNvSpPr/>
              <p:nvPr/>
            </p:nvSpPr>
            <p:spPr bwMode="auto">
              <a:xfrm>
                <a:off x="1533" y="1146"/>
                <a:ext cx="0" cy="4"/>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3" name="Freeform 245"/>
              <p:cNvSpPr/>
              <p:nvPr/>
            </p:nvSpPr>
            <p:spPr bwMode="auto">
              <a:xfrm>
                <a:off x="1529" y="1146"/>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4" name="Freeform 246"/>
              <p:cNvSpPr/>
              <p:nvPr/>
            </p:nvSpPr>
            <p:spPr bwMode="auto">
              <a:xfrm>
                <a:off x="1525" y="1146"/>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5" name="Freeform 247"/>
              <p:cNvSpPr/>
              <p:nvPr/>
            </p:nvSpPr>
            <p:spPr bwMode="auto">
              <a:xfrm>
                <a:off x="1525" y="1146"/>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6" name="Freeform 248"/>
              <p:cNvSpPr/>
              <p:nvPr/>
            </p:nvSpPr>
            <p:spPr bwMode="auto">
              <a:xfrm>
                <a:off x="1521" y="1146"/>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7" name="Freeform 249"/>
              <p:cNvSpPr/>
              <p:nvPr/>
            </p:nvSpPr>
            <p:spPr bwMode="auto">
              <a:xfrm>
                <a:off x="1521" y="11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8" name="Freeform 250"/>
              <p:cNvSpPr/>
              <p:nvPr/>
            </p:nvSpPr>
            <p:spPr bwMode="auto">
              <a:xfrm>
                <a:off x="1517" y="114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9" name="Freeform 251"/>
              <p:cNvSpPr/>
              <p:nvPr/>
            </p:nvSpPr>
            <p:spPr bwMode="auto">
              <a:xfrm>
                <a:off x="1508" y="1158"/>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0" name="Freeform 252"/>
              <p:cNvSpPr/>
              <p:nvPr/>
            </p:nvSpPr>
            <p:spPr bwMode="auto">
              <a:xfrm>
                <a:off x="1504" y="1158"/>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1" name="Freeform 253"/>
              <p:cNvSpPr/>
              <p:nvPr/>
            </p:nvSpPr>
            <p:spPr bwMode="auto">
              <a:xfrm>
                <a:off x="1504" y="1162"/>
                <a:ext cx="4"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2" name="Freeform 254"/>
              <p:cNvSpPr/>
              <p:nvPr/>
            </p:nvSpPr>
            <p:spPr bwMode="auto">
              <a:xfrm>
                <a:off x="1504" y="1146"/>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3" name="Freeform 255"/>
              <p:cNvSpPr/>
              <p:nvPr/>
            </p:nvSpPr>
            <p:spPr bwMode="auto">
              <a:xfrm>
                <a:off x="1500" y="1154"/>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4" name="Freeform 256"/>
              <p:cNvSpPr/>
              <p:nvPr/>
            </p:nvSpPr>
            <p:spPr bwMode="auto">
              <a:xfrm>
                <a:off x="1500" y="1158"/>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5" name="Freeform 257"/>
              <p:cNvSpPr/>
              <p:nvPr/>
            </p:nvSpPr>
            <p:spPr bwMode="auto">
              <a:xfrm>
                <a:off x="1500" y="1146"/>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6" name="Freeform 258"/>
              <p:cNvSpPr/>
              <p:nvPr/>
            </p:nvSpPr>
            <p:spPr bwMode="auto">
              <a:xfrm>
                <a:off x="1496" y="1141"/>
                <a:ext cx="4" cy="5"/>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7" name="Freeform 259"/>
              <p:cNvSpPr/>
              <p:nvPr/>
            </p:nvSpPr>
            <p:spPr bwMode="auto">
              <a:xfrm>
                <a:off x="1496" y="157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8" name="Freeform 260"/>
              <p:cNvSpPr/>
              <p:nvPr/>
            </p:nvSpPr>
            <p:spPr bwMode="auto">
              <a:xfrm>
                <a:off x="1492" y="155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9" name="Freeform 261"/>
              <p:cNvSpPr/>
              <p:nvPr/>
            </p:nvSpPr>
            <p:spPr bwMode="auto">
              <a:xfrm>
                <a:off x="1492" y="1141"/>
                <a:ext cx="0" cy="5"/>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0" name="Freeform 262"/>
              <p:cNvSpPr/>
              <p:nvPr/>
            </p:nvSpPr>
            <p:spPr bwMode="auto">
              <a:xfrm>
                <a:off x="1492" y="1150"/>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1" name="Freeform 263"/>
              <p:cNvSpPr/>
              <p:nvPr/>
            </p:nvSpPr>
            <p:spPr bwMode="auto">
              <a:xfrm>
                <a:off x="1488" y="1141"/>
                <a:ext cx="4" cy="5"/>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2" name="Freeform 264"/>
              <p:cNvSpPr/>
              <p:nvPr/>
            </p:nvSpPr>
            <p:spPr bwMode="auto">
              <a:xfrm>
                <a:off x="1488" y="1269"/>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3" name="Freeform 265"/>
              <p:cNvSpPr/>
              <p:nvPr/>
            </p:nvSpPr>
            <p:spPr bwMode="auto">
              <a:xfrm>
                <a:off x="1484" y="1158"/>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4" name="Freeform 266"/>
              <p:cNvSpPr/>
              <p:nvPr/>
            </p:nvSpPr>
            <p:spPr bwMode="auto">
              <a:xfrm>
                <a:off x="1480" y="11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5" name="Freeform 267"/>
              <p:cNvSpPr/>
              <p:nvPr/>
            </p:nvSpPr>
            <p:spPr bwMode="auto">
              <a:xfrm>
                <a:off x="1468" y="1278"/>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6" name="Freeform 268"/>
              <p:cNvSpPr/>
              <p:nvPr/>
            </p:nvSpPr>
            <p:spPr bwMode="auto">
              <a:xfrm>
                <a:off x="1463" y="1166"/>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7" name="Freeform 269"/>
              <p:cNvSpPr/>
              <p:nvPr/>
            </p:nvSpPr>
            <p:spPr bwMode="auto">
              <a:xfrm>
                <a:off x="1463" y="1162"/>
                <a:ext cx="5"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8" name="Freeform 270"/>
              <p:cNvSpPr/>
              <p:nvPr/>
            </p:nvSpPr>
            <p:spPr bwMode="auto">
              <a:xfrm>
                <a:off x="1459" y="1550"/>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9" name="Freeform 271"/>
              <p:cNvSpPr/>
              <p:nvPr/>
            </p:nvSpPr>
            <p:spPr bwMode="auto">
              <a:xfrm>
                <a:off x="1459" y="1162"/>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0" name="Freeform 272"/>
              <p:cNvSpPr/>
              <p:nvPr/>
            </p:nvSpPr>
            <p:spPr bwMode="auto">
              <a:xfrm>
                <a:off x="1455" y="116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1" name="Freeform 273"/>
              <p:cNvSpPr/>
              <p:nvPr/>
            </p:nvSpPr>
            <p:spPr bwMode="auto">
              <a:xfrm>
                <a:off x="1451" y="1274"/>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2" name="Freeform 274"/>
              <p:cNvSpPr/>
              <p:nvPr/>
            </p:nvSpPr>
            <p:spPr bwMode="auto">
              <a:xfrm>
                <a:off x="1451" y="1158"/>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3" name="Freeform 275"/>
              <p:cNvSpPr/>
              <p:nvPr/>
            </p:nvSpPr>
            <p:spPr bwMode="auto">
              <a:xfrm>
                <a:off x="1451" y="11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4" name="Freeform 276"/>
              <p:cNvSpPr/>
              <p:nvPr/>
            </p:nvSpPr>
            <p:spPr bwMode="auto">
              <a:xfrm>
                <a:off x="1447" y="116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5" name="Freeform 277"/>
              <p:cNvSpPr/>
              <p:nvPr/>
            </p:nvSpPr>
            <p:spPr bwMode="auto">
              <a:xfrm>
                <a:off x="1447" y="1274"/>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6" name="Freeform 278"/>
              <p:cNvSpPr/>
              <p:nvPr/>
            </p:nvSpPr>
            <p:spPr bwMode="auto">
              <a:xfrm>
                <a:off x="1447" y="1550"/>
                <a:ext cx="4" cy="0"/>
              </a:xfrm>
              <a:custGeom>
                <a:avLst/>
                <a:gdLst>
                  <a:gd name="T0" fmla="*/ 0 w 1"/>
                  <a:gd name="T1" fmla="*/ 0 w 1"/>
                </a:gdLst>
                <a:ahLst/>
                <a:cxnLst>
                  <a:cxn ang="0">
                    <a:pos x="T0" y="0"/>
                  </a:cxn>
                  <a:cxn ang="0">
                    <a:pos x="T1" y="0"/>
                  </a:cxn>
                </a:cxnLst>
                <a:rect l="0" t="0" r="r" b="b"/>
                <a:pathLst>
                  <a:path w="1">
                    <a:moveTo>
                      <a:pt x="0" y="0"/>
                    </a:move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7" name="Freeform 279"/>
              <p:cNvSpPr/>
              <p:nvPr/>
            </p:nvSpPr>
            <p:spPr bwMode="auto">
              <a:xfrm>
                <a:off x="1447" y="13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8" name="Freeform 280"/>
              <p:cNvSpPr>
                <a:spLocks noEditPoints="1"/>
              </p:cNvSpPr>
              <p:nvPr/>
            </p:nvSpPr>
            <p:spPr bwMode="auto">
              <a:xfrm>
                <a:off x="1431" y="1158"/>
                <a:ext cx="16" cy="4"/>
              </a:xfrm>
              <a:custGeom>
                <a:avLst/>
                <a:gdLst>
                  <a:gd name="T0" fmla="*/ 3 w 4"/>
                  <a:gd name="T1" fmla="*/ 1 h 1"/>
                  <a:gd name="T2" fmla="*/ 4 w 4"/>
                  <a:gd name="T3" fmla="*/ 1 h 1"/>
                  <a:gd name="T4" fmla="*/ 3 w 4"/>
                  <a:gd name="T5" fmla="*/ 0 h 1"/>
                  <a:gd name="T6" fmla="*/ 2 w 4"/>
                  <a:gd name="T7" fmla="*/ 0 h 1"/>
                  <a:gd name="T8" fmla="*/ 2 w 4"/>
                  <a:gd name="T9" fmla="*/ 0 h 1"/>
                  <a:gd name="T10" fmla="*/ 2 w 4"/>
                  <a:gd name="T11" fmla="*/ 0 h 1"/>
                  <a:gd name="T12" fmla="*/ 0 w 4"/>
                  <a:gd name="T13" fmla="*/ 0 h 1"/>
                  <a:gd name="T14" fmla="*/ 0 w 4"/>
                  <a:gd name="T15" fmla="*/ 0 h 1"/>
                  <a:gd name="T16" fmla="*/ 0 w 4"/>
                  <a:gd name="T17" fmla="*/ 0 h 1"/>
                  <a:gd name="T18" fmla="*/ 0 w 4"/>
                  <a:gd name="T19" fmla="*/ 0 h 1"/>
                  <a:gd name="T20" fmla="*/ 0 w 4"/>
                  <a:gd name="T21" fmla="*/ 0 h 1"/>
                  <a:gd name="T22" fmla="*/ 0 w 4"/>
                  <a:gd name="T23" fmla="*/ 0 h 1"/>
                  <a:gd name="T24" fmla="*/ 0 w 4"/>
                  <a:gd name="T25" fmla="*/ 0 h 1"/>
                  <a:gd name="T26" fmla="*/ 0 w 4"/>
                  <a:gd name="T27" fmla="*/ 0 h 1"/>
                  <a:gd name="T28" fmla="*/ 0 w 4"/>
                  <a:gd name="T29" fmla="*/ 0 h 1"/>
                  <a:gd name="T30" fmla="*/ 0 w 4"/>
                  <a:gd name="T31" fmla="*/ 0 h 1"/>
                  <a:gd name="T32" fmla="*/ 0 w 4"/>
                  <a:gd name="T33" fmla="*/ 0 h 1"/>
                  <a:gd name="T34" fmla="*/ 0 w 4"/>
                  <a:gd name="T35" fmla="*/ 1 h 1"/>
                  <a:gd name="T36" fmla="*/ 0 w 4"/>
                  <a:gd name="T37" fmla="*/ 1 h 1"/>
                  <a:gd name="T38" fmla="*/ 0 w 4"/>
                  <a:gd name="T39" fmla="*/ 1 h 1"/>
                  <a:gd name="T40" fmla="*/ 2 w 4"/>
                  <a:gd name="T41" fmla="*/ 1 h 1"/>
                  <a:gd name="T42" fmla="*/ 2 w 4"/>
                  <a:gd name="T43" fmla="*/ 1 h 1"/>
                  <a:gd name="T44" fmla="*/ 2 w 4"/>
                  <a:gd name="T45" fmla="*/ 1 h 1"/>
                  <a:gd name="T46" fmla="*/ 2 w 4"/>
                  <a:gd name="T47" fmla="*/ 1 h 1"/>
                  <a:gd name="T48" fmla="*/ 2 w 4"/>
                  <a:gd name="T49" fmla="*/ 1 h 1"/>
                  <a:gd name="T50" fmla="*/ 4 w 4"/>
                  <a:gd name="T51" fmla="*/ 1 h 1"/>
                  <a:gd name="T52" fmla="*/ 3 w 4"/>
                  <a:gd name="T53" fmla="*/ 1 h 1"/>
                  <a:gd name="T54" fmla="*/ 2 w 4"/>
                  <a:gd name="T55" fmla="*/ 1 h 1"/>
                  <a:gd name="T56" fmla="*/ 2 w 4"/>
                  <a:gd name="T57" fmla="*/ 1 h 1"/>
                  <a:gd name="T58" fmla="*/ 2 w 4"/>
                  <a:gd name="T59" fmla="*/ 1 h 1"/>
                  <a:gd name="T60" fmla="*/ 2 w 4"/>
                  <a:gd name="T61" fmla="*/ 1 h 1"/>
                  <a:gd name="T62" fmla="*/ 2 w 4"/>
                  <a:gd name="T63" fmla="*/ 1 h 1"/>
                  <a:gd name="T64" fmla="*/ 2 w 4"/>
                  <a:gd name="T65" fmla="*/ 1 h 1"/>
                  <a:gd name="T66" fmla="*/ 2 w 4"/>
                  <a:gd name="T6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 h="1">
                    <a:moveTo>
                      <a:pt x="3" y="1"/>
                    </a:moveTo>
                    <a:cubicBezTo>
                      <a:pt x="4" y="1"/>
                      <a:pt x="4" y="1"/>
                      <a:pt x="4" y="1"/>
                    </a:cubicBezTo>
                    <a:cubicBezTo>
                      <a:pt x="4" y="1"/>
                      <a:pt x="4" y="0"/>
                      <a:pt x="3" y="0"/>
                    </a:cubicBezTo>
                    <a:cubicBezTo>
                      <a:pt x="3" y="0"/>
                      <a:pt x="3" y="0"/>
                      <a:pt x="2" y="0"/>
                    </a:cubicBezTo>
                    <a:cubicBezTo>
                      <a:pt x="2" y="0"/>
                      <a:pt x="2" y="0"/>
                      <a:pt x="2" y="0"/>
                    </a:cubicBez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1" y="1"/>
                      <a:pt x="1" y="1"/>
                      <a:pt x="2" y="1"/>
                    </a:cubicBezTo>
                    <a:cubicBezTo>
                      <a:pt x="2" y="1"/>
                      <a:pt x="2" y="1"/>
                      <a:pt x="2" y="1"/>
                    </a:cubicBezTo>
                    <a:cubicBezTo>
                      <a:pt x="2" y="1"/>
                      <a:pt x="2" y="1"/>
                      <a:pt x="2" y="1"/>
                    </a:cubicBezTo>
                    <a:cubicBezTo>
                      <a:pt x="2" y="1"/>
                      <a:pt x="2" y="1"/>
                      <a:pt x="2" y="1"/>
                    </a:cubicBezTo>
                    <a:cubicBezTo>
                      <a:pt x="2" y="1"/>
                      <a:pt x="2" y="1"/>
                      <a:pt x="2" y="1"/>
                    </a:cubicBezTo>
                    <a:cubicBezTo>
                      <a:pt x="3" y="1"/>
                      <a:pt x="4" y="1"/>
                      <a:pt x="4" y="1"/>
                    </a:cubicBezTo>
                    <a:cubicBezTo>
                      <a:pt x="4" y="1"/>
                      <a:pt x="3" y="1"/>
                      <a:pt x="3" y="1"/>
                    </a:cubicBezTo>
                    <a:close/>
                    <a:moveTo>
                      <a:pt x="2" y="1"/>
                    </a:move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9" name="Freeform 281"/>
              <p:cNvSpPr/>
              <p:nvPr/>
            </p:nvSpPr>
            <p:spPr bwMode="auto">
              <a:xfrm>
                <a:off x="1439" y="1261"/>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0" name="Freeform 282"/>
              <p:cNvSpPr/>
              <p:nvPr/>
            </p:nvSpPr>
            <p:spPr bwMode="auto">
              <a:xfrm>
                <a:off x="1435" y="1150"/>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1" name="Freeform 283"/>
              <p:cNvSpPr/>
              <p:nvPr/>
            </p:nvSpPr>
            <p:spPr bwMode="auto">
              <a:xfrm>
                <a:off x="1410" y="1158"/>
                <a:ext cx="17" cy="4"/>
              </a:xfrm>
              <a:custGeom>
                <a:avLst/>
                <a:gdLst>
                  <a:gd name="T0" fmla="*/ 4 w 4"/>
                  <a:gd name="T1" fmla="*/ 1 h 1"/>
                  <a:gd name="T2" fmla="*/ 4 w 4"/>
                  <a:gd name="T3" fmla="*/ 0 h 1"/>
                  <a:gd name="T4" fmla="*/ 3 w 4"/>
                  <a:gd name="T5" fmla="*/ 0 h 1"/>
                  <a:gd name="T6" fmla="*/ 2 w 4"/>
                  <a:gd name="T7" fmla="*/ 0 h 1"/>
                  <a:gd name="T8" fmla="*/ 2 w 4"/>
                  <a:gd name="T9" fmla="*/ 0 h 1"/>
                  <a:gd name="T10" fmla="*/ 1 w 4"/>
                  <a:gd name="T11" fmla="*/ 0 h 1"/>
                  <a:gd name="T12" fmla="*/ 0 w 4"/>
                  <a:gd name="T13" fmla="*/ 0 h 1"/>
                  <a:gd name="T14" fmla="*/ 4 w 4"/>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4" y="1"/>
                    </a:moveTo>
                    <a:cubicBezTo>
                      <a:pt x="4" y="0"/>
                      <a:pt x="4" y="0"/>
                      <a:pt x="4" y="0"/>
                    </a:cubicBezTo>
                    <a:cubicBezTo>
                      <a:pt x="4" y="0"/>
                      <a:pt x="4" y="0"/>
                      <a:pt x="3" y="0"/>
                    </a:cubicBezTo>
                    <a:cubicBezTo>
                      <a:pt x="3" y="0"/>
                      <a:pt x="3" y="0"/>
                      <a:pt x="2" y="0"/>
                    </a:cubicBezTo>
                    <a:cubicBezTo>
                      <a:pt x="2" y="0"/>
                      <a:pt x="2" y="0"/>
                      <a:pt x="2" y="0"/>
                    </a:cubicBezTo>
                    <a:cubicBezTo>
                      <a:pt x="1" y="0"/>
                      <a:pt x="1" y="0"/>
                      <a:pt x="1" y="0"/>
                    </a:cubicBezTo>
                    <a:cubicBezTo>
                      <a:pt x="1" y="0"/>
                      <a:pt x="1" y="0"/>
                      <a:pt x="0" y="0"/>
                    </a:cubicBezTo>
                    <a:cubicBezTo>
                      <a:pt x="1" y="1"/>
                      <a:pt x="3"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2" name="Freeform 284"/>
              <p:cNvSpPr/>
              <p:nvPr/>
            </p:nvSpPr>
            <p:spPr bwMode="auto">
              <a:xfrm>
                <a:off x="1423" y="1137"/>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3" name="Freeform 285"/>
              <p:cNvSpPr/>
              <p:nvPr/>
            </p:nvSpPr>
            <p:spPr bwMode="auto">
              <a:xfrm>
                <a:off x="1423" y="1550"/>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4" name="Freeform 286"/>
              <p:cNvSpPr/>
              <p:nvPr/>
            </p:nvSpPr>
            <p:spPr bwMode="auto">
              <a:xfrm>
                <a:off x="1419" y="1137"/>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5" name="Freeform 287"/>
              <p:cNvSpPr/>
              <p:nvPr/>
            </p:nvSpPr>
            <p:spPr bwMode="auto">
              <a:xfrm>
                <a:off x="1414" y="1137"/>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6" name="Freeform 288"/>
              <p:cNvSpPr/>
              <p:nvPr/>
            </p:nvSpPr>
            <p:spPr bwMode="auto">
              <a:xfrm>
                <a:off x="1410" y="1269"/>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7" name="Freeform 289"/>
              <p:cNvSpPr/>
              <p:nvPr/>
            </p:nvSpPr>
            <p:spPr bwMode="auto">
              <a:xfrm>
                <a:off x="1410" y="1265"/>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8" name="Freeform 290"/>
              <p:cNvSpPr/>
              <p:nvPr/>
            </p:nvSpPr>
            <p:spPr bwMode="auto">
              <a:xfrm>
                <a:off x="1410" y="15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9" name="Freeform 291"/>
              <p:cNvSpPr/>
              <p:nvPr/>
            </p:nvSpPr>
            <p:spPr bwMode="auto">
              <a:xfrm>
                <a:off x="1402" y="15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0" name="Freeform 292"/>
              <p:cNvSpPr/>
              <p:nvPr/>
            </p:nvSpPr>
            <p:spPr bwMode="auto">
              <a:xfrm>
                <a:off x="1398" y="1224"/>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1" name="Freeform 293"/>
              <p:cNvSpPr/>
              <p:nvPr/>
            </p:nvSpPr>
            <p:spPr bwMode="auto">
              <a:xfrm>
                <a:off x="1398" y="1158"/>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2" name="Freeform 294"/>
              <p:cNvSpPr/>
              <p:nvPr/>
            </p:nvSpPr>
            <p:spPr bwMode="auto">
              <a:xfrm>
                <a:off x="1390" y="1555"/>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3" name="Freeform 295"/>
              <p:cNvSpPr/>
              <p:nvPr/>
            </p:nvSpPr>
            <p:spPr bwMode="auto">
              <a:xfrm>
                <a:off x="1390" y="1426"/>
                <a:ext cx="0" cy="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4" name="Freeform 296"/>
              <p:cNvSpPr/>
              <p:nvPr/>
            </p:nvSpPr>
            <p:spPr bwMode="auto">
              <a:xfrm>
                <a:off x="1390" y="1274"/>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5" name="Freeform 297"/>
              <p:cNvSpPr/>
              <p:nvPr/>
            </p:nvSpPr>
            <p:spPr bwMode="auto">
              <a:xfrm>
                <a:off x="1386" y="1158"/>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6" name="Freeform 298"/>
              <p:cNvSpPr/>
              <p:nvPr/>
            </p:nvSpPr>
            <p:spPr bwMode="auto">
              <a:xfrm>
                <a:off x="1386" y="1555"/>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7" name="Freeform 299"/>
              <p:cNvSpPr/>
              <p:nvPr/>
            </p:nvSpPr>
            <p:spPr bwMode="auto">
              <a:xfrm>
                <a:off x="1386" y="1546"/>
                <a:ext cx="4"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8" name="Freeform 300"/>
              <p:cNvSpPr/>
              <p:nvPr/>
            </p:nvSpPr>
            <p:spPr bwMode="auto">
              <a:xfrm>
                <a:off x="1386" y="1542"/>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9" name="Freeform 301"/>
              <p:cNvSpPr/>
              <p:nvPr/>
            </p:nvSpPr>
            <p:spPr bwMode="auto">
              <a:xfrm>
                <a:off x="1369" y="1154"/>
                <a:ext cx="17" cy="4"/>
              </a:xfrm>
              <a:custGeom>
                <a:avLst/>
                <a:gdLst>
                  <a:gd name="T0" fmla="*/ 2 w 4"/>
                  <a:gd name="T1" fmla="*/ 0 h 1"/>
                  <a:gd name="T2" fmla="*/ 2 w 4"/>
                  <a:gd name="T3" fmla="*/ 0 h 1"/>
                  <a:gd name="T4" fmla="*/ 4 w 4"/>
                  <a:gd name="T5" fmla="*/ 0 h 1"/>
                  <a:gd name="T6" fmla="*/ 4 w 4"/>
                  <a:gd name="T7" fmla="*/ 0 h 1"/>
                  <a:gd name="T8" fmla="*/ 4 w 4"/>
                  <a:gd name="T9" fmla="*/ 0 h 1"/>
                  <a:gd name="T10" fmla="*/ 2 w 4"/>
                  <a:gd name="T11" fmla="*/ 0 h 1"/>
                  <a:gd name="T12" fmla="*/ 2 w 4"/>
                  <a:gd name="T13" fmla="*/ 0 h 1"/>
                  <a:gd name="T14" fmla="*/ 2 w 4"/>
                  <a:gd name="T15" fmla="*/ 0 h 1"/>
                  <a:gd name="T16" fmla="*/ 0 w 4"/>
                  <a:gd name="T17" fmla="*/ 0 h 1"/>
                  <a:gd name="T18" fmla="*/ 0 w 4"/>
                  <a:gd name="T19" fmla="*/ 0 h 1"/>
                  <a:gd name="T20" fmla="*/ 0 w 4"/>
                  <a:gd name="T21" fmla="*/ 0 h 1"/>
                  <a:gd name="T22" fmla="*/ 0 w 4"/>
                  <a:gd name="T23" fmla="*/ 0 h 1"/>
                  <a:gd name="T24" fmla="*/ 0 w 4"/>
                  <a:gd name="T25" fmla="*/ 0 h 1"/>
                  <a:gd name="T26" fmla="*/ 0 w 4"/>
                  <a:gd name="T27" fmla="*/ 0 h 1"/>
                  <a:gd name="T28" fmla="*/ 0 w 4"/>
                  <a:gd name="T29" fmla="*/ 0 h 1"/>
                  <a:gd name="T30" fmla="*/ 2 w 4"/>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1">
                    <a:moveTo>
                      <a:pt x="2" y="0"/>
                    </a:moveTo>
                    <a:cubicBezTo>
                      <a:pt x="2" y="0"/>
                      <a:pt x="2" y="0"/>
                      <a:pt x="2" y="0"/>
                    </a:cubicBezTo>
                    <a:cubicBezTo>
                      <a:pt x="3" y="0"/>
                      <a:pt x="3" y="1"/>
                      <a:pt x="4" y="0"/>
                    </a:cubicBezTo>
                    <a:cubicBezTo>
                      <a:pt x="4" y="0"/>
                      <a:pt x="4" y="0"/>
                      <a:pt x="4" y="0"/>
                    </a:cubicBezTo>
                    <a:cubicBezTo>
                      <a:pt x="4" y="0"/>
                      <a:pt x="4" y="0"/>
                      <a:pt x="4" y="0"/>
                    </a:cubicBezTo>
                    <a:cubicBezTo>
                      <a:pt x="3" y="0"/>
                      <a:pt x="3" y="0"/>
                      <a:pt x="2" y="0"/>
                    </a:cubicBezTo>
                    <a:cubicBezTo>
                      <a:pt x="2" y="0"/>
                      <a:pt x="2" y="0"/>
                      <a:pt x="2" y="0"/>
                    </a:cubicBezTo>
                    <a:cubicBezTo>
                      <a:pt x="2" y="0"/>
                      <a:pt x="2" y="0"/>
                      <a:pt x="2" y="0"/>
                    </a:cubicBezTo>
                    <a:cubicBezTo>
                      <a:pt x="2"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0" name="Freeform 302"/>
              <p:cNvSpPr/>
              <p:nvPr/>
            </p:nvSpPr>
            <p:spPr bwMode="auto">
              <a:xfrm>
                <a:off x="1382" y="1232"/>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1" name="Rectangle 303"/>
              <p:cNvSpPr>
                <a:spLocks noChangeArrowheads="1"/>
              </p:cNvSpPr>
              <p:nvPr/>
            </p:nvSpPr>
            <p:spPr bwMode="auto">
              <a:xfrm>
                <a:off x="1382" y="1546"/>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32" name="Freeform 304"/>
              <p:cNvSpPr/>
              <p:nvPr/>
            </p:nvSpPr>
            <p:spPr bwMode="auto">
              <a:xfrm>
                <a:off x="1382" y="1141"/>
                <a:ext cx="0" cy="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3" name="Oval 305"/>
              <p:cNvSpPr>
                <a:spLocks noChangeArrowheads="1"/>
              </p:cNvSpPr>
              <p:nvPr/>
            </p:nvSpPr>
            <p:spPr bwMode="auto">
              <a:xfrm>
                <a:off x="1378" y="154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4" name="Freeform 306"/>
              <p:cNvSpPr/>
              <p:nvPr/>
            </p:nvSpPr>
            <p:spPr bwMode="auto">
              <a:xfrm>
                <a:off x="1374" y="154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5" name="Freeform 307"/>
              <p:cNvSpPr/>
              <p:nvPr/>
            </p:nvSpPr>
            <p:spPr bwMode="auto">
              <a:xfrm>
                <a:off x="1374" y="1278"/>
                <a:ext cx="0" cy="4"/>
              </a:xfrm>
              <a:custGeom>
                <a:avLst/>
                <a:gdLst>
                  <a:gd name="T0" fmla="*/ 1 h 1"/>
                  <a:gd name="T1" fmla="*/ 0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0"/>
                      <a:pt x="0" y="0"/>
                    </a:cubicBez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6" name="Freeform 308"/>
              <p:cNvSpPr/>
              <p:nvPr/>
            </p:nvSpPr>
            <p:spPr bwMode="auto">
              <a:xfrm>
                <a:off x="1369" y="1179"/>
                <a:ext cx="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7" name="Freeform 309"/>
              <p:cNvSpPr/>
              <p:nvPr/>
            </p:nvSpPr>
            <p:spPr bwMode="auto">
              <a:xfrm>
                <a:off x="1369" y="1278"/>
                <a:ext cx="0" cy="4"/>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8" name="Oval 310"/>
              <p:cNvSpPr>
                <a:spLocks noChangeArrowheads="1"/>
              </p:cNvSpPr>
              <p:nvPr/>
            </p:nvSpPr>
            <p:spPr bwMode="auto">
              <a:xfrm>
                <a:off x="1369" y="124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9" name="Freeform 311"/>
              <p:cNvSpPr/>
              <p:nvPr/>
            </p:nvSpPr>
            <p:spPr bwMode="auto">
              <a:xfrm>
                <a:off x="1365" y="1257"/>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0" name="Freeform 312"/>
              <p:cNvSpPr/>
              <p:nvPr/>
            </p:nvSpPr>
            <p:spPr bwMode="auto">
              <a:xfrm>
                <a:off x="1365" y="124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1" name="Freeform 313"/>
              <p:cNvSpPr/>
              <p:nvPr/>
            </p:nvSpPr>
            <p:spPr bwMode="auto">
              <a:xfrm>
                <a:off x="1365" y="113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2" name="Freeform 314"/>
              <p:cNvSpPr/>
              <p:nvPr/>
            </p:nvSpPr>
            <p:spPr bwMode="auto">
              <a:xfrm>
                <a:off x="1357" y="1542"/>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3" name="Freeform 315"/>
              <p:cNvSpPr/>
              <p:nvPr/>
            </p:nvSpPr>
            <p:spPr bwMode="auto">
              <a:xfrm>
                <a:off x="1349" y="1137"/>
                <a:ext cx="4" cy="4"/>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4" name="Freeform 316"/>
              <p:cNvSpPr/>
              <p:nvPr/>
            </p:nvSpPr>
            <p:spPr bwMode="auto">
              <a:xfrm>
                <a:off x="1349" y="1274"/>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5" name="Freeform 317"/>
              <p:cNvSpPr/>
              <p:nvPr/>
            </p:nvSpPr>
            <p:spPr bwMode="auto">
              <a:xfrm>
                <a:off x="1349" y="114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6" name="Freeform 318"/>
              <p:cNvSpPr/>
              <p:nvPr/>
            </p:nvSpPr>
            <p:spPr bwMode="auto">
              <a:xfrm>
                <a:off x="1349" y="1249"/>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7" name="Freeform 319"/>
              <p:cNvSpPr/>
              <p:nvPr/>
            </p:nvSpPr>
            <p:spPr bwMode="auto">
              <a:xfrm>
                <a:off x="1349" y="1550"/>
                <a:ext cx="0" cy="5"/>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8" name="Freeform 320"/>
              <p:cNvSpPr/>
              <p:nvPr/>
            </p:nvSpPr>
            <p:spPr bwMode="auto">
              <a:xfrm>
                <a:off x="1349" y="1542"/>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9" name="Freeform 321"/>
              <p:cNvSpPr/>
              <p:nvPr/>
            </p:nvSpPr>
            <p:spPr bwMode="auto">
              <a:xfrm>
                <a:off x="1345" y="1241"/>
                <a:ext cx="4" cy="4"/>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1"/>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0" name="Freeform 322"/>
              <p:cNvSpPr/>
              <p:nvPr/>
            </p:nvSpPr>
            <p:spPr bwMode="auto">
              <a:xfrm>
                <a:off x="1345" y="12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1" name="Freeform 323"/>
              <p:cNvSpPr/>
              <p:nvPr/>
            </p:nvSpPr>
            <p:spPr bwMode="auto">
              <a:xfrm>
                <a:off x="1341" y="1542"/>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2" name="Oval 324"/>
              <p:cNvSpPr>
                <a:spLocks noChangeArrowheads="1"/>
              </p:cNvSpPr>
              <p:nvPr/>
            </p:nvSpPr>
            <p:spPr bwMode="auto">
              <a:xfrm>
                <a:off x="1345" y="124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3" name="Freeform 325"/>
              <p:cNvSpPr/>
              <p:nvPr/>
            </p:nvSpPr>
            <p:spPr bwMode="auto">
              <a:xfrm>
                <a:off x="1341" y="116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4" name="Freeform 326"/>
              <p:cNvSpPr/>
              <p:nvPr/>
            </p:nvSpPr>
            <p:spPr bwMode="auto">
              <a:xfrm>
                <a:off x="1333" y="1154"/>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5" name="Freeform 327"/>
              <p:cNvSpPr/>
              <p:nvPr/>
            </p:nvSpPr>
            <p:spPr bwMode="auto">
              <a:xfrm>
                <a:off x="1333" y="116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6" name="Freeform 328"/>
              <p:cNvSpPr/>
              <p:nvPr/>
            </p:nvSpPr>
            <p:spPr bwMode="auto">
              <a:xfrm>
                <a:off x="1333" y="1129"/>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7" name="Freeform 329"/>
              <p:cNvSpPr/>
              <p:nvPr/>
            </p:nvSpPr>
            <p:spPr bwMode="auto">
              <a:xfrm>
                <a:off x="1333" y="116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8" name="Freeform 330"/>
              <p:cNvSpPr/>
              <p:nvPr/>
            </p:nvSpPr>
            <p:spPr bwMode="auto">
              <a:xfrm>
                <a:off x="1333" y="15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9" name="Freeform 331"/>
              <p:cNvSpPr/>
              <p:nvPr/>
            </p:nvSpPr>
            <p:spPr bwMode="auto">
              <a:xfrm>
                <a:off x="1329" y="1257"/>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0" name="Freeform 332"/>
              <p:cNvSpPr/>
              <p:nvPr/>
            </p:nvSpPr>
            <p:spPr bwMode="auto">
              <a:xfrm>
                <a:off x="1329" y="123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1" name="Freeform 333"/>
              <p:cNvSpPr/>
              <p:nvPr/>
            </p:nvSpPr>
            <p:spPr bwMode="auto">
              <a:xfrm>
                <a:off x="1329" y="1269"/>
                <a:ext cx="0" cy="5"/>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2" name="Freeform 334"/>
              <p:cNvSpPr/>
              <p:nvPr/>
            </p:nvSpPr>
            <p:spPr bwMode="auto">
              <a:xfrm>
                <a:off x="1325" y="1154"/>
                <a:ext cx="4" cy="0"/>
              </a:xfrm>
              <a:custGeom>
                <a:avLst/>
                <a:gdLst>
                  <a:gd name="T0" fmla="*/ 1 w 1"/>
                  <a:gd name="T1" fmla="*/ 1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3" name="Freeform 335"/>
              <p:cNvSpPr/>
              <p:nvPr/>
            </p:nvSpPr>
            <p:spPr bwMode="auto">
              <a:xfrm>
                <a:off x="1329" y="1216"/>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4" name="Freeform 336"/>
              <p:cNvSpPr/>
              <p:nvPr/>
            </p:nvSpPr>
            <p:spPr bwMode="auto">
              <a:xfrm>
                <a:off x="1325" y="1241"/>
                <a:ext cx="4"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5" name="Freeform 337"/>
              <p:cNvSpPr/>
              <p:nvPr/>
            </p:nvSpPr>
            <p:spPr bwMode="auto">
              <a:xfrm>
                <a:off x="1325" y="1269"/>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6" name="Freeform 338"/>
              <p:cNvSpPr/>
              <p:nvPr/>
            </p:nvSpPr>
            <p:spPr bwMode="auto">
              <a:xfrm>
                <a:off x="1320" y="1232"/>
                <a:ext cx="5"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7" name="Freeform 339"/>
              <p:cNvSpPr/>
              <p:nvPr/>
            </p:nvSpPr>
            <p:spPr bwMode="auto">
              <a:xfrm>
                <a:off x="1320" y="1381"/>
                <a:ext cx="5"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8" name="Freeform 340"/>
              <p:cNvSpPr/>
              <p:nvPr/>
            </p:nvSpPr>
            <p:spPr bwMode="auto">
              <a:xfrm>
                <a:off x="1320" y="1137"/>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9" name="Freeform 341"/>
              <p:cNvSpPr/>
              <p:nvPr/>
            </p:nvSpPr>
            <p:spPr bwMode="auto">
              <a:xfrm>
                <a:off x="1320" y="124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0" name="Freeform 342"/>
              <p:cNvSpPr/>
              <p:nvPr/>
            </p:nvSpPr>
            <p:spPr bwMode="auto">
              <a:xfrm>
                <a:off x="1316" y="1418"/>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1" name="Oval 343"/>
              <p:cNvSpPr>
                <a:spLocks noChangeArrowheads="1"/>
              </p:cNvSpPr>
              <p:nvPr/>
            </p:nvSpPr>
            <p:spPr bwMode="auto">
              <a:xfrm>
                <a:off x="1320" y="113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2" name="Freeform 344"/>
              <p:cNvSpPr/>
              <p:nvPr/>
            </p:nvSpPr>
            <p:spPr bwMode="auto">
              <a:xfrm>
                <a:off x="1316" y="1228"/>
                <a:ext cx="4" cy="4"/>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3" name="Freeform 345"/>
              <p:cNvSpPr/>
              <p:nvPr/>
            </p:nvSpPr>
            <p:spPr bwMode="auto">
              <a:xfrm>
                <a:off x="1316" y="123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4" name="Freeform 346"/>
              <p:cNvSpPr/>
              <p:nvPr/>
            </p:nvSpPr>
            <p:spPr bwMode="auto">
              <a:xfrm>
                <a:off x="1316" y="1232"/>
                <a:ext cx="0" cy="4"/>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5" name="Freeform 347"/>
              <p:cNvSpPr/>
              <p:nvPr/>
            </p:nvSpPr>
            <p:spPr bwMode="auto">
              <a:xfrm>
                <a:off x="1312" y="1414"/>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6" name="Rectangle 348"/>
              <p:cNvSpPr>
                <a:spLocks noChangeArrowheads="1"/>
              </p:cNvSpPr>
              <p:nvPr/>
            </p:nvSpPr>
            <p:spPr bwMode="auto">
              <a:xfrm>
                <a:off x="1312" y="1166"/>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77" name="Freeform 349"/>
              <p:cNvSpPr/>
              <p:nvPr/>
            </p:nvSpPr>
            <p:spPr bwMode="auto">
              <a:xfrm>
                <a:off x="1312" y="1129"/>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8" name="Freeform 350"/>
              <p:cNvSpPr/>
              <p:nvPr/>
            </p:nvSpPr>
            <p:spPr bwMode="auto">
              <a:xfrm>
                <a:off x="1312" y="154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9" name="Oval 351"/>
              <p:cNvSpPr>
                <a:spLocks noChangeArrowheads="1"/>
              </p:cNvSpPr>
              <p:nvPr/>
            </p:nvSpPr>
            <p:spPr bwMode="auto">
              <a:xfrm>
                <a:off x="1312" y="121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0" name="Oval 352"/>
              <p:cNvSpPr>
                <a:spLocks noChangeArrowheads="1"/>
              </p:cNvSpPr>
              <p:nvPr/>
            </p:nvSpPr>
            <p:spPr bwMode="auto">
              <a:xfrm>
                <a:off x="1312" y="126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1" name="Freeform 353"/>
              <p:cNvSpPr/>
              <p:nvPr/>
            </p:nvSpPr>
            <p:spPr bwMode="auto">
              <a:xfrm>
                <a:off x="1312" y="115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2" name="Freeform 354"/>
              <p:cNvSpPr/>
              <p:nvPr/>
            </p:nvSpPr>
            <p:spPr bwMode="auto">
              <a:xfrm>
                <a:off x="1312" y="1158"/>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3" name="Freeform 355"/>
              <p:cNvSpPr/>
              <p:nvPr/>
            </p:nvSpPr>
            <p:spPr bwMode="auto">
              <a:xfrm>
                <a:off x="1308" y="1154"/>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4" name="Freeform 356"/>
              <p:cNvSpPr/>
              <p:nvPr/>
            </p:nvSpPr>
            <p:spPr bwMode="auto">
              <a:xfrm>
                <a:off x="1308" y="123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5" name="Freeform 357"/>
              <p:cNvSpPr/>
              <p:nvPr/>
            </p:nvSpPr>
            <p:spPr bwMode="auto">
              <a:xfrm>
                <a:off x="1308" y="12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6" name="Freeform 358"/>
              <p:cNvSpPr/>
              <p:nvPr/>
            </p:nvSpPr>
            <p:spPr bwMode="auto">
              <a:xfrm>
                <a:off x="1308" y="1265"/>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7" name="Oval 359"/>
              <p:cNvSpPr>
                <a:spLocks noChangeArrowheads="1"/>
              </p:cNvSpPr>
              <p:nvPr/>
            </p:nvSpPr>
            <p:spPr bwMode="auto">
              <a:xfrm>
                <a:off x="1308" y="113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8" name="Freeform 360"/>
              <p:cNvSpPr/>
              <p:nvPr/>
            </p:nvSpPr>
            <p:spPr bwMode="auto">
              <a:xfrm>
                <a:off x="1304" y="1133"/>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9" name="Freeform 361"/>
              <p:cNvSpPr/>
              <p:nvPr/>
            </p:nvSpPr>
            <p:spPr bwMode="auto">
              <a:xfrm>
                <a:off x="1304" y="1158"/>
                <a:ext cx="4" cy="4"/>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1"/>
                      <a:pt x="1" y="1"/>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0" name="Freeform 362"/>
              <p:cNvSpPr/>
              <p:nvPr/>
            </p:nvSpPr>
            <p:spPr bwMode="auto">
              <a:xfrm>
                <a:off x="1304" y="140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1" name="Rectangle 363"/>
              <p:cNvSpPr>
                <a:spLocks noChangeArrowheads="1"/>
              </p:cNvSpPr>
              <p:nvPr/>
            </p:nvSpPr>
            <p:spPr bwMode="auto">
              <a:xfrm>
                <a:off x="1304" y="153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92" name="Freeform 364"/>
              <p:cNvSpPr/>
              <p:nvPr/>
            </p:nvSpPr>
            <p:spPr bwMode="auto">
              <a:xfrm>
                <a:off x="1300" y="1402"/>
                <a:ext cx="4" cy="4"/>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3" name="Freeform 365"/>
              <p:cNvSpPr/>
              <p:nvPr/>
            </p:nvSpPr>
            <p:spPr bwMode="auto">
              <a:xfrm>
                <a:off x="1300" y="1228"/>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4" name="Freeform 366"/>
              <p:cNvSpPr/>
              <p:nvPr/>
            </p:nvSpPr>
            <p:spPr bwMode="auto">
              <a:xfrm>
                <a:off x="1300" y="1534"/>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5" name="Freeform 367"/>
              <p:cNvSpPr/>
              <p:nvPr/>
            </p:nvSpPr>
            <p:spPr bwMode="auto">
              <a:xfrm>
                <a:off x="1300" y="1373"/>
                <a:ext cx="0" cy="4"/>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6" name="Freeform 368"/>
              <p:cNvSpPr/>
              <p:nvPr/>
            </p:nvSpPr>
            <p:spPr bwMode="auto">
              <a:xfrm>
                <a:off x="1296" y="1402"/>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7" name="Freeform 369"/>
              <p:cNvSpPr/>
              <p:nvPr/>
            </p:nvSpPr>
            <p:spPr bwMode="auto">
              <a:xfrm>
                <a:off x="1296" y="1480"/>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8" name="Freeform 370"/>
              <p:cNvSpPr/>
              <p:nvPr/>
            </p:nvSpPr>
            <p:spPr bwMode="auto">
              <a:xfrm>
                <a:off x="1292" y="121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9" name="Freeform 371"/>
              <p:cNvSpPr/>
              <p:nvPr/>
            </p:nvSpPr>
            <p:spPr bwMode="auto">
              <a:xfrm>
                <a:off x="1292" y="1265"/>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0" name="Freeform 372"/>
              <p:cNvSpPr/>
              <p:nvPr/>
            </p:nvSpPr>
            <p:spPr bwMode="auto">
              <a:xfrm>
                <a:off x="1292" y="1393"/>
                <a:ext cx="4"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1" name="Freeform 373"/>
              <p:cNvSpPr/>
              <p:nvPr/>
            </p:nvSpPr>
            <p:spPr bwMode="auto">
              <a:xfrm>
                <a:off x="1292" y="1418"/>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2" name="Freeform 374"/>
              <p:cNvSpPr/>
              <p:nvPr/>
            </p:nvSpPr>
            <p:spPr bwMode="auto">
              <a:xfrm>
                <a:off x="1292" y="1129"/>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3" name="Freeform 375"/>
              <p:cNvSpPr/>
              <p:nvPr/>
            </p:nvSpPr>
            <p:spPr bwMode="auto">
              <a:xfrm>
                <a:off x="1288" y="1137"/>
                <a:ext cx="4" cy="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4" name="Freeform 376"/>
              <p:cNvSpPr/>
              <p:nvPr/>
            </p:nvSpPr>
            <p:spPr bwMode="auto">
              <a:xfrm>
                <a:off x="1292" y="1265"/>
                <a:ext cx="4" cy="4"/>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0"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5" name="Freeform 377"/>
              <p:cNvSpPr/>
              <p:nvPr/>
            </p:nvSpPr>
            <p:spPr bwMode="auto">
              <a:xfrm>
                <a:off x="1292" y="146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6" name="Freeform 378"/>
              <p:cNvSpPr/>
              <p:nvPr/>
            </p:nvSpPr>
            <p:spPr bwMode="auto">
              <a:xfrm>
                <a:off x="1288" y="123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7" name="Freeform 379"/>
              <p:cNvSpPr/>
              <p:nvPr/>
            </p:nvSpPr>
            <p:spPr bwMode="auto">
              <a:xfrm>
                <a:off x="1271" y="1410"/>
                <a:ext cx="17" cy="8"/>
              </a:xfrm>
              <a:custGeom>
                <a:avLst/>
                <a:gdLst>
                  <a:gd name="T0" fmla="*/ 3 w 4"/>
                  <a:gd name="T1" fmla="*/ 1 h 2"/>
                  <a:gd name="T2" fmla="*/ 3 w 4"/>
                  <a:gd name="T3" fmla="*/ 1 h 2"/>
                  <a:gd name="T4" fmla="*/ 2 w 4"/>
                  <a:gd name="T5" fmla="*/ 1 h 2"/>
                  <a:gd name="T6" fmla="*/ 1 w 4"/>
                  <a:gd name="T7" fmla="*/ 0 h 2"/>
                  <a:gd name="T8" fmla="*/ 0 w 4"/>
                  <a:gd name="T9" fmla="*/ 0 h 2"/>
                  <a:gd name="T10" fmla="*/ 0 w 4"/>
                  <a:gd name="T11" fmla="*/ 0 h 2"/>
                  <a:gd name="T12" fmla="*/ 0 w 4"/>
                  <a:gd name="T13" fmla="*/ 0 h 2"/>
                  <a:gd name="T14" fmla="*/ 0 w 4"/>
                  <a:gd name="T15" fmla="*/ 0 h 2"/>
                  <a:gd name="T16" fmla="*/ 1 w 4"/>
                  <a:gd name="T17" fmla="*/ 0 h 2"/>
                  <a:gd name="T18" fmla="*/ 2 w 4"/>
                  <a:gd name="T19" fmla="*/ 1 h 2"/>
                  <a:gd name="T20" fmla="*/ 2 w 4"/>
                  <a:gd name="T21" fmla="*/ 1 h 2"/>
                  <a:gd name="T22" fmla="*/ 2 w 4"/>
                  <a:gd name="T23" fmla="*/ 1 h 2"/>
                  <a:gd name="T24" fmla="*/ 2 w 4"/>
                  <a:gd name="T25" fmla="*/ 1 h 2"/>
                  <a:gd name="T26" fmla="*/ 2 w 4"/>
                  <a:gd name="T27" fmla="*/ 1 h 2"/>
                  <a:gd name="T28" fmla="*/ 1 w 4"/>
                  <a:gd name="T29" fmla="*/ 1 h 2"/>
                  <a:gd name="T30" fmla="*/ 1 w 4"/>
                  <a:gd name="T31" fmla="*/ 1 h 2"/>
                  <a:gd name="T32" fmla="*/ 1 w 4"/>
                  <a:gd name="T33" fmla="*/ 1 h 2"/>
                  <a:gd name="T34" fmla="*/ 1 w 4"/>
                  <a:gd name="T35" fmla="*/ 1 h 2"/>
                  <a:gd name="T36" fmla="*/ 2 w 4"/>
                  <a:gd name="T37" fmla="*/ 1 h 2"/>
                  <a:gd name="T38" fmla="*/ 2 w 4"/>
                  <a:gd name="T39" fmla="*/ 2 h 2"/>
                  <a:gd name="T40" fmla="*/ 3 w 4"/>
                  <a:gd name="T41" fmla="*/ 2 h 2"/>
                  <a:gd name="T42" fmla="*/ 3 w 4"/>
                  <a:gd name="T43" fmla="*/ 1 h 2"/>
                  <a:gd name="T44" fmla="*/ 4 w 4"/>
                  <a:gd name="T45" fmla="*/ 1 h 2"/>
                  <a:gd name="T46" fmla="*/ 4 w 4"/>
                  <a:gd name="T47" fmla="*/ 1 h 2"/>
                  <a:gd name="T48" fmla="*/ 4 w 4"/>
                  <a:gd name="T49" fmla="*/ 1 h 2"/>
                  <a:gd name="T50" fmla="*/ 4 w 4"/>
                  <a:gd name="T51" fmla="*/ 1 h 2"/>
                  <a:gd name="T52" fmla="*/ 3 w 4"/>
                  <a:gd name="T53" fmla="*/ 1 h 2"/>
                  <a:gd name="T54" fmla="*/ 3 w 4"/>
                  <a:gd name="T55" fmla="*/ 1 h 2"/>
                  <a:gd name="T56" fmla="*/ 3 w 4"/>
                  <a:gd name="T5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 h="2">
                    <a:moveTo>
                      <a:pt x="3" y="1"/>
                    </a:moveTo>
                    <a:cubicBezTo>
                      <a:pt x="3" y="1"/>
                      <a:pt x="3" y="1"/>
                      <a:pt x="3" y="1"/>
                    </a:cubicBezTo>
                    <a:cubicBezTo>
                      <a:pt x="3" y="1"/>
                      <a:pt x="2" y="1"/>
                      <a:pt x="2" y="1"/>
                    </a:cubicBezTo>
                    <a:cubicBezTo>
                      <a:pt x="2" y="0"/>
                      <a:pt x="2"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2" y="0"/>
                      <a:pt x="2" y="0"/>
                      <a:pt x="2" y="1"/>
                    </a:cubicBezTo>
                    <a:cubicBezTo>
                      <a:pt x="2" y="1"/>
                      <a:pt x="2" y="1"/>
                      <a:pt x="2" y="1"/>
                    </a:cubicBezTo>
                    <a:cubicBezTo>
                      <a:pt x="2" y="1"/>
                      <a:pt x="2" y="1"/>
                      <a:pt x="2" y="1"/>
                    </a:cubicBezTo>
                    <a:cubicBezTo>
                      <a:pt x="2" y="1"/>
                      <a:pt x="2" y="1"/>
                      <a:pt x="2" y="1"/>
                    </a:cubicBezTo>
                    <a:cubicBezTo>
                      <a:pt x="2" y="1"/>
                      <a:pt x="2" y="1"/>
                      <a:pt x="2" y="1"/>
                    </a:cubicBezTo>
                    <a:cubicBezTo>
                      <a:pt x="2" y="1"/>
                      <a:pt x="1" y="1"/>
                      <a:pt x="1" y="1"/>
                    </a:cubicBezTo>
                    <a:cubicBezTo>
                      <a:pt x="1" y="1"/>
                      <a:pt x="1" y="1"/>
                      <a:pt x="1" y="1"/>
                    </a:cubicBezTo>
                    <a:cubicBezTo>
                      <a:pt x="1" y="1"/>
                      <a:pt x="1" y="1"/>
                      <a:pt x="1" y="1"/>
                    </a:cubicBezTo>
                    <a:cubicBezTo>
                      <a:pt x="1" y="1"/>
                      <a:pt x="1" y="1"/>
                      <a:pt x="1" y="1"/>
                    </a:cubicBezTo>
                    <a:cubicBezTo>
                      <a:pt x="1" y="1"/>
                      <a:pt x="2" y="1"/>
                      <a:pt x="2" y="1"/>
                    </a:cubicBezTo>
                    <a:cubicBezTo>
                      <a:pt x="2" y="1"/>
                      <a:pt x="2" y="1"/>
                      <a:pt x="2" y="2"/>
                    </a:cubicBezTo>
                    <a:cubicBezTo>
                      <a:pt x="2" y="2"/>
                      <a:pt x="3" y="1"/>
                      <a:pt x="3" y="2"/>
                    </a:cubicBezTo>
                    <a:cubicBezTo>
                      <a:pt x="3" y="1"/>
                      <a:pt x="3" y="1"/>
                      <a:pt x="3" y="1"/>
                    </a:cubicBezTo>
                    <a:cubicBezTo>
                      <a:pt x="3" y="1"/>
                      <a:pt x="3"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8" name="Oval 380"/>
              <p:cNvSpPr>
                <a:spLocks noChangeArrowheads="1"/>
              </p:cNvSpPr>
              <p:nvPr/>
            </p:nvSpPr>
            <p:spPr bwMode="auto">
              <a:xfrm>
                <a:off x="1288" y="135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9" name="Freeform 381"/>
              <p:cNvSpPr/>
              <p:nvPr/>
            </p:nvSpPr>
            <p:spPr bwMode="auto">
              <a:xfrm>
                <a:off x="1288" y="14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0" name="Freeform 382"/>
              <p:cNvSpPr/>
              <p:nvPr/>
            </p:nvSpPr>
            <p:spPr bwMode="auto">
              <a:xfrm>
                <a:off x="1288" y="153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1" name="Freeform 383"/>
              <p:cNvSpPr/>
              <p:nvPr/>
            </p:nvSpPr>
            <p:spPr bwMode="auto">
              <a:xfrm>
                <a:off x="1284" y="121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2" name="Freeform 384"/>
              <p:cNvSpPr/>
              <p:nvPr/>
            </p:nvSpPr>
            <p:spPr bwMode="auto">
              <a:xfrm>
                <a:off x="1284" y="1208"/>
                <a:ext cx="4" cy="0"/>
              </a:xfrm>
              <a:custGeom>
                <a:avLst/>
                <a:gdLst>
                  <a:gd name="T0" fmla="*/ 0 w 1"/>
                  <a:gd name="T1" fmla="*/ 0 w 1"/>
                </a:gdLst>
                <a:ahLst/>
                <a:cxnLst>
                  <a:cxn ang="0">
                    <a:pos x="T0" y="0"/>
                  </a:cxn>
                  <a:cxn ang="0">
                    <a:pos x="T1" y="0"/>
                  </a:cxn>
                </a:cxnLst>
                <a:rect l="0" t="0" r="r" b="b"/>
                <a:pathLst>
                  <a:path w="1">
                    <a:moveTo>
                      <a:pt x="0" y="0"/>
                    </a:move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3" name="Freeform 385"/>
              <p:cNvSpPr/>
              <p:nvPr/>
            </p:nvSpPr>
            <p:spPr bwMode="auto">
              <a:xfrm>
                <a:off x="1284" y="1393"/>
                <a:ext cx="0" cy="5"/>
              </a:xfrm>
              <a:custGeom>
                <a:avLst/>
                <a:gdLst>
                  <a:gd name="T0" fmla="*/ 0 h 1"/>
                  <a:gd name="T1" fmla="*/ 0 h 1"/>
                  <a:gd name="T2" fmla="*/ 0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0"/>
                      <a:pt x="0" y="0"/>
                      <a:pt x="0" y="0"/>
                    </a:cubicBezTo>
                    <a:cubicBezTo>
                      <a:pt x="0" y="0"/>
                      <a:pt x="0" y="0"/>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4" name="Freeform 386"/>
              <p:cNvSpPr/>
              <p:nvPr/>
            </p:nvSpPr>
            <p:spPr bwMode="auto">
              <a:xfrm>
                <a:off x="1280" y="1236"/>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5" name="Freeform 387"/>
              <p:cNvSpPr/>
              <p:nvPr/>
            </p:nvSpPr>
            <p:spPr bwMode="auto">
              <a:xfrm>
                <a:off x="1280" y="1174"/>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6" name="Rectangle 388"/>
              <p:cNvSpPr>
                <a:spLocks noChangeArrowheads="1"/>
              </p:cNvSpPr>
              <p:nvPr/>
            </p:nvSpPr>
            <p:spPr bwMode="auto">
              <a:xfrm>
                <a:off x="1280" y="137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417" name="Freeform 389"/>
              <p:cNvSpPr/>
              <p:nvPr/>
            </p:nvSpPr>
            <p:spPr bwMode="auto">
              <a:xfrm>
                <a:off x="1280" y="11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8" name="Oval 390"/>
              <p:cNvSpPr>
                <a:spLocks noChangeArrowheads="1"/>
              </p:cNvSpPr>
              <p:nvPr/>
            </p:nvSpPr>
            <p:spPr bwMode="auto">
              <a:xfrm>
                <a:off x="1280" y="114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9" name="Freeform 391"/>
              <p:cNvSpPr/>
              <p:nvPr/>
            </p:nvSpPr>
            <p:spPr bwMode="auto">
              <a:xfrm>
                <a:off x="1280" y="1369"/>
                <a:ext cx="0" cy="4"/>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0" name="Freeform 392"/>
              <p:cNvSpPr/>
              <p:nvPr/>
            </p:nvSpPr>
            <p:spPr bwMode="auto">
              <a:xfrm>
                <a:off x="1280" y="13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1" name="Freeform 393"/>
              <p:cNvSpPr/>
              <p:nvPr/>
            </p:nvSpPr>
            <p:spPr bwMode="auto">
              <a:xfrm>
                <a:off x="1280" y="1447"/>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2" name="Freeform 394"/>
              <p:cNvSpPr/>
              <p:nvPr/>
            </p:nvSpPr>
            <p:spPr bwMode="auto">
              <a:xfrm>
                <a:off x="1276" y="1414"/>
                <a:ext cx="4" cy="4"/>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0"/>
                      <a:pt x="1" y="0"/>
                      <a:pt x="0" y="0"/>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3" name="Freeform 395"/>
              <p:cNvSpPr/>
              <p:nvPr/>
            </p:nvSpPr>
            <p:spPr bwMode="auto">
              <a:xfrm>
                <a:off x="1276" y="1232"/>
                <a:ext cx="4" cy="4"/>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1" y="1"/>
                      <a:pt x="1" y="1"/>
                      <a:pt x="1"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4" name="Freeform 396"/>
              <p:cNvSpPr/>
              <p:nvPr/>
            </p:nvSpPr>
            <p:spPr bwMode="auto">
              <a:xfrm>
                <a:off x="1276" y="116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5" name="Freeform 397"/>
              <p:cNvSpPr/>
              <p:nvPr/>
            </p:nvSpPr>
            <p:spPr bwMode="auto">
              <a:xfrm>
                <a:off x="1276" y="1373"/>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6" name="Freeform 398"/>
              <p:cNvSpPr/>
              <p:nvPr/>
            </p:nvSpPr>
            <p:spPr bwMode="auto">
              <a:xfrm>
                <a:off x="1276" y="1228"/>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7" name="Freeform 399"/>
              <p:cNvSpPr/>
              <p:nvPr/>
            </p:nvSpPr>
            <p:spPr bwMode="auto">
              <a:xfrm>
                <a:off x="1276" y="1125"/>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8" name="Freeform 400"/>
              <p:cNvSpPr/>
              <p:nvPr/>
            </p:nvSpPr>
            <p:spPr bwMode="auto">
              <a:xfrm>
                <a:off x="1276" y="1121"/>
                <a:ext cx="0" cy="4"/>
              </a:xfrm>
              <a:custGeom>
                <a:avLst/>
                <a:gdLst>
                  <a:gd name="T0" fmla="*/ 1 h 1"/>
                  <a:gd name="T1" fmla="*/ 0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0"/>
                      <a:pt x="0" y="0"/>
                    </a:cubicBez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9" name="Freeform 401"/>
              <p:cNvSpPr/>
              <p:nvPr/>
            </p:nvSpPr>
            <p:spPr bwMode="auto">
              <a:xfrm>
                <a:off x="1271" y="1447"/>
                <a:ext cx="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0" name="Freeform 402"/>
              <p:cNvSpPr/>
              <p:nvPr/>
            </p:nvSpPr>
            <p:spPr bwMode="auto">
              <a:xfrm>
                <a:off x="1271" y="1162"/>
                <a:ext cx="5"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1" name="Freeform 403"/>
              <p:cNvSpPr/>
              <p:nvPr/>
            </p:nvSpPr>
            <p:spPr bwMode="auto">
              <a:xfrm>
                <a:off x="1271" y="1414"/>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2" name="Freeform 404"/>
              <p:cNvSpPr/>
              <p:nvPr/>
            </p:nvSpPr>
            <p:spPr bwMode="auto">
              <a:xfrm>
                <a:off x="1271" y="11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3" name="Freeform 405"/>
              <p:cNvSpPr/>
              <p:nvPr/>
            </p:nvSpPr>
            <p:spPr bwMode="auto">
              <a:xfrm>
                <a:off x="1271" y="1228"/>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342" name="Group 607"/>
            <p:cNvGrpSpPr/>
            <p:nvPr/>
          </p:nvGrpSpPr>
          <p:grpSpPr bwMode="auto">
            <a:xfrm>
              <a:off x="1145" y="1113"/>
              <a:ext cx="126" cy="388"/>
              <a:chOff x="1145" y="1113"/>
              <a:chExt cx="126" cy="388"/>
            </a:xfrm>
            <a:grpFill/>
          </p:grpSpPr>
          <p:sp>
            <p:nvSpPr>
              <p:cNvPr id="2034" name="Freeform 407"/>
              <p:cNvSpPr/>
              <p:nvPr/>
            </p:nvSpPr>
            <p:spPr bwMode="auto">
              <a:xfrm>
                <a:off x="1271" y="1418"/>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5" name="Freeform 408"/>
              <p:cNvSpPr/>
              <p:nvPr/>
            </p:nvSpPr>
            <p:spPr bwMode="auto">
              <a:xfrm>
                <a:off x="1267" y="1447"/>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6" name="Freeform 409"/>
              <p:cNvSpPr/>
              <p:nvPr/>
            </p:nvSpPr>
            <p:spPr bwMode="auto">
              <a:xfrm>
                <a:off x="1271" y="1447"/>
                <a:ext cx="0" cy="4"/>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7" name="Freeform 410"/>
              <p:cNvSpPr/>
              <p:nvPr/>
            </p:nvSpPr>
            <p:spPr bwMode="auto">
              <a:xfrm>
                <a:off x="1267" y="142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8" name="Freeform 411"/>
              <p:cNvSpPr/>
              <p:nvPr/>
            </p:nvSpPr>
            <p:spPr bwMode="auto">
              <a:xfrm>
                <a:off x="1267" y="11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9" name="Freeform 412"/>
              <p:cNvSpPr/>
              <p:nvPr/>
            </p:nvSpPr>
            <p:spPr bwMode="auto">
              <a:xfrm>
                <a:off x="1267" y="141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0" name="Freeform 413"/>
              <p:cNvSpPr/>
              <p:nvPr/>
            </p:nvSpPr>
            <p:spPr bwMode="auto">
              <a:xfrm>
                <a:off x="1267" y="123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1" name="Freeform 414"/>
              <p:cNvSpPr/>
              <p:nvPr/>
            </p:nvSpPr>
            <p:spPr bwMode="auto">
              <a:xfrm>
                <a:off x="1263" y="1418"/>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2" name="Freeform 415"/>
              <p:cNvSpPr/>
              <p:nvPr/>
            </p:nvSpPr>
            <p:spPr bwMode="auto">
              <a:xfrm>
                <a:off x="1263" y="1443"/>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3" name="Freeform 416"/>
              <p:cNvSpPr/>
              <p:nvPr/>
            </p:nvSpPr>
            <p:spPr bwMode="auto">
              <a:xfrm>
                <a:off x="1267" y="11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4" name="Freeform 417"/>
              <p:cNvSpPr/>
              <p:nvPr/>
            </p:nvSpPr>
            <p:spPr bwMode="auto">
              <a:xfrm>
                <a:off x="1263" y="1352"/>
                <a:ext cx="4" cy="4"/>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5" name="Freeform 418"/>
              <p:cNvSpPr/>
              <p:nvPr/>
            </p:nvSpPr>
            <p:spPr bwMode="auto">
              <a:xfrm>
                <a:off x="1263" y="142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6" name="Freeform 419"/>
              <p:cNvSpPr/>
              <p:nvPr/>
            </p:nvSpPr>
            <p:spPr bwMode="auto">
              <a:xfrm>
                <a:off x="1263" y="1451"/>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7" name="Freeform 420"/>
              <p:cNvSpPr/>
              <p:nvPr/>
            </p:nvSpPr>
            <p:spPr bwMode="auto">
              <a:xfrm>
                <a:off x="1263" y="1154"/>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8" name="Freeform 421"/>
              <p:cNvSpPr/>
              <p:nvPr/>
            </p:nvSpPr>
            <p:spPr bwMode="auto">
              <a:xfrm>
                <a:off x="1263" y="1439"/>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9" name="Freeform 422"/>
              <p:cNvSpPr/>
              <p:nvPr/>
            </p:nvSpPr>
            <p:spPr bwMode="auto">
              <a:xfrm>
                <a:off x="1259" y="1468"/>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0" name="Freeform 423"/>
              <p:cNvSpPr/>
              <p:nvPr/>
            </p:nvSpPr>
            <p:spPr bwMode="auto">
              <a:xfrm>
                <a:off x="1259" y="1125"/>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1" name="Freeform 424"/>
              <p:cNvSpPr/>
              <p:nvPr/>
            </p:nvSpPr>
            <p:spPr bwMode="auto">
              <a:xfrm>
                <a:off x="1259" y="1451"/>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2" name="Freeform 425"/>
              <p:cNvSpPr/>
              <p:nvPr/>
            </p:nvSpPr>
            <p:spPr bwMode="auto">
              <a:xfrm>
                <a:off x="1255" y="1422"/>
                <a:ext cx="4" cy="4"/>
              </a:xfrm>
              <a:custGeom>
                <a:avLst/>
                <a:gdLst>
                  <a:gd name="T0" fmla="*/ 1 w 1"/>
                  <a:gd name="T1" fmla="*/ 1 h 1"/>
                  <a:gd name="T2" fmla="*/ 1 w 1"/>
                  <a:gd name="T3" fmla="*/ 1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1" y="1"/>
                      <a:pt x="1"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3" name="Freeform 426"/>
              <p:cNvSpPr/>
              <p:nvPr/>
            </p:nvSpPr>
            <p:spPr bwMode="auto">
              <a:xfrm>
                <a:off x="1255" y="1158"/>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4" name="Freeform 427"/>
              <p:cNvSpPr/>
              <p:nvPr/>
            </p:nvSpPr>
            <p:spPr bwMode="auto">
              <a:xfrm>
                <a:off x="1255" y="1241"/>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5" name="Freeform 428"/>
              <p:cNvSpPr/>
              <p:nvPr/>
            </p:nvSpPr>
            <p:spPr bwMode="auto">
              <a:xfrm>
                <a:off x="1255" y="1154"/>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6" name="Freeform 429"/>
              <p:cNvSpPr/>
              <p:nvPr/>
            </p:nvSpPr>
            <p:spPr bwMode="auto">
              <a:xfrm>
                <a:off x="1255" y="1422"/>
                <a:ext cx="4" cy="4"/>
              </a:xfrm>
              <a:custGeom>
                <a:avLst/>
                <a:gdLst>
                  <a:gd name="T0" fmla="*/ 0 w 1"/>
                  <a:gd name="T1" fmla="*/ 1 h 1"/>
                  <a:gd name="T2" fmla="*/ 0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0" y="0"/>
                      <a:pt x="1" y="1"/>
                      <a:pt x="1" y="0"/>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7" name="Freeform 430"/>
              <p:cNvSpPr/>
              <p:nvPr/>
            </p:nvSpPr>
            <p:spPr bwMode="auto">
              <a:xfrm>
                <a:off x="1255" y="1141"/>
                <a:ext cx="0" cy="5"/>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8" name="Freeform 431"/>
              <p:cNvSpPr/>
              <p:nvPr/>
            </p:nvSpPr>
            <p:spPr bwMode="auto">
              <a:xfrm>
                <a:off x="1251" y="1439"/>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9" name="Freeform 432"/>
              <p:cNvSpPr/>
              <p:nvPr/>
            </p:nvSpPr>
            <p:spPr bwMode="auto">
              <a:xfrm>
                <a:off x="1251" y="1208"/>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0" name="Freeform 433"/>
              <p:cNvSpPr/>
              <p:nvPr/>
            </p:nvSpPr>
            <p:spPr bwMode="auto">
              <a:xfrm>
                <a:off x="1255" y="1447"/>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1" name="Freeform 434"/>
              <p:cNvSpPr/>
              <p:nvPr/>
            </p:nvSpPr>
            <p:spPr bwMode="auto">
              <a:xfrm>
                <a:off x="1251" y="1402"/>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2" name="Freeform 435"/>
              <p:cNvSpPr/>
              <p:nvPr/>
            </p:nvSpPr>
            <p:spPr bwMode="auto">
              <a:xfrm>
                <a:off x="1251" y="1443"/>
                <a:ext cx="0" cy="4"/>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3" name="Freeform 436"/>
              <p:cNvSpPr/>
              <p:nvPr/>
            </p:nvSpPr>
            <p:spPr bwMode="auto">
              <a:xfrm>
                <a:off x="1251" y="12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4" name="Freeform 437"/>
              <p:cNvSpPr/>
              <p:nvPr/>
            </p:nvSpPr>
            <p:spPr bwMode="auto">
              <a:xfrm>
                <a:off x="1247" y="1426"/>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5" name="Freeform 438"/>
              <p:cNvSpPr/>
              <p:nvPr/>
            </p:nvSpPr>
            <p:spPr bwMode="auto">
              <a:xfrm>
                <a:off x="1247" y="1414"/>
                <a:ext cx="4" cy="4"/>
              </a:xfrm>
              <a:custGeom>
                <a:avLst/>
                <a:gdLst>
                  <a:gd name="T0" fmla="*/ 1 w 1"/>
                  <a:gd name="T1" fmla="*/ 1 h 1"/>
                  <a:gd name="T2" fmla="*/ 1 w 1"/>
                  <a:gd name="T3" fmla="*/ 0 h 1"/>
                  <a:gd name="T4" fmla="*/ 1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0"/>
                    </a:cubicBezTo>
                    <a:cubicBezTo>
                      <a:pt x="1" y="0"/>
                      <a:pt x="1" y="0"/>
                      <a:pt x="1" y="0"/>
                    </a:cubicBezTo>
                    <a:cubicBezTo>
                      <a:pt x="1" y="0"/>
                      <a:pt x="0"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6" name="Freeform 439"/>
              <p:cNvSpPr/>
              <p:nvPr/>
            </p:nvSpPr>
            <p:spPr bwMode="auto">
              <a:xfrm>
                <a:off x="1247" y="1443"/>
                <a:ext cx="4" cy="4"/>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7" name="Freeform 440"/>
              <p:cNvSpPr/>
              <p:nvPr/>
            </p:nvSpPr>
            <p:spPr bwMode="auto">
              <a:xfrm>
                <a:off x="1247" y="14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8" name="Freeform 441"/>
              <p:cNvSpPr/>
              <p:nvPr/>
            </p:nvSpPr>
            <p:spPr bwMode="auto">
              <a:xfrm>
                <a:off x="1247" y="1406"/>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9" name="Freeform 442"/>
              <p:cNvSpPr/>
              <p:nvPr/>
            </p:nvSpPr>
            <p:spPr bwMode="auto">
              <a:xfrm>
                <a:off x="1243" y="1426"/>
                <a:ext cx="4"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0" name="Freeform 443"/>
              <p:cNvSpPr/>
              <p:nvPr/>
            </p:nvSpPr>
            <p:spPr bwMode="auto">
              <a:xfrm>
                <a:off x="1243" y="1443"/>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1" name="Freeform 444"/>
              <p:cNvSpPr/>
              <p:nvPr/>
            </p:nvSpPr>
            <p:spPr bwMode="auto">
              <a:xfrm>
                <a:off x="1243" y="1418"/>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2" name="Freeform 445"/>
              <p:cNvSpPr/>
              <p:nvPr/>
            </p:nvSpPr>
            <p:spPr bwMode="auto">
              <a:xfrm>
                <a:off x="1243" y="1426"/>
                <a:ext cx="4" cy="0"/>
              </a:xfrm>
              <a:custGeom>
                <a:avLst/>
                <a:gdLst>
                  <a:gd name="T0" fmla="*/ 1 w 1"/>
                  <a:gd name="T1" fmla="*/ 0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0"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3" name="Freeform 446"/>
              <p:cNvSpPr/>
              <p:nvPr/>
            </p:nvSpPr>
            <p:spPr bwMode="auto">
              <a:xfrm>
                <a:off x="1243" y="145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4" name="Freeform 447"/>
              <p:cNvSpPr/>
              <p:nvPr/>
            </p:nvSpPr>
            <p:spPr bwMode="auto">
              <a:xfrm>
                <a:off x="1243" y="1381"/>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5" name="Freeform 448"/>
              <p:cNvSpPr/>
              <p:nvPr/>
            </p:nvSpPr>
            <p:spPr bwMode="auto">
              <a:xfrm>
                <a:off x="1243" y="1414"/>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6" name="Freeform 449"/>
              <p:cNvSpPr/>
              <p:nvPr/>
            </p:nvSpPr>
            <p:spPr bwMode="auto">
              <a:xfrm>
                <a:off x="1243" y="1203"/>
                <a:ext cx="0" cy="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7" name="Freeform 450"/>
              <p:cNvSpPr/>
              <p:nvPr/>
            </p:nvSpPr>
            <p:spPr bwMode="auto">
              <a:xfrm>
                <a:off x="1243" y="1265"/>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8" name="Freeform 451"/>
              <p:cNvSpPr/>
              <p:nvPr/>
            </p:nvSpPr>
            <p:spPr bwMode="auto">
              <a:xfrm>
                <a:off x="1243" y="1232"/>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9" name="Freeform 452"/>
              <p:cNvSpPr/>
              <p:nvPr/>
            </p:nvSpPr>
            <p:spPr bwMode="auto">
              <a:xfrm>
                <a:off x="1239" y="1418"/>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0" name="Freeform 453"/>
              <p:cNvSpPr/>
              <p:nvPr/>
            </p:nvSpPr>
            <p:spPr bwMode="auto">
              <a:xfrm>
                <a:off x="1243" y="1348"/>
                <a:ext cx="0" cy="4"/>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1" name="Freeform 454"/>
              <p:cNvSpPr/>
              <p:nvPr/>
            </p:nvSpPr>
            <p:spPr bwMode="auto">
              <a:xfrm>
                <a:off x="1239" y="1439"/>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2" name="Freeform 455"/>
              <p:cNvSpPr/>
              <p:nvPr/>
            </p:nvSpPr>
            <p:spPr bwMode="auto">
              <a:xfrm>
                <a:off x="1239" y="1117"/>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3" name="Freeform 456"/>
              <p:cNvSpPr/>
              <p:nvPr/>
            </p:nvSpPr>
            <p:spPr bwMode="auto">
              <a:xfrm>
                <a:off x="1239" y="1261"/>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4" name="Freeform 457"/>
              <p:cNvSpPr/>
              <p:nvPr/>
            </p:nvSpPr>
            <p:spPr bwMode="auto">
              <a:xfrm>
                <a:off x="1239" y="1443"/>
                <a:ext cx="4" cy="4"/>
              </a:xfrm>
              <a:custGeom>
                <a:avLst/>
                <a:gdLst>
                  <a:gd name="T0" fmla="*/ 0 w 1"/>
                  <a:gd name="T1" fmla="*/ 1 h 1"/>
                  <a:gd name="T2" fmla="*/ 1 w 1"/>
                  <a:gd name="T3" fmla="*/ 1 h 1"/>
                  <a:gd name="T4" fmla="*/ 1 w 1"/>
                  <a:gd name="T5" fmla="*/ 1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1"/>
                      <a:pt x="1" y="1"/>
                    </a:cubicBezTo>
                    <a:cubicBezTo>
                      <a:pt x="1" y="1"/>
                      <a:pt x="1"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5" name="Freeform 458"/>
              <p:cNvSpPr/>
              <p:nvPr/>
            </p:nvSpPr>
            <p:spPr bwMode="auto">
              <a:xfrm>
                <a:off x="1239" y="1121"/>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6" name="Freeform 459"/>
              <p:cNvSpPr/>
              <p:nvPr/>
            </p:nvSpPr>
            <p:spPr bwMode="auto">
              <a:xfrm>
                <a:off x="1239" y="14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7" name="Freeform 460"/>
              <p:cNvSpPr/>
              <p:nvPr/>
            </p:nvSpPr>
            <p:spPr bwMode="auto">
              <a:xfrm>
                <a:off x="1231" y="1443"/>
                <a:ext cx="8" cy="4"/>
              </a:xfrm>
              <a:custGeom>
                <a:avLst/>
                <a:gdLst>
                  <a:gd name="T0" fmla="*/ 1 w 2"/>
                  <a:gd name="T1" fmla="*/ 0 h 1"/>
                  <a:gd name="T2" fmla="*/ 1 w 2"/>
                  <a:gd name="T3" fmla="*/ 0 h 1"/>
                  <a:gd name="T4" fmla="*/ 0 w 2"/>
                  <a:gd name="T5" fmla="*/ 0 h 1"/>
                  <a:gd name="T6" fmla="*/ 0 w 2"/>
                  <a:gd name="T7" fmla="*/ 0 h 1"/>
                  <a:gd name="T8" fmla="*/ 1 w 2"/>
                  <a:gd name="T9" fmla="*/ 1 h 1"/>
                  <a:gd name="T10" fmla="*/ 1 w 2"/>
                  <a:gd name="T11" fmla="*/ 0 h 1"/>
                  <a:gd name="T12" fmla="*/ 1 w 2"/>
                  <a:gd name="T13" fmla="*/ 0 h 1"/>
                  <a:gd name="T14" fmla="*/ 1 w 2"/>
                  <a:gd name="T15" fmla="*/ 1 h 1"/>
                  <a:gd name="T16" fmla="*/ 2 w 2"/>
                  <a:gd name="T17" fmla="*/ 0 h 1"/>
                  <a:gd name="T18" fmla="*/ 1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1" y="0"/>
                    </a:moveTo>
                    <a:cubicBezTo>
                      <a:pt x="1" y="0"/>
                      <a:pt x="1" y="0"/>
                      <a:pt x="1" y="0"/>
                    </a:cubicBezTo>
                    <a:cubicBezTo>
                      <a:pt x="1" y="0"/>
                      <a:pt x="1" y="0"/>
                      <a:pt x="0" y="0"/>
                    </a:cubicBezTo>
                    <a:cubicBezTo>
                      <a:pt x="0" y="0"/>
                      <a:pt x="0" y="0"/>
                      <a:pt x="0" y="0"/>
                    </a:cubicBezTo>
                    <a:cubicBezTo>
                      <a:pt x="0" y="0"/>
                      <a:pt x="1" y="1"/>
                      <a:pt x="1" y="1"/>
                    </a:cubicBezTo>
                    <a:cubicBezTo>
                      <a:pt x="1" y="1"/>
                      <a:pt x="1" y="1"/>
                      <a:pt x="1" y="0"/>
                    </a:cubicBezTo>
                    <a:cubicBezTo>
                      <a:pt x="1" y="0"/>
                      <a:pt x="1" y="0"/>
                      <a:pt x="1" y="0"/>
                    </a:cubicBezTo>
                    <a:cubicBezTo>
                      <a:pt x="1" y="1"/>
                      <a:pt x="2" y="0"/>
                      <a:pt x="1" y="1"/>
                    </a:cubicBezTo>
                    <a:cubicBezTo>
                      <a:pt x="2" y="1"/>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8" name="Freeform 461"/>
              <p:cNvSpPr/>
              <p:nvPr/>
            </p:nvSpPr>
            <p:spPr bwMode="auto">
              <a:xfrm>
                <a:off x="1235" y="112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9" name="Freeform 462"/>
              <p:cNvSpPr/>
              <p:nvPr/>
            </p:nvSpPr>
            <p:spPr bwMode="auto">
              <a:xfrm>
                <a:off x="1235" y="1348"/>
                <a:ext cx="4"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0" name="Freeform 463"/>
              <p:cNvSpPr/>
              <p:nvPr/>
            </p:nvSpPr>
            <p:spPr bwMode="auto">
              <a:xfrm>
                <a:off x="1235" y="1360"/>
                <a:ext cx="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1" name="Rectangle 464"/>
              <p:cNvSpPr>
                <a:spLocks noChangeArrowheads="1"/>
              </p:cNvSpPr>
              <p:nvPr/>
            </p:nvSpPr>
            <p:spPr bwMode="auto">
              <a:xfrm>
                <a:off x="1235" y="141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092" name="Freeform 465"/>
              <p:cNvSpPr/>
              <p:nvPr/>
            </p:nvSpPr>
            <p:spPr bwMode="auto">
              <a:xfrm>
                <a:off x="1235" y="14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3" name="Freeform 466"/>
              <p:cNvSpPr/>
              <p:nvPr/>
            </p:nvSpPr>
            <p:spPr bwMode="auto">
              <a:xfrm>
                <a:off x="1231" y="1282"/>
                <a:ext cx="4" cy="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4" name="Freeform 467"/>
              <p:cNvSpPr/>
              <p:nvPr/>
            </p:nvSpPr>
            <p:spPr bwMode="auto">
              <a:xfrm>
                <a:off x="1231" y="1133"/>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5" name="Freeform 468"/>
              <p:cNvSpPr/>
              <p:nvPr/>
            </p:nvSpPr>
            <p:spPr bwMode="auto">
              <a:xfrm>
                <a:off x="1235" y="1373"/>
                <a:ext cx="0" cy="4"/>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6" name="Freeform 469"/>
              <p:cNvSpPr/>
              <p:nvPr/>
            </p:nvSpPr>
            <p:spPr bwMode="auto">
              <a:xfrm>
                <a:off x="1231" y="140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7" name="Freeform 470"/>
              <p:cNvSpPr/>
              <p:nvPr/>
            </p:nvSpPr>
            <p:spPr bwMode="auto">
              <a:xfrm>
                <a:off x="1231" y="1451"/>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8" name="Freeform 471"/>
              <p:cNvSpPr/>
              <p:nvPr/>
            </p:nvSpPr>
            <p:spPr bwMode="auto">
              <a:xfrm>
                <a:off x="1231" y="1117"/>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9" name="Freeform 472"/>
              <p:cNvSpPr/>
              <p:nvPr/>
            </p:nvSpPr>
            <p:spPr bwMode="auto">
              <a:xfrm>
                <a:off x="1231" y="1464"/>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0" name="Freeform 473"/>
              <p:cNvSpPr/>
              <p:nvPr/>
            </p:nvSpPr>
            <p:spPr bwMode="auto">
              <a:xfrm>
                <a:off x="1227" y="1406"/>
                <a:ext cx="4"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1" name="Freeform 474"/>
              <p:cNvSpPr/>
              <p:nvPr/>
            </p:nvSpPr>
            <p:spPr bwMode="auto">
              <a:xfrm>
                <a:off x="1227" y="112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2" name="Freeform 475"/>
              <p:cNvSpPr/>
              <p:nvPr/>
            </p:nvSpPr>
            <p:spPr bwMode="auto">
              <a:xfrm>
                <a:off x="1227" y="145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3" name="Freeform 476"/>
              <p:cNvSpPr/>
              <p:nvPr/>
            </p:nvSpPr>
            <p:spPr bwMode="auto">
              <a:xfrm>
                <a:off x="1227" y="114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4" name="Freeform 477"/>
              <p:cNvSpPr/>
              <p:nvPr/>
            </p:nvSpPr>
            <p:spPr bwMode="auto">
              <a:xfrm>
                <a:off x="1222" y="1141"/>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5" name="Freeform 478"/>
              <p:cNvSpPr/>
              <p:nvPr/>
            </p:nvSpPr>
            <p:spPr bwMode="auto">
              <a:xfrm>
                <a:off x="1222" y="1166"/>
                <a:ext cx="5"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6" name="Freeform 479"/>
              <p:cNvSpPr>
                <a:spLocks noEditPoints="1"/>
              </p:cNvSpPr>
              <p:nvPr/>
            </p:nvSpPr>
            <p:spPr bwMode="auto">
              <a:xfrm>
                <a:off x="1210" y="1344"/>
                <a:ext cx="17" cy="4"/>
              </a:xfrm>
              <a:custGeom>
                <a:avLst/>
                <a:gdLst>
                  <a:gd name="T0" fmla="*/ 4 w 4"/>
                  <a:gd name="T1" fmla="*/ 1 h 1"/>
                  <a:gd name="T2" fmla="*/ 4 w 4"/>
                  <a:gd name="T3" fmla="*/ 1 h 1"/>
                  <a:gd name="T4" fmla="*/ 4 w 4"/>
                  <a:gd name="T5" fmla="*/ 1 h 1"/>
                  <a:gd name="T6" fmla="*/ 4 w 4"/>
                  <a:gd name="T7" fmla="*/ 0 h 1"/>
                  <a:gd name="T8" fmla="*/ 3 w 4"/>
                  <a:gd name="T9" fmla="*/ 0 h 1"/>
                  <a:gd name="T10" fmla="*/ 3 w 4"/>
                  <a:gd name="T11" fmla="*/ 0 h 1"/>
                  <a:gd name="T12" fmla="*/ 0 w 4"/>
                  <a:gd name="T13" fmla="*/ 0 h 1"/>
                  <a:gd name="T14" fmla="*/ 0 w 4"/>
                  <a:gd name="T15" fmla="*/ 1 h 1"/>
                  <a:gd name="T16" fmla="*/ 1 w 4"/>
                  <a:gd name="T17" fmla="*/ 1 h 1"/>
                  <a:gd name="T18" fmla="*/ 1 w 4"/>
                  <a:gd name="T19" fmla="*/ 1 h 1"/>
                  <a:gd name="T20" fmla="*/ 2 w 4"/>
                  <a:gd name="T21" fmla="*/ 1 h 1"/>
                  <a:gd name="T22" fmla="*/ 2 w 4"/>
                  <a:gd name="T23" fmla="*/ 1 h 1"/>
                  <a:gd name="T24" fmla="*/ 3 w 4"/>
                  <a:gd name="T25" fmla="*/ 1 h 1"/>
                  <a:gd name="T26" fmla="*/ 3 w 4"/>
                  <a:gd name="T27" fmla="*/ 1 h 1"/>
                  <a:gd name="T28" fmla="*/ 4 w 4"/>
                  <a:gd name="T29" fmla="*/ 1 h 1"/>
                  <a:gd name="T30" fmla="*/ 4 w 4"/>
                  <a:gd name="T31" fmla="*/ 1 h 1"/>
                  <a:gd name="T32" fmla="*/ 2 w 4"/>
                  <a:gd name="T33" fmla="*/ 1 h 1"/>
                  <a:gd name="T34" fmla="*/ 2 w 4"/>
                  <a:gd name="T35" fmla="*/ 1 h 1"/>
                  <a:gd name="T36" fmla="*/ 2 w 4"/>
                  <a:gd name="T37" fmla="*/ 1 h 1"/>
                  <a:gd name="T38" fmla="*/ 2 w 4"/>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
                    <a:moveTo>
                      <a:pt x="4" y="1"/>
                    </a:moveTo>
                    <a:cubicBezTo>
                      <a:pt x="4" y="1"/>
                      <a:pt x="4" y="1"/>
                      <a:pt x="4" y="1"/>
                    </a:cubicBezTo>
                    <a:cubicBezTo>
                      <a:pt x="4" y="1"/>
                      <a:pt x="4" y="1"/>
                      <a:pt x="4" y="1"/>
                    </a:cubicBezTo>
                    <a:cubicBezTo>
                      <a:pt x="4" y="1"/>
                      <a:pt x="4" y="1"/>
                      <a:pt x="4" y="0"/>
                    </a:cubicBezTo>
                    <a:cubicBezTo>
                      <a:pt x="4" y="0"/>
                      <a:pt x="3" y="0"/>
                      <a:pt x="3" y="0"/>
                    </a:cubicBezTo>
                    <a:cubicBezTo>
                      <a:pt x="3" y="0"/>
                      <a:pt x="3" y="0"/>
                      <a:pt x="3" y="0"/>
                    </a:cubicBezTo>
                    <a:cubicBezTo>
                      <a:pt x="2" y="0"/>
                      <a:pt x="1" y="0"/>
                      <a:pt x="0" y="0"/>
                    </a:cubicBezTo>
                    <a:cubicBezTo>
                      <a:pt x="1" y="1"/>
                      <a:pt x="1" y="1"/>
                      <a:pt x="0" y="1"/>
                    </a:cubicBezTo>
                    <a:cubicBezTo>
                      <a:pt x="1" y="1"/>
                      <a:pt x="1" y="1"/>
                      <a:pt x="1" y="1"/>
                    </a:cubicBezTo>
                    <a:cubicBezTo>
                      <a:pt x="1" y="1"/>
                      <a:pt x="1" y="1"/>
                      <a:pt x="1" y="1"/>
                    </a:cubicBezTo>
                    <a:cubicBezTo>
                      <a:pt x="2" y="1"/>
                      <a:pt x="2" y="1"/>
                      <a:pt x="2" y="1"/>
                    </a:cubicBezTo>
                    <a:cubicBezTo>
                      <a:pt x="2" y="1"/>
                      <a:pt x="2" y="1"/>
                      <a:pt x="2" y="1"/>
                    </a:cubicBezTo>
                    <a:cubicBezTo>
                      <a:pt x="3" y="1"/>
                      <a:pt x="3" y="1"/>
                      <a:pt x="3" y="1"/>
                    </a:cubicBezTo>
                    <a:cubicBezTo>
                      <a:pt x="3" y="1"/>
                      <a:pt x="3" y="1"/>
                      <a:pt x="3" y="1"/>
                    </a:cubicBezTo>
                    <a:cubicBezTo>
                      <a:pt x="3" y="1"/>
                      <a:pt x="3" y="1"/>
                      <a:pt x="4" y="1"/>
                    </a:cubicBezTo>
                    <a:cubicBezTo>
                      <a:pt x="4" y="1"/>
                      <a:pt x="4" y="1"/>
                      <a:pt x="4" y="1"/>
                    </a:cubicBezTo>
                    <a:close/>
                    <a:moveTo>
                      <a:pt x="2" y="1"/>
                    </a:moveTo>
                    <a:cubicBezTo>
                      <a:pt x="2" y="1"/>
                      <a:pt x="2"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7" name="Freeform 480"/>
              <p:cNvSpPr/>
              <p:nvPr/>
            </p:nvSpPr>
            <p:spPr bwMode="auto">
              <a:xfrm>
                <a:off x="1222" y="1369"/>
                <a:ext cx="5"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8" name="Freeform 481"/>
              <p:cNvSpPr/>
              <p:nvPr/>
            </p:nvSpPr>
            <p:spPr bwMode="auto">
              <a:xfrm>
                <a:off x="1222" y="1166"/>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9" name="Freeform 482"/>
              <p:cNvSpPr/>
              <p:nvPr/>
            </p:nvSpPr>
            <p:spPr bwMode="auto">
              <a:xfrm>
                <a:off x="1222" y="1121"/>
                <a:ext cx="5"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0" name="Freeform 483"/>
              <p:cNvSpPr/>
              <p:nvPr/>
            </p:nvSpPr>
            <p:spPr bwMode="auto">
              <a:xfrm>
                <a:off x="1222" y="1455"/>
                <a:ext cx="5" cy="5"/>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1" name="Freeform 484"/>
              <p:cNvSpPr/>
              <p:nvPr/>
            </p:nvSpPr>
            <p:spPr bwMode="auto">
              <a:xfrm>
                <a:off x="1222" y="12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2" name="Freeform 485"/>
              <p:cNvSpPr/>
              <p:nvPr/>
            </p:nvSpPr>
            <p:spPr bwMode="auto">
              <a:xfrm>
                <a:off x="1210" y="1162"/>
                <a:ext cx="12" cy="4"/>
              </a:xfrm>
              <a:custGeom>
                <a:avLst/>
                <a:gdLst>
                  <a:gd name="T0" fmla="*/ 0 w 3"/>
                  <a:gd name="T1" fmla="*/ 1 h 1"/>
                  <a:gd name="T2" fmla="*/ 1 w 3"/>
                  <a:gd name="T3" fmla="*/ 1 h 1"/>
                  <a:gd name="T4" fmla="*/ 2 w 3"/>
                  <a:gd name="T5" fmla="*/ 1 h 1"/>
                  <a:gd name="T6" fmla="*/ 2 w 3"/>
                  <a:gd name="T7" fmla="*/ 1 h 1"/>
                  <a:gd name="T8" fmla="*/ 2 w 3"/>
                  <a:gd name="T9" fmla="*/ 1 h 1"/>
                  <a:gd name="T10" fmla="*/ 2 w 3"/>
                  <a:gd name="T11" fmla="*/ 1 h 1"/>
                  <a:gd name="T12" fmla="*/ 2 w 3"/>
                  <a:gd name="T13" fmla="*/ 1 h 1"/>
                  <a:gd name="T14" fmla="*/ 2 w 3"/>
                  <a:gd name="T15" fmla="*/ 1 h 1"/>
                  <a:gd name="T16" fmla="*/ 3 w 3"/>
                  <a:gd name="T17" fmla="*/ 1 h 1"/>
                  <a:gd name="T18" fmla="*/ 2 w 3"/>
                  <a:gd name="T19" fmla="*/ 1 h 1"/>
                  <a:gd name="T20" fmla="*/ 2 w 3"/>
                  <a:gd name="T21" fmla="*/ 1 h 1"/>
                  <a:gd name="T22" fmla="*/ 1 w 3"/>
                  <a:gd name="T23" fmla="*/ 0 h 1"/>
                  <a:gd name="T24" fmla="*/ 0 w 3"/>
                  <a:gd name="T2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1">
                    <a:moveTo>
                      <a:pt x="0" y="1"/>
                    </a:moveTo>
                    <a:cubicBezTo>
                      <a:pt x="1" y="1"/>
                      <a:pt x="1" y="1"/>
                      <a:pt x="1" y="1"/>
                    </a:cubicBezTo>
                    <a:cubicBezTo>
                      <a:pt x="1"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3" y="1"/>
                      <a:pt x="3" y="1"/>
                    </a:cubicBezTo>
                    <a:cubicBezTo>
                      <a:pt x="2" y="1"/>
                      <a:pt x="2" y="0"/>
                      <a:pt x="2" y="1"/>
                    </a:cubicBezTo>
                    <a:cubicBezTo>
                      <a:pt x="2" y="1"/>
                      <a:pt x="2" y="1"/>
                      <a:pt x="2" y="1"/>
                    </a:cubicBezTo>
                    <a:cubicBezTo>
                      <a:pt x="2" y="1"/>
                      <a:pt x="1"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3" name="Freeform 486"/>
              <p:cNvSpPr/>
              <p:nvPr/>
            </p:nvSpPr>
            <p:spPr bwMode="auto">
              <a:xfrm>
                <a:off x="1222" y="1422"/>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4" name="Freeform 487"/>
              <p:cNvSpPr/>
              <p:nvPr/>
            </p:nvSpPr>
            <p:spPr bwMode="auto">
              <a:xfrm>
                <a:off x="1218" y="1435"/>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5" name="Freeform 488"/>
              <p:cNvSpPr/>
              <p:nvPr/>
            </p:nvSpPr>
            <p:spPr bwMode="auto">
              <a:xfrm>
                <a:off x="1218" y="1426"/>
                <a:ext cx="4"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6" name="Freeform 489"/>
              <p:cNvSpPr/>
              <p:nvPr/>
            </p:nvSpPr>
            <p:spPr bwMode="auto">
              <a:xfrm>
                <a:off x="1218" y="1460"/>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7" name="Freeform 490"/>
              <p:cNvSpPr/>
              <p:nvPr/>
            </p:nvSpPr>
            <p:spPr bwMode="auto">
              <a:xfrm>
                <a:off x="1214" y="1228"/>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8" name="Freeform 491"/>
              <p:cNvSpPr/>
              <p:nvPr/>
            </p:nvSpPr>
            <p:spPr bwMode="auto">
              <a:xfrm>
                <a:off x="1214" y="1431"/>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9" name="Freeform 492"/>
              <p:cNvSpPr/>
              <p:nvPr/>
            </p:nvSpPr>
            <p:spPr bwMode="auto">
              <a:xfrm>
                <a:off x="1214" y="1447"/>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0" name="Freeform 493"/>
              <p:cNvSpPr/>
              <p:nvPr/>
            </p:nvSpPr>
            <p:spPr bwMode="auto">
              <a:xfrm>
                <a:off x="1214" y="1451"/>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1"/>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1" name="Oval 494"/>
              <p:cNvSpPr>
                <a:spLocks noChangeArrowheads="1"/>
              </p:cNvSpPr>
              <p:nvPr/>
            </p:nvSpPr>
            <p:spPr bwMode="auto">
              <a:xfrm>
                <a:off x="1214" y="1443"/>
                <a:ext cx="1"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2" name="Freeform 495"/>
              <p:cNvSpPr/>
              <p:nvPr/>
            </p:nvSpPr>
            <p:spPr bwMode="auto">
              <a:xfrm>
                <a:off x="1210" y="1224"/>
                <a:ext cx="4"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1" y="0"/>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3" name="Freeform 496"/>
              <p:cNvSpPr/>
              <p:nvPr/>
            </p:nvSpPr>
            <p:spPr bwMode="auto">
              <a:xfrm>
                <a:off x="1214" y="14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4" name="Freeform 497"/>
              <p:cNvSpPr/>
              <p:nvPr/>
            </p:nvSpPr>
            <p:spPr bwMode="auto">
              <a:xfrm>
                <a:off x="1214" y="14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5" name="Freeform 498"/>
              <p:cNvSpPr/>
              <p:nvPr/>
            </p:nvSpPr>
            <p:spPr bwMode="auto">
              <a:xfrm>
                <a:off x="1210" y="143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6" name="Freeform 499"/>
              <p:cNvSpPr/>
              <p:nvPr/>
            </p:nvSpPr>
            <p:spPr bwMode="auto">
              <a:xfrm>
                <a:off x="1210" y="1422"/>
                <a:ext cx="4" cy="4"/>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7" name="Freeform 500"/>
              <p:cNvSpPr/>
              <p:nvPr/>
            </p:nvSpPr>
            <p:spPr bwMode="auto">
              <a:xfrm>
                <a:off x="1210" y="140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8" name="Freeform 501"/>
              <p:cNvSpPr/>
              <p:nvPr/>
            </p:nvSpPr>
            <p:spPr bwMode="auto">
              <a:xfrm>
                <a:off x="1210" y="1443"/>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9" name="Freeform 502"/>
              <p:cNvSpPr/>
              <p:nvPr/>
            </p:nvSpPr>
            <p:spPr bwMode="auto">
              <a:xfrm>
                <a:off x="1210" y="13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0" name="Freeform 503"/>
              <p:cNvSpPr/>
              <p:nvPr/>
            </p:nvSpPr>
            <p:spPr bwMode="auto">
              <a:xfrm>
                <a:off x="1206" y="1228"/>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1" name="Freeform 504"/>
              <p:cNvSpPr/>
              <p:nvPr/>
            </p:nvSpPr>
            <p:spPr bwMode="auto">
              <a:xfrm>
                <a:off x="1206" y="1406"/>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2" name="Freeform 505"/>
              <p:cNvSpPr/>
              <p:nvPr/>
            </p:nvSpPr>
            <p:spPr bwMode="auto">
              <a:xfrm>
                <a:off x="1206" y="1422"/>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3" name="Freeform 506"/>
              <p:cNvSpPr/>
              <p:nvPr/>
            </p:nvSpPr>
            <p:spPr bwMode="auto">
              <a:xfrm>
                <a:off x="1206" y="1129"/>
                <a:ext cx="4" cy="4"/>
              </a:xfrm>
              <a:custGeom>
                <a:avLst/>
                <a:gdLst>
                  <a:gd name="T0" fmla="*/ 1 w 1"/>
                  <a:gd name="T1" fmla="*/ 0 h 1"/>
                  <a:gd name="T2" fmla="*/ 0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4" name="Freeform 507"/>
              <p:cNvSpPr/>
              <p:nvPr/>
            </p:nvSpPr>
            <p:spPr bwMode="auto">
              <a:xfrm>
                <a:off x="1206" y="1464"/>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5" name="Freeform 508"/>
              <p:cNvSpPr/>
              <p:nvPr/>
            </p:nvSpPr>
            <p:spPr bwMode="auto">
              <a:xfrm>
                <a:off x="1202" y="1162"/>
                <a:ext cx="4" cy="4"/>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0"/>
                    </a:cubicBezTo>
                    <a:cubicBezTo>
                      <a:pt x="1" y="0"/>
                      <a:pt x="1" y="0"/>
                      <a:pt x="0" y="0"/>
                    </a:cubicBez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6" name="Freeform 509"/>
              <p:cNvSpPr/>
              <p:nvPr/>
            </p:nvSpPr>
            <p:spPr bwMode="auto">
              <a:xfrm>
                <a:off x="1202" y="111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7" name="Freeform 510"/>
              <p:cNvSpPr/>
              <p:nvPr/>
            </p:nvSpPr>
            <p:spPr bwMode="auto">
              <a:xfrm>
                <a:off x="1202" y="1443"/>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8" name="Freeform 511"/>
              <p:cNvSpPr/>
              <p:nvPr/>
            </p:nvSpPr>
            <p:spPr bwMode="auto">
              <a:xfrm>
                <a:off x="1202" y="1381"/>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9" name="Freeform 512"/>
              <p:cNvSpPr/>
              <p:nvPr/>
            </p:nvSpPr>
            <p:spPr bwMode="auto">
              <a:xfrm>
                <a:off x="1202" y="1398"/>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0" name="Freeform 513"/>
              <p:cNvSpPr/>
              <p:nvPr/>
            </p:nvSpPr>
            <p:spPr bwMode="auto">
              <a:xfrm>
                <a:off x="1194" y="1224"/>
                <a:ext cx="12" cy="4"/>
              </a:xfrm>
              <a:custGeom>
                <a:avLst/>
                <a:gdLst>
                  <a:gd name="T0" fmla="*/ 2 w 3"/>
                  <a:gd name="T1" fmla="*/ 1 h 1"/>
                  <a:gd name="T2" fmla="*/ 0 w 3"/>
                  <a:gd name="T3" fmla="*/ 0 h 1"/>
                  <a:gd name="T4" fmla="*/ 0 w 3"/>
                  <a:gd name="T5" fmla="*/ 1 h 1"/>
                  <a:gd name="T6" fmla="*/ 0 w 3"/>
                  <a:gd name="T7" fmla="*/ 1 h 1"/>
                  <a:gd name="T8" fmla="*/ 0 w 3"/>
                  <a:gd name="T9" fmla="*/ 1 h 1"/>
                  <a:gd name="T10" fmla="*/ 2 w 3"/>
                  <a:gd name="T11" fmla="*/ 1 h 1"/>
                  <a:gd name="T12" fmla="*/ 2 w 3"/>
                  <a:gd name="T13" fmla="*/ 1 h 1"/>
                  <a:gd name="T14" fmla="*/ 3 w 3"/>
                  <a:gd name="T15" fmla="*/ 1 h 1"/>
                  <a:gd name="T16" fmla="*/ 2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1"/>
                    </a:moveTo>
                    <a:cubicBezTo>
                      <a:pt x="1" y="1"/>
                      <a:pt x="1" y="1"/>
                      <a:pt x="0" y="0"/>
                    </a:cubicBezTo>
                    <a:cubicBezTo>
                      <a:pt x="0" y="0"/>
                      <a:pt x="0" y="0"/>
                      <a:pt x="0" y="1"/>
                    </a:cubicBezTo>
                    <a:cubicBezTo>
                      <a:pt x="0" y="1"/>
                      <a:pt x="0" y="1"/>
                      <a:pt x="0" y="1"/>
                    </a:cubicBezTo>
                    <a:cubicBezTo>
                      <a:pt x="0" y="1"/>
                      <a:pt x="0" y="1"/>
                      <a:pt x="0" y="1"/>
                    </a:cubicBezTo>
                    <a:cubicBezTo>
                      <a:pt x="1" y="1"/>
                      <a:pt x="1" y="1"/>
                      <a:pt x="2" y="1"/>
                    </a:cubicBezTo>
                    <a:cubicBezTo>
                      <a:pt x="2" y="1"/>
                      <a:pt x="2" y="1"/>
                      <a:pt x="2" y="1"/>
                    </a:cubicBezTo>
                    <a:cubicBezTo>
                      <a:pt x="2" y="1"/>
                      <a:pt x="3" y="1"/>
                      <a:pt x="3" y="1"/>
                    </a:cubicBezTo>
                    <a:cubicBezTo>
                      <a:pt x="3"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1" name="Freeform 514"/>
              <p:cNvSpPr/>
              <p:nvPr/>
            </p:nvSpPr>
            <p:spPr bwMode="auto">
              <a:xfrm>
                <a:off x="1202" y="1389"/>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2" name="Freeform 515"/>
              <p:cNvSpPr/>
              <p:nvPr/>
            </p:nvSpPr>
            <p:spPr bwMode="auto">
              <a:xfrm>
                <a:off x="1202" y="1117"/>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3" name="Freeform 516"/>
              <p:cNvSpPr/>
              <p:nvPr/>
            </p:nvSpPr>
            <p:spPr bwMode="auto">
              <a:xfrm>
                <a:off x="1202" y="121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4" name="Oval 517"/>
              <p:cNvSpPr>
                <a:spLocks noChangeArrowheads="1"/>
              </p:cNvSpPr>
              <p:nvPr/>
            </p:nvSpPr>
            <p:spPr bwMode="auto">
              <a:xfrm>
                <a:off x="1202" y="145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5" name="Freeform 518"/>
              <p:cNvSpPr/>
              <p:nvPr/>
            </p:nvSpPr>
            <p:spPr bwMode="auto">
              <a:xfrm>
                <a:off x="1202" y="1398"/>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6" name="Oval 519"/>
              <p:cNvSpPr>
                <a:spLocks noChangeArrowheads="1"/>
              </p:cNvSpPr>
              <p:nvPr/>
            </p:nvSpPr>
            <p:spPr bwMode="auto">
              <a:xfrm>
                <a:off x="1202" y="144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7" name="Freeform 520"/>
              <p:cNvSpPr/>
              <p:nvPr/>
            </p:nvSpPr>
            <p:spPr bwMode="auto">
              <a:xfrm>
                <a:off x="1202" y="14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8" name="Freeform 521"/>
              <p:cNvSpPr/>
              <p:nvPr/>
            </p:nvSpPr>
            <p:spPr bwMode="auto">
              <a:xfrm>
                <a:off x="1198" y="1269"/>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9" name="Freeform 522"/>
              <p:cNvSpPr/>
              <p:nvPr/>
            </p:nvSpPr>
            <p:spPr bwMode="auto">
              <a:xfrm>
                <a:off x="1198" y="1113"/>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0" name="Freeform 523"/>
              <p:cNvSpPr/>
              <p:nvPr/>
            </p:nvSpPr>
            <p:spPr bwMode="auto">
              <a:xfrm>
                <a:off x="1194" y="1199"/>
                <a:ext cx="8" cy="4"/>
              </a:xfrm>
              <a:custGeom>
                <a:avLst/>
                <a:gdLst>
                  <a:gd name="T0" fmla="*/ 1 w 2"/>
                  <a:gd name="T1" fmla="*/ 0 h 1"/>
                  <a:gd name="T2" fmla="*/ 1 w 2"/>
                  <a:gd name="T3" fmla="*/ 0 h 1"/>
                  <a:gd name="T4" fmla="*/ 1 w 2"/>
                  <a:gd name="T5" fmla="*/ 0 h 1"/>
                </a:gdLst>
                <a:ahLst/>
                <a:cxnLst>
                  <a:cxn ang="0">
                    <a:pos x="T0" y="T1"/>
                  </a:cxn>
                  <a:cxn ang="0">
                    <a:pos x="T2" y="T3"/>
                  </a:cxn>
                  <a:cxn ang="0">
                    <a:pos x="T4" y="T5"/>
                  </a:cxn>
                </a:cxnLst>
                <a:rect l="0" t="0" r="r" b="b"/>
                <a:pathLst>
                  <a:path w="2" h="1">
                    <a:moveTo>
                      <a:pt x="1" y="0"/>
                    </a:moveTo>
                    <a:cubicBezTo>
                      <a:pt x="1" y="1"/>
                      <a:pt x="1" y="0"/>
                      <a:pt x="1" y="0"/>
                    </a:cubicBezTo>
                    <a:cubicBezTo>
                      <a:pt x="0"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1" name="Freeform 524"/>
              <p:cNvSpPr/>
              <p:nvPr/>
            </p:nvSpPr>
            <p:spPr bwMode="auto">
              <a:xfrm>
                <a:off x="1194" y="1455"/>
                <a:ext cx="4" cy="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2" name="Freeform 525"/>
              <p:cNvSpPr/>
              <p:nvPr/>
            </p:nvSpPr>
            <p:spPr bwMode="auto">
              <a:xfrm>
                <a:off x="1198" y="11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3" name="Oval 526"/>
              <p:cNvSpPr>
                <a:spLocks noChangeArrowheads="1"/>
              </p:cNvSpPr>
              <p:nvPr/>
            </p:nvSpPr>
            <p:spPr bwMode="auto">
              <a:xfrm>
                <a:off x="1198" y="138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4" name="Freeform 527"/>
              <p:cNvSpPr/>
              <p:nvPr/>
            </p:nvSpPr>
            <p:spPr bwMode="auto">
              <a:xfrm>
                <a:off x="1194" y="1426"/>
                <a:ext cx="4" cy="5"/>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5" name="Freeform 528"/>
              <p:cNvSpPr/>
              <p:nvPr/>
            </p:nvSpPr>
            <p:spPr bwMode="auto">
              <a:xfrm>
                <a:off x="1194" y="1187"/>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6" name="Freeform 529"/>
              <p:cNvSpPr/>
              <p:nvPr/>
            </p:nvSpPr>
            <p:spPr bwMode="auto">
              <a:xfrm>
                <a:off x="1194" y="1381"/>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7" name="Freeform 530"/>
              <p:cNvSpPr/>
              <p:nvPr/>
            </p:nvSpPr>
            <p:spPr bwMode="auto">
              <a:xfrm>
                <a:off x="1194" y="1199"/>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8" name="Freeform 531"/>
              <p:cNvSpPr/>
              <p:nvPr/>
            </p:nvSpPr>
            <p:spPr bwMode="auto">
              <a:xfrm>
                <a:off x="1194" y="14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9" name="Freeform 532"/>
              <p:cNvSpPr/>
              <p:nvPr/>
            </p:nvSpPr>
            <p:spPr bwMode="auto">
              <a:xfrm>
                <a:off x="1194" y="14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0" name="Freeform 533"/>
              <p:cNvSpPr/>
              <p:nvPr/>
            </p:nvSpPr>
            <p:spPr bwMode="auto">
              <a:xfrm>
                <a:off x="1194" y="122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1" name="Freeform 534"/>
              <p:cNvSpPr/>
              <p:nvPr/>
            </p:nvSpPr>
            <p:spPr bwMode="auto">
              <a:xfrm>
                <a:off x="1194" y="13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2" name="Freeform 535"/>
              <p:cNvSpPr/>
              <p:nvPr/>
            </p:nvSpPr>
            <p:spPr bwMode="auto">
              <a:xfrm>
                <a:off x="1194" y="1183"/>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3" name="Freeform 536"/>
              <p:cNvSpPr/>
              <p:nvPr/>
            </p:nvSpPr>
            <p:spPr bwMode="auto">
              <a:xfrm>
                <a:off x="1190" y="113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4" name="Freeform 537"/>
              <p:cNvSpPr/>
              <p:nvPr/>
            </p:nvSpPr>
            <p:spPr bwMode="auto">
              <a:xfrm>
                <a:off x="1190" y="1183"/>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5" name="Oval 538"/>
              <p:cNvSpPr>
                <a:spLocks noChangeArrowheads="1"/>
              </p:cNvSpPr>
              <p:nvPr/>
            </p:nvSpPr>
            <p:spPr bwMode="auto">
              <a:xfrm>
                <a:off x="1190" y="144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6" name="Freeform 539"/>
              <p:cNvSpPr/>
              <p:nvPr/>
            </p:nvSpPr>
            <p:spPr bwMode="auto">
              <a:xfrm>
                <a:off x="1186" y="1224"/>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7" name="Freeform 540"/>
              <p:cNvSpPr/>
              <p:nvPr/>
            </p:nvSpPr>
            <p:spPr bwMode="auto">
              <a:xfrm>
                <a:off x="1190" y="14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8" name="Freeform 541"/>
              <p:cNvSpPr/>
              <p:nvPr/>
            </p:nvSpPr>
            <p:spPr bwMode="auto">
              <a:xfrm>
                <a:off x="1186" y="142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9" name="Freeform 542"/>
              <p:cNvSpPr/>
              <p:nvPr/>
            </p:nvSpPr>
            <p:spPr bwMode="auto">
              <a:xfrm>
                <a:off x="1186" y="1183"/>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0" name="Freeform 543"/>
              <p:cNvSpPr>
                <a:spLocks noEditPoints="1"/>
              </p:cNvSpPr>
              <p:nvPr/>
            </p:nvSpPr>
            <p:spPr bwMode="auto">
              <a:xfrm>
                <a:off x="1178" y="1476"/>
                <a:ext cx="8" cy="4"/>
              </a:xfrm>
              <a:custGeom>
                <a:avLst/>
                <a:gdLst>
                  <a:gd name="T0" fmla="*/ 2 w 2"/>
                  <a:gd name="T1" fmla="*/ 1 h 1"/>
                  <a:gd name="T2" fmla="*/ 2 w 2"/>
                  <a:gd name="T3" fmla="*/ 0 h 1"/>
                  <a:gd name="T4" fmla="*/ 1 w 2"/>
                  <a:gd name="T5" fmla="*/ 0 h 1"/>
                  <a:gd name="T6" fmla="*/ 1 w 2"/>
                  <a:gd name="T7" fmla="*/ 1 h 1"/>
                  <a:gd name="T8" fmla="*/ 1 w 2"/>
                  <a:gd name="T9" fmla="*/ 0 h 1"/>
                  <a:gd name="T10" fmla="*/ 0 w 2"/>
                  <a:gd name="T11" fmla="*/ 0 h 1"/>
                  <a:gd name="T12" fmla="*/ 0 w 2"/>
                  <a:gd name="T13" fmla="*/ 1 h 1"/>
                  <a:gd name="T14" fmla="*/ 0 w 2"/>
                  <a:gd name="T15" fmla="*/ 1 h 1"/>
                  <a:gd name="T16" fmla="*/ 0 w 2"/>
                  <a:gd name="T17" fmla="*/ 1 h 1"/>
                  <a:gd name="T18" fmla="*/ 0 w 2"/>
                  <a:gd name="T19" fmla="*/ 1 h 1"/>
                  <a:gd name="T20" fmla="*/ 2 w 2"/>
                  <a:gd name="T21" fmla="*/ 1 h 1"/>
                  <a:gd name="T22" fmla="*/ 0 w 2"/>
                  <a:gd name="T23" fmla="*/ 1 h 1"/>
                  <a:gd name="T24" fmla="*/ 0 w 2"/>
                  <a:gd name="T25" fmla="*/ 0 h 1"/>
                  <a:gd name="T26" fmla="*/ 0 w 2"/>
                  <a:gd name="T27" fmla="*/ 1 h 1"/>
                  <a:gd name="T28" fmla="*/ 0 w 2"/>
                  <a:gd name="T29" fmla="*/ 1 h 1"/>
                  <a:gd name="T30" fmla="*/ 0 w 2"/>
                  <a:gd name="T31" fmla="*/ 1 h 1"/>
                  <a:gd name="T32" fmla="*/ 0 w 2"/>
                  <a:gd name="T33" fmla="*/ 1 h 1"/>
                  <a:gd name="T34" fmla="*/ 0 w 2"/>
                  <a:gd name="T35" fmla="*/ 1 h 1"/>
                  <a:gd name="T36" fmla="*/ 0 w 2"/>
                  <a:gd name="T3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1">
                    <a:moveTo>
                      <a:pt x="2" y="1"/>
                    </a:moveTo>
                    <a:cubicBezTo>
                      <a:pt x="2" y="1"/>
                      <a:pt x="2" y="0"/>
                      <a:pt x="2" y="0"/>
                    </a:cubicBezTo>
                    <a:cubicBezTo>
                      <a:pt x="2" y="1"/>
                      <a:pt x="1" y="1"/>
                      <a:pt x="1" y="0"/>
                    </a:cubicBezTo>
                    <a:cubicBezTo>
                      <a:pt x="1" y="1"/>
                      <a:pt x="1" y="1"/>
                      <a:pt x="1" y="1"/>
                    </a:cubicBezTo>
                    <a:cubicBezTo>
                      <a:pt x="1" y="0"/>
                      <a:pt x="1" y="0"/>
                      <a:pt x="1"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1" y="1"/>
                      <a:pt x="2" y="1"/>
                      <a:pt x="2" y="1"/>
                    </a:cubicBezTo>
                    <a:close/>
                    <a:moveTo>
                      <a:pt x="0" y="1"/>
                    </a:move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1" name="Freeform 544"/>
              <p:cNvSpPr/>
              <p:nvPr/>
            </p:nvSpPr>
            <p:spPr bwMode="auto">
              <a:xfrm>
                <a:off x="1182" y="1216"/>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2" name="Freeform 545"/>
              <p:cNvSpPr/>
              <p:nvPr/>
            </p:nvSpPr>
            <p:spPr bwMode="auto">
              <a:xfrm>
                <a:off x="1182" y="1402"/>
                <a:ext cx="4" cy="4"/>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3" name="Freeform 546"/>
              <p:cNvSpPr/>
              <p:nvPr/>
            </p:nvSpPr>
            <p:spPr bwMode="auto">
              <a:xfrm>
                <a:off x="1182" y="1464"/>
                <a:ext cx="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4" name="Freeform 547"/>
              <p:cNvSpPr/>
              <p:nvPr/>
            </p:nvSpPr>
            <p:spPr bwMode="auto">
              <a:xfrm>
                <a:off x="1182" y="120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5" name="Freeform 548"/>
              <p:cNvSpPr/>
              <p:nvPr/>
            </p:nvSpPr>
            <p:spPr bwMode="auto">
              <a:xfrm>
                <a:off x="1182" y="1402"/>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6" name="Freeform 549"/>
              <p:cNvSpPr/>
              <p:nvPr/>
            </p:nvSpPr>
            <p:spPr bwMode="auto">
              <a:xfrm>
                <a:off x="1182" y="14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7" name="Freeform 550"/>
              <p:cNvSpPr/>
              <p:nvPr/>
            </p:nvSpPr>
            <p:spPr bwMode="auto">
              <a:xfrm>
                <a:off x="1178" y="1443"/>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8" name="Freeform 551"/>
              <p:cNvSpPr/>
              <p:nvPr/>
            </p:nvSpPr>
            <p:spPr bwMode="auto">
              <a:xfrm>
                <a:off x="1178" y="11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9" name="Freeform 552"/>
              <p:cNvSpPr/>
              <p:nvPr/>
            </p:nvSpPr>
            <p:spPr bwMode="auto">
              <a:xfrm>
                <a:off x="1178" y="11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0" name="Freeform 553"/>
              <p:cNvSpPr/>
              <p:nvPr/>
            </p:nvSpPr>
            <p:spPr bwMode="auto">
              <a:xfrm>
                <a:off x="1173" y="1224"/>
                <a:ext cx="5"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1" name="Freeform 554"/>
              <p:cNvSpPr/>
              <p:nvPr/>
            </p:nvSpPr>
            <p:spPr bwMode="auto">
              <a:xfrm>
                <a:off x="1173" y="1402"/>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2" name="Freeform 555"/>
              <p:cNvSpPr/>
              <p:nvPr/>
            </p:nvSpPr>
            <p:spPr bwMode="auto">
              <a:xfrm>
                <a:off x="1173" y="1439"/>
                <a:ext cx="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3" name="Freeform 556"/>
              <p:cNvSpPr/>
              <p:nvPr/>
            </p:nvSpPr>
            <p:spPr bwMode="auto">
              <a:xfrm>
                <a:off x="1173" y="1410"/>
                <a:ext cx="5"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4" name="Freeform 557"/>
              <p:cNvSpPr/>
              <p:nvPr/>
            </p:nvSpPr>
            <p:spPr bwMode="auto">
              <a:xfrm>
                <a:off x="1169" y="1154"/>
                <a:ext cx="4" cy="4"/>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0"/>
                      <a:pt x="1" y="0"/>
                    </a:cubicBez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5" name="Freeform 558"/>
              <p:cNvSpPr/>
              <p:nvPr/>
            </p:nvSpPr>
            <p:spPr bwMode="auto">
              <a:xfrm>
                <a:off x="1169" y="1224"/>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6" name="Oval 559"/>
              <p:cNvSpPr>
                <a:spLocks noChangeArrowheads="1"/>
              </p:cNvSpPr>
              <p:nvPr/>
            </p:nvSpPr>
            <p:spPr bwMode="auto">
              <a:xfrm>
                <a:off x="1173" y="122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7" name="Freeform 560"/>
              <p:cNvSpPr/>
              <p:nvPr/>
            </p:nvSpPr>
            <p:spPr bwMode="auto">
              <a:xfrm>
                <a:off x="1169" y="1137"/>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8" name="Freeform 561"/>
              <p:cNvSpPr/>
              <p:nvPr/>
            </p:nvSpPr>
            <p:spPr bwMode="auto">
              <a:xfrm>
                <a:off x="1169" y="11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9" name="Freeform 562"/>
              <p:cNvSpPr/>
              <p:nvPr/>
            </p:nvSpPr>
            <p:spPr bwMode="auto">
              <a:xfrm>
                <a:off x="1169" y="1208"/>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0" name="Freeform 563"/>
              <p:cNvSpPr/>
              <p:nvPr/>
            </p:nvSpPr>
            <p:spPr bwMode="auto">
              <a:xfrm>
                <a:off x="1169" y="1426"/>
                <a:ext cx="0" cy="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1" name="Freeform 564"/>
              <p:cNvSpPr/>
              <p:nvPr/>
            </p:nvSpPr>
            <p:spPr bwMode="auto">
              <a:xfrm>
                <a:off x="1169" y="1439"/>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2" name="Freeform 565"/>
              <p:cNvSpPr/>
              <p:nvPr/>
            </p:nvSpPr>
            <p:spPr bwMode="auto">
              <a:xfrm>
                <a:off x="1169" y="13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3" name="Freeform 566"/>
              <p:cNvSpPr/>
              <p:nvPr/>
            </p:nvSpPr>
            <p:spPr bwMode="auto">
              <a:xfrm>
                <a:off x="1169" y="14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4" name="Freeform 567"/>
              <p:cNvSpPr/>
              <p:nvPr/>
            </p:nvSpPr>
            <p:spPr bwMode="auto">
              <a:xfrm>
                <a:off x="1165" y="1166"/>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5" name="Freeform 568"/>
              <p:cNvSpPr/>
              <p:nvPr/>
            </p:nvSpPr>
            <p:spPr bwMode="auto">
              <a:xfrm>
                <a:off x="1165" y="1224"/>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6" name="Freeform 569"/>
              <p:cNvSpPr/>
              <p:nvPr/>
            </p:nvSpPr>
            <p:spPr bwMode="auto">
              <a:xfrm>
                <a:off x="1165" y="145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7" name="Freeform 570"/>
              <p:cNvSpPr/>
              <p:nvPr/>
            </p:nvSpPr>
            <p:spPr bwMode="auto">
              <a:xfrm>
                <a:off x="1165" y="116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8" name="Rectangle 571"/>
              <p:cNvSpPr>
                <a:spLocks noChangeArrowheads="1"/>
              </p:cNvSpPr>
              <p:nvPr/>
            </p:nvSpPr>
            <p:spPr bwMode="auto">
              <a:xfrm>
                <a:off x="1165" y="130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99" name="Freeform 572"/>
              <p:cNvSpPr/>
              <p:nvPr/>
            </p:nvSpPr>
            <p:spPr bwMode="auto">
              <a:xfrm>
                <a:off x="1165" y="12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0" name="Freeform 573"/>
              <p:cNvSpPr/>
              <p:nvPr/>
            </p:nvSpPr>
            <p:spPr bwMode="auto">
              <a:xfrm>
                <a:off x="1161" y="1410"/>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1" name="Freeform 574"/>
              <p:cNvSpPr/>
              <p:nvPr/>
            </p:nvSpPr>
            <p:spPr bwMode="auto">
              <a:xfrm>
                <a:off x="1161" y="1113"/>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2" name="Rectangle 575"/>
              <p:cNvSpPr>
                <a:spLocks noChangeArrowheads="1"/>
              </p:cNvSpPr>
              <p:nvPr/>
            </p:nvSpPr>
            <p:spPr bwMode="auto">
              <a:xfrm>
                <a:off x="1161" y="123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203" name="Freeform 576"/>
              <p:cNvSpPr/>
              <p:nvPr/>
            </p:nvSpPr>
            <p:spPr bwMode="auto">
              <a:xfrm>
                <a:off x="1157" y="1150"/>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0"/>
                      <a:pt x="0" y="1"/>
                      <a:pt x="1" y="1"/>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4" name="Freeform 577"/>
              <p:cNvSpPr/>
              <p:nvPr/>
            </p:nvSpPr>
            <p:spPr bwMode="auto">
              <a:xfrm>
                <a:off x="1161" y="142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5" name="Freeform 578"/>
              <p:cNvSpPr/>
              <p:nvPr/>
            </p:nvSpPr>
            <p:spPr bwMode="auto">
              <a:xfrm>
                <a:off x="1161" y="1468"/>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6" name="Freeform 579"/>
              <p:cNvSpPr/>
              <p:nvPr/>
            </p:nvSpPr>
            <p:spPr bwMode="auto">
              <a:xfrm>
                <a:off x="1157" y="1344"/>
                <a:ext cx="4" cy="4"/>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7" name="Freeform 580"/>
              <p:cNvSpPr/>
              <p:nvPr/>
            </p:nvSpPr>
            <p:spPr bwMode="auto">
              <a:xfrm>
                <a:off x="1157" y="12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8" name="Freeform 581"/>
              <p:cNvSpPr/>
              <p:nvPr/>
            </p:nvSpPr>
            <p:spPr bwMode="auto">
              <a:xfrm>
                <a:off x="1157" y="1311"/>
                <a:ext cx="0" cy="4"/>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9" name="Freeform 582"/>
              <p:cNvSpPr/>
              <p:nvPr/>
            </p:nvSpPr>
            <p:spPr bwMode="auto">
              <a:xfrm>
                <a:off x="1153" y="1344"/>
                <a:ext cx="4" cy="4"/>
              </a:xfrm>
              <a:custGeom>
                <a:avLst/>
                <a:gdLst>
                  <a:gd name="T0" fmla="*/ 1 w 1"/>
                  <a:gd name="T1" fmla="*/ 1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1 w 1"/>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cubicBezTo>
                      <a:pt x="1" y="1"/>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0" name="Freeform 583"/>
              <p:cNvSpPr/>
              <p:nvPr/>
            </p:nvSpPr>
            <p:spPr bwMode="auto">
              <a:xfrm>
                <a:off x="1157" y="1369"/>
                <a:ext cx="4" cy="0"/>
              </a:xfrm>
              <a:custGeom>
                <a:avLst/>
                <a:gdLst>
                  <a:gd name="T0" fmla="*/ 0 w 1"/>
                  <a:gd name="T1" fmla="*/ 0 w 1"/>
                </a:gdLst>
                <a:ahLst/>
                <a:cxnLst>
                  <a:cxn ang="0">
                    <a:pos x="T0" y="0"/>
                  </a:cxn>
                  <a:cxn ang="0">
                    <a:pos x="T1" y="0"/>
                  </a:cxn>
                </a:cxnLst>
                <a:rect l="0" t="0" r="r" b="b"/>
                <a:pathLst>
                  <a:path w="1">
                    <a:moveTo>
                      <a:pt x="0" y="0"/>
                    </a:move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1" name="Freeform 584"/>
              <p:cNvSpPr/>
              <p:nvPr/>
            </p:nvSpPr>
            <p:spPr bwMode="auto">
              <a:xfrm>
                <a:off x="1153" y="1220"/>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0"/>
                      <a:pt x="0" y="0"/>
                      <a:pt x="1" y="1"/>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2" name="Freeform 585"/>
              <p:cNvSpPr/>
              <p:nvPr/>
            </p:nvSpPr>
            <p:spPr bwMode="auto">
              <a:xfrm>
                <a:off x="1157" y="14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3" name="Freeform 586"/>
              <p:cNvSpPr/>
              <p:nvPr/>
            </p:nvSpPr>
            <p:spPr bwMode="auto">
              <a:xfrm>
                <a:off x="1157" y="12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4" name="Freeform 587"/>
              <p:cNvSpPr/>
              <p:nvPr/>
            </p:nvSpPr>
            <p:spPr bwMode="auto">
              <a:xfrm>
                <a:off x="1157" y="142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5" name="Freeform 588"/>
              <p:cNvSpPr/>
              <p:nvPr/>
            </p:nvSpPr>
            <p:spPr bwMode="auto">
              <a:xfrm>
                <a:off x="1153" y="1344"/>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6" name="Freeform 589"/>
              <p:cNvSpPr/>
              <p:nvPr/>
            </p:nvSpPr>
            <p:spPr bwMode="auto">
              <a:xfrm>
                <a:off x="1153" y="1373"/>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7" name="Freeform 590"/>
              <p:cNvSpPr/>
              <p:nvPr/>
            </p:nvSpPr>
            <p:spPr bwMode="auto">
              <a:xfrm>
                <a:off x="1153" y="1340"/>
                <a:ext cx="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8" name="Freeform 591"/>
              <p:cNvSpPr/>
              <p:nvPr/>
            </p:nvSpPr>
            <p:spPr bwMode="auto">
              <a:xfrm>
                <a:off x="1153" y="1414"/>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9" name="Freeform 592"/>
              <p:cNvSpPr/>
              <p:nvPr/>
            </p:nvSpPr>
            <p:spPr bwMode="auto">
              <a:xfrm>
                <a:off x="1153" y="12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0" name="Freeform 593"/>
              <p:cNvSpPr/>
              <p:nvPr/>
            </p:nvSpPr>
            <p:spPr bwMode="auto">
              <a:xfrm>
                <a:off x="1153" y="1497"/>
                <a:ext cx="0" cy="4"/>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1" name="Freeform 594"/>
              <p:cNvSpPr/>
              <p:nvPr/>
            </p:nvSpPr>
            <p:spPr bwMode="auto">
              <a:xfrm>
                <a:off x="1153" y="1208"/>
                <a:ext cx="0" cy="4"/>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2" name="Freeform 595"/>
              <p:cNvSpPr/>
              <p:nvPr/>
            </p:nvSpPr>
            <p:spPr bwMode="auto">
              <a:xfrm>
                <a:off x="1149" y="1480"/>
                <a:ext cx="4"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3" name="Freeform 596"/>
              <p:cNvSpPr/>
              <p:nvPr/>
            </p:nvSpPr>
            <p:spPr bwMode="auto">
              <a:xfrm>
                <a:off x="1149" y="1216"/>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4" name="Freeform 597"/>
              <p:cNvSpPr/>
              <p:nvPr/>
            </p:nvSpPr>
            <p:spPr bwMode="auto">
              <a:xfrm>
                <a:off x="1145" y="1150"/>
                <a:ext cx="4" cy="4"/>
              </a:xfrm>
              <a:custGeom>
                <a:avLst/>
                <a:gdLst>
                  <a:gd name="T0" fmla="*/ 0 w 1"/>
                  <a:gd name="T1" fmla="*/ 1 h 1"/>
                  <a:gd name="T2" fmla="*/ 0 w 1"/>
                  <a:gd name="T3" fmla="*/ 1 h 1"/>
                  <a:gd name="T4" fmla="*/ 1 w 1"/>
                  <a:gd name="T5" fmla="*/ 1 h 1"/>
                  <a:gd name="T6" fmla="*/ 1 w 1"/>
                  <a:gd name="T7" fmla="*/ 1 h 1"/>
                  <a:gd name="T8" fmla="*/ 1 w 1"/>
                  <a:gd name="T9" fmla="*/ 1 h 1"/>
                  <a:gd name="T10" fmla="*/ 1 w 1"/>
                  <a:gd name="T11" fmla="*/ 1 h 1"/>
                  <a:gd name="T12" fmla="*/ 1 w 1"/>
                  <a:gd name="T13" fmla="*/ 1 h 1"/>
                  <a:gd name="T14" fmla="*/ 0 w 1"/>
                  <a:gd name="T15" fmla="*/ 1 h 1"/>
                  <a:gd name="T16" fmla="*/ 0 w 1"/>
                  <a:gd name="T17" fmla="*/ 1 h 1"/>
                  <a:gd name="T18" fmla="*/ 0 w 1"/>
                  <a:gd name="T19" fmla="*/ 0 h 1"/>
                  <a:gd name="T20" fmla="*/ 0 w 1"/>
                  <a:gd name="T21" fmla="*/ 1 h 1"/>
                  <a:gd name="T22" fmla="*/ 0 w 1"/>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0" y="1"/>
                    </a:move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0" y="1"/>
                    </a:cubicBezTo>
                    <a:cubicBezTo>
                      <a:pt x="0" y="1"/>
                      <a:pt x="0" y="1"/>
                      <a:pt x="0" y="1"/>
                    </a:cubicBezTo>
                    <a:cubicBezTo>
                      <a:pt x="0" y="1"/>
                      <a:pt x="1" y="0"/>
                      <a:pt x="0" y="0"/>
                    </a:cubicBez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5" name="Freeform 598"/>
              <p:cNvSpPr/>
              <p:nvPr/>
            </p:nvSpPr>
            <p:spPr bwMode="auto">
              <a:xfrm>
                <a:off x="1149" y="1497"/>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6" name="Freeform 599"/>
              <p:cNvSpPr/>
              <p:nvPr/>
            </p:nvSpPr>
            <p:spPr bwMode="auto">
              <a:xfrm>
                <a:off x="1145" y="1150"/>
                <a:ext cx="8" cy="4"/>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1" y="1"/>
                    </a:cubicBezTo>
                    <a:cubicBezTo>
                      <a:pt x="0"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7" name="Freeform 600"/>
              <p:cNvSpPr/>
              <p:nvPr/>
            </p:nvSpPr>
            <p:spPr bwMode="auto">
              <a:xfrm>
                <a:off x="1149" y="14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8" name="Freeform 601"/>
              <p:cNvSpPr/>
              <p:nvPr/>
            </p:nvSpPr>
            <p:spPr bwMode="auto">
              <a:xfrm>
                <a:off x="1149" y="1307"/>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9" name="Freeform 602"/>
              <p:cNvSpPr/>
              <p:nvPr/>
            </p:nvSpPr>
            <p:spPr bwMode="auto">
              <a:xfrm>
                <a:off x="1145" y="1480"/>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0" name="Freeform 603"/>
              <p:cNvSpPr/>
              <p:nvPr/>
            </p:nvSpPr>
            <p:spPr bwMode="auto">
              <a:xfrm>
                <a:off x="1145" y="1170"/>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1" name="Freeform 604"/>
              <p:cNvSpPr/>
              <p:nvPr/>
            </p:nvSpPr>
            <p:spPr bwMode="auto">
              <a:xfrm>
                <a:off x="1145" y="1158"/>
                <a:ext cx="4" cy="4"/>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2" name="Freeform 605"/>
              <p:cNvSpPr/>
              <p:nvPr/>
            </p:nvSpPr>
            <p:spPr bwMode="auto">
              <a:xfrm>
                <a:off x="1145" y="1356"/>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3" name="Freeform 606"/>
              <p:cNvSpPr/>
              <p:nvPr/>
            </p:nvSpPr>
            <p:spPr bwMode="auto">
              <a:xfrm>
                <a:off x="1145" y="1195"/>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343" name="Group 808"/>
            <p:cNvGrpSpPr/>
            <p:nvPr/>
          </p:nvGrpSpPr>
          <p:grpSpPr bwMode="auto">
            <a:xfrm>
              <a:off x="475" y="989"/>
              <a:ext cx="1711" cy="603"/>
              <a:chOff x="475" y="989"/>
              <a:chExt cx="1711" cy="603"/>
            </a:xfrm>
            <a:grpFill/>
          </p:grpSpPr>
          <p:sp>
            <p:nvSpPr>
              <p:cNvPr id="1834" name="Freeform 608"/>
              <p:cNvSpPr/>
              <p:nvPr/>
            </p:nvSpPr>
            <p:spPr bwMode="auto">
              <a:xfrm>
                <a:off x="1141" y="1166"/>
                <a:ext cx="4" cy="4"/>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0"/>
                    </a:cubicBezTo>
                    <a:cubicBezTo>
                      <a:pt x="0" y="1"/>
                      <a:pt x="1" y="0"/>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5" name="Freeform 609"/>
              <p:cNvSpPr/>
              <p:nvPr/>
            </p:nvSpPr>
            <p:spPr bwMode="auto">
              <a:xfrm>
                <a:off x="1141" y="119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6" name="Freeform 610"/>
              <p:cNvSpPr/>
              <p:nvPr/>
            </p:nvSpPr>
            <p:spPr bwMode="auto">
              <a:xfrm>
                <a:off x="1141" y="1348"/>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7" name="Freeform 611"/>
              <p:cNvSpPr/>
              <p:nvPr/>
            </p:nvSpPr>
            <p:spPr bwMode="auto">
              <a:xfrm>
                <a:off x="1141" y="1150"/>
                <a:ext cx="4" cy="4"/>
              </a:xfrm>
              <a:custGeom>
                <a:avLst/>
                <a:gdLst>
                  <a:gd name="T0" fmla="*/ 0 w 1"/>
                  <a:gd name="T1" fmla="*/ 1 h 1"/>
                  <a:gd name="T2" fmla="*/ 1 w 1"/>
                  <a:gd name="T3" fmla="*/ 1 h 1"/>
                  <a:gd name="T4" fmla="*/ 0 w 1"/>
                  <a:gd name="T5" fmla="*/ 1 h 1"/>
                  <a:gd name="T6" fmla="*/ 0 w 1"/>
                  <a:gd name="T7" fmla="*/ 1 h 1"/>
                  <a:gd name="T8" fmla="*/ 0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1" y="1"/>
                      <a:pt x="1" y="1"/>
                    </a:cubicBezTo>
                    <a:cubicBezTo>
                      <a:pt x="1" y="0"/>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8" name="Freeform 612"/>
              <p:cNvSpPr/>
              <p:nvPr/>
            </p:nvSpPr>
            <p:spPr bwMode="auto">
              <a:xfrm>
                <a:off x="1141" y="1117"/>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9" name="Freeform 613"/>
              <p:cNvSpPr/>
              <p:nvPr/>
            </p:nvSpPr>
            <p:spPr bwMode="auto">
              <a:xfrm>
                <a:off x="1137" y="1166"/>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0" name="Freeform 614"/>
              <p:cNvSpPr/>
              <p:nvPr/>
            </p:nvSpPr>
            <p:spPr bwMode="auto">
              <a:xfrm>
                <a:off x="1137" y="1191"/>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1" name="Freeform 615"/>
              <p:cNvSpPr/>
              <p:nvPr/>
            </p:nvSpPr>
            <p:spPr bwMode="auto">
              <a:xfrm>
                <a:off x="1137" y="1212"/>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2" name="Freeform 616"/>
              <p:cNvSpPr/>
              <p:nvPr/>
            </p:nvSpPr>
            <p:spPr bwMode="auto">
              <a:xfrm>
                <a:off x="1137" y="1352"/>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3" name="Freeform 617"/>
              <p:cNvSpPr/>
              <p:nvPr/>
            </p:nvSpPr>
            <p:spPr bwMode="auto">
              <a:xfrm>
                <a:off x="1133" y="1183"/>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4" name="Freeform 618"/>
              <p:cNvSpPr/>
              <p:nvPr/>
            </p:nvSpPr>
            <p:spPr bwMode="auto">
              <a:xfrm>
                <a:off x="1133" y="130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5" name="Freeform 619"/>
              <p:cNvSpPr/>
              <p:nvPr/>
            </p:nvSpPr>
            <p:spPr bwMode="auto">
              <a:xfrm>
                <a:off x="1129" y="1158"/>
                <a:ext cx="4" cy="4"/>
              </a:xfrm>
              <a:custGeom>
                <a:avLst/>
                <a:gdLst>
                  <a:gd name="T0" fmla="*/ 0 w 1"/>
                  <a:gd name="T1" fmla="*/ 1 h 1"/>
                  <a:gd name="T2" fmla="*/ 1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0" y="1"/>
                      <a:pt x="1" y="1"/>
                    </a:cubicBezTo>
                    <a:cubicBezTo>
                      <a:pt x="1" y="1"/>
                      <a:pt x="1"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6" name="Freeform 620"/>
              <p:cNvSpPr/>
              <p:nvPr/>
            </p:nvSpPr>
            <p:spPr bwMode="auto">
              <a:xfrm>
                <a:off x="1129" y="1179"/>
                <a:ext cx="4" cy="4"/>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0"/>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7" name="Freeform 621"/>
              <p:cNvSpPr/>
              <p:nvPr/>
            </p:nvSpPr>
            <p:spPr bwMode="auto">
              <a:xfrm>
                <a:off x="1129" y="121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8" name="Freeform 622"/>
              <p:cNvSpPr/>
              <p:nvPr/>
            </p:nvSpPr>
            <p:spPr bwMode="auto">
              <a:xfrm>
                <a:off x="1129" y="1406"/>
                <a:ext cx="0" cy="4"/>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9" name="Freeform 623"/>
              <p:cNvSpPr/>
              <p:nvPr/>
            </p:nvSpPr>
            <p:spPr bwMode="auto">
              <a:xfrm>
                <a:off x="1124" y="1364"/>
                <a:ext cx="5" cy="5"/>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0" name="Freeform 624"/>
              <p:cNvSpPr/>
              <p:nvPr/>
            </p:nvSpPr>
            <p:spPr bwMode="auto">
              <a:xfrm>
                <a:off x="1124" y="1406"/>
                <a:ext cx="5" cy="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1" name="Freeform 625"/>
              <p:cNvSpPr/>
              <p:nvPr/>
            </p:nvSpPr>
            <p:spPr bwMode="auto">
              <a:xfrm>
                <a:off x="1124" y="1439"/>
                <a:ext cx="5"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2" name="Freeform 626"/>
              <p:cNvSpPr/>
              <p:nvPr/>
            </p:nvSpPr>
            <p:spPr bwMode="auto">
              <a:xfrm>
                <a:off x="1120" y="151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3" name="Freeform 627"/>
              <p:cNvSpPr/>
              <p:nvPr/>
            </p:nvSpPr>
            <p:spPr bwMode="auto">
              <a:xfrm>
                <a:off x="1120" y="1179"/>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4" name="Freeform 628"/>
              <p:cNvSpPr/>
              <p:nvPr/>
            </p:nvSpPr>
            <p:spPr bwMode="auto">
              <a:xfrm>
                <a:off x="1120" y="1220"/>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5" name="Freeform 629"/>
              <p:cNvSpPr/>
              <p:nvPr/>
            </p:nvSpPr>
            <p:spPr bwMode="auto">
              <a:xfrm>
                <a:off x="1120" y="1406"/>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6" name="Rectangle 630"/>
              <p:cNvSpPr>
                <a:spLocks noChangeArrowheads="1"/>
              </p:cNvSpPr>
              <p:nvPr/>
            </p:nvSpPr>
            <p:spPr bwMode="auto">
              <a:xfrm>
                <a:off x="1120" y="1220"/>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57" name="Freeform 631"/>
              <p:cNvSpPr/>
              <p:nvPr/>
            </p:nvSpPr>
            <p:spPr bwMode="auto">
              <a:xfrm>
                <a:off x="1120" y="13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8" name="Freeform 632"/>
              <p:cNvSpPr/>
              <p:nvPr/>
            </p:nvSpPr>
            <p:spPr bwMode="auto">
              <a:xfrm>
                <a:off x="1120" y="1501"/>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9" name="Freeform 633"/>
              <p:cNvSpPr/>
              <p:nvPr/>
            </p:nvSpPr>
            <p:spPr bwMode="auto">
              <a:xfrm>
                <a:off x="1116" y="1195"/>
                <a:ext cx="4"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0" name="Freeform 634"/>
              <p:cNvSpPr/>
              <p:nvPr/>
            </p:nvSpPr>
            <p:spPr bwMode="auto">
              <a:xfrm>
                <a:off x="1116" y="1162"/>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1" name="Freeform 635"/>
              <p:cNvSpPr/>
              <p:nvPr/>
            </p:nvSpPr>
            <p:spPr bwMode="auto">
              <a:xfrm>
                <a:off x="1116" y="1307"/>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2" name="Oval 636"/>
              <p:cNvSpPr>
                <a:spLocks noChangeArrowheads="1"/>
              </p:cNvSpPr>
              <p:nvPr/>
            </p:nvSpPr>
            <p:spPr bwMode="auto">
              <a:xfrm>
                <a:off x="1116" y="1493"/>
                <a:ext cx="1"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3" name="Freeform 637"/>
              <p:cNvSpPr/>
              <p:nvPr/>
            </p:nvSpPr>
            <p:spPr bwMode="auto">
              <a:xfrm>
                <a:off x="1116" y="14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4" name="Freeform 638"/>
              <p:cNvSpPr/>
              <p:nvPr/>
            </p:nvSpPr>
            <p:spPr bwMode="auto">
              <a:xfrm>
                <a:off x="1116" y="1183"/>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5" name="Freeform 639"/>
              <p:cNvSpPr/>
              <p:nvPr/>
            </p:nvSpPr>
            <p:spPr bwMode="auto">
              <a:xfrm>
                <a:off x="1112" y="1497"/>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0"/>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6" name="Freeform 640"/>
              <p:cNvSpPr/>
              <p:nvPr/>
            </p:nvSpPr>
            <p:spPr bwMode="auto">
              <a:xfrm>
                <a:off x="1112" y="1166"/>
                <a:ext cx="4" cy="4"/>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7" name="Freeform 641"/>
              <p:cNvSpPr/>
              <p:nvPr/>
            </p:nvSpPr>
            <p:spPr bwMode="auto">
              <a:xfrm>
                <a:off x="1112" y="1179"/>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8" name="Freeform 642"/>
              <p:cNvSpPr/>
              <p:nvPr/>
            </p:nvSpPr>
            <p:spPr bwMode="auto">
              <a:xfrm>
                <a:off x="1112" y="119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9" name="Freeform 643"/>
              <p:cNvSpPr/>
              <p:nvPr/>
            </p:nvSpPr>
            <p:spPr bwMode="auto">
              <a:xfrm>
                <a:off x="1112" y="1488"/>
                <a:ext cx="0" cy="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0" name="Freeform 644"/>
              <p:cNvSpPr/>
              <p:nvPr/>
            </p:nvSpPr>
            <p:spPr bwMode="auto">
              <a:xfrm>
                <a:off x="1108" y="1187"/>
                <a:ext cx="4"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1" name="Freeform 645"/>
              <p:cNvSpPr/>
              <p:nvPr/>
            </p:nvSpPr>
            <p:spPr bwMode="auto">
              <a:xfrm>
                <a:off x="1112" y="1497"/>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2" name="Freeform 646"/>
              <p:cNvSpPr/>
              <p:nvPr/>
            </p:nvSpPr>
            <p:spPr bwMode="auto">
              <a:xfrm>
                <a:off x="1112" y="15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3" name="Freeform 647"/>
              <p:cNvSpPr/>
              <p:nvPr/>
            </p:nvSpPr>
            <p:spPr bwMode="auto">
              <a:xfrm>
                <a:off x="1100" y="1158"/>
                <a:ext cx="12" cy="0"/>
              </a:xfrm>
              <a:custGeom>
                <a:avLst/>
                <a:gdLst>
                  <a:gd name="T0" fmla="*/ 2 w 3"/>
                  <a:gd name="T1" fmla="*/ 2 w 3"/>
                  <a:gd name="T2" fmla="*/ 3 w 3"/>
                  <a:gd name="T3" fmla="*/ 3 w 3"/>
                  <a:gd name="T4" fmla="*/ 3 w 3"/>
                  <a:gd name="T5" fmla="*/ 2 w 3"/>
                  <a:gd name="T6" fmla="*/ 1 w 3"/>
                  <a:gd name="T7" fmla="*/ 1 w 3"/>
                  <a:gd name="T8" fmla="*/ 1 w 3"/>
                  <a:gd name="T9" fmla="*/ 1 w 3"/>
                  <a:gd name="T10" fmla="*/ 1 w 3"/>
                  <a:gd name="T11" fmla="*/ 0 w 3"/>
                  <a:gd name="T12" fmla="*/ 0 w 3"/>
                  <a:gd name="T13" fmla="*/ 0 w 3"/>
                  <a:gd name="T14" fmla="*/ 0 w 3"/>
                  <a:gd name="T15" fmla="*/ 0 w 3"/>
                  <a:gd name="T16" fmla="*/ 0 w 3"/>
                  <a:gd name="T17" fmla="*/ 0 w 3"/>
                  <a:gd name="T18" fmla="*/ 1 w 3"/>
                  <a:gd name="T19" fmla="*/ 1 w 3"/>
                  <a:gd name="T20" fmla="*/ 1 w 3"/>
                  <a:gd name="T21" fmla="*/ 1 w 3"/>
                  <a:gd name="T22" fmla="*/ 2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Lst>
                <a:rect l="0" t="0" r="r" b="b"/>
                <a:pathLst>
                  <a:path w="3">
                    <a:moveTo>
                      <a:pt x="2" y="0"/>
                    </a:moveTo>
                    <a:cubicBezTo>
                      <a:pt x="2" y="0"/>
                      <a:pt x="2" y="0"/>
                      <a:pt x="2" y="0"/>
                    </a:cubicBezTo>
                    <a:cubicBezTo>
                      <a:pt x="2" y="0"/>
                      <a:pt x="3" y="0"/>
                      <a:pt x="3" y="0"/>
                    </a:cubicBezTo>
                    <a:cubicBezTo>
                      <a:pt x="3" y="0"/>
                      <a:pt x="3" y="0"/>
                      <a:pt x="3" y="0"/>
                    </a:cubicBezTo>
                    <a:cubicBezTo>
                      <a:pt x="3" y="0"/>
                      <a:pt x="3" y="0"/>
                      <a:pt x="3" y="0"/>
                    </a:cubicBezTo>
                    <a:cubicBezTo>
                      <a:pt x="3" y="0"/>
                      <a:pt x="2" y="0"/>
                      <a:pt x="2" y="0"/>
                    </a:cubicBezTo>
                    <a:cubicBezTo>
                      <a:pt x="2" y="0"/>
                      <a:pt x="2"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4" name="Freeform 648"/>
              <p:cNvSpPr/>
              <p:nvPr/>
            </p:nvSpPr>
            <p:spPr bwMode="auto">
              <a:xfrm>
                <a:off x="1112" y="1298"/>
                <a:ext cx="0" cy="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5" name="Freeform 649"/>
              <p:cNvSpPr/>
              <p:nvPr/>
            </p:nvSpPr>
            <p:spPr bwMode="auto">
              <a:xfrm>
                <a:off x="1104" y="1162"/>
                <a:ext cx="8" cy="4"/>
              </a:xfrm>
              <a:custGeom>
                <a:avLst/>
                <a:gdLst>
                  <a:gd name="T0" fmla="*/ 1 w 2"/>
                  <a:gd name="T1" fmla="*/ 0 h 1"/>
                  <a:gd name="T2" fmla="*/ 0 w 2"/>
                  <a:gd name="T3" fmla="*/ 0 h 1"/>
                  <a:gd name="T4" fmla="*/ 0 w 2"/>
                  <a:gd name="T5" fmla="*/ 1 h 1"/>
                  <a:gd name="T6" fmla="*/ 1 w 2"/>
                  <a:gd name="T7" fmla="*/ 1 h 1"/>
                  <a:gd name="T8" fmla="*/ 1 w 2"/>
                  <a:gd name="T9" fmla="*/ 1 h 1"/>
                  <a:gd name="T10" fmla="*/ 1 w 2"/>
                  <a:gd name="T11" fmla="*/ 1 h 1"/>
                  <a:gd name="T12" fmla="*/ 2 w 2"/>
                  <a:gd name="T13" fmla="*/ 1 h 1"/>
                  <a:gd name="T14" fmla="*/ 2 w 2"/>
                  <a:gd name="T15" fmla="*/ 1 h 1"/>
                  <a:gd name="T16" fmla="*/ 1 w 2"/>
                  <a:gd name="T17" fmla="*/ 0 h 1"/>
                  <a:gd name="T18" fmla="*/ 1 w 2"/>
                  <a:gd name="T19" fmla="*/ 1 h 1"/>
                  <a:gd name="T20" fmla="*/ 1 w 2"/>
                  <a:gd name="T21" fmla="*/ 1 h 1"/>
                  <a:gd name="T22" fmla="*/ 1 w 2"/>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1">
                    <a:moveTo>
                      <a:pt x="1" y="0"/>
                    </a:moveTo>
                    <a:cubicBezTo>
                      <a:pt x="0" y="0"/>
                      <a:pt x="0" y="1"/>
                      <a:pt x="0" y="0"/>
                    </a:cubicBezTo>
                    <a:cubicBezTo>
                      <a:pt x="0" y="1"/>
                      <a:pt x="0" y="1"/>
                      <a:pt x="0" y="1"/>
                    </a:cubicBezTo>
                    <a:cubicBezTo>
                      <a:pt x="0" y="1"/>
                      <a:pt x="0" y="1"/>
                      <a:pt x="1" y="1"/>
                    </a:cubicBezTo>
                    <a:cubicBezTo>
                      <a:pt x="1" y="1"/>
                      <a:pt x="1" y="1"/>
                      <a:pt x="1" y="1"/>
                    </a:cubicBezTo>
                    <a:cubicBezTo>
                      <a:pt x="1" y="1"/>
                      <a:pt x="1" y="1"/>
                      <a:pt x="1" y="1"/>
                    </a:cubicBezTo>
                    <a:cubicBezTo>
                      <a:pt x="1" y="1"/>
                      <a:pt x="1" y="1"/>
                      <a:pt x="2" y="1"/>
                    </a:cubicBezTo>
                    <a:cubicBezTo>
                      <a:pt x="1" y="1"/>
                      <a:pt x="2" y="1"/>
                      <a:pt x="2" y="1"/>
                    </a:cubicBezTo>
                    <a:cubicBezTo>
                      <a:pt x="2" y="1"/>
                      <a:pt x="1" y="0"/>
                      <a:pt x="1" y="0"/>
                    </a:cubicBezTo>
                    <a:cubicBezTo>
                      <a:pt x="1" y="1"/>
                      <a:pt x="1" y="1"/>
                      <a:pt x="1" y="1"/>
                    </a:cubicBezTo>
                    <a:cubicBezTo>
                      <a:pt x="1" y="0"/>
                      <a:pt x="1" y="0"/>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6" name="Freeform 650"/>
              <p:cNvSpPr/>
              <p:nvPr/>
            </p:nvSpPr>
            <p:spPr bwMode="auto">
              <a:xfrm>
                <a:off x="1108" y="1331"/>
                <a:ext cx="4" cy="5"/>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1" y="1"/>
                      <a:pt x="1" y="1"/>
                      <a:pt x="1"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7" name="Freeform 651"/>
              <p:cNvSpPr/>
              <p:nvPr/>
            </p:nvSpPr>
            <p:spPr bwMode="auto">
              <a:xfrm>
                <a:off x="1104" y="1187"/>
                <a:ext cx="4" cy="4"/>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1" y="0"/>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8" name="Freeform 652"/>
              <p:cNvSpPr/>
              <p:nvPr/>
            </p:nvSpPr>
            <p:spPr bwMode="auto">
              <a:xfrm>
                <a:off x="1108" y="13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9" name="Freeform 653"/>
              <p:cNvSpPr/>
              <p:nvPr/>
            </p:nvSpPr>
            <p:spPr bwMode="auto">
              <a:xfrm>
                <a:off x="1104" y="1154"/>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0" name="Freeform 654"/>
              <p:cNvSpPr/>
              <p:nvPr/>
            </p:nvSpPr>
            <p:spPr bwMode="auto">
              <a:xfrm>
                <a:off x="1104" y="1344"/>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1" name="Freeform 655"/>
              <p:cNvSpPr/>
              <p:nvPr/>
            </p:nvSpPr>
            <p:spPr bwMode="auto">
              <a:xfrm>
                <a:off x="1104" y="1191"/>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2" name="Freeform 656"/>
              <p:cNvSpPr/>
              <p:nvPr/>
            </p:nvSpPr>
            <p:spPr bwMode="auto">
              <a:xfrm>
                <a:off x="1104" y="14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3" name="Freeform 657"/>
              <p:cNvSpPr/>
              <p:nvPr/>
            </p:nvSpPr>
            <p:spPr bwMode="auto">
              <a:xfrm>
                <a:off x="1104" y="14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4" name="Freeform 658"/>
              <p:cNvSpPr/>
              <p:nvPr/>
            </p:nvSpPr>
            <p:spPr bwMode="auto">
              <a:xfrm>
                <a:off x="1100" y="1414"/>
                <a:ext cx="4" cy="4"/>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5" name="Freeform 659"/>
              <p:cNvSpPr/>
              <p:nvPr/>
            </p:nvSpPr>
            <p:spPr bwMode="auto">
              <a:xfrm>
                <a:off x="1104" y="15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6" name="Freeform 660"/>
              <p:cNvSpPr/>
              <p:nvPr/>
            </p:nvSpPr>
            <p:spPr bwMode="auto">
              <a:xfrm>
                <a:off x="1104" y="1369"/>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7" name="Freeform 661"/>
              <p:cNvSpPr/>
              <p:nvPr/>
            </p:nvSpPr>
            <p:spPr bwMode="auto">
              <a:xfrm>
                <a:off x="1100" y="1488"/>
                <a:ext cx="4" cy="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8" name="Oval 662"/>
              <p:cNvSpPr>
                <a:spLocks noChangeArrowheads="1"/>
              </p:cNvSpPr>
              <p:nvPr/>
            </p:nvSpPr>
            <p:spPr bwMode="auto">
              <a:xfrm>
                <a:off x="1100" y="116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9" name="Freeform 663"/>
              <p:cNvSpPr/>
              <p:nvPr/>
            </p:nvSpPr>
            <p:spPr bwMode="auto">
              <a:xfrm>
                <a:off x="1100" y="1166"/>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0" name="Freeform 664"/>
              <p:cNvSpPr/>
              <p:nvPr/>
            </p:nvSpPr>
            <p:spPr bwMode="auto">
              <a:xfrm>
                <a:off x="1100" y="1369"/>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1" name="Freeform 665"/>
              <p:cNvSpPr/>
              <p:nvPr/>
            </p:nvSpPr>
            <p:spPr bwMode="auto">
              <a:xfrm>
                <a:off x="1100" y="1480"/>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2" name="Freeform 666"/>
              <p:cNvSpPr/>
              <p:nvPr/>
            </p:nvSpPr>
            <p:spPr bwMode="auto">
              <a:xfrm>
                <a:off x="1100" y="12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3" name="Freeform 667"/>
              <p:cNvSpPr/>
              <p:nvPr/>
            </p:nvSpPr>
            <p:spPr bwMode="auto">
              <a:xfrm>
                <a:off x="1096" y="119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4" name="Freeform 668"/>
              <p:cNvSpPr/>
              <p:nvPr/>
            </p:nvSpPr>
            <p:spPr bwMode="auto">
              <a:xfrm>
                <a:off x="1096" y="1517"/>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5" name="Freeform 669"/>
              <p:cNvSpPr/>
              <p:nvPr/>
            </p:nvSpPr>
            <p:spPr bwMode="auto">
              <a:xfrm>
                <a:off x="1096" y="1166"/>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6" name="Freeform 670"/>
              <p:cNvSpPr/>
              <p:nvPr/>
            </p:nvSpPr>
            <p:spPr bwMode="auto">
              <a:xfrm>
                <a:off x="1096" y="13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7" name="Freeform 671"/>
              <p:cNvSpPr/>
              <p:nvPr/>
            </p:nvSpPr>
            <p:spPr bwMode="auto">
              <a:xfrm>
                <a:off x="1096" y="11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8" name="Freeform 672"/>
              <p:cNvSpPr/>
              <p:nvPr/>
            </p:nvSpPr>
            <p:spPr bwMode="auto">
              <a:xfrm>
                <a:off x="1092" y="126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9" name="Freeform 673"/>
              <p:cNvSpPr/>
              <p:nvPr/>
            </p:nvSpPr>
            <p:spPr bwMode="auto">
              <a:xfrm>
                <a:off x="1096" y="1513"/>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0" name="Freeform 674"/>
              <p:cNvSpPr/>
              <p:nvPr/>
            </p:nvSpPr>
            <p:spPr bwMode="auto">
              <a:xfrm>
                <a:off x="1088" y="1162"/>
                <a:ext cx="8" cy="4"/>
              </a:xfrm>
              <a:custGeom>
                <a:avLst/>
                <a:gdLst>
                  <a:gd name="T0" fmla="*/ 1 w 2"/>
                  <a:gd name="T1" fmla="*/ 1 h 1"/>
                  <a:gd name="T2" fmla="*/ 2 w 2"/>
                  <a:gd name="T3" fmla="*/ 0 h 1"/>
                  <a:gd name="T4" fmla="*/ 2 w 2"/>
                  <a:gd name="T5" fmla="*/ 1 h 1"/>
                  <a:gd name="T6" fmla="*/ 2 w 2"/>
                  <a:gd name="T7" fmla="*/ 1 h 1"/>
                  <a:gd name="T8" fmla="*/ 2 w 2"/>
                  <a:gd name="T9" fmla="*/ 0 h 1"/>
                  <a:gd name="T10" fmla="*/ 2 w 2"/>
                  <a:gd name="T11" fmla="*/ 0 h 1"/>
                  <a:gd name="T12" fmla="*/ 0 w 2"/>
                  <a:gd name="T13" fmla="*/ 1 h 1"/>
                  <a:gd name="T14" fmla="*/ 1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1"/>
                    </a:moveTo>
                    <a:cubicBezTo>
                      <a:pt x="2" y="0"/>
                      <a:pt x="2" y="0"/>
                      <a:pt x="2" y="0"/>
                    </a:cubicBezTo>
                    <a:cubicBezTo>
                      <a:pt x="2" y="1"/>
                      <a:pt x="2" y="1"/>
                      <a:pt x="2" y="1"/>
                    </a:cubicBezTo>
                    <a:cubicBezTo>
                      <a:pt x="2" y="1"/>
                      <a:pt x="2" y="1"/>
                      <a:pt x="2" y="1"/>
                    </a:cubicBezTo>
                    <a:cubicBezTo>
                      <a:pt x="2" y="0"/>
                      <a:pt x="2" y="0"/>
                      <a:pt x="2" y="0"/>
                    </a:cubicBezTo>
                    <a:cubicBezTo>
                      <a:pt x="2" y="0"/>
                      <a:pt x="2" y="0"/>
                      <a:pt x="2" y="0"/>
                    </a:cubicBezTo>
                    <a:cubicBezTo>
                      <a:pt x="1" y="0"/>
                      <a:pt x="0"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1" name="Freeform 675"/>
              <p:cNvSpPr/>
              <p:nvPr/>
            </p:nvSpPr>
            <p:spPr bwMode="auto">
              <a:xfrm>
                <a:off x="1092" y="1488"/>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2" name="Freeform 676"/>
              <p:cNvSpPr/>
              <p:nvPr/>
            </p:nvSpPr>
            <p:spPr bwMode="auto">
              <a:xfrm>
                <a:off x="1092" y="1505"/>
                <a:ext cx="4" cy="4"/>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1"/>
                    </a:cubicBezTo>
                    <a:cubicBezTo>
                      <a:pt x="1" y="1"/>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3" name="Freeform 677"/>
              <p:cNvSpPr/>
              <p:nvPr/>
            </p:nvSpPr>
            <p:spPr bwMode="auto">
              <a:xfrm>
                <a:off x="1092" y="1414"/>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4" name="Freeform 678"/>
              <p:cNvSpPr/>
              <p:nvPr/>
            </p:nvSpPr>
            <p:spPr bwMode="auto">
              <a:xfrm>
                <a:off x="1092" y="1331"/>
                <a:ext cx="0" cy="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5" name="Freeform 679"/>
              <p:cNvSpPr/>
              <p:nvPr/>
            </p:nvSpPr>
            <p:spPr bwMode="auto">
              <a:xfrm>
                <a:off x="1092" y="1286"/>
                <a:ext cx="0" cy="4"/>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6" name="Oval 680"/>
              <p:cNvSpPr>
                <a:spLocks noChangeArrowheads="1"/>
              </p:cNvSpPr>
              <p:nvPr/>
            </p:nvSpPr>
            <p:spPr bwMode="auto">
              <a:xfrm>
                <a:off x="1092" y="148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7" name="Freeform 681"/>
              <p:cNvSpPr/>
              <p:nvPr/>
            </p:nvSpPr>
            <p:spPr bwMode="auto">
              <a:xfrm>
                <a:off x="1088" y="1290"/>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8" name="Freeform 682"/>
              <p:cNvSpPr/>
              <p:nvPr/>
            </p:nvSpPr>
            <p:spPr bwMode="auto">
              <a:xfrm>
                <a:off x="1088" y="1290"/>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9" name="Freeform 683"/>
              <p:cNvSpPr/>
              <p:nvPr/>
            </p:nvSpPr>
            <p:spPr bwMode="auto">
              <a:xfrm>
                <a:off x="1088" y="1422"/>
                <a:ext cx="0" cy="4"/>
              </a:xfrm>
              <a:custGeom>
                <a:avLst/>
                <a:gdLst>
                  <a:gd name="T0" fmla="*/ 1 h 1"/>
                  <a:gd name="T1" fmla="*/ 0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0"/>
                    </a:cubicBez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0" name="Freeform 684"/>
              <p:cNvSpPr/>
              <p:nvPr/>
            </p:nvSpPr>
            <p:spPr bwMode="auto">
              <a:xfrm>
                <a:off x="1084" y="1158"/>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1" name="Freeform 685"/>
              <p:cNvSpPr/>
              <p:nvPr/>
            </p:nvSpPr>
            <p:spPr bwMode="auto">
              <a:xfrm>
                <a:off x="1080" y="1406"/>
                <a:ext cx="8" cy="4"/>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0"/>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2" name="Freeform 686"/>
              <p:cNvSpPr/>
              <p:nvPr/>
            </p:nvSpPr>
            <p:spPr bwMode="auto">
              <a:xfrm>
                <a:off x="1084" y="14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3" name="Freeform 687"/>
              <p:cNvSpPr/>
              <p:nvPr/>
            </p:nvSpPr>
            <p:spPr bwMode="auto">
              <a:xfrm>
                <a:off x="1080" y="1484"/>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4" name="Freeform 688"/>
              <p:cNvSpPr/>
              <p:nvPr/>
            </p:nvSpPr>
            <p:spPr bwMode="auto">
              <a:xfrm>
                <a:off x="1080" y="14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5" name="Freeform 689"/>
              <p:cNvSpPr/>
              <p:nvPr/>
            </p:nvSpPr>
            <p:spPr bwMode="auto">
              <a:xfrm>
                <a:off x="1080" y="1154"/>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6" name="Freeform 690"/>
              <p:cNvSpPr/>
              <p:nvPr/>
            </p:nvSpPr>
            <p:spPr bwMode="auto">
              <a:xfrm>
                <a:off x="1075" y="1162"/>
                <a:ext cx="5" cy="0"/>
              </a:xfrm>
              <a:custGeom>
                <a:avLst/>
                <a:gdLst>
                  <a:gd name="T0" fmla="*/ 0 w 1"/>
                  <a:gd name="T1" fmla="*/ 0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7" name="Freeform 691"/>
              <p:cNvSpPr/>
              <p:nvPr/>
            </p:nvSpPr>
            <p:spPr bwMode="auto">
              <a:xfrm>
                <a:off x="1075" y="14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8" name="Freeform 692"/>
              <p:cNvSpPr/>
              <p:nvPr/>
            </p:nvSpPr>
            <p:spPr bwMode="auto">
              <a:xfrm>
                <a:off x="1071" y="1426"/>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9" name="Oval 693"/>
              <p:cNvSpPr>
                <a:spLocks noChangeArrowheads="1"/>
              </p:cNvSpPr>
              <p:nvPr/>
            </p:nvSpPr>
            <p:spPr bwMode="auto">
              <a:xfrm>
                <a:off x="1071" y="135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0" name="Freeform 694"/>
              <p:cNvSpPr/>
              <p:nvPr/>
            </p:nvSpPr>
            <p:spPr bwMode="auto">
              <a:xfrm>
                <a:off x="1067" y="1162"/>
                <a:ext cx="4" cy="4"/>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1"/>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1" name="Freeform 695"/>
              <p:cNvSpPr/>
              <p:nvPr/>
            </p:nvSpPr>
            <p:spPr bwMode="auto">
              <a:xfrm>
                <a:off x="1067" y="135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2" name="Oval 696"/>
              <p:cNvSpPr>
                <a:spLocks noChangeArrowheads="1"/>
              </p:cNvSpPr>
              <p:nvPr/>
            </p:nvSpPr>
            <p:spPr bwMode="auto">
              <a:xfrm>
                <a:off x="1067" y="130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3" name="Freeform 697"/>
              <p:cNvSpPr/>
              <p:nvPr/>
            </p:nvSpPr>
            <p:spPr bwMode="auto">
              <a:xfrm>
                <a:off x="1063" y="149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4" name="Freeform 698"/>
              <p:cNvSpPr/>
              <p:nvPr/>
            </p:nvSpPr>
            <p:spPr bwMode="auto">
              <a:xfrm>
                <a:off x="1063" y="1480"/>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5" name="Freeform 699"/>
              <p:cNvSpPr/>
              <p:nvPr/>
            </p:nvSpPr>
            <p:spPr bwMode="auto">
              <a:xfrm>
                <a:off x="1063" y="1286"/>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6" name="Freeform 700"/>
              <p:cNvSpPr/>
              <p:nvPr/>
            </p:nvSpPr>
            <p:spPr bwMode="auto">
              <a:xfrm>
                <a:off x="1063" y="13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7" name="Freeform 701"/>
              <p:cNvSpPr/>
              <p:nvPr/>
            </p:nvSpPr>
            <p:spPr bwMode="auto">
              <a:xfrm>
                <a:off x="1059" y="1406"/>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8" name="Freeform 702"/>
              <p:cNvSpPr/>
              <p:nvPr/>
            </p:nvSpPr>
            <p:spPr bwMode="auto">
              <a:xfrm>
                <a:off x="1047" y="1348"/>
                <a:ext cx="12" cy="0"/>
              </a:xfrm>
              <a:custGeom>
                <a:avLst/>
                <a:gdLst>
                  <a:gd name="T0" fmla="*/ 1 w 3"/>
                  <a:gd name="T1" fmla="*/ 0 w 3"/>
                  <a:gd name="T2" fmla="*/ 0 w 3"/>
                  <a:gd name="T3" fmla="*/ 0 w 3"/>
                  <a:gd name="T4" fmla="*/ 0 w 3"/>
                  <a:gd name="T5" fmla="*/ 1 w 3"/>
                  <a:gd name="T6" fmla="*/ 1 w 3"/>
                  <a:gd name="T7" fmla="*/ 1 w 3"/>
                  <a:gd name="T8" fmla="*/ 2 w 3"/>
                  <a:gd name="T9" fmla="*/ 2 w 3"/>
                  <a:gd name="T10" fmla="*/ 3 w 3"/>
                  <a:gd name="T11" fmla="*/ 3 w 3"/>
                  <a:gd name="T12" fmla="*/ 3 w 3"/>
                  <a:gd name="T13" fmla="*/ 2 w 3"/>
                  <a:gd name="T14" fmla="*/ 1 w 3"/>
                  <a:gd name="T15" fmla="*/ 1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Lst>
                <a:rect l="0" t="0" r="r" b="b"/>
                <a:pathLst>
                  <a:path w="3">
                    <a:moveTo>
                      <a:pt x="1" y="0"/>
                    </a:moveTo>
                    <a:cubicBezTo>
                      <a:pt x="1"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2" y="0"/>
                      <a:pt x="2" y="0"/>
                    </a:cubicBezTo>
                    <a:cubicBezTo>
                      <a:pt x="2" y="0"/>
                      <a:pt x="2" y="0"/>
                      <a:pt x="2" y="0"/>
                    </a:cubicBezTo>
                    <a:cubicBezTo>
                      <a:pt x="2" y="0"/>
                      <a:pt x="3" y="0"/>
                      <a:pt x="3" y="0"/>
                    </a:cubicBezTo>
                    <a:cubicBezTo>
                      <a:pt x="3" y="0"/>
                      <a:pt x="3" y="0"/>
                      <a:pt x="3" y="0"/>
                    </a:cubicBezTo>
                    <a:cubicBezTo>
                      <a:pt x="3" y="0"/>
                      <a:pt x="3" y="0"/>
                      <a:pt x="3" y="0"/>
                    </a:cubicBezTo>
                    <a:cubicBezTo>
                      <a:pt x="3" y="0"/>
                      <a:pt x="2" y="0"/>
                      <a:pt x="2" y="0"/>
                    </a:cubicBezTo>
                    <a:cubicBezTo>
                      <a:pt x="2"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9" name="Freeform 703"/>
              <p:cNvSpPr/>
              <p:nvPr/>
            </p:nvSpPr>
            <p:spPr bwMode="auto">
              <a:xfrm>
                <a:off x="1055" y="135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0" name="Oval 704"/>
              <p:cNvSpPr>
                <a:spLocks noChangeArrowheads="1"/>
              </p:cNvSpPr>
              <p:nvPr/>
            </p:nvSpPr>
            <p:spPr bwMode="auto">
              <a:xfrm>
                <a:off x="1059" y="129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1" name="Freeform 705"/>
              <p:cNvSpPr/>
              <p:nvPr/>
            </p:nvSpPr>
            <p:spPr bwMode="auto">
              <a:xfrm>
                <a:off x="1055" y="14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2" name="Oval 706"/>
              <p:cNvSpPr>
                <a:spLocks noChangeArrowheads="1"/>
              </p:cNvSpPr>
              <p:nvPr/>
            </p:nvSpPr>
            <p:spPr bwMode="auto">
              <a:xfrm>
                <a:off x="1055" y="129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3" name="Freeform 707"/>
              <p:cNvSpPr/>
              <p:nvPr/>
            </p:nvSpPr>
            <p:spPr bwMode="auto">
              <a:xfrm>
                <a:off x="1051" y="142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4" name="Freeform 708"/>
              <p:cNvSpPr/>
              <p:nvPr/>
            </p:nvSpPr>
            <p:spPr bwMode="auto">
              <a:xfrm>
                <a:off x="1047" y="1426"/>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5" name="Freeform 709"/>
              <p:cNvSpPr/>
              <p:nvPr/>
            </p:nvSpPr>
            <p:spPr bwMode="auto">
              <a:xfrm>
                <a:off x="1047" y="1331"/>
                <a:ext cx="4" cy="5"/>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0"/>
                    </a:cubicBezTo>
                    <a:cubicBezTo>
                      <a:pt x="0" y="0"/>
                      <a:pt x="0"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6" name="Freeform 710"/>
              <p:cNvSpPr/>
              <p:nvPr/>
            </p:nvSpPr>
            <p:spPr bwMode="auto">
              <a:xfrm>
                <a:off x="1043" y="1331"/>
                <a:ext cx="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7" name="Freeform 711"/>
              <p:cNvSpPr/>
              <p:nvPr/>
            </p:nvSpPr>
            <p:spPr bwMode="auto">
              <a:xfrm>
                <a:off x="1043" y="1348"/>
                <a:ext cx="4"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8" name="Oval 712"/>
              <p:cNvSpPr>
                <a:spLocks noChangeArrowheads="1"/>
              </p:cNvSpPr>
              <p:nvPr/>
            </p:nvSpPr>
            <p:spPr bwMode="auto">
              <a:xfrm>
                <a:off x="1043" y="149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9" name="Freeform 713"/>
              <p:cNvSpPr/>
              <p:nvPr/>
            </p:nvSpPr>
            <p:spPr bwMode="auto">
              <a:xfrm>
                <a:off x="1039" y="1513"/>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0" name="Freeform 714"/>
              <p:cNvSpPr/>
              <p:nvPr/>
            </p:nvSpPr>
            <p:spPr bwMode="auto">
              <a:xfrm>
                <a:off x="1035" y="1257"/>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1" name="Freeform 715"/>
              <p:cNvSpPr/>
              <p:nvPr/>
            </p:nvSpPr>
            <p:spPr bwMode="auto">
              <a:xfrm>
                <a:off x="1035" y="1513"/>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2" name="Freeform 716"/>
              <p:cNvSpPr/>
              <p:nvPr/>
            </p:nvSpPr>
            <p:spPr bwMode="auto">
              <a:xfrm>
                <a:off x="1031" y="1257"/>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3" name="Freeform 717"/>
              <p:cNvSpPr/>
              <p:nvPr/>
            </p:nvSpPr>
            <p:spPr bwMode="auto">
              <a:xfrm>
                <a:off x="1031" y="135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4" name="Freeform 718"/>
              <p:cNvSpPr/>
              <p:nvPr/>
            </p:nvSpPr>
            <p:spPr bwMode="auto">
              <a:xfrm>
                <a:off x="1031" y="1480"/>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5" name="Freeform 719"/>
              <p:cNvSpPr/>
              <p:nvPr/>
            </p:nvSpPr>
            <p:spPr bwMode="auto">
              <a:xfrm>
                <a:off x="1031" y="1513"/>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6" name="Freeform 720"/>
              <p:cNvSpPr/>
              <p:nvPr/>
            </p:nvSpPr>
            <p:spPr bwMode="auto">
              <a:xfrm>
                <a:off x="1031" y="144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7" name="Freeform 721"/>
              <p:cNvSpPr/>
              <p:nvPr/>
            </p:nvSpPr>
            <p:spPr bwMode="auto">
              <a:xfrm>
                <a:off x="1026" y="1414"/>
                <a:ext cx="5" cy="4"/>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0"/>
                    </a:cubicBezTo>
                    <a:cubicBezTo>
                      <a:pt x="0" y="0"/>
                      <a:pt x="0" y="0"/>
                      <a:pt x="0" y="0"/>
                    </a:cubicBezTo>
                    <a:cubicBezTo>
                      <a:pt x="0" y="1"/>
                      <a:pt x="0" y="1"/>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8" name="Freeform 722"/>
              <p:cNvSpPr/>
              <p:nvPr/>
            </p:nvSpPr>
            <p:spPr bwMode="auto">
              <a:xfrm>
                <a:off x="1026" y="1331"/>
                <a:ext cx="0" cy="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9" name="Freeform 723"/>
              <p:cNvSpPr/>
              <p:nvPr/>
            </p:nvSpPr>
            <p:spPr bwMode="auto">
              <a:xfrm>
                <a:off x="1022" y="1414"/>
                <a:ext cx="4" cy="4"/>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0" name="Freeform 724"/>
              <p:cNvSpPr/>
              <p:nvPr/>
            </p:nvSpPr>
            <p:spPr bwMode="auto">
              <a:xfrm>
                <a:off x="1022" y="1480"/>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1" name="Freeform 725"/>
              <p:cNvSpPr/>
              <p:nvPr/>
            </p:nvSpPr>
            <p:spPr bwMode="auto">
              <a:xfrm>
                <a:off x="1022" y="1414"/>
                <a:ext cx="0" cy="4"/>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2" name="Freeform 726"/>
              <p:cNvSpPr/>
              <p:nvPr/>
            </p:nvSpPr>
            <p:spPr bwMode="auto">
              <a:xfrm>
                <a:off x="1022" y="125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3" name="Freeform 727"/>
              <p:cNvSpPr/>
              <p:nvPr/>
            </p:nvSpPr>
            <p:spPr bwMode="auto">
              <a:xfrm>
                <a:off x="1014" y="142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4" name="Freeform 728"/>
              <p:cNvSpPr/>
              <p:nvPr/>
            </p:nvSpPr>
            <p:spPr bwMode="auto">
              <a:xfrm>
                <a:off x="1014" y="125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5" name="Freeform 729"/>
              <p:cNvSpPr/>
              <p:nvPr/>
            </p:nvSpPr>
            <p:spPr bwMode="auto">
              <a:xfrm>
                <a:off x="1014" y="1398"/>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6" name="Freeform 730"/>
              <p:cNvSpPr/>
              <p:nvPr/>
            </p:nvSpPr>
            <p:spPr bwMode="auto">
              <a:xfrm>
                <a:off x="1010" y="1398"/>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7" name="Freeform 731"/>
              <p:cNvSpPr/>
              <p:nvPr/>
            </p:nvSpPr>
            <p:spPr bwMode="auto">
              <a:xfrm>
                <a:off x="1010" y="125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8" name="Freeform 732"/>
              <p:cNvSpPr/>
              <p:nvPr/>
            </p:nvSpPr>
            <p:spPr bwMode="auto">
              <a:xfrm>
                <a:off x="1010" y="13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9" name="Oval 733"/>
              <p:cNvSpPr>
                <a:spLocks noChangeArrowheads="1"/>
              </p:cNvSpPr>
              <p:nvPr/>
            </p:nvSpPr>
            <p:spPr bwMode="auto">
              <a:xfrm>
                <a:off x="1010" y="13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0" name="Freeform 734"/>
              <p:cNvSpPr/>
              <p:nvPr/>
            </p:nvSpPr>
            <p:spPr bwMode="auto">
              <a:xfrm>
                <a:off x="1006" y="1348"/>
                <a:ext cx="4"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1" name="Freeform 735"/>
              <p:cNvSpPr/>
              <p:nvPr/>
            </p:nvSpPr>
            <p:spPr bwMode="auto">
              <a:xfrm>
                <a:off x="1002" y="1352"/>
                <a:ext cx="4" cy="4"/>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1"/>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2" name="Freeform 736"/>
              <p:cNvSpPr/>
              <p:nvPr/>
            </p:nvSpPr>
            <p:spPr bwMode="auto">
              <a:xfrm>
                <a:off x="1006" y="1331"/>
                <a:ext cx="0" cy="5"/>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3" name="Freeform 737"/>
              <p:cNvSpPr/>
              <p:nvPr/>
            </p:nvSpPr>
            <p:spPr bwMode="auto">
              <a:xfrm>
                <a:off x="1006" y="13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4" name="Freeform 738"/>
              <p:cNvSpPr/>
              <p:nvPr/>
            </p:nvSpPr>
            <p:spPr bwMode="auto">
              <a:xfrm>
                <a:off x="1002" y="1348"/>
                <a:ext cx="4"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5" name="Freeform 739"/>
              <p:cNvSpPr/>
              <p:nvPr/>
            </p:nvSpPr>
            <p:spPr bwMode="auto">
              <a:xfrm>
                <a:off x="1002" y="133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6" name="Freeform 740"/>
              <p:cNvSpPr/>
              <p:nvPr/>
            </p:nvSpPr>
            <p:spPr bwMode="auto">
              <a:xfrm>
                <a:off x="998" y="135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7" name="Freeform 741"/>
              <p:cNvSpPr/>
              <p:nvPr/>
            </p:nvSpPr>
            <p:spPr bwMode="auto">
              <a:xfrm>
                <a:off x="982" y="1480"/>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8" name="Freeform 742"/>
              <p:cNvSpPr/>
              <p:nvPr/>
            </p:nvSpPr>
            <p:spPr bwMode="auto">
              <a:xfrm>
                <a:off x="977" y="1480"/>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9" name="Freeform 743"/>
              <p:cNvSpPr/>
              <p:nvPr/>
            </p:nvSpPr>
            <p:spPr bwMode="auto">
              <a:xfrm>
                <a:off x="973" y="1249"/>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0" name="Freeform 744"/>
              <p:cNvSpPr/>
              <p:nvPr/>
            </p:nvSpPr>
            <p:spPr bwMode="auto">
              <a:xfrm>
                <a:off x="973" y="1480"/>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1" name="Oval 745"/>
              <p:cNvSpPr>
                <a:spLocks noChangeArrowheads="1"/>
              </p:cNvSpPr>
              <p:nvPr/>
            </p:nvSpPr>
            <p:spPr bwMode="auto">
              <a:xfrm>
                <a:off x="973" y="133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2" name="Freeform 746"/>
              <p:cNvSpPr/>
              <p:nvPr/>
            </p:nvSpPr>
            <p:spPr bwMode="auto">
              <a:xfrm>
                <a:off x="969" y="142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3" name="Freeform 747"/>
              <p:cNvSpPr/>
              <p:nvPr/>
            </p:nvSpPr>
            <p:spPr bwMode="auto">
              <a:xfrm>
                <a:off x="965" y="1480"/>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4" name="Freeform 748"/>
              <p:cNvSpPr/>
              <p:nvPr/>
            </p:nvSpPr>
            <p:spPr bwMode="auto">
              <a:xfrm>
                <a:off x="965" y="142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5" name="Freeform 749"/>
              <p:cNvSpPr/>
              <p:nvPr/>
            </p:nvSpPr>
            <p:spPr bwMode="auto">
              <a:xfrm>
                <a:off x="961" y="1484"/>
                <a:ext cx="4" cy="4"/>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6" name="Freeform 750"/>
              <p:cNvSpPr/>
              <p:nvPr/>
            </p:nvSpPr>
            <p:spPr bwMode="auto">
              <a:xfrm>
                <a:off x="961" y="1331"/>
                <a:ext cx="4" cy="5"/>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7" name="Freeform 751"/>
              <p:cNvSpPr/>
              <p:nvPr/>
            </p:nvSpPr>
            <p:spPr bwMode="auto">
              <a:xfrm>
                <a:off x="961" y="1426"/>
                <a:ext cx="4" cy="5"/>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8" name="Freeform 752"/>
              <p:cNvSpPr/>
              <p:nvPr/>
            </p:nvSpPr>
            <p:spPr bwMode="auto">
              <a:xfrm>
                <a:off x="957" y="1331"/>
                <a:ext cx="4" cy="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9" name="Freeform 753"/>
              <p:cNvSpPr/>
              <p:nvPr/>
            </p:nvSpPr>
            <p:spPr bwMode="auto">
              <a:xfrm>
                <a:off x="957" y="1154"/>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0" name="Freeform 754"/>
              <p:cNvSpPr/>
              <p:nvPr/>
            </p:nvSpPr>
            <p:spPr bwMode="auto">
              <a:xfrm>
                <a:off x="953" y="1426"/>
                <a:ext cx="4" cy="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1" name="Freeform 755"/>
              <p:cNvSpPr/>
              <p:nvPr/>
            </p:nvSpPr>
            <p:spPr bwMode="auto">
              <a:xfrm>
                <a:off x="949" y="1331"/>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2" name="Freeform 756"/>
              <p:cNvSpPr/>
              <p:nvPr/>
            </p:nvSpPr>
            <p:spPr bwMode="auto">
              <a:xfrm>
                <a:off x="941" y="1426"/>
                <a:ext cx="0" cy="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3" name="Freeform 757"/>
              <p:cNvSpPr/>
              <p:nvPr/>
            </p:nvSpPr>
            <p:spPr bwMode="auto">
              <a:xfrm>
                <a:off x="933" y="1265"/>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4" name="Freeform 758"/>
              <p:cNvSpPr/>
              <p:nvPr/>
            </p:nvSpPr>
            <p:spPr bwMode="auto">
              <a:xfrm>
                <a:off x="916" y="126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5" name="Freeform 759"/>
              <p:cNvSpPr/>
              <p:nvPr/>
            </p:nvSpPr>
            <p:spPr bwMode="auto">
              <a:xfrm>
                <a:off x="892" y="1340"/>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6" name="Freeform 760"/>
              <p:cNvSpPr/>
              <p:nvPr/>
            </p:nvSpPr>
            <p:spPr bwMode="auto">
              <a:xfrm>
                <a:off x="892" y="13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7" name="Freeform 761"/>
              <p:cNvSpPr/>
              <p:nvPr/>
            </p:nvSpPr>
            <p:spPr bwMode="auto">
              <a:xfrm>
                <a:off x="879" y="1261"/>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8" name="Freeform 762"/>
              <p:cNvSpPr/>
              <p:nvPr/>
            </p:nvSpPr>
            <p:spPr bwMode="auto">
              <a:xfrm>
                <a:off x="798" y="125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9" name="Freeform 763"/>
              <p:cNvSpPr/>
              <p:nvPr/>
            </p:nvSpPr>
            <p:spPr bwMode="auto">
              <a:xfrm>
                <a:off x="777" y="1253"/>
                <a:ext cx="4" cy="0"/>
              </a:xfrm>
              <a:custGeom>
                <a:avLst/>
                <a:gdLst>
                  <a:gd name="T0" fmla="*/ 0 w 1"/>
                  <a:gd name="T1" fmla="*/ 0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0" name="Freeform 764"/>
              <p:cNvSpPr/>
              <p:nvPr/>
            </p:nvSpPr>
            <p:spPr bwMode="auto">
              <a:xfrm>
                <a:off x="708" y="124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1" name="Freeform 765"/>
              <p:cNvSpPr/>
              <p:nvPr/>
            </p:nvSpPr>
            <p:spPr bwMode="auto">
              <a:xfrm>
                <a:off x="692" y="1245"/>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2" name="Freeform 766"/>
              <p:cNvSpPr/>
              <p:nvPr/>
            </p:nvSpPr>
            <p:spPr bwMode="auto">
              <a:xfrm>
                <a:off x="683" y="1245"/>
                <a:ext cx="4" cy="4"/>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0" y="0"/>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3" name="Freeform 767"/>
              <p:cNvSpPr/>
              <p:nvPr/>
            </p:nvSpPr>
            <p:spPr bwMode="auto">
              <a:xfrm>
                <a:off x="679" y="1245"/>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1"/>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4" name="Freeform 768"/>
              <p:cNvSpPr/>
              <p:nvPr/>
            </p:nvSpPr>
            <p:spPr bwMode="auto">
              <a:xfrm>
                <a:off x="663" y="1245"/>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5" name="Freeform 769"/>
              <p:cNvSpPr/>
              <p:nvPr/>
            </p:nvSpPr>
            <p:spPr bwMode="auto">
              <a:xfrm>
                <a:off x="655" y="1245"/>
                <a:ext cx="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6" name="Freeform 770"/>
              <p:cNvSpPr/>
              <p:nvPr/>
            </p:nvSpPr>
            <p:spPr bwMode="auto">
              <a:xfrm>
                <a:off x="651" y="1245"/>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7" name="Freeform 771"/>
              <p:cNvSpPr/>
              <p:nvPr/>
            </p:nvSpPr>
            <p:spPr bwMode="auto">
              <a:xfrm>
                <a:off x="651" y="12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8" name="Freeform 772"/>
              <p:cNvSpPr/>
              <p:nvPr/>
            </p:nvSpPr>
            <p:spPr bwMode="auto">
              <a:xfrm>
                <a:off x="643" y="12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9" name="Freeform 773"/>
              <p:cNvSpPr/>
              <p:nvPr/>
            </p:nvSpPr>
            <p:spPr bwMode="auto">
              <a:xfrm>
                <a:off x="573" y="1236"/>
                <a:ext cx="0" cy="5"/>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0" name="Freeform 774"/>
              <p:cNvSpPr/>
              <p:nvPr/>
            </p:nvSpPr>
            <p:spPr bwMode="auto">
              <a:xfrm>
                <a:off x="545" y="12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1" name="Freeform 775"/>
              <p:cNvSpPr/>
              <p:nvPr/>
            </p:nvSpPr>
            <p:spPr bwMode="auto">
              <a:xfrm>
                <a:off x="475" y="123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2" name="Freeform 776"/>
              <p:cNvSpPr/>
              <p:nvPr/>
            </p:nvSpPr>
            <p:spPr bwMode="auto">
              <a:xfrm>
                <a:off x="2170" y="993"/>
                <a:ext cx="16" cy="8"/>
              </a:xfrm>
              <a:custGeom>
                <a:avLst/>
                <a:gdLst>
                  <a:gd name="T0" fmla="*/ 1 w 4"/>
                  <a:gd name="T1" fmla="*/ 2 h 2"/>
                  <a:gd name="T2" fmla="*/ 2 w 4"/>
                  <a:gd name="T3" fmla="*/ 2 h 2"/>
                  <a:gd name="T4" fmla="*/ 3 w 4"/>
                  <a:gd name="T5" fmla="*/ 2 h 2"/>
                  <a:gd name="T6" fmla="*/ 2 w 4"/>
                  <a:gd name="T7" fmla="*/ 2 h 2"/>
                  <a:gd name="T8" fmla="*/ 3 w 4"/>
                  <a:gd name="T9" fmla="*/ 2 h 2"/>
                  <a:gd name="T10" fmla="*/ 4 w 4"/>
                  <a:gd name="T11" fmla="*/ 1 h 2"/>
                  <a:gd name="T12" fmla="*/ 3 w 4"/>
                  <a:gd name="T13" fmla="*/ 1 h 2"/>
                  <a:gd name="T14" fmla="*/ 0 w 4"/>
                  <a:gd name="T15" fmla="*/ 2 h 2"/>
                  <a:gd name="T16" fmla="*/ 1 w 4"/>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1" y="2"/>
                    </a:moveTo>
                    <a:cubicBezTo>
                      <a:pt x="1" y="2"/>
                      <a:pt x="1" y="2"/>
                      <a:pt x="2" y="2"/>
                    </a:cubicBezTo>
                    <a:cubicBezTo>
                      <a:pt x="2" y="2"/>
                      <a:pt x="2" y="2"/>
                      <a:pt x="3" y="2"/>
                    </a:cubicBezTo>
                    <a:cubicBezTo>
                      <a:pt x="2" y="2"/>
                      <a:pt x="2" y="2"/>
                      <a:pt x="2" y="2"/>
                    </a:cubicBezTo>
                    <a:cubicBezTo>
                      <a:pt x="2" y="2"/>
                      <a:pt x="3" y="2"/>
                      <a:pt x="3" y="2"/>
                    </a:cubicBezTo>
                    <a:cubicBezTo>
                      <a:pt x="3" y="2"/>
                      <a:pt x="4" y="2"/>
                      <a:pt x="4" y="1"/>
                    </a:cubicBezTo>
                    <a:cubicBezTo>
                      <a:pt x="3" y="1"/>
                      <a:pt x="3" y="1"/>
                      <a:pt x="3" y="1"/>
                    </a:cubicBezTo>
                    <a:cubicBezTo>
                      <a:pt x="2" y="0"/>
                      <a:pt x="1" y="1"/>
                      <a:pt x="0"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3" name="Freeform 777"/>
              <p:cNvSpPr>
                <a:spLocks noEditPoints="1"/>
              </p:cNvSpPr>
              <p:nvPr/>
            </p:nvSpPr>
            <p:spPr bwMode="auto">
              <a:xfrm>
                <a:off x="1909" y="989"/>
                <a:ext cx="245" cy="37"/>
              </a:xfrm>
              <a:custGeom>
                <a:avLst/>
                <a:gdLst>
                  <a:gd name="T0" fmla="*/ 14 w 60"/>
                  <a:gd name="T1" fmla="*/ 9 h 9"/>
                  <a:gd name="T2" fmla="*/ 15 w 60"/>
                  <a:gd name="T3" fmla="*/ 9 h 9"/>
                  <a:gd name="T4" fmla="*/ 14 w 60"/>
                  <a:gd name="T5" fmla="*/ 9 h 9"/>
                  <a:gd name="T6" fmla="*/ 19 w 60"/>
                  <a:gd name="T7" fmla="*/ 8 h 9"/>
                  <a:gd name="T8" fmla="*/ 22 w 60"/>
                  <a:gd name="T9" fmla="*/ 9 h 9"/>
                  <a:gd name="T10" fmla="*/ 22 w 60"/>
                  <a:gd name="T11" fmla="*/ 9 h 9"/>
                  <a:gd name="T12" fmla="*/ 22 w 60"/>
                  <a:gd name="T13" fmla="*/ 9 h 9"/>
                  <a:gd name="T14" fmla="*/ 17 w 60"/>
                  <a:gd name="T15" fmla="*/ 7 h 9"/>
                  <a:gd name="T16" fmla="*/ 15 w 60"/>
                  <a:gd name="T17" fmla="*/ 7 h 9"/>
                  <a:gd name="T18" fmla="*/ 19 w 60"/>
                  <a:gd name="T19" fmla="*/ 7 h 9"/>
                  <a:gd name="T20" fmla="*/ 19 w 60"/>
                  <a:gd name="T21" fmla="*/ 7 h 9"/>
                  <a:gd name="T22" fmla="*/ 20 w 60"/>
                  <a:gd name="T23" fmla="*/ 7 h 9"/>
                  <a:gd name="T24" fmla="*/ 21 w 60"/>
                  <a:gd name="T25" fmla="*/ 7 h 9"/>
                  <a:gd name="T26" fmla="*/ 23 w 60"/>
                  <a:gd name="T27" fmla="*/ 7 h 9"/>
                  <a:gd name="T28" fmla="*/ 20 w 60"/>
                  <a:gd name="T29" fmla="*/ 6 h 9"/>
                  <a:gd name="T30" fmla="*/ 28 w 60"/>
                  <a:gd name="T31" fmla="*/ 7 h 9"/>
                  <a:gd name="T32" fmla="*/ 29 w 60"/>
                  <a:gd name="T33" fmla="*/ 5 h 9"/>
                  <a:gd name="T34" fmla="*/ 32 w 60"/>
                  <a:gd name="T35" fmla="*/ 6 h 9"/>
                  <a:gd name="T36" fmla="*/ 34 w 60"/>
                  <a:gd name="T37" fmla="*/ 5 h 9"/>
                  <a:gd name="T38" fmla="*/ 37 w 60"/>
                  <a:gd name="T39" fmla="*/ 4 h 9"/>
                  <a:gd name="T40" fmla="*/ 42 w 60"/>
                  <a:gd name="T41" fmla="*/ 4 h 9"/>
                  <a:gd name="T42" fmla="*/ 45 w 60"/>
                  <a:gd name="T43" fmla="*/ 3 h 9"/>
                  <a:gd name="T44" fmla="*/ 48 w 60"/>
                  <a:gd name="T45" fmla="*/ 4 h 9"/>
                  <a:gd name="T46" fmla="*/ 50 w 60"/>
                  <a:gd name="T47" fmla="*/ 2 h 9"/>
                  <a:gd name="T48" fmla="*/ 52 w 60"/>
                  <a:gd name="T49" fmla="*/ 2 h 9"/>
                  <a:gd name="T50" fmla="*/ 59 w 60"/>
                  <a:gd name="T51" fmla="*/ 2 h 9"/>
                  <a:gd name="T52" fmla="*/ 60 w 60"/>
                  <a:gd name="T53" fmla="*/ 3 h 9"/>
                  <a:gd name="T54" fmla="*/ 58 w 60"/>
                  <a:gd name="T55" fmla="*/ 2 h 9"/>
                  <a:gd name="T56" fmla="*/ 59 w 60"/>
                  <a:gd name="T57" fmla="*/ 1 h 9"/>
                  <a:gd name="T58" fmla="*/ 60 w 60"/>
                  <a:gd name="T59" fmla="*/ 0 h 9"/>
                  <a:gd name="T60" fmla="*/ 57 w 60"/>
                  <a:gd name="T61" fmla="*/ 1 h 9"/>
                  <a:gd name="T62" fmla="*/ 50 w 60"/>
                  <a:gd name="T63" fmla="*/ 0 h 9"/>
                  <a:gd name="T64" fmla="*/ 49 w 60"/>
                  <a:gd name="T65" fmla="*/ 0 h 9"/>
                  <a:gd name="T66" fmla="*/ 48 w 60"/>
                  <a:gd name="T67" fmla="*/ 0 h 9"/>
                  <a:gd name="T68" fmla="*/ 49 w 60"/>
                  <a:gd name="T69" fmla="*/ 1 h 9"/>
                  <a:gd name="T70" fmla="*/ 48 w 60"/>
                  <a:gd name="T71" fmla="*/ 1 h 9"/>
                  <a:gd name="T72" fmla="*/ 48 w 60"/>
                  <a:gd name="T73" fmla="*/ 1 h 9"/>
                  <a:gd name="T74" fmla="*/ 48 w 60"/>
                  <a:gd name="T75" fmla="*/ 1 h 9"/>
                  <a:gd name="T76" fmla="*/ 48 w 60"/>
                  <a:gd name="T77" fmla="*/ 1 h 9"/>
                  <a:gd name="T78" fmla="*/ 48 w 60"/>
                  <a:gd name="T79" fmla="*/ 1 h 9"/>
                  <a:gd name="T80" fmla="*/ 47 w 60"/>
                  <a:gd name="T81" fmla="*/ 1 h 9"/>
                  <a:gd name="T82" fmla="*/ 42 w 60"/>
                  <a:gd name="T83" fmla="*/ 1 h 9"/>
                  <a:gd name="T84" fmla="*/ 39 w 60"/>
                  <a:gd name="T85" fmla="*/ 0 h 9"/>
                  <a:gd name="T86" fmla="*/ 29 w 60"/>
                  <a:gd name="T87" fmla="*/ 1 h 9"/>
                  <a:gd name="T88" fmla="*/ 15 w 60"/>
                  <a:gd name="T89" fmla="*/ 2 h 9"/>
                  <a:gd name="T90" fmla="*/ 6 w 60"/>
                  <a:gd name="T91" fmla="*/ 2 h 9"/>
                  <a:gd name="T92" fmla="*/ 1 w 60"/>
                  <a:gd name="T93" fmla="*/ 3 h 9"/>
                  <a:gd name="T94" fmla="*/ 0 w 60"/>
                  <a:gd name="T95" fmla="*/ 3 h 9"/>
                  <a:gd name="T96" fmla="*/ 2 w 60"/>
                  <a:gd name="T97" fmla="*/ 3 h 9"/>
                  <a:gd name="T98" fmla="*/ 8 w 60"/>
                  <a:gd name="T99" fmla="*/ 4 h 9"/>
                  <a:gd name="T100" fmla="*/ 15 w 60"/>
                  <a:gd name="T101" fmla="*/ 4 h 9"/>
                  <a:gd name="T102" fmla="*/ 6 w 60"/>
                  <a:gd name="T103" fmla="*/ 5 h 9"/>
                  <a:gd name="T104" fmla="*/ 4 w 60"/>
                  <a:gd name="T105" fmla="*/ 5 h 9"/>
                  <a:gd name="T106" fmla="*/ 5 w 60"/>
                  <a:gd name="T107" fmla="*/ 5 h 9"/>
                  <a:gd name="T108" fmla="*/ 10 w 60"/>
                  <a:gd name="T109" fmla="*/ 5 h 9"/>
                  <a:gd name="T110" fmla="*/ 6 w 60"/>
                  <a:gd name="T111" fmla="*/ 6 h 9"/>
                  <a:gd name="T112" fmla="*/ 9 w 60"/>
                  <a:gd name="T113" fmla="*/ 7 h 9"/>
                  <a:gd name="T114" fmla="*/ 8 w 60"/>
                  <a:gd name="T115" fmla="*/ 9 h 9"/>
                  <a:gd name="T116" fmla="*/ 48 w 60"/>
                  <a:gd name="T117" fmla="*/ 1 h 9"/>
                  <a:gd name="T118" fmla="*/ 49 w 60"/>
                  <a:gd name="T119" fmla="*/ 1 h 9"/>
                  <a:gd name="T120" fmla="*/ 48 w 60"/>
                  <a:gd name="T121" fmla="*/ 2 h 9"/>
                  <a:gd name="T122" fmla="*/ 22 w 60"/>
                  <a:gd name="T123" fmla="*/ 6 h 9"/>
                  <a:gd name="T124" fmla="*/ 19 w 60"/>
                  <a:gd name="T12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 h="9">
                    <a:moveTo>
                      <a:pt x="8" y="9"/>
                    </a:moveTo>
                    <a:cubicBezTo>
                      <a:pt x="9" y="9"/>
                      <a:pt x="8" y="9"/>
                      <a:pt x="9" y="9"/>
                    </a:cubicBezTo>
                    <a:cubicBezTo>
                      <a:pt x="10" y="9"/>
                      <a:pt x="12" y="9"/>
                      <a:pt x="14" y="9"/>
                    </a:cubicBezTo>
                    <a:cubicBezTo>
                      <a:pt x="14" y="9"/>
                      <a:pt x="14" y="9"/>
                      <a:pt x="14" y="9"/>
                    </a:cubicBezTo>
                    <a:cubicBezTo>
                      <a:pt x="15" y="9"/>
                      <a:pt x="15" y="9"/>
                      <a:pt x="15" y="9"/>
                    </a:cubicBezTo>
                    <a:cubicBezTo>
                      <a:pt x="15" y="9"/>
                      <a:pt x="15" y="9"/>
                      <a:pt x="15" y="9"/>
                    </a:cubicBezTo>
                    <a:cubicBezTo>
                      <a:pt x="15" y="9"/>
                      <a:pt x="15" y="9"/>
                      <a:pt x="15" y="9"/>
                    </a:cubicBezTo>
                    <a:cubicBezTo>
                      <a:pt x="15" y="9"/>
                      <a:pt x="15" y="9"/>
                      <a:pt x="14" y="9"/>
                    </a:cubicBezTo>
                    <a:cubicBezTo>
                      <a:pt x="14" y="9"/>
                      <a:pt x="14" y="9"/>
                      <a:pt x="14" y="9"/>
                    </a:cubicBezTo>
                    <a:cubicBezTo>
                      <a:pt x="14" y="9"/>
                      <a:pt x="14" y="9"/>
                      <a:pt x="14" y="8"/>
                    </a:cubicBezTo>
                    <a:cubicBezTo>
                      <a:pt x="16" y="8"/>
                      <a:pt x="18" y="8"/>
                      <a:pt x="19" y="9"/>
                    </a:cubicBezTo>
                    <a:cubicBezTo>
                      <a:pt x="19" y="8"/>
                      <a:pt x="19" y="8"/>
                      <a:pt x="19" y="8"/>
                    </a:cubicBezTo>
                    <a:cubicBezTo>
                      <a:pt x="19" y="9"/>
                      <a:pt x="19" y="9"/>
                      <a:pt x="19" y="9"/>
                    </a:cubicBezTo>
                    <a:cubicBezTo>
                      <a:pt x="19" y="8"/>
                      <a:pt x="19" y="8"/>
                      <a:pt x="19" y="8"/>
                    </a:cubicBezTo>
                    <a:cubicBezTo>
                      <a:pt x="20" y="8"/>
                      <a:pt x="21" y="9"/>
                      <a:pt x="22" y="9"/>
                    </a:cubicBezTo>
                    <a:cubicBezTo>
                      <a:pt x="22" y="9"/>
                      <a:pt x="22" y="9"/>
                      <a:pt x="22" y="9"/>
                    </a:cubicBezTo>
                    <a:cubicBezTo>
                      <a:pt x="22" y="9"/>
                      <a:pt x="22" y="9"/>
                      <a:pt x="22" y="9"/>
                    </a:cubicBezTo>
                    <a:cubicBezTo>
                      <a:pt x="22" y="9"/>
                      <a:pt x="22" y="9"/>
                      <a:pt x="22" y="9"/>
                    </a:cubicBezTo>
                    <a:cubicBezTo>
                      <a:pt x="23" y="9"/>
                      <a:pt x="23" y="9"/>
                      <a:pt x="23" y="9"/>
                    </a:cubicBezTo>
                    <a:cubicBezTo>
                      <a:pt x="23" y="9"/>
                      <a:pt x="23" y="9"/>
                      <a:pt x="22" y="9"/>
                    </a:cubicBezTo>
                    <a:cubicBezTo>
                      <a:pt x="22" y="9"/>
                      <a:pt x="22" y="9"/>
                      <a:pt x="22" y="9"/>
                    </a:cubicBezTo>
                    <a:cubicBezTo>
                      <a:pt x="22" y="9"/>
                      <a:pt x="22" y="9"/>
                      <a:pt x="22" y="9"/>
                    </a:cubicBezTo>
                    <a:cubicBezTo>
                      <a:pt x="22" y="9"/>
                      <a:pt x="22" y="9"/>
                      <a:pt x="22" y="9"/>
                    </a:cubicBezTo>
                    <a:cubicBezTo>
                      <a:pt x="21" y="8"/>
                      <a:pt x="19" y="8"/>
                      <a:pt x="17" y="7"/>
                    </a:cubicBezTo>
                    <a:cubicBezTo>
                      <a:pt x="17" y="7"/>
                      <a:pt x="17" y="8"/>
                      <a:pt x="17" y="8"/>
                    </a:cubicBezTo>
                    <a:cubicBezTo>
                      <a:pt x="16" y="7"/>
                      <a:pt x="16" y="7"/>
                      <a:pt x="16" y="7"/>
                    </a:cubicBezTo>
                    <a:cubicBezTo>
                      <a:pt x="15" y="7"/>
                      <a:pt x="15" y="8"/>
                      <a:pt x="15" y="7"/>
                    </a:cubicBezTo>
                    <a:cubicBezTo>
                      <a:pt x="15" y="7"/>
                      <a:pt x="15" y="7"/>
                      <a:pt x="15" y="7"/>
                    </a:cubicBezTo>
                    <a:cubicBezTo>
                      <a:pt x="16" y="7"/>
                      <a:pt x="18" y="7"/>
                      <a:pt x="19" y="7"/>
                    </a:cubicBezTo>
                    <a:cubicBezTo>
                      <a:pt x="19" y="7"/>
                      <a:pt x="19" y="7"/>
                      <a:pt x="19" y="7"/>
                    </a:cubicBezTo>
                    <a:cubicBezTo>
                      <a:pt x="19" y="7"/>
                      <a:pt x="19" y="7"/>
                      <a:pt x="19" y="7"/>
                    </a:cubicBezTo>
                    <a:cubicBezTo>
                      <a:pt x="19" y="7"/>
                      <a:pt x="19" y="7"/>
                      <a:pt x="19" y="7"/>
                    </a:cubicBezTo>
                    <a:cubicBezTo>
                      <a:pt x="20" y="7"/>
                      <a:pt x="20" y="7"/>
                      <a:pt x="19" y="7"/>
                    </a:cubicBezTo>
                    <a:cubicBezTo>
                      <a:pt x="19" y="7"/>
                      <a:pt x="19" y="7"/>
                      <a:pt x="19" y="7"/>
                    </a:cubicBezTo>
                    <a:cubicBezTo>
                      <a:pt x="19" y="7"/>
                      <a:pt x="19" y="7"/>
                      <a:pt x="19" y="7"/>
                    </a:cubicBezTo>
                    <a:cubicBezTo>
                      <a:pt x="19" y="6"/>
                      <a:pt x="20" y="7"/>
                      <a:pt x="20" y="7"/>
                    </a:cubicBezTo>
                    <a:cubicBezTo>
                      <a:pt x="20" y="7"/>
                      <a:pt x="20" y="7"/>
                      <a:pt x="20" y="7"/>
                    </a:cubicBezTo>
                    <a:cubicBezTo>
                      <a:pt x="20" y="7"/>
                      <a:pt x="20" y="7"/>
                      <a:pt x="20" y="7"/>
                    </a:cubicBezTo>
                    <a:cubicBezTo>
                      <a:pt x="21" y="7"/>
                      <a:pt x="21" y="7"/>
                      <a:pt x="21" y="7"/>
                    </a:cubicBezTo>
                    <a:cubicBezTo>
                      <a:pt x="22" y="7"/>
                      <a:pt x="23" y="8"/>
                      <a:pt x="23" y="8"/>
                    </a:cubicBezTo>
                    <a:cubicBezTo>
                      <a:pt x="23" y="8"/>
                      <a:pt x="24" y="7"/>
                      <a:pt x="24" y="7"/>
                    </a:cubicBezTo>
                    <a:cubicBezTo>
                      <a:pt x="24" y="7"/>
                      <a:pt x="23" y="7"/>
                      <a:pt x="23" y="7"/>
                    </a:cubicBezTo>
                    <a:cubicBezTo>
                      <a:pt x="23" y="7"/>
                      <a:pt x="22" y="7"/>
                      <a:pt x="22" y="7"/>
                    </a:cubicBezTo>
                    <a:cubicBezTo>
                      <a:pt x="21" y="7"/>
                      <a:pt x="21" y="6"/>
                      <a:pt x="20" y="6"/>
                    </a:cubicBezTo>
                    <a:cubicBezTo>
                      <a:pt x="20" y="6"/>
                      <a:pt x="20" y="6"/>
                      <a:pt x="20" y="6"/>
                    </a:cubicBezTo>
                    <a:cubicBezTo>
                      <a:pt x="21" y="6"/>
                      <a:pt x="22" y="6"/>
                      <a:pt x="22" y="7"/>
                    </a:cubicBezTo>
                    <a:cubicBezTo>
                      <a:pt x="23" y="7"/>
                      <a:pt x="24" y="7"/>
                      <a:pt x="25" y="7"/>
                    </a:cubicBezTo>
                    <a:cubicBezTo>
                      <a:pt x="25" y="7"/>
                      <a:pt x="27" y="7"/>
                      <a:pt x="28" y="7"/>
                    </a:cubicBezTo>
                    <a:cubicBezTo>
                      <a:pt x="28" y="7"/>
                      <a:pt x="27" y="6"/>
                      <a:pt x="28" y="6"/>
                    </a:cubicBezTo>
                    <a:cubicBezTo>
                      <a:pt x="28" y="6"/>
                      <a:pt x="28" y="6"/>
                      <a:pt x="28" y="6"/>
                    </a:cubicBezTo>
                    <a:cubicBezTo>
                      <a:pt x="28" y="6"/>
                      <a:pt x="28" y="5"/>
                      <a:pt x="29" y="5"/>
                    </a:cubicBezTo>
                    <a:cubicBezTo>
                      <a:pt x="29" y="5"/>
                      <a:pt x="29" y="5"/>
                      <a:pt x="30" y="5"/>
                    </a:cubicBezTo>
                    <a:cubicBezTo>
                      <a:pt x="30" y="5"/>
                      <a:pt x="31" y="6"/>
                      <a:pt x="32" y="5"/>
                    </a:cubicBezTo>
                    <a:cubicBezTo>
                      <a:pt x="32" y="5"/>
                      <a:pt x="32" y="6"/>
                      <a:pt x="32" y="6"/>
                    </a:cubicBezTo>
                    <a:cubicBezTo>
                      <a:pt x="32" y="5"/>
                      <a:pt x="32" y="5"/>
                      <a:pt x="32" y="5"/>
                    </a:cubicBezTo>
                    <a:cubicBezTo>
                      <a:pt x="32" y="4"/>
                      <a:pt x="32" y="4"/>
                      <a:pt x="32" y="4"/>
                    </a:cubicBezTo>
                    <a:cubicBezTo>
                      <a:pt x="32" y="4"/>
                      <a:pt x="33" y="4"/>
                      <a:pt x="34" y="5"/>
                    </a:cubicBezTo>
                    <a:cubicBezTo>
                      <a:pt x="34" y="4"/>
                      <a:pt x="34" y="4"/>
                      <a:pt x="34" y="4"/>
                    </a:cubicBezTo>
                    <a:cubicBezTo>
                      <a:pt x="34" y="4"/>
                      <a:pt x="33" y="4"/>
                      <a:pt x="33" y="4"/>
                    </a:cubicBezTo>
                    <a:cubicBezTo>
                      <a:pt x="35" y="3"/>
                      <a:pt x="35" y="5"/>
                      <a:pt x="37" y="4"/>
                    </a:cubicBezTo>
                    <a:cubicBezTo>
                      <a:pt x="37" y="4"/>
                      <a:pt x="36" y="4"/>
                      <a:pt x="37" y="4"/>
                    </a:cubicBezTo>
                    <a:cubicBezTo>
                      <a:pt x="38" y="4"/>
                      <a:pt x="40" y="4"/>
                      <a:pt x="41" y="4"/>
                    </a:cubicBezTo>
                    <a:cubicBezTo>
                      <a:pt x="41" y="4"/>
                      <a:pt x="41" y="4"/>
                      <a:pt x="42" y="4"/>
                    </a:cubicBezTo>
                    <a:cubicBezTo>
                      <a:pt x="42" y="4"/>
                      <a:pt x="43" y="4"/>
                      <a:pt x="43" y="4"/>
                    </a:cubicBezTo>
                    <a:cubicBezTo>
                      <a:pt x="43" y="4"/>
                      <a:pt x="42" y="4"/>
                      <a:pt x="42" y="3"/>
                    </a:cubicBezTo>
                    <a:cubicBezTo>
                      <a:pt x="43" y="3"/>
                      <a:pt x="44" y="4"/>
                      <a:pt x="45" y="3"/>
                    </a:cubicBezTo>
                    <a:cubicBezTo>
                      <a:pt x="46" y="3"/>
                      <a:pt x="46" y="3"/>
                      <a:pt x="47" y="4"/>
                    </a:cubicBezTo>
                    <a:cubicBezTo>
                      <a:pt x="47" y="3"/>
                      <a:pt x="47" y="3"/>
                      <a:pt x="47" y="3"/>
                    </a:cubicBezTo>
                    <a:cubicBezTo>
                      <a:pt x="48" y="3"/>
                      <a:pt x="48" y="4"/>
                      <a:pt x="48" y="4"/>
                    </a:cubicBezTo>
                    <a:cubicBezTo>
                      <a:pt x="48" y="3"/>
                      <a:pt x="49" y="3"/>
                      <a:pt x="49" y="3"/>
                    </a:cubicBezTo>
                    <a:cubicBezTo>
                      <a:pt x="50" y="3"/>
                      <a:pt x="50" y="3"/>
                      <a:pt x="51" y="2"/>
                    </a:cubicBezTo>
                    <a:cubicBezTo>
                      <a:pt x="50" y="2"/>
                      <a:pt x="50" y="2"/>
                      <a:pt x="50" y="2"/>
                    </a:cubicBezTo>
                    <a:cubicBezTo>
                      <a:pt x="50" y="2"/>
                      <a:pt x="50" y="2"/>
                      <a:pt x="50" y="2"/>
                    </a:cubicBezTo>
                    <a:cubicBezTo>
                      <a:pt x="50" y="2"/>
                      <a:pt x="51" y="2"/>
                      <a:pt x="52" y="2"/>
                    </a:cubicBezTo>
                    <a:cubicBezTo>
                      <a:pt x="52" y="2"/>
                      <a:pt x="52" y="2"/>
                      <a:pt x="52" y="2"/>
                    </a:cubicBezTo>
                    <a:cubicBezTo>
                      <a:pt x="54" y="2"/>
                      <a:pt x="55" y="2"/>
                      <a:pt x="57" y="3"/>
                    </a:cubicBezTo>
                    <a:cubicBezTo>
                      <a:pt x="57" y="2"/>
                      <a:pt x="58" y="2"/>
                      <a:pt x="58" y="2"/>
                    </a:cubicBezTo>
                    <a:cubicBezTo>
                      <a:pt x="58" y="2"/>
                      <a:pt x="58" y="2"/>
                      <a:pt x="59" y="2"/>
                    </a:cubicBezTo>
                    <a:cubicBezTo>
                      <a:pt x="59" y="2"/>
                      <a:pt x="59" y="2"/>
                      <a:pt x="59" y="2"/>
                    </a:cubicBezTo>
                    <a:cubicBezTo>
                      <a:pt x="59" y="2"/>
                      <a:pt x="59" y="2"/>
                      <a:pt x="59" y="2"/>
                    </a:cubicBezTo>
                    <a:cubicBezTo>
                      <a:pt x="59" y="3"/>
                      <a:pt x="60" y="3"/>
                      <a:pt x="60" y="3"/>
                    </a:cubicBezTo>
                    <a:cubicBezTo>
                      <a:pt x="60" y="2"/>
                      <a:pt x="59" y="2"/>
                      <a:pt x="59" y="2"/>
                    </a:cubicBezTo>
                    <a:cubicBezTo>
                      <a:pt x="59" y="2"/>
                      <a:pt x="59" y="2"/>
                      <a:pt x="59" y="2"/>
                    </a:cubicBezTo>
                    <a:cubicBezTo>
                      <a:pt x="59" y="2"/>
                      <a:pt x="58" y="2"/>
                      <a:pt x="58" y="2"/>
                    </a:cubicBezTo>
                    <a:cubicBezTo>
                      <a:pt x="58" y="2"/>
                      <a:pt x="58" y="2"/>
                      <a:pt x="58" y="2"/>
                    </a:cubicBezTo>
                    <a:cubicBezTo>
                      <a:pt x="58" y="2"/>
                      <a:pt x="58" y="2"/>
                      <a:pt x="58" y="2"/>
                    </a:cubicBezTo>
                    <a:cubicBezTo>
                      <a:pt x="58" y="1"/>
                      <a:pt x="59" y="1"/>
                      <a:pt x="59" y="1"/>
                    </a:cubicBezTo>
                    <a:cubicBezTo>
                      <a:pt x="60" y="1"/>
                      <a:pt x="60" y="1"/>
                      <a:pt x="60" y="1"/>
                    </a:cubicBezTo>
                    <a:cubicBezTo>
                      <a:pt x="60" y="1"/>
                      <a:pt x="60" y="0"/>
                      <a:pt x="60" y="0"/>
                    </a:cubicBezTo>
                    <a:cubicBezTo>
                      <a:pt x="60" y="0"/>
                      <a:pt x="60" y="0"/>
                      <a:pt x="60" y="0"/>
                    </a:cubicBezTo>
                    <a:cubicBezTo>
                      <a:pt x="60" y="0"/>
                      <a:pt x="59" y="0"/>
                      <a:pt x="59" y="1"/>
                    </a:cubicBezTo>
                    <a:cubicBezTo>
                      <a:pt x="59" y="1"/>
                      <a:pt x="58" y="1"/>
                      <a:pt x="58" y="1"/>
                    </a:cubicBezTo>
                    <a:cubicBezTo>
                      <a:pt x="58" y="1"/>
                      <a:pt x="57" y="1"/>
                      <a:pt x="57" y="1"/>
                    </a:cubicBezTo>
                    <a:cubicBezTo>
                      <a:pt x="57" y="1"/>
                      <a:pt x="56" y="1"/>
                      <a:pt x="56" y="1"/>
                    </a:cubicBezTo>
                    <a:cubicBezTo>
                      <a:pt x="55" y="0"/>
                      <a:pt x="54" y="0"/>
                      <a:pt x="52" y="0"/>
                    </a:cubicBezTo>
                    <a:cubicBezTo>
                      <a:pt x="51" y="0"/>
                      <a:pt x="51" y="0"/>
                      <a:pt x="50" y="0"/>
                    </a:cubicBezTo>
                    <a:cubicBezTo>
                      <a:pt x="50" y="0"/>
                      <a:pt x="50" y="0"/>
                      <a:pt x="50" y="0"/>
                    </a:cubicBezTo>
                    <a:cubicBezTo>
                      <a:pt x="49" y="0"/>
                      <a:pt x="49" y="0"/>
                      <a:pt x="49" y="0"/>
                    </a:cubicBezTo>
                    <a:cubicBezTo>
                      <a:pt x="49" y="0"/>
                      <a:pt x="49" y="0"/>
                      <a:pt x="49"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9" y="0"/>
                    </a:cubicBezTo>
                    <a:cubicBezTo>
                      <a:pt x="49" y="0"/>
                      <a:pt x="49" y="1"/>
                      <a:pt x="49" y="1"/>
                    </a:cubicBezTo>
                    <a:cubicBezTo>
                      <a:pt x="49" y="1"/>
                      <a:pt x="49" y="1"/>
                      <a:pt x="49" y="1"/>
                    </a:cubicBezTo>
                    <a:cubicBezTo>
                      <a:pt x="49"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7" y="1"/>
                    </a:cubicBezTo>
                    <a:cubicBezTo>
                      <a:pt x="47" y="1"/>
                      <a:pt x="47" y="1"/>
                      <a:pt x="47" y="1"/>
                    </a:cubicBezTo>
                    <a:cubicBezTo>
                      <a:pt x="47" y="1"/>
                      <a:pt x="47" y="1"/>
                      <a:pt x="47" y="1"/>
                    </a:cubicBezTo>
                    <a:cubicBezTo>
                      <a:pt x="46" y="1"/>
                      <a:pt x="45" y="1"/>
                      <a:pt x="44" y="1"/>
                    </a:cubicBezTo>
                    <a:cubicBezTo>
                      <a:pt x="43" y="1"/>
                      <a:pt x="42" y="0"/>
                      <a:pt x="42" y="1"/>
                    </a:cubicBezTo>
                    <a:cubicBezTo>
                      <a:pt x="42" y="1"/>
                      <a:pt x="41" y="1"/>
                      <a:pt x="41" y="1"/>
                    </a:cubicBezTo>
                    <a:cubicBezTo>
                      <a:pt x="41" y="1"/>
                      <a:pt x="40" y="1"/>
                      <a:pt x="40" y="1"/>
                    </a:cubicBezTo>
                    <a:cubicBezTo>
                      <a:pt x="39" y="1"/>
                      <a:pt x="39" y="0"/>
                      <a:pt x="39" y="0"/>
                    </a:cubicBezTo>
                    <a:cubicBezTo>
                      <a:pt x="38" y="0"/>
                      <a:pt x="37" y="1"/>
                      <a:pt x="36" y="1"/>
                    </a:cubicBezTo>
                    <a:cubicBezTo>
                      <a:pt x="34" y="1"/>
                      <a:pt x="32" y="1"/>
                      <a:pt x="30" y="1"/>
                    </a:cubicBezTo>
                    <a:cubicBezTo>
                      <a:pt x="30" y="1"/>
                      <a:pt x="30" y="1"/>
                      <a:pt x="29" y="1"/>
                    </a:cubicBezTo>
                    <a:cubicBezTo>
                      <a:pt x="26" y="2"/>
                      <a:pt x="23" y="1"/>
                      <a:pt x="19" y="2"/>
                    </a:cubicBezTo>
                    <a:cubicBezTo>
                      <a:pt x="19" y="1"/>
                      <a:pt x="17" y="2"/>
                      <a:pt x="17" y="2"/>
                    </a:cubicBezTo>
                    <a:cubicBezTo>
                      <a:pt x="16" y="2"/>
                      <a:pt x="16" y="2"/>
                      <a:pt x="15" y="2"/>
                    </a:cubicBezTo>
                    <a:cubicBezTo>
                      <a:pt x="15" y="2"/>
                      <a:pt x="15" y="2"/>
                      <a:pt x="14" y="2"/>
                    </a:cubicBezTo>
                    <a:cubicBezTo>
                      <a:pt x="11" y="2"/>
                      <a:pt x="9" y="2"/>
                      <a:pt x="6" y="2"/>
                    </a:cubicBezTo>
                    <a:cubicBezTo>
                      <a:pt x="6" y="2"/>
                      <a:pt x="6" y="2"/>
                      <a:pt x="6" y="2"/>
                    </a:cubicBezTo>
                    <a:cubicBezTo>
                      <a:pt x="5" y="3"/>
                      <a:pt x="4" y="2"/>
                      <a:pt x="2" y="3"/>
                    </a:cubicBezTo>
                    <a:cubicBezTo>
                      <a:pt x="2" y="3"/>
                      <a:pt x="2" y="3"/>
                      <a:pt x="2" y="3"/>
                    </a:cubicBezTo>
                    <a:cubicBezTo>
                      <a:pt x="2" y="3"/>
                      <a:pt x="2" y="3"/>
                      <a:pt x="1" y="3"/>
                    </a:cubicBezTo>
                    <a:cubicBezTo>
                      <a:pt x="1" y="3"/>
                      <a:pt x="1" y="3"/>
                      <a:pt x="0" y="3"/>
                    </a:cubicBezTo>
                    <a:cubicBezTo>
                      <a:pt x="0" y="3"/>
                      <a:pt x="0" y="3"/>
                      <a:pt x="0" y="3"/>
                    </a:cubicBezTo>
                    <a:cubicBezTo>
                      <a:pt x="0" y="3"/>
                      <a:pt x="0" y="3"/>
                      <a:pt x="0" y="3"/>
                    </a:cubicBezTo>
                    <a:cubicBezTo>
                      <a:pt x="0" y="3"/>
                      <a:pt x="0" y="3"/>
                      <a:pt x="0" y="3"/>
                    </a:cubicBezTo>
                    <a:cubicBezTo>
                      <a:pt x="1" y="3"/>
                      <a:pt x="1" y="3"/>
                      <a:pt x="1" y="3"/>
                    </a:cubicBezTo>
                    <a:cubicBezTo>
                      <a:pt x="2" y="3"/>
                      <a:pt x="2" y="3"/>
                      <a:pt x="2" y="3"/>
                    </a:cubicBezTo>
                    <a:cubicBezTo>
                      <a:pt x="2" y="3"/>
                      <a:pt x="2" y="3"/>
                      <a:pt x="2" y="3"/>
                    </a:cubicBezTo>
                    <a:cubicBezTo>
                      <a:pt x="2" y="3"/>
                      <a:pt x="3" y="3"/>
                      <a:pt x="3" y="4"/>
                    </a:cubicBezTo>
                    <a:cubicBezTo>
                      <a:pt x="4" y="4"/>
                      <a:pt x="6" y="4"/>
                      <a:pt x="8" y="4"/>
                    </a:cubicBezTo>
                    <a:cubicBezTo>
                      <a:pt x="8" y="4"/>
                      <a:pt x="8" y="4"/>
                      <a:pt x="8" y="4"/>
                    </a:cubicBezTo>
                    <a:cubicBezTo>
                      <a:pt x="10" y="4"/>
                      <a:pt x="12" y="4"/>
                      <a:pt x="13" y="4"/>
                    </a:cubicBezTo>
                    <a:cubicBezTo>
                      <a:pt x="14" y="4"/>
                      <a:pt x="14" y="4"/>
                      <a:pt x="15" y="4"/>
                    </a:cubicBezTo>
                    <a:cubicBezTo>
                      <a:pt x="13" y="5"/>
                      <a:pt x="9" y="4"/>
                      <a:pt x="6" y="5"/>
                    </a:cubicBezTo>
                    <a:cubicBezTo>
                      <a:pt x="6" y="5"/>
                      <a:pt x="6" y="5"/>
                      <a:pt x="6" y="5"/>
                    </a:cubicBezTo>
                    <a:cubicBezTo>
                      <a:pt x="6" y="5"/>
                      <a:pt x="6" y="5"/>
                      <a:pt x="6" y="5"/>
                    </a:cubicBezTo>
                    <a:cubicBezTo>
                      <a:pt x="6" y="5"/>
                      <a:pt x="5" y="5"/>
                      <a:pt x="5" y="5"/>
                    </a:cubicBezTo>
                    <a:cubicBezTo>
                      <a:pt x="5" y="5"/>
                      <a:pt x="4" y="4"/>
                      <a:pt x="4" y="5"/>
                    </a:cubicBezTo>
                    <a:cubicBezTo>
                      <a:pt x="4" y="5"/>
                      <a:pt x="4" y="5"/>
                      <a:pt x="4" y="5"/>
                    </a:cubicBezTo>
                    <a:cubicBezTo>
                      <a:pt x="4" y="5"/>
                      <a:pt x="4" y="5"/>
                      <a:pt x="4" y="5"/>
                    </a:cubicBezTo>
                    <a:cubicBezTo>
                      <a:pt x="4" y="5"/>
                      <a:pt x="4" y="5"/>
                      <a:pt x="4" y="5"/>
                    </a:cubicBezTo>
                    <a:cubicBezTo>
                      <a:pt x="4" y="5"/>
                      <a:pt x="5" y="5"/>
                      <a:pt x="5" y="5"/>
                    </a:cubicBezTo>
                    <a:cubicBezTo>
                      <a:pt x="5" y="5"/>
                      <a:pt x="6" y="5"/>
                      <a:pt x="6" y="5"/>
                    </a:cubicBezTo>
                    <a:cubicBezTo>
                      <a:pt x="6" y="5"/>
                      <a:pt x="6" y="5"/>
                      <a:pt x="6" y="5"/>
                    </a:cubicBezTo>
                    <a:cubicBezTo>
                      <a:pt x="7" y="5"/>
                      <a:pt x="8" y="5"/>
                      <a:pt x="10" y="5"/>
                    </a:cubicBezTo>
                    <a:cubicBezTo>
                      <a:pt x="10" y="5"/>
                      <a:pt x="11" y="5"/>
                      <a:pt x="11" y="5"/>
                    </a:cubicBezTo>
                    <a:cubicBezTo>
                      <a:pt x="11" y="5"/>
                      <a:pt x="10" y="6"/>
                      <a:pt x="9" y="6"/>
                    </a:cubicBezTo>
                    <a:cubicBezTo>
                      <a:pt x="8" y="6"/>
                      <a:pt x="7" y="6"/>
                      <a:pt x="6" y="6"/>
                    </a:cubicBezTo>
                    <a:cubicBezTo>
                      <a:pt x="5" y="6"/>
                      <a:pt x="5" y="6"/>
                      <a:pt x="5" y="6"/>
                    </a:cubicBezTo>
                    <a:cubicBezTo>
                      <a:pt x="4" y="6"/>
                      <a:pt x="4" y="6"/>
                      <a:pt x="3" y="6"/>
                    </a:cubicBezTo>
                    <a:cubicBezTo>
                      <a:pt x="5" y="7"/>
                      <a:pt x="8" y="6"/>
                      <a:pt x="9" y="7"/>
                    </a:cubicBezTo>
                    <a:cubicBezTo>
                      <a:pt x="9" y="7"/>
                      <a:pt x="9" y="7"/>
                      <a:pt x="8" y="7"/>
                    </a:cubicBezTo>
                    <a:cubicBezTo>
                      <a:pt x="9" y="8"/>
                      <a:pt x="9" y="8"/>
                      <a:pt x="9" y="8"/>
                    </a:cubicBezTo>
                    <a:cubicBezTo>
                      <a:pt x="9" y="8"/>
                      <a:pt x="8" y="8"/>
                      <a:pt x="8" y="9"/>
                    </a:cubicBezTo>
                    <a:close/>
                    <a:moveTo>
                      <a:pt x="48" y="2"/>
                    </a:moveTo>
                    <a:cubicBezTo>
                      <a:pt x="48" y="2"/>
                      <a:pt x="48" y="1"/>
                      <a:pt x="48" y="1"/>
                    </a:cubicBezTo>
                    <a:cubicBezTo>
                      <a:pt x="48" y="1"/>
                      <a:pt x="48" y="1"/>
                      <a:pt x="48" y="1"/>
                    </a:cubicBezTo>
                    <a:cubicBezTo>
                      <a:pt x="48" y="1"/>
                      <a:pt x="48" y="1"/>
                      <a:pt x="49" y="1"/>
                    </a:cubicBezTo>
                    <a:cubicBezTo>
                      <a:pt x="49" y="1"/>
                      <a:pt x="49" y="1"/>
                      <a:pt x="49" y="1"/>
                    </a:cubicBezTo>
                    <a:cubicBezTo>
                      <a:pt x="49" y="1"/>
                      <a:pt x="49" y="1"/>
                      <a:pt x="49" y="1"/>
                    </a:cubicBezTo>
                    <a:cubicBezTo>
                      <a:pt x="49" y="1"/>
                      <a:pt x="49" y="1"/>
                      <a:pt x="50" y="1"/>
                    </a:cubicBezTo>
                    <a:cubicBezTo>
                      <a:pt x="50" y="2"/>
                      <a:pt x="50" y="2"/>
                      <a:pt x="50" y="2"/>
                    </a:cubicBezTo>
                    <a:cubicBezTo>
                      <a:pt x="49" y="2"/>
                      <a:pt x="49" y="2"/>
                      <a:pt x="48" y="2"/>
                    </a:cubicBezTo>
                    <a:close/>
                    <a:moveTo>
                      <a:pt x="22" y="6"/>
                    </a:moveTo>
                    <a:cubicBezTo>
                      <a:pt x="23" y="6"/>
                      <a:pt x="23" y="6"/>
                      <a:pt x="23" y="6"/>
                    </a:cubicBezTo>
                    <a:cubicBezTo>
                      <a:pt x="23" y="7"/>
                      <a:pt x="22" y="6"/>
                      <a:pt x="22" y="6"/>
                    </a:cubicBezTo>
                    <a:close/>
                    <a:moveTo>
                      <a:pt x="19" y="7"/>
                    </a:moveTo>
                    <a:cubicBezTo>
                      <a:pt x="19" y="7"/>
                      <a:pt x="19" y="7"/>
                      <a:pt x="19" y="7"/>
                    </a:cubicBezTo>
                    <a:cubicBezTo>
                      <a:pt x="19" y="7"/>
                      <a:pt x="19" y="7"/>
                      <a:pt x="19"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4" name="Freeform 778"/>
              <p:cNvSpPr/>
              <p:nvPr/>
            </p:nvSpPr>
            <p:spPr bwMode="auto">
              <a:xfrm>
                <a:off x="2121" y="1385"/>
                <a:ext cx="4" cy="0"/>
              </a:xfrm>
              <a:custGeom>
                <a:avLst/>
                <a:gdLst>
                  <a:gd name="T0" fmla="*/ 0 w 1"/>
                  <a:gd name="T1" fmla="*/ 0 w 1"/>
                  <a:gd name="T2" fmla="*/ 0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5" name="Freeform 779"/>
              <p:cNvSpPr>
                <a:spLocks noEditPoints="1"/>
              </p:cNvSpPr>
              <p:nvPr/>
            </p:nvSpPr>
            <p:spPr bwMode="auto">
              <a:xfrm>
                <a:off x="1002" y="1154"/>
                <a:ext cx="1115" cy="438"/>
              </a:xfrm>
              <a:custGeom>
                <a:avLst/>
                <a:gdLst>
                  <a:gd name="T0" fmla="*/ 256 w 273"/>
                  <a:gd name="T1" fmla="*/ 93 h 106"/>
                  <a:gd name="T2" fmla="*/ 261 w 273"/>
                  <a:gd name="T3" fmla="*/ 80 h 106"/>
                  <a:gd name="T4" fmla="*/ 253 w 273"/>
                  <a:gd name="T5" fmla="*/ 62 h 106"/>
                  <a:gd name="T6" fmla="*/ 211 w 273"/>
                  <a:gd name="T7" fmla="*/ 42 h 106"/>
                  <a:gd name="T8" fmla="*/ 221 w 273"/>
                  <a:gd name="T9" fmla="*/ 15 h 106"/>
                  <a:gd name="T10" fmla="*/ 173 w 273"/>
                  <a:gd name="T11" fmla="*/ 6 h 106"/>
                  <a:gd name="T12" fmla="*/ 89 w 273"/>
                  <a:gd name="T13" fmla="*/ 3 h 106"/>
                  <a:gd name="T14" fmla="*/ 35 w 273"/>
                  <a:gd name="T15" fmla="*/ 1 h 106"/>
                  <a:gd name="T16" fmla="*/ 44 w 273"/>
                  <a:gd name="T17" fmla="*/ 2 h 106"/>
                  <a:gd name="T18" fmla="*/ 33 w 273"/>
                  <a:gd name="T19" fmla="*/ 3 h 106"/>
                  <a:gd name="T20" fmla="*/ 35 w 273"/>
                  <a:gd name="T21" fmla="*/ 8 h 106"/>
                  <a:gd name="T22" fmla="*/ 74 w 273"/>
                  <a:gd name="T23" fmla="*/ 15 h 106"/>
                  <a:gd name="T24" fmla="*/ 71 w 273"/>
                  <a:gd name="T25" fmla="*/ 17 h 106"/>
                  <a:gd name="T26" fmla="*/ 81 w 273"/>
                  <a:gd name="T27" fmla="*/ 21 h 106"/>
                  <a:gd name="T28" fmla="*/ 109 w 273"/>
                  <a:gd name="T29" fmla="*/ 26 h 106"/>
                  <a:gd name="T30" fmla="*/ 76 w 273"/>
                  <a:gd name="T31" fmla="*/ 30 h 106"/>
                  <a:gd name="T32" fmla="*/ 108 w 273"/>
                  <a:gd name="T33" fmla="*/ 38 h 106"/>
                  <a:gd name="T34" fmla="*/ 35 w 273"/>
                  <a:gd name="T35" fmla="*/ 36 h 106"/>
                  <a:gd name="T36" fmla="*/ 55 w 273"/>
                  <a:gd name="T37" fmla="*/ 39 h 106"/>
                  <a:gd name="T38" fmla="*/ 31 w 273"/>
                  <a:gd name="T39" fmla="*/ 39 h 106"/>
                  <a:gd name="T40" fmla="*/ 15 w 273"/>
                  <a:gd name="T41" fmla="*/ 41 h 106"/>
                  <a:gd name="T42" fmla="*/ 63 w 273"/>
                  <a:gd name="T43" fmla="*/ 48 h 106"/>
                  <a:gd name="T44" fmla="*/ 79 w 273"/>
                  <a:gd name="T45" fmla="*/ 54 h 106"/>
                  <a:gd name="T46" fmla="*/ 68 w 273"/>
                  <a:gd name="T47" fmla="*/ 57 h 106"/>
                  <a:gd name="T48" fmla="*/ 79 w 273"/>
                  <a:gd name="T49" fmla="*/ 62 h 106"/>
                  <a:gd name="T50" fmla="*/ 62 w 273"/>
                  <a:gd name="T51" fmla="*/ 67 h 106"/>
                  <a:gd name="T52" fmla="*/ 68 w 273"/>
                  <a:gd name="T53" fmla="*/ 71 h 106"/>
                  <a:gd name="T54" fmla="*/ 65 w 273"/>
                  <a:gd name="T55" fmla="*/ 78 h 106"/>
                  <a:gd name="T56" fmla="*/ 67 w 273"/>
                  <a:gd name="T57" fmla="*/ 79 h 106"/>
                  <a:gd name="T58" fmla="*/ 32 w 273"/>
                  <a:gd name="T59" fmla="*/ 80 h 106"/>
                  <a:gd name="T60" fmla="*/ 23 w 273"/>
                  <a:gd name="T61" fmla="*/ 85 h 106"/>
                  <a:gd name="T62" fmla="*/ 74 w 273"/>
                  <a:gd name="T63" fmla="*/ 92 h 106"/>
                  <a:gd name="T64" fmla="*/ 131 w 273"/>
                  <a:gd name="T65" fmla="*/ 98 h 106"/>
                  <a:gd name="T66" fmla="*/ 213 w 273"/>
                  <a:gd name="T67" fmla="*/ 104 h 106"/>
                  <a:gd name="T68" fmla="*/ 125 w 273"/>
                  <a:gd name="T69" fmla="*/ 3 h 106"/>
                  <a:gd name="T70" fmla="*/ 49 w 273"/>
                  <a:gd name="T71" fmla="*/ 5 h 106"/>
                  <a:gd name="T72" fmla="*/ 79 w 273"/>
                  <a:gd name="T73" fmla="*/ 3 h 106"/>
                  <a:gd name="T74" fmla="*/ 75 w 273"/>
                  <a:gd name="T75" fmla="*/ 4 h 106"/>
                  <a:gd name="T76" fmla="*/ 92 w 273"/>
                  <a:gd name="T77" fmla="*/ 7 h 106"/>
                  <a:gd name="T78" fmla="*/ 58 w 273"/>
                  <a:gd name="T79" fmla="*/ 8 h 106"/>
                  <a:gd name="T80" fmla="*/ 76 w 273"/>
                  <a:gd name="T81" fmla="*/ 16 h 106"/>
                  <a:gd name="T82" fmla="*/ 93 w 273"/>
                  <a:gd name="T83" fmla="*/ 22 h 106"/>
                  <a:gd name="T84" fmla="*/ 83 w 273"/>
                  <a:gd name="T85" fmla="*/ 30 h 106"/>
                  <a:gd name="T86" fmla="*/ 28 w 273"/>
                  <a:gd name="T87" fmla="*/ 35 h 106"/>
                  <a:gd name="T88" fmla="*/ 70 w 273"/>
                  <a:gd name="T89" fmla="*/ 39 h 106"/>
                  <a:gd name="T90" fmla="*/ 34 w 273"/>
                  <a:gd name="T91" fmla="*/ 40 h 106"/>
                  <a:gd name="T92" fmla="*/ 28 w 273"/>
                  <a:gd name="T93" fmla="*/ 41 h 106"/>
                  <a:gd name="T94" fmla="*/ 66 w 273"/>
                  <a:gd name="T95" fmla="*/ 48 h 106"/>
                  <a:gd name="T96" fmla="*/ 78 w 273"/>
                  <a:gd name="T97" fmla="*/ 58 h 106"/>
                  <a:gd name="T98" fmla="*/ 66 w 273"/>
                  <a:gd name="T99" fmla="*/ 59 h 106"/>
                  <a:gd name="T100" fmla="*/ 87 w 273"/>
                  <a:gd name="T101" fmla="*/ 65 h 106"/>
                  <a:gd name="T102" fmla="*/ 72 w 273"/>
                  <a:gd name="T103" fmla="*/ 65 h 106"/>
                  <a:gd name="T104" fmla="*/ 102 w 273"/>
                  <a:gd name="T105" fmla="*/ 67 h 106"/>
                  <a:gd name="T106" fmla="*/ 248 w 273"/>
                  <a:gd name="T107" fmla="*/ 83 h 106"/>
                  <a:gd name="T108" fmla="*/ 249 w 273"/>
                  <a:gd name="T109" fmla="*/ 80 h 106"/>
                  <a:gd name="T110" fmla="*/ 80 w 273"/>
                  <a:gd name="T111" fmla="*/ 73 h 106"/>
                  <a:gd name="T112" fmla="*/ 98 w 273"/>
                  <a:gd name="T113" fmla="*/ 75 h 106"/>
                  <a:gd name="T114" fmla="*/ 42 w 273"/>
                  <a:gd name="T115" fmla="*/ 81 h 106"/>
                  <a:gd name="T116" fmla="*/ 50 w 273"/>
                  <a:gd name="T117" fmla="*/ 86 h 106"/>
                  <a:gd name="T118" fmla="*/ 66 w 273"/>
                  <a:gd name="T119" fmla="*/ 90 h 106"/>
                  <a:gd name="T120" fmla="*/ 97 w 273"/>
                  <a:gd name="T121" fmla="*/ 95 h 106"/>
                  <a:gd name="T122" fmla="*/ 258 w 273"/>
                  <a:gd name="T123" fmla="*/ 100 h 106"/>
                  <a:gd name="T124" fmla="*/ 220 w 273"/>
                  <a:gd name="T125" fmla="*/ 10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3" h="106">
                    <a:moveTo>
                      <a:pt x="250" y="106"/>
                    </a:moveTo>
                    <a:cubicBezTo>
                      <a:pt x="250" y="106"/>
                      <a:pt x="251" y="106"/>
                      <a:pt x="252" y="106"/>
                    </a:cubicBezTo>
                    <a:cubicBezTo>
                      <a:pt x="252" y="105"/>
                      <a:pt x="252" y="105"/>
                      <a:pt x="252" y="105"/>
                    </a:cubicBezTo>
                    <a:cubicBezTo>
                      <a:pt x="250" y="105"/>
                      <a:pt x="247" y="105"/>
                      <a:pt x="244" y="105"/>
                    </a:cubicBezTo>
                    <a:cubicBezTo>
                      <a:pt x="244" y="105"/>
                      <a:pt x="244" y="105"/>
                      <a:pt x="244" y="105"/>
                    </a:cubicBezTo>
                    <a:cubicBezTo>
                      <a:pt x="243" y="105"/>
                      <a:pt x="243" y="105"/>
                      <a:pt x="242" y="105"/>
                    </a:cubicBezTo>
                    <a:cubicBezTo>
                      <a:pt x="242" y="105"/>
                      <a:pt x="242" y="105"/>
                      <a:pt x="242" y="105"/>
                    </a:cubicBezTo>
                    <a:cubicBezTo>
                      <a:pt x="242" y="105"/>
                      <a:pt x="242" y="105"/>
                      <a:pt x="242" y="105"/>
                    </a:cubicBezTo>
                    <a:cubicBezTo>
                      <a:pt x="240" y="105"/>
                      <a:pt x="239" y="104"/>
                      <a:pt x="237" y="104"/>
                    </a:cubicBezTo>
                    <a:cubicBezTo>
                      <a:pt x="237" y="105"/>
                      <a:pt x="237" y="105"/>
                      <a:pt x="237" y="105"/>
                    </a:cubicBezTo>
                    <a:cubicBezTo>
                      <a:pt x="237" y="104"/>
                      <a:pt x="237" y="104"/>
                      <a:pt x="237" y="105"/>
                    </a:cubicBezTo>
                    <a:cubicBezTo>
                      <a:pt x="237" y="104"/>
                      <a:pt x="237" y="104"/>
                      <a:pt x="237" y="104"/>
                    </a:cubicBezTo>
                    <a:cubicBezTo>
                      <a:pt x="236" y="104"/>
                      <a:pt x="235" y="104"/>
                      <a:pt x="235" y="104"/>
                    </a:cubicBezTo>
                    <a:cubicBezTo>
                      <a:pt x="235" y="104"/>
                      <a:pt x="235" y="104"/>
                      <a:pt x="235" y="104"/>
                    </a:cubicBezTo>
                    <a:cubicBezTo>
                      <a:pt x="235" y="104"/>
                      <a:pt x="235" y="104"/>
                      <a:pt x="235" y="104"/>
                    </a:cubicBezTo>
                    <a:cubicBezTo>
                      <a:pt x="235" y="104"/>
                      <a:pt x="235" y="104"/>
                      <a:pt x="235" y="104"/>
                    </a:cubicBezTo>
                    <a:cubicBezTo>
                      <a:pt x="235" y="104"/>
                      <a:pt x="235" y="104"/>
                      <a:pt x="235" y="104"/>
                    </a:cubicBezTo>
                    <a:cubicBezTo>
                      <a:pt x="235" y="104"/>
                      <a:pt x="235" y="104"/>
                      <a:pt x="235" y="104"/>
                    </a:cubicBezTo>
                    <a:cubicBezTo>
                      <a:pt x="235" y="104"/>
                      <a:pt x="235" y="104"/>
                      <a:pt x="235" y="104"/>
                    </a:cubicBezTo>
                    <a:cubicBezTo>
                      <a:pt x="235" y="104"/>
                      <a:pt x="235" y="104"/>
                      <a:pt x="235" y="104"/>
                    </a:cubicBezTo>
                    <a:cubicBezTo>
                      <a:pt x="236" y="104"/>
                      <a:pt x="237" y="103"/>
                      <a:pt x="237" y="104"/>
                    </a:cubicBezTo>
                    <a:cubicBezTo>
                      <a:pt x="237" y="104"/>
                      <a:pt x="237" y="104"/>
                      <a:pt x="237" y="104"/>
                    </a:cubicBezTo>
                    <a:cubicBezTo>
                      <a:pt x="237" y="104"/>
                      <a:pt x="237" y="104"/>
                      <a:pt x="237" y="104"/>
                    </a:cubicBezTo>
                    <a:cubicBezTo>
                      <a:pt x="237" y="104"/>
                      <a:pt x="237" y="104"/>
                      <a:pt x="237" y="104"/>
                    </a:cubicBezTo>
                    <a:cubicBezTo>
                      <a:pt x="237" y="104"/>
                      <a:pt x="237" y="104"/>
                      <a:pt x="237" y="104"/>
                    </a:cubicBezTo>
                    <a:cubicBezTo>
                      <a:pt x="237" y="104"/>
                      <a:pt x="237" y="104"/>
                      <a:pt x="237" y="104"/>
                    </a:cubicBezTo>
                    <a:cubicBezTo>
                      <a:pt x="237" y="104"/>
                      <a:pt x="237" y="104"/>
                      <a:pt x="238" y="104"/>
                    </a:cubicBezTo>
                    <a:cubicBezTo>
                      <a:pt x="238" y="104"/>
                      <a:pt x="238" y="104"/>
                      <a:pt x="238" y="104"/>
                    </a:cubicBezTo>
                    <a:cubicBezTo>
                      <a:pt x="238" y="104"/>
                      <a:pt x="238" y="104"/>
                      <a:pt x="238" y="104"/>
                    </a:cubicBezTo>
                    <a:cubicBezTo>
                      <a:pt x="239" y="104"/>
                      <a:pt x="240" y="104"/>
                      <a:pt x="241" y="104"/>
                    </a:cubicBezTo>
                    <a:cubicBezTo>
                      <a:pt x="241" y="104"/>
                      <a:pt x="241" y="104"/>
                      <a:pt x="241" y="104"/>
                    </a:cubicBezTo>
                    <a:cubicBezTo>
                      <a:pt x="241" y="104"/>
                      <a:pt x="241" y="104"/>
                      <a:pt x="241" y="104"/>
                    </a:cubicBezTo>
                    <a:cubicBezTo>
                      <a:pt x="242" y="104"/>
                      <a:pt x="243" y="104"/>
                      <a:pt x="244" y="104"/>
                    </a:cubicBezTo>
                    <a:cubicBezTo>
                      <a:pt x="244" y="104"/>
                      <a:pt x="244" y="104"/>
                      <a:pt x="244" y="104"/>
                    </a:cubicBezTo>
                    <a:cubicBezTo>
                      <a:pt x="244" y="104"/>
                      <a:pt x="244" y="104"/>
                      <a:pt x="245" y="104"/>
                    </a:cubicBezTo>
                    <a:cubicBezTo>
                      <a:pt x="245" y="104"/>
                      <a:pt x="245" y="104"/>
                      <a:pt x="245" y="104"/>
                    </a:cubicBezTo>
                    <a:cubicBezTo>
                      <a:pt x="246" y="104"/>
                      <a:pt x="247" y="104"/>
                      <a:pt x="248" y="104"/>
                    </a:cubicBezTo>
                    <a:cubicBezTo>
                      <a:pt x="248" y="104"/>
                      <a:pt x="249" y="104"/>
                      <a:pt x="251" y="104"/>
                    </a:cubicBezTo>
                    <a:cubicBezTo>
                      <a:pt x="251" y="104"/>
                      <a:pt x="251" y="104"/>
                      <a:pt x="251" y="104"/>
                    </a:cubicBezTo>
                    <a:cubicBezTo>
                      <a:pt x="251" y="104"/>
                      <a:pt x="250" y="103"/>
                      <a:pt x="250" y="104"/>
                    </a:cubicBezTo>
                    <a:cubicBezTo>
                      <a:pt x="250" y="103"/>
                      <a:pt x="250" y="103"/>
                      <a:pt x="250" y="103"/>
                    </a:cubicBezTo>
                    <a:cubicBezTo>
                      <a:pt x="245" y="103"/>
                      <a:pt x="240" y="103"/>
                      <a:pt x="235" y="103"/>
                    </a:cubicBezTo>
                    <a:cubicBezTo>
                      <a:pt x="235" y="103"/>
                      <a:pt x="235" y="103"/>
                      <a:pt x="235" y="103"/>
                    </a:cubicBezTo>
                    <a:cubicBezTo>
                      <a:pt x="235" y="103"/>
                      <a:pt x="235" y="102"/>
                      <a:pt x="235" y="102"/>
                    </a:cubicBezTo>
                    <a:cubicBezTo>
                      <a:pt x="234" y="102"/>
                      <a:pt x="233" y="103"/>
                      <a:pt x="232" y="102"/>
                    </a:cubicBezTo>
                    <a:cubicBezTo>
                      <a:pt x="232" y="102"/>
                      <a:pt x="232" y="102"/>
                      <a:pt x="232" y="102"/>
                    </a:cubicBezTo>
                    <a:cubicBezTo>
                      <a:pt x="232" y="103"/>
                      <a:pt x="232" y="102"/>
                      <a:pt x="232" y="102"/>
                    </a:cubicBezTo>
                    <a:cubicBezTo>
                      <a:pt x="232" y="102"/>
                      <a:pt x="232" y="102"/>
                      <a:pt x="233" y="102"/>
                    </a:cubicBezTo>
                    <a:cubicBezTo>
                      <a:pt x="233" y="102"/>
                      <a:pt x="233" y="102"/>
                      <a:pt x="233" y="102"/>
                    </a:cubicBezTo>
                    <a:cubicBezTo>
                      <a:pt x="233" y="102"/>
                      <a:pt x="233" y="102"/>
                      <a:pt x="233" y="102"/>
                    </a:cubicBezTo>
                    <a:cubicBezTo>
                      <a:pt x="233" y="102"/>
                      <a:pt x="234" y="102"/>
                      <a:pt x="234" y="102"/>
                    </a:cubicBezTo>
                    <a:cubicBezTo>
                      <a:pt x="234" y="102"/>
                      <a:pt x="234" y="102"/>
                      <a:pt x="234" y="102"/>
                    </a:cubicBezTo>
                    <a:cubicBezTo>
                      <a:pt x="234" y="101"/>
                      <a:pt x="234" y="101"/>
                      <a:pt x="234" y="101"/>
                    </a:cubicBezTo>
                    <a:cubicBezTo>
                      <a:pt x="233" y="102"/>
                      <a:pt x="233" y="102"/>
                      <a:pt x="233" y="102"/>
                    </a:cubicBezTo>
                    <a:cubicBezTo>
                      <a:pt x="233" y="101"/>
                      <a:pt x="233" y="101"/>
                      <a:pt x="233" y="101"/>
                    </a:cubicBezTo>
                    <a:cubicBezTo>
                      <a:pt x="233" y="101"/>
                      <a:pt x="233" y="101"/>
                      <a:pt x="233" y="101"/>
                    </a:cubicBezTo>
                    <a:cubicBezTo>
                      <a:pt x="232" y="101"/>
                      <a:pt x="231" y="101"/>
                      <a:pt x="231" y="101"/>
                    </a:cubicBezTo>
                    <a:cubicBezTo>
                      <a:pt x="231" y="101"/>
                      <a:pt x="231" y="101"/>
                      <a:pt x="231" y="101"/>
                    </a:cubicBezTo>
                    <a:cubicBezTo>
                      <a:pt x="231" y="101"/>
                      <a:pt x="232" y="101"/>
                      <a:pt x="233" y="101"/>
                    </a:cubicBezTo>
                    <a:cubicBezTo>
                      <a:pt x="234" y="101"/>
                      <a:pt x="236" y="101"/>
                      <a:pt x="238" y="101"/>
                    </a:cubicBezTo>
                    <a:cubicBezTo>
                      <a:pt x="238" y="101"/>
                      <a:pt x="238" y="101"/>
                      <a:pt x="239" y="101"/>
                    </a:cubicBezTo>
                    <a:cubicBezTo>
                      <a:pt x="240" y="101"/>
                      <a:pt x="241" y="101"/>
                      <a:pt x="242" y="101"/>
                    </a:cubicBezTo>
                    <a:cubicBezTo>
                      <a:pt x="242" y="101"/>
                      <a:pt x="242" y="101"/>
                      <a:pt x="243" y="101"/>
                    </a:cubicBezTo>
                    <a:cubicBezTo>
                      <a:pt x="243" y="101"/>
                      <a:pt x="243" y="101"/>
                      <a:pt x="243" y="101"/>
                    </a:cubicBezTo>
                    <a:cubicBezTo>
                      <a:pt x="246" y="101"/>
                      <a:pt x="248" y="101"/>
                      <a:pt x="250" y="101"/>
                    </a:cubicBezTo>
                    <a:cubicBezTo>
                      <a:pt x="251" y="101"/>
                      <a:pt x="251" y="101"/>
                      <a:pt x="251" y="101"/>
                    </a:cubicBezTo>
                    <a:cubicBezTo>
                      <a:pt x="251" y="101"/>
                      <a:pt x="251" y="101"/>
                      <a:pt x="251" y="101"/>
                    </a:cubicBezTo>
                    <a:cubicBezTo>
                      <a:pt x="252" y="101"/>
                      <a:pt x="253" y="101"/>
                      <a:pt x="253" y="101"/>
                    </a:cubicBezTo>
                    <a:cubicBezTo>
                      <a:pt x="253" y="101"/>
                      <a:pt x="253" y="101"/>
                      <a:pt x="253" y="101"/>
                    </a:cubicBezTo>
                    <a:cubicBezTo>
                      <a:pt x="253" y="101"/>
                      <a:pt x="253" y="101"/>
                      <a:pt x="253" y="101"/>
                    </a:cubicBezTo>
                    <a:cubicBezTo>
                      <a:pt x="253" y="101"/>
                      <a:pt x="253" y="101"/>
                      <a:pt x="253" y="101"/>
                    </a:cubicBezTo>
                    <a:cubicBezTo>
                      <a:pt x="253" y="101"/>
                      <a:pt x="253" y="101"/>
                      <a:pt x="253" y="101"/>
                    </a:cubicBezTo>
                    <a:cubicBezTo>
                      <a:pt x="253" y="101"/>
                      <a:pt x="253" y="101"/>
                      <a:pt x="253" y="101"/>
                    </a:cubicBezTo>
                    <a:cubicBezTo>
                      <a:pt x="253" y="101"/>
                      <a:pt x="253" y="101"/>
                      <a:pt x="253" y="101"/>
                    </a:cubicBezTo>
                    <a:cubicBezTo>
                      <a:pt x="253" y="101"/>
                      <a:pt x="253" y="101"/>
                      <a:pt x="253" y="101"/>
                    </a:cubicBezTo>
                    <a:cubicBezTo>
                      <a:pt x="253" y="102"/>
                      <a:pt x="254" y="102"/>
                      <a:pt x="254" y="102"/>
                    </a:cubicBezTo>
                    <a:cubicBezTo>
                      <a:pt x="254" y="102"/>
                      <a:pt x="254" y="102"/>
                      <a:pt x="254" y="102"/>
                    </a:cubicBezTo>
                    <a:cubicBezTo>
                      <a:pt x="254" y="102"/>
                      <a:pt x="254" y="102"/>
                      <a:pt x="254" y="102"/>
                    </a:cubicBezTo>
                    <a:cubicBezTo>
                      <a:pt x="254" y="102"/>
                      <a:pt x="254" y="102"/>
                      <a:pt x="254" y="102"/>
                    </a:cubicBezTo>
                    <a:cubicBezTo>
                      <a:pt x="255" y="102"/>
                      <a:pt x="255" y="102"/>
                      <a:pt x="256" y="102"/>
                    </a:cubicBezTo>
                    <a:cubicBezTo>
                      <a:pt x="256" y="102"/>
                      <a:pt x="256" y="102"/>
                      <a:pt x="256" y="102"/>
                    </a:cubicBezTo>
                    <a:cubicBezTo>
                      <a:pt x="256" y="102"/>
                      <a:pt x="256" y="102"/>
                      <a:pt x="256" y="102"/>
                    </a:cubicBezTo>
                    <a:cubicBezTo>
                      <a:pt x="256" y="102"/>
                      <a:pt x="256" y="102"/>
                      <a:pt x="256" y="102"/>
                    </a:cubicBezTo>
                    <a:cubicBezTo>
                      <a:pt x="257" y="102"/>
                      <a:pt x="257" y="102"/>
                      <a:pt x="257" y="102"/>
                    </a:cubicBezTo>
                    <a:cubicBezTo>
                      <a:pt x="257" y="102"/>
                      <a:pt x="257" y="102"/>
                      <a:pt x="257" y="101"/>
                    </a:cubicBezTo>
                    <a:cubicBezTo>
                      <a:pt x="257" y="101"/>
                      <a:pt x="257" y="101"/>
                      <a:pt x="257" y="101"/>
                    </a:cubicBezTo>
                    <a:cubicBezTo>
                      <a:pt x="257" y="101"/>
                      <a:pt x="257" y="101"/>
                      <a:pt x="257" y="101"/>
                    </a:cubicBezTo>
                    <a:cubicBezTo>
                      <a:pt x="258" y="101"/>
                      <a:pt x="258" y="101"/>
                      <a:pt x="258" y="101"/>
                    </a:cubicBezTo>
                    <a:cubicBezTo>
                      <a:pt x="258" y="101"/>
                      <a:pt x="258" y="101"/>
                      <a:pt x="258" y="101"/>
                    </a:cubicBezTo>
                    <a:cubicBezTo>
                      <a:pt x="258" y="101"/>
                      <a:pt x="258" y="101"/>
                      <a:pt x="258" y="101"/>
                    </a:cubicBezTo>
                    <a:cubicBezTo>
                      <a:pt x="258" y="101"/>
                      <a:pt x="258" y="101"/>
                      <a:pt x="258" y="101"/>
                    </a:cubicBezTo>
                    <a:cubicBezTo>
                      <a:pt x="258" y="101"/>
                      <a:pt x="258" y="101"/>
                      <a:pt x="258" y="101"/>
                    </a:cubicBezTo>
                    <a:cubicBezTo>
                      <a:pt x="258" y="101"/>
                      <a:pt x="258" y="100"/>
                      <a:pt x="258" y="100"/>
                    </a:cubicBezTo>
                    <a:cubicBezTo>
                      <a:pt x="258" y="101"/>
                      <a:pt x="259" y="101"/>
                      <a:pt x="259" y="101"/>
                    </a:cubicBezTo>
                    <a:cubicBezTo>
                      <a:pt x="260" y="101"/>
                      <a:pt x="260" y="101"/>
                      <a:pt x="261" y="101"/>
                    </a:cubicBezTo>
                    <a:cubicBezTo>
                      <a:pt x="261" y="101"/>
                      <a:pt x="260" y="101"/>
                      <a:pt x="260" y="100"/>
                    </a:cubicBezTo>
                    <a:cubicBezTo>
                      <a:pt x="261" y="100"/>
                      <a:pt x="261" y="100"/>
                      <a:pt x="262" y="100"/>
                    </a:cubicBezTo>
                    <a:cubicBezTo>
                      <a:pt x="261" y="100"/>
                      <a:pt x="261" y="100"/>
                      <a:pt x="261" y="100"/>
                    </a:cubicBezTo>
                    <a:cubicBezTo>
                      <a:pt x="261" y="100"/>
                      <a:pt x="261" y="100"/>
                      <a:pt x="261" y="100"/>
                    </a:cubicBezTo>
                    <a:cubicBezTo>
                      <a:pt x="261" y="101"/>
                      <a:pt x="261" y="101"/>
                      <a:pt x="261" y="101"/>
                    </a:cubicBezTo>
                    <a:cubicBezTo>
                      <a:pt x="261" y="101"/>
                      <a:pt x="261" y="101"/>
                      <a:pt x="261" y="101"/>
                    </a:cubicBezTo>
                    <a:cubicBezTo>
                      <a:pt x="261" y="101"/>
                      <a:pt x="261" y="101"/>
                      <a:pt x="262" y="101"/>
                    </a:cubicBezTo>
                    <a:cubicBezTo>
                      <a:pt x="262" y="101"/>
                      <a:pt x="262" y="101"/>
                      <a:pt x="262" y="101"/>
                    </a:cubicBezTo>
                    <a:cubicBezTo>
                      <a:pt x="262" y="101"/>
                      <a:pt x="262" y="101"/>
                      <a:pt x="262" y="101"/>
                    </a:cubicBezTo>
                    <a:cubicBezTo>
                      <a:pt x="262" y="101"/>
                      <a:pt x="262" y="100"/>
                      <a:pt x="262" y="100"/>
                    </a:cubicBezTo>
                    <a:cubicBezTo>
                      <a:pt x="262" y="100"/>
                      <a:pt x="262" y="100"/>
                      <a:pt x="262" y="100"/>
                    </a:cubicBezTo>
                    <a:cubicBezTo>
                      <a:pt x="262" y="100"/>
                      <a:pt x="262" y="100"/>
                      <a:pt x="262" y="100"/>
                    </a:cubicBezTo>
                    <a:cubicBezTo>
                      <a:pt x="262" y="101"/>
                      <a:pt x="262" y="100"/>
                      <a:pt x="263" y="100"/>
                    </a:cubicBezTo>
                    <a:cubicBezTo>
                      <a:pt x="263" y="100"/>
                      <a:pt x="263" y="100"/>
                      <a:pt x="263" y="99"/>
                    </a:cubicBezTo>
                    <a:cubicBezTo>
                      <a:pt x="262" y="99"/>
                      <a:pt x="262" y="99"/>
                      <a:pt x="262" y="99"/>
                    </a:cubicBezTo>
                    <a:cubicBezTo>
                      <a:pt x="262" y="99"/>
                      <a:pt x="262" y="99"/>
                      <a:pt x="262" y="99"/>
                    </a:cubicBezTo>
                    <a:cubicBezTo>
                      <a:pt x="262" y="99"/>
                      <a:pt x="262" y="99"/>
                      <a:pt x="262" y="99"/>
                    </a:cubicBezTo>
                    <a:cubicBezTo>
                      <a:pt x="262" y="99"/>
                      <a:pt x="262" y="99"/>
                      <a:pt x="262" y="99"/>
                    </a:cubicBezTo>
                    <a:cubicBezTo>
                      <a:pt x="261" y="98"/>
                      <a:pt x="260" y="99"/>
                      <a:pt x="258" y="99"/>
                    </a:cubicBezTo>
                    <a:cubicBezTo>
                      <a:pt x="258" y="99"/>
                      <a:pt x="258" y="99"/>
                      <a:pt x="258" y="99"/>
                    </a:cubicBezTo>
                    <a:cubicBezTo>
                      <a:pt x="258" y="98"/>
                      <a:pt x="258" y="98"/>
                      <a:pt x="258" y="99"/>
                    </a:cubicBezTo>
                    <a:cubicBezTo>
                      <a:pt x="258" y="99"/>
                      <a:pt x="258" y="99"/>
                      <a:pt x="258" y="99"/>
                    </a:cubicBezTo>
                    <a:cubicBezTo>
                      <a:pt x="255" y="98"/>
                      <a:pt x="253" y="98"/>
                      <a:pt x="251" y="98"/>
                    </a:cubicBezTo>
                    <a:cubicBezTo>
                      <a:pt x="251" y="98"/>
                      <a:pt x="251" y="97"/>
                      <a:pt x="251" y="98"/>
                    </a:cubicBezTo>
                    <a:cubicBezTo>
                      <a:pt x="252" y="98"/>
                      <a:pt x="253" y="98"/>
                      <a:pt x="254" y="98"/>
                    </a:cubicBezTo>
                    <a:cubicBezTo>
                      <a:pt x="255" y="98"/>
                      <a:pt x="256" y="99"/>
                      <a:pt x="257" y="98"/>
                    </a:cubicBezTo>
                    <a:cubicBezTo>
                      <a:pt x="257" y="98"/>
                      <a:pt x="257" y="98"/>
                      <a:pt x="258" y="98"/>
                    </a:cubicBezTo>
                    <a:cubicBezTo>
                      <a:pt x="258" y="98"/>
                      <a:pt x="258" y="98"/>
                      <a:pt x="258" y="98"/>
                    </a:cubicBezTo>
                    <a:cubicBezTo>
                      <a:pt x="258" y="98"/>
                      <a:pt x="259" y="98"/>
                      <a:pt x="260" y="98"/>
                    </a:cubicBezTo>
                    <a:cubicBezTo>
                      <a:pt x="260" y="98"/>
                      <a:pt x="260" y="98"/>
                      <a:pt x="261" y="98"/>
                    </a:cubicBezTo>
                    <a:cubicBezTo>
                      <a:pt x="261" y="98"/>
                      <a:pt x="261" y="98"/>
                      <a:pt x="261" y="98"/>
                    </a:cubicBezTo>
                    <a:cubicBezTo>
                      <a:pt x="261" y="98"/>
                      <a:pt x="261" y="98"/>
                      <a:pt x="261" y="98"/>
                    </a:cubicBezTo>
                    <a:cubicBezTo>
                      <a:pt x="261" y="98"/>
                      <a:pt x="261" y="98"/>
                      <a:pt x="261" y="98"/>
                    </a:cubicBezTo>
                    <a:cubicBezTo>
                      <a:pt x="261" y="98"/>
                      <a:pt x="261" y="98"/>
                      <a:pt x="261" y="98"/>
                    </a:cubicBezTo>
                    <a:cubicBezTo>
                      <a:pt x="261" y="98"/>
                      <a:pt x="262" y="98"/>
                      <a:pt x="262" y="98"/>
                    </a:cubicBezTo>
                    <a:cubicBezTo>
                      <a:pt x="262" y="97"/>
                      <a:pt x="261" y="96"/>
                      <a:pt x="260" y="97"/>
                    </a:cubicBezTo>
                    <a:cubicBezTo>
                      <a:pt x="260" y="96"/>
                      <a:pt x="259" y="96"/>
                      <a:pt x="258" y="96"/>
                    </a:cubicBezTo>
                    <a:cubicBezTo>
                      <a:pt x="259" y="96"/>
                      <a:pt x="261" y="96"/>
                      <a:pt x="261" y="97"/>
                    </a:cubicBezTo>
                    <a:cubicBezTo>
                      <a:pt x="262" y="96"/>
                      <a:pt x="261" y="96"/>
                      <a:pt x="261" y="96"/>
                    </a:cubicBezTo>
                    <a:cubicBezTo>
                      <a:pt x="261" y="96"/>
                      <a:pt x="262" y="96"/>
                      <a:pt x="262" y="96"/>
                    </a:cubicBezTo>
                    <a:cubicBezTo>
                      <a:pt x="262" y="96"/>
                      <a:pt x="262" y="97"/>
                      <a:pt x="262" y="97"/>
                    </a:cubicBezTo>
                    <a:cubicBezTo>
                      <a:pt x="262" y="97"/>
                      <a:pt x="262" y="96"/>
                      <a:pt x="263" y="96"/>
                    </a:cubicBezTo>
                    <a:cubicBezTo>
                      <a:pt x="263" y="96"/>
                      <a:pt x="263" y="96"/>
                      <a:pt x="263" y="96"/>
                    </a:cubicBezTo>
                    <a:cubicBezTo>
                      <a:pt x="263" y="96"/>
                      <a:pt x="263" y="96"/>
                      <a:pt x="263" y="96"/>
                    </a:cubicBezTo>
                    <a:cubicBezTo>
                      <a:pt x="263" y="96"/>
                      <a:pt x="263" y="96"/>
                      <a:pt x="263" y="96"/>
                    </a:cubicBezTo>
                    <a:cubicBezTo>
                      <a:pt x="263" y="97"/>
                      <a:pt x="263" y="97"/>
                      <a:pt x="263" y="97"/>
                    </a:cubicBezTo>
                    <a:cubicBezTo>
                      <a:pt x="263" y="97"/>
                      <a:pt x="263" y="97"/>
                      <a:pt x="264" y="97"/>
                    </a:cubicBezTo>
                    <a:cubicBezTo>
                      <a:pt x="264" y="97"/>
                      <a:pt x="264" y="97"/>
                      <a:pt x="264" y="97"/>
                    </a:cubicBezTo>
                    <a:cubicBezTo>
                      <a:pt x="264" y="97"/>
                      <a:pt x="264" y="97"/>
                      <a:pt x="264" y="97"/>
                    </a:cubicBezTo>
                    <a:cubicBezTo>
                      <a:pt x="264" y="97"/>
                      <a:pt x="264" y="97"/>
                      <a:pt x="264" y="97"/>
                    </a:cubicBezTo>
                    <a:cubicBezTo>
                      <a:pt x="264" y="97"/>
                      <a:pt x="264" y="98"/>
                      <a:pt x="264" y="98"/>
                    </a:cubicBezTo>
                    <a:cubicBezTo>
                      <a:pt x="264" y="98"/>
                      <a:pt x="264" y="97"/>
                      <a:pt x="264" y="97"/>
                    </a:cubicBezTo>
                    <a:cubicBezTo>
                      <a:pt x="264" y="97"/>
                      <a:pt x="264" y="97"/>
                      <a:pt x="264" y="97"/>
                    </a:cubicBezTo>
                    <a:cubicBezTo>
                      <a:pt x="265" y="97"/>
                      <a:pt x="264" y="96"/>
                      <a:pt x="264" y="96"/>
                    </a:cubicBezTo>
                    <a:cubicBezTo>
                      <a:pt x="264" y="96"/>
                      <a:pt x="263" y="96"/>
                      <a:pt x="263" y="96"/>
                    </a:cubicBezTo>
                    <a:cubicBezTo>
                      <a:pt x="263" y="96"/>
                      <a:pt x="263" y="96"/>
                      <a:pt x="263" y="96"/>
                    </a:cubicBezTo>
                    <a:cubicBezTo>
                      <a:pt x="263" y="96"/>
                      <a:pt x="263" y="96"/>
                      <a:pt x="263" y="96"/>
                    </a:cubicBezTo>
                    <a:cubicBezTo>
                      <a:pt x="263" y="96"/>
                      <a:pt x="263" y="96"/>
                      <a:pt x="263" y="96"/>
                    </a:cubicBezTo>
                    <a:cubicBezTo>
                      <a:pt x="263" y="96"/>
                      <a:pt x="263" y="96"/>
                      <a:pt x="263" y="96"/>
                    </a:cubicBezTo>
                    <a:cubicBezTo>
                      <a:pt x="263" y="96"/>
                      <a:pt x="263" y="96"/>
                      <a:pt x="263" y="96"/>
                    </a:cubicBezTo>
                    <a:cubicBezTo>
                      <a:pt x="262" y="95"/>
                      <a:pt x="261" y="96"/>
                      <a:pt x="261" y="95"/>
                    </a:cubicBezTo>
                    <a:cubicBezTo>
                      <a:pt x="261" y="95"/>
                      <a:pt x="261" y="95"/>
                      <a:pt x="261" y="95"/>
                    </a:cubicBezTo>
                    <a:cubicBezTo>
                      <a:pt x="260" y="95"/>
                      <a:pt x="260" y="94"/>
                      <a:pt x="259" y="95"/>
                    </a:cubicBezTo>
                    <a:cubicBezTo>
                      <a:pt x="258" y="95"/>
                      <a:pt x="258" y="95"/>
                      <a:pt x="258" y="95"/>
                    </a:cubicBezTo>
                    <a:cubicBezTo>
                      <a:pt x="257" y="95"/>
                      <a:pt x="257" y="95"/>
                      <a:pt x="257" y="95"/>
                    </a:cubicBezTo>
                    <a:cubicBezTo>
                      <a:pt x="257" y="95"/>
                      <a:pt x="257" y="95"/>
                      <a:pt x="257" y="95"/>
                    </a:cubicBezTo>
                    <a:cubicBezTo>
                      <a:pt x="257" y="94"/>
                      <a:pt x="256" y="95"/>
                      <a:pt x="256" y="94"/>
                    </a:cubicBezTo>
                    <a:cubicBezTo>
                      <a:pt x="258" y="94"/>
                      <a:pt x="261" y="94"/>
                      <a:pt x="263" y="95"/>
                    </a:cubicBezTo>
                    <a:cubicBezTo>
                      <a:pt x="263" y="95"/>
                      <a:pt x="263" y="95"/>
                      <a:pt x="263" y="95"/>
                    </a:cubicBezTo>
                    <a:cubicBezTo>
                      <a:pt x="263" y="95"/>
                      <a:pt x="263" y="95"/>
                      <a:pt x="263" y="95"/>
                    </a:cubicBezTo>
                    <a:cubicBezTo>
                      <a:pt x="264" y="95"/>
                      <a:pt x="264" y="95"/>
                      <a:pt x="264" y="95"/>
                    </a:cubicBezTo>
                    <a:cubicBezTo>
                      <a:pt x="264" y="95"/>
                      <a:pt x="264" y="95"/>
                      <a:pt x="265" y="95"/>
                    </a:cubicBezTo>
                    <a:cubicBezTo>
                      <a:pt x="265" y="95"/>
                      <a:pt x="265" y="96"/>
                      <a:pt x="265" y="96"/>
                    </a:cubicBezTo>
                    <a:cubicBezTo>
                      <a:pt x="265" y="94"/>
                      <a:pt x="263" y="95"/>
                      <a:pt x="262" y="94"/>
                    </a:cubicBezTo>
                    <a:cubicBezTo>
                      <a:pt x="262" y="94"/>
                      <a:pt x="262" y="94"/>
                      <a:pt x="262" y="94"/>
                    </a:cubicBezTo>
                    <a:cubicBezTo>
                      <a:pt x="260" y="94"/>
                      <a:pt x="259" y="94"/>
                      <a:pt x="257" y="93"/>
                    </a:cubicBezTo>
                    <a:cubicBezTo>
                      <a:pt x="257" y="93"/>
                      <a:pt x="256" y="93"/>
                      <a:pt x="256" y="93"/>
                    </a:cubicBezTo>
                    <a:cubicBezTo>
                      <a:pt x="257" y="93"/>
                      <a:pt x="256" y="93"/>
                      <a:pt x="257" y="92"/>
                    </a:cubicBezTo>
                    <a:cubicBezTo>
                      <a:pt x="257" y="93"/>
                      <a:pt x="258" y="93"/>
                      <a:pt x="259" y="93"/>
                    </a:cubicBezTo>
                    <a:cubicBezTo>
                      <a:pt x="259" y="93"/>
                      <a:pt x="259" y="93"/>
                      <a:pt x="259" y="93"/>
                    </a:cubicBezTo>
                    <a:cubicBezTo>
                      <a:pt x="259" y="93"/>
                      <a:pt x="259" y="93"/>
                      <a:pt x="259" y="93"/>
                    </a:cubicBezTo>
                    <a:cubicBezTo>
                      <a:pt x="259" y="92"/>
                      <a:pt x="259" y="92"/>
                      <a:pt x="259" y="92"/>
                    </a:cubicBezTo>
                    <a:cubicBezTo>
                      <a:pt x="259" y="92"/>
                      <a:pt x="259" y="92"/>
                      <a:pt x="259" y="92"/>
                    </a:cubicBezTo>
                    <a:cubicBezTo>
                      <a:pt x="259" y="92"/>
                      <a:pt x="259" y="92"/>
                      <a:pt x="259" y="92"/>
                    </a:cubicBezTo>
                    <a:cubicBezTo>
                      <a:pt x="259" y="92"/>
                      <a:pt x="258" y="92"/>
                      <a:pt x="258" y="92"/>
                    </a:cubicBezTo>
                    <a:cubicBezTo>
                      <a:pt x="259" y="92"/>
                      <a:pt x="261" y="92"/>
                      <a:pt x="261" y="92"/>
                    </a:cubicBezTo>
                    <a:cubicBezTo>
                      <a:pt x="261" y="92"/>
                      <a:pt x="261" y="92"/>
                      <a:pt x="261" y="92"/>
                    </a:cubicBezTo>
                    <a:cubicBezTo>
                      <a:pt x="261" y="92"/>
                      <a:pt x="261" y="92"/>
                      <a:pt x="261" y="92"/>
                    </a:cubicBezTo>
                    <a:cubicBezTo>
                      <a:pt x="262" y="92"/>
                      <a:pt x="262" y="92"/>
                      <a:pt x="262" y="92"/>
                    </a:cubicBezTo>
                    <a:cubicBezTo>
                      <a:pt x="262" y="92"/>
                      <a:pt x="262" y="92"/>
                      <a:pt x="262" y="93"/>
                    </a:cubicBezTo>
                    <a:cubicBezTo>
                      <a:pt x="262" y="92"/>
                      <a:pt x="261" y="92"/>
                      <a:pt x="261" y="92"/>
                    </a:cubicBezTo>
                    <a:cubicBezTo>
                      <a:pt x="261" y="92"/>
                      <a:pt x="261" y="92"/>
                      <a:pt x="261" y="92"/>
                    </a:cubicBezTo>
                    <a:cubicBezTo>
                      <a:pt x="261" y="93"/>
                      <a:pt x="261" y="93"/>
                      <a:pt x="261" y="92"/>
                    </a:cubicBezTo>
                    <a:cubicBezTo>
                      <a:pt x="261" y="92"/>
                      <a:pt x="260" y="92"/>
                      <a:pt x="260" y="93"/>
                    </a:cubicBezTo>
                    <a:cubicBezTo>
                      <a:pt x="260" y="93"/>
                      <a:pt x="260" y="93"/>
                      <a:pt x="260" y="93"/>
                    </a:cubicBezTo>
                    <a:cubicBezTo>
                      <a:pt x="260" y="93"/>
                      <a:pt x="260" y="93"/>
                      <a:pt x="260" y="93"/>
                    </a:cubicBezTo>
                    <a:cubicBezTo>
                      <a:pt x="261" y="93"/>
                      <a:pt x="261" y="93"/>
                      <a:pt x="261" y="93"/>
                    </a:cubicBezTo>
                    <a:cubicBezTo>
                      <a:pt x="261" y="93"/>
                      <a:pt x="262" y="93"/>
                      <a:pt x="262" y="93"/>
                    </a:cubicBezTo>
                    <a:cubicBezTo>
                      <a:pt x="262" y="93"/>
                      <a:pt x="262" y="93"/>
                      <a:pt x="262" y="93"/>
                    </a:cubicBezTo>
                    <a:cubicBezTo>
                      <a:pt x="262" y="93"/>
                      <a:pt x="262" y="93"/>
                      <a:pt x="262" y="93"/>
                    </a:cubicBezTo>
                    <a:cubicBezTo>
                      <a:pt x="262" y="93"/>
                      <a:pt x="262" y="93"/>
                      <a:pt x="263" y="93"/>
                    </a:cubicBezTo>
                    <a:cubicBezTo>
                      <a:pt x="263" y="92"/>
                      <a:pt x="263" y="93"/>
                      <a:pt x="263" y="93"/>
                    </a:cubicBezTo>
                    <a:cubicBezTo>
                      <a:pt x="263" y="93"/>
                      <a:pt x="263" y="93"/>
                      <a:pt x="263" y="92"/>
                    </a:cubicBezTo>
                    <a:cubicBezTo>
                      <a:pt x="263" y="92"/>
                      <a:pt x="264" y="92"/>
                      <a:pt x="264" y="93"/>
                    </a:cubicBezTo>
                    <a:cubicBezTo>
                      <a:pt x="264" y="93"/>
                      <a:pt x="264" y="93"/>
                      <a:pt x="264" y="93"/>
                    </a:cubicBezTo>
                    <a:cubicBezTo>
                      <a:pt x="264" y="93"/>
                      <a:pt x="264" y="93"/>
                      <a:pt x="264" y="93"/>
                    </a:cubicBezTo>
                    <a:cubicBezTo>
                      <a:pt x="264" y="93"/>
                      <a:pt x="264" y="93"/>
                      <a:pt x="264" y="93"/>
                    </a:cubicBezTo>
                    <a:cubicBezTo>
                      <a:pt x="264" y="93"/>
                      <a:pt x="264" y="93"/>
                      <a:pt x="264" y="93"/>
                    </a:cubicBezTo>
                    <a:cubicBezTo>
                      <a:pt x="264" y="93"/>
                      <a:pt x="264" y="93"/>
                      <a:pt x="264" y="93"/>
                    </a:cubicBezTo>
                    <a:cubicBezTo>
                      <a:pt x="264" y="93"/>
                      <a:pt x="264" y="93"/>
                      <a:pt x="264" y="93"/>
                    </a:cubicBezTo>
                    <a:cubicBezTo>
                      <a:pt x="264" y="93"/>
                      <a:pt x="264" y="93"/>
                      <a:pt x="264" y="93"/>
                    </a:cubicBezTo>
                    <a:cubicBezTo>
                      <a:pt x="264" y="93"/>
                      <a:pt x="264" y="93"/>
                      <a:pt x="264" y="93"/>
                    </a:cubicBezTo>
                    <a:cubicBezTo>
                      <a:pt x="264" y="93"/>
                      <a:pt x="264" y="93"/>
                      <a:pt x="264" y="93"/>
                    </a:cubicBezTo>
                    <a:cubicBezTo>
                      <a:pt x="265" y="93"/>
                      <a:pt x="265" y="93"/>
                      <a:pt x="265" y="93"/>
                    </a:cubicBezTo>
                    <a:cubicBezTo>
                      <a:pt x="265" y="93"/>
                      <a:pt x="265" y="93"/>
                      <a:pt x="265" y="93"/>
                    </a:cubicBezTo>
                    <a:cubicBezTo>
                      <a:pt x="265" y="94"/>
                      <a:pt x="266" y="94"/>
                      <a:pt x="266" y="94"/>
                    </a:cubicBezTo>
                    <a:cubicBezTo>
                      <a:pt x="266" y="94"/>
                      <a:pt x="266" y="93"/>
                      <a:pt x="266" y="94"/>
                    </a:cubicBezTo>
                    <a:cubicBezTo>
                      <a:pt x="266" y="93"/>
                      <a:pt x="267" y="93"/>
                      <a:pt x="267" y="93"/>
                    </a:cubicBezTo>
                    <a:cubicBezTo>
                      <a:pt x="266" y="93"/>
                      <a:pt x="266" y="93"/>
                      <a:pt x="266" y="93"/>
                    </a:cubicBezTo>
                    <a:cubicBezTo>
                      <a:pt x="266" y="93"/>
                      <a:pt x="266" y="92"/>
                      <a:pt x="265" y="92"/>
                    </a:cubicBezTo>
                    <a:cubicBezTo>
                      <a:pt x="265" y="92"/>
                      <a:pt x="266" y="92"/>
                      <a:pt x="265" y="92"/>
                    </a:cubicBezTo>
                    <a:cubicBezTo>
                      <a:pt x="265" y="92"/>
                      <a:pt x="265" y="92"/>
                      <a:pt x="265" y="92"/>
                    </a:cubicBezTo>
                    <a:cubicBezTo>
                      <a:pt x="265" y="92"/>
                      <a:pt x="265" y="91"/>
                      <a:pt x="264" y="91"/>
                    </a:cubicBezTo>
                    <a:cubicBezTo>
                      <a:pt x="264" y="91"/>
                      <a:pt x="264" y="91"/>
                      <a:pt x="264" y="91"/>
                    </a:cubicBezTo>
                    <a:cubicBezTo>
                      <a:pt x="263" y="91"/>
                      <a:pt x="263" y="91"/>
                      <a:pt x="262" y="90"/>
                    </a:cubicBezTo>
                    <a:cubicBezTo>
                      <a:pt x="262" y="91"/>
                      <a:pt x="261" y="90"/>
                      <a:pt x="261" y="90"/>
                    </a:cubicBezTo>
                    <a:cubicBezTo>
                      <a:pt x="261" y="90"/>
                      <a:pt x="262" y="90"/>
                      <a:pt x="261" y="90"/>
                    </a:cubicBezTo>
                    <a:cubicBezTo>
                      <a:pt x="261" y="89"/>
                      <a:pt x="260" y="90"/>
                      <a:pt x="260" y="90"/>
                    </a:cubicBezTo>
                    <a:cubicBezTo>
                      <a:pt x="260" y="90"/>
                      <a:pt x="260" y="90"/>
                      <a:pt x="260" y="90"/>
                    </a:cubicBezTo>
                    <a:cubicBezTo>
                      <a:pt x="260" y="90"/>
                      <a:pt x="259" y="90"/>
                      <a:pt x="259" y="90"/>
                    </a:cubicBezTo>
                    <a:cubicBezTo>
                      <a:pt x="259" y="90"/>
                      <a:pt x="259" y="90"/>
                      <a:pt x="259" y="90"/>
                    </a:cubicBezTo>
                    <a:cubicBezTo>
                      <a:pt x="259" y="90"/>
                      <a:pt x="259" y="90"/>
                      <a:pt x="259" y="90"/>
                    </a:cubicBezTo>
                    <a:cubicBezTo>
                      <a:pt x="259" y="90"/>
                      <a:pt x="259" y="90"/>
                      <a:pt x="259" y="90"/>
                    </a:cubicBezTo>
                    <a:cubicBezTo>
                      <a:pt x="259" y="90"/>
                      <a:pt x="260" y="90"/>
                      <a:pt x="260" y="90"/>
                    </a:cubicBezTo>
                    <a:cubicBezTo>
                      <a:pt x="260" y="90"/>
                      <a:pt x="260" y="90"/>
                      <a:pt x="260" y="90"/>
                    </a:cubicBezTo>
                    <a:cubicBezTo>
                      <a:pt x="260" y="90"/>
                      <a:pt x="260" y="90"/>
                      <a:pt x="260" y="90"/>
                    </a:cubicBezTo>
                    <a:cubicBezTo>
                      <a:pt x="260" y="90"/>
                      <a:pt x="260" y="90"/>
                      <a:pt x="260" y="91"/>
                    </a:cubicBezTo>
                    <a:cubicBezTo>
                      <a:pt x="258" y="91"/>
                      <a:pt x="256" y="90"/>
                      <a:pt x="254" y="91"/>
                    </a:cubicBezTo>
                    <a:cubicBezTo>
                      <a:pt x="254" y="90"/>
                      <a:pt x="254" y="90"/>
                      <a:pt x="253" y="90"/>
                    </a:cubicBezTo>
                    <a:cubicBezTo>
                      <a:pt x="253" y="91"/>
                      <a:pt x="253" y="90"/>
                      <a:pt x="253" y="90"/>
                    </a:cubicBezTo>
                    <a:cubicBezTo>
                      <a:pt x="253" y="90"/>
                      <a:pt x="253" y="90"/>
                      <a:pt x="253" y="90"/>
                    </a:cubicBezTo>
                    <a:cubicBezTo>
                      <a:pt x="253" y="90"/>
                      <a:pt x="253" y="91"/>
                      <a:pt x="252" y="91"/>
                    </a:cubicBezTo>
                    <a:cubicBezTo>
                      <a:pt x="253" y="90"/>
                      <a:pt x="252" y="90"/>
                      <a:pt x="252" y="90"/>
                    </a:cubicBezTo>
                    <a:cubicBezTo>
                      <a:pt x="252" y="90"/>
                      <a:pt x="251" y="90"/>
                      <a:pt x="252" y="89"/>
                    </a:cubicBezTo>
                    <a:cubicBezTo>
                      <a:pt x="252" y="89"/>
                      <a:pt x="251" y="89"/>
                      <a:pt x="251" y="89"/>
                    </a:cubicBezTo>
                    <a:cubicBezTo>
                      <a:pt x="251" y="89"/>
                      <a:pt x="251" y="89"/>
                      <a:pt x="251" y="89"/>
                    </a:cubicBezTo>
                    <a:cubicBezTo>
                      <a:pt x="251" y="89"/>
                      <a:pt x="251" y="89"/>
                      <a:pt x="251" y="89"/>
                    </a:cubicBezTo>
                    <a:cubicBezTo>
                      <a:pt x="251" y="89"/>
                      <a:pt x="251" y="89"/>
                      <a:pt x="251" y="89"/>
                    </a:cubicBezTo>
                    <a:cubicBezTo>
                      <a:pt x="251" y="89"/>
                      <a:pt x="251" y="89"/>
                      <a:pt x="251" y="89"/>
                    </a:cubicBezTo>
                    <a:cubicBezTo>
                      <a:pt x="251" y="89"/>
                      <a:pt x="251" y="89"/>
                      <a:pt x="251" y="89"/>
                    </a:cubicBezTo>
                    <a:cubicBezTo>
                      <a:pt x="251" y="89"/>
                      <a:pt x="250" y="89"/>
                      <a:pt x="250" y="88"/>
                    </a:cubicBezTo>
                    <a:cubicBezTo>
                      <a:pt x="251" y="88"/>
                      <a:pt x="251" y="88"/>
                      <a:pt x="251" y="88"/>
                    </a:cubicBezTo>
                    <a:cubicBezTo>
                      <a:pt x="251" y="88"/>
                      <a:pt x="251" y="88"/>
                      <a:pt x="251" y="88"/>
                    </a:cubicBezTo>
                    <a:cubicBezTo>
                      <a:pt x="251" y="88"/>
                      <a:pt x="251" y="88"/>
                      <a:pt x="251" y="88"/>
                    </a:cubicBezTo>
                    <a:cubicBezTo>
                      <a:pt x="251" y="88"/>
                      <a:pt x="251" y="88"/>
                      <a:pt x="251" y="88"/>
                    </a:cubicBezTo>
                    <a:cubicBezTo>
                      <a:pt x="253" y="88"/>
                      <a:pt x="255" y="88"/>
                      <a:pt x="256" y="88"/>
                    </a:cubicBezTo>
                    <a:cubicBezTo>
                      <a:pt x="256" y="88"/>
                      <a:pt x="256" y="88"/>
                      <a:pt x="256" y="88"/>
                    </a:cubicBezTo>
                    <a:cubicBezTo>
                      <a:pt x="257" y="88"/>
                      <a:pt x="257" y="88"/>
                      <a:pt x="257" y="88"/>
                    </a:cubicBezTo>
                    <a:cubicBezTo>
                      <a:pt x="257" y="88"/>
                      <a:pt x="257" y="88"/>
                      <a:pt x="257" y="88"/>
                    </a:cubicBezTo>
                    <a:cubicBezTo>
                      <a:pt x="257" y="88"/>
                      <a:pt x="257" y="88"/>
                      <a:pt x="257" y="88"/>
                    </a:cubicBezTo>
                    <a:cubicBezTo>
                      <a:pt x="257" y="88"/>
                      <a:pt x="257" y="88"/>
                      <a:pt x="257" y="88"/>
                    </a:cubicBezTo>
                    <a:cubicBezTo>
                      <a:pt x="257" y="88"/>
                      <a:pt x="256" y="88"/>
                      <a:pt x="256" y="88"/>
                    </a:cubicBezTo>
                    <a:cubicBezTo>
                      <a:pt x="256" y="88"/>
                      <a:pt x="256" y="88"/>
                      <a:pt x="256" y="88"/>
                    </a:cubicBezTo>
                    <a:cubicBezTo>
                      <a:pt x="257" y="88"/>
                      <a:pt x="258" y="89"/>
                      <a:pt x="259" y="89"/>
                    </a:cubicBezTo>
                    <a:cubicBezTo>
                      <a:pt x="259" y="89"/>
                      <a:pt x="259" y="89"/>
                      <a:pt x="259" y="89"/>
                    </a:cubicBezTo>
                    <a:cubicBezTo>
                      <a:pt x="259" y="89"/>
                      <a:pt x="259" y="88"/>
                      <a:pt x="259" y="88"/>
                    </a:cubicBezTo>
                    <a:cubicBezTo>
                      <a:pt x="260" y="88"/>
                      <a:pt x="260" y="88"/>
                      <a:pt x="260" y="88"/>
                    </a:cubicBezTo>
                    <a:cubicBezTo>
                      <a:pt x="261" y="88"/>
                      <a:pt x="261" y="89"/>
                      <a:pt x="262" y="89"/>
                    </a:cubicBezTo>
                    <a:cubicBezTo>
                      <a:pt x="263" y="89"/>
                      <a:pt x="262" y="89"/>
                      <a:pt x="262" y="88"/>
                    </a:cubicBezTo>
                    <a:cubicBezTo>
                      <a:pt x="262" y="88"/>
                      <a:pt x="262" y="88"/>
                      <a:pt x="262" y="88"/>
                    </a:cubicBezTo>
                    <a:cubicBezTo>
                      <a:pt x="263" y="88"/>
                      <a:pt x="263" y="88"/>
                      <a:pt x="263" y="89"/>
                    </a:cubicBezTo>
                    <a:cubicBezTo>
                      <a:pt x="263" y="89"/>
                      <a:pt x="263" y="89"/>
                      <a:pt x="263" y="89"/>
                    </a:cubicBezTo>
                    <a:cubicBezTo>
                      <a:pt x="263" y="89"/>
                      <a:pt x="263" y="89"/>
                      <a:pt x="263" y="89"/>
                    </a:cubicBezTo>
                    <a:cubicBezTo>
                      <a:pt x="263" y="89"/>
                      <a:pt x="263" y="89"/>
                      <a:pt x="263" y="89"/>
                    </a:cubicBezTo>
                    <a:cubicBezTo>
                      <a:pt x="263" y="89"/>
                      <a:pt x="263" y="89"/>
                      <a:pt x="263" y="89"/>
                    </a:cubicBezTo>
                    <a:cubicBezTo>
                      <a:pt x="263" y="89"/>
                      <a:pt x="263" y="88"/>
                      <a:pt x="263" y="88"/>
                    </a:cubicBezTo>
                    <a:cubicBezTo>
                      <a:pt x="263" y="88"/>
                      <a:pt x="263" y="88"/>
                      <a:pt x="263" y="88"/>
                    </a:cubicBezTo>
                    <a:cubicBezTo>
                      <a:pt x="263" y="88"/>
                      <a:pt x="263" y="88"/>
                      <a:pt x="263" y="88"/>
                    </a:cubicBezTo>
                    <a:cubicBezTo>
                      <a:pt x="263" y="88"/>
                      <a:pt x="263" y="88"/>
                      <a:pt x="263" y="88"/>
                    </a:cubicBezTo>
                    <a:cubicBezTo>
                      <a:pt x="263" y="88"/>
                      <a:pt x="263" y="88"/>
                      <a:pt x="263" y="88"/>
                    </a:cubicBezTo>
                    <a:cubicBezTo>
                      <a:pt x="263" y="88"/>
                      <a:pt x="263" y="88"/>
                      <a:pt x="263" y="88"/>
                    </a:cubicBezTo>
                    <a:cubicBezTo>
                      <a:pt x="263" y="88"/>
                      <a:pt x="263" y="88"/>
                      <a:pt x="262" y="88"/>
                    </a:cubicBezTo>
                    <a:cubicBezTo>
                      <a:pt x="262" y="88"/>
                      <a:pt x="262" y="88"/>
                      <a:pt x="262" y="88"/>
                    </a:cubicBezTo>
                    <a:cubicBezTo>
                      <a:pt x="262" y="87"/>
                      <a:pt x="261" y="87"/>
                      <a:pt x="260" y="87"/>
                    </a:cubicBezTo>
                    <a:cubicBezTo>
                      <a:pt x="259" y="87"/>
                      <a:pt x="259" y="87"/>
                      <a:pt x="258" y="87"/>
                    </a:cubicBezTo>
                    <a:cubicBezTo>
                      <a:pt x="258" y="87"/>
                      <a:pt x="257" y="87"/>
                      <a:pt x="257" y="87"/>
                    </a:cubicBezTo>
                    <a:cubicBezTo>
                      <a:pt x="256" y="87"/>
                      <a:pt x="255" y="87"/>
                      <a:pt x="254" y="87"/>
                    </a:cubicBezTo>
                    <a:cubicBezTo>
                      <a:pt x="252" y="86"/>
                      <a:pt x="248" y="87"/>
                      <a:pt x="246" y="86"/>
                    </a:cubicBezTo>
                    <a:cubicBezTo>
                      <a:pt x="246" y="86"/>
                      <a:pt x="246" y="86"/>
                      <a:pt x="246" y="86"/>
                    </a:cubicBezTo>
                    <a:cubicBezTo>
                      <a:pt x="246" y="86"/>
                      <a:pt x="246" y="86"/>
                      <a:pt x="245" y="86"/>
                    </a:cubicBezTo>
                    <a:cubicBezTo>
                      <a:pt x="246" y="86"/>
                      <a:pt x="246" y="86"/>
                      <a:pt x="246" y="86"/>
                    </a:cubicBezTo>
                    <a:cubicBezTo>
                      <a:pt x="246" y="85"/>
                      <a:pt x="247" y="86"/>
                      <a:pt x="248" y="86"/>
                    </a:cubicBezTo>
                    <a:cubicBezTo>
                      <a:pt x="248" y="86"/>
                      <a:pt x="248" y="85"/>
                      <a:pt x="248" y="85"/>
                    </a:cubicBezTo>
                    <a:cubicBezTo>
                      <a:pt x="248" y="85"/>
                      <a:pt x="248" y="85"/>
                      <a:pt x="249" y="85"/>
                    </a:cubicBezTo>
                    <a:cubicBezTo>
                      <a:pt x="249" y="85"/>
                      <a:pt x="249" y="85"/>
                      <a:pt x="249" y="85"/>
                    </a:cubicBezTo>
                    <a:cubicBezTo>
                      <a:pt x="249" y="85"/>
                      <a:pt x="249" y="85"/>
                      <a:pt x="249" y="85"/>
                    </a:cubicBezTo>
                    <a:cubicBezTo>
                      <a:pt x="249" y="85"/>
                      <a:pt x="249" y="85"/>
                      <a:pt x="249" y="85"/>
                    </a:cubicBezTo>
                    <a:cubicBezTo>
                      <a:pt x="249" y="85"/>
                      <a:pt x="249" y="85"/>
                      <a:pt x="249" y="84"/>
                    </a:cubicBezTo>
                    <a:cubicBezTo>
                      <a:pt x="249" y="84"/>
                      <a:pt x="249" y="84"/>
                      <a:pt x="249" y="85"/>
                    </a:cubicBezTo>
                    <a:cubicBezTo>
                      <a:pt x="249" y="85"/>
                      <a:pt x="249" y="85"/>
                      <a:pt x="249" y="85"/>
                    </a:cubicBezTo>
                    <a:cubicBezTo>
                      <a:pt x="249" y="85"/>
                      <a:pt x="249" y="85"/>
                      <a:pt x="248" y="85"/>
                    </a:cubicBezTo>
                    <a:cubicBezTo>
                      <a:pt x="248" y="85"/>
                      <a:pt x="248" y="85"/>
                      <a:pt x="248" y="85"/>
                    </a:cubicBezTo>
                    <a:cubicBezTo>
                      <a:pt x="248" y="84"/>
                      <a:pt x="248" y="84"/>
                      <a:pt x="247" y="85"/>
                    </a:cubicBezTo>
                    <a:cubicBezTo>
                      <a:pt x="247" y="84"/>
                      <a:pt x="247" y="84"/>
                      <a:pt x="247" y="84"/>
                    </a:cubicBezTo>
                    <a:cubicBezTo>
                      <a:pt x="248" y="84"/>
                      <a:pt x="249" y="84"/>
                      <a:pt x="249" y="84"/>
                    </a:cubicBezTo>
                    <a:cubicBezTo>
                      <a:pt x="249" y="83"/>
                      <a:pt x="249" y="83"/>
                      <a:pt x="248" y="83"/>
                    </a:cubicBezTo>
                    <a:cubicBezTo>
                      <a:pt x="248" y="83"/>
                      <a:pt x="248" y="83"/>
                      <a:pt x="248" y="83"/>
                    </a:cubicBezTo>
                    <a:cubicBezTo>
                      <a:pt x="248" y="83"/>
                      <a:pt x="248" y="83"/>
                      <a:pt x="248" y="83"/>
                    </a:cubicBezTo>
                    <a:cubicBezTo>
                      <a:pt x="249" y="83"/>
                      <a:pt x="248" y="83"/>
                      <a:pt x="248" y="82"/>
                    </a:cubicBezTo>
                    <a:cubicBezTo>
                      <a:pt x="249" y="82"/>
                      <a:pt x="249" y="82"/>
                      <a:pt x="249" y="82"/>
                    </a:cubicBezTo>
                    <a:cubicBezTo>
                      <a:pt x="248" y="82"/>
                      <a:pt x="248" y="81"/>
                      <a:pt x="248" y="81"/>
                    </a:cubicBezTo>
                    <a:cubicBezTo>
                      <a:pt x="249" y="81"/>
                      <a:pt x="249" y="81"/>
                      <a:pt x="249" y="81"/>
                    </a:cubicBezTo>
                    <a:cubicBezTo>
                      <a:pt x="249" y="81"/>
                      <a:pt x="249" y="81"/>
                      <a:pt x="249" y="81"/>
                    </a:cubicBezTo>
                    <a:cubicBezTo>
                      <a:pt x="249" y="81"/>
                      <a:pt x="250" y="81"/>
                      <a:pt x="250" y="81"/>
                    </a:cubicBezTo>
                    <a:cubicBezTo>
                      <a:pt x="250" y="81"/>
                      <a:pt x="250" y="81"/>
                      <a:pt x="250" y="81"/>
                    </a:cubicBezTo>
                    <a:cubicBezTo>
                      <a:pt x="250" y="81"/>
                      <a:pt x="250" y="81"/>
                      <a:pt x="250" y="81"/>
                    </a:cubicBezTo>
                    <a:cubicBezTo>
                      <a:pt x="250" y="81"/>
                      <a:pt x="250" y="81"/>
                      <a:pt x="250" y="81"/>
                    </a:cubicBezTo>
                    <a:cubicBezTo>
                      <a:pt x="250" y="81"/>
                      <a:pt x="250" y="81"/>
                      <a:pt x="250" y="81"/>
                    </a:cubicBezTo>
                    <a:cubicBezTo>
                      <a:pt x="250" y="81"/>
                      <a:pt x="250" y="81"/>
                      <a:pt x="250" y="81"/>
                    </a:cubicBezTo>
                    <a:cubicBezTo>
                      <a:pt x="250" y="80"/>
                      <a:pt x="250" y="80"/>
                      <a:pt x="250" y="80"/>
                    </a:cubicBezTo>
                    <a:cubicBezTo>
                      <a:pt x="250" y="80"/>
                      <a:pt x="250" y="81"/>
                      <a:pt x="250" y="81"/>
                    </a:cubicBezTo>
                    <a:cubicBezTo>
                      <a:pt x="250" y="80"/>
                      <a:pt x="251" y="81"/>
                      <a:pt x="251" y="80"/>
                    </a:cubicBezTo>
                    <a:cubicBezTo>
                      <a:pt x="251" y="81"/>
                      <a:pt x="251" y="80"/>
                      <a:pt x="251" y="81"/>
                    </a:cubicBezTo>
                    <a:cubicBezTo>
                      <a:pt x="252" y="81"/>
                      <a:pt x="252" y="81"/>
                      <a:pt x="252" y="81"/>
                    </a:cubicBezTo>
                    <a:cubicBezTo>
                      <a:pt x="252" y="81"/>
                      <a:pt x="252" y="81"/>
                      <a:pt x="252" y="81"/>
                    </a:cubicBezTo>
                    <a:cubicBezTo>
                      <a:pt x="253" y="81"/>
                      <a:pt x="253" y="81"/>
                      <a:pt x="253" y="81"/>
                    </a:cubicBezTo>
                    <a:cubicBezTo>
                      <a:pt x="253" y="81"/>
                      <a:pt x="253" y="81"/>
                      <a:pt x="253" y="81"/>
                    </a:cubicBezTo>
                    <a:cubicBezTo>
                      <a:pt x="253" y="81"/>
                      <a:pt x="253" y="81"/>
                      <a:pt x="253" y="81"/>
                    </a:cubicBezTo>
                    <a:cubicBezTo>
                      <a:pt x="253" y="81"/>
                      <a:pt x="254" y="82"/>
                      <a:pt x="254" y="81"/>
                    </a:cubicBezTo>
                    <a:cubicBezTo>
                      <a:pt x="254" y="81"/>
                      <a:pt x="254" y="81"/>
                      <a:pt x="254" y="81"/>
                    </a:cubicBezTo>
                    <a:cubicBezTo>
                      <a:pt x="255" y="81"/>
                      <a:pt x="256" y="81"/>
                      <a:pt x="257" y="81"/>
                    </a:cubicBezTo>
                    <a:cubicBezTo>
                      <a:pt x="257" y="81"/>
                      <a:pt x="257" y="80"/>
                      <a:pt x="258" y="81"/>
                    </a:cubicBezTo>
                    <a:cubicBezTo>
                      <a:pt x="258" y="81"/>
                      <a:pt x="258" y="81"/>
                      <a:pt x="258" y="81"/>
                    </a:cubicBezTo>
                    <a:cubicBezTo>
                      <a:pt x="257" y="81"/>
                      <a:pt x="257" y="81"/>
                      <a:pt x="257" y="81"/>
                    </a:cubicBezTo>
                    <a:cubicBezTo>
                      <a:pt x="257" y="81"/>
                      <a:pt x="257" y="81"/>
                      <a:pt x="257" y="81"/>
                    </a:cubicBezTo>
                    <a:cubicBezTo>
                      <a:pt x="257" y="81"/>
                      <a:pt x="257" y="81"/>
                      <a:pt x="257" y="81"/>
                    </a:cubicBezTo>
                    <a:cubicBezTo>
                      <a:pt x="257" y="81"/>
                      <a:pt x="257" y="81"/>
                      <a:pt x="257" y="81"/>
                    </a:cubicBezTo>
                    <a:cubicBezTo>
                      <a:pt x="257" y="81"/>
                      <a:pt x="258" y="81"/>
                      <a:pt x="258" y="81"/>
                    </a:cubicBezTo>
                    <a:cubicBezTo>
                      <a:pt x="258" y="81"/>
                      <a:pt x="258" y="81"/>
                      <a:pt x="258" y="81"/>
                    </a:cubicBezTo>
                    <a:cubicBezTo>
                      <a:pt x="258" y="81"/>
                      <a:pt x="258" y="82"/>
                      <a:pt x="259" y="82"/>
                    </a:cubicBezTo>
                    <a:cubicBezTo>
                      <a:pt x="259" y="81"/>
                      <a:pt x="259" y="81"/>
                      <a:pt x="259" y="81"/>
                    </a:cubicBezTo>
                    <a:cubicBezTo>
                      <a:pt x="259" y="80"/>
                      <a:pt x="258" y="80"/>
                      <a:pt x="258" y="80"/>
                    </a:cubicBezTo>
                    <a:cubicBezTo>
                      <a:pt x="257" y="80"/>
                      <a:pt x="256" y="80"/>
                      <a:pt x="256" y="80"/>
                    </a:cubicBezTo>
                    <a:cubicBezTo>
                      <a:pt x="256" y="80"/>
                      <a:pt x="256" y="79"/>
                      <a:pt x="256" y="79"/>
                    </a:cubicBezTo>
                    <a:cubicBezTo>
                      <a:pt x="256" y="79"/>
                      <a:pt x="256" y="79"/>
                      <a:pt x="256" y="79"/>
                    </a:cubicBezTo>
                    <a:cubicBezTo>
                      <a:pt x="257" y="79"/>
                      <a:pt x="258" y="79"/>
                      <a:pt x="259" y="79"/>
                    </a:cubicBezTo>
                    <a:cubicBezTo>
                      <a:pt x="259" y="79"/>
                      <a:pt x="260" y="80"/>
                      <a:pt x="260" y="80"/>
                    </a:cubicBezTo>
                    <a:cubicBezTo>
                      <a:pt x="260" y="80"/>
                      <a:pt x="260" y="80"/>
                      <a:pt x="261" y="80"/>
                    </a:cubicBezTo>
                    <a:cubicBezTo>
                      <a:pt x="261" y="80"/>
                      <a:pt x="261" y="80"/>
                      <a:pt x="261" y="80"/>
                    </a:cubicBezTo>
                    <a:cubicBezTo>
                      <a:pt x="261" y="80"/>
                      <a:pt x="261" y="80"/>
                      <a:pt x="261" y="80"/>
                    </a:cubicBezTo>
                    <a:cubicBezTo>
                      <a:pt x="261" y="80"/>
                      <a:pt x="260" y="80"/>
                      <a:pt x="260" y="80"/>
                    </a:cubicBezTo>
                    <a:cubicBezTo>
                      <a:pt x="260" y="79"/>
                      <a:pt x="260" y="79"/>
                      <a:pt x="259" y="79"/>
                    </a:cubicBezTo>
                    <a:cubicBezTo>
                      <a:pt x="259" y="79"/>
                      <a:pt x="259" y="79"/>
                      <a:pt x="259" y="79"/>
                    </a:cubicBezTo>
                    <a:cubicBezTo>
                      <a:pt x="258" y="79"/>
                      <a:pt x="257" y="79"/>
                      <a:pt x="256" y="79"/>
                    </a:cubicBezTo>
                    <a:cubicBezTo>
                      <a:pt x="256" y="79"/>
                      <a:pt x="256" y="79"/>
                      <a:pt x="256" y="79"/>
                    </a:cubicBezTo>
                    <a:cubicBezTo>
                      <a:pt x="256" y="79"/>
                      <a:pt x="256" y="79"/>
                      <a:pt x="256" y="78"/>
                    </a:cubicBezTo>
                    <a:cubicBezTo>
                      <a:pt x="256" y="78"/>
                      <a:pt x="256" y="78"/>
                      <a:pt x="257" y="78"/>
                    </a:cubicBezTo>
                    <a:cubicBezTo>
                      <a:pt x="257" y="78"/>
                      <a:pt x="257" y="78"/>
                      <a:pt x="257" y="78"/>
                    </a:cubicBezTo>
                    <a:cubicBezTo>
                      <a:pt x="257" y="78"/>
                      <a:pt x="257" y="78"/>
                      <a:pt x="257" y="78"/>
                    </a:cubicBezTo>
                    <a:cubicBezTo>
                      <a:pt x="258" y="78"/>
                      <a:pt x="258" y="78"/>
                      <a:pt x="258" y="78"/>
                    </a:cubicBezTo>
                    <a:cubicBezTo>
                      <a:pt x="258" y="78"/>
                      <a:pt x="258" y="78"/>
                      <a:pt x="258" y="78"/>
                    </a:cubicBezTo>
                    <a:cubicBezTo>
                      <a:pt x="258" y="78"/>
                      <a:pt x="258" y="78"/>
                      <a:pt x="258" y="78"/>
                    </a:cubicBezTo>
                    <a:cubicBezTo>
                      <a:pt x="258" y="78"/>
                      <a:pt x="258" y="78"/>
                      <a:pt x="258" y="78"/>
                    </a:cubicBezTo>
                    <a:cubicBezTo>
                      <a:pt x="257" y="78"/>
                      <a:pt x="257" y="78"/>
                      <a:pt x="257" y="78"/>
                    </a:cubicBezTo>
                    <a:cubicBezTo>
                      <a:pt x="257" y="78"/>
                      <a:pt x="257" y="78"/>
                      <a:pt x="257" y="78"/>
                    </a:cubicBezTo>
                    <a:cubicBezTo>
                      <a:pt x="257" y="77"/>
                      <a:pt x="257" y="77"/>
                      <a:pt x="256" y="77"/>
                    </a:cubicBezTo>
                    <a:cubicBezTo>
                      <a:pt x="258" y="77"/>
                      <a:pt x="259" y="78"/>
                      <a:pt x="260" y="78"/>
                    </a:cubicBezTo>
                    <a:cubicBezTo>
                      <a:pt x="260" y="77"/>
                      <a:pt x="260" y="77"/>
                      <a:pt x="260" y="77"/>
                    </a:cubicBezTo>
                    <a:cubicBezTo>
                      <a:pt x="260" y="77"/>
                      <a:pt x="259" y="77"/>
                      <a:pt x="259" y="77"/>
                    </a:cubicBezTo>
                    <a:cubicBezTo>
                      <a:pt x="259" y="77"/>
                      <a:pt x="259" y="77"/>
                      <a:pt x="259" y="77"/>
                    </a:cubicBezTo>
                    <a:cubicBezTo>
                      <a:pt x="259" y="77"/>
                      <a:pt x="259" y="77"/>
                      <a:pt x="259" y="77"/>
                    </a:cubicBezTo>
                    <a:cubicBezTo>
                      <a:pt x="260" y="77"/>
                      <a:pt x="260" y="77"/>
                      <a:pt x="260" y="77"/>
                    </a:cubicBezTo>
                    <a:cubicBezTo>
                      <a:pt x="260" y="77"/>
                      <a:pt x="260" y="77"/>
                      <a:pt x="261" y="77"/>
                    </a:cubicBezTo>
                    <a:cubicBezTo>
                      <a:pt x="261" y="77"/>
                      <a:pt x="261" y="77"/>
                      <a:pt x="261" y="77"/>
                    </a:cubicBezTo>
                    <a:cubicBezTo>
                      <a:pt x="261" y="77"/>
                      <a:pt x="261" y="78"/>
                      <a:pt x="261" y="78"/>
                    </a:cubicBezTo>
                    <a:cubicBezTo>
                      <a:pt x="261" y="78"/>
                      <a:pt x="262" y="78"/>
                      <a:pt x="262" y="78"/>
                    </a:cubicBezTo>
                    <a:cubicBezTo>
                      <a:pt x="262" y="78"/>
                      <a:pt x="262" y="77"/>
                      <a:pt x="262" y="77"/>
                    </a:cubicBezTo>
                    <a:cubicBezTo>
                      <a:pt x="261" y="77"/>
                      <a:pt x="261" y="77"/>
                      <a:pt x="261" y="77"/>
                    </a:cubicBezTo>
                    <a:cubicBezTo>
                      <a:pt x="261" y="77"/>
                      <a:pt x="261" y="77"/>
                      <a:pt x="261" y="77"/>
                    </a:cubicBezTo>
                    <a:cubicBezTo>
                      <a:pt x="260" y="77"/>
                      <a:pt x="260" y="77"/>
                      <a:pt x="260" y="77"/>
                    </a:cubicBezTo>
                    <a:cubicBezTo>
                      <a:pt x="260" y="77"/>
                      <a:pt x="260" y="77"/>
                      <a:pt x="260" y="77"/>
                    </a:cubicBezTo>
                    <a:cubicBezTo>
                      <a:pt x="260" y="76"/>
                      <a:pt x="260" y="76"/>
                      <a:pt x="260" y="76"/>
                    </a:cubicBezTo>
                    <a:cubicBezTo>
                      <a:pt x="260" y="76"/>
                      <a:pt x="259" y="75"/>
                      <a:pt x="259" y="76"/>
                    </a:cubicBezTo>
                    <a:cubicBezTo>
                      <a:pt x="259" y="75"/>
                      <a:pt x="258" y="75"/>
                      <a:pt x="257" y="75"/>
                    </a:cubicBezTo>
                    <a:cubicBezTo>
                      <a:pt x="257" y="76"/>
                      <a:pt x="258" y="75"/>
                      <a:pt x="258" y="76"/>
                    </a:cubicBezTo>
                    <a:cubicBezTo>
                      <a:pt x="257" y="76"/>
                      <a:pt x="257" y="76"/>
                      <a:pt x="257" y="76"/>
                    </a:cubicBezTo>
                    <a:cubicBezTo>
                      <a:pt x="257" y="76"/>
                      <a:pt x="257" y="76"/>
                      <a:pt x="257" y="76"/>
                    </a:cubicBezTo>
                    <a:cubicBezTo>
                      <a:pt x="257" y="76"/>
                      <a:pt x="257" y="76"/>
                      <a:pt x="256" y="76"/>
                    </a:cubicBezTo>
                    <a:cubicBezTo>
                      <a:pt x="256" y="76"/>
                      <a:pt x="256" y="76"/>
                      <a:pt x="256" y="76"/>
                    </a:cubicBezTo>
                    <a:cubicBezTo>
                      <a:pt x="256" y="76"/>
                      <a:pt x="256" y="76"/>
                      <a:pt x="256" y="76"/>
                    </a:cubicBezTo>
                    <a:cubicBezTo>
                      <a:pt x="256" y="76"/>
                      <a:pt x="256" y="76"/>
                      <a:pt x="256" y="76"/>
                    </a:cubicBezTo>
                    <a:cubicBezTo>
                      <a:pt x="256" y="75"/>
                      <a:pt x="256" y="75"/>
                      <a:pt x="256" y="75"/>
                    </a:cubicBezTo>
                    <a:cubicBezTo>
                      <a:pt x="257" y="75"/>
                      <a:pt x="257" y="75"/>
                      <a:pt x="257" y="75"/>
                    </a:cubicBezTo>
                    <a:cubicBezTo>
                      <a:pt x="257" y="75"/>
                      <a:pt x="257" y="75"/>
                      <a:pt x="257" y="75"/>
                    </a:cubicBezTo>
                    <a:cubicBezTo>
                      <a:pt x="257" y="75"/>
                      <a:pt x="257" y="75"/>
                      <a:pt x="257" y="74"/>
                    </a:cubicBezTo>
                    <a:cubicBezTo>
                      <a:pt x="257" y="74"/>
                      <a:pt x="257" y="74"/>
                      <a:pt x="257" y="75"/>
                    </a:cubicBezTo>
                    <a:cubicBezTo>
                      <a:pt x="257" y="75"/>
                      <a:pt x="257" y="75"/>
                      <a:pt x="257" y="75"/>
                    </a:cubicBezTo>
                    <a:cubicBezTo>
                      <a:pt x="257" y="75"/>
                      <a:pt x="257" y="75"/>
                      <a:pt x="257" y="75"/>
                    </a:cubicBezTo>
                    <a:cubicBezTo>
                      <a:pt x="257" y="75"/>
                      <a:pt x="257" y="75"/>
                      <a:pt x="257" y="75"/>
                    </a:cubicBezTo>
                    <a:cubicBezTo>
                      <a:pt x="257" y="75"/>
                      <a:pt x="257" y="75"/>
                      <a:pt x="256" y="75"/>
                    </a:cubicBezTo>
                    <a:cubicBezTo>
                      <a:pt x="256" y="75"/>
                      <a:pt x="256" y="75"/>
                      <a:pt x="256" y="75"/>
                    </a:cubicBezTo>
                    <a:cubicBezTo>
                      <a:pt x="256" y="75"/>
                      <a:pt x="256" y="75"/>
                      <a:pt x="256" y="75"/>
                    </a:cubicBezTo>
                    <a:cubicBezTo>
                      <a:pt x="256" y="75"/>
                      <a:pt x="256" y="75"/>
                      <a:pt x="256" y="75"/>
                    </a:cubicBezTo>
                    <a:cubicBezTo>
                      <a:pt x="256" y="75"/>
                      <a:pt x="256" y="75"/>
                      <a:pt x="256" y="75"/>
                    </a:cubicBezTo>
                    <a:cubicBezTo>
                      <a:pt x="256" y="75"/>
                      <a:pt x="256" y="75"/>
                      <a:pt x="256" y="75"/>
                    </a:cubicBezTo>
                    <a:cubicBezTo>
                      <a:pt x="256" y="75"/>
                      <a:pt x="256" y="75"/>
                      <a:pt x="256" y="75"/>
                    </a:cubicBezTo>
                    <a:cubicBezTo>
                      <a:pt x="256" y="75"/>
                      <a:pt x="256" y="75"/>
                      <a:pt x="256" y="75"/>
                    </a:cubicBezTo>
                    <a:cubicBezTo>
                      <a:pt x="256" y="75"/>
                      <a:pt x="256" y="75"/>
                      <a:pt x="256" y="76"/>
                    </a:cubicBezTo>
                    <a:cubicBezTo>
                      <a:pt x="256" y="76"/>
                      <a:pt x="256" y="76"/>
                      <a:pt x="256" y="76"/>
                    </a:cubicBezTo>
                    <a:cubicBezTo>
                      <a:pt x="256" y="76"/>
                      <a:pt x="256" y="76"/>
                      <a:pt x="256" y="76"/>
                    </a:cubicBezTo>
                    <a:cubicBezTo>
                      <a:pt x="256" y="76"/>
                      <a:pt x="256" y="76"/>
                      <a:pt x="256" y="76"/>
                    </a:cubicBezTo>
                    <a:cubicBezTo>
                      <a:pt x="257" y="76"/>
                      <a:pt x="257" y="76"/>
                      <a:pt x="257" y="76"/>
                    </a:cubicBezTo>
                    <a:cubicBezTo>
                      <a:pt x="257" y="76"/>
                      <a:pt x="257" y="76"/>
                      <a:pt x="257" y="76"/>
                    </a:cubicBezTo>
                    <a:cubicBezTo>
                      <a:pt x="257" y="76"/>
                      <a:pt x="257" y="76"/>
                      <a:pt x="257" y="76"/>
                    </a:cubicBezTo>
                    <a:cubicBezTo>
                      <a:pt x="257" y="76"/>
                      <a:pt x="259" y="76"/>
                      <a:pt x="259" y="77"/>
                    </a:cubicBezTo>
                    <a:cubicBezTo>
                      <a:pt x="258" y="76"/>
                      <a:pt x="258" y="77"/>
                      <a:pt x="258" y="77"/>
                    </a:cubicBezTo>
                    <a:cubicBezTo>
                      <a:pt x="257" y="76"/>
                      <a:pt x="255" y="77"/>
                      <a:pt x="254" y="76"/>
                    </a:cubicBezTo>
                    <a:cubicBezTo>
                      <a:pt x="254" y="76"/>
                      <a:pt x="255" y="76"/>
                      <a:pt x="255" y="76"/>
                    </a:cubicBezTo>
                    <a:cubicBezTo>
                      <a:pt x="255" y="76"/>
                      <a:pt x="255" y="76"/>
                      <a:pt x="255" y="76"/>
                    </a:cubicBezTo>
                    <a:cubicBezTo>
                      <a:pt x="255" y="76"/>
                      <a:pt x="255" y="76"/>
                      <a:pt x="255" y="76"/>
                    </a:cubicBezTo>
                    <a:cubicBezTo>
                      <a:pt x="255" y="76"/>
                      <a:pt x="255" y="76"/>
                      <a:pt x="255" y="75"/>
                    </a:cubicBezTo>
                    <a:cubicBezTo>
                      <a:pt x="255" y="75"/>
                      <a:pt x="254" y="75"/>
                      <a:pt x="254" y="75"/>
                    </a:cubicBezTo>
                    <a:cubicBezTo>
                      <a:pt x="254" y="75"/>
                      <a:pt x="254" y="75"/>
                      <a:pt x="254" y="75"/>
                    </a:cubicBezTo>
                    <a:cubicBezTo>
                      <a:pt x="252" y="75"/>
                      <a:pt x="250" y="75"/>
                      <a:pt x="249" y="75"/>
                    </a:cubicBezTo>
                    <a:cubicBezTo>
                      <a:pt x="249" y="75"/>
                      <a:pt x="248" y="75"/>
                      <a:pt x="248" y="74"/>
                    </a:cubicBezTo>
                    <a:cubicBezTo>
                      <a:pt x="249" y="74"/>
                      <a:pt x="249" y="74"/>
                      <a:pt x="249" y="74"/>
                    </a:cubicBezTo>
                    <a:cubicBezTo>
                      <a:pt x="249" y="74"/>
                      <a:pt x="249" y="74"/>
                      <a:pt x="249" y="74"/>
                    </a:cubicBezTo>
                    <a:cubicBezTo>
                      <a:pt x="249" y="74"/>
                      <a:pt x="249" y="74"/>
                      <a:pt x="249" y="74"/>
                    </a:cubicBezTo>
                    <a:cubicBezTo>
                      <a:pt x="249" y="74"/>
                      <a:pt x="249" y="74"/>
                      <a:pt x="249" y="74"/>
                    </a:cubicBezTo>
                    <a:cubicBezTo>
                      <a:pt x="249" y="74"/>
                      <a:pt x="249" y="74"/>
                      <a:pt x="249" y="74"/>
                    </a:cubicBezTo>
                    <a:cubicBezTo>
                      <a:pt x="249" y="74"/>
                      <a:pt x="249" y="74"/>
                      <a:pt x="249" y="74"/>
                    </a:cubicBezTo>
                    <a:cubicBezTo>
                      <a:pt x="248" y="74"/>
                      <a:pt x="248" y="73"/>
                      <a:pt x="249" y="73"/>
                    </a:cubicBezTo>
                    <a:cubicBezTo>
                      <a:pt x="249" y="73"/>
                      <a:pt x="249" y="73"/>
                      <a:pt x="250" y="73"/>
                    </a:cubicBezTo>
                    <a:cubicBezTo>
                      <a:pt x="250" y="73"/>
                      <a:pt x="250" y="73"/>
                      <a:pt x="250" y="73"/>
                    </a:cubicBezTo>
                    <a:cubicBezTo>
                      <a:pt x="250" y="72"/>
                      <a:pt x="250" y="72"/>
                      <a:pt x="250" y="72"/>
                    </a:cubicBezTo>
                    <a:cubicBezTo>
                      <a:pt x="250" y="72"/>
                      <a:pt x="250" y="72"/>
                      <a:pt x="250" y="72"/>
                    </a:cubicBezTo>
                    <a:cubicBezTo>
                      <a:pt x="250" y="72"/>
                      <a:pt x="250" y="72"/>
                      <a:pt x="250" y="72"/>
                    </a:cubicBezTo>
                    <a:cubicBezTo>
                      <a:pt x="250" y="72"/>
                      <a:pt x="250" y="72"/>
                      <a:pt x="250" y="72"/>
                    </a:cubicBezTo>
                    <a:cubicBezTo>
                      <a:pt x="250" y="72"/>
                      <a:pt x="250" y="72"/>
                      <a:pt x="250" y="72"/>
                    </a:cubicBezTo>
                    <a:cubicBezTo>
                      <a:pt x="250" y="72"/>
                      <a:pt x="250" y="72"/>
                      <a:pt x="250" y="72"/>
                    </a:cubicBezTo>
                    <a:cubicBezTo>
                      <a:pt x="250" y="72"/>
                      <a:pt x="250" y="72"/>
                      <a:pt x="250" y="72"/>
                    </a:cubicBezTo>
                    <a:cubicBezTo>
                      <a:pt x="250" y="72"/>
                      <a:pt x="250" y="72"/>
                      <a:pt x="250" y="72"/>
                    </a:cubicBezTo>
                    <a:cubicBezTo>
                      <a:pt x="250" y="72"/>
                      <a:pt x="250" y="72"/>
                      <a:pt x="250" y="71"/>
                    </a:cubicBezTo>
                    <a:cubicBezTo>
                      <a:pt x="250" y="71"/>
                      <a:pt x="249" y="71"/>
                      <a:pt x="249" y="72"/>
                    </a:cubicBezTo>
                    <a:cubicBezTo>
                      <a:pt x="249" y="72"/>
                      <a:pt x="249" y="72"/>
                      <a:pt x="249" y="72"/>
                    </a:cubicBezTo>
                    <a:cubicBezTo>
                      <a:pt x="249" y="72"/>
                      <a:pt x="249" y="72"/>
                      <a:pt x="249" y="72"/>
                    </a:cubicBezTo>
                    <a:cubicBezTo>
                      <a:pt x="249" y="72"/>
                      <a:pt x="249" y="72"/>
                      <a:pt x="249" y="72"/>
                    </a:cubicBezTo>
                    <a:cubicBezTo>
                      <a:pt x="249" y="72"/>
                      <a:pt x="249" y="72"/>
                      <a:pt x="249" y="72"/>
                    </a:cubicBezTo>
                    <a:cubicBezTo>
                      <a:pt x="249" y="72"/>
                      <a:pt x="249" y="72"/>
                      <a:pt x="250" y="72"/>
                    </a:cubicBezTo>
                    <a:cubicBezTo>
                      <a:pt x="250" y="72"/>
                      <a:pt x="250" y="72"/>
                      <a:pt x="250" y="72"/>
                    </a:cubicBezTo>
                    <a:cubicBezTo>
                      <a:pt x="250" y="72"/>
                      <a:pt x="250" y="72"/>
                      <a:pt x="250" y="72"/>
                    </a:cubicBezTo>
                    <a:cubicBezTo>
                      <a:pt x="249" y="72"/>
                      <a:pt x="249" y="72"/>
                      <a:pt x="249" y="72"/>
                    </a:cubicBezTo>
                    <a:cubicBezTo>
                      <a:pt x="249" y="72"/>
                      <a:pt x="249" y="72"/>
                      <a:pt x="249" y="72"/>
                    </a:cubicBezTo>
                    <a:cubicBezTo>
                      <a:pt x="249" y="72"/>
                      <a:pt x="249" y="72"/>
                      <a:pt x="248" y="72"/>
                    </a:cubicBezTo>
                    <a:cubicBezTo>
                      <a:pt x="248" y="72"/>
                      <a:pt x="249" y="72"/>
                      <a:pt x="249" y="72"/>
                    </a:cubicBezTo>
                    <a:cubicBezTo>
                      <a:pt x="249" y="72"/>
                      <a:pt x="249" y="72"/>
                      <a:pt x="249" y="72"/>
                    </a:cubicBezTo>
                    <a:cubicBezTo>
                      <a:pt x="249" y="72"/>
                      <a:pt x="249" y="72"/>
                      <a:pt x="249" y="72"/>
                    </a:cubicBezTo>
                    <a:cubicBezTo>
                      <a:pt x="249" y="72"/>
                      <a:pt x="249" y="72"/>
                      <a:pt x="249" y="72"/>
                    </a:cubicBezTo>
                    <a:cubicBezTo>
                      <a:pt x="249" y="71"/>
                      <a:pt x="249" y="71"/>
                      <a:pt x="250" y="71"/>
                    </a:cubicBezTo>
                    <a:cubicBezTo>
                      <a:pt x="249" y="71"/>
                      <a:pt x="250" y="71"/>
                      <a:pt x="250" y="71"/>
                    </a:cubicBezTo>
                    <a:cubicBezTo>
                      <a:pt x="250" y="71"/>
                      <a:pt x="250" y="71"/>
                      <a:pt x="250" y="71"/>
                    </a:cubicBezTo>
                    <a:cubicBezTo>
                      <a:pt x="250" y="71"/>
                      <a:pt x="250" y="71"/>
                      <a:pt x="250" y="71"/>
                    </a:cubicBezTo>
                    <a:cubicBezTo>
                      <a:pt x="250" y="71"/>
                      <a:pt x="249" y="71"/>
                      <a:pt x="250" y="70"/>
                    </a:cubicBezTo>
                    <a:cubicBezTo>
                      <a:pt x="251" y="70"/>
                      <a:pt x="253" y="70"/>
                      <a:pt x="255" y="70"/>
                    </a:cubicBezTo>
                    <a:cubicBezTo>
                      <a:pt x="255" y="70"/>
                      <a:pt x="256" y="71"/>
                      <a:pt x="256" y="70"/>
                    </a:cubicBezTo>
                    <a:cubicBezTo>
                      <a:pt x="256" y="70"/>
                      <a:pt x="255" y="70"/>
                      <a:pt x="255" y="70"/>
                    </a:cubicBezTo>
                    <a:cubicBezTo>
                      <a:pt x="254" y="70"/>
                      <a:pt x="253" y="69"/>
                      <a:pt x="251" y="70"/>
                    </a:cubicBezTo>
                    <a:cubicBezTo>
                      <a:pt x="251" y="69"/>
                      <a:pt x="251" y="69"/>
                      <a:pt x="251" y="69"/>
                    </a:cubicBezTo>
                    <a:cubicBezTo>
                      <a:pt x="251" y="69"/>
                      <a:pt x="251" y="69"/>
                      <a:pt x="251" y="69"/>
                    </a:cubicBezTo>
                    <a:cubicBezTo>
                      <a:pt x="251" y="69"/>
                      <a:pt x="251" y="69"/>
                      <a:pt x="251" y="69"/>
                    </a:cubicBezTo>
                    <a:cubicBezTo>
                      <a:pt x="251" y="69"/>
                      <a:pt x="251" y="69"/>
                      <a:pt x="251" y="69"/>
                    </a:cubicBezTo>
                    <a:cubicBezTo>
                      <a:pt x="251" y="69"/>
                      <a:pt x="251" y="69"/>
                      <a:pt x="251" y="70"/>
                    </a:cubicBezTo>
                    <a:cubicBezTo>
                      <a:pt x="251" y="70"/>
                      <a:pt x="251" y="70"/>
                      <a:pt x="251" y="70"/>
                    </a:cubicBezTo>
                    <a:cubicBezTo>
                      <a:pt x="251" y="69"/>
                      <a:pt x="250" y="70"/>
                      <a:pt x="250" y="69"/>
                    </a:cubicBezTo>
                    <a:cubicBezTo>
                      <a:pt x="250" y="69"/>
                      <a:pt x="250" y="69"/>
                      <a:pt x="250" y="69"/>
                    </a:cubicBezTo>
                    <a:cubicBezTo>
                      <a:pt x="250" y="69"/>
                      <a:pt x="251" y="69"/>
                      <a:pt x="251" y="69"/>
                    </a:cubicBezTo>
                    <a:cubicBezTo>
                      <a:pt x="251" y="68"/>
                      <a:pt x="251" y="68"/>
                      <a:pt x="251" y="68"/>
                    </a:cubicBezTo>
                    <a:cubicBezTo>
                      <a:pt x="251" y="68"/>
                      <a:pt x="251" y="68"/>
                      <a:pt x="251" y="68"/>
                    </a:cubicBezTo>
                    <a:cubicBezTo>
                      <a:pt x="251" y="68"/>
                      <a:pt x="252" y="68"/>
                      <a:pt x="252" y="68"/>
                    </a:cubicBezTo>
                    <a:cubicBezTo>
                      <a:pt x="252" y="69"/>
                      <a:pt x="252" y="69"/>
                      <a:pt x="252" y="69"/>
                    </a:cubicBezTo>
                    <a:cubicBezTo>
                      <a:pt x="252" y="69"/>
                      <a:pt x="252" y="69"/>
                      <a:pt x="252" y="69"/>
                    </a:cubicBezTo>
                    <a:cubicBezTo>
                      <a:pt x="253" y="69"/>
                      <a:pt x="253" y="69"/>
                      <a:pt x="254" y="68"/>
                    </a:cubicBezTo>
                    <a:cubicBezTo>
                      <a:pt x="253" y="68"/>
                      <a:pt x="253" y="68"/>
                      <a:pt x="253" y="68"/>
                    </a:cubicBezTo>
                    <a:cubicBezTo>
                      <a:pt x="253" y="68"/>
                      <a:pt x="252" y="68"/>
                      <a:pt x="252" y="68"/>
                    </a:cubicBezTo>
                    <a:cubicBezTo>
                      <a:pt x="252" y="68"/>
                      <a:pt x="252" y="68"/>
                      <a:pt x="251" y="68"/>
                    </a:cubicBezTo>
                    <a:cubicBezTo>
                      <a:pt x="251" y="68"/>
                      <a:pt x="251" y="67"/>
                      <a:pt x="251" y="67"/>
                    </a:cubicBezTo>
                    <a:cubicBezTo>
                      <a:pt x="252" y="67"/>
                      <a:pt x="253" y="67"/>
                      <a:pt x="253" y="67"/>
                    </a:cubicBezTo>
                    <a:cubicBezTo>
                      <a:pt x="253" y="67"/>
                      <a:pt x="252" y="67"/>
                      <a:pt x="252" y="66"/>
                    </a:cubicBezTo>
                    <a:cubicBezTo>
                      <a:pt x="251" y="66"/>
                      <a:pt x="251" y="66"/>
                      <a:pt x="251" y="66"/>
                    </a:cubicBezTo>
                    <a:cubicBezTo>
                      <a:pt x="251" y="65"/>
                      <a:pt x="252" y="66"/>
                      <a:pt x="253" y="66"/>
                    </a:cubicBezTo>
                    <a:cubicBezTo>
                      <a:pt x="253" y="66"/>
                      <a:pt x="253" y="66"/>
                      <a:pt x="253" y="66"/>
                    </a:cubicBezTo>
                    <a:cubicBezTo>
                      <a:pt x="253" y="66"/>
                      <a:pt x="253" y="66"/>
                      <a:pt x="253" y="66"/>
                    </a:cubicBezTo>
                    <a:cubicBezTo>
                      <a:pt x="253" y="66"/>
                      <a:pt x="253" y="66"/>
                      <a:pt x="253" y="66"/>
                    </a:cubicBezTo>
                    <a:cubicBezTo>
                      <a:pt x="254" y="66"/>
                      <a:pt x="254" y="66"/>
                      <a:pt x="255" y="66"/>
                    </a:cubicBezTo>
                    <a:cubicBezTo>
                      <a:pt x="255" y="66"/>
                      <a:pt x="255" y="66"/>
                      <a:pt x="255" y="66"/>
                    </a:cubicBezTo>
                    <a:cubicBezTo>
                      <a:pt x="255" y="66"/>
                      <a:pt x="255" y="66"/>
                      <a:pt x="255" y="66"/>
                    </a:cubicBezTo>
                    <a:cubicBezTo>
                      <a:pt x="255" y="65"/>
                      <a:pt x="255" y="65"/>
                      <a:pt x="255" y="65"/>
                    </a:cubicBezTo>
                    <a:cubicBezTo>
                      <a:pt x="254" y="65"/>
                      <a:pt x="254" y="65"/>
                      <a:pt x="253" y="65"/>
                    </a:cubicBezTo>
                    <a:cubicBezTo>
                      <a:pt x="253" y="65"/>
                      <a:pt x="253" y="65"/>
                      <a:pt x="253" y="65"/>
                    </a:cubicBezTo>
                    <a:cubicBezTo>
                      <a:pt x="253" y="65"/>
                      <a:pt x="253" y="65"/>
                      <a:pt x="253" y="65"/>
                    </a:cubicBezTo>
                    <a:cubicBezTo>
                      <a:pt x="254" y="65"/>
                      <a:pt x="255" y="65"/>
                      <a:pt x="256" y="65"/>
                    </a:cubicBezTo>
                    <a:cubicBezTo>
                      <a:pt x="256" y="65"/>
                      <a:pt x="257" y="65"/>
                      <a:pt x="257" y="65"/>
                    </a:cubicBezTo>
                    <a:cubicBezTo>
                      <a:pt x="257" y="65"/>
                      <a:pt x="257" y="65"/>
                      <a:pt x="257" y="65"/>
                    </a:cubicBezTo>
                    <a:cubicBezTo>
                      <a:pt x="257" y="65"/>
                      <a:pt x="258" y="65"/>
                      <a:pt x="258" y="65"/>
                    </a:cubicBezTo>
                    <a:cubicBezTo>
                      <a:pt x="260" y="65"/>
                      <a:pt x="261" y="65"/>
                      <a:pt x="263" y="65"/>
                    </a:cubicBezTo>
                    <a:cubicBezTo>
                      <a:pt x="263" y="65"/>
                      <a:pt x="263" y="65"/>
                      <a:pt x="263" y="65"/>
                    </a:cubicBezTo>
                    <a:cubicBezTo>
                      <a:pt x="263" y="65"/>
                      <a:pt x="263" y="65"/>
                      <a:pt x="263" y="65"/>
                    </a:cubicBezTo>
                    <a:cubicBezTo>
                      <a:pt x="261" y="65"/>
                      <a:pt x="260" y="65"/>
                      <a:pt x="258" y="64"/>
                    </a:cubicBezTo>
                    <a:cubicBezTo>
                      <a:pt x="258" y="64"/>
                      <a:pt x="257" y="64"/>
                      <a:pt x="257" y="64"/>
                    </a:cubicBezTo>
                    <a:cubicBezTo>
                      <a:pt x="257" y="64"/>
                      <a:pt x="257" y="64"/>
                      <a:pt x="257" y="64"/>
                    </a:cubicBezTo>
                    <a:cubicBezTo>
                      <a:pt x="255" y="64"/>
                      <a:pt x="254" y="64"/>
                      <a:pt x="253" y="64"/>
                    </a:cubicBezTo>
                    <a:cubicBezTo>
                      <a:pt x="253" y="64"/>
                      <a:pt x="252" y="64"/>
                      <a:pt x="252" y="64"/>
                    </a:cubicBezTo>
                    <a:cubicBezTo>
                      <a:pt x="252" y="64"/>
                      <a:pt x="252" y="63"/>
                      <a:pt x="252" y="63"/>
                    </a:cubicBezTo>
                    <a:cubicBezTo>
                      <a:pt x="252" y="63"/>
                      <a:pt x="253" y="63"/>
                      <a:pt x="253" y="63"/>
                    </a:cubicBezTo>
                    <a:cubicBezTo>
                      <a:pt x="253" y="63"/>
                      <a:pt x="253" y="63"/>
                      <a:pt x="252" y="62"/>
                    </a:cubicBezTo>
                    <a:cubicBezTo>
                      <a:pt x="253" y="62"/>
                      <a:pt x="253" y="62"/>
                      <a:pt x="253" y="62"/>
                    </a:cubicBezTo>
                    <a:cubicBezTo>
                      <a:pt x="253" y="62"/>
                      <a:pt x="253" y="62"/>
                      <a:pt x="253" y="62"/>
                    </a:cubicBezTo>
                    <a:cubicBezTo>
                      <a:pt x="253" y="62"/>
                      <a:pt x="254" y="62"/>
                      <a:pt x="254" y="62"/>
                    </a:cubicBezTo>
                    <a:cubicBezTo>
                      <a:pt x="254" y="62"/>
                      <a:pt x="254" y="62"/>
                      <a:pt x="254" y="62"/>
                    </a:cubicBezTo>
                    <a:cubicBezTo>
                      <a:pt x="254" y="62"/>
                      <a:pt x="254" y="62"/>
                      <a:pt x="254" y="62"/>
                    </a:cubicBezTo>
                    <a:cubicBezTo>
                      <a:pt x="253" y="62"/>
                      <a:pt x="253" y="62"/>
                      <a:pt x="253" y="62"/>
                    </a:cubicBezTo>
                    <a:cubicBezTo>
                      <a:pt x="253" y="62"/>
                      <a:pt x="253" y="62"/>
                      <a:pt x="253" y="62"/>
                    </a:cubicBezTo>
                    <a:cubicBezTo>
                      <a:pt x="253" y="62"/>
                      <a:pt x="253" y="62"/>
                      <a:pt x="253" y="62"/>
                    </a:cubicBezTo>
                    <a:cubicBezTo>
                      <a:pt x="253" y="62"/>
                      <a:pt x="253" y="61"/>
                      <a:pt x="253" y="61"/>
                    </a:cubicBezTo>
                    <a:cubicBezTo>
                      <a:pt x="253" y="61"/>
                      <a:pt x="252" y="61"/>
                      <a:pt x="252" y="61"/>
                    </a:cubicBezTo>
                    <a:cubicBezTo>
                      <a:pt x="253" y="61"/>
                      <a:pt x="253" y="61"/>
                      <a:pt x="254" y="61"/>
                    </a:cubicBezTo>
                    <a:cubicBezTo>
                      <a:pt x="254" y="61"/>
                      <a:pt x="254" y="61"/>
                      <a:pt x="254" y="61"/>
                    </a:cubicBezTo>
                    <a:cubicBezTo>
                      <a:pt x="254" y="61"/>
                      <a:pt x="254" y="61"/>
                      <a:pt x="254" y="61"/>
                    </a:cubicBezTo>
                    <a:cubicBezTo>
                      <a:pt x="254" y="61"/>
                      <a:pt x="254" y="61"/>
                      <a:pt x="255" y="61"/>
                    </a:cubicBezTo>
                    <a:cubicBezTo>
                      <a:pt x="255" y="61"/>
                      <a:pt x="255" y="61"/>
                      <a:pt x="256" y="61"/>
                    </a:cubicBezTo>
                    <a:cubicBezTo>
                      <a:pt x="256" y="62"/>
                      <a:pt x="255" y="61"/>
                      <a:pt x="255" y="62"/>
                    </a:cubicBezTo>
                    <a:cubicBezTo>
                      <a:pt x="255" y="62"/>
                      <a:pt x="255" y="62"/>
                      <a:pt x="255" y="62"/>
                    </a:cubicBezTo>
                    <a:cubicBezTo>
                      <a:pt x="256" y="62"/>
                      <a:pt x="258" y="63"/>
                      <a:pt x="258" y="62"/>
                    </a:cubicBezTo>
                    <a:cubicBezTo>
                      <a:pt x="258" y="62"/>
                      <a:pt x="258" y="62"/>
                      <a:pt x="258" y="62"/>
                    </a:cubicBezTo>
                    <a:cubicBezTo>
                      <a:pt x="258" y="62"/>
                      <a:pt x="258" y="62"/>
                      <a:pt x="258" y="62"/>
                    </a:cubicBezTo>
                    <a:cubicBezTo>
                      <a:pt x="258" y="61"/>
                      <a:pt x="258" y="61"/>
                      <a:pt x="258" y="61"/>
                    </a:cubicBezTo>
                    <a:cubicBezTo>
                      <a:pt x="258" y="61"/>
                      <a:pt x="258" y="61"/>
                      <a:pt x="258" y="61"/>
                    </a:cubicBezTo>
                    <a:cubicBezTo>
                      <a:pt x="257" y="61"/>
                      <a:pt x="257" y="61"/>
                      <a:pt x="256" y="61"/>
                    </a:cubicBezTo>
                    <a:cubicBezTo>
                      <a:pt x="256" y="61"/>
                      <a:pt x="256" y="61"/>
                      <a:pt x="256" y="61"/>
                    </a:cubicBezTo>
                    <a:cubicBezTo>
                      <a:pt x="256" y="61"/>
                      <a:pt x="255" y="61"/>
                      <a:pt x="255" y="61"/>
                    </a:cubicBezTo>
                    <a:cubicBezTo>
                      <a:pt x="255" y="61"/>
                      <a:pt x="255" y="61"/>
                      <a:pt x="255" y="61"/>
                    </a:cubicBezTo>
                    <a:cubicBezTo>
                      <a:pt x="255" y="61"/>
                      <a:pt x="254" y="61"/>
                      <a:pt x="254" y="61"/>
                    </a:cubicBezTo>
                    <a:cubicBezTo>
                      <a:pt x="254" y="61"/>
                      <a:pt x="254" y="61"/>
                      <a:pt x="254" y="61"/>
                    </a:cubicBezTo>
                    <a:cubicBezTo>
                      <a:pt x="255" y="61"/>
                      <a:pt x="254" y="61"/>
                      <a:pt x="254" y="61"/>
                    </a:cubicBezTo>
                    <a:cubicBezTo>
                      <a:pt x="255" y="61"/>
                      <a:pt x="255" y="60"/>
                      <a:pt x="255" y="61"/>
                    </a:cubicBezTo>
                    <a:cubicBezTo>
                      <a:pt x="255" y="60"/>
                      <a:pt x="255" y="60"/>
                      <a:pt x="255" y="60"/>
                    </a:cubicBezTo>
                    <a:cubicBezTo>
                      <a:pt x="255" y="60"/>
                      <a:pt x="255" y="60"/>
                      <a:pt x="255" y="60"/>
                    </a:cubicBezTo>
                    <a:cubicBezTo>
                      <a:pt x="255" y="60"/>
                      <a:pt x="256" y="60"/>
                      <a:pt x="256" y="60"/>
                    </a:cubicBezTo>
                    <a:cubicBezTo>
                      <a:pt x="256" y="60"/>
                      <a:pt x="256" y="60"/>
                      <a:pt x="256" y="60"/>
                    </a:cubicBezTo>
                    <a:cubicBezTo>
                      <a:pt x="256" y="60"/>
                      <a:pt x="256" y="60"/>
                      <a:pt x="256" y="60"/>
                    </a:cubicBezTo>
                    <a:cubicBezTo>
                      <a:pt x="256" y="60"/>
                      <a:pt x="256" y="60"/>
                      <a:pt x="256" y="61"/>
                    </a:cubicBezTo>
                    <a:cubicBezTo>
                      <a:pt x="256" y="60"/>
                      <a:pt x="257" y="61"/>
                      <a:pt x="257" y="60"/>
                    </a:cubicBezTo>
                    <a:cubicBezTo>
                      <a:pt x="256" y="60"/>
                      <a:pt x="257" y="60"/>
                      <a:pt x="257" y="60"/>
                    </a:cubicBezTo>
                    <a:cubicBezTo>
                      <a:pt x="256" y="60"/>
                      <a:pt x="256" y="60"/>
                      <a:pt x="256" y="60"/>
                    </a:cubicBezTo>
                    <a:cubicBezTo>
                      <a:pt x="256" y="60"/>
                      <a:pt x="256" y="60"/>
                      <a:pt x="256" y="60"/>
                    </a:cubicBezTo>
                    <a:cubicBezTo>
                      <a:pt x="256" y="60"/>
                      <a:pt x="256" y="60"/>
                      <a:pt x="256" y="60"/>
                    </a:cubicBezTo>
                    <a:cubicBezTo>
                      <a:pt x="255" y="60"/>
                      <a:pt x="255" y="60"/>
                      <a:pt x="255"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4" y="59"/>
                      <a:pt x="252" y="59"/>
                      <a:pt x="252" y="58"/>
                    </a:cubicBezTo>
                    <a:cubicBezTo>
                      <a:pt x="252" y="58"/>
                      <a:pt x="252" y="58"/>
                      <a:pt x="252" y="58"/>
                    </a:cubicBezTo>
                    <a:cubicBezTo>
                      <a:pt x="253" y="58"/>
                      <a:pt x="253" y="58"/>
                      <a:pt x="253" y="58"/>
                    </a:cubicBezTo>
                    <a:cubicBezTo>
                      <a:pt x="252" y="58"/>
                      <a:pt x="252" y="58"/>
                      <a:pt x="252" y="58"/>
                    </a:cubicBezTo>
                    <a:cubicBezTo>
                      <a:pt x="252" y="58"/>
                      <a:pt x="252" y="57"/>
                      <a:pt x="252" y="57"/>
                    </a:cubicBezTo>
                    <a:cubicBezTo>
                      <a:pt x="252" y="57"/>
                      <a:pt x="253" y="57"/>
                      <a:pt x="253" y="57"/>
                    </a:cubicBezTo>
                    <a:cubicBezTo>
                      <a:pt x="253" y="57"/>
                      <a:pt x="253" y="57"/>
                      <a:pt x="253" y="57"/>
                    </a:cubicBezTo>
                    <a:cubicBezTo>
                      <a:pt x="252" y="57"/>
                      <a:pt x="251" y="57"/>
                      <a:pt x="251" y="56"/>
                    </a:cubicBezTo>
                    <a:cubicBezTo>
                      <a:pt x="251" y="55"/>
                      <a:pt x="251" y="56"/>
                      <a:pt x="252" y="55"/>
                    </a:cubicBezTo>
                    <a:cubicBezTo>
                      <a:pt x="252" y="55"/>
                      <a:pt x="251" y="55"/>
                      <a:pt x="251" y="55"/>
                    </a:cubicBezTo>
                    <a:cubicBezTo>
                      <a:pt x="252" y="55"/>
                      <a:pt x="252" y="54"/>
                      <a:pt x="252" y="54"/>
                    </a:cubicBezTo>
                    <a:cubicBezTo>
                      <a:pt x="252" y="54"/>
                      <a:pt x="252" y="54"/>
                      <a:pt x="252" y="54"/>
                    </a:cubicBezTo>
                    <a:cubicBezTo>
                      <a:pt x="252" y="54"/>
                      <a:pt x="252" y="55"/>
                      <a:pt x="252" y="55"/>
                    </a:cubicBezTo>
                    <a:cubicBezTo>
                      <a:pt x="252" y="55"/>
                      <a:pt x="253" y="55"/>
                      <a:pt x="253" y="55"/>
                    </a:cubicBezTo>
                    <a:cubicBezTo>
                      <a:pt x="253" y="55"/>
                      <a:pt x="253" y="55"/>
                      <a:pt x="253" y="55"/>
                    </a:cubicBezTo>
                    <a:cubicBezTo>
                      <a:pt x="253" y="55"/>
                      <a:pt x="253" y="55"/>
                      <a:pt x="253" y="55"/>
                    </a:cubicBezTo>
                    <a:cubicBezTo>
                      <a:pt x="253" y="55"/>
                      <a:pt x="253" y="55"/>
                      <a:pt x="253" y="55"/>
                    </a:cubicBezTo>
                    <a:cubicBezTo>
                      <a:pt x="253" y="54"/>
                      <a:pt x="253" y="54"/>
                      <a:pt x="253" y="54"/>
                    </a:cubicBezTo>
                    <a:cubicBezTo>
                      <a:pt x="252" y="54"/>
                      <a:pt x="252" y="55"/>
                      <a:pt x="252" y="54"/>
                    </a:cubicBezTo>
                    <a:cubicBezTo>
                      <a:pt x="252" y="54"/>
                      <a:pt x="252" y="54"/>
                      <a:pt x="252" y="54"/>
                    </a:cubicBezTo>
                    <a:cubicBezTo>
                      <a:pt x="252" y="54"/>
                      <a:pt x="252" y="54"/>
                      <a:pt x="252" y="54"/>
                    </a:cubicBezTo>
                    <a:cubicBezTo>
                      <a:pt x="252" y="54"/>
                      <a:pt x="252" y="54"/>
                      <a:pt x="252" y="54"/>
                    </a:cubicBezTo>
                    <a:cubicBezTo>
                      <a:pt x="252" y="54"/>
                      <a:pt x="252" y="54"/>
                      <a:pt x="253" y="54"/>
                    </a:cubicBezTo>
                    <a:cubicBezTo>
                      <a:pt x="253" y="54"/>
                      <a:pt x="254" y="54"/>
                      <a:pt x="255" y="54"/>
                    </a:cubicBezTo>
                    <a:cubicBezTo>
                      <a:pt x="256" y="54"/>
                      <a:pt x="255" y="54"/>
                      <a:pt x="255" y="54"/>
                    </a:cubicBezTo>
                    <a:cubicBezTo>
                      <a:pt x="256" y="54"/>
                      <a:pt x="257" y="54"/>
                      <a:pt x="257" y="54"/>
                    </a:cubicBezTo>
                    <a:cubicBezTo>
                      <a:pt x="258" y="54"/>
                      <a:pt x="258" y="54"/>
                      <a:pt x="258" y="54"/>
                    </a:cubicBezTo>
                    <a:cubicBezTo>
                      <a:pt x="259" y="54"/>
                      <a:pt x="261" y="54"/>
                      <a:pt x="262" y="54"/>
                    </a:cubicBezTo>
                    <a:cubicBezTo>
                      <a:pt x="262" y="54"/>
                      <a:pt x="263" y="54"/>
                      <a:pt x="263" y="54"/>
                    </a:cubicBezTo>
                    <a:cubicBezTo>
                      <a:pt x="264" y="54"/>
                      <a:pt x="263" y="55"/>
                      <a:pt x="264" y="55"/>
                    </a:cubicBezTo>
                    <a:cubicBezTo>
                      <a:pt x="264" y="54"/>
                      <a:pt x="264" y="54"/>
                      <a:pt x="265" y="54"/>
                    </a:cubicBezTo>
                    <a:cubicBezTo>
                      <a:pt x="264" y="55"/>
                      <a:pt x="264" y="54"/>
                      <a:pt x="264" y="55"/>
                    </a:cubicBezTo>
                    <a:cubicBezTo>
                      <a:pt x="265" y="55"/>
                      <a:pt x="265" y="55"/>
                      <a:pt x="266" y="55"/>
                    </a:cubicBezTo>
                    <a:cubicBezTo>
                      <a:pt x="266" y="55"/>
                      <a:pt x="266" y="55"/>
                      <a:pt x="266" y="55"/>
                    </a:cubicBezTo>
                    <a:cubicBezTo>
                      <a:pt x="266" y="55"/>
                      <a:pt x="267" y="55"/>
                      <a:pt x="267" y="55"/>
                    </a:cubicBezTo>
                    <a:cubicBezTo>
                      <a:pt x="267" y="55"/>
                      <a:pt x="267" y="55"/>
                      <a:pt x="267" y="55"/>
                    </a:cubicBezTo>
                    <a:cubicBezTo>
                      <a:pt x="267" y="55"/>
                      <a:pt x="268" y="56"/>
                      <a:pt x="268" y="56"/>
                    </a:cubicBezTo>
                    <a:cubicBezTo>
                      <a:pt x="268" y="56"/>
                      <a:pt x="268" y="56"/>
                      <a:pt x="268" y="56"/>
                    </a:cubicBezTo>
                    <a:cubicBezTo>
                      <a:pt x="268" y="56"/>
                      <a:pt x="268" y="56"/>
                      <a:pt x="269" y="56"/>
                    </a:cubicBezTo>
                    <a:cubicBezTo>
                      <a:pt x="269" y="56"/>
                      <a:pt x="269" y="56"/>
                      <a:pt x="268" y="56"/>
                    </a:cubicBezTo>
                    <a:cubicBezTo>
                      <a:pt x="268" y="56"/>
                      <a:pt x="268" y="55"/>
                      <a:pt x="268" y="55"/>
                    </a:cubicBezTo>
                    <a:cubicBezTo>
                      <a:pt x="268" y="55"/>
                      <a:pt x="268" y="55"/>
                      <a:pt x="268" y="55"/>
                    </a:cubicBezTo>
                    <a:cubicBezTo>
                      <a:pt x="268" y="55"/>
                      <a:pt x="268" y="55"/>
                      <a:pt x="268" y="55"/>
                    </a:cubicBezTo>
                    <a:cubicBezTo>
                      <a:pt x="268" y="55"/>
                      <a:pt x="268" y="55"/>
                      <a:pt x="268" y="55"/>
                    </a:cubicBezTo>
                    <a:cubicBezTo>
                      <a:pt x="268" y="55"/>
                      <a:pt x="268" y="55"/>
                      <a:pt x="268" y="54"/>
                    </a:cubicBezTo>
                    <a:cubicBezTo>
                      <a:pt x="268" y="54"/>
                      <a:pt x="268" y="54"/>
                      <a:pt x="269" y="54"/>
                    </a:cubicBezTo>
                    <a:cubicBezTo>
                      <a:pt x="269" y="55"/>
                      <a:pt x="269" y="55"/>
                      <a:pt x="269" y="55"/>
                    </a:cubicBezTo>
                    <a:cubicBezTo>
                      <a:pt x="270" y="55"/>
                      <a:pt x="270" y="56"/>
                      <a:pt x="271" y="56"/>
                    </a:cubicBezTo>
                    <a:cubicBezTo>
                      <a:pt x="270" y="56"/>
                      <a:pt x="270" y="55"/>
                      <a:pt x="270" y="55"/>
                    </a:cubicBezTo>
                    <a:cubicBezTo>
                      <a:pt x="271" y="55"/>
                      <a:pt x="270" y="55"/>
                      <a:pt x="271" y="55"/>
                    </a:cubicBezTo>
                    <a:cubicBezTo>
                      <a:pt x="271" y="55"/>
                      <a:pt x="271" y="55"/>
                      <a:pt x="271" y="56"/>
                    </a:cubicBezTo>
                    <a:cubicBezTo>
                      <a:pt x="272" y="56"/>
                      <a:pt x="272" y="55"/>
                      <a:pt x="272" y="56"/>
                    </a:cubicBezTo>
                    <a:cubicBezTo>
                      <a:pt x="273" y="56"/>
                      <a:pt x="273" y="56"/>
                      <a:pt x="273" y="55"/>
                    </a:cubicBezTo>
                    <a:cubicBezTo>
                      <a:pt x="272" y="55"/>
                      <a:pt x="272" y="54"/>
                      <a:pt x="271" y="54"/>
                    </a:cubicBezTo>
                    <a:cubicBezTo>
                      <a:pt x="271" y="54"/>
                      <a:pt x="271" y="54"/>
                      <a:pt x="271" y="54"/>
                    </a:cubicBezTo>
                    <a:cubicBezTo>
                      <a:pt x="270" y="54"/>
                      <a:pt x="270" y="53"/>
                      <a:pt x="269" y="53"/>
                    </a:cubicBezTo>
                    <a:cubicBezTo>
                      <a:pt x="269" y="53"/>
                      <a:pt x="269" y="53"/>
                      <a:pt x="268" y="53"/>
                    </a:cubicBezTo>
                    <a:cubicBezTo>
                      <a:pt x="268" y="53"/>
                      <a:pt x="268" y="53"/>
                      <a:pt x="268" y="53"/>
                    </a:cubicBezTo>
                    <a:cubicBezTo>
                      <a:pt x="268" y="53"/>
                      <a:pt x="267" y="53"/>
                      <a:pt x="267" y="53"/>
                    </a:cubicBezTo>
                    <a:cubicBezTo>
                      <a:pt x="267" y="53"/>
                      <a:pt x="267" y="53"/>
                      <a:pt x="266" y="53"/>
                    </a:cubicBezTo>
                    <a:cubicBezTo>
                      <a:pt x="266" y="53"/>
                      <a:pt x="266" y="53"/>
                      <a:pt x="266" y="53"/>
                    </a:cubicBezTo>
                    <a:cubicBezTo>
                      <a:pt x="266" y="53"/>
                      <a:pt x="266" y="53"/>
                      <a:pt x="266" y="53"/>
                    </a:cubicBezTo>
                    <a:cubicBezTo>
                      <a:pt x="265" y="53"/>
                      <a:pt x="265" y="53"/>
                      <a:pt x="265" y="53"/>
                    </a:cubicBezTo>
                    <a:cubicBezTo>
                      <a:pt x="265" y="53"/>
                      <a:pt x="265" y="53"/>
                      <a:pt x="264" y="53"/>
                    </a:cubicBezTo>
                    <a:cubicBezTo>
                      <a:pt x="264" y="53"/>
                      <a:pt x="264" y="53"/>
                      <a:pt x="264" y="53"/>
                    </a:cubicBezTo>
                    <a:cubicBezTo>
                      <a:pt x="263" y="53"/>
                      <a:pt x="263" y="53"/>
                      <a:pt x="262" y="53"/>
                    </a:cubicBezTo>
                    <a:cubicBezTo>
                      <a:pt x="262" y="52"/>
                      <a:pt x="262" y="52"/>
                      <a:pt x="262" y="52"/>
                    </a:cubicBezTo>
                    <a:cubicBezTo>
                      <a:pt x="262" y="52"/>
                      <a:pt x="261" y="51"/>
                      <a:pt x="261" y="52"/>
                    </a:cubicBezTo>
                    <a:cubicBezTo>
                      <a:pt x="261" y="52"/>
                      <a:pt x="261" y="52"/>
                      <a:pt x="261" y="52"/>
                    </a:cubicBezTo>
                    <a:cubicBezTo>
                      <a:pt x="261" y="52"/>
                      <a:pt x="261" y="52"/>
                      <a:pt x="260" y="52"/>
                    </a:cubicBezTo>
                    <a:cubicBezTo>
                      <a:pt x="260" y="52"/>
                      <a:pt x="260" y="52"/>
                      <a:pt x="260" y="52"/>
                    </a:cubicBezTo>
                    <a:cubicBezTo>
                      <a:pt x="260" y="52"/>
                      <a:pt x="260" y="52"/>
                      <a:pt x="260" y="52"/>
                    </a:cubicBezTo>
                    <a:cubicBezTo>
                      <a:pt x="260" y="52"/>
                      <a:pt x="260" y="52"/>
                      <a:pt x="260" y="52"/>
                    </a:cubicBezTo>
                    <a:cubicBezTo>
                      <a:pt x="260" y="52"/>
                      <a:pt x="260" y="52"/>
                      <a:pt x="260" y="52"/>
                    </a:cubicBezTo>
                    <a:cubicBezTo>
                      <a:pt x="260" y="52"/>
                      <a:pt x="260" y="52"/>
                      <a:pt x="260" y="52"/>
                    </a:cubicBezTo>
                    <a:cubicBezTo>
                      <a:pt x="260" y="52"/>
                      <a:pt x="260" y="52"/>
                      <a:pt x="260" y="52"/>
                    </a:cubicBezTo>
                    <a:cubicBezTo>
                      <a:pt x="260" y="52"/>
                      <a:pt x="260" y="52"/>
                      <a:pt x="260" y="52"/>
                    </a:cubicBezTo>
                    <a:cubicBezTo>
                      <a:pt x="260" y="52"/>
                      <a:pt x="260" y="52"/>
                      <a:pt x="260" y="53"/>
                    </a:cubicBezTo>
                    <a:cubicBezTo>
                      <a:pt x="260" y="53"/>
                      <a:pt x="260" y="53"/>
                      <a:pt x="260" y="53"/>
                    </a:cubicBezTo>
                    <a:cubicBezTo>
                      <a:pt x="259" y="53"/>
                      <a:pt x="258" y="53"/>
                      <a:pt x="258" y="52"/>
                    </a:cubicBezTo>
                    <a:cubicBezTo>
                      <a:pt x="257" y="52"/>
                      <a:pt x="256" y="52"/>
                      <a:pt x="255" y="52"/>
                    </a:cubicBezTo>
                    <a:cubicBezTo>
                      <a:pt x="255" y="52"/>
                      <a:pt x="255" y="52"/>
                      <a:pt x="255" y="52"/>
                    </a:cubicBezTo>
                    <a:cubicBezTo>
                      <a:pt x="255" y="52"/>
                      <a:pt x="255" y="51"/>
                      <a:pt x="255" y="51"/>
                    </a:cubicBezTo>
                    <a:cubicBezTo>
                      <a:pt x="255" y="51"/>
                      <a:pt x="255" y="51"/>
                      <a:pt x="255" y="51"/>
                    </a:cubicBezTo>
                    <a:cubicBezTo>
                      <a:pt x="255" y="51"/>
                      <a:pt x="255" y="51"/>
                      <a:pt x="255" y="51"/>
                    </a:cubicBezTo>
                    <a:cubicBezTo>
                      <a:pt x="255" y="51"/>
                      <a:pt x="255" y="51"/>
                      <a:pt x="255" y="51"/>
                    </a:cubicBezTo>
                    <a:cubicBezTo>
                      <a:pt x="255" y="51"/>
                      <a:pt x="255" y="51"/>
                      <a:pt x="255" y="51"/>
                    </a:cubicBezTo>
                    <a:cubicBezTo>
                      <a:pt x="255" y="51"/>
                      <a:pt x="255" y="52"/>
                      <a:pt x="255" y="52"/>
                    </a:cubicBezTo>
                    <a:cubicBezTo>
                      <a:pt x="255" y="52"/>
                      <a:pt x="255" y="52"/>
                      <a:pt x="255" y="52"/>
                    </a:cubicBezTo>
                    <a:cubicBezTo>
                      <a:pt x="255" y="52"/>
                      <a:pt x="254" y="52"/>
                      <a:pt x="254" y="52"/>
                    </a:cubicBezTo>
                    <a:cubicBezTo>
                      <a:pt x="254" y="51"/>
                      <a:pt x="254" y="51"/>
                      <a:pt x="254" y="51"/>
                    </a:cubicBezTo>
                    <a:cubicBezTo>
                      <a:pt x="254" y="52"/>
                      <a:pt x="253" y="51"/>
                      <a:pt x="253" y="51"/>
                    </a:cubicBezTo>
                    <a:cubicBezTo>
                      <a:pt x="253" y="51"/>
                      <a:pt x="252" y="51"/>
                      <a:pt x="252" y="51"/>
                    </a:cubicBezTo>
                    <a:cubicBezTo>
                      <a:pt x="252" y="51"/>
                      <a:pt x="252" y="50"/>
                      <a:pt x="252" y="50"/>
                    </a:cubicBezTo>
                    <a:cubicBezTo>
                      <a:pt x="252" y="50"/>
                      <a:pt x="251" y="50"/>
                      <a:pt x="251" y="49"/>
                    </a:cubicBezTo>
                    <a:cubicBezTo>
                      <a:pt x="251" y="50"/>
                      <a:pt x="251" y="49"/>
                      <a:pt x="250" y="50"/>
                    </a:cubicBezTo>
                    <a:cubicBezTo>
                      <a:pt x="250" y="49"/>
                      <a:pt x="250" y="49"/>
                      <a:pt x="250" y="49"/>
                    </a:cubicBezTo>
                    <a:cubicBezTo>
                      <a:pt x="249" y="49"/>
                      <a:pt x="249" y="47"/>
                      <a:pt x="248" y="46"/>
                    </a:cubicBezTo>
                    <a:cubicBezTo>
                      <a:pt x="247" y="46"/>
                      <a:pt x="246" y="46"/>
                      <a:pt x="245" y="46"/>
                    </a:cubicBezTo>
                    <a:cubicBezTo>
                      <a:pt x="245" y="46"/>
                      <a:pt x="244" y="46"/>
                      <a:pt x="244" y="46"/>
                    </a:cubicBezTo>
                    <a:cubicBezTo>
                      <a:pt x="243" y="46"/>
                      <a:pt x="243" y="45"/>
                      <a:pt x="243" y="45"/>
                    </a:cubicBezTo>
                    <a:cubicBezTo>
                      <a:pt x="243" y="45"/>
                      <a:pt x="242" y="45"/>
                      <a:pt x="242" y="45"/>
                    </a:cubicBezTo>
                    <a:cubicBezTo>
                      <a:pt x="242" y="45"/>
                      <a:pt x="242" y="45"/>
                      <a:pt x="242" y="45"/>
                    </a:cubicBezTo>
                    <a:cubicBezTo>
                      <a:pt x="242" y="45"/>
                      <a:pt x="242" y="44"/>
                      <a:pt x="243" y="44"/>
                    </a:cubicBezTo>
                    <a:cubicBezTo>
                      <a:pt x="242" y="45"/>
                      <a:pt x="244" y="44"/>
                      <a:pt x="244" y="45"/>
                    </a:cubicBezTo>
                    <a:cubicBezTo>
                      <a:pt x="244" y="44"/>
                      <a:pt x="245" y="44"/>
                      <a:pt x="246" y="43"/>
                    </a:cubicBezTo>
                    <a:cubicBezTo>
                      <a:pt x="245" y="42"/>
                      <a:pt x="244" y="43"/>
                      <a:pt x="243" y="43"/>
                    </a:cubicBezTo>
                    <a:cubicBezTo>
                      <a:pt x="243" y="43"/>
                      <a:pt x="243" y="43"/>
                      <a:pt x="243" y="43"/>
                    </a:cubicBezTo>
                    <a:cubicBezTo>
                      <a:pt x="243" y="43"/>
                      <a:pt x="243" y="43"/>
                      <a:pt x="243" y="43"/>
                    </a:cubicBezTo>
                    <a:cubicBezTo>
                      <a:pt x="243" y="43"/>
                      <a:pt x="243" y="43"/>
                      <a:pt x="243" y="43"/>
                    </a:cubicBezTo>
                    <a:cubicBezTo>
                      <a:pt x="242" y="43"/>
                      <a:pt x="241" y="43"/>
                      <a:pt x="240" y="43"/>
                    </a:cubicBezTo>
                    <a:cubicBezTo>
                      <a:pt x="239" y="43"/>
                      <a:pt x="238" y="44"/>
                      <a:pt x="236" y="43"/>
                    </a:cubicBezTo>
                    <a:cubicBezTo>
                      <a:pt x="236" y="43"/>
                      <a:pt x="235" y="44"/>
                      <a:pt x="235" y="44"/>
                    </a:cubicBezTo>
                    <a:cubicBezTo>
                      <a:pt x="235" y="43"/>
                      <a:pt x="235" y="43"/>
                      <a:pt x="235" y="43"/>
                    </a:cubicBezTo>
                    <a:cubicBezTo>
                      <a:pt x="234" y="43"/>
                      <a:pt x="235" y="44"/>
                      <a:pt x="235" y="44"/>
                    </a:cubicBezTo>
                    <a:cubicBezTo>
                      <a:pt x="234" y="44"/>
                      <a:pt x="234" y="43"/>
                      <a:pt x="234" y="43"/>
                    </a:cubicBezTo>
                    <a:cubicBezTo>
                      <a:pt x="234" y="43"/>
                      <a:pt x="234" y="44"/>
                      <a:pt x="234" y="44"/>
                    </a:cubicBezTo>
                    <a:cubicBezTo>
                      <a:pt x="234" y="44"/>
                      <a:pt x="234" y="43"/>
                      <a:pt x="233" y="44"/>
                    </a:cubicBezTo>
                    <a:cubicBezTo>
                      <a:pt x="234" y="44"/>
                      <a:pt x="234" y="44"/>
                      <a:pt x="233" y="44"/>
                    </a:cubicBezTo>
                    <a:cubicBezTo>
                      <a:pt x="232" y="44"/>
                      <a:pt x="231" y="43"/>
                      <a:pt x="229" y="44"/>
                    </a:cubicBezTo>
                    <a:cubicBezTo>
                      <a:pt x="229" y="43"/>
                      <a:pt x="228" y="43"/>
                      <a:pt x="227" y="43"/>
                    </a:cubicBezTo>
                    <a:cubicBezTo>
                      <a:pt x="227" y="43"/>
                      <a:pt x="227" y="43"/>
                      <a:pt x="227" y="43"/>
                    </a:cubicBezTo>
                    <a:cubicBezTo>
                      <a:pt x="225" y="43"/>
                      <a:pt x="224" y="43"/>
                      <a:pt x="222" y="43"/>
                    </a:cubicBezTo>
                    <a:cubicBezTo>
                      <a:pt x="221" y="43"/>
                      <a:pt x="220" y="43"/>
                      <a:pt x="219" y="43"/>
                    </a:cubicBezTo>
                    <a:cubicBezTo>
                      <a:pt x="218" y="43"/>
                      <a:pt x="217" y="43"/>
                      <a:pt x="216" y="43"/>
                    </a:cubicBezTo>
                    <a:cubicBezTo>
                      <a:pt x="216" y="43"/>
                      <a:pt x="215" y="43"/>
                      <a:pt x="215" y="43"/>
                    </a:cubicBezTo>
                    <a:cubicBezTo>
                      <a:pt x="214" y="43"/>
                      <a:pt x="215" y="43"/>
                      <a:pt x="214" y="43"/>
                    </a:cubicBezTo>
                    <a:cubicBezTo>
                      <a:pt x="214" y="43"/>
                      <a:pt x="213" y="43"/>
                      <a:pt x="211" y="43"/>
                    </a:cubicBezTo>
                    <a:cubicBezTo>
                      <a:pt x="211" y="43"/>
                      <a:pt x="211" y="43"/>
                      <a:pt x="211" y="43"/>
                    </a:cubicBezTo>
                    <a:cubicBezTo>
                      <a:pt x="211" y="42"/>
                      <a:pt x="211" y="42"/>
                      <a:pt x="211" y="42"/>
                    </a:cubicBezTo>
                    <a:cubicBezTo>
                      <a:pt x="211" y="41"/>
                      <a:pt x="209" y="42"/>
                      <a:pt x="208" y="42"/>
                    </a:cubicBezTo>
                    <a:cubicBezTo>
                      <a:pt x="208" y="42"/>
                      <a:pt x="208" y="42"/>
                      <a:pt x="208" y="42"/>
                    </a:cubicBezTo>
                    <a:cubicBezTo>
                      <a:pt x="208" y="42"/>
                      <a:pt x="207" y="42"/>
                      <a:pt x="207" y="42"/>
                    </a:cubicBezTo>
                    <a:cubicBezTo>
                      <a:pt x="207" y="42"/>
                      <a:pt x="206" y="42"/>
                      <a:pt x="206" y="42"/>
                    </a:cubicBezTo>
                    <a:cubicBezTo>
                      <a:pt x="208" y="41"/>
                      <a:pt x="211" y="42"/>
                      <a:pt x="212" y="41"/>
                    </a:cubicBezTo>
                    <a:cubicBezTo>
                      <a:pt x="212" y="41"/>
                      <a:pt x="212" y="41"/>
                      <a:pt x="212" y="41"/>
                    </a:cubicBezTo>
                    <a:cubicBezTo>
                      <a:pt x="211" y="41"/>
                      <a:pt x="210" y="41"/>
                      <a:pt x="210" y="40"/>
                    </a:cubicBezTo>
                    <a:cubicBezTo>
                      <a:pt x="210" y="40"/>
                      <a:pt x="211" y="40"/>
                      <a:pt x="211" y="40"/>
                    </a:cubicBezTo>
                    <a:cubicBezTo>
                      <a:pt x="210" y="40"/>
                      <a:pt x="210" y="39"/>
                      <a:pt x="210" y="40"/>
                    </a:cubicBezTo>
                    <a:cubicBezTo>
                      <a:pt x="210" y="40"/>
                      <a:pt x="209" y="40"/>
                      <a:pt x="209" y="39"/>
                    </a:cubicBezTo>
                    <a:cubicBezTo>
                      <a:pt x="209" y="40"/>
                      <a:pt x="210" y="39"/>
                      <a:pt x="211" y="39"/>
                    </a:cubicBezTo>
                    <a:cubicBezTo>
                      <a:pt x="212" y="39"/>
                      <a:pt x="213" y="39"/>
                      <a:pt x="213" y="40"/>
                    </a:cubicBezTo>
                    <a:cubicBezTo>
                      <a:pt x="213" y="40"/>
                      <a:pt x="212" y="40"/>
                      <a:pt x="212" y="40"/>
                    </a:cubicBezTo>
                    <a:cubicBezTo>
                      <a:pt x="212" y="40"/>
                      <a:pt x="212" y="40"/>
                      <a:pt x="212" y="40"/>
                    </a:cubicBezTo>
                    <a:cubicBezTo>
                      <a:pt x="212" y="40"/>
                      <a:pt x="212" y="40"/>
                      <a:pt x="212" y="40"/>
                    </a:cubicBezTo>
                    <a:cubicBezTo>
                      <a:pt x="212" y="40"/>
                      <a:pt x="212" y="40"/>
                      <a:pt x="212" y="40"/>
                    </a:cubicBezTo>
                    <a:cubicBezTo>
                      <a:pt x="212" y="40"/>
                      <a:pt x="212" y="40"/>
                      <a:pt x="212" y="40"/>
                    </a:cubicBezTo>
                    <a:cubicBezTo>
                      <a:pt x="212" y="40"/>
                      <a:pt x="212" y="40"/>
                      <a:pt x="212" y="40"/>
                    </a:cubicBezTo>
                    <a:cubicBezTo>
                      <a:pt x="212" y="40"/>
                      <a:pt x="212" y="40"/>
                      <a:pt x="212" y="40"/>
                    </a:cubicBezTo>
                    <a:cubicBezTo>
                      <a:pt x="213" y="40"/>
                      <a:pt x="213" y="40"/>
                      <a:pt x="214" y="40"/>
                    </a:cubicBezTo>
                    <a:cubicBezTo>
                      <a:pt x="214" y="40"/>
                      <a:pt x="215" y="40"/>
                      <a:pt x="215" y="40"/>
                    </a:cubicBezTo>
                    <a:cubicBezTo>
                      <a:pt x="215" y="40"/>
                      <a:pt x="214" y="40"/>
                      <a:pt x="214" y="39"/>
                    </a:cubicBezTo>
                    <a:cubicBezTo>
                      <a:pt x="213" y="39"/>
                      <a:pt x="213" y="38"/>
                      <a:pt x="212" y="39"/>
                    </a:cubicBezTo>
                    <a:cubicBezTo>
                      <a:pt x="212" y="39"/>
                      <a:pt x="212" y="39"/>
                      <a:pt x="212" y="39"/>
                    </a:cubicBezTo>
                    <a:cubicBezTo>
                      <a:pt x="212" y="38"/>
                      <a:pt x="212" y="39"/>
                      <a:pt x="212" y="39"/>
                    </a:cubicBezTo>
                    <a:cubicBezTo>
                      <a:pt x="212" y="39"/>
                      <a:pt x="212" y="39"/>
                      <a:pt x="212" y="39"/>
                    </a:cubicBezTo>
                    <a:cubicBezTo>
                      <a:pt x="211" y="39"/>
                      <a:pt x="211" y="39"/>
                      <a:pt x="211" y="39"/>
                    </a:cubicBezTo>
                    <a:cubicBezTo>
                      <a:pt x="212" y="38"/>
                      <a:pt x="211" y="38"/>
                      <a:pt x="211" y="38"/>
                    </a:cubicBezTo>
                    <a:cubicBezTo>
                      <a:pt x="211" y="38"/>
                      <a:pt x="211" y="38"/>
                      <a:pt x="211" y="38"/>
                    </a:cubicBezTo>
                    <a:cubicBezTo>
                      <a:pt x="211" y="37"/>
                      <a:pt x="210" y="38"/>
                      <a:pt x="210" y="37"/>
                    </a:cubicBezTo>
                    <a:cubicBezTo>
                      <a:pt x="211" y="38"/>
                      <a:pt x="211" y="37"/>
                      <a:pt x="211" y="37"/>
                    </a:cubicBezTo>
                    <a:cubicBezTo>
                      <a:pt x="212" y="37"/>
                      <a:pt x="214" y="37"/>
                      <a:pt x="215" y="37"/>
                    </a:cubicBezTo>
                    <a:cubicBezTo>
                      <a:pt x="215" y="36"/>
                      <a:pt x="214" y="36"/>
                      <a:pt x="214" y="36"/>
                    </a:cubicBezTo>
                    <a:cubicBezTo>
                      <a:pt x="214" y="36"/>
                      <a:pt x="215" y="36"/>
                      <a:pt x="215" y="36"/>
                    </a:cubicBezTo>
                    <a:cubicBezTo>
                      <a:pt x="215" y="36"/>
                      <a:pt x="215" y="36"/>
                      <a:pt x="215" y="36"/>
                    </a:cubicBezTo>
                    <a:cubicBezTo>
                      <a:pt x="215" y="36"/>
                      <a:pt x="215" y="36"/>
                      <a:pt x="215" y="36"/>
                    </a:cubicBezTo>
                    <a:cubicBezTo>
                      <a:pt x="215" y="36"/>
                      <a:pt x="215" y="36"/>
                      <a:pt x="215" y="36"/>
                    </a:cubicBezTo>
                    <a:cubicBezTo>
                      <a:pt x="215" y="36"/>
                      <a:pt x="215" y="36"/>
                      <a:pt x="215" y="36"/>
                    </a:cubicBezTo>
                    <a:cubicBezTo>
                      <a:pt x="215" y="36"/>
                      <a:pt x="214" y="36"/>
                      <a:pt x="214" y="36"/>
                    </a:cubicBezTo>
                    <a:cubicBezTo>
                      <a:pt x="215" y="36"/>
                      <a:pt x="214" y="36"/>
                      <a:pt x="214" y="35"/>
                    </a:cubicBezTo>
                    <a:cubicBezTo>
                      <a:pt x="215" y="35"/>
                      <a:pt x="216" y="35"/>
                      <a:pt x="217" y="35"/>
                    </a:cubicBezTo>
                    <a:cubicBezTo>
                      <a:pt x="217" y="35"/>
                      <a:pt x="217" y="35"/>
                      <a:pt x="217" y="34"/>
                    </a:cubicBezTo>
                    <a:cubicBezTo>
                      <a:pt x="216" y="34"/>
                      <a:pt x="216" y="34"/>
                      <a:pt x="216" y="34"/>
                    </a:cubicBezTo>
                    <a:cubicBezTo>
                      <a:pt x="216" y="34"/>
                      <a:pt x="216" y="34"/>
                      <a:pt x="216" y="35"/>
                    </a:cubicBezTo>
                    <a:cubicBezTo>
                      <a:pt x="215" y="35"/>
                      <a:pt x="214" y="35"/>
                      <a:pt x="213" y="35"/>
                    </a:cubicBezTo>
                    <a:cubicBezTo>
                      <a:pt x="213" y="35"/>
                      <a:pt x="213" y="35"/>
                      <a:pt x="213" y="35"/>
                    </a:cubicBezTo>
                    <a:cubicBezTo>
                      <a:pt x="213" y="34"/>
                      <a:pt x="211" y="34"/>
                      <a:pt x="210" y="34"/>
                    </a:cubicBezTo>
                    <a:cubicBezTo>
                      <a:pt x="210" y="34"/>
                      <a:pt x="210" y="34"/>
                      <a:pt x="210" y="34"/>
                    </a:cubicBezTo>
                    <a:cubicBezTo>
                      <a:pt x="210" y="34"/>
                      <a:pt x="210" y="34"/>
                      <a:pt x="210" y="34"/>
                    </a:cubicBezTo>
                    <a:cubicBezTo>
                      <a:pt x="210" y="34"/>
                      <a:pt x="210" y="34"/>
                      <a:pt x="210" y="34"/>
                    </a:cubicBezTo>
                    <a:cubicBezTo>
                      <a:pt x="210" y="34"/>
                      <a:pt x="210" y="34"/>
                      <a:pt x="210" y="34"/>
                    </a:cubicBezTo>
                    <a:cubicBezTo>
                      <a:pt x="210" y="34"/>
                      <a:pt x="210" y="34"/>
                      <a:pt x="210" y="34"/>
                    </a:cubicBezTo>
                    <a:cubicBezTo>
                      <a:pt x="210" y="34"/>
                      <a:pt x="210" y="34"/>
                      <a:pt x="210" y="34"/>
                    </a:cubicBezTo>
                    <a:cubicBezTo>
                      <a:pt x="210" y="34"/>
                      <a:pt x="210" y="34"/>
                      <a:pt x="210" y="34"/>
                    </a:cubicBezTo>
                    <a:cubicBezTo>
                      <a:pt x="210" y="35"/>
                      <a:pt x="209" y="35"/>
                      <a:pt x="209" y="34"/>
                    </a:cubicBezTo>
                    <a:cubicBezTo>
                      <a:pt x="209" y="34"/>
                      <a:pt x="209" y="34"/>
                      <a:pt x="209" y="34"/>
                    </a:cubicBezTo>
                    <a:cubicBezTo>
                      <a:pt x="211" y="34"/>
                      <a:pt x="212" y="34"/>
                      <a:pt x="213" y="34"/>
                    </a:cubicBezTo>
                    <a:cubicBezTo>
                      <a:pt x="213" y="34"/>
                      <a:pt x="213" y="33"/>
                      <a:pt x="213" y="33"/>
                    </a:cubicBezTo>
                    <a:cubicBezTo>
                      <a:pt x="212" y="34"/>
                      <a:pt x="210" y="33"/>
                      <a:pt x="210" y="33"/>
                    </a:cubicBezTo>
                    <a:cubicBezTo>
                      <a:pt x="210" y="33"/>
                      <a:pt x="209" y="33"/>
                      <a:pt x="209" y="33"/>
                    </a:cubicBezTo>
                    <a:cubicBezTo>
                      <a:pt x="210" y="33"/>
                      <a:pt x="212" y="33"/>
                      <a:pt x="213" y="32"/>
                    </a:cubicBezTo>
                    <a:cubicBezTo>
                      <a:pt x="213" y="32"/>
                      <a:pt x="213" y="32"/>
                      <a:pt x="213" y="31"/>
                    </a:cubicBezTo>
                    <a:cubicBezTo>
                      <a:pt x="212" y="31"/>
                      <a:pt x="211" y="32"/>
                      <a:pt x="210" y="32"/>
                    </a:cubicBezTo>
                    <a:cubicBezTo>
                      <a:pt x="210" y="31"/>
                      <a:pt x="209" y="31"/>
                      <a:pt x="208" y="31"/>
                    </a:cubicBezTo>
                    <a:cubicBezTo>
                      <a:pt x="208" y="31"/>
                      <a:pt x="207" y="31"/>
                      <a:pt x="207" y="31"/>
                    </a:cubicBezTo>
                    <a:cubicBezTo>
                      <a:pt x="208" y="31"/>
                      <a:pt x="208" y="30"/>
                      <a:pt x="208" y="30"/>
                    </a:cubicBezTo>
                    <a:cubicBezTo>
                      <a:pt x="209" y="29"/>
                      <a:pt x="208" y="29"/>
                      <a:pt x="209" y="29"/>
                    </a:cubicBezTo>
                    <a:cubicBezTo>
                      <a:pt x="209" y="29"/>
                      <a:pt x="209" y="29"/>
                      <a:pt x="209" y="29"/>
                    </a:cubicBezTo>
                    <a:cubicBezTo>
                      <a:pt x="210" y="28"/>
                      <a:pt x="211" y="29"/>
                      <a:pt x="211" y="28"/>
                    </a:cubicBezTo>
                    <a:cubicBezTo>
                      <a:pt x="211" y="28"/>
                      <a:pt x="211" y="28"/>
                      <a:pt x="212" y="28"/>
                    </a:cubicBezTo>
                    <a:cubicBezTo>
                      <a:pt x="212" y="28"/>
                      <a:pt x="213" y="28"/>
                      <a:pt x="214" y="28"/>
                    </a:cubicBezTo>
                    <a:cubicBezTo>
                      <a:pt x="214" y="29"/>
                      <a:pt x="214" y="28"/>
                      <a:pt x="214" y="28"/>
                    </a:cubicBezTo>
                    <a:cubicBezTo>
                      <a:pt x="214" y="28"/>
                      <a:pt x="214" y="28"/>
                      <a:pt x="214" y="28"/>
                    </a:cubicBezTo>
                    <a:cubicBezTo>
                      <a:pt x="215" y="28"/>
                      <a:pt x="215" y="28"/>
                      <a:pt x="215" y="28"/>
                    </a:cubicBezTo>
                    <a:cubicBezTo>
                      <a:pt x="215" y="28"/>
                      <a:pt x="216" y="28"/>
                      <a:pt x="216" y="28"/>
                    </a:cubicBezTo>
                    <a:cubicBezTo>
                      <a:pt x="216" y="28"/>
                      <a:pt x="216" y="28"/>
                      <a:pt x="216" y="28"/>
                    </a:cubicBezTo>
                    <a:cubicBezTo>
                      <a:pt x="216" y="28"/>
                      <a:pt x="216" y="28"/>
                      <a:pt x="216" y="28"/>
                    </a:cubicBezTo>
                    <a:cubicBezTo>
                      <a:pt x="216" y="28"/>
                      <a:pt x="215" y="28"/>
                      <a:pt x="215" y="28"/>
                    </a:cubicBezTo>
                    <a:cubicBezTo>
                      <a:pt x="215" y="28"/>
                      <a:pt x="215" y="28"/>
                      <a:pt x="214" y="28"/>
                    </a:cubicBezTo>
                    <a:cubicBezTo>
                      <a:pt x="214" y="28"/>
                      <a:pt x="214" y="28"/>
                      <a:pt x="214" y="28"/>
                    </a:cubicBezTo>
                    <a:cubicBezTo>
                      <a:pt x="214" y="28"/>
                      <a:pt x="214" y="28"/>
                      <a:pt x="214" y="28"/>
                    </a:cubicBezTo>
                    <a:cubicBezTo>
                      <a:pt x="214" y="28"/>
                      <a:pt x="214" y="28"/>
                      <a:pt x="214" y="28"/>
                    </a:cubicBezTo>
                    <a:cubicBezTo>
                      <a:pt x="213" y="28"/>
                      <a:pt x="212" y="28"/>
                      <a:pt x="212" y="28"/>
                    </a:cubicBezTo>
                    <a:cubicBezTo>
                      <a:pt x="211" y="28"/>
                      <a:pt x="211" y="28"/>
                      <a:pt x="210" y="28"/>
                    </a:cubicBezTo>
                    <a:cubicBezTo>
                      <a:pt x="210" y="28"/>
                      <a:pt x="210" y="28"/>
                      <a:pt x="210" y="28"/>
                    </a:cubicBezTo>
                    <a:cubicBezTo>
                      <a:pt x="210" y="28"/>
                      <a:pt x="210" y="28"/>
                      <a:pt x="210" y="28"/>
                    </a:cubicBezTo>
                    <a:cubicBezTo>
                      <a:pt x="210" y="27"/>
                      <a:pt x="210" y="27"/>
                      <a:pt x="211" y="27"/>
                    </a:cubicBezTo>
                    <a:cubicBezTo>
                      <a:pt x="210" y="26"/>
                      <a:pt x="210" y="27"/>
                      <a:pt x="210" y="26"/>
                    </a:cubicBezTo>
                    <a:cubicBezTo>
                      <a:pt x="210" y="26"/>
                      <a:pt x="210" y="26"/>
                      <a:pt x="210" y="26"/>
                    </a:cubicBezTo>
                    <a:cubicBezTo>
                      <a:pt x="210" y="26"/>
                      <a:pt x="210" y="26"/>
                      <a:pt x="210" y="26"/>
                    </a:cubicBezTo>
                    <a:cubicBezTo>
                      <a:pt x="210" y="26"/>
                      <a:pt x="210" y="26"/>
                      <a:pt x="210" y="26"/>
                    </a:cubicBezTo>
                    <a:cubicBezTo>
                      <a:pt x="210" y="26"/>
                      <a:pt x="210" y="26"/>
                      <a:pt x="210" y="26"/>
                    </a:cubicBezTo>
                    <a:cubicBezTo>
                      <a:pt x="210" y="26"/>
                      <a:pt x="211" y="26"/>
                      <a:pt x="211" y="26"/>
                    </a:cubicBezTo>
                    <a:cubicBezTo>
                      <a:pt x="211" y="26"/>
                      <a:pt x="211" y="26"/>
                      <a:pt x="210" y="26"/>
                    </a:cubicBezTo>
                    <a:cubicBezTo>
                      <a:pt x="211" y="26"/>
                      <a:pt x="211" y="26"/>
                      <a:pt x="211" y="26"/>
                    </a:cubicBezTo>
                    <a:cubicBezTo>
                      <a:pt x="211" y="26"/>
                      <a:pt x="212" y="26"/>
                      <a:pt x="212" y="26"/>
                    </a:cubicBezTo>
                    <a:cubicBezTo>
                      <a:pt x="212" y="26"/>
                      <a:pt x="212" y="25"/>
                      <a:pt x="212" y="25"/>
                    </a:cubicBezTo>
                    <a:cubicBezTo>
                      <a:pt x="211" y="25"/>
                      <a:pt x="212" y="25"/>
                      <a:pt x="211" y="25"/>
                    </a:cubicBezTo>
                    <a:cubicBezTo>
                      <a:pt x="211" y="24"/>
                      <a:pt x="210" y="25"/>
                      <a:pt x="210" y="24"/>
                    </a:cubicBezTo>
                    <a:cubicBezTo>
                      <a:pt x="211" y="24"/>
                      <a:pt x="212" y="25"/>
                      <a:pt x="213" y="24"/>
                    </a:cubicBezTo>
                    <a:cubicBezTo>
                      <a:pt x="212" y="24"/>
                      <a:pt x="213" y="24"/>
                      <a:pt x="213" y="24"/>
                    </a:cubicBezTo>
                    <a:cubicBezTo>
                      <a:pt x="212" y="23"/>
                      <a:pt x="210" y="24"/>
                      <a:pt x="209" y="23"/>
                    </a:cubicBezTo>
                    <a:cubicBezTo>
                      <a:pt x="210" y="23"/>
                      <a:pt x="210" y="23"/>
                      <a:pt x="210" y="23"/>
                    </a:cubicBezTo>
                    <a:cubicBezTo>
                      <a:pt x="210" y="22"/>
                      <a:pt x="209" y="23"/>
                      <a:pt x="209" y="22"/>
                    </a:cubicBezTo>
                    <a:cubicBezTo>
                      <a:pt x="210" y="22"/>
                      <a:pt x="211" y="22"/>
                      <a:pt x="211" y="22"/>
                    </a:cubicBezTo>
                    <a:cubicBezTo>
                      <a:pt x="211" y="22"/>
                      <a:pt x="211" y="22"/>
                      <a:pt x="211" y="22"/>
                    </a:cubicBezTo>
                    <a:cubicBezTo>
                      <a:pt x="211" y="22"/>
                      <a:pt x="211" y="22"/>
                      <a:pt x="212" y="22"/>
                    </a:cubicBezTo>
                    <a:cubicBezTo>
                      <a:pt x="212" y="22"/>
                      <a:pt x="212" y="22"/>
                      <a:pt x="212" y="22"/>
                    </a:cubicBezTo>
                    <a:cubicBezTo>
                      <a:pt x="212" y="22"/>
                      <a:pt x="212" y="22"/>
                      <a:pt x="212" y="22"/>
                    </a:cubicBezTo>
                    <a:cubicBezTo>
                      <a:pt x="212" y="22"/>
                      <a:pt x="212" y="22"/>
                      <a:pt x="212" y="22"/>
                    </a:cubicBezTo>
                    <a:cubicBezTo>
                      <a:pt x="212" y="22"/>
                      <a:pt x="212" y="22"/>
                      <a:pt x="212" y="22"/>
                    </a:cubicBezTo>
                    <a:cubicBezTo>
                      <a:pt x="212" y="22"/>
                      <a:pt x="211" y="22"/>
                      <a:pt x="211" y="22"/>
                    </a:cubicBezTo>
                    <a:cubicBezTo>
                      <a:pt x="211" y="22"/>
                      <a:pt x="211" y="22"/>
                      <a:pt x="211" y="22"/>
                    </a:cubicBezTo>
                    <a:cubicBezTo>
                      <a:pt x="216" y="21"/>
                      <a:pt x="219" y="22"/>
                      <a:pt x="222" y="22"/>
                    </a:cubicBezTo>
                    <a:cubicBezTo>
                      <a:pt x="222" y="22"/>
                      <a:pt x="222" y="23"/>
                      <a:pt x="222" y="23"/>
                    </a:cubicBezTo>
                    <a:cubicBezTo>
                      <a:pt x="222" y="23"/>
                      <a:pt x="222" y="23"/>
                      <a:pt x="222" y="23"/>
                    </a:cubicBezTo>
                    <a:cubicBezTo>
                      <a:pt x="222" y="23"/>
                      <a:pt x="222" y="23"/>
                      <a:pt x="222" y="23"/>
                    </a:cubicBezTo>
                    <a:cubicBezTo>
                      <a:pt x="222" y="23"/>
                      <a:pt x="222" y="23"/>
                      <a:pt x="222" y="23"/>
                    </a:cubicBezTo>
                    <a:cubicBezTo>
                      <a:pt x="222" y="23"/>
                      <a:pt x="222" y="23"/>
                      <a:pt x="222" y="23"/>
                    </a:cubicBezTo>
                    <a:cubicBezTo>
                      <a:pt x="222" y="23"/>
                      <a:pt x="222" y="23"/>
                      <a:pt x="222" y="23"/>
                    </a:cubicBezTo>
                    <a:cubicBezTo>
                      <a:pt x="222" y="23"/>
                      <a:pt x="222" y="23"/>
                      <a:pt x="222" y="23"/>
                    </a:cubicBezTo>
                    <a:cubicBezTo>
                      <a:pt x="222" y="23"/>
                      <a:pt x="222" y="23"/>
                      <a:pt x="222" y="23"/>
                    </a:cubicBezTo>
                    <a:cubicBezTo>
                      <a:pt x="223" y="23"/>
                      <a:pt x="222" y="23"/>
                      <a:pt x="222" y="23"/>
                    </a:cubicBezTo>
                    <a:cubicBezTo>
                      <a:pt x="222" y="23"/>
                      <a:pt x="222" y="23"/>
                      <a:pt x="222" y="23"/>
                    </a:cubicBezTo>
                    <a:cubicBezTo>
                      <a:pt x="222" y="23"/>
                      <a:pt x="222" y="23"/>
                      <a:pt x="222" y="23"/>
                    </a:cubicBezTo>
                    <a:cubicBezTo>
                      <a:pt x="222" y="23"/>
                      <a:pt x="222" y="24"/>
                      <a:pt x="222" y="24"/>
                    </a:cubicBezTo>
                    <a:cubicBezTo>
                      <a:pt x="222" y="24"/>
                      <a:pt x="222" y="24"/>
                      <a:pt x="222" y="23"/>
                    </a:cubicBezTo>
                    <a:cubicBezTo>
                      <a:pt x="222" y="24"/>
                      <a:pt x="222" y="24"/>
                      <a:pt x="222" y="24"/>
                    </a:cubicBezTo>
                    <a:cubicBezTo>
                      <a:pt x="222" y="24"/>
                      <a:pt x="223" y="24"/>
                      <a:pt x="224" y="23"/>
                    </a:cubicBezTo>
                    <a:cubicBezTo>
                      <a:pt x="223" y="23"/>
                      <a:pt x="223" y="23"/>
                      <a:pt x="223" y="23"/>
                    </a:cubicBezTo>
                    <a:cubicBezTo>
                      <a:pt x="223" y="23"/>
                      <a:pt x="223" y="23"/>
                      <a:pt x="224" y="23"/>
                    </a:cubicBezTo>
                    <a:cubicBezTo>
                      <a:pt x="223" y="22"/>
                      <a:pt x="224" y="22"/>
                      <a:pt x="224" y="21"/>
                    </a:cubicBezTo>
                    <a:cubicBezTo>
                      <a:pt x="224" y="21"/>
                      <a:pt x="224" y="21"/>
                      <a:pt x="224" y="21"/>
                    </a:cubicBezTo>
                    <a:cubicBezTo>
                      <a:pt x="229" y="21"/>
                      <a:pt x="233" y="21"/>
                      <a:pt x="238" y="21"/>
                    </a:cubicBezTo>
                    <a:cubicBezTo>
                      <a:pt x="238" y="21"/>
                      <a:pt x="238" y="21"/>
                      <a:pt x="238" y="21"/>
                    </a:cubicBezTo>
                    <a:cubicBezTo>
                      <a:pt x="239" y="21"/>
                      <a:pt x="240" y="21"/>
                      <a:pt x="242" y="21"/>
                    </a:cubicBezTo>
                    <a:cubicBezTo>
                      <a:pt x="242" y="21"/>
                      <a:pt x="242" y="21"/>
                      <a:pt x="242" y="21"/>
                    </a:cubicBezTo>
                    <a:cubicBezTo>
                      <a:pt x="242" y="21"/>
                      <a:pt x="243" y="21"/>
                      <a:pt x="243" y="21"/>
                    </a:cubicBezTo>
                    <a:cubicBezTo>
                      <a:pt x="244" y="21"/>
                      <a:pt x="244" y="21"/>
                      <a:pt x="245" y="21"/>
                    </a:cubicBezTo>
                    <a:cubicBezTo>
                      <a:pt x="245" y="21"/>
                      <a:pt x="245" y="21"/>
                      <a:pt x="245" y="21"/>
                    </a:cubicBezTo>
                    <a:cubicBezTo>
                      <a:pt x="245" y="21"/>
                      <a:pt x="245" y="21"/>
                      <a:pt x="245" y="21"/>
                    </a:cubicBezTo>
                    <a:cubicBezTo>
                      <a:pt x="244" y="21"/>
                      <a:pt x="244" y="21"/>
                      <a:pt x="243" y="21"/>
                    </a:cubicBezTo>
                    <a:cubicBezTo>
                      <a:pt x="243" y="21"/>
                      <a:pt x="242" y="21"/>
                      <a:pt x="242" y="21"/>
                    </a:cubicBezTo>
                    <a:cubicBezTo>
                      <a:pt x="242" y="21"/>
                      <a:pt x="242" y="21"/>
                      <a:pt x="242" y="21"/>
                    </a:cubicBezTo>
                    <a:cubicBezTo>
                      <a:pt x="242" y="21"/>
                      <a:pt x="241" y="21"/>
                      <a:pt x="241" y="21"/>
                    </a:cubicBezTo>
                    <a:cubicBezTo>
                      <a:pt x="240" y="21"/>
                      <a:pt x="238" y="20"/>
                      <a:pt x="238" y="21"/>
                    </a:cubicBezTo>
                    <a:cubicBezTo>
                      <a:pt x="233" y="21"/>
                      <a:pt x="229" y="21"/>
                      <a:pt x="224" y="21"/>
                    </a:cubicBezTo>
                    <a:cubicBezTo>
                      <a:pt x="224" y="21"/>
                      <a:pt x="224" y="21"/>
                      <a:pt x="224" y="20"/>
                    </a:cubicBezTo>
                    <a:cubicBezTo>
                      <a:pt x="224" y="20"/>
                      <a:pt x="224" y="20"/>
                      <a:pt x="224" y="20"/>
                    </a:cubicBezTo>
                    <a:cubicBezTo>
                      <a:pt x="224" y="20"/>
                      <a:pt x="224" y="20"/>
                      <a:pt x="224" y="20"/>
                    </a:cubicBezTo>
                    <a:cubicBezTo>
                      <a:pt x="224" y="20"/>
                      <a:pt x="224" y="20"/>
                      <a:pt x="224" y="20"/>
                    </a:cubicBezTo>
                    <a:cubicBezTo>
                      <a:pt x="224" y="20"/>
                      <a:pt x="224" y="20"/>
                      <a:pt x="224" y="20"/>
                    </a:cubicBezTo>
                    <a:cubicBezTo>
                      <a:pt x="223" y="20"/>
                      <a:pt x="222" y="20"/>
                      <a:pt x="221" y="21"/>
                    </a:cubicBezTo>
                    <a:cubicBezTo>
                      <a:pt x="221" y="20"/>
                      <a:pt x="221" y="20"/>
                      <a:pt x="221" y="19"/>
                    </a:cubicBezTo>
                    <a:cubicBezTo>
                      <a:pt x="221" y="19"/>
                      <a:pt x="221" y="19"/>
                      <a:pt x="221" y="19"/>
                    </a:cubicBezTo>
                    <a:cubicBezTo>
                      <a:pt x="221" y="19"/>
                      <a:pt x="221" y="19"/>
                      <a:pt x="221" y="19"/>
                    </a:cubicBezTo>
                    <a:cubicBezTo>
                      <a:pt x="221" y="19"/>
                      <a:pt x="221" y="19"/>
                      <a:pt x="222" y="19"/>
                    </a:cubicBezTo>
                    <a:cubicBezTo>
                      <a:pt x="221" y="19"/>
                      <a:pt x="221" y="19"/>
                      <a:pt x="221" y="19"/>
                    </a:cubicBezTo>
                    <a:cubicBezTo>
                      <a:pt x="222" y="19"/>
                      <a:pt x="222" y="19"/>
                      <a:pt x="223" y="19"/>
                    </a:cubicBezTo>
                    <a:cubicBezTo>
                      <a:pt x="224" y="19"/>
                      <a:pt x="224" y="19"/>
                      <a:pt x="225" y="19"/>
                    </a:cubicBezTo>
                    <a:cubicBezTo>
                      <a:pt x="225" y="19"/>
                      <a:pt x="225" y="19"/>
                      <a:pt x="225" y="19"/>
                    </a:cubicBezTo>
                    <a:cubicBezTo>
                      <a:pt x="225" y="19"/>
                      <a:pt x="225" y="19"/>
                      <a:pt x="225" y="19"/>
                    </a:cubicBezTo>
                    <a:cubicBezTo>
                      <a:pt x="224" y="19"/>
                      <a:pt x="224" y="19"/>
                      <a:pt x="223" y="19"/>
                    </a:cubicBezTo>
                    <a:cubicBezTo>
                      <a:pt x="222" y="19"/>
                      <a:pt x="222" y="19"/>
                      <a:pt x="221" y="19"/>
                    </a:cubicBezTo>
                    <a:cubicBezTo>
                      <a:pt x="222" y="19"/>
                      <a:pt x="222" y="19"/>
                      <a:pt x="222" y="19"/>
                    </a:cubicBezTo>
                    <a:cubicBezTo>
                      <a:pt x="222" y="19"/>
                      <a:pt x="222" y="19"/>
                      <a:pt x="222" y="19"/>
                    </a:cubicBezTo>
                    <a:cubicBezTo>
                      <a:pt x="222" y="19"/>
                      <a:pt x="222" y="19"/>
                      <a:pt x="222" y="19"/>
                    </a:cubicBezTo>
                    <a:cubicBezTo>
                      <a:pt x="222" y="18"/>
                      <a:pt x="222" y="18"/>
                      <a:pt x="222" y="18"/>
                    </a:cubicBezTo>
                    <a:cubicBezTo>
                      <a:pt x="222" y="18"/>
                      <a:pt x="222" y="17"/>
                      <a:pt x="222" y="17"/>
                    </a:cubicBezTo>
                    <a:cubicBezTo>
                      <a:pt x="222" y="17"/>
                      <a:pt x="222" y="17"/>
                      <a:pt x="222" y="16"/>
                    </a:cubicBezTo>
                    <a:cubicBezTo>
                      <a:pt x="222" y="16"/>
                      <a:pt x="222" y="16"/>
                      <a:pt x="222" y="16"/>
                    </a:cubicBezTo>
                    <a:cubicBezTo>
                      <a:pt x="221" y="16"/>
                      <a:pt x="221" y="15"/>
                      <a:pt x="221" y="15"/>
                    </a:cubicBezTo>
                    <a:cubicBezTo>
                      <a:pt x="221" y="15"/>
                      <a:pt x="221" y="15"/>
                      <a:pt x="221" y="15"/>
                    </a:cubicBezTo>
                    <a:cubicBezTo>
                      <a:pt x="221" y="15"/>
                      <a:pt x="221" y="15"/>
                      <a:pt x="221" y="15"/>
                    </a:cubicBezTo>
                    <a:cubicBezTo>
                      <a:pt x="221" y="15"/>
                      <a:pt x="221" y="15"/>
                      <a:pt x="221" y="15"/>
                    </a:cubicBezTo>
                    <a:cubicBezTo>
                      <a:pt x="221" y="14"/>
                      <a:pt x="221" y="14"/>
                      <a:pt x="221" y="14"/>
                    </a:cubicBezTo>
                    <a:cubicBezTo>
                      <a:pt x="221" y="14"/>
                      <a:pt x="221" y="14"/>
                      <a:pt x="221" y="14"/>
                    </a:cubicBezTo>
                    <a:cubicBezTo>
                      <a:pt x="221" y="13"/>
                      <a:pt x="221" y="13"/>
                      <a:pt x="221" y="13"/>
                    </a:cubicBezTo>
                    <a:cubicBezTo>
                      <a:pt x="220" y="13"/>
                      <a:pt x="220" y="13"/>
                      <a:pt x="220" y="12"/>
                    </a:cubicBezTo>
                    <a:cubicBezTo>
                      <a:pt x="219" y="12"/>
                      <a:pt x="218" y="12"/>
                      <a:pt x="218" y="12"/>
                    </a:cubicBezTo>
                    <a:cubicBezTo>
                      <a:pt x="218" y="12"/>
                      <a:pt x="218" y="12"/>
                      <a:pt x="217" y="12"/>
                    </a:cubicBezTo>
                    <a:cubicBezTo>
                      <a:pt x="217" y="12"/>
                      <a:pt x="217" y="12"/>
                      <a:pt x="217" y="12"/>
                    </a:cubicBezTo>
                    <a:cubicBezTo>
                      <a:pt x="217" y="12"/>
                      <a:pt x="217" y="12"/>
                      <a:pt x="217" y="12"/>
                    </a:cubicBezTo>
                    <a:cubicBezTo>
                      <a:pt x="217" y="12"/>
                      <a:pt x="217" y="12"/>
                      <a:pt x="217" y="12"/>
                    </a:cubicBezTo>
                    <a:cubicBezTo>
                      <a:pt x="218" y="12"/>
                      <a:pt x="218" y="12"/>
                      <a:pt x="218" y="12"/>
                    </a:cubicBezTo>
                    <a:cubicBezTo>
                      <a:pt x="218" y="12"/>
                      <a:pt x="218" y="12"/>
                      <a:pt x="218" y="12"/>
                    </a:cubicBezTo>
                    <a:cubicBezTo>
                      <a:pt x="218" y="12"/>
                      <a:pt x="218" y="12"/>
                      <a:pt x="218" y="12"/>
                    </a:cubicBezTo>
                    <a:cubicBezTo>
                      <a:pt x="218" y="12"/>
                      <a:pt x="218" y="13"/>
                      <a:pt x="218" y="13"/>
                    </a:cubicBezTo>
                    <a:cubicBezTo>
                      <a:pt x="217" y="13"/>
                      <a:pt x="217" y="13"/>
                      <a:pt x="215" y="13"/>
                    </a:cubicBezTo>
                    <a:cubicBezTo>
                      <a:pt x="216" y="12"/>
                      <a:pt x="215" y="12"/>
                      <a:pt x="214" y="12"/>
                    </a:cubicBezTo>
                    <a:cubicBezTo>
                      <a:pt x="215" y="12"/>
                      <a:pt x="215" y="12"/>
                      <a:pt x="215" y="11"/>
                    </a:cubicBezTo>
                    <a:cubicBezTo>
                      <a:pt x="214" y="11"/>
                      <a:pt x="212" y="11"/>
                      <a:pt x="211" y="11"/>
                    </a:cubicBezTo>
                    <a:cubicBezTo>
                      <a:pt x="211" y="11"/>
                      <a:pt x="211" y="11"/>
                      <a:pt x="211" y="11"/>
                    </a:cubicBezTo>
                    <a:cubicBezTo>
                      <a:pt x="212" y="11"/>
                      <a:pt x="212" y="11"/>
                      <a:pt x="212" y="11"/>
                    </a:cubicBezTo>
                    <a:cubicBezTo>
                      <a:pt x="213" y="11"/>
                      <a:pt x="213" y="11"/>
                      <a:pt x="214" y="11"/>
                    </a:cubicBezTo>
                    <a:cubicBezTo>
                      <a:pt x="214" y="11"/>
                      <a:pt x="214" y="11"/>
                      <a:pt x="214" y="11"/>
                    </a:cubicBezTo>
                    <a:cubicBezTo>
                      <a:pt x="214" y="11"/>
                      <a:pt x="214" y="10"/>
                      <a:pt x="214" y="10"/>
                    </a:cubicBezTo>
                    <a:cubicBezTo>
                      <a:pt x="214" y="10"/>
                      <a:pt x="213" y="10"/>
                      <a:pt x="212" y="10"/>
                    </a:cubicBezTo>
                    <a:cubicBezTo>
                      <a:pt x="212" y="10"/>
                      <a:pt x="211" y="10"/>
                      <a:pt x="211" y="10"/>
                    </a:cubicBezTo>
                    <a:cubicBezTo>
                      <a:pt x="211" y="10"/>
                      <a:pt x="211" y="10"/>
                      <a:pt x="211" y="10"/>
                    </a:cubicBezTo>
                    <a:cubicBezTo>
                      <a:pt x="210" y="10"/>
                      <a:pt x="210" y="10"/>
                      <a:pt x="209" y="11"/>
                    </a:cubicBezTo>
                    <a:cubicBezTo>
                      <a:pt x="209" y="11"/>
                      <a:pt x="209" y="11"/>
                      <a:pt x="209" y="11"/>
                    </a:cubicBezTo>
                    <a:cubicBezTo>
                      <a:pt x="209" y="11"/>
                      <a:pt x="209" y="11"/>
                      <a:pt x="209" y="11"/>
                    </a:cubicBezTo>
                    <a:cubicBezTo>
                      <a:pt x="209" y="10"/>
                      <a:pt x="209" y="11"/>
                      <a:pt x="209" y="11"/>
                    </a:cubicBezTo>
                    <a:cubicBezTo>
                      <a:pt x="209" y="11"/>
                      <a:pt x="209" y="11"/>
                      <a:pt x="209" y="11"/>
                    </a:cubicBezTo>
                    <a:cubicBezTo>
                      <a:pt x="209" y="11"/>
                      <a:pt x="209" y="11"/>
                      <a:pt x="209" y="11"/>
                    </a:cubicBezTo>
                    <a:cubicBezTo>
                      <a:pt x="209" y="11"/>
                      <a:pt x="209" y="11"/>
                      <a:pt x="209" y="11"/>
                    </a:cubicBezTo>
                    <a:cubicBezTo>
                      <a:pt x="208" y="11"/>
                      <a:pt x="206" y="11"/>
                      <a:pt x="204" y="11"/>
                    </a:cubicBezTo>
                    <a:cubicBezTo>
                      <a:pt x="202" y="11"/>
                      <a:pt x="200" y="11"/>
                      <a:pt x="199" y="11"/>
                    </a:cubicBezTo>
                    <a:cubicBezTo>
                      <a:pt x="199" y="11"/>
                      <a:pt x="199" y="11"/>
                      <a:pt x="199" y="10"/>
                    </a:cubicBezTo>
                    <a:cubicBezTo>
                      <a:pt x="199" y="10"/>
                      <a:pt x="199" y="10"/>
                      <a:pt x="199" y="9"/>
                    </a:cubicBezTo>
                    <a:cubicBezTo>
                      <a:pt x="200" y="9"/>
                      <a:pt x="200" y="9"/>
                      <a:pt x="201" y="9"/>
                    </a:cubicBezTo>
                    <a:cubicBezTo>
                      <a:pt x="201" y="9"/>
                      <a:pt x="201" y="9"/>
                      <a:pt x="201" y="9"/>
                    </a:cubicBezTo>
                    <a:cubicBezTo>
                      <a:pt x="205" y="9"/>
                      <a:pt x="207" y="8"/>
                      <a:pt x="210" y="9"/>
                    </a:cubicBezTo>
                    <a:cubicBezTo>
                      <a:pt x="211" y="8"/>
                      <a:pt x="213" y="10"/>
                      <a:pt x="213" y="9"/>
                    </a:cubicBezTo>
                    <a:cubicBezTo>
                      <a:pt x="213" y="8"/>
                      <a:pt x="212" y="8"/>
                      <a:pt x="211" y="8"/>
                    </a:cubicBezTo>
                    <a:cubicBezTo>
                      <a:pt x="212" y="7"/>
                      <a:pt x="212" y="8"/>
                      <a:pt x="212" y="7"/>
                    </a:cubicBezTo>
                    <a:cubicBezTo>
                      <a:pt x="212" y="7"/>
                      <a:pt x="211" y="7"/>
                      <a:pt x="211" y="7"/>
                    </a:cubicBezTo>
                    <a:cubicBezTo>
                      <a:pt x="211" y="6"/>
                      <a:pt x="210" y="6"/>
                      <a:pt x="211" y="5"/>
                    </a:cubicBezTo>
                    <a:cubicBezTo>
                      <a:pt x="210" y="5"/>
                      <a:pt x="210" y="4"/>
                      <a:pt x="209" y="4"/>
                    </a:cubicBezTo>
                    <a:cubicBezTo>
                      <a:pt x="209" y="4"/>
                      <a:pt x="209" y="5"/>
                      <a:pt x="209" y="5"/>
                    </a:cubicBezTo>
                    <a:cubicBezTo>
                      <a:pt x="208" y="5"/>
                      <a:pt x="207" y="5"/>
                      <a:pt x="207" y="5"/>
                    </a:cubicBezTo>
                    <a:cubicBezTo>
                      <a:pt x="208" y="5"/>
                      <a:pt x="208" y="5"/>
                      <a:pt x="208" y="6"/>
                    </a:cubicBezTo>
                    <a:cubicBezTo>
                      <a:pt x="207" y="6"/>
                      <a:pt x="205" y="6"/>
                      <a:pt x="204" y="6"/>
                    </a:cubicBezTo>
                    <a:cubicBezTo>
                      <a:pt x="203" y="6"/>
                      <a:pt x="202" y="6"/>
                      <a:pt x="202" y="6"/>
                    </a:cubicBezTo>
                    <a:cubicBezTo>
                      <a:pt x="202" y="6"/>
                      <a:pt x="202" y="6"/>
                      <a:pt x="202" y="6"/>
                    </a:cubicBezTo>
                    <a:cubicBezTo>
                      <a:pt x="202" y="6"/>
                      <a:pt x="202" y="6"/>
                      <a:pt x="202" y="6"/>
                    </a:cubicBezTo>
                    <a:cubicBezTo>
                      <a:pt x="202" y="6"/>
                      <a:pt x="202" y="6"/>
                      <a:pt x="202" y="6"/>
                    </a:cubicBezTo>
                    <a:cubicBezTo>
                      <a:pt x="201" y="6"/>
                      <a:pt x="200" y="6"/>
                      <a:pt x="200" y="6"/>
                    </a:cubicBezTo>
                    <a:cubicBezTo>
                      <a:pt x="199" y="6"/>
                      <a:pt x="198" y="6"/>
                      <a:pt x="198" y="6"/>
                    </a:cubicBezTo>
                    <a:cubicBezTo>
                      <a:pt x="198" y="6"/>
                      <a:pt x="198" y="6"/>
                      <a:pt x="198" y="6"/>
                    </a:cubicBezTo>
                    <a:cubicBezTo>
                      <a:pt x="197" y="5"/>
                      <a:pt x="196" y="5"/>
                      <a:pt x="195" y="6"/>
                    </a:cubicBezTo>
                    <a:cubicBezTo>
                      <a:pt x="195" y="6"/>
                      <a:pt x="195" y="6"/>
                      <a:pt x="195" y="6"/>
                    </a:cubicBezTo>
                    <a:cubicBezTo>
                      <a:pt x="194" y="5"/>
                      <a:pt x="193" y="6"/>
                      <a:pt x="193" y="5"/>
                    </a:cubicBezTo>
                    <a:cubicBezTo>
                      <a:pt x="189" y="5"/>
                      <a:pt x="184" y="5"/>
                      <a:pt x="179" y="4"/>
                    </a:cubicBezTo>
                    <a:cubicBezTo>
                      <a:pt x="179" y="4"/>
                      <a:pt x="179" y="4"/>
                      <a:pt x="179" y="4"/>
                    </a:cubicBezTo>
                    <a:cubicBezTo>
                      <a:pt x="179" y="4"/>
                      <a:pt x="179" y="4"/>
                      <a:pt x="179" y="4"/>
                    </a:cubicBezTo>
                    <a:cubicBezTo>
                      <a:pt x="179" y="4"/>
                      <a:pt x="179" y="4"/>
                      <a:pt x="179" y="4"/>
                    </a:cubicBezTo>
                    <a:cubicBezTo>
                      <a:pt x="178" y="4"/>
                      <a:pt x="177" y="4"/>
                      <a:pt x="176" y="4"/>
                    </a:cubicBezTo>
                    <a:cubicBezTo>
                      <a:pt x="176" y="4"/>
                      <a:pt x="176" y="4"/>
                      <a:pt x="176" y="4"/>
                    </a:cubicBezTo>
                    <a:cubicBezTo>
                      <a:pt x="175" y="4"/>
                      <a:pt x="174" y="4"/>
                      <a:pt x="174" y="4"/>
                    </a:cubicBezTo>
                    <a:cubicBezTo>
                      <a:pt x="174" y="4"/>
                      <a:pt x="174" y="4"/>
                      <a:pt x="174" y="4"/>
                    </a:cubicBezTo>
                    <a:cubicBezTo>
                      <a:pt x="174" y="4"/>
                      <a:pt x="173" y="4"/>
                      <a:pt x="173" y="4"/>
                    </a:cubicBezTo>
                    <a:cubicBezTo>
                      <a:pt x="173" y="4"/>
                      <a:pt x="173" y="4"/>
                      <a:pt x="173" y="4"/>
                    </a:cubicBezTo>
                    <a:cubicBezTo>
                      <a:pt x="173" y="4"/>
                      <a:pt x="173" y="4"/>
                      <a:pt x="173" y="4"/>
                    </a:cubicBezTo>
                    <a:cubicBezTo>
                      <a:pt x="170" y="4"/>
                      <a:pt x="169" y="4"/>
                      <a:pt x="167" y="4"/>
                    </a:cubicBezTo>
                    <a:cubicBezTo>
                      <a:pt x="167" y="4"/>
                      <a:pt x="166" y="4"/>
                      <a:pt x="166" y="4"/>
                    </a:cubicBezTo>
                    <a:cubicBezTo>
                      <a:pt x="166" y="4"/>
                      <a:pt x="166" y="4"/>
                      <a:pt x="166" y="4"/>
                    </a:cubicBezTo>
                    <a:cubicBezTo>
                      <a:pt x="166" y="4"/>
                      <a:pt x="166" y="4"/>
                      <a:pt x="166" y="4"/>
                    </a:cubicBezTo>
                    <a:cubicBezTo>
                      <a:pt x="166" y="4"/>
                      <a:pt x="166" y="4"/>
                      <a:pt x="166" y="4"/>
                    </a:cubicBezTo>
                    <a:cubicBezTo>
                      <a:pt x="165" y="4"/>
                      <a:pt x="164" y="4"/>
                      <a:pt x="163" y="4"/>
                    </a:cubicBezTo>
                    <a:cubicBezTo>
                      <a:pt x="163" y="4"/>
                      <a:pt x="163" y="4"/>
                      <a:pt x="162" y="4"/>
                    </a:cubicBezTo>
                    <a:cubicBezTo>
                      <a:pt x="162" y="4"/>
                      <a:pt x="162" y="4"/>
                      <a:pt x="162" y="4"/>
                    </a:cubicBezTo>
                    <a:cubicBezTo>
                      <a:pt x="162" y="4"/>
                      <a:pt x="162" y="4"/>
                      <a:pt x="162" y="4"/>
                    </a:cubicBezTo>
                    <a:cubicBezTo>
                      <a:pt x="161" y="3"/>
                      <a:pt x="160" y="3"/>
                      <a:pt x="159" y="3"/>
                    </a:cubicBezTo>
                    <a:cubicBezTo>
                      <a:pt x="159" y="3"/>
                      <a:pt x="159" y="3"/>
                      <a:pt x="159" y="3"/>
                    </a:cubicBezTo>
                    <a:cubicBezTo>
                      <a:pt x="159" y="3"/>
                      <a:pt x="159" y="3"/>
                      <a:pt x="158" y="3"/>
                    </a:cubicBezTo>
                    <a:cubicBezTo>
                      <a:pt x="158" y="3"/>
                      <a:pt x="158" y="3"/>
                      <a:pt x="158" y="3"/>
                    </a:cubicBezTo>
                    <a:cubicBezTo>
                      <a:pt x="158" y="3"/>
                      <a:pt x="158" y="3"/>
                      <a:pt x="158" y="3"/>
                    </a:cubicBezTo>
                    <a:cubicBezTo>
                      <a:pt x="158" y="3"/>
                      <a:pt x="158" y="3"/>
                      <a:pt x="158" y="3"/>
                    </a:cubicBezTo>
                    <a:cubicBezTo>
                      <a:pt x="158" y="3"/>
                      <a:pt x="158" y="3"/>
                      <a:pt x="158" y="3"/>
                    </a:cubicBezTo>
                    <a:cubicBezTo>
                      <a:pt x="158" y="3"/>
                      <a:pt x="158" y="3"/>
                      <a:pt x="158" y="3"/>
                    </a:cubicBezTo>
                    <a:cubicBezTo>
                      <a:pt x="158" y="3"/>
                      <a:pt x="158" y="3"/>
                      <a:pt x="158" y="3"/>
                    </a:cubicBezTo>
                    <a:cubicBezTo>
                      <a:pt x="157" y="3"/>
                      <a:pt x="156" y="3"/>
                      <a:pt x="156" y="3"/>
                    </a:cubicBezTo>
                    <a:cubicBezTo>
                      <a:pt x="156" y="3"/>
                      <a:pt x="156" y="3"/>
                      <a:pt x="156" y="3"/>
                    </a:cubicBezTo>
                    <a:cubicBezTo>
                      <a:pt x="155" y="3"/>
                      <a:pt x="155" y="3"/>
                      <a:pt x="155" y="3"/>
                    </a:cubicBezTo>
                    <a:cubicBezTo>
                      <a:pt x="155" y="3"/>
                      <a:pt x="154" y="3"/>
                      <a:pt x="154" y="3"/>
                    </a:cubicBezTo>
                    <a:cubicBezTo>
                      <a:pt x="154" y="3"/>
                      <a:pt x="154" y="3"/>
                      <a:pt x="154" y="3"/>
                    </a:cubicBezTo>
                    <a:cubicBezTo>
                      <a:pt x="153" y="3"/>
                      <a:pt x="153" y="3"/>
                      <a:pt x="152" y="3"/>
                    </a:cubicBezTo>
                    <a:cubicBezTo>
                      <a:pt x="152" y="3"/>
                      <a:pt x="152" y="3"/>
                      <a:pt x="152" y="3"/>
                    </a:cubicBezTo>
                    <a:cubicBezTo>
                      <a:pt x="152" y="3"/>
                      <a:pt x="152" y="3"/>
                      <a:pt x="152" y="3"/>
                    </a:cubicBezTo>
                    <a:cubicBezTo>
                      <a:pt x="152" y="3"/>
                      <a:pt x="152" y="3"/>
                      <a:pt x="152" y="3"/>
                    </a:cubicBezTo>
                    <a:cubicBezTo>
                      <a:pt x="152" y="3"/>
                      <a:pt x="152" y="3"/>
                      <a:pt x="151" y="3"/>
                    </a:cubicBezTo>
                    <a:cubicBezTo>
                      <a:pt x="149" y="3"/>
                      <a:pt x="146" y="3"/>
                      <a:pt x="143" y="2"/>
                    </a:cubicBezTo>
                    <a:cubicBezTo>
                      <a:pt x="141" y="2"/>
                      <a:pt x="139" y="2"/>
                      <a:pt x="137" y="2"/>
                    </a:cubicBezTo>
                    <a:cubicBezTo>
                      <a:pt x="137" y="2"/>
                      <a:pt x="137" y="2"/>
                      <a:pt x="137" y="2"/>
                    </a:cubicBezTo>
                    <a:cubicBezTo>
                      <a:pt x="137" y="2"/>
                      <a:pt x="137" y="2"/>
                      <a:pt x="137" y="2"/>
                    </a:cubicBezTo>
                    <a:cubicBezTo>
                      <a:pt x="137" y="2"/>
                      <a:pt x="137" y="2"/>
                      <a:pt x="137" y="2"/>
                    </a:cubicBezTo>
                    <a:cubicBezTo>
                      <a:pt x="139" y="2"/>
                      <a:pt x="141" y="3"/>
                      <a:pt x="143" y="3"/>
                    </a:cubicBezTo>
                    <a:cubicBezTo>
                      <a:pt x="146" y="3"/>
                      <a:pt x="149" y="3"/>
                      <a:pt x="151" y="3"/>
                    </a:cubicBezTo>
                    <a:cubicBezTo>
                      <a:pt x="151" y="3"/>
                      <a:pt x="151" y="3"/>
                      <a:pt x="151" y="3"/>
                    </a:cubicBezTo>
                    <a:cubicBezTo>
                      <a:pt x="151" y="4"/>
                      <a:pt x="151" y="4"/>
                      <a:pt x="151" y="4"/>
                    </a:cubicBezTo>
                    <a:cubicBezTo>
                      <a:pt x="152" y="4"/>
                      <a:pt x="152" y="4"/>
                      <a:pt x="152" y="4"/>
                    </a:cubicBezTo>
                    <a:cubicBezTo>
                      <a:pt x="152" y="4"/>
                      <a:pt x="152" y="4"/>
                      <a:pt x="152" y="3"/>
                    </a:cubicBezTo>
                    <a:cubicBezTo>
                      <a:pt x="152" y="3"/>
                      <a:pt x="152" y="3"/>
                      <a:pt x="152" y="3"/>
                    </a:cubicBezTo>
                    <a:cubicBezTo>
                      <a:pt x="152" y="3"/>
                      <a:pt x="152" y="3"/>
                      <a:pt x="152" y="3"/>
                    </a:cubicBezTo>
                    <a:cubicBezTo>
                      <a:pt x="153" y="4"/>
                      <a:pt x="153" y="4"/>
                      <a:pt x="154" y="4"/>
                    </a:cubicBezTo>
                    <a:cubicBezTo>
                      <a:pt x="154" y="4"/>
                      <a:pt x="154" y="4"/>
                      <a:pt x="154" y="4"/>
                    </a:cubicBezTo>
                    <a:cubicBezTo>
                      <a:pt x="154" y="4"/>
                      <a:pt x="155" y="4"/>
                      <a:pt x="155" y="4"/>
                    </a:cubicBezTo>
                    <a:cubicBezTo>
                      <a:pt x="155" y="4"/>
                      <a:pt x="155" y="4"/>
                      <a:pt x="156" y="4"/>
                    </a:cubicBezTo>
                    <a:cubicBezTo>
                      <a:pt x="156" y="4"/>
                      <a:pt x="157" y="4"/>
                      <a:pt x="158" y="4"/>
                    </a:cubicBezTo>
                    <a:cubicBezTo>
                      <a:pt x="158" y="4"/>
                      <a:pt x="158" y="4"/>
                      <a:pt x="158" y="4"/>
                    </a:cubicBezTo>
                    <a:cubicBezTo>
                      <a:pt x="158" y="4"/>
                      <a:pt x="158" y="4"/>
                      <a:pt x="159" y="4"/>
                    </a:cubicBezTo>
                    <a:cubicBezTo>
                      <a:pt x="159" y="4"/>
                      <a:pt x="159" y="4"/>
                      <a:pt x="159" y="4"/>
                    </a:cubicBezTo>
                    <a:cubicBezTo>
                      <a:pt x="159" y="4"/>
                      <a:pt x="160" y="4"/>
                      <a:pt x="160" y="4"/>
                    </a:cubicBezTo>
                    <a:cubicBezTo>
                      <a:pt x="160" y="4"/>
                      <a:pt x="160" y="4"/>
                      <a:pt x="160" y="4"/>
                    </a:cubicBezTo>
                    <a:cubicBezTo>
                      <a:pt x="160" y="4"/>
                      <a:pt x="160" y="4"/>
                      <a:pt x="160" y="4"/>
                    </a:cubicBezTo>
                    <a:cubicBezTo>
                      <a:pt x="161" y="4"/>
                      <a:pt x="161" y="4"/>
                      <a:pt x="162" y="4"/>
                    </a:cubicBezTo>
                    <a:cubicBezTo>
                      <a:pt x="162" y="4"/>
                      <a:pt x="162" y="4"/>
                      <a:pt x="162" y="4"/>
                    </a:cubicBezTo>
                    <a:cubicBezTo>
                      <a:pt x="162" y="4"/>
                      <a:pt x="162" y="4"/>
                      <a:pt x="162" y="4"/>
                    </a:cubicBezTo>
                    <a:cubicBezTo>
                      <a:pt x="162" y="4"/>
                      <a:pt x="162" y="4"/>
                      <a:pt x="162" y="4"/>
                    </a:cubicBezTo>
                    <a:cubicBezTo>
                      <a:pt x="162" y="4"/>
                      <a:pt x="162" y="4"/>
                      <a:pt x="162" y="4"/>
                    </a:cubicBezTo>
                    <a:cubicBezTo>
                      <a:pt x="162" y="4"/>
                      <a:pt x="162" y="4"/>
                      <a:pt x="163" y="4"/>
                    </a:cubicBezTo>
                    <a:cubicBezTo>
                      <a:pt x="163" y="4"/>
                      <a:pt x="163" y="4"/>
                      <a:pt x="163" y="4"/>
                    </a:cubicBezTo>
                    <a:cubicBezTo>
                      <a:pt x="163" y="4"/>
                      <a:pt x="163" y="4"/>
                      <a:pt x="163" y="4"/>
                    </a:cubicBezTo>
                    <a:cubicBezTo>
                      <a:pt x="164" y="4"/>
                      <a:pt x="165" y="4"/>
                      <a:pt x="166" y="4"/>
                    </a:cubicBezTo>
                    <a:cubicBezTo>
                      <a:pt x="166" y="4"/>
                      <a:pt x="166" y="4"/>
                      <a:pt x="166" y="4"/>
                    </a:cubicBezTo>
                    <a:cubicBezTo>
                      <a:pt x="166" y="4"/>
                      <a:pt x="166" y="4"/>
                      <a:pt x="166" y="4"/>
                    </a:cubicBezTo>
                    <a:cubicBezTo>
                      <a:pt x="166" y="4"/>
                      <a:pt x="166" y="4"/>
                      <a:pt x="166" y="4"/>
                    </a:cubicBezTo>
                    <a:cubicBezTo>
                      <a:pt x="167" y="4"/>
                      <a:pt x="167" y="4"/>
                      <a:pt x="167" y="4"/>
                    </a:cubicBezTo>
                    <a:cubicBezTo>
                      <a:pt x="167" y="4"/>
                      <a:pt x="167" y="4"/>
                      <a:pt x="167" y="4"/>
                    </a:cubicBezTo>
                    <a:cubicBezTo>
                      <a:pt x="169" y="5"/>
                      <a:pt x="170" y="5"/>
                      <a:pt x="171" y="5"/>
                    </a:cubicBezTo>
                    <a:cubicBezTo>
                      <a:pt x="172" y="5"/>
                      <a:pt x="171" y="5"/>
                      <a:pt x="172" y="5"/>
                    </a:cubicBezTo>
                    <a:cubicBezTo>
                      <a:pt x="172" y="5"/>
                      <a:pt x="172" y="5"/>
                      <a:pt x="172" y="5"/>
                    </a:cubicBezTo>
                    <a:cubicBezTo>
                      <a:pt x="172" y="5"/>
                      <a:pt x="172" y="5"/>
                      <a:pt x="173" y="5"/>
                    </a:cubicBezTo>
                    <a:cubicBezTo>
                      <a:pt x="173" y="5"/>
                      <a:pt x="173" y="5"/>
                      <a:pt x="173" y="5"/>
                    </a:cubicBezTo>
                    <a:cubicBezTo>
                      <a:pt x="173" y="5"/>
                      <a:pt x="174" y="5"/>
                      <a:pt x="174" y="5"/>
                    </a:cubicBezTo>
                    <a:cubicBezTo>
                      <a:pt x="175" y="5"/>
                      <a:pt x="175" y="5"/>
                      <a:pt x="175" y="5"/>
                    </a:cubicBezTo>
                    <a:cubicBezTo>
                      <a:pt x="175" y="5"/>
                      <a:pt x="176" y="5"/>
                      <a:pt x="176" y="5"/>
                    </a:cubicBezTo>
                    <a:cubicBezTo>
                      <a:pt x="176" y="5"/>
                      <a:pt x="176" y="5"/>
                      <a:pt x="177" y="5"/>
                    </a:cubicBezTo>
                    <a:cubicBezTo>
                      <a:pt x="177" y="5"/>
                      <a:pt x="177" y="5"/>
                      <a:pt x="177" y="5"/>
                    </a:cubicBezTo>
                    <a:cubicBezTo>
                      <a:pt x="177" y="5"/>
                      <a:pt x="177" y="5"/>
                      <a:pt x="177" y="5"/>
                    </a:cubicBezTo>
                    <a:cubicBezTo>
                      <a:pt x="177" y="5"/>
                      <a:pt x="178" y="5"/>
                      <a:pt x="178" y="5"/>
                    </a:cubicBezTo>
                    <a:cubicBezTo>
                      <a:pt x="178" y="5"/>
                      <a:pt x="179" y="5"/>
                      <a:pt x="179" y="5"/>
                    </a:cubicBezTo>
                    <a:cubicBezTo>
                      <a:pt x="179" y="5"/>
                      <a:pt x="179" y="5"/>
                      <a:pt x="179" y="5"/>
                    </a:cubicBezTo>
                    <a:cubicBezTo>
                      <a:pt x="179" y="5"/>
                      <a:pt x="179" y="5"/>
                      <a:pt x="179" y="5"/>
                    </a:cubicBezTo>
                    <a:cubicBezTo>
                      <a:pt x="179" y="5"/>
                      <a:pt x="179" y="5"/>
                      <a:pt x="179" y="5"/>
                    </a:cubicBezTo>
                    <a:cubicBezTo>
                      <a:pt x="181" y="5"/>
                      <a:pt x="182" y="6"/>
                      <a:pt x="183" y="5"/>
                    </a:cubicBezTo>
                    <a:cubicBezTo>
                      <a:pt x="183" y="5"/>
                      <a:pt x="183" y="5"/>
                      <a:pt x="183" y="5"/>
                    </a:cubicBezTo>
                    <a:cubicBezTo>
                      <a:pt x="183" y="5"/>
                      <a:pt x="183" y="5"/>
                      <a:pt x="184" y="5"/>
                    </a:cubicBezTo>
                    <a:cubicBezTo>
                      <a:pt x="186" y="6"/>
                      <a:pt x="190" y="5"/>
                      <a:pt x="191" y="6"/>
                    </a:cubicBezTo>
                    <a:cubicBezTo>
                      <a:pt x="191" y="6"/>
                      <a:pt x="192" y="6"/>
                      <a:pt x="192" y="6"/>
                    </a:cubicBezTo>
                    <a:cubicBezTo>
                      <a:pt x="192" y="6"/>
                      <a:pt x="192" y="6"/>
                      <a:pt x="191" y="6"/>
                    </a:cubicBezTo>
                    <a:cubicBezTo>
                      <a:pt x="191" y="6"/>
                      <a:pt x="191" y="6"/>
                      <a:pt x="191" y="6"/>
                    </a:cubicBezTo>
                    <a:cubicBezTo>
                      <a:pt x="191" y="6"/>
                      <a:pt x="191" y="6"/>
                      <a:pt x="191" y="6"/>
                    </a:cubicBezTo>
                    <a:cubicBezTo>
                      <a:pt x="191" y="6"/>
                      <a:pt x="191" y="6"/>
                      <a:pt x="191" y="6"/>
                    </a:cubicBezTo>
                    <a:cubicBezTo>
                      <a:pt x="189" y="6"/>
                      <a:pt x="187" y="6"/>
                      <a:pt x="185" y="6"/>
                    </a:cubicBezTo>
                    <a:cubicBezTo>
                      <a:pt x="185" y="6"/>
                      <a:pt x="184" y="6"/>
                      <a:pt x="184" y="6"/>
                    </a:cubicBezTo>
                    <a:cubicBezTo>
                      <a:pt x="182" y="6"/>
                      <a:pt x="181" y="6"/>
                      <a:pt x="180" y="6"/>
                    </a:cubicBezTo>
                    <a:cubicBezTo>
                      <a:pt x="179" y="6"/>
                      <a:pt x="178" y="5"/>
                      <a:pt x="178" y="5"/>
                    </a:cubicBezTo>
                    <a:cubicBezTo>
                      <a:pt x="177" y="5"/>
                      <a:pt x="177" y="6"/>
                      <a:pt x="177" y="6"/>
                    </a:cubicBezTo>
                    <a:cubicBezTo>
                      <a:pt x="177" y="6"/>
                      <a:pt x="176" y="5"/>
                      <a:pt x="176" y="5"/>
                    </a:cubicBezTo>
                    <a:cubicBezTo>
                      <a:pt x="176" y="5"/>
                      <a:pt x="175" y="5"/>
                      <a:pt x="175" y="6"/>
                    </a:cubicBezTo>
                    <a:cubicBezTo>
                      <a:pt x="174" y="5"/>
                      <a:pt x="173" y="6"/>
                      <a:pt x="173" y="6"/>
                    </a:cubicBezTo>
                    <a:cubicBezTo>
                      <a:pt x="172" y="5"/>
                      <a:pt x="172" y="6"/>
                      <a:pt x="171" y="6"/>
                    </a:cubicBezTo>
                    <a:cubicBezTo>
                      <a:pt x="171" y="6"/>
                      <a:pt x="171" y="5"/>
                      <a:pt x="171" y="5"/>
                    </a:cubicBezTo>
                    <a:cubicBezTo>
                      <a:pt x="171" y="5"/>
                      <a:pt x="170" y="5"/>
                      <a:pt x="170" y="5"/>
                    </a:cubicBezTo>
                    <a:cubicBezTo>
                      <a:pt x="168" y="5"/>
                      <a:pt x="167" y="5"/>
                      <a:pt x="166" y="5"/>
                    </a:cubicBezTo>
                    <a:cubicBezTo>
                      <a:pt x="166" y="5"/>
                      <a:pt x="166" y="5"/>
                      <a:pt x="166" y="5"/>
                    </a:cubicBezTo>
                    <a:cubicBezTo>
                      <a:pt x="165" y="5"/>
                      <a:pt x="164" y="5"/>
                      <a:pt x="163" y="5"/>
                    </a:cubicBezTo>
                    <a:cubicBezTo>
                      <a:pt x="162" y="5"/>
                      <a:pt x="160" y="5"/>
                      <a:pt x="160" y="5"/>
                    </a:cubicBezTo>
                    <a:cubicBezTo>
                      <a:pt x="159" y="5"/>
                      <a:pt x="158" y="5"/>
                      <a:pt x="157" y="5"/>
                    </a:cubicBezTo>
                    <a:cubicBezTo>
                      <a:pt x="156" y="4"/>
                      <a:pt x="155" y="5"/>
                      <a:pt x="155" y="5"/>
                    </a:cubicBezTo>
                    <a:cubicBezTo>
                      <a:pt x="155" y="5"/>
                      <a:pt x="154" y="4"/>
                      <a:pt x="154" y="4"/>
                    </a:cubicBezTo>
                    <a:cubicBezTo>
                      <a:pt x="154" y="5"/>
                      <a:pt x="153" y="4"/>
                      <a:pt x="153" y="5"/>
                    </a:cubicBezTo>
                    <a:cubicBezTo>
                      <a:pt x="152" y="4"/>
                      <a:pt x="151" y="4"/>
                      <a:pt x="150" y="4"/>
                    </a:cubicBezTo>
                    <a:cubicBezTo>
                      <a:pt x="150" y="4"/>
                      <a:pt x="149" y="4"/>
                      <a:pt x="149" y="4"/>
                    </a:cubicBezTo>
                    <a:cubicBezTo>
                      <a:pt x="149" y="4"/>
                      <a:pt x="149" y="4"/>
                      <a:pt x="149" y="4"/>
                    </a:cubicBezTo>
                    <a:cubicBezTo>
                      <a:pt x="147" y="4"/>
                      <a:pt x="145" y="4"/>
                      <a:pt x="144" y="4"/>
                    </a:cubicBezTo>
                    <a:cubicBezTo>
                      <a:pt x="143" y="4"/>
                      <a:pt x="143" y="4"/>
                      <a:pt x="142" y="4"/>
                    </a:cubicBezTo>
                    <a:cubicBezTo>
                      <a:pt x="141" y="3"/>
                      <a:pt x="140" y="4"/>
                      <a:pt x="139" y="4"/>
                    </a:cubicBezTo>
                    <a:cubicBezTo>
                      <a:pt x="139" y="4"/>
                      <a:pt x="138" y="4"/>
                      <a:pt x="138" y="4"/>
                    </a:cubicBezTo>
                    <a:cubicBezTo>
                      <a:pt x="138" y="4"/>
                      <a:pt x="137" y="4"/>
                      <a:pt x="136" y="4"/>
                    </a:cubicBezTo>
                    <a:cubicBezTo>
                      <a:pt x="136" y="3"/>
                      <a:pt x="136" y="3"/>
                      <a:pt x="136" y="3"/>
                    </a:cubicBezTo>
                    <a:cubicBezTo>
                      <a:pt x="135" y="3"/>
                      <a:pt x="135" y="3"/>
                      <a:pt x="134" y="3"/>
                    </a:cubicBezTo>
                    <a:cubicBezTo>
                      <a:pt x="134" y="4"/>
                      <a:pt x="133" y="3"/>
                      <a:pt x="132" y="3"/>
                    </a:cubicBezTo>
                    <a:cubicBezTo>
                      <a:pt x="132" y="3"/>
                      <a:pt x="131" y="3"/>
                      <a:pt x="131" y="3"/>
                    </a:cubicBezTo>
                    <a:cubicBezTo>
                      <a:pt x="131" y="3"/>
                      <a:pt x="131" y="3"/>
                      <a:pt x="131" y="3"/>
                    </a:cubicBezTo>
                    <a:cubicBezTo>
                      <a:pt x="130" y="3"/>
                      <a:pt x="130" y="3"/>
                      <a:pt x="130" y="3"/>
                    </a:cubicBezTo>
                    <a:cubicBezTo>
                      <a:pt x="130" y="3"/>
                      <a:pt x="130" y="3"/>
                      <a:pt x="129" y="3"/>
                    </a:cubicBezTo>
                    <a:cubicBezTo>
                      <a:pt x="129" y="3"/>
                      <a:pt x="129" y="3"/>
                      <a:pt x="129" y="3"/>
                    </a:cubicBezTo>
                    <a:cubicBezTo>
                      <a:pt x="129" y="3"/>
                      <a:pt x="129" y="3"/>
                      <a:pt x="129" y="3"/>
                    </a:cubicBezTo>
                    <a:cubicBezTo>
                      <a:pt x="128" y="3"/>
                      <a:pt x="127" y="3"/>
                      <a:pt x="126" y="3"/>
                    </a:cubicBezTo>
                    <a:cubicBezTo>
                      <a:pt x="126" y="3"/>
                      <a:pt x="126"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4" y="3"/>
                      <a:pt x="124" y="3"/>
                      <a:pt x="124" y="3"/>
                    </a:cubicBezTo>
                    <a:cubicBezTo>
                      <a:pt x="123" y="3"/>
                      <a:pt x="123" y="3"/>
                      <a:pt x="122" y="3"/>
                    </a:cubicBezTo>
                    <a:cubicBezTo>
                      <a:pt x="122" y="3"/>
                      <a:pt x="121" y="3"/>
                      <a:pt x="121" y="3"/>
                    </a:cubicBezTo>
                    <a:cubicBezTo>
                      <a:pt x="121" y="3"/>
                      <a:pt x="121" y="3"/>
                      <a:pt x="121" y="3"/>
                    </a:cubicBezTo>
                    <a:cubicBezTo>
                      <a:pt x="121" y="3"/>
                      <a:pt x="121" y="3"/>
                      <a:pt x="122" y="3"/>
                    </a:cubicBezTo>
                    <a:cubicBezTo>
                      <a:pt x="122" y="3"/>
                      <a:pt x="122" y="3"/>
                      <a:pt x="122" y="3"/>
                    </a:cubicBezTo>
                    <a:cubicBezTo>
                      <a:pt x="122" y="3"/>
                      <a:pt x="122" y="3"/>
                      <a:pt x="122" y="3"/>
                    </a:cubicBezTo>
                    <a:cubicBezTo>
                      <a:pt x="122" y="3"/>
                      <a:pt x="122" y="3"/>
                      <a:pt x="122" y="3"/>
                    </a:cubicBezTo>
                    <a:cubicBezTo>
                      <a:pt x="122" y="3"/>
                      <a:pt x="122" y="3"/>
                      <a:pt x="122" y="3"/>
                    </a:cubicBezTo>
                    <a:cubicBezTo>
                      <a:pt x="121" y="3"/>
                      <a:pt x="121" y="2"/>
                      <a:pt x="121" y="3"/>
                    </a:cubicBezTo>
                    <a:cubicBezTo>
                      <a:pt x="121" y="2"/>
                      <a:pt x="120" y="2"/>
                      <a:pt x="120" y="2"/>
                    </a:cubicBezTo>
                    <a:cubicBezTo>
                      <a:pt x="120" y="2"/>
                      <a:pt x="120" y="2"/>
                      <a:pt x="119" y="2"/>
                    </a:cubicBezTo>
                    <a:cubicBezTo>
                      <a:pt x="119" y="2"/>
                      <a:pt x="117" y="2"/>
                      <a:pt x="116" y="2"/>
                    </a:cubicBezTo>
                    <a:cubicBezTo>
                      <a:pt x="116" y="2"/>
                      <a:pt x="116" y="2"/>
                      <a:pt x="116" y="2"/>
                    </a:cubicBezTo>
                    <a:cubicBezTo>
                      <a:pt x="116" y="2"/>
                      <a:pt x="115" y="2"/>
                      <a:pt x="115" y="2"/>
                    </a:cubicBezTo>
                    <a:cubicBezTo>
                      <a:pt x="114" y="2"/>
                      <a:pt x="113" y="2"/>
                      <a:pt x="112" y="2"/>
                    </a:cubicBezTo>
                    <a:cubicBezTo>
                      <a:pt x="113" y="2"/>
                      <a:pt x="113" y="2"/>
                      <a:pt x="113" y="2"/>
                    </a:cubicBezTo>
                    <a:cubicBezTo>
                      <a:pt x="112" y="2"/>
                      <a:pt x="112" y="2"/>
                      <a:pt x="111" y="2"/>
                    </a:cubicBezTo>
                    <a:cubicBezTo>
                      <a:pt x="111" y="2"/>
                      <a:pt x="111" y="2"/>
                      <a:pt x="111" y="2"/>
                    </a:cubicBezTo>
                    <a:cubicBezTo>
                      <a:pt x="111" y="2"/>
                      <a:pt x="111" y="2"/>
                      <a:pt x="111" y="2"/>
                    </a:cubicBezTo>
                    <a:cubicBezTo>
                      <a:pt x="111" y="2"/>
                      <a:pt x="111" y="2"/>
                      <a:pt x="111" y="2"/>
                    </a:cubicBezTo>
                    <a:cubicBezTo>
                      <a:pt x="111" y="2"/>
                      <a:pt x="111" y="2"/>
                      <a:pt x="111" y="2"/>
                    </a:cubicBezTo>
                    <a:cubicBezTo>
                      <a:pt x="111" y="2"/>
                      <a:pt x="111" y="2"/>
                      <a:pt x="111" y="2"/>
                    </a:cubicBezTo>
                    <a:cubicBezTo>
                      <a:pt x="111" y="2"/>
                      <a:pt x="111" y="2"/>
                      <a:pt x="111" y="2"/>
                    </a:cubicBezTo>
                    <a:cubicBezTo>
                      <a:pt x="111" y="2"/>
                      <a:pt x="111" y="2"/>
                      <a:pt x="111" y="2"/>
                    </a:cubicBezTo>
                    <a:cubicBezTo>
                      <a:pt x="111" y="2"/>
                      <a:pt x="111" y="2"/>
                      <a:pt x="111" y="2"/>
                    </a:cubicBezTo>
                    <a:cubicBezTo>
                      <a:pt x="112" y="2"/>
                      <a:pt x="112" y="3"/>
                      <a:pt x="113" y="2"/>
                    </a:cubicBezTo>
                    <a:cubicBezTo>
                      <a:pt x="113" y="2"/>
                      <a:pt x="114" y="2"/>
                      <a:pt x="115" y="2"/>
                    </a:cubicBezTo>
                    <a:cubicBezTo>
                      <a:pt x="115" y="2"/>
                      <a:pt x="116" y="2"/>
                      <a:pt x="116" y="2"/>
                    </a:cubicBezTo>
                    <a:cubicBezTo>
                      <a:pt x="116" y="2"/>
                      <a:pt x="116" y="2"/>
                      <a:pt x="116" y="2"/>
                    </a:cubicBezTo>
                    <a:cubicBezTo>
                      <a:pt x="117" y="3"/>
                      <a:pt x="119" y="2"/>
                      <a:pt x="119" y="3"/>
                    </a:cubicBezTo>
                    <a:cubicBezTo>
                      <a:pt x="119" y="3"/>
                      <a:pt x="119" y="3"/>
                      <a:pt x="119" y="3"/>
                    </a:cubicBezTo>
                    <a:cubicBezTo>
                      <a:pt x="120" y="3"/>
                      <a:pt x="120" y="3"/>
                      <a:pt x="120" y="3"/>
                    </a:cubicBezTo>
                    <a:cubicBezTo>
                      <a:pt x="120" y="3"/>
                      <a:pt x="120" y="3"/>
                      <a:pt x="121" y="3"/>
                    </a:cubicBezTo>
                    <a:cubicBezTo>
                      <a:pt x="121" y="3"/>
                      <a:pt x="121" y="3"/>
                      <a:pt x="121" y="3"/>
                    </a:cubicBezTo>
                    <a:cubicBezTo>
                      <a:pt x="120" y="3"/>
                      <a:pt x="120" y="3"/>
                      <a:pt x="119" y="3"/>
                    </a:cubicBezTo>
                    <a:cubicBezTo>
                      <a:pt x="119" y="3"/>
                      <a:pt x="119" y="3"/>
                      <a:pt x="119" y="3"/>
                    </a:cubicBezTo>
                    <a:cubicBezTo>
                      <a:pt x="119" y="3"/>
                      <a:pt x="119" y="3"/>
                      <a:pt x="119" y="3"/>
                    </a:cubicBezTo>
                    <a:cubicBezTo>
                      <a:pt x="119" y="3"/>
                      <a:pt x="119" y="3"/>
                      <a:pt x="119" y="3"/>
                    </a:cubicBezTo>
                    <a:cubicBezTo>
                      <a:pt x="120" y="3"/>
                      <a:pt x="120" y="3"/>
                      <a:pt x="121" y="3"/>
                    </a:cubicBezTo>
                    <a:cubicBezTo>
                      <a:pt x="121" y="3"/>
                      <a:pt x="122" y="3"/>
                      <a:pt x="122" y="3"/>
                    </a:cubicBezTo>
                    <a:cubicBezTo>
                      <a:pt x="123" y="3"/>
                      <a:pt x="123" y="3"/>
                      <a:pt x="124" y="3"/>
                    </a:cubicBezTo>
                    <a:cubicBezTo>
                      <a:pt x="123" y="4"/>
                      <a:pt x="121" y="3"/>
                      <a:pt x="120" y="3"/>
                    </a:cubicBezTo>
                    <a:cubicBezTo>
                      <a:pt x="120" y="3"/>
                      <a:pt x="120" y="3"/>
                      <a:pt x="120" y="3"/>
                    </a:cubicBezTo>
                    <a:cubicBezTo>
                      <a:pt x="120" y="3"/>
                      <a:pt x="119" y="3"/>
                      <a:pt x="119" y="3"/>
                    </a:cubicBezTo>
                    <a:cubicBezTo>
                      <a:pt x="119" y="3"/>
                      <a:pt x="119" y="3"/>
                      <a:pt x="119" y="3"/>
                    </a:cubicBezTo>
                    <a:cubicBezTo>
                      <a:pt x="119" y="3"/>
                      <a:pt x="119" y="3"/>
                      <a:pt x="119" y="3"/>
                    </a:cubicBezTo>
                    <a:cubicBezTo>
                      <a:pt x="119" y="3"/>
                      <a:pt x="119" y="3"/>
                      <a:pt x="119" y="3"/>
                    </a:cubicBezTo>
                    <a:cubicBezTo>
                      <a:pt x="119" y="3"/>
                      <a:pt x="119" y="3"/>
                      <a:pt x="119" y="3"/>
                    </a:cubicBezTo>
                    <a:cubicBezTo>
                      <a:pt x="118" y="3"/>
                      <a:pt x="117" y="3"/>
                      <a:pt x="117" y="3"/>
                    </a:cubicBezTo>
                    <a:cubicBezTo>
                      <a:pt x="117" y="3"/>
                      <a:pt x="117" y="3"/>
                      <a:pt x="117" y="3"/>
                    </a:cubicBezTo>
                    <a:cubicBezTo>
                      <a:pt x="117" y="3"/>
                      <a:pt x="117" y="3"/>
                      <a:pt x="116" y="3"/>
                    </a:cubicBezTo>
                    <a:cubicBezTo>
                      <a:pt x="116" y="3"/>
                      <a:pt x="116" y="3"/>
                      <a:pt x="116" y="3"/>
                    </a:cubicBezTo>
                    <a:cubicBezTo>
                      <a:pt x="116" y="3"/>
                      <a:pt x="116" y="3"/>
                      <a:pt x="116" y="3"/>
                    </a:cubicBezTo>
                    <a:cubicBezTo>
                      <a:pt x="116" y="3"/>
                      <a:pt x="116" y="3"/>
                      <a:pt x="116" y="3"/>
                    </a:cubicBezTo>
                    <a:cubicBezTo>
                      <a:pt x="116" y="3"/>
                      <a:pt x="116" y="3"/>
                      <a:pt x="116" y="3"/>
                    </a:cubicBezTo>
                    <a:cubicBezTo>
                      <a:pt x="116" y="3"/>
                      <a:pt x="116" y="3"/>
                      <a:pt x="116" y="3"/>
                    </a:cubicBezTo>
                    <a:cubicBezTo>
                      <a:pt x="117" y="3"/>
                      <a:pt x="117" y="3"/>
                      <a:pt x="117" y="3"/>
                    </a:cubicBezTo>
                    <a:cubicBezTo>
                      <a:pt x="117" y="3"/>
                      <a:pt x="117" y="3"/>
                      <a:pt x="117" y="4"/>
                    </a:cubicBezTo>
                    <a:cubicBezTo>
                      <a:pt x="115" y="3"/>
                      <a:pt x="112" y="4"/>
                      <a:pt x="111" y="3"/>
                    </a:cubicBezTo>
                    <a:cubicBezTo>
                      <a:pt x="111" y="3"/>
                      <a:pt x="111" y="3"/>
                      <a:pt x="111" y="3"/>
                    </a:cubicBezTo>
                    <a:cubicBezTo>
                      <a:pt x="111" y="3"/>
                      <a:pt x="111" y="3"/>
                      <a:pt x="111" y="3"/>
                    </a:cubicBezTo>
                    <a:cubicBezTo>
                      <a:pt x="111" y="3"/>
                      <a:pt x="111" y="3"/>
                      <a:pt x="111" y="3"/>
                    </a:cubicBezTo>
                    <a:cubicBezTo>
                      <a:pt x="111" y="3"/>
                      <a:pt x="111" y="3"/>
                      <a:pt x="111" y="3"/>
                    </a:cubicBezTo>
                    <a:cubicBezTo>
                      <a:pt x="111" y="3"/>
                      <a:pt x="111" y="3"/>
                      <a:pt x="111" y="3"/>
                    </a:cubicBezTo>
                    <a:cubicBezTo>
                      <a:pt x="111" y="3"/>
                      <a:pt x="111" y="3"/>
                      <a:pt x="111" y="3"/>
                    </a:cubicBezTo>
                    <a:cubicBezTo>
                      <a:pt x="111" y="3"/>
                      <a:pt x="111" y="3"/>
                      <a:pt x="111" y="3"/>
                    </a:cubicBezTo>
                    <a:cubicBezTo>
                      <a:pt x="111" y="3"/>
                      <a:pt x="110" y="3"/>
                      <a:pt x="110" y="3"/>
                    </a:cubicBezTo>
                    <a:cubicBezTo>
                      <a:pt x="110" y="3"/>
                      <a:pt x="110" y="3"/>
                      <a:pt x="110" y="3"/>
                    </a:cubicBezTo>
                    <a:cubicBezTo>
                      <a:pt x="110" y="3"/>
                      <a:pt x="110" y="3"/>
                      <a:pt x="110" y="3"/>
                    </a:cubicBezTo>
                    <a:cubicBezTo>
                      <a:pt x="110" y="3"/>
                      <a:pt x="110" y="3"/>
                      <a:pt x="110" y="3"/>
                    </a:cubicBezTo>
                    <a:cubicBezTo>
                      <a:pt x="110" y="3"/>
                      <a:pt x="110" y="3"/>
                      <a:pt x="110" y="3"/>
                    </a:cubicBezTo>
                    <a:cubicBezTo>
                      <a:pt x="110" y="3"/>
                      <a:pt x="110" y="3"/>
                      <a:pt x="110" y="3"/>
                    </a:cubicBezTo>
                    <a:cubicBezTo>
                      <a:pt x="110" y="3"/>
                      <a:pt x="110" y="3"/>
                      <a:pt x="110" y="3"/>
                    </a:cubicBezTo>
                    <a:cubicBezTo>
                      <a:pt x="109" y="3"/>
                      <a:pt x="109" y="3"/>
                      <a:pt x="109" y="3"/>
                    </a:cubicBezTo>
                    <a:cubicBezTo>
                      <a:pt x="109" y="3"/>
                      <a:pt x="108" y="3"/>
                      <a:pt x="108" y="2"/>
                    </a:cubicBezTo>
                    <a:cubicBezTo>
                      <a:pt x="108" y="3"/>
                      <a:pt x="108" y="2"/>
                      <a:pt x="107" y="2"/>
                    </a:cubicBezTo>
                    <a:cubicBezTo>
                      <a:pt x="107" y="2"/>
                      <a:pt x="106" y="3"/>
                      <a:pt x="106" y="2"/>
                    </a:cubicBezTo>
                    <a:cubicBezTo>
                      <a:pt x="104" y="3"/>
                      <a:pt x="104" y="2"/>
                      <a:pt x="102" y="2"/>
                    </a:cubicBezTo>
                    <a:cubicBezTo>
                      <a:pt x="102" y="2"/>
                      <a:pt x="102" y="2"/>
                      <a:pt x="102" y="2"/>
                    </a:cubicBezTo>
                    <a:cubicBezTo>
                      <a:pt x="102" y="2"/>
                      <a:pt x="102" y="2"/>
                      <a:pt x="102" y="2"/>
                    </a:cubicBezTo>
                    <a:cubicBezTo>
                      <a:pt x="102" y="2"/>
                      <a:pt x="101" y="2"/>
                      <a:pt x="101" y="2"/>
                    </a:cubicBezTo>
                    <a:cubicBezTo>
                      <a:pt x="101" y="2"/>
                      <a:pt x="101" y="2"/>
                      <a:pt x="101" y="2"/>
                    </a:cubicBezTo>
                    <a:cubicBezTo>
                      <a:pt x="101" y="2"/>
                      <a:pt x="101" y="2"/>
                      <a:pt x="101" y="2"/>
                    </a:cubicBezTo>
                    <a:cubicBezTo>
                      <a:pt x="100" y="2"/>
                      <a:pt x="100" y="2"/>
                      <a:pt x="99" y="2"/>
                    </a:cubicBezTo>
                    <a:cubicBezTo>
                      <a:pt x="99" y="2"/>
                      <a:pt x="99" y="2"/>
                      <a:pt x="99" y="2"/>
                    </a:cubicBezTo>
                    <a:cubicBezTo>
                      <a:pt x="98" y="2"/>
                      <a:pt x="98" y="2"/>
                      <a:pt x="98" y="2"/>
                    </a:cubicBezTo>
                    <a:cubicBezTo>
                      <a:pt x="98" y="2"/>
                      <a:pt x="98" y="2"/>
                      <a:pt x="97" y="2"/>
                    </a:cubicBezTo>
                    <a:cubicBezTo>
                      <a:pt x="97" y="2"/>
                      <a:pt x="97" y="1"/>
                      <a:pt x="97" y="2"/>
                    </a:cubicBezTo>
                    <a:cubicBezTo>
                      <a:pt x="97" y="2"/>
                      <a:pt x="97" y="2"/>
                      <a:pt x="97" y="2"/>
                    </a:cubicBezTo>
                    <a:cubicBezTo>
                      <a:pt x="96" y="2"/>
                      <a:pt x="94" y="2"/>
                      <a:pt x="93" y="2"/>
                    </a:cubicBezTo>
                    <a:cubicBezTo>
                      <a:pt x="92" y="1"/>
                      <a:pt x="91" y="1"/>
                      <a:pt x="90" y="1"/>
                    </a:cubicBezTo>
                    <a:cubicBezTo>
                      <a:pt x="90" y="1"/>
                      <a:pt x="90" y="1"/>
                      <a:pt x="90" y="1"/>
                    </a:cubicBezTo>
                    <a:cubicBezTo>
                      <a:pt x="90" y="1"/>
                      <a:pt x="90" y="1"/>
                      <a:pt x="90" y="1"/>
                    </a:cubicBezTo>
                    <a:cubicBezTo>
                      <a:pt x="90" y="1"/>
                      <a:pt x="90" y="1"/>
                      <a:pt x="90" y="1"/>
                    </a:cubicBezTo>
                    <a:cubicBezTo>
                      <a:pt x="90" y="1"/>
                      <a:pt x="90" y="1"/>
                      <a:pt x="90" y="1"/>
                    </a:cubicBezTo>
                    <a:cubicBezTo>
                      <a:pt x="89" y="1"/>
                      <a:pt x="88" y="1"/>
                      <a:pt x="87" y="1"/>
                    </a:cubicBezTo>
                    <a:cubicBezTo>
                      <a:pt x="85" y="1"/>
                      <a:pt x="84" y="1"/>
                      <a:pt x="82" y="1"/>
                    </a:cubicBezTo>
                    <a:cubicBezTo>
                      <a:pt x="82" y="1"/>
                      <a:pt x="82" y="1"/>
                      <a:pt x="82" y="1"/>
                    </a:cubicBezTo>
                    <a:cubicBezTo>
                      <a:pt x="82" y="1"/>
                      <a:pt x="82" y="1"/>
                      <a:pt x="82" y="1"/>
                    </a:cubicBezTo>
                    <a:cubicBezTo>
                      <a:pt x="82" y="1"/>
                      <a:pt x="82" y="1"/>
                      <a:pt x="82" y="1"/>
                    </a:cubicBezTo>
                    <a:cubicBezTo>
                      <a:pt x="84" y="1"/>
                      <a:pt x="85" y="1"/>
                      <a:pt x="87" y="1"/>
                    </a:cubicBezTo>
                    <a:cubicBezTo>
                      <a:pt x="88" y="1"/>
                      <a:pt x="89" y="2"/>
                      <a:pt x="90" y="2"/>
                    </a:cubicBezTo>
                    <a:cubicBezTo>
                      <a:pt x="90" y="2"/>
                      <a:pt x="90" y="2"/>
                      <a:pt x="90" y="2"/>
                    </a:cubicBezTo>
                    <a:cubicBezTo>
                      <a:pt x="91" y="2"/>
                      <a:pt x="92" y="2"/>
                      <a:pt x="93" y="2"/>
                    </a:cubicBezTo>
                    <a:cubicBezTo>
                      <a:pt x="94" y="2"/>
                      <a:pt x="96" y="2"/>
                      <a:pt x="97" y="2"/>
                    </a:cubicBezTo>
                    <a:cubicBezTo>
                      <a:pt x="97" y="2"/>
                      <a:pt x="97" y="2"/>
                      <a:pt x="97" y="2"/>
                    </a:cubicBezTo>
                    <a:cubicBezTo>
                      <a:pt x="102" y="3"/>
                      <a:pt x="106" y="3"/>
                      <a:pt x="110" y="4"/>
                    </a:cubicBezTo>
                    <a:cubicBezTo>
                      <a:pt x="112" y="4"/>
                      <a:pt x="114" y="4"/>
                      <a:pt x="117" y="4"/>
                    </a:cubicBezTo>
                    <a:cubicBezTo>
                      <a:pt x="117" y="4"/>
                      <a:pt x="117" y="4"/>
                      <a:pt x="118" y="4"/>
                    </a:cubicBezTo>
                    <a:cubicBezTo>
                      <a:pt x="123" y="5"/>
                      <a:pt x="127" y="5"/>
                      <a:pt x="133" y="6"/>
                    </a:cubicBezTo>
                    <a:cubicBezTo>
                      <a:pt x="133" y="6"/>
                      <a:pt x="133" y="6"/>
                      <a:pt x="133" y="6"/>
                    </a:cubicBezTo>
                    <a:cubicBezTo>
                      <a:pt x="133" y="6"/>
                      <a:pt x="134" y="6"/>
                      <a:pt x="134" y="6"/>
                    </a:cubicBezTo>
                    <a:cubicBezTo>
                      <a:pt x="132" y="6"/>
                      <a:pt x="131" y="6"/>
                      <a:pt x="130" y="6"/>
                    </a:cubicBezTo>
                    <a:cubicBezTo>
                      <a:pt x="130" y="6"/>
                      <a:pt x="129" y="6"/>
                      <a:pt x="129" y="6"/>
                    </a:cubicBezTo>
                    <a:cubicBezTo>
                      <a:pt x="129" y="6"/>
                      <a:pt x="129" y="5"/>
                      <a:pt x="128" y="6"/>
                    </a:cubicBezTo>
                    <a:cubicBezTo>
                      <a:pt x="128" y="6"/>
                      <a:pt x="126" y="6"/>
                      <a:pt x="125" y="6"/>
                    </a:cubicBezTo>
                    <a:cubicBezTo>
                      <a:pt x="120" y="5"/>
                      <a:pt x="116" y="5"/>
                      <a:pt x="111" y="4"/>
                    </a:cubicBezTo>
                    <a:cubicBezTo>
                      <a:pt x="110" y="4"/>
                      <a:pt x="110" y="4"/>
                      <a:pt x="110" y="4"/>
                    </a:cubicBezTo>
                    <a:cubicBezTo>
                      <a:pt x="107" y="4"/>
                      <a:pt x="105" y="4"/>
                      <a:pt x="103" y="4"/>
                    </a:cubicBezTo>
                    <a:cubicBezTo>
                      <a:pt x="102" y="3"/>
                      <a:pt x="101" y="4"/>
                      <a:pt x="100" y="3"/>
                    </a:cubicBezTo>
                    <a:cubicBezTo>
                      <a:pt x="100" y="4"/>
                      <a:pt x="100" y="4"/>
                      <a:pt x="100" y="4"/>
                    </a:cubicBezTo>
                    <a:cubicBezTo>
                      <a:pt x="100" y="3"/>
                      <a:pt x="100" y="3"/>
                      <a:pt x="100" y="3"/>
                    </a:cubicBezTo>
                    <a:cubicBezTo>
                      <a:pt x="100" y="3"/>
                      <a:pt x="100" y="3"/>
                      <a:pt x="100" y="3"/>
                    </a:cubicBezTo>
                    <a:cubicBezTo>
                      <a:pt x="98" y="3"/>
                      <a:pt x="96" y="3"/>
                      <a:pt x="95" y="3"/>
                    </a:cubicBezTo>
                    <a:cubicBezTo>
                      <a:pt x="95" y="3"/>
                      <a:pt x="95" y="3"/>
                      <a:pt x="95" y="3"/>
                    </a:cubicBezTo>
                    <a:cubicBezTo>
                      <a:pt x="94" y="3"/>
                      <a:pt x="93" y="3"/>
                      <a:pt x="93" y="3"/>
                    </a:cubicBezTo>
                    <a:cubicBezTo>
                      <a:pt x="93" y="3"/>
                      <a:pt x="93" y="3"/>
                      <a:pt x="93" y="3"/>
                    </a:cubicBezTo>
                    <a:cubicBezTo>
                      <a:pt x="92" y="2"/>
                      <a:pt x="91" y="3"/>
                      <a:pt x="89" y="3"/>
                    </a:cubicBezTo>
                    <a:cubicBezTo>
                      <a:pt x="90" y="2"/>
                      <a:pt x="89" y="2"/>
                      <a:pt x="89" y="3"/>
                    </a:cubicBezTo>
                    <a:cubicBezTo>
                      <a:pt x="89" y="3"/>
                      <a:pt x="89" y="3"/>
                      <a:pt x="89" y="3"/>
                    </a:cubicBezTo>
                    <a:cubicBezTo>
                      <a:pt x="89" y="3"/>
                      <a:pt x="89" y="3"/>
                      <a:pt x="89" y="3"/>
                    </a:cubicBezTo>
                    <a:cubicBezTo>
                      <a:pt x="89" y="3"/>
                      <a:pt x="88" y="3"/>
                      <a:pt x="88" y="3"/>
                    </a:cubicBezTo>
                    <a:cubicBezTo>
                      <a:pt x="87" y="2"/>
                      <a:pt x="87" y="2"/>
                      <a:pt x="87" y="2"/>
                    </a:cubicBezTo>
                    <a:cubicBezTo>
                      <a:pt x="87" y="2"/>
                      <a:pt x="87" y="2"/>
                      <a:pt x="87" y="3"/>
                    </a:cubicBezTo>
                    <a:cubicBezTo>
                      <a:pt x="87" y="3"/>
                      <a:pt x="87" y="3"/>
                      <a:pt x="87" y="3"/>
                    </a:cubicBezTo>
                    <a:cubicBezTo>
                      <a:pt x="87" y="3"/>
                      <a:pt x="87" y="3"/>
                      <a:pt x="87" y="3"/>
                    </a:cubicBezTo>
                    <a:cubicBezTo>
                      <a:pt x="87" y="3"/>
                      <a:pt x="87" y="3"/>
                      <a:pt x="88" y="3"/>
                    </a:cubicBezTo>
                    <a:cubicBezTo>
                      <a:pt x="88" y="3"/>
                      <a:pt x="89" y="3"/>
                      <a:pt x="89" y="3"/>
                    </a:cubicBezTo>
                    <a:cubicBezTo>
                      <a:pt x="91" y="3"/>
                      <a:pt x="94" y="4"/>
                      <a:pt x="96" y="4"/>
                    </a:cubicBezTo>
                    <a:cubicBezTo>
                      <a:pt x="96" y="4"/>
                      <a:pt x="96" y="4"/>
                      <a:pt x="96" y="4"/>
                    </a:cubicBezTo>
                    <a:cubicBezTo>
                      <a:pt x="96" y="4"/>
                      <a:pt x="97" y="4"/>
                      <a:pt x="97" y="4"/>
                    </a:cubicBezTo>
                    <a:cubicBezTo>
                      <a:pt x="96" y="5"/>
                      <a:pt x="95" y="3"/>
                      <a:pt x="94" y="4"/>
                    </a:cubicBezTo>
                    <a:cubicBezTo>
                      <a:pt x="94" y="3"/>
                      <a:pt x="93" y="4"/>
                      <a:pt x="93" y="4"/>
                    </a:cubicBezTo>
                    <a:cubicBezTo>
                      <a:pt x="93" y="4"/>
                      <a:pt x="93" y="4"/>
                      <a:pt x="92" y="4"/>
                    </a:cubicBezTo>
                    <a:cubicBezTo>
                      <a:pt x="92" y="4"/>
                      <a:pt x="93" y="4"/>
                      <a:pt x="92" y="4"/>
                    </a:cubicBezTo>
                    <a:cubicBezTo>
                      <a:pt x="92" y="3"/>
                      <a:pt x="92" y="4"/>
                      <a:pt x="92" y="4"/>
                    </a:cubicBezTo>
                    <a:cubicBezTo>
                      <a:pt x="92" y="4"/>
                      <a:pt x="92" y="4"/>
                      <a:pt x="91" y="4"/>
                    </a:cubicBezTo>
                    <a:cubicBezTo>
                      <a:pt x="91" y="4"/>
                      <a:pt x="91" y="4"/>
                      <a:pt x="91" y="4"/>
                    </a:cubicBezTo>
                    <a:cubicBezTo>
                      <a:pt x="91" y="4"/>
                      <a:pt x="91" y="4"/>
                      <a:pt x="91" y="4"/>
                    </a:cubicBezTo>
                    <a:cubicBezTo>
                      <a:pt x="89" y="4"/>
                      <a:pt x="88" y="4"/>
                      <a:pt x="86" y="4"/>
                    </a:cubicBezTo>
                    <a:cubicBezTo>
                      <a:pt x="86" y="3"/>
                      <a:pt x="86" y="3"/>
                      <a:pt x="86" y="3"/>
                    </a:cubicBezTo>
                    <a:cubicBezTo>
                      <a:pt x="86" y="3"/>
                      <a:pt x="86" y="3"/>
                      <a:pt x="86" y="3"/>
                    </a:cubicBezTo>
                    <a:cubicBezTo>
                      <a:pt x="86" y="4"/>
                      <a:pt x="86" y="4"/>
                      <a:pt x="86" y="4"/>
                    </a:cubicBezTo>
                    <a:cubicBezTo>
                      <a:pt x="86" y="4"/>
                      <a:pt x="85" y="3"/>
                      <a:pt x="85" y="4"/>
                    </a:cubicBezTo>
                    <a:cubicBezTo>
                      <a:pt x="85" y="4"/>
                      <a:pt x="85" y="4"/>
                      <a:pt x="85" y="4"/>
                    </a:cubicBezTo>
                    <a:cubicBezTo>
                      <a:pt x="85" y="4"/>
                      <a:pt x="85" y="4"/>
                      <a:pt x="84" y="4"/>
                    </a:cubicBezTo>
                    <a:cubicBezTo>
                      <a:pt x="84" y="4"/>
                      <a:pt x="83" y="4"/>
                      <a:pt x="83" y="4"/>
                    </a:cubicBezTo>
                    <a:cubicBezTo>
                      <a:pt x="82" y="4"/>
                      <a:pt x="82" y="4"/>
                      <a:pt x="81" y="4"/>
                    </a:cubicBezTo>
                    <a:cubicBezTo>
                      <a:pt x="81" y="3"/>
                      <a:pt x="81" y="4"/>
                      <a:pt x="80" y="4"/>
                    </a:cubicBezTo>
                    <a:cubicBezTo>
                      <a:pt x="80" y="4"/>
                      <a:pt x="80" y="3"/>
                      <a:pt x="80" y="3"/>
                    </a:cubicBezTo>
                    <a:cubicBezTo>
                      <a:pt x="80" y="3"/>
                      <a:pt x="80" y="3"/>
                      <a:pt x="80" y="3"/>
                    </a:cubicBezTo>
                    <a:cubicBezTo>
                      <a:pt x="80" y="3"/>
                      <a:pt x="80" y="3"/>
                      <a:pt x="80" y="3"/>
                    </a:cubicBezTo>
                    <a:cubicBezTo>
                      <a:pt x="80" y="3"/>
                      <a:pt x="79" y="3"/>
                      <a:pt x="79" y="3"/>
                    </a:cubicBezTo>
                    <a:cubicBezTo>
                      <a:pt x="79" y="3"/>
                      <a:pt x="79" y="3"/>
                      <a:pt x="79" y="3"/>
                    </a:cubicBezTo>
                    <a:cubicBezTo>
                      <a:pt x="79" y="3"/>
                      <a:pt x="78" y="3"/>
                      <a:pt x="78" y="3"/>
                    </a:cubicBezTo>
                    <a:cubicBezTo>
                      <a:pt x="78" y="3"/>
                      <a:pt x="78" y="3"/>
                      <a:pt x="78" y="3"/>
                    </a:cubicBezTo>
                    <a:cubicBezTo>
                      <a:pt x="78" y="3"/>
                      <a:pt x="78" y="4"/>
                      <a:pt x="78" y="4"/>
                    </a:cubicBezTo>
                    <a:cubicBezTo>
                      <a:pt x="78" y="4"/>
                      <a:pt x="78" y="4"/>
                      <a:pt x="78" y="4"/>
                    </a:cubicBezTo>
                    <a:cubicBezTo>
                      <a:pt x="78" y="4"/>
                      <a:pt x="77" y="4"/>
                      <a:pt x="76" y="3"/>
                    </a:cubicBezTo>
                    <a:cubicBezTo>
                      <a:pt x="76" y="3"/>
                      <a:pt x="75" y="4"/>
                      <a:pt x="75" y="3"/>
                    </a:cubicBezTo>
                    <a:cubicBezTo>
                      <a:pt x="75" y="3"/>
                      <a:pt x="76" y="3"/>
                      <a:pt x="76" y="3"/>
                    </a:cubicBezTo>
                    <a:cubicBezTo>
                      <a:pt x="76" y="3"/>
                      <a:pt x="76" y="3"/>
                      <a:pt x="76" y="3"/>
                    </a:cubicBezTo>
                    <a:cubicBezTo>
                      <a:pt x="76" y="3"/>
                      <a:pt x="76" y="3"/>
                      <a:pt x="76" y="3"/>
                    </a:cubicBezTo>
                    <a:cubicBezTo>
                      <a:pt x="76" y="3"/>
                      <a:pt x="76" y="3"/>
                      <a:pt x="76" y="3"/>
                    </a:cubicBezTo>
                    <a:cubicBezTo>
                      <a:pt x="76" y="3"/>
                      <a:pt x="76" y="3"/>
                      <a:pt x="76" y="3"/>
                    </a:cubicBezTo>
                    <a:cubicBezTo>
                      <a:pt x="76" y="3"/>
                      <a:pt x="76" y="3"/>
                      <a:pt x="76" y="3"/>
                    </a:cubicBezTo>
                    <a:cubicBezTo>
                      <a:pt x="76" y="3"/>
                      <a:pt x="77" y="3"/>
                      <a:pt x="77" y="3"/>
                    </a:cubicBezTo>
                    <a:cubicBezTo>
                      <a:pt x="77" y="3"/>
                      <a:pt x="77" y="3"/>
                      <a:pt x="76" y="3"/>
                    </a:cubicBezTo>
                    <a:cubicBezTo>
                      <a:pt x="76" y="3"/>
                      <a:pt x="76" y="3"/>
                      <a:pt x="76" y="3"/>
                    </a:cubicBezTo>
                    <a:cubicBezTo>
                      <a:pt x="76" y="3"/>
                      <a:pt x="76" y="3"/>
                      <a:pt x="76" y="3"/>
                    </a:cubicBezTo>
                    <a:cubicBezTo>
                      <a:pt x="76" y="3"/>
                      <a:pt x="76" y="3"/>
                      <a:pt x="76" y="3"/>
                    </a:cubicBezTo>
                    <a:cubicBezTo>
                      <a:pt x="76" y="3"/>
                      <a:pt x="76" y="3"/>
                      <a:pt x="76" y="3"/>
                    </a:cubicBezTo>
                    <a:cubicBezTo>
                      <a:pt x="76" y="3"/>
                      <a:pt x="75" y="3"/>
                      <a:pt x="75" y="3"/>
                    </a:cubicBezTo>
                    <a:cubicBezTo>
                      <a:pt x="75" y="3"/>
                      <a:pt x="75" y="3"/>
                      <a:pt x="75" y="3"/>
                    </a:cubicBezTo>
                    <a:cubicBezTo>
                      <a:pt x="75" y="3"/>
                      <a:pt x="75" y="3"/>
                      <a:pt x="75" y="3"/>
                    </a:cubicBezTo>
                    <a:cubicBezTo>
                      <a:pt x="75" y="2"/>
                      <a:pt x="75" y="2"/>
                      <a:pt x="75" y="2"/>
                    </a:cubicBezTo>
                    <a:cubicBezTo>
                      <a:pt x="75" y="2"/>
                      <a:pt x="74" y="3"/>
                      <a:pt x="74" y="2"/>
                    </a:cubicBezTo>
                    <a:cubicBezTo>
                      <a:pt x="74" y="2"/>
                      <a:pt x="74" y="2"/>
                      <a:pt x="74" y="2"/>
                    </a:cubicBezTo>
                    <a:cubicBezTo>
                      <a:pt x="74" y="2"/>
                      <a:pt x="74" y="2"/>
                      <a:pt x="74" y="2"/>
                    </a:cubicBezTo>
                    <a:cubicBezTo>
                      <a:pt x="73" y="2"/>
                      <a:pt x="73" y="2"/>
                      <a:pt x="73" y="2"/>
                    </a:cubicBezTo>
                    <a:cubicBezTo>
                      <a:pt x="73" y="2"/>
                      <a:pt x="73" y="2"/>
                      <a:pt x="73" y="2"/>
                    </a:cubicBezTo>
                    <a:cubicBezTo>
                      <a:pt x="73" y="2"/>
                      <a:pt x="73" y="2"/>
                      <a:pt x="73" y="2"/>
                    </a:cubicBezTo>
                    <a:cubicBezTo>
                      <a:pt x="73" y="2"/>
                      <a:pt x="73" y="2"/>
                      <a:pt x="73" y="2"/>
                    </a:cubicBezTo>
                    <a:cubicBezTo>
                      <a:pt x="73" y="2"/>
                      <a:pt x="73" y="2"/>
                      <a:pt x="73" y="2"/>
                    </a:cubicBezTo>
                    <a:cubicBezTo>
                      <a:pt x="73" y="2"/>
                      <a:pt x="73" y="2"/>
                      <a:pt x="73" y="2"/>
                    </a:cubicBezTo>
                    <a:cubicBezTo>
                      <a:pt x="73" y="2"/>
                      <a:pt x="73" y="2"/>
                      <a:pt x="73" y="2"/>
                    </a:cubicBezTo>
                    <a:cubicBezTo>
                      <a:pt x="73" y="3"/>
                      <a:pt x="72" y="3"/>
                      <a:pt x="72" y="3"/>
                    </a:cubicBezTo>
                    <a:cubicBezTo>
                      <a:pt x="72" y="3"/>
                      <a:pt x="72" y="3"/>
                      <a:pt x="72" y="3"/>
                    </a:cubicBezTo>
                    <a:cubicBezTo>
                      <a:pt x="72" y="3"/>
                      <a:pt x="72" y="3"/>
                      <a:pt x="72" y="3"/>
                    </a:cubicBezTo>
                    <a:cubicBezTo>
                      <a:pt x="72" y="3"/>
                      <a:pt x="72" y="3"/>
                      <a:pt x="72" y="3"/>
                    </a:cubicBezTo>
                    <a:cubicBezTo>
                      <a:pt x="72" y="3"/>
                      <a:pt x="72" y="3"/>
                      <a:pt x="72" y="3"/>
                    </a:cubicBezTo>
                    <a:cubicBezTo>
                      <a:pt x="72" y="3"/>
                      <a:pt x="72" y="3"/>
                      <a:pt x="72" y="2"/>
                    </a:cubicBezTo>
                    <a:cubicBezTo>
                      <a:pt x="72" y="2"/>
                      <a:pt x="72" y="2"/>
                      <a:pt x="72" y="2"/>
                    </a:cubicBezTo>
                    <a:cubicBezTo>
                      <a:pt x="73" y="2"/>
                      <a:pt x="73" y="2"/>
                      <a:pt x="73" y="2"/>
                    </a:cubicBezTo>
                    <a:cubicBezTo>
                      <a:pt x="72" y="2"/>
                      <a:pt x="71" y="2"/>
                      <a:pt x="70" y="2"/>
                    </a:cubicBezTo>
                    <a:cubicBezTo>
                      <a:pt x="70" y="2"/>
                      <a:pt x="70" y="2"/>
                      <a:pt x="70" y="2"/>
                    </a:cubicBezTo>
                    <a:cubicBezTo>
                      <a:pt x="70" y="2"/>
                      <a:pt x="70" y="2"/>
                      <a:pt x="69" y="2"/>
                    </a:cubicBezTo>
                    <a:cubicBezTo>
                      <a:pt x="69" y="2"/>
                      <a:pt x="69" y="2"/>
                      <a:pt x="69" y="2"/>
                    </a:cubicBezTo>
                    <a:cubicBezTo>
                      <a:pt x="69" y="2"/>
                      <a:pt x="69" y="2"/>
                      <a:pt x="69" y="2"/>
                    </a:cubicBezTo>
                    <a:cubicBezTo>
                      <a:pt x="69" y="2"/>
                      <a:pt x="68" y="2"/>
                      <a:pt x="68" y="2"/>
                    </a:cubicBezTo>
                    <a:cubicBezTo>
                      <a:pt x="68" y="2"/>
                      <a:pt x="68" y="2"/>
                      <a:pt x="68" y="2"/>
                    </a:cubicBezTo>
                    <a:cubicBezTo>
                      <a:pt x="68" y="2"/>
                      <a:pt x="68" y="2"/>
                      <a:pt x="68" y="2"/>
                    </a:cubicBezTo>
                    <a:cubicBezTo>
                      <a:pt x="68" y="2"/>
                      <a:pt x="68" y="2"/>
                      <a:pt x="68" y="2"/>
                    </a:cubicBezTo>
                    <a:cubicBezTo>
                      <a:pt x="68" y="2"/>
                      <a:pt x="69" y="2"/>
                      <a:pt x="69" y="2"/>
                    </a:cubicBezTo>
                    <a:cubicBezTo>
                      <a:pt x="69" y="2"/>
                      <a:pt x="69" y="2"/>
                      <a:pt x="70" y="3"/>
                    </a:cubicBezTo>
                    <a:cubicBezTo>
                      <a:pt x="70" y="3"/>
                      <a:pt x="70" y="3"/>
                      <a:pt x="70" y="3"/>
                    </a:cubicBezTo>
                    <a:cubicBezTo>
                      <a:pt x="69" y="3"/>
                      <a:pt x="68" y="2"/>
                      <a:pt x="68" y="3"/>
                    </a:cubicBezTo>
                    <a:cubicBezTo>
                      <a:pt x="68" y="2"/>
                      <a:pt x="66" y="3"/>
                      <a:pt x="66" y="2"/>
                    </a:cubicBezTo>
                    <a:cubicBezTo>
                      <a:pt x="66" y="2"/>
                      <a:pt x="66" y="2"/>
                      <a:pt x="66" y="2"/>
                    </a:cubicBezTo>
                    <a:cubicBezTo>
                      <a:pt x="66" y="2"/>
                      <a:pt x="66" y="2"/>
                      <a:pt x="66" y="2"/>
                    </a:cubicBezTo>
                    <a:cubicBezTo>
                      <a:pt x="66" y="2"/>
                      <a:pt x="66" y="2"/>
                      <a:pt x="66" y="2"/>
                    </a:cubicBezTo>
                    <a:cubicBezTo>
                      <a:pt x="66" y="2"/>
                      <a:pt x="66" y="2"/>
                      <a:pt x="66" y="2"/>
                    </a:cubicBezTo>
                    <a:cubicBezTo>
                      <a:pt x="66" y="2"/>
                      <a:pt x="65" y="2"/>
                      <a:pt x="65" y="2"/>
                    </a:cubicBezTo>
                    <a:cubicBezTo>
                      <a:pt x="65" y="2"/>
                      <a:pt x="65" y="2"/>
                      <a:pt x="65" y="2"/>
                    </a:cubicBezTo>
                    <a:cubicBezTo>
                      <a:pt x="65" y="2"/>
                      <a:pt x="65" y="2"/>
                      <a:pt x="65" y="2"/>
                    </a:cubicBezTo>
                    <a:cubicBezTo>
                      <a:pt x="64" y="2"/>
                      <a:pt x="63" y="2"/>
                      <a:pt x="62" y="2"/>
                    </a:cubicBezTo>
                    <a:cubicBezTo>
                      <a:pt x="62" y="2"/>
                      <a:pt x="62" y="2"/>
                      <a:pt x="62" y="2"/>
                    </a:cubicBezTo>
                    <a:cubicBezTo>
                      <a:pt x="62" y="2"/>
                      <a:pt x="62" y="2"/>
                      <a:pt x="62" y="2"/>
                    </a:cubicBezTo>
                    <a:cubicBezTo>
                      <a:pt x="62" y="2"/>
                      <a:pt x="62" y="2"/>
                      <a:pt x="62" y="2"/>
                    </a:cubicBezTo>
                    <a:cubicBezTo>
                      <a:pt x="62" y="2"/>
                      <a:pt x="61" y="2"/>
                      <a:pt x="61" y="2"/>
                    </a:cubicBezTo>
                    <a:cubicBezTo>
                      <a:pt x="61" y="2"/>
                      <a:pt x="61" y="2"/>
                      <a:pt x="61" y="2"/>
                    </a:cubicBezTo>
                    <a:cubicBezTo>
                      <a:pt x="61" y="2"/>
                      <a:pt x="61" y="2"/>
                      <a:pt x="61" y="2"/>
                    </a:cubicBezTo>
                    <a:cubicBezTo>
                      <a:pt x="61" y="2"/>
                      <a:pt x="61" y="2"/>
                      <a:pt x="61" y="1"/>
                    </a:cubicBezTo>
                    <a:cubicBezTo>
                      <a:pt x="61" y="1"/>
                      <a:pt x="61" y="1"/>
                      <a:pt x="61" y="1"/>
                    </a:cubicBezTo>
                    <a:cubicBezTo>
                      <a:pt x="60" y="1"/>
                      <a:pt x="60" y="1"/>
                      <a:pt x="60" y="1"/>
                    </a:cubicBezTo>
                    <a:cubicBezTo>
                      <a:pt x="60" y="2"/>
                      <a:pt x="60" y="2"/>
                      <a:pt x="60" y="2"/>
                    </a:cubicBezTo>
                    <a:cubicBezTo>
                      <a:pt x="60" y="2"/>
                      <a:pt x="60" y="2"/>
                      <a:pt x="60" y="2"/>
                    </a:cubicBezTo>
                    <a:cubicBezTo>
                      <a:pt x="60" y="2"/>
                      <a:pt x="59" y="2"/>
                      <a:pt x="59" y="2"/>
                    </a:cubicBezTo>
                    <a:cubicBezTo>
                      <a:pt x="59" y="2"/>
                      <a:pt x="59" y="2"/>
                      <a:pt x="59" y="2"/>
                    </a:cubicBezTo>
                    <a:cubicBezTo>
                      <a:pt x="58" y="2"/>
                      <a:pt x="58" y="2"/>
                      <a:pt x="58" y="2"/>
                    </a:cubicBezTo>
                    <a:cubicBezTo>
                      <a:pt x="57" y="2"/>
                      <a:pt x="57" y="2"/>
                      <a:pt x="57" y="2"/>
                    </a:cubicBezTo>
                    <a:cubicBezTo>
                      <a:pt x="56" y="2"/>
                      <a:pt x="56" y="1"/>
                      <a:pt x="55" y="2"/>
                    </a:cubicBezTo>
                    <a:cubicBezTo>
                      <a:pt x="55" y="2"/>
                      <a:pt x="55" y="2"/>
                      <a:pt x="55" y="2"/>
                    </a:cubicBezTo>
                    <a:cubicBezTo>
                      <a:pt x="55" y="2"/>
                      <a:pt x="54" y="2"/>
                      <a:pt x="54" y="2"/>
                    </a:cubicBezTo>
                    <a:cubicBezTo>
                      <a:pt x="54" y="1"/>
                      <a:pt x="54" y="1"/>
                      <a:pt x="54" y="1"/>
                    </a:cubicBezTo>
                    <a:cubicBezTo>
                      <a:pt x="54" y="1"/>
                      <a:pt x="54" y="1"/>
                      <a:pt x="54" y="1"/>
                    </a:cubicBezTo>
                    <a:cubicBezTo>
                      <a:pt x="54" y="1"/>
                      <a:pt x="54" y="1"/>
                      <a:pt x="54" y="1"/>
                    </a:cubicBezTo>
                    <a:cubicBezTo>
                      <a:pt x="54" y="1"/>
                      <a:pt x="54" y="1"/>
                      <a:pt x="54" y="1"/>
                    </a:cubicBezTo>
                    <a:cubicBezTo>
                      <a:pt x="54" y="1"/>
                      <a:pt x="54" y="1"/>
                      <a:pt x="54" y="1"/>
                    </a:cubicBezTo>
                    <a:cubicBezTo>
                      <a:pt x="53" y="1"/>
                      <a:pt x="53" y="1"/>
                      <a:pt x="53" y="1"/>
                    </a:cubicBezTo>
                    <a:cubicBezTo>
                      <a:pt x="53" y="1"/>
                      <a:pt x="53" y="1"/>
                      <a:pt x="53" y="1"/>
                    </a:cubicBezTo>
                    <a:cubicBezTo>
                      <a:pt x="53" y="1"/>
                      <a:pt x="53" y="1"/>
                      <a:pt x="53" y="1"/>
                    </a:cubicBezTo>
                    <a:cubicBezTo>
                      <a:pt x="53" y="1"/>
                      <a:pt x="53" y="1"/>
                      <a:pt x="53" y="1"/>
                    </a:cubicBezTo>
                    <a:cubicBezTo>
                      <a:pt x="52" y="1"/>
                      <a:pt x="51" y="1"/>
                      <a:pt x="51" y="1"/>
                    </a:cubicBezTo>
                    <a:cubicBezTo>
                      <a:pt x="51" y="1"/>
                      <a:pt x="50" y="1"/>
                      <a:pt x="50" y="1"/>
                    </a:cubicBezTo>
                    <a:cubicBezTo>
                      <a:pt x="50" y="1"/>
                      <a:pt x="49" y="1"/>
                      <a:pt x="49" y="1"/>
                    </a:cubicBezTo>
                    <a:cubicBezTo>
                      <a:pt x="49" y="1"/>
                      <a:pt x="49" y="1"/>
                      <a:pt x="49" y="1"/>
                    </a:cubicBezTo>
                    <a:cubicBezTo>
                      <a:pt x="49" y="1"/>
                      <a:pt x="49" y="1"/>
                      <a:pt x="50" y="1"/>
                    </a:cubicBezTo>
                    <a:cubicBezTo>
                      <a:pt x="50" y="1"/>
                      <a:pt x="50" y="1"/>
                      <a:pt x="50" y="1"/>
                    </a:cubicBezTo>
                    <a:cubicBezTo>
                      <a:pt x="50" y="1"/>
                      <a:pt x="50" y="1"/>
                      <a:pt x="49" y="1"/>
                    </a:cubicBezTo>
                    <a:cubicBezTo>
                      <a:pt x="49" y="1"/>
                      <a:pt x="49" y="1"/>
                      <a:pt x="49" y="1"/>
                    </a:cubicBezTo>
                    <a:cubicBezTo>
                      <a:pt x="49"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7" y="1"/>
                      <a:pt x="47" y="0"/>
                      <a:pt x="46" y="1"/>
                    </a:cubicBezTo>
                    <a:cubicBezTo>
                      <a:pt x="46" y="1"/>
                      <a:pt x="46" y="1"/>
                      <a:pt x="46" y="1"/>
                    </a:cubicBezTo>
                    <a:cubicBezTo>
                      <a:pt x="46" y="1"/>
                      <a:pt x="46" y="0"/>
                      <a:pt x="46" y="0"/>
                    </a:cubicBezTo>
                    <a:cubicBezTo>
                      <a:pt x="46" y="0"/>
                      <a:pt x="46" y="0"/>
                      <a:pt x="46" y="0"/>
                    </a:cubicBezTo>
                    <a:cubicBezTo>
                      <a:pt x="46" y="0"/>
                      <a:pt x="46" y="0"/>
                      <a:pt x="46" y="0"/>
                    </a:cubicBezTo>
                    <a:cubicBezTo>
                      <a:pt x="46" y="0"/>
                      <a:pt x="44" y="0"/>
                      <a:pt x="44" y="0"/>
                    </a:cubicBezTo>
                    <a:cubicBezTo>
                      <a:pt x="45" y="0"/>
                      <a:pt x="44" y="0"/>
                      <a:pt x="44" y="1"/>
                    </a:cubicBezTo>
                    <a:cubicBezTo>
                      <a:pt x="44" y="1"/>
                      <a:pt x="44" y="1"/>
                      <a:pt x="44" y="1"/>
                    </a:cubicBezTo>
                    <a:cubicBezTo>
                      <a:pt x="44" y="1"/>
                      <a:pt x="44" y="1"/>
                      <a:pt x="43" y="1"/>
                    </a:cubicBezTo>
                    <a:cubicBezTo>
                      <a:pt x="43" y="1"/>
                      <a:pt x="43" y="1"/>
                      <a:pt x="43" y="1"/>
                    </a:cubicBezTo>
                    <a:cubicBezTo>
                      <a:pt x="43" y="1"/>
                      <a:pt x="43" y="1"/>
                      <a:pt x="43" y="1"/>
                    </a:cubicBezTo>
                    <a:cubicBezTo>
                      <a:pt x="43" y="1"/>
                      <a:pt x="44" y="1"/>
                      <a:pt x="44" y="1"/>
                    </a:cubicBezTo>
                    <a:cubicBezTo>
                      <a:pt x="44" y="1"/>
                      <a:pt x="44" y="1"/>
                      <a:pt x="44" y="1"/>
                    </a:cubicBezTo>
                    <a:cubicBezTo>
                      <a:pt x="44" y="1"/>
                      <a:pt x="44" y="1"/>
                      <a:pt x="44" y="1"/>
                    </a:cubicBezTo>
                    <a:cubicBezTo>
                      <a:pt x="44" y="1"/>
                      <a:pt x="44" y="1"/>
                      <a:pt x="44" y="1"/>
                    </a:cubicBezTo>
                    <a:cubicBezTo>
                      <a:pt x="44" y="1"/>
                      <a:pt x="45" y="1"/>
                      <a:pt x="45" y="1"/>
                    </a:cubicBezTo>
                    <a:cubicBezTo>
                      <a:pt x="45" y="1"/>
                      <a:pt x="44" y="1"/>
                      <a:pt x="43" y="1"/>
                    </a:cubicBezTo>
                    <a:cubicBezTo>
                      <a:pt x="43" y="1"/>
                      <a:pt x="43" y="1"/>
                      <a:pt x="43" y="1"/>
                    </a:cubicBezTo>
                    <a:cubicBezTo>
                      <a:pt x="43" y="1"/>
                      <a:pt x="43" y="1"/>
                      <a:pt x="43" y="1"/>
                    </a:cubicBezTo>
                    <a:cubicBezTo>
                      <a:pt x="43" y="1"/>
                      <a:pt x="43" y="1"/>
                      <a:pt x="42" y="1"/>
                    </a:cubicBezTo>
                    <a:cubicBezTo>
                      <a:pt x="42" y="1"/>
                      <a:pt x="42" y="1"/>
                      <a:pt x="42" y="1"/>
                    </a:cubicBezTo>
                    <a:cubicBezTo>
                      <a:pt x="42" y="1"/>
                      <a:pt x="42" y="1"/>
                      <a:pt x="42" y="1"/>
                    </a:cubicBezTo>
                    <a:cubicBezTo>
                      <a:pt x="42" y="1"/>
                      <a:pt x="42" y="1"/>
                      <a:pt x="42" y="1"/>
                    </a:cubicBezTo>
                    <a:cubicBezTo>
                      <a:pt x="42" y="1"/>
                      <a:pt x="42" y="1"/>
                      <a:pt x="41" y="1"/>
                    </a:cubicBezTo>
                    <a:cubicBezTo>
                      <a:pt x="41" y="1"/>
                      <a:pt x="41" y="1"/>
                      <a:pt x="41" y="1"/>
                    </a:cubicBezTo>
                    <a:cubicBezTo>
                      <a:pt x="41" y="1"/>
                      <a:pt x="40" y="1"/>
                      <a:pt x="40" y="1"/>
                    </a:cubicBezTo>
                    <a:cubicBezTo>
                      <a:pt x="40" y="1"/>
                      <a:pt x="40" y="1"/>
                      <a:pt x="40" y="1"/>
                    </a:cubicBezTo>
                    <a:cubicBezTo>
                      <a:pt x="40" y="1"/>
                      <a:pt x="39" y="1"/>
                      <a:pt x="39" y="1"/>
                    </a:cubicBezTo>
                    <a:cubicBezTo>
                      <a:pt x="39" y="1"/>
                      <a:pt x="39" y="1"/>
                      <a:pt x="39" y="1"/>
                    </a:cubicBezTo>
                    <a:cubicBezTo>
                      <a:pt x="39" y="1"/>
                      <a:pt x="39" y="1"/>
                      <a:pt x="39" y="1"/>
                    </a:cubicBezTo>
                    <a:cubicBezTo>
                      <a:pt x="38" y="1"/>
                      <a:pt x="38" y="1"/>
                      <a:pt x="38" y="1"/>
                    </a:cubicBezTo>
                    <a:cubicBezTo>
                      <a:pt x="38" y="1"/>
                      <a:pt x="38" y="1"/>
                      <a:pt x="38" y="1"/>
                    </a:cubicBezTo>
                    <a:cubicBezTo>
                      <a:pt x="37" y="0"/>
                      <a:pt x="37" y="1"/>
                      <a:pt x="36" y="1"/>
                    </a:cubicBezTo>
                    <a:cubicBezTo>
                      <a:pt x="36" y="1"/>
                      <a:pt x="36" y="1"/>
                      <a:pt x="36" y="1"/>
                    </a:cubicBezTo>
                    <a:cubicBezTo>
                      <a:pt x="36" y="1"/>
                      <a:pt x="36" y="1"/>
                      <a:pt x="36" y="1"/>
                    </a:cubicBezTo>
                    <a:cubicBezTo>
                      <a:pt x="35" y="1"/>
                      <a:pt x="35" y="1"/>
                      <a:pt x="35" y="1"/>
                    </a:cubicBezTo>
                    <a:cubicBezTo>
                      <a:pt x="35" y="1"/>
                      <a:pt x="35" y="1"/>
                      <a:pt x="35" y="1"/>
                    </a:cubicBezTo>
                    <a:cubicBezTo>
                      <a:pt x="34" y="1"/>
                      <a:pt x="34" y="1"/>
                      <a:pt x="33" y="1"/>
                    </a:cubicBezTo>
                    <a:cubicBezTo>
                      <a:pt x="33" y="1"/>
                      <a:pt x="33" y="1"/>
                      <a:pt x="33" y="1"/>
                    </a:cubicBezTo>
                    <a:cubicBezTo>
                      <a:pt x="33" y="1"/>
                      <a:pt x="33" y="1"/>
                      <a:pt x="33" y="1"/>
                    </a:cubicBezTo>
                    <a:cubicBezTo>
                      <a:pt x="33" y="1"/>
                      <a:pt x="33" y="1"/>
                      <a:pt x="33" y="1"/>
                    </a:cubicBezTo>
                    <a:cubicBezTo>
                      <a:pt x="33" y="1"/>
                      <a:pt x="33" y="1"/>
                      <a:pt x="33" y="1"/>
                    </a:cubicBezTo>
                    <a:cubicBezTo>
                      <a:pt x="33" y="0"/>
                      <a:pt x="33" y="0"/>
                      <a:pt x="33" y="0"/>
                    </a:cubicBezTo>
                    <a:cubicBezTo>
                      <a:pt x="33" y="0"/>
                      <a:pt x="33" y="0"/>
                      <a:pt x="33" y="1"/>
                    </a:cubicBezTo>
                    <a:cubicBezTo>
                      <a:pt x="33" y="1"/>
                      <a:pt x="33" y="1"/>
                      <a:pt x="33" y="1"/>
                    </a:cubicBezTo>
                    <a:cubicBezTo>
                      <a:pt x="33" y="1"/>
                      <a:pt x="33" y="1"/>
                      <a:pt x="33" y="1"/>
                    </a:cubicBezTo>
                    <a:cubicBezTo>
                      <a:pt x="33" y="1"/>
                      <a:pt x="33" y="1"/>
                      <a:pt x="32" y="1"/>
                    </a:cubicBezTo>
                    <a:cubicBezTo>
                      <a:pt x="32" y="1"/>
                      <a:pt x="32" y="1"/>
                      <a:pt x="32" y="1"/>
                    </a:cubicBezTo>
                    <a:cubicBezTo>
                      <a:pt x="32" y="1"/>
                      <a:pt x="32" y="1"/>
                      <a:pt x="32" y="1"/>
                    </a:cubicBezTo>
                    <a:cubicBezTo>
                      <a:pt x="32" y="1"/>
                      <a:pt x="32" y="1"/>
                      <a:pt x="32" y="1"/>
                    </a:cubicBezTo>
                    <a:cubicBezTo>
                      <a:pt x="33" y="1"/>
                      <a:pt x="33" y="1"/>
                      <a:pt x="33" y="1"/>
                    </a:cubicBezTo>
                    <a:cubicBezTo>
                      <a:pt x="34" y="1"/>
                      <a:pt x="34" y="1"/>
                      <a:pt x="35" y="1"/>
                    </a:cubicBezTo>
                    <a:cubicBezTo>
                      <a:pt x="35" y="1"/>
                      <a:pt x="35" y="1"/>
                      <a:pt x="35" y="1"/>
                    </a:cubicBezTo>
                    <a:cubicBezTo>
                      <a:pt x="35" y="1"/>
                      <a:pt x="35" y="1"/>
                      <a:pt x="36" y="1"/>
                    </a:cubicBezTo>
                    <a:cubicBezTo>
                      <a:pt x="36" y="1"/>
                      <a:pt x="36" y="1"/>
                      <a:pt x="36" y="1"/>
                    </a:cubicBezTo>
                    <a:cubicBezTo>
                      <a:pt x="37" y="2"/>
                      <a:pt x="37" y="1"/>
                      <a:pt x="38" y="1"/>
                    </a:cubicBezTo>
                    <a:cubicBezTo>
                      <a:pt x="38" y="1"/>
                      <a:pt x="38" y="1"/>
                      <a:pt x="38" y="1"/>
                    </a:cubicBezTo>
                    <a:cubicBezTo>
                      <a:pt x="38" y="1"/>
                      <a:pt x="38" y="1"/>
                      <a:pt x="39" y="1"/>
                    </a:cubicBezTo>
                    <a:cubicBezTo>
                      <a:pt x="39" y="1"/>
                      <a:pt x="39" y="1"/>
                      <a:pt x="39" y="1"/>
                    </a:cubicBezTo>
                    <a:cubicBezTo>
                      <a:pt x="39" y="1"/>
                      <a:pt x="39" y="1"/>
                      <a:pt x="39" y="1"/>
                    </a:cubicBezTo>
                    <a:cubicBezTo>
                      <a:pt x="39" y="1"/>
                      <a:pt x="40" y="1"/>
                      <a:pt x="40" y="1"/>
                    </a:cubicBezTo>
                    <a:cubicBezTo>
                      <a:pt x="40" y="1"/>
                      <a:pt x="40" y="1"/>
                      <a:pt x="40" y="1"/>
                    </a:cubicBezTo>
                    <a:cubicBezTo>
                      <a:pt x="40" y="1"/>
                      <a:pt x="40" y="1"/>
                      <a:pt x="40" y="1"/>
                    </a:cubicBezTo>
                    <a:cubicBezTo>
                      <a:pt x="40" y="2"/>
                      <a:pt x="41" y="2"/>
                      <a:pt x="41" y="2"/>
                    </a:cubicBezTo>
                    <a:cubicBezTo>
                      <a:pt x="41" y="2"/>
                      <a:pt x="41" y="2"/>
                      <a:pt x="41" y="2"/>
                    </a:cubicBezTo>
                    <a:cubicBezTo>
                      <a:pt x="41" y="2"/>
                      <a:pt x="42" y="2"/>
                      <a:pt x="42" y="2"/>
                    </a:cubicBezTo>
                    <a:cubicBezTo>
                      <a:pt x="42" y="2"/>
                      <a:pt x="42" y="2"/>
                      <a:pt x="42" y="2"/>
                    </a:cubicBezTo>
                    <a:cubicBezTo>
                      <a:pt x="42" y="2"/>
                      <a:pt x="42" y="2"/>
                      <a:pt x="42" y="2"/>
                    </a:cubicBezTo>
                    <a:cubicBezTo>
                      <a:pt x="42" y="2"/>
                      <a:pt x="42" y="2"/>
                      <a:pt x="42" y="2"/>
                    </a:cubicBezTo>
                    <a:cubicBezTo>
                      <a:pt x="43" y="2"/>
                      <a:pt x="44" y="2"/>
                      <a:pt x="44" y="2"/>
                    </a:cubicBezTo>
                    <a:cubicBezTo>
                      <a:pt x="44" y="2"/>
                      <a:pt x="44" y="2"/>
                      <a:pt x="44" y="2"/>
                    </a:cubicBezTo>
                    <a:cubicBezTo>
                      <a:pt x="44" y="2"/>
                      <a:pt x="44" y="2"/>
                      <a:pt x="44" y="2"/>
                    </a:cubicBezTo>
                    <a:cubicBezTo>
                      <a:pt x="43" y="2"/>
                      <a:pt x="43" y="2"/>
                      <a:pt x="43" y="2"/>
                    </a:cubicBezTo>
                    <a:cubicBezTo>
                      <a:pt x="43" y="1"/>
                      <a:pt x="43" y="1"/>
                      <a:pt x="43" y="1"/>
                    </a:cubicBezTo>
                    <a:cubicBezTo>
                      <a:pt x="43" y="1"/>
                      <a:pt x="43" y="1"/>
                      <a:pt x="43" y="1"/>
                    </a:cubicBezTo>
                    <a:cubicBezTo>
                      <a:pt x="43" y="1"/>
                      <a:pt x="43" y="1"/>
                      <a:pt x="43" y="1"/>
                    </a:cubicBezTo>
                    <a:cubicBezTo>
                      <a:pt x="43" y="1"/>
                      <a:pt x="43" y="1"/>
                      <a:pt x="43" y="1"/>
                    </a:cubicBezTo>
                    <a:cubicBezTo>
                      <a:pt x="45" y="2"/>
                      <a:pt x="47" y="2"/>
                      <a:pt x="49" y="2"/>
                    </a:cubicBezTo>
                    <a:cubicBezTo>
                      <a:pt x="49" y="2"/>
                      <a:pt x="49" y="2"/>
                      <a:pt x="49" y="2"/>
                    </a:cubicBezTo>
                    <a:cubicBezTo>
                      <a:pt x="49" y="2"/>
                      <a:pt x="49" y="2"/>
                      <a:pt x="49" y="2"/>
                    </a:cubicBezTo>
                    <a:cubicBezTo>
                      <a:pt x="49" y="2"/>
                      <a:pt x="50" y="2"/>
                      <a:pt x="49" y="2"/>
                    </a:cubicBezTo>
                    <a:cubicBezTo>
                      <a:pt x="50" y="2"/>
                      <a:pt x="50" y="2"/>
                      <a:pt x="51" y="2"/>
                    </a:cubicBezTo>
                    <a:cubicBezTo>
                      <a:pt x="51" y="2"/>
                      <a:pt x="51" y="2"/>
                      <a:pt x="51" y="2"/>
                    </a:cubicBezTo>
                    <a:cubicBezTo>
                      <a:pt x="51" y="2"/>
                      <a:pt x="51" y="2"/>
                      <a:pt x="51" y="2"/>
                    </a:cubicBezTo>
                    <a:cubicBezTo>
                      <a:pt x="51" y="2"/>
                      <a:pt x="51" y="2"/>
                      <a:pt x="51" y="2"/>
                    </a:cubicBezTo>
                    <a:cubicBezTo>
                      <a:pt x="51" y="2"/>
                      <a:pt x="51" y="2"/>
                      <a:pt x="51" y="2"/>
                    </a:cubicBezTo>
                    <a:cubicBezTo>
                      <a:pt x="51" y="2"/>
                      <a:pt x="52" y="2"/>
                      <a:pt x="52" y="2"/>
                    </a:cubicBezTo>
                    <a:cubicBezTo>
                      <a:pt x="52" y="2"/>
                      <a:pt x="53" y="2"/>
                      <a:pt x="54" y="2"/>
                    </a:cubicBezTo>
                    <a:cubicBezTo>
                      <a:pt x="54" y="2"/>
                      <a:pt x="55" y="2"/>
                      <a:pt x="55" y="2"/>
                    </a:cubicBezTo>
                    <a:cubicBezTo>
                      <a:pt x="55" y="2"/>
                      <a:pt x="55" y="2"/>
                      <a:pt x="55" y="2"/>
                    </a:cubicBezTo>
                    <a:cubicBezTo>
                      <a:pt x="55" y="2"/>
                      <a:pt x="55" y="2"/>
                      <a:pt x="55" y="2"/>
                    </a:cubicBezTo>
                    <a:cubicBezTo>
                      <a:pt x="56" y="2"/>
                      <a:pt x="56" y="2"/>
                      <a:pt x="57" y="2"/>
                    </a:cubicBezTo>
                    <a:cubicBezTo>
                      <a:pt x="57" y="2"/>
                      <a:pt x="57" y="2"/>
                      <a:pt x="57" y="2"/>
                    </a:cubicBezTo>
                    <a:cubicBezTo>
                      <a:pt x="57" y="2"/>
                      <a:pt x="57" y="2"/>
                      <a:pt x="57" y="2"/>
                    </a:cubicBezTo>
                    <a:cubicBezTo>
                      <a:pt x="57" y="2"/>
                      <a:pt x="57" y="2"/>
                      <a:pt x="58" y="2"/>
                    </a:cubicBezTo>
                    <a:cubicBezTo>
                      <a:pt x="58" y="2"/>
                      <a:pt x="58" y="2"/>
                      <a:pt x="59" y="2"/>
                    </a:cubicBezTo>
                    <a:cubicBezTo>
                      <a:pt x="59" y="2"/>
                      <a:pt x="59" y="2"/>
                      <a:pt x="59" y="2"/>
                    </a:cubicBezTo>
                    <a:cubicBezTo>
                      <a:pt x="60" y="2"/>
                      <a:pt x="61" y="3"/>
                      <a:pt x="62" y="3"/>
                    </a:cubicBezTo>
                    <a:cubicBezTo>
                      <a:pt x="62" y="3"/>
                      <a:pt x="62" y="3"/>
                      <a:pt x="62" y="3"/>
                    </a:cubicBezTo>
                    <a:cubicBezTo>
                      <a:pt x="62" y="3"/>
                      <a:pt x="62" y="3"/>
                      <a:pt x="62" y="3"/>
                    </a:cubicBezTo>
                    <a:cubicBezTo>
                      <a:pt x="63" y="3"/>
                      <a:pt x="64" y="3"/>
                      <a:pt x="65" y="3"/>
                    </a:cubicBezTo>
                    <a:cubicBezTo>
                      <a:pt x="64" y="3"/>
                      <a:pt x="64" y="3"/>
                      <a:pt x="63" y="3"/>
                    </a:cubicBezTo>
                    <a:cubicBezTo>
                      <a:pt x="63" y="3"/>
                      <a:pt x="63"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4"/>
                      <a:pt x="62" y="3"/>
                      <a:pt x="62" y="4"/>
                    </a:cubicBezTo>
                    <a:cubicBezTo>
                      <a:pt x="62" y="4"/>
                      <a:pt x="62" y="4"/>
                      <a:pt x="62" y="4"/>
                    </a:cubicBezTo>
                    <a:cubicBezTo>
                      <a:pt x="62" y="4"/>
                      <a:pt x="61" y="4"/>
                      <a:pt x="61" y="4"/>
                    </a:cubicBezTo>
                    <a:cubicBezTo>
                      <a:pt x="61" y="4"/>
                      <a:pt x="61" y="4"/>
                      <a:pt x="61" y="4"/>
                    </a:cubicBezTo>
                    <a:cubicBezTo>
                      <a:pt x="61" y="4"/>
                      <a:pt x="61" y="4"/>
                      <a:pt x="61" y="4"/>
                    </a:cubicBezTo>
                    <a:cubicBezTo>
                      <a:pt x="61" y="4"/>
                      <a:pt x="61" y="4"/>
                      <a:pt x="62"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5"/>
                    </a:cubicBezTo>
                    <a:cubicBezTo>
                      <a:pt x="61" y="4"/>
                      <a:pt x="61" y="4"/>
                      <a:pt x="61" y="4"/>
                    </a:cubicBezTo>
                    <a:cubicBezTo>
                      <a:pt x="60" y="4"/>
                      <a:pt x="59" y="5"/>
                      <a:pt x="59" y="4"/>
                    </a:cubicBezTo>
                    <a:cubicBezTo>
                      <a:pt x="59" y="4"/>
                      <a:pt x="59" y="4"/>
                      <a:pt x="58" y="4"/>
                    </a:cubicBezTo>
                    <a:cubicBezTo>
                      <a:pt x="58" y="4"/>
                      <a:pt x="58" y="4"/>
                      <a:pt x="58" y="4"/>
                    </a:cubicBezTo>
                    <a:cubicBezTo>
                      <a:pt x="58" y="4"/>
                      <a:pt x="58" y="4"/>
                      <a:pt x="58" y="4"/>
                    </a:cubicBezTo>
                    <a:cubicBezTo>
                      <a:pt x="58" y="4"/>
                      <a:pt x="58" y="4"/>
                      <a:pt x="58" y="4"/>
                    </a:cubicBezTo>
                    <a:cubicBezTo>
                      <a:pt x="58" y="4"/>
                      <a:pt x="59" y="4"/>
                      <a:pt x="59" y="4"/>
                    </a:cubicBezTo>
                    <a:cubicBezTo>
                      <a:pt x="59" y="3"/>
                      <a:pt x="59" y="3"/>
                      <a:pt x="59" y="3"/>
                    </a:cubicBezTo>
                    <a:cubicBezTo>
                      <a:pt x="59" y="4"/>
                      <a:pt x="59" y="4"/>
                      <a:pt x="59" y="4"/>
                    </a:cubicBezTo>
                    <a:cubicBezTo>
                      <a:pt x="59" y="4"/>
                      <a:pt x="59" y="4"/>
                      <a:pt x="59" y="4"/>
                    </a:cubicBezTo>
                    <a:cubicBezTo>
                      <a:pt x="59" y="4"/>
                      <a:pt x="59" y="4"/>
                      <a:pt x="59" y="4"/>
                    </a:cubicBezTo>
                    <a:cubicBezTo>
                      <a:pt x="59" y="4"/>
                      <a:pt x="59" y="4"/>
                      <a:pt x="59" y="4"/>
                    </a:cubicBezTo>
                    <a:cubicBezTo>
                      <a:pt x="59" y="3"/>
                      <a:pt x="59" y="3"/>
                      <a:pt x="59" y="3"/>
                    </a:cubicBezTo>
                    <a:cubicBezTo>
                      <a:pt x="59" y="3"/>
                      <a:pt x="59" y="3"/>
                      <a:pt x="59" y="3"/>
                    </a:cubicBezTo>
                    <a:cubicBezTo>
                      <a:pt x="59" y="3"/>
                      <a:pt x="59" y="3"/>
                      <a:pt x="59" y="3"/>
                    </a:cubicBezTo>
                    <a:cubicBezTo>
                      <a:pt x="59" y="3"/>
                      <a:pt x="58" y="3"/>
                      <a:pt x="57" y="3"/>
                    </a:cubicBezTo>
                    <a:cubicBezTo>
                      <a:pt x="57" y="3"/>
                      <a:pt x="57" y="3"/>
                      <a:pt x="57" y="3"/>
                    </a:cubicBezTo>
                    <a:cubicBezTo>
                      <a:pt x="57" y="3"/>
                      <a:pt x="57" y="3"/>
                      <a:pt x="58" y="3"/>
                    </a:cubicBezTo>
                    <a:cubicBezTo>
                      <a:pt x="58" y="3"/>
                      <a:pt x="58" y="3"/>
                      <a:pt x="58" y="3"/>
                    </a:cubicBezTo>
                    <a:cubicBezTo>
                      <a:pt x="58" y="3"/>
                      <a:pt x="58" y="3"/>
                      <a:pt x="58" y="3"/>
                    </a:cubicBezTo>
                    <a:cubicBezTo>
                      <a:pt x="58" y="3"/>
                      <a:pt x="58" y="3"/>
                      <a:pt x="58" y="3"/>
                    </a:cubicBezTo>
                    <a:cubicBezTo>
                      <a:pt x="58" y="3"/>
                      <a:pt x="58" y="3"/>
                      <a:pt x="57" y="3"/>
                    </a:cubicBezTo>
                    <a:cubicBezTo>
                      <a:pt x="57" y="3"/>
                      <a:pt x="57" y="3"/>
                      <a:pt x="57" y="3"/>
                    </a:cubicBezTo>
                    <a:cubicBezTo>
                      <a:pt x="57" y="3"/>
                      <a:pt x="57" y="3"/>
                      <a:pt x="57" y="3"/>
                    </a:cubicBezTo>
                    <a:cubicBezTo>
                      <a:pt x="57" y="3"/>
                      <a:pt x="57" y="3"/>
                      <a:pt x="57" y="3"/>
                    </a:cubicBezTo>
                    <a:cubicBezTo>
                      <a:pt x="57" y="3"/>
                      <a:pt x="57" y="3"/>
                      <a:pt x="57" y="3"/>
                    </a:cubicBezTo>
                    <a:cubicBezTo>
                      <a:pt x="57" y="3"/>
                      <a:pt x="57" y="3"/>
                      <a:pt x="57" y="3"/>
                    </a:cubicBezTo>
                    <a:cubicBezTo>
                      <a:pt x="57" y="3"/>
                      <a:pt x="57" y="3"/>
                      <a:pt x="57" y="3"/>
                    </a:cubicBezTo>
                    <a:cubicBezTo>
                      <a:pt x="57" y="3"/>
                      <a:pt x="57"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4"/>
                      <a:pt x="56" y="4"/>
                    </a:cubicBezTo>
                    <a:cubicBezTo>
                      <a:pt x="57" y="4"/>
                      <a:pt x="57" y="4"/>
                      <a:pt x="57" y="4"/>
                    </a:cubicBezTo>
                    <a:cubicBezTo>
                      <a:pt x="56" y="4"/>
                      <a:pt x="56" y="4"/>
                      <a:pt x="56" y="4"/>
                    </a:cubicBezTo>
                    <a:cubicBezTo>
                      <a:pt x="57" y="4"/>
                      <a:pt x="57" y="4"/>
                      <a:pt x="57" y="4"/>
                    </a:cubicBezTo>
                    <a:cubicBezTo>
                      <a:pt x="57" y="4"/>
                      <a:pt x="57" y="4"/>
                      <a:pt x="57" y="4"/>
                    </a:cubicBezTo>
                    <a:cubicBezTo>
                      <a:pt x="57" y="4"/>
                      <a:pt x="57" y="4"/>
                      <a:pt x="57" y="4"/>
                    </a:cubicBezTo>
                    <a:cubicBezTo>
                      <a:pt x="57" y="4"/>
                      <a:pt x="57" y="4"/>
                      <a:pt x="57" y="4"/>
                    </a:cubicBezTo>
                    <a:cubicBezTo>
                      <a:pt x="57" y="4"/>
                      <a:pt x="58" y="4"/>
                      <a:pt x="58" y="4"/>
                    </a:cubicBezTo>
                    <a:cubicBezTo>
                      <a:pt x="58" y="4"/>
                      <a:pt x="58" y="4"/>
                      <a:pt x="58" y="4"/>
                    </a:cubicBezTo>
                    <a:cubicBezTo>
                      <a:pt x="58" y="4"/>
                      <a:pt x="58" y="4"/>
                      <a:pt x="58" y="4"/>
                    </a:cubicBezTo>
                    <a:cubicBezTo>
                      <a:pt x="58" y="4"/>
                      <a:pt x="58" y="4"/>
                      <a:pt x="58" y="4"/>
                    </a:cubicBezTo>
                    <a:cubicBezTo>
                      <a:pt x="58" y="4"/>
                      <a:pt x="57" y="4"/>
                      <a:pt x="56" y="4"/>
                    </a:cubicBezTo>
                    <a:cubicBezTo>
                      <a:pt x="56" y="4"/>
                      <a:pt x="56" y="4"/>
                      <a:pt x="56" y="4"/>
                    </a:cubicBezTo>
                    <a:cubicBezTo>
                      <a:pt x="56" y="4"/>
                      <a:pt x="56" y="4"/>
                      <a:pt x="56" y="4"/>
                    </a:cubicBezTo>
                    <a:cubicBezTo>
                      <a:pt x="56" y="4"/>
                      <a:pt x="55" y="4"/>
                      <a:pt x="55" y="4"/>
                    </a:cubicBezTo>
                    <a:cubicBezTo>
                      <a:pt x="55" y="4"/>
                      <a:pt x="55" y="4"/>
                      <a:pt x="55" y="4"/>
                    </a:cubicBezTo>
                    <a:cubicBezTo>
                      <a:pt x="55" y="4"/>
                      <a:pt x="55" y="4"/>
                      <a:pt x="55" y="4"/>
                    </a:cubicBezTo>
                    <a:cubicBezTo>
                      <a:pt x="54" y="4"/>
                      <a:pt x="53" y="3"/>
                      <a:pt x="51" y="4"/>
                    </a:cubicBezTo>
                    <a:cubicBezTo>
                      <a:pt x="51" y="4"/>
                      <a:pt x="51" y="4"/>
                      <a:pt x="51" y="4"/>
                    </a:cubicBezTo>
                    <a:cubicBezTo>
                      <a:pt x="51" y="4"/>
                      <a:pt x="51" y="4"/>
                      <a:pt x="51" y="4"/>
                    </a:cubicBezTo>
                    <a:cubicBezTo>
                      <a:pt x="51" y="4"/>
                      <a:pt x="51" y="4"/>
                      <a:pt x="51" y="4"/>
                    </a:cubicBezTo>
                    <a:cubicBezTo>
                      <a:pt x="51" y="3"/>
                      <a:pt x="51" y="3"/>
                      <a:pt x="51" y="3"/>
                    </a:cubicBezTo>
                    <a:cubicBezTo>
                      <a:pt x="51" y="3"/>
                      <a:pt x="51" y="3"/>
                      <a:pt x="51" y="3"/>
                    </a:cubicBezTo>
                    <a:cubicBezTo>
                      <a:pt x="51" y="3"/>
                      <a:pt x="51"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49" y="3"/>
                      <a:pt x="47" y="3"/>
                      <a:pt x="46" y="3"/>
                    </a:cubicBezTo>
                    <a:cubicBezTo>
                      <a:pt x="46" y="3"/>
                      <a:pt x="46" y="3"/>
                      <a:pt x="46" y="3"/>
                    </a:cubicBezTo>
                    <a:cubicBezTo>
                      <a:pt x="46" y="3"/>
                      <a:pt x="46" y="3"/>
                      <a:pt x="46" y="3"/>
                    </a:cubicBezTo>
                    <a:cubicBezTo>
                      <a:pt x="46" y="3"/>
                      <a:pt x="46" y="3"/>
                      <a:pt x="46" y="2"/>
                    </a:cubicBezTo>
                    <a:cubicBezTo>
                      <a:pt x="46" y="2"/>
                      <a:pt x="46" y="2"/>
                      <a:pt x="46" y="2"/>
                    </a:cubicBezTo>
                    <a:cubicBezTo>
                      <a:pt x="46" y="2"/>
                      <a:pt x="46" y="2"/>
                      <a:pt x="46" y="3"/>
                    </a:cubicBezTo>
                    <a:cubicBezTo>
                      <a:pt x="46" y="3"/>
                      <a:pt x="46" y="3"/>
                      <a:pt x="46" y="3"/>
                    </a:cubicBezTo>
                    <a:cubicBezTo>
                      <a:pt x="46" y="3"/>
                      <a:pt x="46" y="3"/>
                      <a:pt x="46" y="3"/>
                    </a:cubicBezTo>
                    <a:cubicBezTo>
                      <a:pt x="46" y="3"/>
                      <a:pt x="46" y="3"/>
                      <a:pt x="46" y="3"/>
                    </a:cubicBezTo>
                    <a:cubicBezTo>
                      <a:pt x="46" y="3"/>
                      <a:pt x="45" y="3"/>
                      <a:pt x="45" y="3"/>
                    </a:cubicBezTo>
                    <a:cubicBezTo>
                      <a:pt x="45" y="3"/>
                      <a:pt x="45" y="3"/>
                      <a:pt x="45" y="2"/>
                    </a:cubicBezTo>
                    <a:cubicBezTo>
                      <a:pt x="45" y="2"/>
                      <a:pt x="45" y="3"/>
                      <a:pt x="44" y="3"/>
                    </a:cubicBezTo>
                    <a:cubicBezTo>
                      <a:pt x="44" y="3"/>
                      <a:pt x="44" y="3"/>
                      <a:pt x="44" y="3"/>
                    </a:cubicBezTo>
                    <a:cubicBezTo>
                      <a:pt x="44" y="2"/>
                      <a:pt x="44" y="2"/>
                      <a:pt x="44" y="2"/>
                    </a:cubicBezTo>
                    <a:cubicBezTo>
                      <a:pt x="45" y="2"/>
                      <a:pt x="45" y="2"/>
                      <a:pt x="45" y="2"/>
                    </a:cubicBezTo>
                    <a:cubicBezTo>
                      <a:pt x="45" y="2"/>
                      <a:pt x="45" y="2"/>
                      <a:pt x="45" y="2"/>
                    </a:cubicBezTo>
                    <a:cubicBezTo>
                      <a:pt x="45" y="2"/>
                      <a:pt x="45" y="2"/>
                      <a:pt x="45" y="2"/>
                    </a:cubicBezTo>
                    <a:cubicBezTo>
                      <a:pt x="45" y="2"/>
                      <a:pt x="45"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3"/>
                      <a:pt x="44" y="3"/>
                    </a:cubicBezTo>
                    <a:cubicBezTo>
                      <a:pt x="43" y="3"/>
                      <a:pt x="42" y="3"/>
                      <a:pt x="41" y="3"/>
                    </a:cubicBezTo>
                    <a:cubicBezTo>
                      <a:pt x="41" y="3"/>
                      <a:pt x="41" y="3"/>
                      <a:pt x="41" y="3"/>
                    </a:cubicBezTo>
                    <a:cubicBezTo>
                      <a:pt x="41" y="3"/>
                      <a:pt x="41" y="3"/>
                      <a:pt x="41" y="3"/>
                    </a:cubicBezTo>
                    <a:cubicBezTo>
                      <a:pt x="41" y="2"/>
                      <a:pt x="41" y="2"/>
                      <a:pt x="41" y="2"/>
                    </a:cubicBezTo>
                    <a:cubicBezTo>
                      <a:pt x="41" y="2"/>
                      <a:pt x="41" y="2"/>
                      <a:pt x="41" y="2"/>
                    </a:cubicBezTo>
                    <a:cubicBezTo>
                      <a:pt x="41" y="2"/>
                      <a:pt x="41" y="2"/>
                      <a:pt x="41" y="2"/>
                    </a:cubicBezTo>
                    <a:cubicBezTo>
                      <a:pt x="41" y="2"/>
                      <a:pt x="41" y="2"/>
                      <a:pt x="41" y="2"/>
                    </a:cubicBezTo>
                    <a:cubicBezTo>
                      <a:pt x="40" y="2"/>
                      <a:pt x="40" y="2"/>
                      <a:pt x="40" y="2"/>
                    </a:cubicBezTo>
                    <a:cubicBezTo>
                      <a:pt x="40" y="2"/>
                      <a:pt x="40" y="2"/>
                      <a:pt x="40" y="2"/>
                    </a:cubicBezTo>
                    <a:cubicBezTo>
                      <a:pt x="40" y="2"/>
                      <a:pt x="40" y="2"/>
                      <a:pt x="40" y="2"/>
                    </a:cubicBezTo>
                    <a:cubicBezTo>
                      <a:pt x="39" y="2"/>
                      <a:pt x="39" y="2"/>
                      <a:pt x="39" y="2"/>
                    </a:cubicBezTo>
                    <a:cubicBezTo>
                      <a:pt x="39" y="2"/>
                      <a:pt x="39" y="2"/>
                      <a:pt x="39" y="2"/>
                    </a:cubicBezTo>
                    <a:cubicBezTo>
                      <a:pt x="39" y="2"/>
                      <a:pt x="39" y="2"/>
                      <a:pt x="39" y="2"/>
                    </a:cubicBezTo>
                    <a:cubicBezTo>
                      <a:pt x="39" y="2"/>
                      <a:pt x="38" y="2"/>
                      <a:pt x="38" y="2"/>
                    </a:cubicBezTo>
                    <a:cubicBezTo>
                      <a:pt x="38" y="2"/>
                      <a:pt x="38" y="2"/>
                      <a:pt x="38" y="2"/>
                    </a:cubicBezTo>
                    <a:cubicBezTo>
                      <a:pt x="38" y="2"/>
                      <a:pt x="38" y="2"/>
                      <a:pt x="38" y="2"/>
                    </a:cubicBezTo>
                    <a:cubicBezTo>
                      <a:pt x="38" y="2"/>
                      <a:pt x="38" y="2"/>
                      <a:pt x="38" y="2"/>
                    </a:cubicBezTo>
                    <a:cubicBezTo>
                      <a:pt x="38" y="3"/>
                      <a:pt x="38"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40" y="3"/>
                      <a:pt x="39" y="3"/>
                      <a:pt x="40" y="3"/>
                    </a:cubicBezTo>
                    <a:cubicBezTo>
                      <a:pt x="40" y="3"/>
                      <a:pt x="40" y="3"/>
                      <a:pt x="40" y="3"/>
                    </a:cubicBezTo>
                    <a:cubicBezTo>
                      <a:pt x="40" y="3"/>
                      <a:pt x="40" y="3"/>
                      <a:pt x="41" y="3"/>
                    </a:cubicBezTo>
                    <a:cubicBezTo>
                      <a:pt x="41" y="3"/>
                      <a:pt x="41" y="3"/>
                      <a:pt x="41" y="3"/>
                    </a:cubicBezTo>
                    <a:cubicBezTo>
                      <a:pt x="42" y="3"/>
                      <a:pt x="41" y="3"/>
                      <a:pt x="42" y="3"/>
                    </a:cubicBezTo>
                    <a:cubicBezTo>
                      <a:pt x="43" y="3"/>
                      <a:pt x="45" y="3"/>
                      <a:pt x="46" y="3"/>
                    </a:cubicBezTo>
                    <a:cubicBezTo>
                      <a:pt x="46" y="3"/>
                      <a:pt x="46" y="4"/>
                      <a:pt x="46" y="4"/>
                    </a:cubicBezTo>
                    <a:cubicBezTo>
                      <a:pt x="47" y="4"/>
                      <a:pt x="47" y="3"/>
                      <a:pt x="47" y="4"/>
                    </a:cubicBezTo>
                    <a:cubicBezTo>
                      <a:pt x="48" y="4"/>
                      <a:pt x="48" y="4"/>
                      <a:pt x="48" y="4"/>
                    </a:cubicBezTo>
                    <a:cubicBezTo>
                      <a:pt x="49" y="4"/>
                      <a:pt x="50" y="4"/>
                      <a:pt x="51" y="4"/>
                    </a:cubicBezTo>
                    <a:cubicBezTo>
                      <a:pt x="51" y="4"/>
                      <a:pt x="51" y="4"/>
                      <a:pt x="51" y="4"/>
                    </a:cubicBezTo>
                    <a:cubicBezTo>
                      <a:pt x="51" y="4"/>
                      <a:pt x="51" y="4"/>
                      <a:pt x="51" y="4"/>
                    </a:cubicBezTo>
                    <a:cubicBezTo>
                      <a:pt x="52" y="4"/>
                      <a:pt x="54" y="4"/>
                      <a:pt x="55" y="4"/>
                    </a:cubicBezTo>
                    <a:cubicBezTo>
                      <a:pt x="55" y="4"/>
                      <a:pt x="55" y="4"/>
                      <a:pt x="55" y="4"/>
                    </a:cubicBezTo>
                    <a:cubicBezTo>
                      <a:pt x="55" y="4"/>
                      <a:pt x="55" y="4"/>
                      <a:pt x="55" y="4"/>
                    </a:cubicBezTo>
                    <a:cubicBezTo>
                      <a:pt x="55" y="4"/>
                      <a:pt x="55" y="4"/>
                      <a:pt x="55" y="4"/>
                    </a:cubicBezTo>
                    <a:cubicBezTo>
                      <a:pt x="56" y="4"/>
                      <a:pt x="57" y="5"/>
                      <a:pt x="58" y="5"/>
                    </a:cubicBezTo>
                    <a:cubicBezTo>
                      <a:pt x="59" y="5"/>
                      <a:pt x="60" y="5"/>
                      <a:pt x="61" y="5"/>
                    </a:cubicBezTo>
                    <a:cubicBezTo>
                      <a:pt x="61" y="5"/>
                      <a:pt x="61" y="5"/>
                      <a:pt x="61" y="5"/>
                    </a:cubicBezTo>
                    <a:cubicBezTo>
                      <a:pt x="61" y="5"/>
                      <a:pt x="62" y="5"/>
                      <a:pt x="62" y="5"/>
                    </a:cubicBezTo>
                    <a:cubicBezTo>
                      <a:pt x="62" y="5"/>
                      <a:pt x="62" y="5"/>
                      <a:pt x="62" y="5"/>
                    </a:cubicBezTo>
                    <a:cubicBezTo>
                      <a:pt x="62" y="5"/>
                      <a:pt x="62" y="5"/>
                      <a:pt x="62" y="5"/>
                    </a:cubicBezTo>
                    <a:cubicBezTo>
                      <a:pt x="62" y="5"/>
                      <a:pt x="62" y="5"/>
                      <a:pt x="62" y="5"/>
                    </a:cubicBezTo>
                    <a:cubicBezTo>
                      <a:pt x="62" y="5"/>
                      <a:pt x="62" y="5"/>
                      <a:pt x="62" y="5"/>
                    </a:cubicBezTo>
                    <a:cubicBezTo>
                      <a:pt x="63" y="5"/>
                      <a:pt x="63" y="5"/>
                      <a:pt x="64" y="5"/>
                    </a:cubicBezTo>
                    <a:cubicBezTo>
                      <a:pt x="64" y="5"/>
                      <a:pt x="64" y="5"/>
                      <a:pt x="64" y="5"/>
                    </a:cubicBezTo>
                    <a:cubicBezTo>
                      <a:pt x="64" y="5"/>
                      <a:pt x="64" y="5"/>
                      <a:pt x="64" y="5"/>
                    </a:cubicBezTo>
                    <a:cubicBezTo>
                      <a:pt x="64" y="5"/>
                      <a:pt x="64" y="5"/>
                      <a:pt x="64" y="5"/>
                    </a:cubicBezTo>
                    <a:cubicBezTo>
                      <a:pt x="65" y="5"/>
                      <a:pt x="67" y="6"/>
                      <a:pt x="68" y="5"/>
                    </a:cubicBezTo>
                    <a:cubicBezTo>
                      <a:pt x="68" y="5"/>
                      <a:pt x="69" y="5"/>
                      <a:pt x="69" y="5"/>
                    </a:cubicBezTo>
                    <a:cubicBezTo>
                      <a:pt x="69" y="5"/>
                      <a:pt x="69" y="5"/>
                      <a:pt x="69" y="5"/>
                    </a:cubicBezTo>
                    <a:cubicBezTo>
                      <a:pt x="69" y="6"/>
                      <a:pt x="69" y="6"/>
                      <a:pt x="69" y="6"/>
                    </a:cubicBezTo>
                    <a:cubicBezTo>
                      <a:pt x="69" y="6"/>
                      <a:pt x="69" y="6"/>
                      <a:pt x="69" y="6"/>
                    </a:cubicBezTo>
                    <a:cubicBezTo>
                      <a:pt x="69" y="6"/>
                      <a:pt x="69" y="6"/>
                      <a:pt x="69" y="6"/>
                    </a:cubicBezTo>
                    <a:cubicBezTo>
                      <a:pt x="69" y="6"/>
                      <a:pt x="69" y="6"/>
                      <a:pt x="69" y="6"/>
                    </a:cubicBezTo>
                    <a:cubicBezTo>
                      <a:pt x="69" y="6"/>
                      <a:pt x="69" y="6"/>
                      <a:pt x="69" y="6"/>
                    </a:cubicBezTo>
                    <a:cubicBezTo>
                      <a:pt x="69" y="6"/>
                      <a:pt x="69" y="6"/>
                      <a:pt x="69" y="6"/>
                    </a:cubicBezTo>
                    <a:cubicBezTo>
                      <a:pt x="70" y="6"/>
                      <a:pt x="70" y="6"/>
                      <a:pt x="71" y="6"/>
                    </a:cubicBezTo>
                    <a:cubicBezTo>
                      <a:pt x="73" y="6"/>
                      <a:pt x="76" y="7"/>
                      <a:pt x="79" y="7"/>
                    </a:cubicBezTo>
                    <a:cubicBezTo>
                      <a:pt x="80" y="7"/>
                      <a:pt x="81" y="7"/>
                      <a:pt x="82" y="7"/>
                    </a:cubicBezTo>
                    <a:cubicBezTo>
                      <a:pt x="82" y="7"/>
                      <a:pt x="83" y="7"/>
                      <a:pt x="84" y="7"/>
                    </a:cubicBezTo>
                    <a:cubicBezTo>
                      <a:pt x="84" y="7"/>
                      <a:pt x="84" y="7"/>
                      <a:pt x="84" y="7"/>
                    </a:cubicBezTo>
                    <a:cubicBezTo>
                      <a:pt x="84" y="7"/>
                      <a:pt x="84" y="7"/>
                      <a:pt x="85" y="7"/>
                    </a:cubicBezTo>
                    <a:cubicBezTo>
                      <a:pt x="85" y="7"/>
                      <a:pt x="85" y="7"/>
                      <a:pt x="86" y="7"/>
                    </a:cubicBezTo>
                    <a:cubicBezTo>
                      <a:pt x="86" y="7"/>
                      <a:pt x="86" y="8"/>
                      <a:pt x="86" y="8"/>
                    </a:cubicBezTo>
                    <a:cubicBezTo>
                      <a:pt x="86" y="8"/>
                      <a:pt x="86" y="7"/>
                      <a:pt x="86" y="7"/>
                    </a:cubicBezTo>
                    <a:cubicBezTo>
                      <a:pt x="87" y="7"/>
                      <a:pt x="87" y="8"/>
                      <a:pt x="88" y="8"/>
                    </a:cubicBezTo>
                    <a:cubicBezTo>
                      <a:pt x="88" y="8"/>
                      <a:pt x="89" y="8"/>
                      <a:pt x="90" y="8"/>
                    </a:cubicBezTo>
                    <a:cubicBezTo>
                      <a:pt x="89" y="8"/>
                      <a:pt x="88" y="8"/>
                      <a:pt x="88" y="8"/>
                    </a:cubicBezTo>
                    <a:cubicBezTo>
                      <a:pt x="88" y="8"/>
                      <a:pt x="88" y="8"/>
                      <a:pt x="88" y="8"/>
                    </a:cubicBezTo>
                    <a:cubicBezTo>
                      <a:pt x="87" y="8"/>
                      <a:pt x="86" y="8"/>
                      <a:pt x="85" y="8"/>
                    </a:cubicBezTo>
                    <a:cubicBezTo>
                      <a:pt x="84" y="8"/>
                      <a:pt x="83" y="8"/>
                      <a:pt x="82" y="8"/>
                    </a:cubicBezTo>
                    <a:cubicBezTo>
                      <a:pt x="82" y="8"/>
                      <a:pt x="82" y="8"/>
                      <a:pt x="82" y="8"/>
                    </a:cubicBezTo>
                    <a:cubicBezTo>
                      <a:pt x="80" y="7"/>
                      <a:pt x="77" y="7"/>
                      <a:pt x="76" y="7"/>
                    </a:cubicBezTo>
                    <a:cubicBezTo>
                      <a:pt x="74" y="7"/>
                      <a:pt x="73" y="7"/>
                      <a:pt x="72" y="7"/>
                    </a:cubicBezTo>
                    <a:cubicBezTo>
                      <a:pt x="72" y="7"/>
                      <a:pt x="72" y="7"/>
                      <a:pt x="72" y="7"/>
                    </a:cubicBezTo>
                    <a:cubicBezTo>
                      <a:pt x="71" y="7"/>
                      <a:pt x="71" y="7"/>
                      <a:pt x="70" y="7"/>
                    </a:cubicBezTo>
                    <a:cubicBezTo>
                      <a:pt x="70" y="6"/>
                      <a:pt x="69" y="6"/>
                      <a:pt x="69" y="7"/>
                    </a:cubicBezTo>
                    <a:cubicBezTo>
                      <a:pt x="69" y="7"/>
                      <a:pt x="69" y="7"/>
                      <a:pt x="69" y="7"/>
                    </a:cubicBezTo>
                    <a:cubicBezTo>
                      <a:pt x="69" y="7"/>
                      <a:pt x="68" y="7"/>
                      <a:pt x="68" y="7"/>
                    </a:cubicBezTo>
                    <a:cubicBezTo>
                      <a:pt x="68" y="7"/>
                      <a:pt x="68" y="7"/>
                      <a:pt x="68" y="6"/>
                    </a:cubicBezTo>
                    <a:cubicBezTo>
                      <a:pt x="68" y="6"/>
                      <a:pt x="68" y="6"/>
                      <a:pt x="68" y="6"/>
                    </a:cubicBezTo>
                    <a:cubicBezTo>
                      <a:pt x="68" y="6"/>
                      <a:pt x="68" y="6"/>
                      <a:pt x="68" y="6"/>
                    </a:cubicBezTo>
                    <a:cubicBezTo>
                      <a:pt x="68" y="6"/>
                      <a:pt x="68" y="6"/>
                      <a:pt x="68" y="6"/>
                    </a:cubicBezTo>
                    <a:cubicBezTo>
                      <a:pt x="68" y="6"/>
                      <a:pt x="68" y="6"/>
                      <a:pt x="68" y="6"/>
                    </a:cubicBezTo>
                    <a:cubicBezTo>
                      <a:pt x="68" y="6"/>
                      <a:pt x="68" y="6"/>
                      <a:pt x="68" y="6"/>
                    </a:cubicBezTo>
                    <a:cubicBezTo>
                      <a:pt x="68" y="6"/>
                      <a:pt x="68" y="6"/>
                      <a:pt x="68" y="6"/>
                    </a:cubicBezTo>
                    <a:cubicBezTo>
                      <a:pt x="68" y="7"/>
                      <a:pt x="68" y="7"/>
                      <a:pt x="68" y="7"/>
                    </a:cubicBezTo>
                    <a:cubicBezTo>
                      <a:pt x="68" y="7"/>
                      <a:pt x="68" y="7"/>
                      <a:pt x="68" y="7"/>
                    </a:cubicBezTo>
                    <a:cubicBezTo>
                      <a:pt x="68" y="7"/>
                      <a:pt x="68" y="7"/>
                      <a:pt x="68" y="7"/>
                    </a:cubicBezTo>
                    <a:cubicBezTo>
                      <a:pt x="68" y="7"/>
                      <a:pt x="68" y="7"/>
                      <a:pt x="68" y="7"/>
                    </a:cubicBezTo>
                    <a:cubicBezTo>
                      <a:pt x="68" y="7"/>
                      <a:pt x="69" y="7"/>
                      <a:pt x="69" y="7"/>
                    </a:cubicBezTo>
                    <a:cubicBezTo>
                      <a:pt x="69" y="7"/>
                      <a:pt x="69" y="7"/>
                      <a:pt x="69" y="7"/>
                    </a:cubicBezTo>
                    <a:cubicBezTo>
                      <a:pt x="69" y="7"/>
                      <a:pt x="69" y="7"/>
                      <a:pt x="69" y="7"/>
                    </a:cubicBezTo>
                    <a:cubicBezTo>
                      <a:pt x="69" y="7"/>
                      <a:pt x="69" y="7"/>
                      <a:pt x="69" y="7"/>
                    </a:cubicBezTo>
                    <a:cubicBezTo>
                      <a:pt x="69" y="7"/>
                      <a:pt x="69" y="7"/>
                      <a:pt x="68" y="7"/>
                    </a:cubicBezTo>
                    <a:cubicBezTo>
                      <a:pt x="68" y="7"/>
                      <a:pt x="68" y="7"/>
                      <a:pt x="68" y="7"/>
                    </a:cubicBezTo>
                    <a:cubicBezTo>
                      <a:pt x="68" y="7"/>
                      <a:pt x="68" y="7"/>
                      <a:pt x="68" y="7"/>
                    </a:cubicBezTo>
                    <a:cubicBezTo>
                      <a:pt x="68" y="7"/>
                      <a:pt x="67" y="7"/>
                      <a:pt x="67" y="6"/>
                    </a:cubicBezTo>
                    <a:cubicBezTo>
                      <a:pt x="67" y="6"/>
                      <a:pt x="67" y="6"/>
                      <a:pt x="67" y="6"/>
                    </a:cubicBezTo>
                    <a:cubicBezTo>
                      <a:pt x="67" y="6"/>
                      <a:pt x="67" y="6"/>
                      <a:pt x="67" y="6"/>
                    </a:cubicBezTo>
                    <a:cubicBezTo>
                      <a:pt x="67" y="6"/>
                      <a:pt x="67" y="7"/>
                      <a:pt x="66" y="6"/>
                    </a:cubicBezTo>
                    <a:cubicBezTo>
                      <a:pt x="66" y="6"/>
                      <a:pt x="66" y="6"/>
                      <a:pt x="67" y="6"/>
                    </a:cubicBezTo>
                    <a:cubicBezTo>
                      <a:pt x="66" y="6"/>
                      <a:pt x="66"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4" y="6"/>
                      <a:pt x="64" y="6"/>
                    </a:cubicBezTo>
                    <a:cubicBezTo>
                      <a:pt x="64" y="6"/>
                      <a:pt x="64" y="6"/>
                      <a:pt x="64" y="6"/>
                    </a:cubicBezTo>
                    <a:cubicBezTo>
                      <a:pt x="64" y="6"/>
                      <a:pt x="63" y="6"/>
                      <a:pt x="63" y="6"/>
                    </a:cubicBezTo>
                    <a:cubicBezTo>
                      <a:pt x="63" y="6"/>
                      <a:pt x="63" y="6"/>
                      <a:pt x="62" y="6"/>
                    </a:cubicBezTo>
                    <a:cubicBezTo>
                      <a:pt x="62" y="6"/>
                      <a:pt x="62" y="6"/>
                      <a:pt x="62" y="6"/>
                    </a:cubicBezTo>
                    <a:cubicBezTo>
                      <a:pt x="60" y="5"/>
                      <a:pt x="59" y="5"/>
                      <a:pt x="56" y="5"/>
                    </a:cubicBezTo>
                    <a:cubicBezTo>
                      <a:pt x="55" y="6"/>
                      <a:pt x="54" y="5"/>
                      <a:pt x="53" y="5"/>
                    </a:cubicBezTo>
                    <a:cubicBezTo>
                      <a:pt x="53" y="5"/>
                      <a:pt x="53" y="5"/>
                      <a:pt x="53" y="5"/>
                    </a:cubicBezTo>
                    <a:cubicBezTo>
                      <a:pt x="52" y="5"/>
                      <a:pt x="51" y="5"/>
                      <a:pt x="51" y="5"/>
                    </a:cubicBezTo>
                    <a:cubicBezTo>
                      <a:pt x="50" y="5"/>
                      <a:pt x="48" y="4"/>
                      <a:pt x="47" y="4"/>
                    </a:cubicBezTo>
                    <a:cubicBezTo>
                      <a:pt x="48" y="5"/>
                      <a:pt x="47" y="5"/>
                      <a:pt x="47" y="4"/>
                    </a:cubicBezTo>
                    <a:cubicBezTo>
                      <a:pt x="46" y="5"/>
                      <a:pt x="45" y="4"/>
                      <a:pt x="45" y="4"/>
                    </a:cubicBezTo>
                    <a:cubicBezTo>
                      <a:pt x="44" y="4"/>
                      <a:pt x="43" y="4"/>
                      <a:pt x="42" y="4"/>
                    </a:cubicBezTo>
                    <a:cubicBezTo>
                      <a:pt x="42" y="4"/>
                      <a:pt x="42" y="4"/>
                      <a:pt x="42" y="4"/>
                    </a:cubicBezTo>
                    <a:cubicBezTo>
                      <a:pt x="41" y="4"/>
                      <a:pt x="41" y="4"/>
                      <a:pt x="41" y="4"/>
                    </a:cubicBezTo>
                    <a:cubicBezTo>
                      <a:pt x="41" y="4"/>
                      <a:pt x="41" y="3"/>
                      <a:pt x="40" y="4"/>
                    </a:cubicBezTo>
                    <a:cubicBezTo>
                      <a:pt x="40" y="4"/>
                      <a:pt x="40" y="4"/>
                      <a:pt x="40" y="4"/>
                    </a:cubicBezTo>
                    <a:cubicBezTo>
                      <a:pt x="40" y="3"/>
                      <a:pt x="39" y="3"/>
                      <a:pt x="39" y="3"/>
                    </a:cubicBezTo>
                    <a:cubicBezTo>
                      <a:pt x="39" y="3"/>
                      <a:pt x="39" y="4"/>
                      <a:pt x="39" y="4"/>
                    </a:cubicBezTo>
                    <a:cubicBezTo>
                      <a:pt x="39" y="4"/>
                      <a:pt x="39" y="4"/>
                      <a:pt x="39" y="4"/>
                    </a:cubicBezTo>
                    <a:cubicBezTo>
                      <a:pt x="39" y="4"/>
                      <a:pt x="39" y="4"/>
                      <a:pt x="39" y="4"/>
                    </a:cubicBezTo>
                    <a:cubicBezTo>
                      <a:pt x="39" y="4"/>
                      <a:pt x="39" y="4"/>
                      <a:pt x="39" y="4"/>
                    </a:cubicBezTo>
                    <a:cubicBezTo>
                      <a:pt x="39" y="3"/>
                      <a:pt x="39" y="3"/>
                      <a:pt x="38" y="3"/>
                    </a:cubicBezTo>
                    <a:cubicBezTo>
                      <a:pt x="38" y="3"/>
                      <a:pt x="38" y="3"/>
                      <a:pt x="37" y="3"/>
                    </a:cubicBezTo>
                    <a:cubicBezTo>
                      <a:pt x="37" y="3"/>
                      <a:pt x="37" y="3"/>
                      <a:pt x="37" y="3"/>
                    </a:cubicBezTo>
                    <a:cubicBezTo>
                      <a:pt x="37" y="3"/>
                      <a:pt x="36" y="3"/>
                      <a:pt x="36" y="4"/>
                    </a:cubicBezTo>
                    <a:cubicBezTo>
                      <a:pt x="36" y="4"/>
                      <a:pt x="36" y="4"/>
                      <a:pt x="36" y="4"/>
                    </a:cubicBezTo>
                    <a:cubicBezTo>
                      <a:pt x="36" y="4"/>
                      <a:pt x="36" y="4"/>
                      <a:pt x="36" y="4"/>
                    </a:cubicBezTo>
                    <a:cubicBezTo>
                      <a:pt x="36" y="4"/>
                      <a:pt x="36" y="4"/>
                      <a:pt x="36" y="4"/>
                    </a:cubicBezTo>
                    <a:cubicBezTo>
                      <a:pt x="36" y="4"/>
                      <a:pt x="37" y="4"/>
                      <a:pt x="37" y="4"/>
                    </a:cubicBezTo>
                    <a:cubicBezTo>
                      <a:pt x="37" y="4"/>
                      <a:pt x="37" y="4"/>
                      <a:pt x="37" y="4"/>
                    </a:cubicBezTo>
                    <a:cubicBezTo>
                      <a:pt x="37" y="4"/>
                      <a:pt x="37" y="4"/>
                      <a:pt x="37" y="4"/>
                    </a:cubicBezTo>
                    <a:cubicBezTo>
                      <a:pt x="37" y="4"/>
                      <a:pt x="37" y="4"/>
                      <a:pt x="37" y="4"/>
                    </a:cubicBezTo>
                    <a:cubicBezTo>
                      <a:pt x="37" y="4"/>
                      <a:pt x="37" y="5"/>
                      <a:pt x="37" y="5"/>
                    </a:cubicBezTo>
                    <a:cubicBezTo>
                      <a:pt x="37" y="5"/>
                      <a:pt x="37" y="5"/>
                      <a:pt x="37" y="5"/>
                    </a:cubicBezTo>
                    <a:cubicBezTo>
                      <a:pt x="37" y="4"/>
                      <a:pt x="37" y="4"/>
                      <a:pt x="37" y="4"/>
                    </a:cubicBezTo>
                    <a:cubicBezTo>
                      <a:pt x="37" y="4"/>
                      <a:pt x="37" y="4"/>
                      <a:pt x="37" y="4"/>
                    </a:cubicBezTo>
                    <a:cubicBezTo>
                      <a:pt x="37" y="4"/>
                      <a:pt x="37" y="5"/>
                      <a:pt x="37" y="5"/>
                    </a:cubicBezTo>
                    <a:cubicBezTo>
                      <a:pt x="37" y="5"/>
                      <a:pt x="37" y="5"/>
                      <a:pt x="37" y="5"/>
                    </a:cubicBezTo>
                    <a:cubicBezTo>
                      <a:pt x="37" y="5"/>
                      <a:pt x="37" y="5"/>
                      <a:pt x="37" y="5"/>
                    </a:cubicBezTo>
                    <a:cubicBezTo>
                      <a:pt x="37" y="5"/>
                      <a:pt x="37" y="5"/>
                      <a:pt x="37" y="5"/>
                    </a:cubicBezTo>
                    <a:cubicBezTo>
                      <a:pt x="37" y="5"/>
                      <a:pt x="37" y="5"/>
                      <a:pt x="36" y="5"/>
                    </a:cubicBezTo>
                    <a:cubicBezTo>
                      <a:pt x="36" y="4"/>
                      <a:pt x="35" y="5"/>
                      <a:pt x="34" y="4"/>
                    </a:cubicBezTo>
                    <a:cubicBezTo>
                      <a:pt x="34" y="4"/>
                      <a:pt x="34" y="4"/>
                      <a:pt x="34" y="4"/>
                    </a:cubicBezTo>
                    <a:cubicBezTo>
                      <a:pt x="34" y="4"/>
                      <a:pt x="34" y="4"/>
                      <a:pt x="34" y="4"/>
                    </a:cubicBezTo>
                    <a:cubicBezTo>
                      <a:pt x="34" y="4"/>
                      <a:pt x="34" y="4"/>
                      <a:pt x="33" y="4"/>
                    </a:cubicBezTo>
                    <a:cubicBezTo>
                      <a:pt x="33" y="4"/>
                      <a:pt x="33" y="4"/>
                      <a:pt x="33" y="4"/>
                    </a:cubicBezTo>
                    <a:cubicBezTo>
                      <a:pt x="33" y="4"/>
                      <a:pt x="34" y="4"/>
                      <a:pt x="34" y="4"/>
                    </a:cubicBezTo>
                    <a:cubicBezTo>
                      <a:pt x="34" y="4"/>
                      <a:pt x="34" y="4"/>
                      <a:pt x="34" y="4"/>
                    </a:cubicBezTo>
                    <a:cubicBezTo>
                      <a:pt x="34" y="4"/>
                      <a:pt x="34" y="4"/>
                      <a:pt x="34" y="4"/>
                    </a:cubicBezTo>
                    <a:cubicBezTo>
                      <a:pt x="34" y="4"/>
                      <a:pt x="33" y="4"/>
                      <a:pt x="33" y="4"/>
                    </a:cubicBezTo>
                    <a:cubicBezTo>
                      <a:pt x="33" y="4"/>
                      <a:pt x="33" y="4"/>
                      <a:pt x="33" y="4"/>
                    </a:cubicBezTo>
                    <a:cubicBezTo>
                      <a:pt x="33" y="3"/>
                      <a:pt x="33" y="3"/>
                      <a:pt x="33" y="3"/>
                    </a:cubicBezTo>
                    <a:cubicBezTo>
                      <a:pt x="33" y="3"/>
                      <a:pt x="33" y="3"/>
                      <a:pt x="33" y="3"/>
                    </a:cubicBezTo>
                    <a:cubicBezTo>
                      <a:pt x="33" y="3"/>
                      <a:pt x="32" y="3"/>
                      <a:pt x="32" y="3"/>
                    </a:cubicBezTo>
                    <a:cubicBezTo>
                      <a:pt x="32" y="3"/>
                      <a:pt x="32" y="3"/>
                      <a:pt x="32" y="3"/>
                    </a:cubicBezTo>
                    <a:cubicBezTo>
                      <a:pt x="32" y="3"/>
                      <a:pt x="32" y="3"/>
                      <a:pt x="32" y="3"/>
                    </a:cubicBezTo>
                    <a:cubicBezTo>
                      <a:pt x="32" y="3"/>
                      <a:pt x="32" y="3"/>
                      <a:pt x="32" y="3"/>
                    </a:cubicBezTo>
                    <a:cubicBezTo>
                      <a:pt x="32" y="3"/>
                      <a:pt x="32" y="3"/>
                      <a:pt x="31" y="3"/>
                    </a:cubicBezTo>
                    <a:cubicBezTo>
                      <a:pt x="31" y="3"/>
                      <a:pt x="31" y="3"/>
                      <a:pt x="31" y="3"/>
                    </a:cubicBezTo>
                    <a:cubicBezTo>
                      <a:pt x="31" y="3"/>
                      <a:pt x="31" y="3"/>
                      <a:pt x="31" y="3"/>
                    </a:cubicBezTo>
                    <a:cubicBezTo>
                      <a:pt x="31" y="3"/>
                      <a:pt x="31" y="3"/>
                      <a:pt x="31" y="3"/>
                    </a:cubicBezTo>
                    <a:cubicBezTo>
                      <a:pt x="30" y="3"/>
                      <a:pt x="30" y="3"/>
                      <a:pt x="29" y="3"/>
                    </a:cubicBezTo>
                    <a:cubicBezTo>
                      <a:pt x="29"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3"/>
                      <a:pt x="27" y="3"/>
                      <a:pt x="27" y="3"/>
                    </a:cubicBezTo>
                    <a:cubicBezTo>
                      <a:pt x="27" y="3"/>
                      <a:pt x="27" y="3"/>
                      <a:pt x="27" y="3"/>
                    </a:cubicBezTo>
                    <a:cubicBezTo>
                      <a:pt x="27" y="3"/>
                      <a:pt x="27" y="3"/>
                      <a:pt x="27" y="3"/>
                    </a:cubicBezTo>
                    <a:cubicBezTo>
                      <a:pt x="27" y="3"/>
                      <a:pt x="28" y="3"/>
                      <a:pt x="28" y="3"/>
                    </a:cubicBezTo>
                    <a:cubicBezTo>
                      <a:pt x="28" y="3"/>
                      <a:pt x="28" y="3"/>
                      <a:pt x="28" y="3"/>
                    </a:cubicBezTo>
                    <a:cubicBezTo>
                      <a:pt x="28" y="3"/>
                      <a:pt x="29" y="3"/>
                      <a:pt x="29" y="3"/>
                    </a:cubicBezTo>
                    <a:cubicBezTo>
                      <a:pt x="30" y="3"/>
                      <a:pt x="30" y="3"/>
                      <a:pt x="31" y="3"/>
                    </a:cubicBezTo>
                    <a:cubicBezTo>
                      <a:pt x="31" y="3"/>
                      <a:pt x="31" y="3"/>
                      <a:pt x="31" y="3"/>
                    </a:cubicBezTo>
                    <a:cubicBezTo>
                      <a:pt x="31" y="4"/>
                      <a:pt x="32"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2" y="4"/>
                      <a:pt x="32" y="4"/>
                    </a:cubicBezTo>
                    <a:cubicBezTo>
                      <a:pt x="32" y="4"/>
                      <a:pt x="31" y="4"/>
                      <a:pt x="31" y="5"/>
                    </a:cubicBezTo>
                    <a:cubicBezTo>
                      <a:pt x="30" y="4"/>
                      <a:pt x="29" y="5"/>
                      <a:pt x="28" y="4"/>
                    </a:cubicBezTo>
                    <a:cubicBezTo>
                      <a:pt x="27" y="4"/>
                      <a:pt x="27" y="4"/>
                      <a:pt x="27" y="3"/>
                    </a:cubicBezTo>
                    <a:cubicBezTo>
                      <a:pt x="27" y="4"/>
                      <a:pt x="27" y="4"/>
                      <a:pt x="27"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5" y="3"/>
                      <a:pt x="25" y="3"/>
                      <a:pt x="25" y="3"/>
                    </a:cubicBezTo>
                    <a:cubicBezTo>
                      <a:pt x="25" y="3"/>
                      <a:pt x="25" y="3"/>
                      <a:pt x="25" y="3"/>
                    </a:cubicBezTo>
                    <a:cubicBezTo>
                      <a:pt x="25" y="3"/>
                      <a:pt x="25" y="3"/>
                      <a:pt x="25" y="3"/>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6" y="4"/>
                      <a:pt x="26" y="4"/>
                      <a:pt x="26" y="4"/>
                    </a:cubicBezTo>
                    <a:cubicBezTo>
                      <a:pt x="26" y="4"/>
                      <a:pt x="26" y="4"/>
                      <a:pt x="26" y="4"/>
                    </a:cubicBezTo>
                    <a:cubicBezTo>
                      <a:pt x="26" y="4"/>
                      <a:pt x="26" y="4"/>
                      <a:pt x="25" y="4"/>
                    </a:cubicBezTo>
                    <a:cubicBezTo>
                      <a:pt x="25" y="4"/>
                      <a:pt x="25" y="4"/>
                      <a:pt x="25" y="4"/>
                    </a:cubicBezTo>
                    <a:cubicBezTo>
                      <a:pt x="25" y="4"/>
                      <a:pt x="25" y="4"/>
                      <a:pt x="25" y="4"/>
                    </a:cubicBezTo>
                    <a:cubicBezTo>
                      <a:pt x="24" y="4"/>
                      <a:pt x="23" y="4"/>
                      <a:pt x="22" y="4"/>
                    </a:cubicBezTo>
                    <a:cubicBezTo>
                      <a:pt x="22" y="4"/>
                      <a:pt x="22" y="4"/>
                      <a:pt x="22" y="4"/>
                    </a:cubicBezTo>
                    <a:cubicBezTo>
                      <a:pt x="22" y="4"/>
                      <a:pt x="22" y="3"/>
                      <a:pt x="22" y="3"/>
                    </a:cubicBezTo>
                    <a:cubicBezTo>
                      <a:pt x="22" y="3"/>
                      <a:pt x="22" y="3"/>
                      <a:pt x="22" y="3"/>
                    </a:cubicBezTo>
                    <a:cubicBezTo>
                      <a:pt x="22" y="3"/>
                      <a:pt x="23" y="3"/>
                      <a:pt x="23"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1" y="3"/>
                    </a:cubicBezTo>
                    <a:cubicBezTo>
                      <a:pt x="22" y="3"/>
                      <a:pt x="21" y="3"/>
                      <a:pt x="21" y="4"/>
                    </a:cubicBezTo>
                    <a:cubicBezTo>
                      <a:pt x="20" y="4"/>
                      <a:pt x="19" y="3"/>
                      <a:pt x="18" y="3"/>
                    </a:cubicBezTo>
                    <a:cubicBezTo>
                      <a:pt x="17" y="3"/>
                      <a:pt x="17" y="3"/>
                      <a:pt x="17" y="3"/>
                    </a:cubicBezTo>
                    <a:cubicBezTo>
                      <a:pt x="17"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2" y="2"/>
                      <a:pt x="12" y="3"/>
                    </a:cubicBezTo>
                    <a:cubicBezTo>
                      <a:pt x="12" y="2"/>
                      <a:pt x="12" y="2"/>
                      <a:pt x="12" y="2"/>
                    </a:cubicBezTo>
                    <a:cubicBezTo>
                      <a:pt x="12" y="2"/>
                      <a:pt x="12" y="3"/>
                      <a:pt x="12" y="2"/>
                    </a:cubicBezTo>
                    <a:cubicBezTo>
                      <a:pt x="12" y="2"/>
                      <a:pt x="12" y="2"/>
                      <a:pt x="12" y="2"/>
                    </a:cubicBezTo>
                    <a:cubicBezTo>
                      <a:pt x="12" y="2"/>
                      <a:pt x="12" y="2"/>
                      <a:pt x="12" y="2"/>
                    </a:cubicBezTo>
                    <a:cubicBezTo>
                      <a:pt x="12" y="2"/>
                      <a:pt x="10" y="2"/>
                      <a:pt x="10" y="3"/>
                    </a:cubicBezTo>
                    <a:cubicBezTo>
                      <a:pt x="10" y="3"/>
                      <a:pt x="10" y="3"/>
                      <a:pt x="10" y="3"/>
                    </a:cubicBezTo>
                    <a:cubicBezTo>
                      <a:pt x="10" y="3"/>
                      <a:pt x="10" y="3"/>
                      <a:pt x="10" y="3"/>
                    </a:cubicBezTo>
                    <a:cubicBezTo>
                      <a:pt x="9" y="3"/>
                      <a:pt x="9" y="3"/>
                      <a:pt x="9" y="2"/>
                    </a:cubicBezTo>
                    <a:cubicBezTo>
                      <a:pt x="8" y="2"/>
                      <a:pt x="6" y="2"/>
                      <a:pt x="5" y="2"/>
                    </a:cubicBezTo>
                    <a:cubicBezTo>
                      <a:pt x="5" y="2"/>
                      <a:pt x="4" y="2"/>
                      <a:pt x="4" y="2"/>
                    </a:cubicBezTo>
                    <a:cubicBezTo>
                      <a:pt x="3" y="2"/>
                      <a:pt x="2" y="1"/>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4" y="3"/>
                      <a:pt x="6" y="3"/>
                      <a:pt x="9" y="3"/>
                    </a:cubicBezTo>
                    <a:cubicBezTo>
                      <a:pt x="9" y="3"/>
                      <a:pt x="9" y="3"/>
                      <a:pt x="9" y="3"/>
                    </a:cubicBezTo>
                    <a:cubicBezTo>
                      <a:pt x="9" y="3"/>
                      <a:pt x="9" y="3"/>
                      <a:pt x="10" y="3"/>
                    </a:cubicBezTo>
                    <a:cubicBezTo>
                      <a:pt x="10" y="3"/>
                      <a:pt x="10" y="3"/>
                      <a:pt x="10" y="3"/>
                    </a:cubicBezTo>
                    <a:cubicBezTo>
                      <a:pt x="10" y="3"/>
                      <a:pt x="10" y="3"/>
                      <a:pt x="10" y="3"/>
                    </a:cubicBezTo>
                    <a:cubicBezTo>
                      <a:pt x="11" y="3"/>
                      <a:pt x="12" y="3"/>
                      <a:pt x="12" y="3"/>
                    </a:cubicBezTo>
                    <a:cubicBezTo>
                      <a:pt x="12" y="3"/>
                      <a:pt x="12" y="3"/>
                      <a:pt x="12" y="3"/>
                    </a:cubicBezTo>
                    <a:cubicBezTo>
                      <a:pt x="13" y="3"/>
                      <a:pt x="13" y="3"/>
                      <a:pt x="13" y="3"/>
                    </a:cubicBezTo>
                    <a:cubicBezTo>
                      <a:pt x="14" y="3"/>
                      <a:pt x="14" y="3"/>
                      <a:pt x="14" y="3"/>
                    </a:cubicBezTo>
                    <a:cubicBezTo>
                      <a:pt x="14" y="3"/>
                      <a:pt x="14" y="3"/>
                      <a:pt x="14" y="3"/>
                    </a:cubicBezTo>
                    <a:cubicBezTo>
                      <a:pt x="14" y="3"/>
                      <a:pt x="15" y="3"/>
                      <a:pt x="15" y="3"/>
                    </a:cubicBezTo>
                    <a:cubicBezTo>
                      <a:pt x="15" y="3"/>
                      <a:pt x="15" y="3"/>
                      <a:pt x="15" y="3"/>
                    </a:cubicBezTo>
                    <a:cubicBezTo>
                      <a:pt x="15" y="3"/>
                      <a:pt x="15" y="3"/>
                      <a:pt x="15" y="3"/>
                    </a:cubicBezTo>
                    <a:cubicBezTo>
                      <a:pt x="16" y="4"/>
                      <a:pt x="17" y="4"/>
                      <a:pt x="17" y="4"/>
                    </a:cubicBezTo>
                    <a:cubicBezTo>
                      <a:pt x="17" y="4"/>
                      <a:pt x="17" y="4"/>
                      <a:pt x="17" y="4"/>
                    </a:cubicBezTo>
                    <a:cubicBezTo>
                      <a:pt x="20" y="4"/>
                      <a:pt x="22" y="5"/>
                      <a:pt x="23" y="5"/>
                    </a:cubicBezTo>
                    <a:cubicBezTo>
                      <a:pt x="24" y="5"/>
                      <a:pt x="24" y="4"/>
                      <a:pt x="25" y="5"/>
                    </a:cubicBezTo>
                    <a:cubicBezTo>
                      <a:pt x="27" y="5"/>
                      <a:pt x="29" y="6"/>
                      <a:pt x="31" y="5"/>
                    </a:cubicBezTo>
                    <a:cubicBezTo>
                      <a:pt x="31" y="6"/>
                      <a:pt x="33" y="5"/>
                      <a:pt x="33" y="6"/>
                    </a:cubicBezTo>
                    <a:cubicBezTo>
                      <a:pt x="34" y="6"/>
                      <a:pt x="33" y="6"/>
                      <a:pt x="34" y="6"/>
                    </a:cubicBezTo>
                    <a:cubicBezTo>
                      <a:pt x="36" y="6"/>
                      <a:pt x="40" y="6"/>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0" y="7"/>
                      <a:pt x="40" y="7"/>
                    </a:cubicBezTo>
                    <a:cubicBezTo>
                      <a:pt x="40" y="7"/>
                      <a:pt x="40" y="7"/>
                      <a:pt x="39" y="7"/>
                    </a:cubicBezTo>
                    <a:cubicBezTo>
                      <a:pt x="39" y="7"/>
                      <a:pt x="39" y="7"/>
                      <a:pt x="39" y="7"/>
                    </a:cubicBezTo>
                    <a:cubicBezTo>
                      <a:pt x="39" y="7"/>
                      <a:pt x="39" y="7"/>
                      <a:pt x="39" y="7"/>
                    </a:cubicBezTo>
                    <a:cubicBezTo>
                      <a:pt x="39" y="7"/>
                      <a:pt x="39" y="7"/>
                      <a:pt x="39" y="7"/>
                    </a:cubicBezTo>
                    <a:cubicBezTo>
                      <a:pt x="39" y="7"/>
                      <a:pt x="38" y="7"/>
                      <a:pt x="38" y="7"/>
                    </a:cubicBezTo>
                    <a:cubicBezTo>
                      <a:pt x="38" y="7"/>
                      <a:pt x="38" y="7"/>
                      <a:pt x="38" y="7"/>
                    </a:cubicBezTo>
                    <a:cubicBezTo>
                      <a:pt x="38" y="7"/>
                      <a:pt x="38" y="7"/>
                      <a:pt x="39" y="7"/>
                    </a:cubicBezTo>
                    <a:cubicBezTo>
                      <a:pt x="39" y="7"/>
                      <a:pt x="39" y="7"/>
                      <a:pt x="39" y="7"/>
                    </a:cubicBezTo>
                    <a:cubicBezTo>
                      <a:pt x="39" y="7"/>
                      <a:pt x="39" y="8"/>
                      <a:pt x="39" y="8"/>
                    </a:cubicBezTo>
                    <a:cubicBezTo>
                      <a:pt x="39" y="8"/>
                      <a:pt x="39" y="8"/>
                      <a:pt x="39" y="8"/>
                    </a:cubicBezTo>
                    <a:cubicBezTo>
                      <a:pt x="39" y="8"/>
                      <a:pt x="40" y="8"/>
                      <a:pt x="40" y="8"/>
                    </a:cubicBezTo>
                    <a:cubicBezTo>
                      <a:pt x="40" y="8"/>
                      <a:pt x="40" y="8"/>
                      <a:pt x="40" y="8"/>
                    </a:cubicBezTo>
                    <a:cubicBezTo>
                      <a:pt x="39" y="8"/>
                      <a:pt x="38" y="8"/>
                      <a:pt x="37" y="8"/>
                    </a:cubicBezTo>
                    <a:cubicBezTo>
                      <a:pt x="37" y="8"/>
                      <a:pt x="37" y="8"/>
                      <a:pt x="37" y="8"/>
                    </a:cubicBezTo>
                    <a:cubicBezTo>
                      <a:pt x="37" y="8"/>
                      <a:pt x="37" y="8"/>
                      <a:pt x="37" y="8"/>
                    </a:cubicBezTo>
                    <a:cubicBezTo>
                      <a:pt x="37" y="8"/>
                      <a:pt x="37" y="8"/>
                      <a:pt x="36" y="8"/>
                    </a:cubicBezTo>
                    <a:cubicBezTo>
                      <a:pt x="36" y="8"/>
                      <a:pt x="36" y="8"/>
                      <a:pt x="36" y="8"/>
                    </a:cubicBezTo>
                    <a:cubicBezTo>
                      <a:pt x="36" y="8"/>
                      <a:pt x="36" y="8"/>
                      <a:pt x="36" y="8"/>
                    </a:cubicBezTo>
                    <a:cubicBezTo>
                      <a:pt x="36" y="8"/>
                      <a:pt x="36" y="8"/>
                      <a:pt x="36" y="8"/>
                    </a:cubicBezTo>
                    <a:cubicBezTo>
                      <a:pt x="37" y="8"/>
                      <a:pt x="37" y="8"/>
                      <a:pt x="37" y="8"/>
                    </a:cubicBezTo>
                    <a:cubicBezTo>
                      <a:pt x="37" y="8"/>
                      <a:pt x="37" y="8"/>
                      <a:pt x="37" y="8"/>
                    </a:cubicBezTo>
                    <a:cubicBezTo>
                      <a:pt x="37" y="8"/>
                      <a:pt x="37" y="8"/>
                      <a:pt x="37" y="8"/>
                    </a:cubicBezTo>
                    <a:cubicBezTo>
                      <a:pt x="36" y="8"/>
                      <a:pt x="36" y="8"/>
                      <a:pt x="35" y="8"/>
                    </a:cubicBezTo>
                    <a:cubicBezTo>
                      <a:pt x="35" y="8"/>
                      <a:pt x="35" y="8"/>
                      <a:pt x="35" y="8"/>
                    </a:cubicBezTo>
                    <a:cubicBezTo>
                      <a:pt x="35" y="8"/>
                      <a:pt x="35" y="8"/>
                      <a:pt x="35" y="8"/>
                    </a:cubicBezTo>
                    <a:cubicBezTo>
                      <a:pt x="35" y="8"/>
                      <a:pt x="35" y="8"/>
                      <a:pt x="35" y="8"/>
                    </a:cubicBezTo>
                    <a:cubicBezTo>
                      <a:pt x="35" y="7"/>
                      <a:pt x="34" y="7"/>
                      <a:pt x="33" y="8"/>
                    </a:cubicBezTo>
                    <a:cubicBezTo>
                      <a:pt x="33" y="8"/>
                      <a:pt x="33" y="8"/>
                      <a:pt x="33" y="8"/>
                    </a:cubicBezTo>
                    <a:cubicBezTo>
                      <a:pt x="33" y="8"/>
                      <a:pt x="33" y="8"/>
                      <a:pt x="32" y="8"/>
                    </a:cubicBezTo>
                    <a:cubicBezTo>
                      <a:pt x="32" y="7"/>
                      <a:pt x="32" y="7"/>
                      <a:pt x="32" y="7"/>
                    </a:cubicBezTo>
                    <a:cubicBezTo>
                      <a:pt x="32" y="7"/>
                      <a:pt x="31" y="7"/>
                      <a:pt x="31" y="8"/>
                    </a:cubicBezTo>
                    <a:cubicBezTo>
                      <a:pt x="31" y="8"/>
                      <a:pt x="31" y="8"/>
                      <a:pt x="31" y="8"/>
                    </a:cubicBezTo>
                    <a:cubicBezTo>
                      <a:pt x="31" y="8"/>
                      <a:pt x="31" y="8"/>
                      <a:pt x="32" y="8"/>
                    </a:cubicBezTo>
                    <a:cubicBezTo>
                      <a:pt x="32" y="8"/>
                      <a:pt x="32" y="8"/>
                      <a:pt x="32" y="8"/>
                    </a:cubicBezTo>
                    <a:cubicBezTo>
                      <a:pt x="33" y="8"/>
                      <a:pt x="33" y="8"/>
                      <a:pt x="33" y="8"/>
                    </a:cubicBezTo>
                    <a:cubicBezTo>
                      <a:pt x="33" y="8"/>
                      <a:pt x="33" y="8"/>
                      <a:pt x="33" y="8"/>
                    </a:cubicBezTo>
                    <a:cubicBezTo>
                      <a:pt x="33" y="8"/>
                      <a:pt x="33" y="8"/>
                      <a:pt x="33" y="8"/>
                    </a:cubicBezTo>
                    <a:cubicBezTo>
                      <a:pt x="32" y="8"/>
                      <a:pt x="32" y="8"/>
                      <a:pt x="31" y="8"/>
                    </a:cubicBezTo>
                    <a:cubicBezTo>
                      <a:pt x="30" y="8"/>
                      <a:pt x="29" y="8"/>
                      <a:pt x="28" y="8"/>
                    </a:cubicBezTo>
                    <a:cubicBezTo>
                      <a:pt x="28" y="8"/>
                      <a:pt x="28" y="8"/>
                      <a:pt x="28" y="8"/>
                    </a:cubicBezTo>
                    <a:cubicBezTo>
                      <a:pt x="28" y="8"/>
                      <a:pt x="28" y="8"/>
                      <a:pt x="28" y="8"/>
                    </a:cubicBezTo>
                    <a:cubicBezTo>
                      <a:pt x="28" y="8"/>
                      <a:pt x="28" y="8"/>
                      <a:pt x="28" y="8"/>
                    </a:cubicBezTo>
                    <a:cubicBezTo>
                      <a:pt x="29" y="8"/>
                      <a:pt x="30" y="8"/>
                      <a:pt x="31" y="8"/>
                    </a:cubicBezTo>
                    <a:cubicBezTo>
                      <a:pt x="32" y="8"/>
                      <a:pt x="32" y="8"/>
                      <a:pt x="33" y="9"/>
                    </a:cubicBezTo>
                    <a:cubicBezTo>
                      <a:pt x="33" y="9"/>
                      <a:pt x="33" y="9"/>
                      <a:pt x="33" y="9"/>
                    </a:cubicBezTo>
                    <a:cubicBezTo>
                      <a:pt x="38" y="9"/>
                      <a:pt x="44" y="10"/>
                      <a:pt x="49" y="10"/>
                    </a:cubicBezTo>
                    <a:cubicBezTo>
                      <a:pt x="49" y="10"/>
                      <a:pt x="49" y="10"/>
                      <a:pt x="50" y="10"/>
                    </a:cubicBezTo>
                    <a:cubicBezTo>
                      <a:pt x="50" y="10"/>
                      <a:pt x="50" y="10"/>
                      <a:pt x="50" y="10"/>
                    </a:cubicBezTo>
                    <a:cubicBezTo>
                      <a:pt x="50" y="10"/>
                      <a:pt x="50" y="10"/>
                      <a:pt x="50" y="10"/>
                    </a:cubicBezTo>
                    <a:cubicBezTo>
                      <a:pt x="51" y="10"/>
                      <a:pt x="51" y="10"/>
                      <a:pt x="52" y="11"/>
                    </a:cubicBezTo>
                    <a:cubicBezTo>
                      <a:pt x="52" y="11"/>
                      <a:pt x="52" y="11"/>
                      <a:pt x="52" y="11"/>
                    </a:cubicBezTo>
                    <a:cubicBezTo>
                      <a:pt x="51" y="11"/>
                      <a:pt x="51" y="11"/>
                      <a:pt x="51" y="11"/>
                    </a:cubicBezTo>
                    <a:cubicBezTo>
                      <a:pt x="51" y="11"/>
                      <a:pt x="50" y="11"/>
                      <a:pt x="50" y="11"/>
                    </a:cubicBezTo>
                    <a:cubicBezTo>
                      <a:pt x="50" y="11"/>
                      <a:pt x="50" y="11"/>
                      <a:pt x="50" y="11"/>
                    </a:cubicBezTo>
                    <a:cubicBezTo>
                      <a:pt x="50" y="11"/>
                      <a:pt x="50" y="11"/>
                      <a:pt x="50" y="11"/>
                    </a:cubicBezTo>
                    <a:cubicBezTo>
                      <a:pt x="50" y="11"/>
                      <a:pt x="50" y="11"/>
                      <a:pt x="50" y="11"/>
                    </a:cubicBezTo>
                    <a:cubicBezTo>
                      <a:pt x="50" y="11"/>
                      <a:pt x="50" y="11"/>
                      <a:pt x="50" y="11"/>
                    </a:cubicBezTo>
                    <a:cubicBezTo>
                      <a:pt x="50" y="11"/>
                      <a:pt x="51" y="11"/>
                      <a:pt x="51" y="11"/>
                    </a:cubicBezTo>
                    <a:cubicBezTo>
                      <a:pt x="51" y="11"/>
                      <a:pt x="51" y="11"/>
                      <a:pt x="52" y="11"/>
                    </a:cubicBezTo>
                    <a:cubicBezTo>
                      <a:pt x="52" y="11"/>
                      <a:pt x="52" y="11"/>
                      <a:pt x="52" y="11"/>
                    </a:cubicBezTo>
                    <a:cubicBezTo>
                      <a:pt x="52" y="11"/>
                      <a:pt x="53" y="11"/>
                      <a:pt x="53" y="11"/>
                    </a:cubicBezTo>
                    <a:cubicBezTo>
                      <a:pt x="53" y="11"/>
                      <a:pt x="53" y="11"/>
                      <a:pt x="54" y="11"/>
                    </a:cubicBezTo>
                    <a:cubicBezTo>
                      <a:pt x="54" y="11"/>
                      <a:pt x="54" y="11"/>
                      <a:pt x="54" y="11"/>
                    </a:cubicBezTo>
                    <a:cubicBezTo>
                      <a:pt x="54" y="11"/>
                      <a:pt x="55" y="11"/>
                      <a:pt x="55" y="11"/>
                    </a:cubicBezTo>
                    <a:cubicBezTo>
                      <a:pt x="55" y="11"/>
                      <a:pt x="56" y="12"/>
                      <a:pt x="57" y="12"/>
                    </a:cubicBezTo>
                    <a:cubicBezTo>
                      <a:pt x="57" y="12"/>
                      <a:pt x="57" y="12"/>
                      <a:pt x="57" y="12"/>
                    </a:cubicBezTo>
                    <a:cubicBezTo>
                      <a:pt x="57" y="12"/>
                      <a:pt x="57" y="12"/>
                      <a:pt x="57" y="12"/>
                    </a:cubicBezTo>
                    <a:cubicBezTo>
                      <a:pt x="58" y="12"/>
                      <a:pt x="59" y="11"/>
                      <a:pt x="58" y="12"/>
                    </a:cubicBezTo>
                    <a:cubicBezTo>
                      <a:pt x="59" y="12"/>
                      <a:pt x="60" y="12"/>
                      <a:pt x="61" y="12"/>
                    </a:cubicBezTo>
                    <a:cubicBezTo>
                      <a:pt x="61" y="12"/>
                      <a:pt x="61" y="12"/>
                      <a:pt x="61" y="12"/>
                    </a:cubicBezTo>
                    <a:cubicBezTo>
                      <a:pt x="61" y="12"/>
                      <a:pt x="62" y="13"/>
                      <a:pt x="62" y="12"/>
                    </a:cubicBezTo>
                    <a:cubicBezTo>
                      <a:pt x="62" y="12"/>
                      <a:pt x="62" y="12"/>
                      <a:pt x="62" y="12"/>
                    </a:cubicBezTo>
                    <a:cubicBezTo>
                      <a:pt x="63" y="12"/>
                      <a:pt x="63" y="12"/>
                      <a:pt x="63" y="12"/>
                    </a:cubicBezTo>
                    <a:cubicBezTo>
                      <a:pt x="63" y="12"/>
                      <a:pt x="63" y="12"/>
                      <a:pt x="63" y="12"/>
                    </a:cubicBezTo>
                    <a:cubicBezTo>
                      <a:pt x="63" y="12"/>
                      <a:pt x="64" y="12"/>
                      <a:pt x="64" y="12"/>
                    </a:cubicBezTo>
                    <a:cubicBezTo>
                      <a:pt x="64" y="12"/>
                      <a:pt x="64" y="12"/>
                      <a:pt x="64" y="12"/>
                    </a:cubicBezTo>
                    <a:cubicBezTo>
                      <a:pt x="64" y="12"/>
                      <a:pt x="64" y="12"/>
                      <a:pt x="64" y="12"/>
                    </a:cubicBezTo>
                    <a:cubicBezTo>
                      <a:pt x="64" y="12"/>
                      <a:pt x="65" y="12"/>
                      <a:pt x="65" y="13"/>
                    </a:cubicBezTo>
                    <a:cubicBezTo>
                      <a:pt x="64" y="13"/>
                      <a:pt x="64" y="13"/>
                      <a:pt x="64" y="13"/>
                    </a:cubicBezTo>
                    <a:cubicBezTo>
                      <a:pt x="64" y="13"/>
                      <a:pt x="64" y="13"/>
                      <a:pt x="64" y="13"/>
                    </a:cubicBezTo>
                    <a:cubicBezTo>
                      <a:pt x="64" y="13"/>
                      <a:pt x="64" y="13"/>
                      <a:pt x="64" y="13"/>
                    </a:cubicBezTo>
                    <a:cubicBezTo>
                      <a:pt x="64" y="13"/>
                      <a:pt x="64" y="13"/>
                      <a:pt x="64" y="13"/>
                    </a:cubicBezTo>
                    <a:cubicBezTo>
                      <a:pt x="64" y="13"/>
                      <a:pt x="64" y="13"/>
                      <a:pt x="65" y="13"/>
                    </a:cubicBezTo>
                    <a:cubicBezTo>
                      <a:pt x="65" y="13"/>
                      <a:pt x="65" y="13"/>
                      <a:pt x="65" y="13"/>
                    </a:cubicBezTo>
                    <a:cubicBezTo>
                      <a:pt x="65" y="13"/>
                      <a:pt x="65" y="13"/>
                      <a:pt x="65" y="13"/>
                    </a:cubicBezTo>
                    <a:cubicBezTo>
                      <a:pt x="66" y="13"/>
                      <a:pt x="66" y="13"/>
                      <a:pt x="66" y="13"/>
                    </a:cubicBezTo>
                    <a:cubicBezTo>
                      <a:pt x="68" y="13"/>
                      <a:pt x="69"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4"/>
                      <a:pt x="71" y="14"/>
                      <a:pt x="71" y="13"/>
                    </a:cubicBezTo>
                    <a:cubicBezTo>
                      <a:pt x="71" y="13"/>
                      <a:pt x="71" y="13"/>
                      <a:pt x="71" y="13"/>
                    </a:cubicBezTo>
                    <a:cubicBezTo>
                      <a:pt x="72" y="14"/>
                      <a:pt x="73" y="13"/>
                      <a:pt x="73" y="14"/>
                    </a:cubicBezTo>
                    <a:cubicBezTo>
                      <a:pt x="73" y="14"/>
                      <a:pt x="73" y="14"/>
                      <a:pt x="73" y="14"/>
                    </a:cubicBezTo>
                    <a:cubicBezTo>
                      <a:pt x="73" y="14"/>
                      <a:pt x="73" y="14"/>
                      <a:pt x="73" y="14"/>
                    </a:cubicBezTo>
                    <a:cubicBezTo>
                      <a:pt x="73" y="14"/>
                      <a:pt x="73" y="14"/>
                      <a:pt x="73" y="14"/>
                    </a:cubicBezTo>
                    <a:cubicBezTo>
                      <a:pt x="72" y="14"/>
                      <a:pt x="71" y="14"/>
                      <a:pt x="70" y="14"/>
                    </a:cubicBezTo>
                    <a:cubicBezTo>
                      <a:pt x="70" y="14"/>
                      <a:pt x="70" y="14"/>
                      <a:pt x="70" y="14"/>
                    </a:cubicBezTo>
                    <a:cubicBezTo>
                      <a:pt x="70" y="14"/>
                      <a:pt x="70" y="14"/>
                      <a:pt x="70" y="14"/>
                    </a:cubicBezTo>
                    <a:cubicBezTo>
                      <a:pt x="70" y="14"/>
                      <a:pt x="70" y="14"/>
                      <a:pt x="70" y="14"/>
                    </a:cubicBezTo>
                    <a:cubicBezTo>
                      <a:pt x="70" y="14"/>
                      <a:pt x="70" y="14"/>
                      <a:pt x="70" y="14"/>
                    </a:cubicBezTo>
                    <a:cubicBezTo>
                      <a:pt x="70" y="14"/>
                      <a:pt x="70" y="14"/>
                      <a:pt x="70" y="14"/>
                    </a:cubicBezTo>
                    <a:cubicBezTo>
                      <a:pt x="70" y="14"/>
                      <a:pt x="70" y="14"/>
                      <a:pt x="70" y="14"/>
                    </a:cubicBezTo>
                    <a:cubicBezTo>
                      <a:pt x="71" y="14"/>
                      <a:pt x="72" y="14"/>
                      <a:pt x="73" y="14"/>
                    </a:cubicBezTo>
                    <a:cubicBezTo>
                      <a:pt x="73" y="14"/>
                      <a:pt x="73" y="14"/>
                      <a:pt x="73" y="14"/>
                    </a:cubicBezTo>
                    <a:cubicBezTo>
                      <a:pt x="73" y="14"/>
                      <a:pt x="73" y="14"/>
                      <a:pt x="73" y="14"/>
                    </a:cubicBezTo>
                    <a:cubicBezTo>
                      <a:pt x="74" y="15"/>
                      <a:pt x="74" y="15"/>
                      <a:pt x="74" y="15"/>
                    </a:cubicBezTo>
                    <a:cubicBezTo>
                      <a:pt x="74" y="15"/>
                      <a:pt x="75" y="15"/>
                      <a:pt x="75" y="15"/>
                    </a:cubicBezTo>
                    <a:cubicBezTo>
                      <a:pt x="75" y="15"/>
                      <a:pt x="75" y="15"/>
                      <a:pt x="75" y="15"/>
                    </a:cubicBezTo>
                    <a:cubicBezTo>
                      <a:pt x="75" y="15"/>
                      <a:pt x="76" y="15"/>
                      <a:pt x="76" y="15"/>
                    </a:cubicBezTo>
                    <a:cubicBezTo>
                      <a:pt x="76" y="15"/>
                      <a:pt x="76" y="15"/>
                      <a:pt x="76" y="15"/>
                    </a:cubicBezTo>
                    <a:cubicBezTo>
                      <a:pt x="76" y="15"/>
                      <a:pt x="76" y="15"/>
                      <a:pt x="76" y="15"/>
                    </a:cubicBezTo>
                    <a:cubicBezTo>
                      <a:pt x="76" y="14"/>
                      <a:pt x="76" y="14"/>
                      <a:pt x="76" y="14"/>
                    </a:cubicBezTo>
                    <a:cubicBezTo>
                      <a:pt x="76" y="14"/>
                      <a:pt x="76" y="14"/>
                      <a:pt x="76" y="14"/>
                    </a:cubicBezTo>
                    <a:cubicBezTo>
                      <a:pt x="76" y="14"/>
                      <a:pt x="76" y="14"/>
                      <a:pt x="76" y="14"/>
                    </a:cubicBezTo>
                    <a:cubicBezTo>
                      <a:pt x="76" y="14"/>
                      <a:pt x="76" y="14"/>
                      <a:pt x="76" y="14"/>
                    </a:cubicBezTo>
                    <a:cubicBezTo>
                      <a:pt x="76" y="14"/>
                      <a:pt x="76" y="14"/>
                      <a:pt x="76" y="14"/>
                    </a:cubicBezTo>
                    <a:cubicBezTo>
                      <a:pt x="76" y="14"/>
                      <a:pt x="76" y="14"/>
                      <a:pt x="76" y="14"/>
                    </a:cubicBezTo>
                    <a:cubicBezTo>
                      <a:pt x="77" y="14"/>
                      <a:pt x="77" y="14"/>
                      <a:pt x="77" y="14"/>
                    </a:cubicBezTo>
                    <a:cubicBezTo>
                      <a:pt x="78" y="14"/>
                      <a:pt x="78" y="15"/>
                      <a:pt x="79" y="15"/>
                    </a:cubicBezTo>
                    <a:cubicBezTo>
                      <a:pt x="79" y="15"/>
                      <a:pt x="78" y="14"/>
                      <a:pt x="78" y="14"/>
                    </a:cubicBezTo>
                    <a:cubicBezTo>
                      <a:pt x="79" y="15"/>
                      <a:pt x="80" y="14"/>
                      <a:pt x="80" y="15"/>
                    </a:cubicBezTo>
                    <a:cubicBezTo>
                      <a:pt x="80" y="15"/>
                      <a:pt x="80" y="15"/>
                      <a:pt x="80" y="15"/>
                    </a:cubicBezTo>
                    <a:cubicBezTo>
                      <a:pt x="81" y="15"/>
                      <a:pt x="82" y="15"/>
                      <a:pt x="84" y="15"/>
                    </a:cubicBezTo>
                    <a:cubicBezTo>
                      <a:pt x="84" y="15"/>
                      <a:pt x="84" y="15"/>
                      <a:pt x="84" y="15"/>
                    </a:cubicBezTo>
                    <a:cubicBezTo>
                      <a:pt x="85" y="15"/>
                      <a:pt x="85" y="15"/>
                      <a:pt x="86" y="15"/>
                    </a:cubicBezTo>
                    <a:cubicBezTo>
                      <a:pt x="86" y="16"/>
                      <a:pt x="88" y="15"/>
                      <a:pt x="89" y="16"/>
                    </a:cubicBezTo>
                    <a:cubicBezTo>
                      <a:pt x="90" y="16"/>
                      <a:pt x="91" y="16"/>
                      <a:pt x="91" y="16"/>
                    </a:cubicBezTo>
                    <a:cubicBezTo>
                      <a:pt x="92" y="15"/>
                      <a:pt x="94" y="17"/>
                      <a:pt x="94" y="16"/>
                    </a:cubicBezTo>
                    <a:cubicBezTo>
                      <a:pt x="94" y="16"/>
                      <a:pt x="94" y="17"/>
                      <a:pt x="94" y="17"/>
                    </a:cubicBezTo>
                    <a:cubicBezTo>
                      <a:pt x="94" y="16"/>
                      <a:pt x="95" y="17"/>
                      <a:pt x="95" y="17"/>
                    </a:cubicBezTo>
                    <a:cubicBezTo>
                      <a:pt x="95" y="17"/>
                      <a:pt x="95" y="17"/>
                      <a:pt x="95" y="17"/>
                    </a:cubicBezTo>
                    <a:cubicBezTo>
                      <a:pt x="96" y="17"/>
                      <a:pt x="97" y="17"/>
                      <a:pt x="98" y="17"/>
                    </a:cubicBezTo>
                    <a:cubicBezTo>
                      <a:pt x="99" y="18"/>
                      <a:pt x="101" y="17"/>
                      <a:pt x="102" y="18"/>
                    </a:cubicBezTo>
                    <a:cubicBezTo>
                      <a:pt x="101" y="18"/>
                      <a:pt x="101" y="18"/>
                      <a:pt x="99" y="18"/>
                    </a:cubicBezTo>
                    <a:cubicBezTo>
                      <a:pt x="99" y="17"/>
                      <a:pt x="99" y="17"/>
                      <a:pt x="99" y="17"/>
                    </a:cubicBezTo>
                    <a:cubicBezTo>
                      <a:pt x="99" y="18"/>
                      <a:pt x="98" y="17"/>
                      <a:pt x="98" y="17"/>
                    </a:cubicBezTo>
                    <a:cubicBezTo>
                      <a:pt x="98" y="17"/>
                      <a:pt x="98" y="17"/>
                      <a:pt x="98" y="17"/>
                    </a:cubicBezTo>
                    <a:cubicBezTo>
                      <a:pt x="97" y="17"/>
                      <a:pt x="96" y="17"/>
                      <a:pt x="94" y="17"/>
                    </a:cubicBezTo>
                    <a:cubicBezTo>
                      <a:pt x="94" y="17"/>
                      <a:pt x="94" y="17"/>
                      <a:pt x="94" y="17"/>
                    </a:cubicBezTo>
                    <a:cubicBezTo>
                      <a:pt x="94" y="17"/>
                      <a:pt x="94" y="17"/>
                      <a:pt x="94" y="17"/>
                    </a:cubicBezTo>
                    <a:cubicBezTo>
                      <a:pt x="93" y="17"/>
                      <a:pt x="93" y="17"/>
                      <a:pt x="93" y="17"/>
                    </a:cubicBezTo>
                    <a:cubicBezTo>
                      <a:pt x="93" y="17"/>
                      <a:pt x="93" y="17"/>
                      <a:pt x="93" y="17"/>
                    </a:cubicBezTo>
                    <a:cubicBezTo>
                      <a:pt x="93" y="17"/>
                      <a:pt x="93" y="17"/>
                      <a:pt x="93" y="17"/>
                    </a:cubicBezTo>
                    <a:cubicBezTo>
                      <a:pt x="93" y="17"/>
                      <a:pt x="93" y="17"/>
                      <a:pt x="92" y="17"/>
                    </a:cubicBezTo>
                    <a:cubicBezTo>
                      <a:pt x="92" y="17"/>
                      <a:pt x="92" y="17"/>
                      <a:pt x="92" y="17"/>
                    </a:cubicBezTo>
                    <a:cubicBezTo>
                      <a:pt x="92" y="17"/>
                      <a:pt x="92" y="17"/>
                      <a:pt x="92" y="17"/>
                    </a:cubicBezTo>
                    <a:cubicBezTo>
                      <a:pt x="92" y="17"/>
                      <a:pt x="92" y="17"/>
                      <a:pt x="92" y="17"/>
                    </a:cubicBezTo>
                    <a:cubicBezTo>
                      <a:pt x="93" y="17"/>
                      <a:pt x="93" y="17"/>
                      <a:pt x="93" y="17"/>
                    </a:cubicBezTo>
                    <a:cubicBezTo>
                      <a:pt x="93" y="17"/>
                      <a:pt x="93" y="17"/>
                      <a:pt x="93" y="17"/>
                    </a:cubicBezTo>
                    <a:cubicBezTo>
                      <a:pt x="93" y="17"/>
                      <a:pt x="93" y="17"/>
                      <a:pt x="93" y="17"/>
                    </a:cubicBezTo>
                    <a:cubicBezTo>
                      <a:pt x="93" y="17"/>
                      <a:pt x="93" y="17"/>
                      <a:pt x="94" y="17"/>
                    </a:cubicBezTo>
                    <a:cubicBezTo>
                      <a:pt x="94" y="17"/>
                      <a:pt x="94" y="17"/>
                      <a:pt x="94" y="17"/>
                    </a:cubicBezTo>
                    <a:cubicBezTo>
                      <a:pt x="94" y="17"/>
                      <a:pt x="94" y="17"/>
                      <a:pt x="94" y="17"/>
                    </a:cubicBezTo>
                    <a:cubicBezTo>
                      <a:pt x="94" y="17"/>
                      <a:pt x="94" y="17"/>
                      <a:pt x="94" y="17"/>
                    </a:cubicBezTo>
                    <a:cubicBezTo>
                      <a:pt x="94" y="17"/>
                      <a:pt x="94" y="17"/>
                      <a:pt x="94" y="17"/>
                    </a:cubicBezTo>
                    <a:cubicBezTo>
                      <a:pt x="93" y="17"/>
                      <a:pt x="93" y="17"/>
                      <a:pt x="93" y="17"/>
                    </a:cubicBezTo>
                    <a:cubicBezTo>
                      <a:pt x="93" y="18"/>
                      <a:pt x="93" y="18"/>
                      <a:pt x="93" y="18"/>
                    </a:cubicBezTo>
                    <a:cubicBezTo>
                      <a:pt x="93" y="17"/>
                      <a:pt x="93" y="17"/>
                      <a:pt x="93" y="17"/>
                    </a:cubicBezTo>
                    <a:cubicBezTo>
                      <a:pt x="92" y="18"/>
                      <a:pt x="92" y="17"/>
                      <a:pt x="91" y="17"/>
                    </a:cubicBezTo>
                    <a:cubicBezTo>
                      <a:pt x="91" y="17"/>
                      <a:pt x="91" y="17"/>
                      <a:pt x="92" y="17"/>
                    </a:cubicBezTo>
                    <a:cubicBezTo>
                      <a:pt x="92" y="17"/>
                      <a:pt x="92" y="17"/>
                      <a:pt x="92" y="17"/>
                    </a:cubicBezTo>
                    <a:cubicBezTo>
                      <a:pt x="92" y="17"/>
                      <a:pt x="92" y="17"/>
                      <a:pt x="92" y="17"/>
                    </a:cubicBezTo>
                    <a:cubicBezTo>
                      <a:pt x="91" y="17"/>
                      <a:pt x="91" y="17"/>
                      <a:pt x="91" y="17"/>
                    </a:cubicBezTo>
                    <a:cubicBezTo>
                      <a:pt x="91" y="17"/>
                      <a:pt x="91" y="17"/>
                      <a:pt x="91" y="17"/>
                    </a:cubicBezTo>
                    <a:cubicBezTo>
                      <a:pt x="91" y="17"/>
                      <a:pt x="91" y="17"/>
                      <a:pt x="91" y="17"/>
                    </a:cubicBezTo>
                    <a:cubicBezTo>
                      <a:pt x="91" y="17"/>
                      <a:pt x="90" y="17"/>
                      <a:pt x="90" y="17"/>
                    </a:cubicBezTo>
                    <a:cubicBezTo>
                      <a:pt x="90" y="17"/>
                      <a:pt x="90" y="17"/>
                      <a:pt x="90" y="17"/>
                    </a:cubicBezTo>
                    <a:cubicBezTo>
                      <a:pt x="90" y="17"/>
                      <a:pt x="89" y="17"/>
                      <a:pt x="89" y="17"/>
                    </a:cubicBezTo>
                    <a:cubicBezTo>
                      <a:pt x="89" y="17"/>
                      <a:pt x="89" y="17"/>
                      <a:pt x="89" y="17"/>
                    </a:cubicBezTo>
                    <a:cubicBezTo>
                      <a:pt x="89" y="17"/>
                      <a:pt x="89" y="17"/>
                      <a:pt x="88" y="17"/>
                    </a:cubicBezTo>
                    <a:cubicBezTo>
                      <a:pt x="88" y="17"/>
                      <a:pt x="88" y="17"/>
                      <a:pt x="88" y="17"/>
                    </a:cubicBezTo>
                    <a:cubicBezTo>
                      <a:pt x="88" y="17"/>
                      <a:pt x="88" y="17"/>
                      <a:pt x="87" y="17"/>
                    </a:cubicBezTo>
                    <a:cubicBezTo>
                      <a:pt x="87" y="17"/>
                      <a:pt x="87" y="17"/>
                      <a:pt x="87" y="17"/>
                    </a:cubicBezTo>
                    <a:cubicBezTo>
                      <a:pt x="87" y="17"/>
                      <a:pt x="87" y="17"/>
                      <a:pt x="86" y="17"/>
                    </a:cubicBezTo>
                    <a:cubicBezTo>
                      <a:pt x="86" y="17"/>
                      <a:pt x="85" y="17"/>
                      <a:pt x="85" y="16"/>
                    </a:cubicBezTo>
                    <a:cubicBezTo>
                      <a:pt x="85" y="16"/>
                      <a:pt x="85" y="16"/>
                      <a:pt x="85" y="17"/>
                    </a:cubicBezTo>
                    <a:cubicBezTo>
                      <a:pt x="85" y="17"/>
                      <a:pt x="85" y="17"/>
                      <a:pt x="85" y="17"/>
                    </a:cubicBezTo>
                    <a:cubicBezTo>
                      <a:pt x="85" y="17"/>
                      <a:pt x="85" y="17"/>
                      <a:pt x="85" y="17"/>
                    </a:cubicBezTo>
                    <a:cubicBezTo>
                      <a:pt x="85" y="17"/>
                      <a:pt x="86" y="17"/>
                      <a:pt x="86" y="17"/>
                    </a:cubicBezTo>
                    <a:cubicBezTo>
                      <a:pt x="87" y="17"/>
                      <a:pt x="87" y="17"/>
                      <a:pt x="87" y="17"/>
                    </a:cubicBezTo>
                    <a:cubicBezTo>
                      <a:pt x="87" y="17"/>
                      <a:pt x="87" y="17"/>
                      <a:pt x="87" y="17"/>
                    </a:cubicBezTo>
                    <a:cubicBezTo>
                      <a:pt x="84" y="17"/>
                      <a:pt x="81" y="17"/>
                      <a:pt x="78" y="16"/>
                    </a:cubicBezTo>
                    <a:cubicBezTo>
                      <a:pt x="77" y="16"/>
                      <a:pt x="77" y="16"/>
                      <a:pt x="77" y="16"/>
                    </a:cubicBezTo>
                    <a:cubicBezTo>
                      <a:pt x="77" y="16"/>
                      <a:pt x="77" y="16"/>
                      <a:pt x="77" y="16"/>
                    </a:cubicBezTo>
                    <a:cubicBezTo>
                      <a:pt x="79" y="16"/>
                      <a:pt x="81" y="16"/>
                      <a:pt x="82" y="16"/>
                    </a:cubicBezTo>
                    <a:cubicBezTo>
                      <a:pt x="82" y="16"/>
                      <a:pt x="82" y="16"/>
                      <a:pt x="82" y="16"/>
                    </a:cubicBezTo>
                    <a:cubicBezTo>
                      <a:pt x="83" y="16"/>
                      <a:pt x="82" y="16"/>
                      <a:pt x="82" y="16"/>
                    </a:cubicBezTo>
                    <a:cubicBezTo>
                      <a:pt x="81" y="16"/>
                      <a:pt x="79" y="16"/>
                      <a:pt x="77" y="16"/>
                    </a:cubicBezTo>
                    <a:cubicBezTo>
                      <a:pt x="77" y="16"/>
                      <a:pt x="77" y="16"/>
                      <a:pt x="77" y="16"/>
                    </a:cubicBezTo>
                    <a:cubicBezTo>
                      <a:pt x="77" y="16"/>
                      <a:pt x="77" y="16"/>
                      <a:pt x="77" y="16"/>
                    </a:cubicBezTo>
                    <a:cubicBezTo>
                      <a:pt x="77" y="16"/>
                      <a:pt x="77" y="16"/>
                      <a:pt x="77" y="16"/>
                    </a:cubicBezTo>
                    <a:cubicBezTo>
                      <a:pt x="77" y="16"/>
                      <a:pt x="77" y="16"/>
                      <a:pt x="77" y="16"/>
                    </a:cubicBezTo>
                    <a:cubicBezTo>
                      <a:pt x="77" y="16"/>
                      <a:pt x="77" y="16"/>
                      <a:pt x="77" y="16"/>
                    </a:cubicBezTo>
                    <a:cubicBezTo>
                      <a:pt x="77" y="16"/>
                      <a:pt x="76" y="16"/>
                      <a:pt x="76" y="16"/>
                    </a:cubicBezTo>
                    <a:cubicBezTo>
                      <a:pt x="76" y="16"/>
                      <a:pt x="76" y="16"/>
                      <a:pt x="76" y="16"/>
                    </a:cubicBezTo>
                    <a:cubicBezTo>
                      <a:pt x="76" y="15"/>
                      <a:pt x="75" y="15"/>
                      <a:pt x="74" y="15"/>
                    </a:cubicBezTo>
                    <a:cubicBezTo>
                      <a:pt x="74" y="15"/>
                      <a:pt x="74" y="15"/>
                      <a:pt x="74" y="15"/>
                    </a:cubicBezTo>
                    <a:cubicBezTo>
                      <a:pt x="74" y="15"/>
                      <a:pt x="74" y="15"/>
                      <a:pt x="74" y="15"/>
                    </a:cubicBezTo>
                    <a:cubicBezTo>
                      <a:pt x="74" y="15"/>
                      <a:pt x="74" y="15"/>
                      <a:pt x="74" y="15"/>
                    </a:cubicBezTo>
                    <a:cubicBezTo>
                      <a:pt x="74" y="15"/>
                      <a:pt x="74" y="15"/>
                      <a:pt x="74" y="15"/>
                    </a:cubicBezTo>
                    <a:cubicBezTo>
                      <a:pt x="74" y="15"/>
                      <a:pt x="74" y="15"/>
                      <a:pt x="74" y="15"/>
                    </a:cubicBezTo>
                    <a:cubicBezTo>
                      <a:pt x="73" y="15"/>
                      <a:pt x="73" y="15"/>
                      <a:pt x="73" y="15"/>
                    </a:cubicBezTo>
                    <a:cubicBezTo>
                      <a:pt x="73" y="15"/>
                      <a:pt x="73" y="15"/>
                      <a:pt x="73" y="15"/>
                    </a:cubicBezTo>
                    <a:cubicBezTo>
                      <a:pt x="73" y="15"/>
                      <a:pt x="73" y="15"/>
                      <a:pt x="73" y="15"/>
                    </a:cubicBezTo>
                    <a:cubicBezTo>
                      <a:pt x="73" y="15"/>
                      <a:pt x="73" y="15"/>
                      <a:pt x="73" y="15"/>
                    </a:cubicBezTo>
                    <a:cubicBezTo>
                      <a:pt x="73" y="16"/>
                      <a:pt x="73" y="16"/>
                      <a:pt x="73" y="16"/>
                    </a:cubicBezTo>
                    <a:cubicBezTo>
                      <a:pt x="72" y="16"/>
                      <a:pt x="71"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1" y="15"/>
                      <a:pt x="71" y="15"/>
                      <a:pt x="71" y="15"/>
                    </a:cubicBezTo>
                    <a:cubicBezTo>
                      <a:pt x="71" y="15"/>
                      <a:pt x="71" y="15"/>
                      <a:pt x="70" y="15"/>
                    </a:cubicBezTo>
                    <a:cubicBezTo>
                      <a:pt x="70" y="15"/>
                      <a:pt x="70" y="15"/>
                      <a:pt x="70" y="15"/>
                    </a:cubicBezTo>
                    <a:cubicBezTo>
                      <a:pt x="70" y="15"/>
                      <a:pt x="70" y="15"/>
                      <a:pt x="70" y="15"/>
                    </a:cubicBezTo>
                    <a:cubicBezTo>
                      <a:pt x="70" y="15"/>
                      <a:pt x="70" y="15"/>
                      <a:pt x="70" y="15"/>
                    </a:cubicBezTo>
                    <a:cubicBezTo>
                      <a:pt x="70" y="15"/>
                      <a:pt x="70" y="16"/>
                      <a:pt x="69" y="16"/>
                    </a:cubicBezTo>
                    <a:cubicBezTo>
                      <a:pt x="69" y="15"/>
                      <a:pt x="69" y="15"/>
                      <a:pt x="69" y="15"/>
                    </a:cubicBezTo>
                    <a:cubicBezTo>
                      <a:pt x="69" y="15"/>
                      <a:pt x="68" y="16"/>
                      <a:pt x="68" y="16"/>
                    </a:cubicBezTo>
                    <a:cubicBezTo>
                      <a:pt x="68" y="16"/>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7" y="15"/>
                      <a:pt x="67" y="15"/>
                      <a:pt x="66" y="15"/>
                    </a:cubicBezTo>
                    <a:cubicBezTo>
                      <a:pt x="66" y="15"/>
                      <a:pt x="65" y="15"/>
                      <a:pt x="65" y="15"/>
                    </a:cubicBezTo>
                    <a:cubicBezTo>
                      <a:pt x="65" y="15"/>
                      <a:pt x="65" y="15"/>
                      <a:pt x="65" y="15"/>
                    </a:cubicBezTo>
                    <a:cubicBezTo>
                      <a:pt x="65" y="15"/>
                      <a:pt x="65" y="15"/>
                      <a:pt x="65" y="15"/>
                    </a:cubicBezTo>
                    <a:cubicBezTo>
                      <a:pt x="64" y="15"/>
                      <a:pt x="64" y="15"/>
                      <a:pt x="63" y="15"/>
                    </a:cubicBezTo>
                    <a:cubicBezTo>
                      <a:pt x="63" y="15"/>
                      <a:pt x="63" y="15"/>
                      <a:pt x="62" y="15"/>
                    </a:cubicBezTo>
                    <a:cubicBezTo>
                      <a:pt x="62" y="15"/>
                      <a:pt x="62" y="15"/>
                      <a:pt x="61" y="15"/>
                    </a:cubicBezTo>
                    <a:cubicBezTo>
                      <a:pt x="61" y="15"/>
                      <a:pt x="61" y="15"/>
                      <a:pt x="61" y="15"/>
                    </a:cubicBezTo>
                    <a:cubicBezTo>
                      <a:pt x="60" y="15"/>
                      <a:pt x="60" y="15"/>
                      <a:pt x="59" y="15"/>
                    </a:cubicBezTo>
                    <a:cubicBezTo>
                      <a:pt x="59" y="15"/>
                      <a:pt x="59" y="15"/>
                      <a:pt x="59" y="15"/>
                    </a:cubicBezTo>
                    <a:cubicBezTo>
                      <a:pt x="59" y="15"/>
                      <a:pt x="58" y="15"/>
                      <a:pt x="57" y="15"/>
                    </a:cubicBezTo>
                    <a:cubicBezTo>
                      <a:pt x="57" y="15"/>
                      <a:pt x="57" y="15"/>
                      <a:pt x="57" y="15"/>
                    </a:cubicBezTo>
                    <a:cubicBezTo>
                      <a:pt x="57" y="15"/>
                      <a:pt x="57" y="15"/>
                      <a:pt x="56" y="15"/>
                    </a:cubicBezTo>
                    <a:cubicBezTo>
                      <a:pt x="56" y="14"/>
                      <a:pt x="56" y="14"/>
                      <a:pt x="55" y="15"/>
                    </a:cubicBezTo>
                    <a:cubicBezTo>
                      <a:pt x="53" y="14"/>
                      <a:pt x="51" y="14"/>
                      <a:pt x="49" y="14"/>
                    </a:cubicBezTo>
                    <a:cubicBezTo>
                      <a:pt x="49" y="14"/>
                      <a:pt x="49" y="14"/>
                      <a:pt x="49" y="14"/>
                    </a:cubicBezTo>
                    <a:cubicBezTo>
                      <a:pt x="48" y="14"/>
                      <a:pt x="48" y="14"/>
                      <a:pt x="48" y="14"/>
                    </a:cubicBezTo>
                    <a:cubicBezTo>
                      <a:pt x="48" y="14"/>
                      <a:pt x="48" y="14"/>
                      <a:pt x="47" y="14"/>
                    </a:cubicBezTo>
                    <a:cubicBezTo>
                      <a:pt x="47" y="14"/>
                      <a:pt x="47" y="14"/>
                      <a:pt x="47" y="14"/>
                    </a:cubicBezTo>
                    <a:cubicBezTo>
                      <a:pt x="47" y="14"/>
                      <a:pt x="46" y="14"/>
                      <a:pt x="46" y="14"/>
                    </a:cubicBezTo>
                    <a:cubicBezTo>
                      <a:pt x="46" y="14"/>
                      <a:pt x="46" y="14"/>
                      <a:pt x="46" y="14"/>
                    </a:cubicBezTo>
                    <a:cubicBezTo>
                      <a:pt x="46" y="14"/>
                      <a:pt x="46" y="14"/>
                      <a:pt x="46" y="14"/>
                    </a:cubicBezTo>
                    <a:cubicBezTo>
                      <a:pt x="45" y="14"/>
                      <a:pt x="45" y="13"/>
                      <a:pt x="45" y="13"/>
                    </a:cubicBezTo>
                    <a:cubicBezTo>
                      <a:pt x="45" y="13"/>
                      <a:pt x="45" y="13"/>
                      <a:pt x="45" y="13"/>
                    </a:cubicBezTo>
                    <a:cubicBezTo>
                      <a:pt x="45" y="13"/>
                      <a:pt x="44" y="13"/>
                      <a:pt x="44" y="13"/>
                    </a:cubicBezTo>
                    <a:cubicBezTo>
                      <a:pt x="44" y="13"/>
                      <a:pt x="44" y="13"/>
                      <a:pt x="44" y="13"/>
                    </a:cubicBezTo>
                    <a:cubicBezTo>
                      <a:pt x="44" y="13"/>
                      <a:pt x="44" y="13"/>
                      <a:pt x="44" y="13"/>
                    </a:cubicBezTo>
                    <a:cubicBezTo>
                      <a:pt x="44" y="13"/>
                      <a:pt x="44" y="13"/>
                      <a:pt x="44" y="13"/>
                    </a:cubicBezTo>
                    <a:cubicBezTo>
                      <a:pt x="44" y="13"/>
                      <a:pt x="44" y="13"/>
                      <a:pt x="44" y="13"/>
                    </a:cubicBezTo>
                    <a:cubicBezTo>
                      <a:pt x="44" y="14"/>
                      <a:pt x="44" y="14"/>
                      <a:pt x="44" y="14"/>
                    </a:cubicBezTo>
                    <a:cubicBezTo>
                      <a:pt x="44" y="13"/>
                      <a:pt x="43" y="13"/>
                      <a:pt x="43" y="14"/>
                    </a:cubicBezTo>
                    <a:cubicBezTo>
                      <a:pt x="43" y="13"/>
                      <a:pt x="43" y="13"/>
                      <a:pt x="43" y="13"/>
                    </a:cubicBezTo>
                    <a:cubicBezTo>
                      <a:pt x="43" y="13"/>
                      <a:pt x="43" y="13"/>
                      <a:pt x="43" y="13"/>
                    </a:cubicBezTo>
                    <a:cubicBezTo>
                      <a:pt x="43" y="13"/>
                      <a:pt x="42" y="13"/>
                      <a:pt x="43" y="13"/>
                    </a:cubicBezTo>
                    <a:cubicBezTo>
                      <a:pt x="42" y="13"/>
                      <a:pt x="42" y="13"/>
                      <a:pt x="42" y="13"/>
                    </a:cubicBezTo>
                    <a:cubicBezTo>
                      <a:pt x="42" y="13"/>
                      <a:pt x="42" y="13"/>
                      <a:pt x="41" y="13"/>
                    </a:cubicBezTo>
                    <a:cubicBezTo>
                      <a:pt x="40" y="13"/>
                      <a:pt x="38" y="13"/>
                      <a:pt x="36" y="13"/>
                    </a:cubicBezTo>
                    <a:cubicBezTo>
                      <a:pt x="36" y="13"/>
                      <a:pt x="35" y="13"/>
                      <a:pt x="35" y="13"/>
                    </a:cubicBezTo>
                    <a:cubicBezTo>
                      <a:pt x="35" y="13"/>
                      <a:pt x="35" y="12"/>
                      <a:pt x="35" y="12"/>
                    </a:cubicBezTo>
                    <a:cubicBezTo>
                      <a:pt x="35" y="12"/>
                      <a:pt x="35" y="13"/>
                      <a:pt x="35" y="13"/>
                    </a:cubicBezTo>
                    <a:cubicBezTo>
                      <a:pt x="34" y="13"/>
                      <a:pt x="33" y="12"/>
                      <a:pt x="33" y="13"/>
                    </a:cubicBezTo>
                    <a:cubicBezTo>
                      <a:pt x="33" y="13"/>
                      <a:pt x="33" y="13"/>
                      <a:pt x="33" y="13"/>
                    </a:cubicBezTo>
                    <a:cubicBezTo>
                      <a:pt x="33" y="13"/>
                      <a:pt x="32" y="13"/>
                      <a:pt x="32" y="13"/>
                    </a:cubicBezTo>
                    <a:cubicBezTo>
                      <a:pt x="32"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2" y="13"/>
                      <a:pt x="32" y="13"/>
                    </a:cubicBezTo>
                    <a:cubicBezTo>
                      <a:pt x="32" y="13"/>
                      <a:pt x="33" y="13"/>
                      <a:pt x="33" y="13"/>
                    </a:cubicBezTo>
                    <a:cubicBezTo>
                      <a:pt x="33" y="13"/>
                      <a:pt x="33" y="13"/>
                      <a:pt x="33" y="13"/>
                    </a:cubicBezTo>
                    <a:cubicBezTo>
                      <a:pt x="33" y="13"/>
                      <a:pt x="33" y="13"/>
                      <a:pt x="34" y="13"/>
                    </a:cubicBezTo>
                    <a:cubicBezTo>
                      <a:pt x="34" y="13"/>
                      <a:pt x="35" y="13"/>
                      <a:pt x="35" y="13"/>
                    </a:cubicBezTo>
                    <a:cubicBezTo>
                      <a:pt x="35" y="13"/>
                      <a:pt x="35" y="13"/>
                      <a:pt x="35" y="14"/>
                    </a:cubicBezTo>
                    <a:cubicBezTo>
                      <a:pt x="35" y="14"/>
                      <a:pt x="35" y="14"/>
                      <a:pt x="36" y="14"/>
                    </a:cubicBezTo>
                    <a:cubicBezTo>
                      <a:pt x="35" y="14"/>
                      <a:pt x="36" y="14"/>
                      <a:pt x="36" y="14"/>
                    </a:cubicBezTo>
                    <a:cubicBezTo>
                      <a:pt x="36" y="14"/>
                      <a:pt x="36" y="13"/>
                      <a:pt x="36" y="13"/>
                    </a:cubicBezTo>
                    <a:cubicBezTo>
                      <a:pt x="36" y="13"/>
                      <a:pt x="36" y="13"/>
                      <a:pt x="37" y="13"/>
                    </a:cubicBezTo>
                    <a:cubicBezTo>
                      <a:pt x="37" y="13"/>
                      <a:pt x="37" y="13"/>
                      <a:pt x="37" y="13"/>
                    </a:cubicBezTo>
                    <a:cubicBezTo>
                      <a:pt x="37" y="13"/>
                      <a:pt x="37" y="13"/>
                      <a:pt x="37" y="14"/>
                    </a:cubicBezTo>
                    <a:cubicBezTo>
                      <a:pt x="37" y="14"/>
                      <a:pt x="37" y="14"/>
                      <a:pt x="37" y="14"/>
                    </a:cubicBezTo>
                    <a:cubicBezTo>
                      <a:pt x="37" y="14"/>
                      <a:pt x="37" y="14"/>
                      <a:pt x="37" y="14"/>
                    </a:cubicBezTo>
                    <a:cubicBezTo>
                      <a:pt x="37" y="14"/>
                      <a:pt x="37" y="14"/>
                      <a:pt x="37" y="14"/>
                    </a:cubicBezTo>
                    <a:cubicBezTo>
                      <a:pt x="37" y="14"/>
                      <a:pt x="37" y="13"/>
                      <a:pt x="37" y="13"/>
                    </a:cubicBezTo>
                    <a:cubicBezTo>
                      <a:pt x="38" y="13"/>
                      <a:pt x="40" y="14"/>
                      <a:pt x="42" y="14"/>
                    </a:cubicBezTo>
                    <a:cubicBezTo>
                      <a:pt x="42" y="14"/>
                      <a:pt x="42" y="14"/>
                      <a:pt x="42" y="14"/>
                    </a:cubicBezTo>
                    <a:cubicBezTo>
                      <a:pt x="41" y="14"/>
                      <a:pt x="41" y="14"/>
                      <a:pt x="41" y="14"/>
                    </a:cubicBezTo>
                    <a:cubicBezTo>
                      <a:pt x="41" y="14"/>
                      <a:pt x="41"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3" y="14"/>
                    </a:cubicBezTo>
                    <a:cubicBezTo>
                      <a:pt x="43" y="14"/>
                      <a:pt x="43" y="14"/>
                      <a:pt x="43" y="14"/>
                    </a:cubicBezTo>
                    <a:cubicBezTo>
                      <a:pt x="43" y="14"/>
                      <a:pt x="43" y="14"/>
                      <a:pt x="43" y="14"/>
                    </a:cubicBezTo>
                    <a:cubicBezTo>
                      <a:pt x="43" y="14"/>
                      <a:pt x="43" y="14"/>
                      <a:pt x="43" y="14"/>
                    </a:cubicBezTo>
                    <a:cubicBezTo>
                      <a:pt x="43"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5" y="14"/>
                      <a:pt x="45" y="14"/>
                    </a:cubicBezTo>
                    <a:cubicBezTo>
                      <a:pt x="45" y="14"/>
                      <a:pt x="45" y="14"/>
                      <a:pt x="45" y="14"/>
                    </a:cubicBezTo>
                    <a:cubicBezTo>
                      <a:pt x="46" y="14"/>
                      <a:pt x="46" y="14"/>
                      <a:pt x="46" y="14"/>
                    </a:cubicBezTo>
                    <a:cubicBezTo>
                      <a:pt x="46" y="14"/>
                      <a:pt x="46" y="14"/>
                      <a:pt x="46" y="14"/>
                    </a:cubicBezTo>
                    <a:cubicBezTo>
                      <a:pt x="46" y="14"/>
                      <a:pt x="45" y="14"/>
                      <a:pt x="45" y="14"/>
                    </a:cubicBezTo>
                    <a:cubicBezTo>
                      <a:pt x="46" y="14"/>
                      <a:pt x="46" y="14"/>
                      <a:pt x="46" y="14"/>
                    </a:cubicBezTo>
                    <a:cubicBezTo>
                      <a:pt x="46" y="14"/>
                      <a:pt x="46" y="14"/>
                      <a:pt x="46" y="14"/>
                    </a:cubicBezTo>
                    <a:cubicBezTo>
                      <a:pt x="46" y="14"/>
                      <a:pt x="47" y="15"/>
                      <a:pt x="47" y="15"/>
                    </a:cubicBezTo>
                    <a:cubicBezTo>
                      <a:pt x="47" y="14"/>
                      <a:pt x="48" y="14"/>
                      <a:pt x="47" y="14"/>
                    </a:cubicBezTo>
                    <a:cubicBezTo>
                      <a:pt x="48" y="14"/>
                      <a:pt x="48" y="14"/>
                      <a:pt x="48" y="14"/>
                    </a:cubicBezTo>
                    <a:cubicBezTo>
                      <a:pt x="48" y="14"/>
                      <a:pt x="48" y="14"/>
                      <a:pt x="49" y="14"/>
                    </a:cubicBezTo>
                    <a:cubicBezTo>
                      <a:pt x="49" y="14"/>
                      <a:pt x="49" y="14"/>
                      <a:pt x="49" y="14"/>
                    </a:cubicBezTo>
                    <a:cubicBezTo>
                      <a:pt x="49" y="14"/>
                      <a:pt x="49" y="14"/>
                      <a:pt x="49" y="14"/>
                    </a:cubicBezTo>
                    <a:cubicBezTo>
                      <a:pt x="49" y="14"/>
                      <a:pt x="49" y="14"/>
                      <a:pt x="49" y="14"/>
                    </a:cubicBezTo>
                    <a:cubicBezTo>
                      <a:pt x="50" y="15"/>
                      <a:pt x="51" y="14"/>
                      <a:pt x="51" y="15"/>
                    </a:cubicBezTo>
                    <a:cubicBezTo>
                      <a:pt x="52" y="15"/>
                      <a:pt x="53" y="15"/>
                      <a:pt x="53" y="15"/>
                    </a:cubicBezTo>
                    <a:cubicBezTo>
                      <a:pt x="53" y="15"/>
                      <a:pt x="53" y="15"/>
                      <a:pt x="53" y="15"/>
                    </a:cubicBezTo>
                    <a:cubicBezTo>
                      <a:pt x="53" y="15"/>
                      <a:pt x="53" y="15"/>
                      <a:pt x="53"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3" y="15"/>
                      <a:pt x="53" y="15"/>
                      <a:pt x="53" y="15"/>
                    </a:cubicBezTo>
                    <a:cubicBezTo>
                      <a:pt x="53" y="15"/>
                      <a:pt x="53" y="15"/>
                      <a:pt x="53" y="15"/>
                    </a:cubicBezTo>
                    <a:cubicBezTo>
                      <a:pt x="53" y="15"/>
                      <a:pt x="53" y="15"/>
                      <a:pt x="53" y="15"/>
                    </a:cubicBezTo>
                    <a:cubicBezTo>
                      <a:pt x="53" y="15"/>
                      <a:pt x="54" y="15"/>
                      <a:pt x="54" y="15"/>
                    </a:cubicBezTo>
                    <a:cubicBezTo>
                      <a:pt x="54" y="15"/>
                      <a:pt x="54" y="15"/>
                      <a:pt x="54" y="15"/>
                    </a:cubicBezTo>
                    <a:cubicBezTo>
                      <a:pt x="54" y="15"/>
                      <a:pt x="54" y="15"/>
                      <a:pt x="54" y="15"/>
                    </a:cubicBezTo>
                    <a:cubicBezTo>
                      <a:pt x="54" y="15"/>
                      <a:pt x="54" y="15"/>
                      <a:pt x="54" y="15"/>
                    </a:cubicBezTo>
                    <a:cubicBezTo>
                      <a:pt x="54" y="15"/>
                      <a:pt x="54" y="15"/>
                      <a:pt x="54" y="15"/>
                    </a:cubicBezTo>
                    <a:cubicBezTo>
                      <a:pt x="54" y="15"/>
                      <a:pt x="54" y="15"/>
                      <a:pt x="54"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6" y="15"/>
                      <a:pt x="56" y="15"/>
                      <a:pt x="56" y="15"/>
                    </a:cubicBezTo>
                    <a:cubicBezTo>
                      <a:pt x="56" y="15"/>
                      <a:pt x="57" y="15"/>
                      <a:pt x="57" y="15"/>
                    </a:cubicBezTo>
                    <a:cubicBezTo>
                      <a:pt x="57" y="15"/>
                      <a:pt x="57" y="15"/>
                      <a:pt x="57" y="15"/>
                    </a:cubicBezTo>
                    <a:cubicBezTo>
                      <a:pt x="57" y="15"/>
                      <a:pt x="57" y="15"/>
                      <a:pt x="57" y="15"/>
                    </a:cubicBezTo>
                    <a:cubicBezTo>
                      <a:pt x="58" y="16"/>
                      <a:pt x="59" y="16"/>
                      <a:pt x="61" y="16"/>
                    </a:cubicBezTo>
                    <a:cubicBezTo>
                      <a:pt x="61" y="16"/>
                      <a:pt x="61" y="16"/>
                      <a:pt x="61" y="16"/>
                    </a:cubicBezTo>
                    <a:cubicBezTo>
                      <a:pt x="61" y="16"/>
                      <a:pt x="61" y="16"/>
                      <a:pt x="61" y="16"/>
                    </a:cubicBezTo>
                    <a:cubicBezTo>
                      <a:pt x="62" y="16"/>
                      <a:pt x="63" y="16"/>
                      <a:pt x="64" y="16"/>
                    </a:cubicBezTo>
                    <a:cubicBezTo>
                      <a:pt x="64" y="16"/>
                      <a:pt x="63" y="16"/>
                      <a:pt x="64" y="16"/>
                    </a:cubicBezTo>
                    <a:cubicBezTo>
                      <a:pt x="64" y="16"/>
                      <a:pt x="64" y="16"/>
                      <a:pt x="64" y="16"/>
                    </a:cubicBezTo>
                    <a:cubicBezTo>
                      <a:pt x="65" y="16"/>
                      <a:pt x="66" y="17"/>
                      <a:pt x="66" y="16"/>
                    </a:cubicBezTo>
                    <a:cubicBezTo>
                      <a:pt x="66" y="17"/>
                      <a:pt x="66" y="17"/>
                      <a:pt x="66" y="17"/>
                    </a:cubicBezTo>
                    <a:cubicBezTo>
                      <a:pt x="66" y="17"/>
                      <a:pt x="66" y="17"/>
                      <a:pt x="66" y="17"/>
                    </a:cubicBezTo>
                    <a:cubicBezTo>
                      <a:pt x="66" y="17"/>
                      <a:pt x="66" y="17"/>
                      <a:pt x="66" y="17"/>
                    </a:cubicBezTo>
                    <a:cubicBezTo>
                      <a:pt x="66" y="16"/>
                      <a:pt x="66" y="17"/>
                      <a:pt x="67" y="17"/>
                    </a:cubicBezTo>
                    <a:cubicBezTo>
                      <a:pt x="67" y="16"/>
                      <a:pt x="66" y="16"/>
                      <a:pt x="67" y="16"/>
                    </a:cubicBezTo>
                    <a:cubicBezTo>
                      <a:pt x="67" y="16"/>
                      <a:pt x="67" y="17"/>
                      <a:pt x="67" y="17"/>
                    </a:cubicBezTo>
                    <a:cubicBezTo>
                      <a:pt x="68" y="17"/>
                      <a:pt x="67" y="16"/>
                      <a:pt x="68" y="16"/>
                    </a:cubicBezTo>
                    <a:cubicBezTo>
                      <a:pt x="69" y="16"/>
                      <a:pt x="70" y="17"/>
                      <a:pt x="71" y="16"/>
                    </a:cubicBezTo>
                    <a:cubicBezTo>
                      <a:pt x="70" y="17"/>
                      <a:pt x="71" y="16"/>
                      <a:pt x="71" y="17"/>
                    </a:cubicBezTo>
                    <a:cubicBezTo>
                      <a:pt x="71" y="17"/>
                      <a:pt x="71" y="17"/>
                      <a:pt x="71" y="17"/>
                    </a:cubicBezTo>
                    <a:cubicBezTo>
                      <a:pt x="71" y="17"/>
                      <a:pt x="71" y="17"/>
                      <a:pt x="71" y="17"/>
                    </a:cubicBezTo>
                    <a:cubicBezTo>
                      <a:pt x="71" y="17"/>
                      <a:pt x="70" y="17"/>
                      <a:pt x="70" y="17"/>
                    </a:cubicBezTo>
                    <a:cubicBezTo>
                      <a:pt x="70" y="17"/>
                      <a:pt x="70" y="17"/>
                      <a:pt x="70" y="17"/>
                    </a:cubicBezTo>
                    <a:cubicBezTo>
                      <a:pt x="70" y="17"/>
                      <a:pt x="70" y="17"/>
                      <a:pt x="70" y="17"/>
                    </a:cubicBezTo>
                    <a:cubicBezTo>
                      <a:pt x="70" y="17"/>
                      <a:pt x="70" y="17"/>
                      <a:pt x="70" y="17"/>
                    </a:cubicBezTo>
                    <a:cubicBezTo>
                      <a:pt x="70" y="17"/>
                      <a:pt x="70" y="17"/>
                      <a:pt x="70" y="17"/>
                    </a:cubicBezTo>
                    <a:cubicBezTo>
                      <a:pt x="70" y="17"/>
                      <a:pt x="70" y="17"/>
                      <a:pt x="70" y="17"/>
                    </a:cubicBezTo>
                    <a:cubicBezTo>
                      <a:pt x="70" y="17"/>
                      <a:pt x="71" y="17"/>
                      <a:pt x="71" y="17"/>
                    </a:cubicBezTo>
                    <a:cubicBezTo>
                      <a:pt x="71" y="17"/>
                      <a:pt x="71" y="17"/>
                      <a:pt x="71" y="17"/>
                    </a:cubicBezTo>
                    <a:cubicBezTo>
                      <a:pt x="71" y="17"/>
                      <a:pt x="72" y="17"/>
                      <a:pt x="73" y="17"/>
                    </a:cubicBezTo>
                    <a:cubicBezTo>
                      <a:pt x="74" y="17"/>
                      <a:pt x="74" y="18"/>
                      <a:pt x="75" y="17"/>
                    </a:cubicBezTo>
                    <a:cubicBezTo>
                      <a:pt x="74" y="17"/>
                      <a:pt x="74" y="17"/>
                      <a:pt x="74" y="17"/>
                    </a:cubicBezTo>
                    <a:cubicBezTo>
                      <a:pt x="75" y="17"/>
                      <a:pt x="75" y="17"/>
                      <a:pt x="75" y="17"/>
                    </a:cubicBezTo>
                    <a:cubicBezTo>
                      <a:pt x="75" y="18"/>
                      <a:pt x="75" y="18"/>
                      <a:pt x="76" y="18"/>
                    </a:cubicBezTo>
                    <a:cubicBezTo>
                      <a:pt x="77" y="18"/>
                      <a:pt x="79" y="18"/>
                      <a:pt x="80" y="18"/>
                    </a:cubicBezTo>
                    <a:cubicBezTo>
                      <a:pt x="80" y="18"/>
                      <a:pt x="81" y="18"/>
                      <a:pt x="82" y="18"/>
                    </a:cubicBezTo>
                    <a:cubicBezTo>
                      <a:pt x="83" y="18"/>
                      <a:pt x="84" y="19"/>
                      <a:pt x="85" y="19"/>
                    </a:cubicBezTo>
                    <a:cubicBezTo>
                      <a:pt x="85" y="19"/>
                      <a:pt x="85" y="19"/>
                      <a:pt x="85" y="19"/>
                    </a:cubicBezTo>
                    <a:cubicBezTo>
                      <a:pt x="85" y="19"/>
                      <a:pt x="85" y="19"/>
                      <a:pt x="85" y="19"/>
                    </a:cubicBezTo>
                    <a:cubicBezTo>
                      <a:pt x="85" y="19"/>
                      <a:pt x="85" y="19"/>
                      <a:pt x="85" y="19"/>
                    </a:cubicBezTo>
                    <a:cubicBezTo>
                      <a:pt x="85" y="19"/>
                      <a:pt x="85" y="19"/>
                      <a:pt x="86" y="19"/>
                    </a:cubicBezTo>
                    <a:cubicBezTo>
                      <a:pt x="86" y="19"/>
                      <a:pt x="85" y="19"/>
                      <a:pt x="86" y="19"/>
                    </a:cubicBezTo>
                    <a:cubicBezTo>
                      <a:pt x="87" y="19"/>
                      <a:pt x="88" y="19"/>
                      <a:pt x="89" y="19"/>
                    </a:cubicBezTo>
                    <a:cubicBezTo>
                      <a:pt x="89" y="19"/>
                      <a:pt x="89" y="19"/>
                      <a:pt x="89" y="19"/>
                    </a:cubicBezTo>
                    <a:cubicBezTo>
                      <a:pt x="89" y="19"/>
                      <a:pt x="89" y="19"/>
                      <a:pt x="90" y="19"/>
                    </a:cubicBezTo>
                    <a:cubicBezTo>
                      <a:pt x="90" y="19"/>
                      <a:pt x="90" y="19"/>
                      <a:pt x="90" y="20"/>
                    </a:cubicBezTo>
                    <a:cubicBezTo>
                      <a:pt x="90" y="19"/>
                      <a:pt x="90" y="19"/>
                      <a:pt x="90" y="19"/>
                    </a:cubicBezTo>
                    <a:cubicBezTo>
                      <a:pt x="90" y="20"/>
                      <a:pt x="90" y="20"/>
                      <a:pt x="90" y="20"/>
                    </a:cubicBezTo>
                    <a:cubicBezTo>
                      <a:pt x="89" y="19"/>
                      <a:pt x="89" y="20"/>
                      <a:pt x="89" y="20"/>
                    </a:cubicBezTo>
                    <a:cubicBezTo>
                      <a:pt x="89" y="20"/>
                      <a:pt x="89" y="20"/>
                      <a:pt x="89" y="19"/>
                    </a:cubicBezTo>
                    <a:cubicBezTo>
                      <a:pt x="88" y="20"/>
                      <a:pt x="87" y="20"/>
                      <a:pt x="87" y="20"/>
                    </a:cubicBezTo>
                    <a:cubicBezTo>
                      <a:pt x="87" y="20"/>
                      <a:pt x="87" y="20"/>
                      <a:pt x="87" y="20"/>
                    </a:cubicBezTo>
                    <a:cubicBezTo>
                      <a:pt x="86" y="20"/>
                      <a:pt x="86" y="20"/>
                      <a:pt x="86" y="20"/>
                    </a:cubicBezTo>
                    <a:cubicBezTo>
                      <a:pt x="86" y="20"/>
                      <a:pt x="86" y="20"/>
                      <a:pt x="86" y="20"/>
                    </a:cubicBezTo>
                    <a:cubicBezTo>
                      <a:pt x="85" y="20"/>
                      <a:pt x="85" y="20"/>
                      <a:pt x="85" y="20"/>
                    </a:cubicBezTo>
                    <a:cubicBezTo>
                      <a:pt x="85" y="20"/>
                      <a:pt x="85" y="20"/>
                      <a:pt x="85" y="20"/>
                    </a:cubicBezTo>
                    <a:cubicBezTo>
                      <a:pt x="85" y="20"/>
                      <a:pt x="85" y="20"/>
                      <a:pt x="85" y="20"/>
                    </a:cubicBezTo>
                    <a:cubicBezTo>
                      <a:pt x="85" y="20"/>
                      <a:pt x="85" y="19"/>
                      <a:pt x="85" y="19"/>
                    </a:cubicBezTo>
                    <a:cubicBezTo>
                      <a:pt x="85" y="20"/>
                      <a:pt x="85" y="20"/>
                      <a:pt x="85" y="20"/>
                    </a:cubicBezTo>
                    <a:cubicBezTo>
                      <a:pt x="85" y="20"/>
                      <a:pt x="85" y="19"/>
                      <a:pt x="85" y="19"/>
                    </a:cubicBezTo>
                    <a:cubicBezTo>
                      <a:pt x="85" y="19"/>
                      <a:pt x="85" y="19"/>
                      <a:pt x="85" y="19"/>
                    </a:cubicBezTo>
                    <a:cubicBezTo>
                      <a:pt x="85" y="19"/>
                      <a:pt x="85" y="19"/>
                      <a:pt x="85" y="19"/>
                    </a:cubicBezTo>
                    <a:cubicBezTo>
                      <a:pt x="85" y="19"/>
                      <a:pt x="85" y="19"/>
                      <a:pt x="85" y="19"/>
                    </a:cubicBezTo>
                    <a:cubicBezTo>
                      <a:pt x="85" y="19"/>
                      <a:pt x="85" y="19"/>
                      <a:pt x="85" y="20"/>
                    </a:cubicBezTo>
                    <a:cubicBezTo>
                      <a:pt x="85" y="20"/>
                      <a:pt x="85" y="20"/>
                      <a:pt x="85" y="20"/>
                    </a:cubicBezTo>
                    <a:cubicBezTo>
                      <a:pt x="85" y="20"/>
                      <a:pt x="85" y="20"/>
                      <a:pt x="85" y="20"/>
                    </a:cubicBezTo>
                    <a:cubicBezTo>
                      <a:pt x="84" y="19"/>
                      <a:pt x="84" y="20"/>
                      <a:pt x="84" y="20"/>
                    </a:cubicBezTo>
                    <a:cubicBezTo>
                      <a:pt x="84" y="19"/>
                      <a:pt x="83" y="20"/>
                      <a:pt x="83" y="19"/>
                    </a:cubicBezTo>
                    <a:cubicBezTo>
                      <a:pt x="83" y="20"/>
                      <a:pt x="83" y="20"/>
                      <a:pt x="83" y="20"/>
                    </a:cubicBezTo>
                    <a:cubicBezTo>
                      <a:pt x="83" y="19"/>
                      <a:pt x="83" y="19"/>
                      <a:pt x="83" y="19"/>
                    </a:cubicBezTo>
                    <a:cubicBezTo>
                      <a:pt x="83" y="19"/>
                      <a:pt x="83" y="19"/>
                      <a:pt x="83" y="19"/>
                    </a:cubicBezTo>
                    <a:cubicBezTo>
                      <a:pt x="83" y="19"/>
                      <a:pt x="83" y="19"/>
                      <a:pt x="83" y="19"/>
                    </a:cubicBezTo>
                    <a:cubicBezTo>
                      <a:pt x="83" y="19"/>
                      <a:pt x="83" y="19"/>
                      <a:pt x="83" y="19"/>
                    </a:cubicBezTo>
                    <a:cubicBezTo>
                      <a:pt x="83" y="19"/>
                      <a:pt x="83" y="19"/>
                      <a:pt x="83" y="19"/>
                    </a:cubicBezTo>
                    <a:cubicBezTo>
                      <a:pt x="83" y="19"/>
                      <a:pt x="83" y="19"/>
                      <a:pt x="82" y="19"/>
                    </a:cubicBezTo>
                    <a:cubicBezTo>
                      <a:pt x="82" y="19"/>
                      <a:pt x="82" y="19"/>
                      <a:pt x="82" y="19"/>
                    </a:cubicBezTo>
                    <a:cubicBezTo>
                      <a:pt x="82" y="19"/>
                      <a:pt x="82" y="19"/>
                      <a:pt x="82" y="19"/>
                    </a:cubicBezTo>
                    <a:cubicBezTo>
                      <a:pt x="83" y="19"/>
                      <a:pt x="83" y="19"/>
                      <a:pt x="83" y="19"/>
                    </a:cubicBezTo>
                    <a:cubicBezTo>
                      <a:pt x="83" y="19"/>
                      <a:pt x="83" y="19"/>
                      <a:pt x="83" y="19"/>
                    </a:cubicBezTo>
                    <a:cubicBezTo>
                      <a:pt x="82" y="19"/>
                      <a:pt x="81" y="19"/>
                      <a:pt x="81" y="19"/>
                    </a:cubicBezTo>
                    <a:cubicBezTo>
                      <a:pt x="81" y="19"/>
                      <a:pt x="81" y="19"/>
                      <a:pt x="81" y="19"/>
                    </a:cubicBezTo>
                    <a:cubicBezTo>
                      <a:pt x="81" y="19"/>
                      <a:pt x="81" y="19"/>
                      <a:pt x="81" y="19"/>
                    </a:cubicBezTo>
                    <a:cubicBezTo>
                      <a:pt x="79" y="19"/>
                      <a:pt x="77" y="19"/>
                      <a:pt x="76" y="19"/>
                    </a:cubicBezTo>
                    <a:cubicBezTo>
                      <a:pt x="76" y="19"/>
                      <a:pt x="76" y="19"/>
                      <a:pt x="76" y="19"/>
                    </a:cubicBezTo>
                    <a:cubicBezTo>
                      <a:pt x="76" y="19"/>
                      <a:pt x="76" y="18"/>
                      <a:pt x="76" y="18"/>
                    </a:cubicBezTo>
                    <a:cubicBezTo>
                      <a:pt x="76" y="19"/>
                      <a:pt x="76" y="19"/>
                      <a:pt x="75" y="19"/>
                    </a:cubicBezTo>
                    <a:cubicBezTo>
                      <a:pt x="76" y="19"/>
                      <a:pt x="76" y="19"/>
                      <a:pt x="76" y="19"/>
                    </a:cubicBezTo>
                    <a:cubicBezTo>
                      <a:pt x="75" y="19"/>
                      <a:pt x="75" y="19"/>
                      <a:pt x="75" y="19"/>
                    </a:cubicBezTo>
                    <a:cubicBezTo>
                      <a:pt x="75" y="19"/>
                      <a:pt x="74" y="19"/>
                      <a:pt x="74" y="19"/>
                    </a:cubicBezTo>
                    <a:cubicBezTo>
                      <a:pt x="74" y="19"/>
                      <a:pt x="74" y="19"/>
                      <a:pt x="74" y="19"/>
                    </a:cubicBezTo>
                    <a:cubicBezTo>
                      <a:pt x="74" y="18"/>
                      <a:pt x="73" y="18"/>
                      <a:pt x="73" y="18"/>
                    </a:cubicBezTo>
                    <a:cubicBezTo>
                      <a:pt x="72" y="18"/>
                      <a:pt x="72" y="18"/>
                      <a:pt x="72" y="18"/>
                    </a:cubicBezTo>
                    <a:cubicBezTo>
                      <a:pt x="72" y="18"/>
                      <a:pt x="72" y="18"/>
                      <a:pt x="72" y="18"/>
                    </a:cubicBezTo>
                    <a:cubicBezTo>
                      <a:pt x="72" y="18"/>
                      <a:pt x="72" y="18"/>
                      <a:pt x="72" y="18"/>
                    </a:cubicBezTo>
                    <a:cubicBezTo>
                      <a:pt x="72" y="18"/>
                      <a:pt x="72" y="18"/>
                      <a:pt x="72" y="18"/>
                    </a:cubicBezTo>
                    <a:cubicBezTo>
                      <a:pt x="72" y="18"/>
                      <a:pt x="72" y="18"/>
                      <a:pt x="72" y="18"/>
                    </a:cubicBezTo>
                    <a:cubicBezTo>
                      <a:pt x="72" y="18"/>
                      <a:pt x="72" y="18"/>
                      <a:pt x="72" y="18"/>
                    </a:cubicBezTo>
                    <a:cubicBezTo>
                      <a:pt x="72" y="18"/>
                      <a:pt x="72" y="18"/>
                      <a:pt x="72" y="18"/>
                    </a:cubicBezTo>
                    <a:cubicBezTo>
                      <a:pt x="71" y="18"/>
                      <a:pt x="71"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70" y="18"/>
                      <a:pt x="70" y="18"/>
                      <a:pt x="69" y="18"/>
                    </a:cubicBezTo>
                    <a:cubicBezTo>
                      <a:pt x="69" y="18"/>
                      <a:pt x="69" y="18"/>
                      <a:pt x="69" y="18"/>
                    </a:cubicBezTo>
                    <a:cubicBezTo>
                      <a:pt x="69" y="18"/>
                      <a:pt x="68" y="18"/>
                      <a:pt x="68" y="18"/>
                    </a:cubicBezTo>
                    <a:cubicBezTo>
                      <a:pt x="67" y="18"/>
                      <a:pt x="67" y="18"/>
                      <a:pt x="66" y="18"/>
                    </a:cubicBezTo>
                    <a:cubicBezTo>
                      <a:pt x="66" y="18"/>
                      <a:pt x="66" y="17"/>
                      <a:pt x="66" y="17"/>
                    </a:cubicBezTo>
                    <a:cubicBezTo>
                      <a:pt x="66" y="17"/>
                      <a:pt x="65" y="17"/>
                      <a:pt x="65" y="17"/>
                    </a:cubicBezTo>
                    <a:cubicBezTo>
                      <a:pt x="65" y="17"/>
                      <a:pt x="65" y="17"/>
                      <a:pt x="65" y="17"/>
                    </a:cubicBezTo>
                    <a:cubicBezTo>
                      <a:pt x="65" y="17"/>
                      <a:pt x="65" y="17"/>
                      <a:pt x="65" y="17"/>
                    </a:cubicBezTo>
                    <a:cubicBezTo>
                      <a:pt x="65" y="17"/>
                      <a:pt x="65" y="17"/>
                      <a:pt x="65" y="17"/>
                    </a:cubicBezTo>
                    <a:cubicBezTo>
                      <a:pt x="65" y="17"/>
                      <a:pt x="65" y="17"/>
                      <a:pt x="65" y="17"/>
                    </a:cubicBezTo>
                    <a:cubicBezTo>
                      <a:pt x="65" y="17"/>
                      <a:pt x="65" y="17"/>
                      <a:pt x="65" y="17"/>
                    </a:cubicBezTo>
                    <a:cubicBezTo>
                      <a:pt x="65" y="18"/>
                      <a:pt x="65" y="18"/>
                      <a:pt x="65" y="18"/>
                    </a:cubicBezTo>
                    <a:cubicBezTo>
                      <a:pt x="65" y="18"/>
                      <a:pt x="65" y="18"/>
                      <a:pt x="65" y="18"/>
                    </a:cubicBezTo>
                    <a:cubicBezTo>
                      <a:pt x="65" y="18"/>
                      <a:pt x="65" y="18"/>
                      <a:pt x="65" y="18"/>
                    </a:cubicBezTo>
                    <a:cubicBezTo>
                      <a:pt x="65" y="18"/>
                      <a:pt x="65" y="18"/>
                      <a:pt x="65" y="18"/>
                    </a:cubicBezTo>
                    <a:cubicBezTo>
                      <a:pt x="65" y="18"/>
                      <a:pt x="65" y="18"/>
                      <a:pt x="65" y="18"/>
                    </a:cubicBezTo>
                    <a:cubicBezTo>
                      <a:pt x="65" y="18"/>
                      <a:pt x="65" y="18"/>
                      <a:pt x="65" y="18"/>
                    </a:cubicBezTo>
                    <a:cubicBezTo>
                      <a:pt x="65" y="18"/>
                      <a:pt x="65" y="18"/>
                      <a:pt x="65" y="18"/>
                    </a:cubicBezTo>
                    <a:cubicBezTo>
                      <a:pt x="66" y="18"/>
                      <a:pt x="66" y="18"/>
                      <a:pt x="66" y="18"/>
                    </a:cubicBezTo>
                    <a:cubicBezTo>
                      <a:pt x="66" y="18"/>
                      <a:pt x="66" y="18"/>
                      <a:pt x="66" y="18"/>
                    </a:cubicBezTo>
                    <a:cubicBezTo>
                      <a:pt x="66" y="18"/>
                      <a:pt x="66" y="18"/>
                      <a:pt x="66" y="18"/>
                    </a:cubicBezTo>
                    <a:cubicBezTo>
                      <a:pt x="67" y="18"/>
                      <a:pt x="67" y="18"/>
                      <a:pt x="68" y="18"/>
                    </a:cubicBezTo>
                    <a:cubicBezTo>
                      <a:pt x="68" y="18"/>
                      <a:pt x="69" y="18"/>
                      <a:pt x="69" y="18"/>
                    </a:cubicBezTo>
                    <a:cubicBezTo>
                      <a:pt x="69" y="19"/>
                      <a:pt x="70" y="18"/>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1" y="18"/>
                      <a:pt x="71" y="19"/>
                      <a:pt x="71" y="19"/>
                    </a:cubicBezTo>
                    <a:cubicBezTo>
                      <a:pt x="71" y="19"/>
                      <a:pt x="71" y="19"/>
                      <a:pt x="71" y="19"/>
                    </a:cubicBezTo>
                    <a:cubicBezTo>
                      <a:pt x="72" y="19"/>
                      <a:pt x="72" y="19"/>
                      <a:pt x="73" y="19"/>
                    </a:cubicBezTo>
                    <a:cubicBezTo>
                      <a:pt x="73" y="19"/>
                      <a:pt x="73" y="19"/>
                      <a:pt x="74" y="19"/>
                    </a:cubicBezTo>
                    <a:cubicBezTo>
                      <a:pt x="74" y="19"/>
                      <a:pt x="74" y="19"/>
                      <a:pt x="74" y="19"/>
                    </a:cubicBezTo>
                    <a:cubicBezTo>
                      <a:pt x="73" y="19"/>
                      <a:pt x="73" y="19"/>
                      <a:pt x="73" y="19"/>
                    </a:cubicBezTo>
                    <a:cubicBezTo>
                      <a:pt x="73" y="19"/>
                      <a:pt x="73" y="19"/>
                      <a:pt x="73" y="19"/>
                    </a:cubicBezTo>
                    <a:cubicBezTo>
                      <a:pt x="73" y="19"/>
                      <a:pt x="73" y="19"/>
                      <a:pt x="73" y="19"/>
                    </a:cubicBezTo>
                    <a:cubicBezTo>
                      <a:pt x="73" y="19"/>
                      <a:pt x="73" y="19"/>
                      <a:pt x="73" y="19"/>
                    </a:cubicBezTo>
                    <a:cubicBezTo>
                      <a:pt x="73" y="19"/>
                      <a:pt x="73" y="19"/>
                      <a:pt x="73" y="19"/>
                    </a:cubicBezTo>
                    <a:cubicBezTo>
                      <a:pt x="72" y="19"/>
                      <a:pt x="72" y="19"/>
                      <a:pt x="72" y="19"/>
                    </a:cubicBezTo>
                    <a:cubicBezTo>
                      <a:pt x="72" y="19"/>
                      <a:pt x="72" y="19"/>
                      <a:pt x="71" y="19"/>
                    </a:cubicBezTo>
                    <a:cubicBezTo>
                      <a:pt x="71" y="19"/>
                      <a:pt x="71" y="19"/>
                      <a:pt x="71" y="19"/>
                    </a:cubicBezTo>
                    <a:cubicBezTo>
                      <a:pt x="71" y="19"/>
                      <a:pt x="70" y="19"/>
                      <a:pt x="70" y="19"/>
                    </a:cubicBezTo>
                    <a:cubicBezTo>
                      <a:pt x="69" y="19"/>
                      <a:pt x="69" y="19"/>
                      <a:pt x="69" y="19"/>
                    </a:cubicBezTo>
                    <a:cubicBezTo>
                      <a:pt x="69" y="19"/>
                      <a:pt x="68" y="19"/>
                      <a:pt x="68" y="19"/>
                    </a:cubicBezTo>
                    <a:cubicBezTo>
                      <a:pt x="68" y="19"/>
                      <a:pt x="69" y="19"/>
                      <a:pt x="69" y="19"/>
                    </a:cubicBezTo>
                    <a:cubicBezTo>
                      <a:pt x="69" y="19"/>
                      <a:pt x="69" y="19"/>
                      <a:pt x="70" y="19"/>
                    </a:cubicBezTo>
                    <a:cubicBezTo>
                      <a:pt x="70" y="19"/>
                      <a:pt x="71" y="20"/>
                      <a:pt x="72" y="19"/>
                    </a:cubicBezTo>
                    <a:cubicBezTo>
                      <a:pt x="72" y="20"/>
                      <a:pt x="72" y="20"/>
                      <a:pt x="73" y="20"/>
                    </a:cubicBezTo>
                    <a:cubicBezTo>
                      <a:pt x="73" y="20"/>
                      <a:pt x="73" y="20"/>
                      <a:pt x="73" y="20"/>
                    </a:cubicBezTo>
                    <a:cubicBezTo>
                      <a:pt x="73" y="20"/>
                      <a:pt x="74" y="20"/>
                      <a:pt x="74" y="20"/>
                    </a:cubicBezTo>
                    <a:cubicBezTo>
                      <a:pt x="73" y="20"/>
                      <a:pt x="73" y="20"/>
                      <a:pt x="73" y="20"/>
                    </a:cubicBezTo>
                    <a:cubicBezTo>
                      <a:pt x="73" y="20"/>
                      <a:pt x="73" y="20"/>
                      <a:pt x="73" y="20"/>
                    </a:cubicBezTo>
                    <a:cubicBezTo>
                      <a:pt x="73" y="20"/>
                      <a:pt x="73" y="20"/>
                      <a:pt x="72" y="20"/>
                    </a:cubicBezTo>
                    <a:cubicBezTo>
                      <a:pt x="72" y="20"/>
                      <a:pt x="72" y="20"/>
                      <a:pt x="72" y="20"/>
                    </a:cubicBezTo>
                    <a:cubicBezTo>
                      <a:pt x="72" y="20"/>
                      <a:pt x="72" y="20"/>
                      <a:pt x="72" y="20"/>
                    </a:cubicBezTo>
                    <a:cubicBezTo>
                      <a:pt x="72" y="20"/>
                      <a:pt x="72" y="20"/>
                      <a:pt x="72" y="20"/>
                    </a:cubicBezTo>
                    <a:cubicBezTo>
                      <a:pt x="72" y="20"/>
                      <a:pt x="72" y="20"/>
                      <a:pt x="72" y="20"/>
                    </a:cubicBezTo>
                    <a:cubicBezTo>
                      <a:pt x="72" y="20"/>
                      <a:pt x="72" y="20"/>
                      <a:pt x="72" y="20"/>
                    </a:cubicBezTo>
                    <a:cubicBezTo>
                      <a:pt x="73" y="20"/>
                      <a:pt x="73" y="20"/>
                      <a:pt x="73" y="20"/>
                    </a:cubicBezTo>
                    <a:cubicBezTo>
                      <a:pt x="73" y="20"/>
                      <a:pt x="73" y="20"/>
                      <a:pt x="73" y="20"/>
                    </a:cubicBezTo>
                    <a:cubicBezTo>
                      <a:pt x="73" y="20"/>
                      <a:pt x="74" y="20"/>
                      <a:pt x="74" y="20"/>
                    </a:cubicBezTo>
                    <a:cubicBezTo>
                      <a:pt x="74" y="20"/>
                      <a:pt x="74" y="20"/>
                      <a:pt x="74" y="20"/>
                    </a:cubicBezTo>
                    <a:cubicBezTo>
                      <a:pt x="75" y="21"/>
                      <a:pt x="75" y="21"/>
                      <a:pt x="75" y="21"/>
                    </a:cubicBezTo>
                    <a:cubicBezTo>
                      <a:pt x="75" y="21"/>
                      <a:pt x="75" y="21"/>
                      <a:pt x="75" y="21"/>
                    </a:cubicBezTo>
                    <a:cubicBezTo>
                      <a:pt x="76" y="21"/>
                      <a:pt x="76" y="21"/>
                      <a:pt x="76" y="21"/>
                    </a:cubicBezTo>
                    <a:cubicBezTo>
                      <a:pt x="76" y="21"/>
                      <a:pt x="76" y="20"/>
                      <a:pt x="76" y="20"/>
                    </a:cubicBezTo>
                    <a:cubicBezTo>
                      <a:pt x="75" y="20"/>
                      <a:pt x="75" y="20"/>
                      <a:pt x="75" y="20"/>
                    </a:cubicBezTo>
                    <a:cubicBezTo>
                      <a:pt x="75" y="20"/>
                      <a:pt x="75" y="20"/>
                      <a:pt x="74" y="20"/>
                    </a:cubicBezTo>
                    <a:cubicBezTo>
                      <a:pt x="74" y="20"/>
                      <a:pt x="74" y="20"/>
                      <a:pt x="74" y="20"/>
                    </a:cubicBezTo>
                    <a:cubicBezTo>
                      <a:pt x="74" y="20"/>
                      <a:pt x="74" y="20"/>
                      <a:pt x="74" y="20"/>
                    </a:cubicBezTo>
                    <a:cubicBezTo>
                      <a:pt x="74" y="20"/>
                      <a:pt x="75" y="20"/>
                      <a:pt x="75" y="20"/>
                    </a:cubicBezTo>
                    <a:cubicBezTo>
                      <a:pt x="76" y="20"/>
                      <a:pt x="77" y="20"/>
                      <a:pt x="78" y="20"/>
                    </a:cubicBezTo>
                    <a:cubicBezTo>
                      <a:pt x="79" y="20"/>
                      <a:pt x="80" y="20"/>
                      <a:pt x="81" y="21"/>
                    </a:cubicBezTo>
                    <a:cubicBezTo>
                      <a:pt x="81" y="21"/>
                      <a:pt x="81" y="21"/>
                      <a:pt x="81" y="21"/>
                    </a:cubicBezTo>
                    <a:cubicBezTo>
                      <a:pt x="81" y="21"/>
                      <a:pt x="81" y="21"/>
                      <a:pt x="81" y="21"/>
                    </a:cubicBezTo>
                    <a:cubicBezTo>
                      <a:pt x="81" y="21"/>
                      <a:pt x="81" y="21"/>
                      <a:pt x="81" y="21"/>
                    </a:cubicBezTo>
                    <a:cubicBezTo>
                      <a:pt x="81" y="21"/>
                      <a:pt x="81" y="21"/>
                      <a:pt x="81" y="21"/>
                    </a:cubicBezTo>
                    <a:cubicBezTo>
                      <a:pt x="81" y="21"/>
                      <a:pt x="81" y="21"/>
                      <a:pt x="81" y="21"/>
                    </a:cubicBezTo>
                    <a:cubicBezTo>
                      <a:pt x="80" y="21"/>
                      <a:pt x="80" y="21"/>
                      <a:pt x="80" y="21"/>
                    </a:cubicBezTo>
                    <a:cubicBezTo>
                      <a:pt x="80" y="21"/>
                      <a:pt x="80" y="21"/>
                      <a:pt x="80" y="21"/>
                    </a:cubicBezTo>
                    <a:cubicBezTo>
                      <a:pt x="80" y="21"/>
                      <a:pt x="80" y="21"/>
                      <a:pt x="80" y="21"/>
                    </a:cubicBezTo>
                    <a:cubicBezTo>
                      <a:pt x="81" y="21"/>
                      <a:pt x="81" y="21"/>
                      <a:pt x="81" y="21"/>
                    </a:cubicBezTo>
                    <a:cubicBezTo>
                      <a:pt x="81" y="21"/>
                      <a:pt x="81" y="21"/>
                      <a:pt x="81" y="21"/>
                    </a:cubicBezTo>
                    <a:cubicBezTo>
                      <a:pt x="81" y="21"/>
                      <a:pt x="81" y="21"/>
                      <a:pt x="81" y="21"/>
                    </a:cubicBezTo>
                    <a:cubicBezTo>
                      <a:pt x="81" y="21"/>
                      <a:pt x="82" y="21"/>
                      <a:pt x="82" y="21"/>
                    </a:cubicBezTo>
                    <a:cubicBezTo>
                      <a:pt x="82" y="21"/>
                      <a:pt x="82" y="21"/>
                      <a:pt x="82" y="21"/>
                    </a:cubicBezTo>
                    <a:cubicBezTo>
                      <a:pt x="82" y="21"/>
                      <a:pt x="82" y="21"/>
                      <a:pt x="82" y="21"/>
                    </a:cubicBezTo>
                    <a:cubicBezTo>
                      <a:pt x="83" y="21"/>
                      <a:pt x="83" y="21"/>
                      <a:pt x="83" y="21"/>
                    </a:cubicBezTo>
                    <a:cubicBezTo>
                      <a:pt x="83" y="21"/>
                      <a:pt x="83" y="21"/>
                      <a:pt x="83" y="21"/>
                    </a:cubicBezTo>
                    <a:cubicBezTo>
                      <a:pt x="83" y="21"/>
                      <a:pt x="83" y="21"/>
                      <a:pt x="83" y="21"/>
                    </a:cubicBezTo>
                    <a:cubicBezTo>
                      <a:pt x="83" y="21"/>
                      <a:pt x="83" y="21"/>
                      <a:pt x="83" y="21"/>
                    </a:cubicBezTo>
                    <a:cubicBezTo>
                      <a:pt x="83" y="21"/>
                      <a:pt x="83" y="21"/>
                      <a:pt x="83" y="21"/>
                    </a:cubicBezTo>
                    <a:cubicBezTo>
                      <a:pt x="83" y="21"/>
                      <a:pt x="83" y="21"/>
                      <a:pt x="83" y="21"/>
                    </a:cubicBezTo>
                    <a:cubicBezTo>
                      <a:pt x="83" y="21"/>
                      <a:pt x="83" y="21"/>
                      <a:pt x="83" y="21"/>
                    </a:cubicBezTo>
                    <a:cubicBezTo>
                      <a:pt x="85" y="21"/>
                      <a:pt x="86" y="21"/>
                      <a:pt x="87" y="21"/>
                    </a:cubicBezTo>
                    <a:cubicBezTo>
                      <a:pt x="87" y="21"/>
                      <a:pt x="87" y="21"/>
                      <a:pt x="87" y="21"/>
                    </a:cubicBezTo>
                    <a:cubicBezTo>
                      <a:pt x="88" y="21"/>
                      <a:pt x="88" y="21"/>
                      <a:pt x="88" y="21"/>
                    </a:cubicBezTo>
                    <a:cubicBezTo>
                      <a:pt x="88" y="21"/>
                      <a:pt x="88" y="21"/>
                      <a:pt x="88" y="21"/>
                    </a:cubicBezTo>
                    <a:cubicBezTo>
                      <a:pt x="88" y="21"/>
                      <a:pt x="88" y="21"/>
                      <a:pt x="89" y="21"/>
                    </a:cubicBezTo>
                    <a:cubicBezTo>
                      <a:pt x="89" y="21"/>
                      <a:pt x="89" y="21"/>
                      <a:pt x="89" y="21"/>
                    </a:cubicBezTo>
                    <a:cubicBezTo>
                      <a:pt x="90" y="21"/>
                      <a:pt x="90" y="21"/>
                      <a:pt x="90" y="21"/>
                    </a:cubicBezTo>
                    <a:cubicBezTo>
                      <a:pt x="90" y="21"/>
                      <a:pt x="90" y="21"/>
                      <a:pt x="90" y="21"/>
                    </a:cubicBezTo>
                    <a:cubicBezTo>
                      <a:pt x="90" y="22"/>
                      <a:pt x="90" y="21"/>
                      <a:pt x="90" y="22"/>
                    </a:cubicBezTo>
                    <a:cubicBezTo>
                      <a:pt x="90" y="21"/>
                      <a:pt x="90" y="21"/>
                      <a:pt x="90" y="21"/>
                    </a:cubicBezTo>
                    <a:cubicBezTo>
                      <a:pt x="90" y="22"/>
                      <a:pt x="91" y="22"/>
                      <a:pt x="91" y="22"/>
                    </a:cubicBezTo>
                    <a:cubicBezTo>
                      <a:pt x="91" y="22"/>
                      <a:pt x="91" y="22"/>
                      <a:pt x="91" y="22"/>
                    </a:cubicBezTo>
                    <a:cubicBezTo>
                      <a:pt x="91" y="22"/>
                      <a:pt x="91" y="22"/>
                      <a:pt x="91" y="22"/>
                    </a:cubicBezTo>
                    <a:cubicBezTo>
                      <a:pt x="91" y="21"/>
                      <a:pt x="91" y="21"/>
                      <a:pt x="91" y="21"/>
                    </a:cubicBezTo>
                    <a:cubicBezTo>
                      <a:pt x="91" y="21"/>
                      <a:pt x="91" y="21"/>
                      <a:pt x="91" y="21"/>
                    </a:cubicBezTo>
                    <a:cubicBezTo>
                      <a:pt x="91" y="21"/>
                      <a:pt x="91" y="21"/>
                      <a:pt x="90" y="21"/>
                    </a:cubicBezTo>
                    <a:cubicBezTo>
                      <a:pt x="90" y="21"/>
                      <a:pt x="90" y="21"/>
                      <a:pt x="90" y="21"/>
                    </a:cubicBezTo>
                    <a:cubicBezTo>
                      <a:pt x="90" y="21"/>
                      <a:pt x="91" y="21"/>
                      <a:pt x="91" y="21"/>
                    </a:cubicBezTo>
                    <a:cubicBezTo>
                      <a:pt x="91" y="21"/>
                      <a:pt x="91" y="21"/>
                      <a:pt x="91" y="21"/>
                    </a:cubicBezTo>
                    <a:cubicBezTo>
                      <a:pt x="91" y="21"/>
                      <a:pt x="91" y="21"/>
                      <a:pt x="91" y="21"/>
                    </a:cubicBezTo>
                    <a:cubicBezTo>
                      <a:pt x="91" y="21"/>
                      <a:pt x="91" y="22"/>
                      <a:pt x="92" y="22"/>
                    </a:cubicBezTo>
                    <a:cubicBezTo>
                      <a:pt x="91" y="22"/>
                      <a:pt x="91" y="22"/>
                      <a:pt x="91" y="22"/>
                    </a:cubicBezTo>
                    <a:cubicBezTo>
                      <a:pt x="91" y="22"/>
                      <a:pt x="91" y="22"/>
                      <a:pt x="91" y="22"/>
                    </a:cubicBezTo>
                    <a:cubicBezTo>
                      <a:pt x="91" y="22"/>
                      <a:pt x="91" y="22"/>
                      <a:pt x="91" y="22"/>
                    </a:cubicBezTo>
                    <a:cubicBezTo>
                      <a:pt x="91" y="22"/>
                      <a:pt x="90" y="22"/>
                      <a:pt x="90" y="22"/>
                    </a:cubicBezTo>
                    <a:cubicBezTo>
                      <a:pt x="91" y="23"/>
                      <a:pt x="92"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3"/>
                      <a:pt x="94" y="23"/>
                      <a:pt x="94" y="22"/>
                    </a:cubicBezTo>
                    <a:cubicBezTo>
                      <a:pt x="94" y="22"/>
                      <a:pt x="94" y="22"/>
                      <a:pt x="94" y="22"/>
                    </a:cubicBezTo>
                    <a:cubicBezTo>
                      <a:pt x="94" y="22"/>
                      <a:pt x="94" y="22"/>
                      <a:pt x="94" y="22"/>
                    </a:cubicBezTo>
                    <a:cubicBezTo>
                      <a:pt x="94" y="22"/>
                      <a:pt x="94" y="22"/>
                      <a:pt x="94" y="22"/>
                    </a:cubicBezTo>
                    <a:cubicBezTo>
                      <a:pt x="95" y="23"/>
                      <a:pt x="95" y="23"/>
                      <a:pt x="95" y="23"/>
                    </a:cubicBezTo>
                    <a:cubicBezTo>
                      <a:pt x="95" y="23"/>
                      <a:pt x="95" y="22"/>
                      <a:pt x="95" y="22"/>
                    </a:cubicBezTo>
                    <a:cubicBezTo>
                      <a:pt x="95" y="22"/>
                      <a:pt x="95" y="22"/>
                      <a:pt x="95" y="22"/>
                    </a:cubicBezTo>
                    <a:cubicBezTo>
                      <a:pt x="95" y="22"/>
                      <a:pt x="95" y="22"/>
                      <a:pt x="95" y="22"/>
                    </a:cubicBezTo>
                    <a:cubicBezTo>
                      <a:pt x="95" y="22"/>
                      <a:pt x="95" y="22"/>
                      <a:pt x="95" y="22"/>
                    </a:cubicBezTo>
                    <a:cubicBezTo>
                      <a:pt x="95" y="22"/>
                      <a:pt x="95" y="22"/>
                      <a:pt x="95" y="22"/>
                    </a:cubicBezTo>
                    <a:cubicBezTo>
                      <a:pt x="95" y="22"/>
                      <a:pt x="95" y="22"/>
                      <a:pt x="95" y="22"/>
                    </a:cubicBezTo>
                    <a:cubicBezTo>
                      <a:pt x="95" y="22"/>
                      <a:pt x="95" y="22"/>
                      <a:pt x="95" y="22"/>
                    </a:cubicBezTo>
                    <a:cubicBezTo>
                      <a:pt x="95" y="22"/>
                      <a:pt x="96" y="22"/>
                      <a:pt x="96" y="22"/>
                    </a:cubicBezTo>
                    <a:cubicBezTo>
                      <a:pt x="97" y="22"/>
                      <a:pt x="98" y="22"/>
                      <a:pt x="99" y="22"/>
                    </a:cubicBezTo>
                    <a:cubicBezTo>
                      <a:pt x="99" y="22"/>
                      <a:pt x="99" y="23"/>
                      <a:pt x="99" y="23"/>
                    </a:cubicBezTo>
                    <a:cubicBezTo>
                      <a:pt x="99" y="23"/>
                      <a:pt x="99" y="23"/>
                      <a:pt x="99" y="23"/>
                    </a:cubicBezTo>
                    <a:cubicBezTo>
                      <a:pt x="99" y="23"/>
                      <a:pt x="99" y="23"/>
                      <a:pt x="99" y="23"/>
                    </a:cubicBezTo>
                    <a:cubicBezTo>
                      <a:pt x="98" y="23"/>
                      <a:pt x="98" y="23"/>
                      <a:pt x="98" y="23"/>
                    </a:cubicBezTo>
                    <a:cubicBezTo>
                      <a:pt x="98" y="23"/>
                      <a:pt x="98" y="23"/>
                      <a:pt x="98" y="23"/>
                    </a:cubicBezTo>
                    <a:cubicBezTo>
                      <a:pt x="98" y="23"/>
                      <a:pt x="98" y="23"/>
                      <a:pt x="98" y="23"/>
                    </a:cubicBezTo>
                    <a:cubicBezTo>
                      <a:pt x="98" y="23"/>
                      <a:pt x="98" y="23"/>
                      <a:pt x="98" y="23"/>
                    </a:cubicBezTo>
                    <a:cubicBezTo>
                      <a:pt x="98" y="23"/>
                      <a:pt x="98" y="23"/>
                      <a:pt x="99" y="23"/>
                    </a:cubicBezTo>
                    <a:cubicBezTo>
                      <a:pt x="99" y="23"/>
                      <a:pt x="99" y="23"/>
                      <a:pt x="99" y="23"/>
                    </a:cubicBezTo>
                    <a:cubicBezTo>
                      <a:pt x="99" y="23"/>
                      <a:pt x="99" y="23"/>
                      <a:pt x="99" y="23"/>
                    </a:cubicBezTo>
                    <a:cubicBezTo>
                      <a:pt x="99" y="23"/>
                      <a:pt x="99" y="23"/>
                      <a:pt x="100" y="23"/>
                    </a:cubicBezTo>
                    <a:cubicBezTo>
                      <a:pt x="100" y="23"/>
                      <a:pt x="100" y="23"/>
                      <a:pt x="100" y="23"/>
                    </a:cubicBezTo>
                    <a:cubicBezTo>
                      <a:pt x="100" y="23"/>
                      <a:pt x="100" y="23"/>
                      <a:pt x="100" y="23"/>
                    </a:cubicBezTo>
                    <a:cubicBezTo>
                      <a:pt x="100" y="23"/>
                      <a:pt x="100" y="23"/>
                      <a:pt x="100" y="23"/>
                    </a:cubicBezTo>
                    <a:cubicBezTo>
                      <a:pt x="100" y="23"/>
                      <a:pt x="100" y="23"/>
                      <a:pt x="100" y="23"/>
                    </a:cubicBezTo>
                    <a:cubicBezTo>
                      <a:pt x="99" y="23"/>
                      <a:pt x="99" y="23"/>
                      <a:pt x="99" y="23"/>
                    </a:cubicBezTo>
                    <a:cubicBezTo>
                      <a:pt x="99" y="23"/>
                      <a:pt x="99" y="23"/>
                      <a:pt x="99" y="22"/>
                    </a:cubicBezTo>
                    <a:cubicBezTo>
                      <a:pt x="99" y="22"/>
                      <a:pt x="99" y="22"/>
                      <a:pt x="99" y="22"/>
                    </a:cubicBezTo>
                    <a:cubicBezTo>
                      <a:pt x="100" y="22"/>
                      <a:pt x="100" y="23"/>
                      <a:pt x="101" y="23"/>
                    </a:cubicBezTo>
                    <a:cubicBezTo>
                      <a:pt x="101" y="23"/>
                      <a:pt x="102" y="22"/>
                      <a:pt x="102" y="23"/>
                    </a:cubicBezTo>
                    <a:cubicBezTo>
                      <a:pt x="101" y="23"/>
                      <a:pt x="101" y="23"/>
                      <a:pt x="101" y="23"/>
                    </a:cubicBezTo>
                    <a:cubicBezTo>
                      <a:pt x="101" y="23"/>
                      <a:pt x="101" y="23"/>
                      <a:pt x="101" y="23"/>
                    </a:cubicBezTo>
                    <a:cubicBezTo>
                      <a:pt x="101" y="23"/>
                      <a:pt x="101" y="23"/>
                      <a:pt x="101" y="23"/>
                    </a:cubicBezTo>
                    <a:cubicBezTo>
                      <a:pt x="101" y="23"/>
                      <a:pt x="100" y="23"/>
                      <a:pt x="100" y="23"/>
                    </a:cubicBezTo>
                    <a:cubicBezTo>
                      <a:pt x="100" y="23"/>
                      <a:pt x="101" y="23"/>
                      <a:pt x="101" y="23"/>
                    </a:cubicBezTo>
                    <a:cubicBezTo>
                      <a:pt x="101" y="23"/>
                      <a:pt x="101" y="23"/>
                      <a:pt x="101" y="23"/>
                    </a:cubicBezTo>
                    <a:cubicBezTo>
                      <a:pt x="101" y="23"/>
                      <a:pt x="101" y="23"/>
                      <a:pt x="101" y="23"/>
                    </a:cubicBezTo>
                    <a:cubicBezTo>
                      <a:pt x="101" y="23"/>
                      <a:pt x="101" y="23"/>
                      <a:pt x="101" y="23"/>
                    </a:cubicBezTo>
                    <a:cubicBezTo>
                      <a:pt x="102" y="23"/>
                      <a:pt x="102" y="23"/>
                      <a:pt x="102" y="23"/>
                    </a:cubicBezTo>
                    <a:cubicBezTo>
                      <a:pt x="102" y="23"/>
                      <a:pt x="102" y="23"/>
                      <a:pt x="102" y="23"/>
                    </a:cubicBezTo>
                    <a:cubicBezTo>
                      <a:pt x="103" y="23"/>
                      <a:pt x="103" y="23"/>
                      <a:pt x="103" y="23"/>
                    </a:cubicBezTo>
                    <a:cubicBezTo>
                      <a:pt x="103" y="23"/>
                      <a:pt x="103" y="23"/>
                      <a:pt x="103" y="24"/>
                    </a:cubicBezTo>
                    <a:cubicBezTo>
                      <a:pt x="103" y="24"/>
                      <a:pt x="103" y="24"/>
                      <a:pt x="103" y="24"/>
                    </a:cubicBezTo>
                    <a:cubicBezTo>
                      <a:pt x="103" y="24"/>
                      <a:pt x="103" y="24"/>
                      <a:pt x="103" y="24"/>
                    </a:cubicBezTo>
                    <a:cubicBezTo>
                      <a:pt x="103" y="24"/>
                      <a:pt x="103" y="24"/>
                      <a:pt x="103" y="24"/>
                    </a:cubicBezTo>
                    <a:cubicBezTo>
                      <a:pt x="103" y="24"/>
                      <a:pt x="103" y="24"/>
                      <a:pt x="103" y="24"/>
                    </a:cubicBezTo>
                    <a:cubicBezTo>
                      <a:pt x="102" y="23"/>
                      <a:pt x="102" y="23"/>
                      <a:pt x="102" y="23"/>
                    </a:cubicBezTo>
                    <a:cubicBezTo>
                      <a:pt x="102" y="23"/>
                      <a:pt x="101" y="23"/>
                      <a:pt x="101" y="23"/>
                    </a:cubicBezTo>
                    <a:cubicBezTo>
                      <a:pt x="101" y="23"/>
                      <a:pt x="100" y="23"/>
                      <a:pt x="100" y="23"/>
                    </a:cubicBezTo>
                    <a:cubicBezTo>
                      <a:pt x="100" y="23"/>
                      <a:pt x="100" y="23"/>
                      <a:pt x="100" y="23"/>
                    </a:cubicBezTo>
                    <a:cubicBezTo>
                      <a:pt x="99" y="23"/>
                      <a:pt x="99" y="23"/>
                      <a:pt x="99" y="23"/>
                    </a:cubicBezTo>
                    <a:cubicBezTo>
                      <a:pt x="99" y="23"/>
                      <a:pt x="99" y="23"/>
                      <a:pt x="99" y="23"/>
                    </a:cubicBezTo>
                    <a:cubicBezTo>
                      <a:pt x="98" y="23"/>
                      <a:pt x="98" y="23"/>
                      <a:pt x="98" y="23"/>
                    </a:cubicBezTo>
                    <a:cubicBezTo>
                      <a:pt x="98" y="23"/>
                      <a:pt x="98" y="23"/>
                      <a:pt x="97" y="23"/>
                    </a:cubicBezTo>
                    <a:cubicBezTo>
                      <a:pt x="97" y="23"/>
                      <a:pt x="97" y="23"/>
                      <a:pt x="97" y="23"/>
                    </a:cubicBezTo>
                    <a:cubicBezTo>
                      <a:pt x="97" y="23"/>
                      <a:pt x="97" y="23"/>
                      <a:pt x="97" y="23"/>
                    </a:cubicBezTo>
                    <a:cubicBezTo>
                      <a:pt x="97" y="23"/>
                      <a:pt x="97" y="23"/>
                      <a:pt x="97" y="23"/>
                    </a:cubicBezTo>
                    <a:cubicBezTo>
                      <a:pt x="98" y="23"/>
                      <a:pt x="98" y="23"/>
                      <a:pt x="98" y="23"/>
                    </a:cubicBezTo>
                    <a:cubicBezTo>
                      <a:pt x="98" y="23"/>
                      <a:pt x="98" y="23"/>
                      <a:pt x="98" y="23"/>
                    </a:cubicBezTo>
                    <a:cubicBezTo>
                      <a:pt x="98" y="24"/>
                      <a:pt x="98" y="24"/>
                      <a:pt x="98" y="24"/>
                    </a:cubicBezTo>
                    <a:cubicBezTo>
                      <a:pt x="99" y="24"/>
                      <a:pt x="99" y="25"/>
                      <a:pt x="100" y="24"/>
                    </a:cubicBezTo>
                    <a:cubicBezTo>
                      <a:pt x="100" y="24"/>
                      <a:pt x="100" y="24"/>
                      <a:pt x="100" y="24"/>
                    </a:cubicBezTo>
                    <a:cubicBezTo>
                      <a:pt x="100" y="24"/>
                      <a:pt x="100" y="24"/>
                      <a:pt x="100" y="24"/>
                    </a:cubicBezTo>
                    <a:cubicBezTo>
                      <a:pt x="100" y="24"/>
                      <a:pt x="100" y="24"/>
                      <a:pt x="100" y="24"/>
                    </a:cubicBezTo>
                    <a:cubicBezTo>
                      <a:pt x="100" y="24"/>
                      <a:pt x="100" y="24"/>
                      <a:pt x="100" y="24"/>
                    </a:cubicBezTo>
                    <a:cubicBezTo>
                      <a:pt x="99" y="24"/>
                      <a:pt x="97" y="25"/>
                      <a:pt x="96" y="24"/>
                    </a:cubicBezTo>
                    <a:cubicBezTo>
                      <a:pt x="96" y="24"/>
                      <a:pt x="96" y="24"/>
                      <a:pt x="96" y="24"/>
                    </a:cubicBezTo>
                    <a:cubicBezTo>
                      <a:pt x="96" y="24"/>
                      <a:pt x="96" y="24"/>
                      <a:pt x="96" y="24"/>
                    </a:cubicBezTo>
                    <a:cubicBezTo>
                      <a:pt x="96" y="24"/>
                      <a:pt x="96" y="24"/>
                      <a:pt x="95" y="24"/>
                    </a:cubicBezTo>
                    <a:cubicBezTo>
                      <a:pt x="95" y="24"/>
                      <a:pt x="95" y="24"/>
                      <a:pt x="95" y="24"/>
                    </a:cubicBezTo>
                    <a:cubicBezTo>
                      <a:pt x="95" y="23"/>
                      <a:pt x="95" y="23"/>
                      <a:pt x="95" y="23"/>
                    </a:cubicBezTo>
                    <a:cubicBezTo>
                      <a:pt x="95" y="23"/>
                      <a:pt x="95" y="23"/>
                      <a:pt x="95" y="23"/>
                    </a:cubicBezTo>
                    <a:cubicBezTo>
                      <a:pt x="95" y="23"/>
                      <a:pt x="95" y="23"/>
                      <a:pt x="95" y="23"/>
                    </a:cubicBezTo>
                    <a:cubicBezTo>
                      <a:pt x="95" y="23"/>
                      <a:pt x="95" y="23"/>
                      <a:pt x="95" y="23"/>
                    </a:cubicBezTo>
                    <a:cubicBezTo>
                      <a:pt x="95" y="23"/>
                      <a:pt x="95" y="23"/>
                      <a:pt x="95" y="23"/>
                    </a:cubicBezTo>
                    <a:cubicBezTo>
                      <a:pt x="95" y="23"/>
                      <a:pt x="95" y="23"/>
                      <a:pt x="95" y="23"/>
                    </a:cubicBezTo>
                    <a:cubicBezTo>
                      <a:pt x="94" y="23"/>
                      <a:pt x="93" y="23"/>
                      <a:pt x="93" y="23"/>
                    </a:cubicBezTo>
                    <a:cubicBezTo>
                      <a:pt x="93" y="23"/>
                      <a:pt x="93" y="23"/>
                      <a:pt x="93" y="23"/>
                    </a:cubicBezTo>
                    <a:cubicBezTo>
                      <a:pt x="92" y="23"/>
                      <a:pt x="91" y="22"/>
                      <a:pt x="90" y="22"/>
                    </a:cubicBezTo>
                    <a:cubicBezTo>
                      <a:pt x="90" y="23"/>
                      <a:pt x="90" y="23"/>
                      <a:pt x="90" y="23"/>
                    </a:cubicBezTo>
                    <a:cubicBezTo>
                      <a:pt x="90" y="22"/>
                      <a:pt x="89" y="22"/>
                      <a:pt x="89" y="23"/>
                    </a:cubicBezTo>
                    <a:cubicBezTo>
                      <a:pt x="89" y="23"/>
                      <a:pt x="89" y="23"/>
                      <a:pt x="89" y="23"/>
                    </a:cubicBezTo>
                    <a:cubicBezTo>
                      <a:pt x="89" y="23"/>
                      <a:pt x="89" y="22"/>
                      <a:pt x="88" y="22"/>
                    </a:cubicBezTo>
                    <a:cubicBezTo>
                      <a:pt x="88" y="23"/>
                      <a:pt x="88" y="23"/>
                      <a:pt x="88" y="23"/>
                    </a:cubicBezTo>
                    <a:cubicBezTo>
                      <a:pt x="88" y="23"/>
                      <a:pt x="87" y="23"/>
                      <a:pt x="87" y="23"/>
                    </a:cubicBezTo>
                    <a:cubicBezTo>
                      <a:pt x="87" y="23"/>
                      <a:pt x="86" y="23"/>
                      <a:pt x="86" y="23"/>
                    </a:cubicBezTo>
                    <a:cubicBezTo>
                      <a:pt x="86" y="23"/>
                      <a:pt x="86" y="23"/>
                      <a:pt x="86" y="23"/>
                    </a:cubicBezTo>
                    <a:cubicBezTo>
                      <a:pt x="86" y="23"/>
                      <a:pt x="86" y="23"/>
                      <a:pt x="86" y="23"/>
                    </a:cubicBezTo>
                    <a:cubicBezTo>
                      <a:pt x="86" y="23"/>
                      <a:pt x="87" y="23"/>
                      <a:pt x="87" y="23"/>
                    </a:cubicBezTo>
                    <a:cubicBezTo>
                      <a:pt x="87" y="23"/>
                      <a:pt x="88" y="23"/>
                      <a:pt x="88" y="23"/>
                    </a:cubicBezTo>
                    <a:cubicBezTo>
                      <a:pt x="88" y="23"/>
                      <a:pt x="88" y="23"/>
                      <a:pt x="88" y="23"/>
                    </a:cubicBezTo>
                    <a:cubicBezTo>
                      <a:pt x="90" y="24"/>
                      <a:pt x="92" y="24"/>
                      <a:pt x="94" y="24"/>
                    </a:cubicBezTo>
                    <a:cubicBezTo>
                      <a:pt x="94" y="24"/>
                      <a:pt x="94" y="24"/>
                      <a:pt x="94" y="24"/>
                    </a:cubicBezTo>
                    <a:cubicBezTo>
                      <a:pt x="94" y="24"/>
                      <a:pt x="94" y="24"/>
                      <a:pt x="95" y="24"/>
                    </a:cubicBezTo>
                    <a:cubicBezTo>
                      <a:pt x="95" y="24"/>
                      <a:pt x="95" y="24"/>
                      <a:pt x="95" y="24"/>
                    </a:cubicBezTo>
                    <a:cubicBezTo>
                      <a:pt x="95" y="24"/>
                      <a:pt x="95" y="24"/>
                      <a:pt x="95" y="24"/>
                    </a:cubicBezTo>
                    <a:cubicBezTo>
                      <a:pt x="96" y="24"/>
                      <a:pt x="96" y="24"/>
                      <a:pt x="96" y="24"/>
                    </a:cubicBezTo>
                    <a:cubicBezTo>
                      <a:pt x="96" y="24"/>
                      <a:pt x="96" y="24"/>
                      <a:pt x="96" y="24"/>
                    </a:cubicBezTo>
                    <a:cubicBezTo>
                      <a:pt x="96" y="24"/>
                      <a:pt x="95" y="24"/>
                      <a:pt x="95" y="24"/>
                    </a:cubicBezTo>
                    <a:cubicBezTo>
                      <a:pt x="95" y="24"/>
                      <a:pt x="95" y="24"/>
                      <a:pt x="95" y="24"/>
                    </a:cubicBezTo>
                    <a:cubicBezTo>
                      <a:pt x="95" y="24"/>
                      <a:pt x="95" y="24"/>
                      <a:pt x="95" y="24"/>
                    </a:cubicBezTo>
                    <a:cubicBezTo>
                      <a:pt x="95" y="24"/>
                      <a:pt x="95" y="24"/>
                      <a:pt x="95" y="24"/>
                    </a:cubicBezTo>
                    <a:cubicBezTo>
                      <a:pt x="95" y="24"/>
                      <a:pt x="95" y="24"/>
                      <a:pt x="95" y="24"/>
                    </a:cubicBezTo>
                    <a:cubicBezTo>
                      <a:pt x="94" y="24"/>
                      <a:pt x="95" y="24"/>
                      <a:pt x="94" y="24"/>
                    </a:cubicBezTo>
                    <a:cubicBezTo>
                      <a:pt x="92" y="24"/>
                      <a:pt x="91" y="24"/>
                      <a:pt x="89" y="24"/>
                    </a:cubicBezTo>
                    <a:cubicBezTo>
                      <a:pt x="89" y="24"/>
                      <a:pt x="89" y="24"/>
                      <a:pt x="89" y="24"/>
                    </a:cubicBezTo>
                    <a:cubicBezTo>
                      <a:pt x="88" y="24"/>
                      <a:pt x="88" y="24"/>
                      <a:pt x="88" y="24"/>
                    </a:cubicBezTo>
                    <a:cubicBezTo>
                      <a:pt x="88" y="24"/>
                      <a:pt x="87" y="24"/>
                      <a:pt x="87" y="24"/>
                    </a:cubicBezTo>
                    <a:cubicBezTo>
                      <a:pt x="87" y="24"/>
                      <a:pt x="87" y="24"/>
                      <a:pt x="87" y="24"/>
                    </a:cubicBezTo>
                    <a:cubicBezTo>
                      <a:pt x="87" y="24"/>
                      <a:pt x="87" y="24"/>
                      <a:pt x="87" y="24"/>
                    </a:cubicBezTo>
                    <a:cubicBezTo>
                      <a:pt x="87" y="24"/>
                      <a:pt x="87" y="24"/>
                      <a:pt x="87" y="24"/>
                    </a:cubicBezTo>
                    <a:cubicBezTo>
                      <a:pt x="87" y="24"/>
                      <a:pt x="88" y="24"/>
                      <a:pt x="88" y="24"/>
                    </a:cubicBezTo>
                    <a:cubicBezTo>
                      <a:pt x="89" y="24"/>
                      <a:pt x="89" y="24"/>
                      <a:pt x="89" y="24"/>
                    </a:cubicBezTo>
                    <a:cubicBezTo>
                      <a:pt x="89" y="25"/>
                      <a:pt x="91" y="24"/>
                      <a:pt x="92" y="24"/>
                    </a:cubicBezTo>
                    <a:cubicBezTo>
                      <a:pt x="92" y="25"/>
                      <a:pt x="93" y="25"/>
                      <a:pt x="93" y="25"/>
                    </a:cubicBezTo>
                    <a:cubicBezTo>
                      <a:pt x="94" y="25"/>
                      <a:pt x="94" y="25"/>
                      <a:pt x="94" y="25"/>
                    </a:cubicBezTo>
                    <a:cubicBezTo>
                      <a:pt x="94" y="25"/>
                      <a:pt x="95" y="25"/>
                      <a:pt x="95" y="25"/>
                    </a:cubicBezTo>
                    <a:cubicBezTo>
                      <a:pt x="97" y="25"/>
                      <a:pt x="98" y="25"/>
                      <a:pt x="99" y="25"/>
                    </a:cubicBezTo>
                    <a:cubicBezTo>
                      <a:pt x="100" y="25"/>
                      <a:pt x="101" y="25"/>
                      <a:pt x="101" y="25"/>
                    </a:cubicBezTo>
                    <a:cubicBezTo>
                      <a:pt x="101" y="25"/>
                      <a:pt x="102" y="26"/>
                      <a:pt x="102" y="26"/>
                    </a:cubicBezTo>
                    <a:cubicBezTo>
                      <a:pt x="103" y="26"/>
                      <a:pt x="103" y="26"/>
                      <a:pt x="104" y="26"/>
                    </a:cubicBezTo>
                    <a:cubicBezTo>
                      <a:pt x="106" y="26"/>
                      <a:pt x="108" y="26"/>
                      <a:pt x="109" y="26"/>
                    </a:cubicBezTo>
                    <a:cubicBezTo>
                      <a:pt x="109" y="26"/>
                      <a:pt x="109" y="27"/>
                      <a:pt x="110" y="27"/>
                    </a:cubicBezTo>
                    <a:cubicBezTo>
                      <a:pt x="109" y="27"/>
                      <a:pt x="110" y="26"/>
                      <a:pt x="110" y="27"/>
                    </a:cubicBezTo>
                    <a:cubicBezTo>
                      <a:pt x="112" y="27"/>
                      <a:pt x="113" y="27"/>
                      <a:pt x="115" y="27"/>
                    </a:cubicBezTo>
                    <a:cubicBezTo>
                      <a:pt x="114" y="28"/>
                      <a:pt x="115" y="27"/>
                      <a:pt x="115" y="27"/>
                    </a:cubicBezTo>
                    <a:cubicBezTo>
                      <a:pt x="116" y="27"/>
                      <a:pt x="116" y="27"/>
                      <a:pt x="117" y="27"/>
                    </a:cubicBezTo>
                    <a:cubicBezTo>
                      <a:pt x="118" y="27"/>
                      <a:pt x="119" y="28"/>
                      <a:pt x="120" y="28"/>
                    </a:cubicBezTo>
                    <a:cubicBezTo>
                      <a:pt x="120" y="28"/>
                      <a:pt x="120" y="28"/>
                      <a:pt x="120" y="28"/>
                    </a:cubicBezTo>
                    <a:cubicBezTo>
                      <a:pt x="120" y="28"/>
                      <a:pt x="121" y="28"/>
                      <a:pt x="121" y="28"/>
                    </a:cubicBezTo>
                    <a:cubicBezTo>
                      <a:pt x="122" y="28"/>
                      <a:pt x="123" y="29"/>
                      <a:pt x="123" y="28"/>
                    </a:cubicBezTo>
                    <a:cubicBezTo>
                      <a:pt x="124" y="28"/>
                      <a:pt x="124" y="28"/>
                      <a:pt x="124" y="28"/>
                    </a:cubicBezTo>
                    <a:cubicBezTo>
                      <a:pt x="124" y="28"/>
                      <a:pt x="124" y="28"/>
                      <a:pt x="124" y="28"/>
                    </a:cubicBezTo>
                    <a:cubicBezTo>
                      <a:pt x="124" y="28"/>
                      <a:pt x="125" y="28"/>
                      <a:pt x="125" y="28"/>
                    </a:cubicBezTo>
                    <a:cubicBezTo>
                      <a:pt x="125" y="29"/>
                      <a:pt x="125" y="29"/>
                      <a:pt x="125" y="29"/>
                    </a:cubicBezTo>
                    <a:cubicBezTo>
                      <a:pt x="124" y="29"/>
                      <a:pt x="124" y="29"/>
                      <a:pt x="124" y="28"/>
                    </a:cubicBezTo>
                    <a:cubicBezTo>
                      <a:pt x="123" y="28"/>
                      <a:pt x="123" y="28"/>
                      <a:pt x="123" y="28"/>
                    </a:cubicBezTo>
                    <a:cubicBezTo>
                      <a:pt x="123" y="28"/>
                      <a:pt x="123" y="28"/>
                      <a:pt x="123" y="28"/>
                    </a:cubicBezTo>
                    <a:cubicBezTo>
                      <a:pt x="123" y="29"/>
                      <a:pt x="123" y="28"/>
                      <a:pt x="122" y="28"/>
                    </a:cubicBezTo>
                    <a:cubicBezTo>
                      <a:pt x="122" y="28"/>
                      <a:pt x="122" y="29"/>
                      <a:pt x="122" y="29"/>
                    </a:cubicBezTo>
                    <a:cubicBezTo>
                      <a:pt x="121" y="29"/>
                      <a:pt x="120" y="29"/>
                      <a:pt x="119" y="29"/>
                    </a:cubicBezTo>
                    <a:cubicBezTo>
                      <a:pt x="119" y="28"/>
                      <a:pt x="118" y="28"/>
                      <a:pt x="118" y="28"/>
                    </a:cubicBezTo>
                    <a:cubicBezTo>
                      <a:pt x="118" y="28"/>
                      <a:pt x="118" y="28"/>
                      <a:pt x="118" y="28"/>
                    </a:cubicBezTo>
                    <a:cubicBezTo>
                      <a:pt x="117" y="28"/>
                      <a:pt x="117" y="28"/>
                      <a:pt x="117" y="28"/>
                    </a:cubicBezTo>
                    <a:cubicBezTo>
                      <a:pt x="117" y="28"/>
                      <a:pt x="117" y="28"/>
                      <a:pt x="117" y="28"/>
                    </a:cubicBezTo>
                    <a:cubicBezTo>
                      <a:pt x="117" y="28"/>
                      <a:pt x="117" y="28"/>
                      <a:pt x="117" y="28"/>
                    </a:cubicBezTo>
                    <a:cubicBezTo>
                      <a:pt x="117" y="28"/>
                      <a:pt x="117" y="28"/>
                      <a:pt x="117" y="28"/>
                    </a:cubicBezTo>
                    <a:cubicBezTo>
                      <a:pt x="117" y="28"/>
                      <a:pt x="117" y="28"/>
                      <a:pt x="117" y="28"/>
                    </a:cubicBezTo>
                    <a:cubicBezTo>
                      <a:pt x="113" y="29"/>
                      <a:pt x="107" y="27"/>
                      <a:pt x="103" y="27"/>
                    </a:cubicBezTo>
                    <a:cubicBezTo>
                      <a:pt x="103" y="27"/>
                      <a:pt x="103" y="27"/>
                      <a:pt x="103" y="27"/>
                    </a:cubicBezTo>
                    <a:cubicBezTo>
                      <a:pt x="102" y="27"/>
                      <a:pt x="101" y="27"/>
                      <a:pt x="100" y="27"/>
                    </a:cubicBezTo>
                    <a:cubicBezTo>
                      <a:pt x="100" y="27"/>
                      <a:pt x="100" y="27"/>
                      <a:pt x="100" y="27"/>
                    </a:cubicBezTo>
                    <a:cubicBezTo>
                      <a:pt x="99" y="27"/>
                      <a:pt x="97" y="26"/>
                      <a:pt x="96" y="26"/>
                    </a:cubicBezTo>
                    <a:cubicBezTo>
                      <a:pt x="96" y="26"/>
                      <a:pt x="96" y="26"/>
                      <a:pt x="96" y="26"/>
                    </a:cubicBezTo>
                    <a:cubicBezTo>
                      <a:pt x="96" y="26"/>
                      <a:pt x="96" y="26"/>
                      <a:pt x="96" y="26"/>
                    </a:cubicBezTo>
                    <a:cubicBezTo>
                      <a:pt x="96" y="27"/>
                      <a:pt x="96" y="27"/>
                      <a:pt x="96" y="27"/>
                    </a:cubicBezTo>
                    <a:cubicBezTo>
                      <a:pt x="97" y="27"/>
                      <a:pt x="99" y="27"/>
                      <a:pt x="100" y="27"/>
                    </a:cubicBezTo>
                    <a:cubicBezTo>
                      <a:pt x="100" y="27"/>
                      <a:pt x="100" y="27"/>
                      <a:pt x="100" y="27"/>
                    </a:cubicBezTo>
                    <a:cubicBezTo>
                      <a:pt x="101" y="28"/>
                      <a:pt x="101" y="27"/>
                      <a:pt x="101" y="28"/>
                    </a:cubicBezTo>
                    <a:cubicBezTo>
                      <a:pt x="101" y="28"/>
                      <a:pt x="101" y="28"/>
                      <a:pt x="101" y="28"/>
                    </a:cubicBezTo>
                    <a:cubicBezTo>
                      <a:pt x="102" y="28"/>
                      <a:pt x="102" y="28"/>
                      <a:pt x="102" y="28"/>
                    </a:cubicBezTo>
                    <a:cubicBezTo>
                      <a:pt x="103" y="28"/>
                      <a:pt x="105" y="29"/>
                      <a:pt x="106" y="29"/>
                    </a:cubicBezTo>
                    <a:cubicBezTo>
                      <a:pt x="106" y="29"/>
                      <a:pt x="106" y="29"/>
                      <a:pt x="106" y="29"/>
                    </a:cubicBezTo>
                    <a:cubicBezTo>
                      <a:pt x="107" y="29"/>
                      <a:pt x="108" y="29"/>
                      <a:pt x="109" y="29"/>
                    </a:cubicBezTo>
                    <a:cubicBezTo>
                      <a:pt x="110" y="29"/>
                      <a:pt x="112" y="29"/>
                      <a:pt x="114" y="29"/>
                    </a:cubicBezTo>
                    <a:cubicBezTo>
                      <a:pt x="114" y="29"/>
                      <a:pt x="115" y="29"/>
                      <a:pt x="115" y="30"/>
                    </a:cubicBezTo>
                    <a:cubicBezTo>
                      <a:pt x="116" y="30"/>
                      <a:pt x="116" y="30"/>
                      <a:pt x="116" y="30"/>
                    </a:cubicBezTo>
                    <a:cubicBezTo>
                      <a:pt x="116" y="30"/>
                      <a:pt x="116" y="30"/>
                      <a:pt x="116" y="30"/>
                    </a:cubicBezTo>
                    <a:cubicBezTo>
                      <a:pt x="116" y="30"/>
                      <a:pt x="116" y="30"/>
                      <a:pt x="117" y="30"/>
                    </a:cubicBezTo>
                    <a:cubicBezTo>
                      <a:pt x="117" y="30"/>
                      <a:pt x="116" y="30"/>
                      <a:pt x="116" y="30"/>
                    </a:cubicBezTo>
                    <a:cubicBezTo>
                      <a:pt x="117" y="30"/>
                      <a:pt x="118" y="30"/>
                      <a:pt x="118" y="30"/>
                    </a:cubicBezTo>
                    <a:cubicBezTo>
                      <a:pt x="118" y="31"/>
                      <a:pt x="118" y="31"/>
                      <a:pt x="118" y="31"/>
                    </a:cubicBezTo>
                    <a:cubicBezTo>
                      <a:pt x="118" y="31"/>
                      <a:pt x="117" y="31"/>
                      <a:pt x="117" y="31"/>
                    </a:cubicBezTo>
                    <a:cubicBezTo>
                      <a:pt x="116" y="31"/>
                      <a:pt x="115" y="30"/>
                      <a:pt x="114" y="30"/>
                    </a:cubicBezTo>
                    <a:cubicBezTo>
                      <a:pt x="111" y="31"/>
                      <a:pt x="109" y="30"/>
                      <a:pt x="106" y="30"/>
                    </a:cubicBezTo>
                    <a:cubicBezTo>
                      <a:pt x="105" y="30"/>
                      <a:pt x="105" y="30"/>
                      <a:pt x="104" y="30"/>
                    </a:cubicBezTo>
                    <a:cubicBezTo>
                      <a:pt x="103" y="30"/>
                      <a:pt x="101" y="30"/>
                      <a:pt x="99" y="29"/>
                    </a:cubicBezTo>
                    <a:cubicBezTo>
                      <a:pt x="99" y="29"/>
                      <a:pt x="98" y="29"/>
                      <a:pt x="98" y="29"/>
                    </a:cubicBezTo>
                    <a:cubicBezTo>
                      <a:pt x="98" y="29"/>
                      <a:pt x="97" y="29"/>
                      <a:pt x="97" y="29"/>
                    </a:cubicBezTo>
                    <a:cubicBezTo>
                      <a:pt x="96" y="29"/>
                      <a:pt x="96" y="29"/>
                      <a:pt x="96" y="29"/>
                    </a:cubicBezTo>
                    <a:cubicBezTo>
                      <a:pt x="96" y="29"/>
                      <a:pt x="96" y="29"/>
                      <a:pt x="95" y="29"/>
                    </a:cubicBezTo>
                    <a:cubicBezTo>
                      <a:pt x="95" y="30"/>
                      <a:pt x="96" y="30"/>
                      <a:pt x="95" y="30"/>
                    </a:cubicBezTo>
                    <a:cubicBezTo>
                      <a:pt x="95" y="29"/>
                      <a:pt x="94" y="29"/>
                      <a:pt x="93" y="29"/>
                    </a:cubicBezTo>
                    <a:cubicBezTo>
                      <a:pt x="92" y="29"/>
                      <a:pt x="91" y="29"/>
                      <a:pt x="91" y="29"/>
                    </a:cubicBezTo>
                    <a:cubicBezTo>
                      <a:pt x="90" y="29"/>
                      <a:pt x="89" y="29"/>
                      <a:pt x="88" y="29"/>
                    </a:cubicBezTo>
                    <a:cubicBezTo>
                      <a:pt x="88" y="29"/>
                      <a:pt x="88" y="29"/>
                      <a:pt x="88" y="29"/>
                    </a:cubicBezTo>
                    <a:cubicBezTo>
                      <a:pt x="88" y="29"/>
                      <a:pt x="87" y="29"/>
                      <a:pt x="87" y="29"/>
                    </a:cubicBezTo>
                    <a:cubicBezTo>
                      <a:pt x="87" y="29"/>
                      <a:pt x="87" y="29"/>
                      <a:pt x="87" y="29"/>
                    </a:cubicBezTo>
                    <a:cubicBezTo>
                      <a:pt x="87" y="29"/>
                      <a:pt x="87" y="29"/>
                      <a:pt x="87" y="29"/>
                    </a:cubicBezTo>
                    <a:cubicBezTo>
                      <a:pt x="86" y="29"/>
                      <a:pt x="86" y="29"/>
                      <a:pt x="86" y="29"/>
                    </a:cubicBezTo>
                    <a:cubicBezTo>
                      <a:pt x="86" y="29"/>
                      <a:pt x="87" y="29"/>
                      <a:pt x="87" y="29"/>
                    </a:cubicBezTo>
                    <a:cubicBezTo>
                      <a:pt x="86" y="29"/>
                      <a:pt x="86" y="29"/>
                      <a:pt x="86" y="29"/>
                    </a:cubicBezTo>
                    <a:cubicBezTo>
                      <a:pt x="86" y="29"/>
                      <a:pt x="85" y="29"/>
                      <a:pt x="85" y="29"/>
                    </a:cubicBezTo>
                    <a:cubicBezTo>
                      <a:pt x="85" y="29"/>
                      <a:pt x="85" y="29"/>
                      <a:pt x="85" y="29"/>
                    </a:cubicBezTo>
                    <a:cubicBezTo>
                      <a:pt x="85" y="28"/>
                      <a:pt x="84" y="29"/>
                      <a:pt x="84" y="29"/>
                    </a:cubicBezTo>
                    <a:cubicBezTo>
                      <a:pt x="84" y="29"/>
                      <a:pt x="83" y="29"/>
                      <a:pt x="83" y="29"/>
                    </a:cubicBezTo>
                    <a:cubicBezTo>
                      <a:pt x="83" y="29"/>
                      <a:pt x="83" y="29"/>
                      <a:pt x="83" y="29"/>
                    </a:cubicBezTo>
                    <a:cubicBezTo>
                      <a:pt x="83" y="29"/>
                      <a:pt x="83" y="29"/>
                      <a:pt x="83" y="29"/>
                    </a:cubicBezTo>
                    <a:cubicBezTo>
                      <a:pt x="83" y="29"/>
                      <a:pt x="82" y="29"/>
                      <a:pt x="82" y="29"/>
                    </a:cubicBezTo>
                    <a:cubicBezTo>
                      <a:pt x="82" y="29"/>
                      <a:pt x="81" y="29"/>
                      <a:pt x="81" y="29"/>
                    </a:cubicBezTo>
                    <a:cubicBezTo>
                      <a:pt x="81" y="29"/>
                      <a:pt x="81" y="29"/>
                      <a:pt x="81" y="29"/>
                    </a:cubicBezTo>
                    <a:cubicBezTo>
                      <a:pt x="81" y="29"/>
                      <a:pt x="81" y="29"/>
                      <a:pt x="81" y="28"/>
                    </a:cubicBezTo>
                    <a:cubicBezTo>
                      <a:pt x="81" y="28"/>
                      <a:pt x="81" y="28"/>
                      <a:pt x="81" y="28"/>
                    </a:cubicBezTo>
                    <a:cubicBezTo>
                      <a:pt x="81" y="28"/>
                      <a:pt x="81" y="28"/>
                      <a:pt x="81" y="28"/>
                    </a:cubicBezTo>
                    <a:cubicBezTo>
                      <a:pt x="81" y="28"/>
                      <a:pt x="81" y="28"/>
                      <a:pt x="81" y="28"/>
                    </a:cubicBezTo>
                    <a:cubicBezTo>
                      <a:pt x="81" y="28"/>
                      <a:pt x="81" y="28"/>
                      <a:pt x="81" y="28"/>
                    </a:cubicBezTo>
                    <a:cubicBezTo>
                      <a:pt x="81" y="28"/>
                      <a:pt x="81" y="28"/>
                      <a:pt x="81" y="28"/>
                    </a:cubicBezTo>
                    <a:cubicBezTo>
                      <a:pt x="80" y="29"/>
                      <a:pt x="79" y="28"/>
                      <a:pt x="78" y="28"/>
                    </a:cubicBezTo>
                    <a:cubicBezTo>
                      <a:pt x="78" y="28"/>
                      <a:pt x="78" y="28"/>
                      <a:pt x="78" y="28"/>
                    </a:cubicBezTo>
                    <a:cubicBezTo>
                      <a:pt x="78" y="28"/>
                      <a:pt x="78" y="28"/>
                      <a:pt x="78" y="28"/>
                    </a:cubicBezTo>
                    <a:cubicBezTo>
                      <a:pt x="77" y="28"/>
                      <a:pt x="77" y="28"/>
                      <a:pt x="77" y="28"/>
                    </a:cubicBezTo>
                    <a:cubicBezTo>
                      <a:pt x="77" y="28"/>
                      <a:pt x="77" y="28"/>
                      <a:pt x="77" y="28"/>
                    </a:cubicBezTo>
                    <a:cubicBezTo>
                      <a:pt x="76" y="28"/>
                      <a:pt x="75" y="28"/>
                      <a:pt x="75" y="28"/>
                    </a:cubicBezTo>
                    <a:cubicBezTo>
                      <a:pt x="75" y="28"/>
                      <a:pt x="75" y="28"/>
                      <a:pt x="75" y="28"/>
                    </a:cubicBezTo>
                    <a:cubicBezTo>
                      <a:pt x="75" y="28"/>
                      <a:pt x="75" y="28"/>
                      <a:pt x="75" y="28"/>
                    </a:cubicBezTo>
                    <a:cubicBezTo>
                      <a:pt x="75" y="28"/>
                      <a:pt x="75" y="28"/>
                      <a:pt x="75" y="28"/>
                    </a:cubicBezTo>
                    <a:cubicBezTo>
                      <a:pt x="75" y="28"/>
                      <a:pt x="75" y="28"/>
                      <a:pt x="75" y="28"/>
                    </a:cubicBezTo>
                    <a:cubicBezTo>
                      <a:pt x="75" y="28"/>
                      <a:pt x="74" y="28"/>
                      <a:pt x="74" y="28"/>
                    </a:cubicBezTo>
                    <a:cubicBezTo>
                      <a:pt x="74" y="28"/>
                      <a:pt x="74" y="28"/>
                      <a:pt x="74" y="28"/>
                    </a:cubicBezTo>
                    <a:cubicBezTo>
                      <a:pt x="74" y="28"/>
                      <a:pt x="74" y="28"/>
                      <a:pt x="74" y="28"/>
                    </a:cubicBezTo>
                    <a:cubicBezTo>
                      <a:pt x="74" y="28"/>
                      <a:pt x="73" y="28"/>
                      <a:pt x="72" y="28"/>
                    </a:cubicBezTo>
                    <a:cubicBezTo>
                      <a:pt x="72" y="28"/>
                      <a:pt x="72" y="28"/>
                      <a:pt x="72" y="28"/>
                    </a:cubicBezTo>
                    <a:cubicBezTo>
                      <a:pt x="72" y="28"/>
                      <a:pt x="72" y="28"/>
                      <a:pt x="72" y="28"/>
                    </a:cubicBezTo>
                    <a:cubicBezTo>
                      <a:pt x="72" y="28"/>
                      <a:pt x="72" y="28"/>
                      <a:pt x="72" y="28"/>
                    </a:cubicBezTo>
                    <a:cubicBezTo>
                      <a:pt x="72" y="28"/>
                      <a:pt x="72" y="28"/>
                      <a:pt x="72" y="28"/>
                    </a:cubicBezTo>
                    <a:cubicBezTo>
                      <a:pt x="72" y="28"/>
                      <a:pt x="72" y="28"/>
                      <a:pt x="72" y="28"/>
                    </a:cubicBezTo>
                    <a:cubicBezTo>
                      <a:pt x="72" y="28"/>
                      <a:pt x="71" y="28"/>
                      <a:pt x="71" y="28"/>
                    </a:cubicBezTo>
                    <a:cubicBezTo>
                      <a:pt x="71" y="28"/>
                      <a:pt x="71" y="28"/>
                      <a:pt x="71" y="28"/>
                    </a:cubicBezTo>
                    <a:cubicBezTo>
                      <a:pt x="71" y="28"/>
                      <a:pt x="71" y="28"/>
                      <a:pt x="71" y="28"/>
                    </a:cubicBezTo>
                    <a:cubicBezTo>
                      <a:pt x="71" y="28"/>
                      <a:pt x="71" y="28"/>
                      <a:pt x="71" y="28"/>
                    </a:cubicBezTo>
                    <a:cubicBezTo>
                      <a:pt x="71" y="28"/>
                      <a:pt x="72" y="28"/>
                      <a:pt x="72" y="28"/>
                    </a:cubicBezTo>
                    <a:cubicBezTo>
                      <a:pt x="72" y="28"/>
                      <a:pt x="72" y="28"/>
                      <a:pt x="72" y="28"/>
                    </a:cubicBezTo>
                    <a:cubicBezTo>
                      <a:pt x="72" y="28"/>
                      <a:pt x="72" y="28"/>
                      <a:pt x="72" y="28"/>
                    </a:cubicBezTo>
                    <a:cubicBezTo>
                      <a:pt x="72" y="28"/>
                      <a:pt x="72" y="28"/>
                      <a:pt x="72" y="28"/>
                    </a:cubicBezTo>
                    <a:cubicBezTo>
                      <a:pt x="72" y="28"/>
                      <a:pt x="72" y="28"/>
                      <a:pt x="72" y="28"/>
                    </a:cubicBezTo>
                    <a:cubicBezTo>
                      <a:pt x="72" y="29"/>
                      <a:pt x="73" y="28"/>
                      <a:pt x="73" y="29"/>
                    </a:cubicBezTo>
                    <a:cubicBezTo>
                      <a:pt x="71" y="29"/>
                      <a:pt x="70" y="28"/>
                      <a:pt x="68" y="28"/>
                    </a:cubicBezTo>
                    <a:cubicBezTo>
                      <a:pt x="68" y="28"/>
                      <a:pt x="68" y="28"/>
                      <a:pt x="68" y="28"/>
                    </a:cubicBezTo>
                    <a:cubicBezTo>
                      <a:pt x="68" y="28"/>
                      <a:pt x="68" y="28"/>
                      <a:pt x="68" y="28"/>
                    </a:cubicBezTo>
                    <a:cubicBezTo>
                      <a:pt x="68" y="28"/>
                      <a:pt x="67" y="28"/>
                      <a:pt x="67" y="28"/>
                    </a:cubicBezTo>
                    <a:cubicBezTo>
                      <a:pt x="67" y="28"/>
                      <a:pt x="67" y="28"/>
                      <a:pt x="67" y="28"/>
                    </a:cubicBezTo>
                    <a:cubicBezTo>
                      <a:pt x="66" y="28"/>
                      <a:pt x="66" y="28"/>
                      <a:pt x="65" y="28"/>
                    </a:cubicBezTo>
                    <a:cubicBezTo>
                      <a:pt x="65" y="28"/>
                      <a:pt x="65" y="28"/>
                      <a:pt x="65" y="28"/>
                    </a:cubicBezTo>
                    <a:cubicBezTo>
                      <a:pt x="65" y="28"/>
                      <a:pt x="65" y="28"/>
                      <a:pt x="65" y="28"/>
                    </a:cubicBezTo>
                    <a:cubicBezTo>
                      <a:pt x="65" y="28"/>
                      <a:pt x="65" y="28"/>
                      <a:pt x="65" y="28"/>
                    </a:cubicBezTo>
                    <a:cubicBezTo>
                      <a:pt x="65" y="28"/>
                      <a:pt x="65" y="28"/>
                      <a:pt x="65" y="28"/>
                    </a:cubicBezTo>
                    <a:cubicBezTo>
                      <a:pt x="65" y="28"/>
                      <a:pt x="65" y="28"/>
                      <a:pt x="65" y="28"/>
                    </a:cubicBezTo>
                    <a:cubicBezTo>
                      <a:pt x="64" y="28"/>
                      <a:pt x="64" y="28"/>
                      <a:pt x="64" y="28"/>
                    </a:cubicBezTo>
                    <a:cubicBezTo>
                      <a:pt x="64" y="28"/>
                      <a:pt x="64" y="28"/>
                      <a:pt x="64" y="28"/>
                    </a:cubicBezTo>
                    <a:cubicBezTo>
                      <a:pt x="64" y="28"/>
                      <a:pt x="63" y="28"/>
                      <a:pt x="63" y="28"/>
                    </a:cubicBezTo>
                    <a:cubicBezTo>
                      <a:pt x="63" y="28"/>
                      <a:pt x="62" y="28"/>
                      <a:pt x="62" y="28"/>
                    </a:cubicBezTo>
                    <a:cubicBezTo>
                      <a:pt x="62" y="28"/>
                      <a:pt x="62" y="28"/>
                      <a:pt x="62" y="28"/>
                    </a:cubicBezTo>
                    <a:cubicBezTo>
                      <a:pt x="62" y="28"/>
                      <a:pt x="62" y="28"/>
                      <a:pt x="62" y="28"/>
                    </a:cubicBezTo>
                    <a:cubicBezTo>
                      <a:pt x="62" y="28"/>
                      <a:pt x="62" y="28"/>
                      <a:pt x="62" y="28"/>
                    </a:cubicBezTo>
                    <a:cubicBezTo>
                      <a:pt x="62" y="28"/>
                      <a:pt x="63" y="28"/>
                      <a:pt x="63" y="28"/>
                    </a:cubicBezTo>
                    <a:cubicBezTo>
                      <a:pt x="63" y="28"/>
                      <a:pt x="64" y="28"/>
                      <a:pt x="64" y="28"/>
                    </a:cubicBezTo>
                    <a:cubicBezTo>
                      <a:pt x="64" y="29"/>
                      <a:pt x="64" y="29"/>
                      <a:pt x="65" y="28"/>
                    </a:cubicBezTo>
                    <a:cubicBezTo>
                      <a:pt x="65" y="28"/>
                      <a:pt x="65" y="28"/>
                      <a:pt x="65" y="28"/>
                    </a:cubicBezTo>
                    <a:cubicBezTo>
                      <a:pt x="65" y="28"/>
                      <a:pt x="65" y="28"/>
                      <a:pt x="65" y="28"/>
                    </a:cubicBezTo>
                    <a:cubicBezTo>
                      <a:pt x="66" y="29"/>
                      <a:pt x="68" y="29"/>
                      <a:pt x="67" y="29"/>
                    </a:cubicBezTo>
                    <a:cubicBezTo>
                      <a:pt x="67" y="29"/>
                      <a:pt x="67" y="29"/>
                      <a:pt x="67" y="29"/>
                    </a:cubicBezTo>
                    <a:cubicBezTo>
                      <a:pt x="68" y="29"/>
                      <a:pt x="68" y="29"/>
                      <a:pt x="68" y="29"/>
                    </a:cubicBezTo>
                    <a:cubicBezTo>
                      <a:pt x="68" y="29"/>
                      <a:pt x="68" y="29"/>
                      <a:pt x="68" y="29"/>
                    </a:cubicBezTo>
                    <a:cubicBezTo>
                      <a:pt x="68" y="29"/>
                      <a:pt x="68" y="29"/>
                      <a:pt x="68" y="29"/>
                    </a:cubicBezTo>
                    <a:cubicBezTo>
                      <a:pt x="69" y="29"/>
                      <a:pt x="69" y="29"/>
                      <a:pt x="69" y="29"/>
                    </a:cubicBezTo>
                    <a:cubicBezTo>
                      <a:pt x="70" y="29"/>
                      <a:pt x="71" y="29"/>
                      <a:pt x="71" y="29"/>
                    </a:cubicBezTo>
                    <a:cubicBezTo>
                      <a:pt x="72" y="29"/>
                      <a:pt x="73" y="30"/>
                      <a:pt x="74" y="30"/>
                    </a:cubicBezTo>
                    <a:cubicBezTo>
                      <a:pt x="75" y="30"/>
                      <a:pt x="75" y="30"/>
                      <a:pt x="75" y="30"/>
                    </a:cubicBezTo>
                    <a:cubicBezTo>
                      <a:pt x="76" y="30"/>
                      <a:pt x="76" y="30"/>
                      <a:pt x="76" y="30"/>
                    </a:cubicBezTo>
                    <a:cubicBezTo>
                      <a:pt x="77" y="30"/>
                      <a:pt x="77" y="30"/>
                      <a:pt x="77" y="30"/>
                    </a:cubicBezTo>
                    <a:cubicBezTo>
                      <a:pt x="78" y="30"/>
                      <a:pt x="79" y="30"/>
                      <a:pt x="80" y="30"/>
                    </a:cubicBezTo>
                    <a:cubicBezTo>
                      <a:pt x="80" y="30"/>
                      <a:pt x="80" y="30"/>
                      <a:pt x="80" y="30"/>
                    </a:cubicBezTo>
                    <a:cubicBezTo>
                      <a:pt x="81" y="30"/>
                      <a:pt x="82" y="30"/>
                      <a:pt x="82" y="30"/>
                    </a:cubicBezTo>
                    <a:cubicBezTo>
                      <a:pt x="83" y="31"/>
                      <a:pt x="83" y="31"/>
                      <a:pt x="83" y="31"/>
                    </a:cubicBezTo>
                    <a:cubicBezTo>
                      <a:pt x="83" y="31"/>
                      <a:pt x="83" y="31"/>
                      <a:pt x="83" y="31"/>
                    </a:cubicBezTo>
                    <a:cubicBezTo>
                      <a:pt x="82" y="31"/>
                      <a:pt x="81" y="31"/>
                      <a:pt x="81" y="30"/>
                    </a:cubicBezTo>
                    <a:cubicBezTo>
                      <a:pt x="81" y="31"/>
                      <a:pt x="80" y="31"/>
                      <a:pt x="80" y="31"/>
                    </a:cubicBezTo>
                    <a:cubicBezTo>
                      <a:pt x="80" y="30"/>
                      <a:pt x="79" y="31"/>
                      <a:pt x="78" y="30"/>
                    </a:cubicBezTo>
                    <a:cubicBezTo>
                      <a:pt x="78" y="31"/>
                      <a:pt x="78" y="30"/>
                      <a:pt x="78" y="31"/>
                    </a:cubicBezTo>
                    <a:cubicBezTo>
                      <a:pt x="78" y="31"/>
                      <a:pt x="78" y="31"/>
                      <a:pt x="78" y="31"/>
                    </a:cubicBezTo>
                    <a:cubicBezTo>
                      <a:pt x="78" y="31"/>
                      <a:pt x="77" y="31"/>
                      <a:pt x="77" y="31"/>
                    </a:cubicBezTo>
                    <a:cubicBezTo>
                      <a:pt x="77" y="31"/>
                      <a:pt x="77" y="31"/>
                      <a:pt x="77" y="31"/>
                    </a:cubicBezTo>
                    <a:cubicBezTo>
                      <a:pt x="77" y="31"/>
                      <a:pt x="77" y="31"/>
                      <a:pt x="77" y="31"/>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1"/>
                      <a:pt x="77" y="30"/>
                    </a:cubicBezTo>
                    <a:cubicBezTo>
                      <a:pt x="77" y="30"/>
                      <a:pt x="77" y="30"/>
                      <a:pt x="77" y="31"/>
                    </a:cubicBezTo>
                    <a:cubicBezTo>
                      <a:pt x="77" y="31"/>
                      <a:pt x="77" y="31"/>
                      <a:pt x="77" y="31"/>
                    </a:cubicBezTo>
                    <a:cubicBezTo>
                      <a:pt x="77" y="31"/>
                      <a:pt x="77" y="31"/>
                      <a:pt x="77" y="31"/>
                    </a:cubicBezTo>
                    <a:cubicBezTo>
                      <a:pt x="77" y="31"/>
                      <a:pt x="77" y="31"/>
                      <a:pt x="77" y="31"/>
                    </a:cubicBezTo>
                    <a:cubicBezTo>
                      <a:pt x="77" y="31"/>
                      <a:pt x="76" y="31"/>
                      <a:pt x="76" y="30"/>
                    </a:cubicBezTo>
                    <a:cubicBezTo>
                      <a:pt x="76" y="30"/>
                      <a:pt x="76" y="31"/>
                      <a:pt x="75" y="30"/>
                    </a:cubicBezTo>
                    <a:cubicBezTo>
                      <a:pt x="75" y="31"/>
                      <a:pt x="75" y="31"/>
                      <a:pt x="75" y="31"/>
                    </a:cubicBezTo>
                    <a:cubicBezTo>
                      <a:pt x="75" y="31"/>
                      <a:pt x="75" y="31"/>
                      <a:pt x="74" y="31"/>
                    </a:cubicBezTo>
                    <a:cubicBezTo>
                      <a:pt x="74" y="31"/>
                      <a:pt x="74" y="31"/>
                      <a:pt x="74" y="30"/>
                    </a:cubicBezTo>
                    <a:cubicBezTo>
                      <a:pt x="74" y="30"/>
                      <a:pt x="74" y="30"/>
                      <a:pt x="74" y="30"/>
                    </a:cubicBezTo>
                    <a:cubicBezTo>
                      <a:pt x="74" y="30"/>
                      <a:pt x="74" y="30"/>
                      <a:pt x="74" y="30"/>
                    </a:cubicBezTo>
                    <a:cubicBezTo>
                      <a:pt x="74" y="30"/>
                      <a:pt x="74" y="30"/>
                      <a:pt x="74" y="30"/>
                    </a:cubicBezTo>
                    <a:cubicBezTo>
                      <a:pt x="74" y="30"/>
                      <a:pt x="74" y="30"/>
                      <a:pt x="74" y="30"/>
                    </a:cubicBezTo>
                    <a:cubicBezTo>
                      <a:pt x="74" y="30"/>
                      <a:pt x="74" y="30"/>
                      <a:pt x="74" y="30"/>
                    </a:cubicBezTo>
                    <a:cubicBezTo>
                      <a:pt x="74" y="30"/>
                      <a:pt x="73" y="30"/>
                      <a:pt x="73" y="30"/>
                    </a:cubicBezTo>
                    <a:cubicBezTo>
                      <a:pt x="73" y="30"/>
                      <a:pt x="73" y="30"/>
                      <a:pt x="73" y="30"/>
                    </a:cubicBezTo>
                    <a:cubicBezTo>
                      <a:pt x="73" y="30"/>
                      <a:pt x="73" y="30"/>
                      <a:pt x="72" y="30"/>
                    </a:cubicBezTo>
                    <a:cubicBezTo>
                      <a:pt x="72" y="30"/>
                      <a:pt x="72" y="30"/>
                      <a:pt x="72" y="30"/>
                    </a:cubicBezTo>
                    <a:cubicBezTo>
                      <a:pt x="72" y="30"/>
                      <a:pt x="72" y="30"/>
                      <a:pt x="72" y="30"/>
                    </a:cubicBezTo>
                    <a:cubicBezTo>
                      <a:pt x="72" y="30"/>
                      <a:pt x="72" y="30"/>
                      <a:pt x="72" y="30"/>
                    </a:cubicBezTo>
                    <a:cubicBezTo>
                      <a:pt x="72" y="30"/>
                      <a:pt x="72" y="30"/>
                      <a:pt x="72" y="30"/>
                    </a:cubicBezTo>
                    <a:cubicBezTo>
                      <a:pt x="72" y="30"/>
                      <a:pt x="72" y="30"/>
                      <a:pt x="72" y="30"/>
                    </a:cubicBezTo>
                    <a:cubicBezTo>
                      <a:pt x="72" y="30"/>
                      <a:pt x="72" y="30"/>
                      <a:pt x="72" y="30"/>
                    </a:cubicBezTo>
                    <a:cubicBezTo>
                      <a:pt x="72" y="30"/>
                      <a:pt x="72" y="30"/>
                      <a:pt x="72" y="30"/>
                    </a:cubicBezTo>
                    <a:cubicBezTo>
                      <a:pt x="72" y="30"/>
                      <a:pt x="72" y="30"/>
                      <a:pt x="72" y="30"/>
                    </a:cubicBezTo>
                    <a:cubicBezTo>
                      <a:pt x="72" y="30"/>
                      <a:pt x="72" y="30"/>
                      <a:pt x="72" y="31"/>
                    </a:cubicBezTo>
                    <a:cubicBezTo>
                      <a:pt x="72" y="31"/>
                      <a:pt x="72" y="31"/>
                      <a:pt x="72" y="31"/>
                    </a:cubicBezTo>
                    <a:cubicBezTo>
                      <a:pt x="72" y="31"/>
                      <a:pt x="72" y="31"/>
                      <a:pt x="72" y="31"/>
                    </a:cubicBezTo>
                    <a:cubicBezTo>
                      <a:pt x="72" y="31"/>
                      <a:pt x="72" y="31"/>
                      <a:pt x="73" y="31"/>
                    </a:cubicBezTo>
                    <a:cubicBezTo>
                      <a:pt x="73" y="31"/>
                      <a:pt x="73" y="31"/>
                      <a:pt x="73" y="31"/>
                    </a:cubicBezTo>
                    <a:cubicBezTo>
                      <a:pt x="73" y="31"/>
                      <a:pt x="73" y="31"/>
                      <a:pt x="73" y="31"/>
                    </a:cubicBezTo>
                    <a:cubicBezTo>
                      <a:pt x="73" y="31"/>
                      <a:pt x="73" y="31"/>
                      <a:pt x="74" y="31"/>
                    </a:cubicBezTo>
                    <a:cubicBezTo>
                      <a:pt x="74" y="31"/>
                      <a:pt x="74" y="31"/>
                      <a:pt x="74" y="31"/>
                    </a:cubicBezTo>
                    <a:cubicBezTo>
                      <a:pt x="74" y="31"/>
                      <a:pt x="74" y="31"/>
                      <a:pt x="74" y="31"/>
                    </a:cubicBezTo>
                    <a:cubicBezTo>
                      <a:pt x="75" y="31"/>
                      <a:pt x="75" y="31"/>
                      <a:pt x="75" y="31"/>
                    </a:cubicBezTo>
                    <a:cubicBezTo>
                      <a:pt x="75" y="31"/>
                      <a:pt x="75" y="31"/>
                      <a:pt x="75" y="31"/>
                    </a:cubicBezTo>
                    <a:cubicBezTo>
                      <a:pt x="75" y="31"/>
                      <a:pt x="76" y="31"/>
                      <a:pt x="77" y="31"/>
                    </a:cubicBezTo>
                    <a:cubicBezTo>
                      <a:pt x="77" y="31"/>
                      <a:pt x="77" y="31"/>
                      <a:pt x="77" y="31"/>
                    </a:cubicBezTo>
                    <a:cubicBezTo>
                      <a:pt x="77" y="31"/>
                      <a:pt x="77" y="31"/>
                      <a:pt x="77" y="31"/>
                    </a:cubicBezTo>
                    <a:cubicBezTo>
                      <a:pt x="77" y="31"/>
                      <a:pt x="78" y="31"/>
                      <a:pt x="78" y="31"/>
                    </a:cubicBezTo>
                    <a:cubicBezTo>
                      <a:pt x="78" y="31"/>
                      <a:pt x="78" y="31"/>
                      <a:pt x="78" y="31"/>
                    </a:cubicBezTo>
                    <a:cubicBezTo>
                      <a:pt x="78" y="31"/>
                      <a:pt x="80" y="32"/>
                      <a:pt x="80" y="31"/>
                    </a:cubicBezTo>
                    <a:cubicBezTo>
                      <a:pt x="80" y="32"/>
                      <a:pt x="81" y="31"/>
                      <a:pt x="82" y="32"/>
                    </a:cubicBezTo>
                    <a:cubicBezTo>
                      <a:pt x="82" y="32"/>
                      <a:pt x="82" y="32"/>
                      <a:pt x="82" y="32"/>
                    </a:cubicBezTo>
                    <a:cubicBezTo>
                      <a:pt x="82" y="32"/>
                      <a:pt x="82" y="32"/>
                      <a:pt x="82" y="32"/>
                    </a:cubicBezTo>
                    <a:cubicBezTo>
                      <a:pt x="82" y="32"/>
                      <a:pt x="82" y="32"/>
                      <a:pt x="82" y="32"/>
                    </a:cubicBezTo>
                    <a:cubicBezTo>
                      <a:pt x="82" y="32"/>
                      <a:pt x="82" y="32"/>
                      <a:pt x="82" y="32"/>
                    </a:cubicBezTo>
                    <a:cubicBezTo>
                      <a:pt x="83" y="32"/>
                      <a:pt x="83" y="32"/>
                      <a:pt x="83" y="32"/>
                    </a:cubicBezTo>
                    <a:cubicBezTo>
                      <a:pt x="83" y="32"/>
                      <a:pt x="83" y="32"/>
                      <a:pt x="83" y="32"/>
                    </a:cubicBezTo>
                    <a:cubicBezTo>
                      <a:pt x="83" y="32"/>
                      <a:pt x="83" y="32"/>
                      <a:pt x="82" y="32"/>
                    </a:cubicBezTo>
                    <a:cubicBezTo>
                      <a:pt x="83" y="32"/>
                      <a:pt x="83" y="32"/>
                      <a:pt x="83" y="32"/>
                    </a:cubicBezTo>
                    <a:cubicBezTo>
                      <a:pt x="82" y="32"/>
                      <a:pt x="82" y="32"/>
                      <a:pt x="82" y="32"/>
                    </a:cubicBezTo>
                    <a:cubicBezTo>
                      <a:pt x="82" y="32"/>
                      <a:pt x="82" y="32"/>
                      <a:pt x="82" y="32"/>
                    </a:cubicBezTo>
                    <a:cubicBezTo>
                      <a:pt x="80" y="32"/>
                      <a:pt x="78" y="32"/>
                      <a:pt x="76" y="32"/>
                    </a:cubicBezTo>
                    <a:cubicBezTo>
                      <a:pt x="76" y="32"/>
                      <a:pt x="76" y="32"/>
                      <a:pt x="76" y="32"/>
                    </a:cubicBezTo>
                    <a:cubicBezTo>
                      <a:pt x="76" y="32"/>
                      <a:pt x="76" y="32"/>
                      <a:pt x="76" y="32"/>
                    </a:cubicBezTo>
                    <a:cubicBezTo>
                      <a:pt x="76" y="32"/>
                      <a:pt x="76" y="32"/>
                      <a:pt x="76" y="32"/>
                    </a:cubicBezTo>
                    <a:cubicBezTo>
                      <a:pt x="76" y="32"/>
                      <a:pt x="76" y="32"/>
                      <a:pt x="76" y="31"/>
                    </a:cubicBezTo>
                    <a:cubicBezTo>
                      <a:pt x="76" y="31"/>
                      <a:pt x="76" y="31"/>
                      <a:pt x="76" y="31"/>
                    </a:cubicBezTo>
                    <a:cubicBezTo>
                      <a:pt x="76" y="31"/>
                      <a:pt x="76" y="31"/>
                      <a:pt x="76" y="32"/>
                    </a:cubicBezTo>
                    <a:cubicBezTo>
                      <a:pt x="76" y="32"/>
                      <a:pt x="76" y="32"/>
                      <a:pt x="76" y="32"/>
                    </a:cubicBezTo>
                    <a:cubicBezTo>
                      <a:pt x="73" y="31"/>
                      <a:pt x="70" y="31"/>
                      <a:pt x="66" y="31"/>
                    </a:cubicBezTo>
                    <a:cubicBezTo>
                      <a:pt x="66" y="31"/>
                      <a:pt x="66" y="31"/>
                      <a:pt x="66" y="31"/>
                    </a:cubicBezTo>
                    <a:cubicBezTo>
                      <a:pt x="65" y="31"/>
                      <a:pt x="65" y="31"/>
                      <a:pt x="64" y="31"/>
                    </a:cubicBezTo>
                    <a:cubicBezTo>
                      <a:pt x="64" y="31"/>
                      <a:pt x="64" y="31"/>
                      <a:pt x="64" y="31"/>
                    </a:cubicBezTo>
                    <a:cubicBezTo>
                      <a:pt x="64" y="31"/>
                      <a:pt x="64" y="30"/>
                      <a:pt x="64" y="30"/>
                    </a:cubicBezTo>
                    <a:cubicBezTo>
                      <a:pt x="64" y="31"/>
                      <a:pt x="62" y="30"/>
                      <a:pt x="63" y="30"/>
                    </a:cubicBezTo>
                    <a:cubicBezTo>
                      <a:pt x="63" y="30"/>
                      <a:pt x="62" y="31"/>
                      <a:pt x="61" y="30"/>
                    </a:cubicBezTo>
                    <a:cubicBezTo>
                      <a:pt x="58" y="30"/>
                      <a:pt x="56" y="29"/>
                      <a:pt x="52" y="30"/>
                    </a:cubicBezTo>
                    <a:cubicBezTo>
                      <a:pt x="52" y="29"/>
                      <a:pt x="52" y="29"/>
                      <a:pt x="52" y="29"/>
                    </a:cubicBezTo>
                    <a:cubicBezTo>
                      <a:pt x="51" y="30"/>
                      <a:pt x="49" y="28"/>
                      <a:pt x="47" y="29"/>
                    </a:cubicBezTo>
                    <a:cubicBezTo>
                      <a:pt x="47" y="28"/>
                      <a:pt x="46" y="29"/>
                      <a:pt x="45" y="29"/>
                    </a:cubicBezTo>
                    <a:cubicBezTo>
                      <a:pt x="45" y="29"/>
                      <a:pt x="44" y="29"/>
                      <a:pt x="44" y="28"/>
                    </a:cubicBezTo>
                    <a:cubicBezTo>
                      <a:pt x="42" y="28"/>
                      <a:pt x="39" y="28"/>
                      <a:pt x="38" y="28"/>
                    </a:cubicBezTo>
                    <a:cubicBezTo>
                      <a:pt x="36" y="28"/>
                      <a:pt x="35" y="28"/>
                      <a:pt x="33" y="28"/>
                    </a:cubicBezTo>
                    <a:cubicBezTo>
                      <a:pt x="33" y="28"/>
                      <a:pt x="33" y="28"/>
                      <a:pt x="33" y="28"/>
                    </a:cubicBezTo>
                    <a:cubicBezTo>
                      <a:pt x="32" y="28"/>
                      <a:pt x="30" y="27"/>
                      <a:pt x="29" y="27"/>
                    </a:cubicBezTo>
                    <a:cubicBezTo>
                      <a:pt x="29" y="27"/>
                      <a:pt x="28" y="27"/>
                      <a:pt x="28" y="27"/>
                    </a:cubicBezTo>
                    <a:cubicBezTo>
                      <a:pt x="28" y="27"/>
                      <a:pt x="28" y="27"/>
                      <a:pt x="28" y="27"/>
                    </a:cubicBezTo>
                    <a:cubicBezTo>
                      <a:pt x="28" y="28"/>
                      <a:pt x="29" y="28"/>
                      <a:pt x="29" y="28"/>
                    </a:cubicBezTo>
                    <a:cubicBezTo>
                      <a:pt x="30" y="28"/>
                      <a:pt x="32" y="28"/>
                      <a:pt x="33" y="28"/>
                    </a:cubicBezTo>
                    <a:cubicBezTo>
                      <a:pt x="33" y="28"/>
                      <a:pt x="33" y="28"/>
                      <a:pt x="33" y="28"/>
                    </a:cubicBezTo>
                    <a:cubicBezTo>
                      <a:pt x="34" y="28"/>
                      <a:pt x="35" y="28"/>
                      <a:pt x="36" y="28"/>
                    </a:cubicBezTo>
                    <a:cubicBezTo>
                      <a:pt x="37" y="29"/>
                      <a:pt x="38" y="29"/>
                      <a:pt x="38" y="29"/>
                    </a:cubicBezTo>
                    <a:cubicBezTo>
                      <a:pt x="39" y="29"/>
                      <a:pt x="39" y="29"/>
                      <a:pt x="40" y="29"/>
                    </a:cubicBezTo>
                    <a:cubicBezTo>
                      <a:pt x="40" y="29"/>
                      <a:pt x="40" y="29"/>
                      <a:pt x="41" y="29"/>
                    </a:cubicBezTo>
                    <a:cubicBezTo>
                      <a:pt x="41" y="29"/>
                      <a:pt x="41" y="29"/>
                      <a:pt x="41" y="29"/>
                    </a:cubicBezTo>
                    <a:cubicBezTo>
                      <a:pt x="43" y="29"/>
                      <a:pt x="45" y="29"/>
                      <a:pt x="46" y="30"/>
                    </a:cubicBezTo>
                    <a:cubicBezTo>
                      <a:pt x="47" y="30"/>
                      <a:pt x="47"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9" y="31"/>
                      <a:pt x="49" y="30"/>
                    </a:cubicBezTo>
                    <a:cubicBezTo>
                      <a:pt x="49" y="30"/>
                      <a:pt x="49" y="30"/>
                      <a:pt x="49" y="30"/>
                    </a:cubicBezTo>
                    <a:cubicBezTo>
                      <a:pt x="49" y="30"/>
                      <a:pt x="50" y="30"/>
                      <a:pt x="51" y="30"/>
                    </a:cubicBezTo>
                    <a:cubicBezTo>
                      <a:pt x="52" y="31"/>
                      <a:pt x="54" y="30"/>
                      <a:pt x="55" y="30"/>
                    </a:cubicBezTo>
                    <a:cubicBezTo>
                      <a:pt x="55" y="31"/>
                      <a:pt x="56" y="31"/>
                      <a:pt x="56" y="31"/>
                    </a:cubicBezTo>
                    <a:cubicBezTo>
                      <a:pt x="56" y="31"/>
                      <a:pt x="56" y="31"/>
                      <a:pt x="56" y="31"/>
                    </a:cubicBezTo>
                    <a:cubicBezTo>
                      <a:pt x="56" y="31"/>
                      <a:pt x="57" y="31"/>
                      <a:pt x="57" y="31"/>
                    </a:cubicBezTo>
                    <a:cubicBezTo>
                      <a:pt x="57" y="31"/>
                      <a:pt x="57" y="31"/>
                      <a:pt x="57" y="31"/>
                    </a:cubicBezTo>
                    <a:cubicBezTo>
                      <a:pt x="58" y="31"/>
                      <a:pt x="59" y="31"/>
                      <a:pt x="59" y="31"/>
                    </a:cubicBezTo>
                    <a:cubicBezTo>
                      <a:pt x="59" y="31"/>
                      <a:pt x="59" y="31"/>
                      <a:pt x="59" y="31"/>
                    </a:cubicBezTo>
                    <a:cubicBezTo>
                      <a:pt x="59" y="31"/>
                      <a:pt x="59" y="31"/>
                      <a:pt x="59" y="31"/>
                    </a:cubicBezTo>
                    <a:cubicBezTo>
                      <a:pt x="59" y="31"/>
                      <a:pt x="59" y="31"/>
                      <a:pt x="59" y="31"/>
                    </a:cubicBezTo>
                    <a:cubicBezTo>
                      <a:pt x="59" y="32"/>
                      <a:pt x="59" y="32"/>
                      <a:pt x="58" y="32"/>
                    </a:cubicBezTo>
                    <a:cubicBezTo>
                      <a:pt x="58" y="32"/>
                      <a:pt x="58" y="32"/>
                      <a:pt x="58" y="32"/>
                    </a:cubicBezTo>
                    <a:cubicBezTo>
                      <a:pt x="58" y="32"/>
                      <a:pt x="58" y="32"/>
                      <a:pt x="58" y="32"/>
                    </a:cubicBezTo>
                    <a:cubicBezTo>
                      <a:pt x="59" y="32"/>
                      <a:pt x="59" y="32"/>
                      <a:pt x="59" y="32"/>
                    </a:cubicBezTo>
                    <a:cubicBezTo>
                      <a:pt x="59" y="32"/>
                      <a:pt x="59" y="32"/>
                      <a:pt x="59" y="32"/>
                    </a:cubicBezTo>
                    <a:cubicBezTo>
                      <a:pt x="59" y="32"/>
                      <a:pt x="59" y="32"/>
                      <a:pt x="59" y="32"/>
                    </a:cubicBezTo>
                    <a:cubicBezTo>
                      <a:pt x="60" y="32"/>
                      <a:pt x="60" y="32"/>
                      <a:pt x="60" y="32"/>
                    </a:cubicBezTo>
                    <a:cubicBezTo>
                      <a:pt x="60" y="32"/>
                      <a:pt x="60" y="32"/>
                      <a:pt x="60" y="32"/>
                    </a:cubicBezTo>
                    <a:cubicBezTo>
                      <a:pt x="60" y="32"/>
                      <a:pt x="60" y="32"/>
                      <a:pt x="60" y="32"/>
                    </a:cubicBezTo>
                    <a:cubicBezTo>
                      <a:pt x="61" y="32"/>
                      <a:pt x="62" y="32"/>
                      <a:pt x="63" y="32"/>
                    </a:cubicBezTo>
                    <a:cubicBezTo>
                      <a:pt x="63" y="32"/>
                      <a:pt x="63" y="33"/>
                      <a:pt x="63" y="33"/>
                    </a:cubicBezTo>
                    <a:cubicBezTo>
                      <a:pt x="64" y="32"/>
                      <a:pt x="64" y="32"/>
                      <a:pt x="64" y="32"/>
                    </a:cubicBezTo>
                    <a:cubicBezTo>
                      <a:pt x="64" y="32"/>
                      <a:pt x="64" y="32"/>
                      <a:pt x="64" y="32"/>
                    </a:cubicBezTo>
                    <a:cubicBezTo>
                      <a:pt x="64" y="32"/>
                      <a:pt x="64" y="32"/>
                      <a:pt x="64" y="32"/>
                    </a:cubicBezTo>
                    <a:cubicBezTo>
                      <a:pt x="64" y="32"/>
                      <a:pt x="64" y="32"/>
                      <a:pt x="64" y="32"/>
                    </a:cubicBezTo>
                    <a:cubicBezTo>
                      <a:pt x="64" y="32"/>
                      <a:pt x="64" y="32"/>
                      <a:pt x="65" y="32"/>
                    </a:cubicBezTo>
                    <a:cubicBezTo>
                      <a:pt x="65" y="32"/>
                      <a:pt x="65" y="32"/>
                      <a:pt x="65" y="32"/>
                    </a:cubicBezTo>
                    <a:cubicBezTo>
                      <a:pt x="65" y="32"/>
                      <a:pt x="65" y="32"/>
                      <a:pt x="65" y="32"/>
                    </a:cubicBezTo>
                    <a:cubicBezTo>
                      <a:pt x="64" y="32"/>
                      <a:pt x="64" y="32"/>
                      <a:pt x="64" y="32"/>
                    </a:cubicBezTo>
                    <a:cubicBezTo>
                      <a:pt x="64" y="32"/>
                      <a:pt x="64" y="32"/>
                      <a:pt x="64" y="32"/>
                    </a:cubicBezTo>
                    <a:cubicBezTo>
                      <a:pt x="65" y="32"/>
                      <a:pt x="66" y="32"/>
                      <a:pt x="66" y="32"/>
                    </a:cubicBezTo>
                    <a:cubicBezTo>
                      <a:pt x="66" y="32"/>
                      <a:pt x="66" y="32"/>
                      <a:pt x="66" y="32"/>
                    </a:cubicBezTo>
                    <a:cubicBezTo>
                      <a:pt x="66" y="32"/>
                      <a:pt x="66" y="32"/>
                      <a:pt x="66" y="32"/>
                    </a:cubicBezTo>
                    <a:cubicBezTo>
                      <a:pt x="66" y="32"/>
                      <a:pt x="66" y="32"/>
                      <a:pt x="66" y="32"/>
                    </a:cubicBezTo>
                    <a:cubicBezTo>
                      <a:pt x="66" y="32"/>
                      <a:pt x="66" y="33"/>
                      <a:pt x="66" y="33"/>
                    </a:cubicBezTo>
                    <a:cubicBezTo>
                      <a:pt x="66" y="33"/>
                      <a:pt x="66" y="32"/>
                      <a:pt x="66" y="32"/>
                    </a:cubicBezTo>
                    <a:cubicBezTo>
                      <a:pt x="66" y="32"/>
                      <a:pt x="66" y="32"/>
                      <a:pt x="66" y="32"/>
                    </a:cubicBezTo>
                    <a:cubicBezTo>
                      <a:pt x="66" y="33"/>
                      <a:pt x="67" y="33"/>
                      <a:pt x="67" y="33"/>
                    </a:cubicBezTo>
                    <a:cubicBezTo>
                      <a:pt x="67" y="32"/>
                      <a:pt x="68" y="33"/>
                      <a:pt x="68" y="33"/>
                    </a:cubicBezTo>
                    <a:cubicBezTo>
                      <a:pt x="68" y="33"/>
                      <a:pt x="69" y="33"/>
                      <a:pt x="69" y="33"/>
                    </a:cubicBezTo>
                    <a:cubicBezTo>
                      <a:pt x="69" y="33"/>
                      <a:pt x="69" y="33"/>
                      <a:pt x="69" y="33"/>
                    </a:cubicBezTo>
                    <a:cubicBezTo>
                      <a:pt x="69" y="33"/>
                      <a:pt x="69" y="33"/>
                      <a:pt x="69" y="33"/>
                    </a:cubicBezTo>
                    <a:cubicBezTo>
                      <a:pt x="69" y="33"/>
                      <a:pt x="69" y="33"/>
                      <a:pt x="69" y="33"/>
                    </a:cubicBezTo>
                    <a:cubicBezTo>
                      <a:pt x="69" y="33"/>
                      <a:pt x="70" y="33"/>
                      <a:pt x="70" y="33"/>
                    </a:cubicBezTo>
                    <a:cubicBezTo>
                      <a:pt x="70" y="34"/>
                      <a:pt x="72" y="33"/>
                      <a:pt x="72" y="33"/>
                    </a:cubicBezTo>
                    <a:cubicBezTo>
                      <a:pt x="73" y="34"/>
                      <a:pt x="74" y="33"/>
                      <a:pt x="75" y="34"/>
                    </a:cubicBezTo>
                    <a:cubicBezTo>
                      <a:pt x="75" y="34"/>
                      <a:pt x="75" y="34"/>
                      <a:pt x="75" y="34"/>
                    </a:cubicBezTo>
                    <a:cubicBezTo>
                      <a:pt x="76" y="34"/>
                      <a:pt x="77" y="34"/>
                      <a:pt x="77" y="34"/>
                    </a:cubicBezTo>
                    <a:cubicBezTo>
                      <a:pt x="77" y="34"/>
                      <a:pt x="77" y="34"/>
                      <a:pt x="77" y="34"/>
                    </a:cubicBezTo>
                    <a:cubicBezTo>
                      <a:pt x="80" y="34"/>
                      <a:pt x="83" y="35"/>
                      <a:pt x="87" y="35"/>
                    </a:cubicBezTo>
                    <a:cubicBezTo>
                      <a:pt x="87" y="35"/>
                      <a:pt x="87" y="35"/>
                      <a:pt x="87" y="35"/>
                    </a:cubicBezTo>
                    <a:cubicBezTo>
                      <a:pt x="89" y="35"/>
                      <a:pt x="91" y="36"/>
                      <a:pt x="93" y="36"/>
                    </a:cubicBezTo>
                    <a:cubicBezTo>
                      <a:pt x="95" y="36"/>
                      <a:pt x="97" y="36"/>
                      <a:pt x="99" y="36"/>
                    </a:cubicBezTo>
                    <a:cubicBezTo>
                      <a:pt x="100" y="36"/>
                      <a:pt x="101" y="36"/>
                      <a:pt x="102" y="37"/>
                    </a:cubicBezTo>
                    <a:cubicBezTo>
                      <a:pt x="102" y="37"/>
                      <a:pt x="101" y="37"/>
                      <a:pt x="102" y="37"/>
                    </a:cubicBezTo>
                    <a:cubicBezTo>
                      <a:pt x="102" y="37"/>
                      <a:pt x="103" y="37"/>
                      <a:pt x="103" y="37"/>
                    </a:cubicBezTo>
                    <a:cubicBezTo>
                      <a:pt x="103" y="37"/>
                      <a:pt x="104" y="37"/>
                      <a:pt x="104" y="37"/>
                    </a:cubicBezTo>
                    <a:cubicBezTo>
                      <a:pt x="104" y="37"/>
                      <a:pt x="105" y="37"/>
                      <a:pt x="105" y="37"/>
                    </a:cubicBezTo>
                    <a:cubicBezTo>
                      <a:pt x="105" y="37"/>
                      <a:pt x="106" y="37"/>
                      <a:pt x="106" y="37"/>
                    </a:cubicBezTo>
                    <a:cubicBezTo>
                      <a:pt x="106" y="37"/>
                      <a:pt x="106" y="37"/>
                      <a:pt x="107" y="37"/>
                    </a:cubicBezTo>
                    <a:cubicBezTo>
                      <a:pt x="107" y="37"/>
                      <a:pt x="108" y="37"/>
                      <a:pt x="109" y="37"/>
                    </a:cubicBezTo>
                    <a:cubicBezTo>
                      <a:pt x="109" y="37"/>
                      <a:pt x="109" y="37"/>
                      <a:pt x="110" y="37"/>
                    </a:cubicBezTo>
                    <a:cubicBezTo>
                      <a:pt x="110" y="37"/>
                      <a:pt x="111" y="38"/>
                      <a:pt x="111" y="37"/>
                    </a:cubicBezTo>
                    <a:cubicBezTo>
                      <a:pt x="111" y="38"/>
                      <a:pt x="111" y="38"/>
                      <a:pt x="112" y="38"/>
                    </a:cubicBezTo>
                    <a:cubicBezTo>
                      <a:pt x="113" y="38"/>
                      <a:pt x="113" y="38"/>
                      <a:pt x="114" y="38"/>
                    </a:cubicBezTo>
                    <a:cubicBezTo>
                      <a:pt x="114" y="38"/>
                      <a:pt x="115" y="38"/>
                      <a:pt x="115" y="38"/>
                    </a:cubicBezTo>
                    <a:cubicBezTo>
                      <a:pt x="116" y="38"/>
                      <a:pt x="116" y="38"/>
                      <a:pt x="117" y="38"/>
                    </a:cubicBezTo>
                    <a:cubicBezTo>
                      <a:pt x="117" y="38"/>
                      <a:pt x="118" y="38"/>
                      <a:pt x="118" y="38"/>
                    </a:cubicBezTo>
                    <a:cubicBezTo>
                      <a:pt x="118" y="39"/>
                      <a:pt x="118" y="39"/>
                      <a:pt x="118" y="39"/>
                    </a:cubicBezTo>
                    <a:cubicBezTo>
                      <a:pt x="117" y="38"/>
                      <a:pt x="116" y="39"/>
                      <a:pt x="115" y="39"/>
                    </a:cubicBezTo>
                    <a:cubicBezTo>
                      <a:pt x="115" y="39"/>
                      <a:pt x="115" y="38"/>
                      <a:pt x="115" y="38"/>
                    </a:cubicBezTo>
                    <a:cubicBezTo>
                      <a:pt x="115" y="38"/>
                      <a:pt x="114" y="38"/>
                      <a:pt x="114" y="39"/>
                    </a:cubicBezTo>
                    <a:cubicBezTo>
                      <a:pt x="113" y="38"/>
                      <a:pt x="112" y="38"/>
                      <a:pt x="112" y="38"/>
                    </a:cubicBezTo>
                    <a:cubicBezTo>
                      <a:pt x="112" y="38"/>
                      <a:pt x="111" y="38"/>
                      <a:pt x="111" y="38"/>
                    </a:cubicBezTo>
                    <a:cubicBezTo>
                      <a:pt x="111" y="38"/>
                      <a:pt x="111" y="38"/>
                      <a:pt x="111" y="38"/>
                    </a:cubicBezTo>
                    <a:cubicBezTo>
                      <a:pt x="111" y="38"/>
                      <a:pt x="111" y="38"/>
                      <a:pt x="110" y="38"/>
                    </a:cubicBezTo>
                    <a:cubicBezTo>
                      <a:pt x="111" y="38"/>
                      <a:pt x="110" y="38"/>
                      <a:pt x="110" y="39"/>
                    </a:cubicBezTo>
                    <a:cubicBezTo>
                      <a:pt x="109" y="38"/>
                      <a:pt x="109" y="39"/>
                      <a:pt x="109" y="39"/>
                    </a:cubicBezTo>
                    <a:cubicBezTo>
                      <a:pt x="109" y="38"/>
                      <a:pt x="109" y="38"/>
                      <a:pt x="109" y="38"/>
                    </a:cubicBezTo>
                    <a:cubicBezTo>
                      <a:pt x="108" y="38"/>
                      <a:pt x="108" y="38"/>
                      <a:pt x="108" y="38"/>
                    </a:cubicBezTo>
                    <a:cubicBezTo>
                      <a:pt x="108" y="38"/>
                      <a:pt x="108" y="38"/>
                      <a:pt x="108" y="38"/>
                    </a:cubicBezTo>
                    <a:cubicBezTo>
                      <a:pt x="108" y="38"/>
                      <a:pt x="108" y="38"/>
                      <a:pt x="108" y="38"/>
                    </a:cubicBezTo>
                    <a:cubicBezTo>
                      <a:pt x="108" y="38"/>
                      <a:pt x="107" y="38"/>
                      <a:pt x="107" y="38"/>
                    </a:cubicBezTo>
                    <a:cubicBezTo>
                      <a:pt x="107" y="38"/>
                      <a:pt x="107" y="38"/>
                      <a:pt x="107" y="38"/>
                    </a:cubicBezTo>
                    <a:cubicBezTo>
                      <a:pt x="107" y="38"/>
                      <a:pt x="106" y="38"/>
                      <a:pt x="106" y="38"/>
                    </a:cubicBezTo>
                    <a:cubicBezTo>
                      <a:pt x="106" y="38"/>
                      <a:pt x="106" y="38"/>
                      <a:pt x="106" y="38"/>
                    </a:cubicBezTo>
                    <a:cubicBezTo>
                      <a:pt x="105" y="38"/>
                      <a:pt x="104" y="38"/>
                      <a:pt x="103" y="38"/>
                    </a:cubicBezTo>
                    <a:cubicBezTo>
                      <a:pt x="103" y="38"/>
                      <a:pt x="103" y="38"/>
                      <a:pt x="104" y="38"/>
                    </a:cubicBezTo>
                    <a:cubicBezTo>
                      <a:pt x="103" y="38"/>
                      <a:pt x="103" y="38"/>
                      <a:pt x="103" y="38"/>
                    </a:cubicBezTo>
                    <a:cubicBezTo>
                      <a:pt x="103" y="38"/>
                      <a:pt x="103" y="38"/>
                      <a:pt x="103" y="38"/>
                    </a:cubicBezTo>
                    <a:cubicBezTo>
                      <a:pt x="103" y="38"/>
                      <a:pt x="102" y="38"/>
                      <a:pt x="102" y="38"/>
                    </a:cubicBezTo>
                    <a:cubicBezTo>
                      <a:pt x="102" y="38"/>
                      <a:pt x="102" y="38"/>
                      <a:pt x="102" y="38"/>
                    </a:cubicBezTo>
                    <a:cubicBezTo>
                      <a:pt x="102" y="38"/>
                      <a:pt x="102" y="38"/>
                      <a:pt x="102" y="38"/>
                    </a:cubicBezTo>
                    <a:cubicBezTo>
                      <a:pt x="102" y="38"/>
                      <a:pt x="102" y="38"/>
                      <a:pt x="102" y="38"/>
                    </a:cubicBezTo>
                    <a:cubicBezTo>
                      <a:pt x="101" y="38"/>
                      <a:pt x="101" y="38"/>
                      <a:pt x="101" y="38"/>
                    </a:cubicBezTo>
                    <a:cubicBezTo>
                      <a:pt x="100" y="38"/>
                      <a:pt x="100" y="38"/>
                      <a:pt x="100" y="38"/>
                    </a:cubicBezTo>
                    <a:cubicBezTo>
                      <a:pt x="99" y="38"/>
                      <a:pt x="98" y="38"/>
                      <a:pt x="98" y="37"/>
                    </a:cubicBezTo>
                    <a:cubicBezTo>
                      <a:pt x="96" y="37"/>
                      <a:pt x="95" y="38"/>
                      <a:pt x="94" y="37"/>
                    </a:cubicBezTo>
                    <a:cubicBezTo>
                      <a:pt x="94" y="37"/>
                      <a:pt x="94" y="37"/>
                      <a:pt x="94" y="37"/>
                    </a:cubicBezTo>
                    <a:cubicBezTo>
                      <a:pt x="94" y="37"/>
                      <a:pt x="93" y="37"/>
                      <a:pt x="93" y="37"/>
                    </a:cubicBezTo>
                    <a:cubicBezTo>
                      <a:pt x="92" y="37"/>
                      <a:pt x="91" y="37"/>
                      <a:pt x="89" y="37"/>
                    </a:cubicBezTo>
                    <a:cubicBezTo>
                      <a:pt x="89" y="37"/>
                      <a:pt x="89" y="37"/>
                      <a:pt x="89" y="37"/>
                    </a:cubicBezTo>
                    <a:cubicBezTo>
                      <a:pt x="89" y="37"/>
                      <a:pt x="89" y="37"/>
                      <a:pt x="89" y="37"/>
                    </a:cubicBezTo>
                    <a:cubicBezTo>
                      <a:pt x="89" y="37"/>
                      <a:pt x="89" y="37"/>
                      <a:pt x="89" y="37"/>
                    </a:cubicBezTo>
                    <a:cubicBezTo>
                      <a:pt x="89" y="37"/>
                      <a:pt x="89" y="37"/>
                      <a:pt x="89" y="37"/>
                    </a:cubicBezTo>
                    <a:cubicBezTo>
                      <a:pt x="88" y="37"/>
                      <a:pt x="88" y="37"/>
                      <a:pt x="88" y="37"/>
                    </a:cubicBezTo>
                    <a:cubicBezTo>
                      <a:pt x="87" y="37"/>
                      <a:pt x="86" y="37"/>
                      <a:pt x="85" y="37"/>
                    </a:cubicBezTo>
                    <a:cubicBezTo>
                      <a:pt x="85" y="37"/>
                      <a:pt x="85" y="37"/>
                      <a:pt x="84" y="37"/>
                    </a:cubicBezTo>
                    <a:cubicBezTo>
                      <a:pt x="84" y="37"/>
                      <a:pt x="84" y="36"/>
                      <a:pt x="84" y="37"/>
                    </a:cubicBezTo>
                    <a:cubicBezTo>
                      <a:pt x="84" y="37"/>
                      <a:pt x="84" y="37"/>
                      <a:pt x="83" y="36"/>
                    </a:cubicBezTo>
                    <a:cubicBezTo>
                      <a:pt x="83" y="37"/>
                      <a:pt x="83" y="37"/>
                      <a:pt x="83" y="37"/>
                    </a:cubicBezTo>
                    <a:cubicBezTo>
                      <a:pt x="83" y="36"/>
                      <a:pt x="82" y="37"/>
                      <a:pt x="82" y="36"/>
                    </a:cubicBezTo>
                    <a:cubicBezTo>
                      <a:pt x="81" y="37"/>
                      <a:pt x="81" y="36"/>
                      <a:pt x="80" y="37"/>
                    </a:cubicBezTo>
                    <a:cubicBezTo>
                      <a:pt x="80" y="36"/>
                      <a:pt x="80" y="36"/>
                      <a:pt x="80" y="36"/>
                    </a:cubicBezTo>
                    <a:cubicBezTo>
                      <a:pt x="79" y="36"/>
                      <a:pt x="80" y="36"/>
                      <a:pt x="79" y="37"/>
                    </a:cubicBezTo>
                    <a:cubicBezTo>
                      <a:pt x="79" y="36"/>
                      <a:pt x="79" y="36"/>
                      <a:pt x="78" y="36"/>
                    </a:cubicBezTo>
                    <a:cubicBezTo>
                      <a:pt x="78" y="37"/>
                      <a:pt x="78" y="36"/>
                      <a:pt x="78" y="36"/>
                    </a:cubicBezTo>
                    <a:cubicBezTo>
                      <a:pt x="77" y="36"/>
                      <a:pt x="76" y="36"/>
                      <a:pt x="75" y="36"/>
                    </a:cubicBezTo>
                    <a:cubicBezTo>
                      <a:pt x="75" y="36"/>
                      <a:pt x="75" y="36"/>
                      <a:pt x="75" y="36"/>
                    </a:cubicBezTo>
                    <a:cubicBezTo>
                      <a:pt x="74" y="36"/>
                      <a:pt x="74" y="36"/>
                      <a:pt x="73" y="36"/>
                    </a:cubicBezTo>
                    <a:cubicBezTo>
                      <a:pt x="73" y="35"/>
                      <a:pt x="72" y="36"/>
                      <a:pt x="72" y="35"/>
                    </a:cubicBezTo>
                    <a:cubicBezTo>
                      <a:pt x="72" y="35"/>
                      <a:pt x="72" y="35"/>
                      <a:pt x="72" y="35"/>
                    </a:cubicBezTo>
                    <a:cubicBezTo>
                      <a:pt x="72" y="35"/>
                      <a:pt x="71" y="35"/>
                      <a:pt x="71" y="35"/>
                    </a:cubicBezTo>
                    <a:cubicBezTo>
                      <a:pt x="71" y="35"/>
                      <a:pt x="70" y="35"/>
                      <a:pt x="70" y="35"/>
                    </a:cubicBezTo>
                    <a:cubicBezTo>
                      <a:pt x="70" y="35"/>
                      <a:pt x="70" y="35"/>
                      <a:pt x="70" y="35"/>
                    </a:cubicBezTo>
                    <a:cubicBezTo>
                      <a:pt x="70" y="35"/>
                      <a:pt x="69" y="35"/>
                      <a:pt x="69" y="35"/>
                    </a:cubicBezTo>
                    <a:cubicBezTo>
                      <a:pt x="69" y="36"/>
                      <a:pt x="68" y="35"/>
                      <a:pt x="68" y="35"/>
                    </a:cubicBezTo>
                    <a:cubicBezTo>
                      <a:pt x="68" y="35"/>
                      <a:pt x="68" y="35"/>
                      <a:pt x="68" y="35"/>
                    </a:cubicBezTo>
                    <a:cubicBezTo>
                      <a:pt x="67" y="35"/>
                      <a:pt x="67" y="35"/>
                      <a:pt x="67" y="35"/>
                    </a:cubicBezTo>
                    <a:cubicBezTo>
                      <a:pt x="66" y="36"/>
                      <a:pt x="65" y="34"/>
                      <a:pt x="65" y="35"/>
                    </a:cubicBezTo>
                    <a:cubicBezTo>
                      <a:pt x="64" y="35"/>
                      <a:pt x="64" y="35"/>
                      <a:pt x="63" y="35"/>
                    </a:cubicBezTo>
                    <a:cubicBezTo>
                      <a:pt x="63" y="35"/>
                      <a:pt x="63" y="35"/>
                      <a:pt x="63" y="35"/>
                    </a:cubicBezTo>
                    <a:cubicBezTo>
                      <a:pt x="63" y="35"/>
                      <a:pt x="63" y="35"/>
                      <a:pt x="63" y="35"/>
                    </a:cubicBezTo>
                    <a:cubicBezTo>
                      <a:pt x="63" y="35"/>
                      <a:pt x="63" y="35"/>
                      <a:pt x="62" y="35"/>
                    </a:cubicBezTo>
                    <a:cubicBezTo>
                      <a:pt x="62" y="34"/>
                      <a:pt x="63" y="35"/>
                      <a:pt x="63" y="34"/>
                    </a:cubicBezTo>
                    <a:cubicBezTo>
                      <a:pt x="63" y="34"/>
                      <a:pt x="62" y="34"/>
                      <a:pt x="62" y="34"/>
                    </a:cubicBezTo>
                    <a:cubicBezTo>
                      <a:pt x="62" y="34"/>
                      <a:pt x="62" y="34"/>
                      <a:pt x="62" y="35"/>
                    </a:cubicBezTo>
                    <a:cubicBezTo>
                      <a:pt x="61" y="34"/>
                      <a:pt x="60" y="34"/>
                      <a:pt x="59" y="34"/>
                    </a:cubicBezTo>
                    <a:cubicBezTo>
                      <a:pt x="59" y="35"/>
                      <a:pt x="59" y="34"/>
                      <a:pt x="58" y="34"/>
                    </a:cubicBezTo>
                    <a:cubicBezTo>
                      <a:pt x="58" y="34"/>
                      <a:pt x="58" y="34"/>
                      <a:pt x="58" y="34"/>
                    </a:cubicBezTo>
                    <a:cubicBezTo>
                      <a:pt x="57" y="34"/>
                      <a:pt x="56" y="34"/>
                      <a:pt x="56" y="34"/>
                    </a:cubicBezTo>
                    <a:cubicBezTo>
                      <a:pt x="56" y="34"/>
                      <a:pt x="56" y="34"/>
                      <a:pt x="55" y="34"/>
                    </a:cubicBezTo>
                    <a:cubicBezTo>
                      <a:pt x="55" y="34"/>
                      <a:pt x="55" y="34"/>
                      <a:pt x="55" y="34"/>
                    </a:cubicBezTo>
                    <a:cubicBezTo>
                      <a:pt x="54" y="34"/>
                      <a:pt x="52" y="33"/>
                      <a:pt x="50" y="33"/>
                    </a:cubicBezTo>
                    <a:cubicBezTo>
                      <a:pt x="50" y="33"/>
                      <a:pt x="49" y="33"/>
                      <a:pt x="49" y="33"/>
                    </a:cubicBezTo>
                    <a:cubicBezTo>
                      <a:pt x="49" y="34"/>
                      <a:pt x="48" y="33"/>
                      <a:pt x="47" y="33"/>
                    </a:cubicBezTo>
                    <a:cubicBezTo>
                      <a:pt x="47" y="33"/>
                      <a:pt x="46" y="33"/>
                      <a:pt x="46" y="33"/>
                    </a:cubicBezTo>
                    <a:cubicBezTo>
                      <a:pt x="45" y="33"/>
                      <a:pt x="45" y="33"/>
                      <a:pt x="44" y="33"/>
                    </a:cubicBezTo>
                    <a:cubicBezTo>
                      <a:pt x="42" y="32"/>
                      <a:pt x="40" y="33"/>
                      <a:pt x="38" y="32"/>
                    </a:cubicBezTo>
                    <a:cubicBezTo>
                      <a:pt x="38" y="33"/>
                      <a:pt x="38" y="33"/>
                      <a:pt x="38" y="33"/>
                    </a:cubicBezTo>
                    <a:cubicBezTo>
                      <a:pt x="37" y="33"/>
                      <a:pt x="37" y="32"/>
                      <a:pt x="37" y="32"/>
                    </a:cubicBezTo>
                    <a:cubicBezTo>
                      <a:pt x="37" y="33"/>
                      <a:pt x="36" y="33"/>
                      <a:pt x="36" y="32"/>
                    </a:cubicBezTo>
                    <a:cubicBezTo>
                      <a:pt x="36" y="33"/>
                      <a:pt x="36" y="33"/>
                      <a:pt x="36" y="33"/>
                    </a:cubicBezTo>
                    <a:cubicBezTo>
                      <a:pt x="36" y="32"/>
                      <a:pt x="36" y="32"/>
                      <a:pt x="36" y="32"/>
                    </a:cubicBezTo>
                    <a:cubicBezTo>
                      <a:pt x="35" y="32"/>
                      <a:pt x="35" y="33"/>
                      <a:pt x="35" y="32"/>
                    </a:cubicBezTo>
                    <a:cubicBezTo>
                      <a:pt x="35" y="32"/>
                      <a:pt x="35" y="32"/>
                      <a:pt x="35" y="32"/>
                    </a:cubicBezTo>
                    <a:cubicBezTo>
                      <a:pt x="35" y="32"/>
                      <a:pt x="35" y="33"/>
                      <a:pt x="35" y="33"/>
                    </a:cubicBezTo>
                    <a:cubicBezTo>
                      <a:pt x="35" y="33"/>
                      <a:pt x="35" y="33"/>
                      <a:pt x="34" y="33"/>
                    </a:cubicBezTo>
                    <a:cubicBezTo>
                      <a:pt x="34" y="32"/>
                      <a:pt x="35" y="32"/>
                      <a:pt x="35" y="32"/>
                    </a:cubicBezTo>
                    <a:cubicBezTo>
                      <a:pt x="34" y="32"/>
                      <a:pt x="33" y="32"/>
                      <a:pt x="32" y="32"/>
                    </a:cubicBezTo>
                    <a:cubicBezTo>
                      <a:pt x="32" y="32"/>
                      <a:pt x="33" y="32"/>
                      <a:pt x="33" y="32"/>
                    </a:cubicBezTo>
                    <a:cubicBezTo>
                      <a:pt x="32" y="32"/>
                      <a:pt x="32" y="32"/>
                      <a:pt x="32" y="32"/>
                    </a:cubicBezTo>
                    <a:cubicBezTo>
                      <a:pt x="32" y="32"/>
                      <a:pt x="32" y="32"/>
                      <a:pt x="32" y="32"/>
                    </a:cubicBezTo>
                    <a:cubicBezTo>
                      <a:pt x="32" y="32"/>
                      <a:pt x="31" y="32"/>
                      <a:pt x="31" y="32"/>
                    </a:cubicBezTo>
                    <a:cubicBezTo>
                      <a:pt x="30" y="32"/>
                      <a:pt x="30" y="32"/>
                      <a:pt x="29" y="32"/>
                    </a:cubicBezTo>
                    <a:cubicBezTo>
                      <a:pt x="28" y="32"/>
                      <a:pt x="26" y="31"/>
                      <a:pt x="25" y="32"/>
                    </a:cubicBezTo>
                    <a:cubicBezTo>
                      <a:pt x="25" y="32"/>
                      <a:pt x="25" y="32"/>
                      <a:pt x="25" y="32"/>
                    </a:cubicBezTo>
                    <a:cubicBezTo>
                      <a:pt x="25" y="32"/>
                      <a:pt x="25" y="32"/>
                      <a:pt x="25" y="32"/>
                    </a:cubicBezTo>
                    <a:cubicBezTo>
                      <a:pt x="25" y="32"/>
                      <a:pt x="24" y="32"/>
                      <a:pt x="24" y="32"/>
                    </a:cubicBezTo>
                    <a:cubicBezTo>
                      <a:pt x="24" y="32"/>
                      <a:pt x="24" y="32"/>
                      <a:pt x="24" y="32"/>
                    </a:cubicBezTo>
                    <a:cubicBezTo>
                      <a:pt x="24" y="32"/>
                      <a:pt x="24" y="32"/>
                      <a:pt x="24" y="32"/>
                    </a:cubicBezTo>
                    <a:cubicBezTo>
                      <a:pt x="23" y="32"/>
                      <a:pt x="23" y="31"/>
                      <a:pt x="22" y="31"/>
                    </a:cubicBezTo>
                    <a:cubicBezTo>
                      <a:pt x="22" y="31"/>
                      <a:pt x="22" y="32"/>
                      <a:pt x="22" y="32"/>
                    </a:cubicBezTo>
                    <a:cubicBezTo>
                      <a:pt x="22" y="32"/>
                      <a:pt x="21" y="31"/>
                      <a:pt x="21" y="31"/>
                    </a:cubicBezTo>
                    <a:cubicBezTo>
                      <a:pt x="21" y="31"/>
                      <a:pt x="20" y="32"/>
                      <a:pt x="20" y="31"/>
                    </a:cubicBezTo>
                    <a:cubicBezTo>
                      <a:pt x="20" y="32"/>
                      <a:pt x="20" y="32"/>
                      <a:pt x="20" y="32"/>
                    </a:cubicBezTo>
                    <a:cubicBezTo>
                      <a:pt x="20" y="31"/>
                      <a:pt x="19" y="31"/>
                      <a:pt x="19" y="32"/>
                    </a:cubicBezTo>
                    <a:cubicBezTo>
                      <a:pt x="19" y="32"/>
                      <a:pt x="19" y="32"/>
                      <a:pt x="19" y="32"/>
                    </a:cubicBezTo>
                    <a:cubicBezTo>
                      <a:pt x="19" y="32"/>
                      <a:pt x="19" y="32"/>
                      <a:pt x="19" y="32"/>
                    </a:cubicBezTo>
                    <a:cubicBezTo>
                      <a:pt x="17" y="31"/>
                      <a:pt x="15" y="31"/>
                      <a:pt x="13" y="31"/>
                    </a:cubicBezTo>
                    <a:cubicBezTo>
                      <a:pt x="13" y="31"/>
                      <a:pt x="13" y="31"/>
                      <a:pt x="12" y="31"/>
                    </a:cubicBezTo>
                    <a:cubicBezTo>
                      <a:pt x="12" y="31"/>
                      <a:pt x="11" y="31"/>
                      <a:pt x="11" y="30"/>
                    </a:cubicBezTo>
                    <a:cubicBezTo>
                      <a:pt x="11" y="31"/>
                      <a:pt x="10" y="31"/>
                      <a:pt x="10" y="31"/>
                    </a:cubicBezTo>
                    <a:cubicBezTo>
                      <a:pt x="10" y="31"/>
                      <a:pt x="10" y="31"/>
                      <a:pt x="10" y="31"/>
                    </a:cubicBezTo>
                    <a:cubicBezTo>
                      <a:pt x="10" y="30"/>
                      <a:pt x="9" y="31"/>
                      <a:pt x="9" y="31"/>
                    </a:cubicBezTo>
                    <a:cubicBezTo>
                      <a:pt x="9" y="31"/>
                      <a:pt x="9" y="31"/>
                      <a:pt x="9" y="31"/>
                    </a:cubicBezTo>
                    <a:cubicBezTo>
                      <a:pt x="9" y="31"/>
                      <a:pt x="10" y="31"/>
                      <a:pt x="10" y="31"/>
                    </a:cubicBezTo>
                    <a:cubicBezTo>
                      <a:pt x="10" y="31"/>
                      <a:pt x="10" y="31"/>
                      <a:pt x="10" y="31"/>
                    </a:cubicBezTo>
                    <a:cubicBezTo>
                      <a:pt x="10" y="31"/>
                      <a:pt x="10" y="31"/>
                      <a:pt x="10" y="31"/>
                    </a:cubicBezTo>
                    <a:cubicBezTo>
                      <a:pt x="10" y="31"/>
                      <a:pt x="10" y="31"/>
                      <a:pt x="10" y="31"/>
                    </a:cubicBezTo>
                    <a:cubicBezTo>
                      <a:pt x="11" y="31"/>
                      <a:pt x="12" y="31"/>
                      <a:pt x="12" y="32"/>
                    </a:cubicBezTo>
                    <a:cubicBezTo>
                      <a:pt x="12" y="31"/>
                      <a:pt x="12" y="31"/>
                      <a:pt x="12" y="31"/>
                    </a:cubicBezTo>
                    <a:cubicBezTo>
                      <a:pt x="12" y="31"/>
                      <a:pt x="12" y="32"/>
                      <a:pt x="12" y="32"/>
                    </a:cubicBezTo>
                    <a:cubicBezTo>
                      <a:pt x="13" y="32"/>
                      <a:pt x="14" y="32"/>
                      <a:pt x="14" y="32"/>
                    </a:cubicBezTo>
                    <a:cubicBezTo>
                      <a:pt x="15" y="32"/>
                      <a:pt x="14" y="32"/>
                      <a:pt x="14" y="32"/>
                    </a:cubicBezTo>
                    <a:cubicBezTo>
                      <a:pt x="15" y="32"/>
                      <a:pt x="15" y="32"/>
                      <a:pt x="16" y="32"/>
                    </a:cubicBezTo>
                    <a:cubicBezTo>
                      <a:pt x="17" y="32"/>
                      <a:pt x="18" y="32"/>
                      <a:pt x="19" y="32"/>
                    </a:cubicBezTo>
                    <a:cubicBezTo>
                      <a:pt x="19" y="32"/>
                      <a:pt x="19" y="32"/>
                      <a:pt x="20" y="32"/>
                    </a:cubicBezTo>
                    <a:cubicBezTo>
                      <a:pt x="20" y="32"/>
                      <a:pt x="20" y="32"/>
                      <a:pt x="20" y="32"/>
                    </a:cubicBezTo>
                    <a:cubicBezTo>
                      <a:pt x="20" y="32"/>
                      <a:pt x="20" y="32"/>
                      <a:pt x="20" y="32"/>
                    </a:cubicBezTo>
                    <a:cubicBezTo>
                      <a:pt x="20" y="32"/>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2"/>
                      <a:pt x="20" y="32"/>
                    </a:cubicBezTo>
                    <a:cubicBezTo>
                      <a:pt x="20" y="32"/>
                      <a:pt x="20" y="32"/>
                      <a:pt x="21" y="32"/>
                    </a:cubicBezTo>
                    <a:cubicBezTo>
                      <a:pt x="21" y="33"/>
                      <a:pt x="22" y="32"/>
                      <a:pt x="23" y="32"/>
                    </a:cubicBezTo>
                    <a:cubicBezTo>
                      <a:pt x="23" y="32"/>
                      <a:pt x="23" y="33"/>
                      <a:pt x="23" y="33"/>
                    </a:cubicBezTo>
                    <a:cubicBezTo>
                      <a:pt x="24" y="33"/>
                      <a:pt x="24" y="32"/>
                      <a:pt x="24" y="32"/>
                    </a:cubicBezTo>
                    <a:cubicBezTo>
                      <a:pt x="24" y="32"/>
                      <a:pt x="24" y="33"/>
                      <a:pt x="24" y="33"/>
                    </a:cubicBezTo>
                    <a:cubicBezTo>
                      <a:pt x="24" y="33"/>
                      <a:pt x="25" y="33"/>
                      <a:pt x="25" y="33"/>
                    </a:cubicBezTo>
                    <a:cubicBezTo>
                      <a:pt x="25" y="33"/>
                      <a:pt x="25" y="33"/>
                      <a:pt x="25" y="33"/>
                    </a:cubicBezTo>
                    <a:cubicBezTo>
                      <a:pt x="25" y="33"/>
                      <a:pt x="25" y="33"/>
                      <a:pt x="25" y="33"/>
                    </a:cubicBezTo>
                    <a:cubicBezTo>
                      <a:pt x="25" y="33"/>
                      <a:pt x="25" y="33"/>
                      <a:pt x="25" y="33"/>
                    </a:cubicBezTo>
                    <a:cubicBezTo>
                      <a:pt x="24" y="33"/>
                      <a:pt x="24" y="33"/>
                      <a:pt x="24" y="33"/>
                    </a:cubicBezTo>
                    <a:cubicBezTo>
                      <a:pt x="24" y="33"/>
                      <a:pt x="24" y="33"/>
                      <a:pt x="24" y="33"/>
                    </a:cubicBezTo>
                    <a:cubicBezTo>
                      <a:pt x="24" y="33"/>
                      <a:pt x="24" y="33"/>
                      <a:pt x="24" y="33"/>
                    </a:cubicBezTo>
                    <a:cubicBezTo>
                      <a:pt x="25" y="33"/>
                      <a:pt x="25" y="33"/>
                      <a:pt x="25" y="33"/>
                    </a:cubicBezTo>
                    <a:cubicBezTo>
                      <a:pt x="25" y="33"/>
                      <a:pt x="25" y="33"/>
                      <a:pt x="25" y="33"/>
                    </a:cubicBezTo>
                    <a:cubicBezTo>
                      <a:pt x="25" y="33"/>
                      <a:pt x="25" y="33"/>
                      <a:pt x="25" y="33"/>
                    </a:cubicBezTo>
                    <a:cubicBezTo>
                      <a:pt x="25" y="33"/>
                      <a:pt x="25" y="33"/>
                      <a:pt x="25" y="33"/>
                    </a:cubicBezTo>
                    <a:cubicBezTo>
                      <a:pt x="25" y="33"/>
                      <a:pt x="26" y="33"/>
                      <a:pt x="26"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4" y="34"/>
                      <a:pt x="25" y="34"/>
                      <a:pt x="25" y="35"/>
                    </a:cubicBezTo>
                    <a:cubicBezTo>
                      <a:pt x="24" y="35"/>
                      <a:pt x="24" y="35"/>
                      <a:pt x="24" y="35"/>
                    </a:cubicBezTo>
                    <a:cubicBezTo>
                      <a:pt x="23" y="35"/>
                      <a:pt x="23" y="35"/>
                      <a:pt x="23" y="35"/>
                    </a:cubicBezTo>
                    <a:cubicBezTo>
                      <a:pt x="23" y="35"/>
                      <a:pt x="23" y="35"/>
                      <a:pt x="23" y="35"/>
                    </a:cubicBezTo>
                    <a:cubicBezTo>
                      <a:pt x="23" y="35"/>
                      <a:pt x="23" y="35"/>
                      <a:pt x="23" y="35"/>
                    </a:cubicBezTo>
                    <a:cubicBezTo>
                      <a:pt x="23" y="35"/>
                      <a:pt x="23" y="35"/>
                      <a:pt x="23" y="35"/>
                    </a:cubicBezTo>
                    <a:cubicBezTo>
                      <a:pt x="24" y="35"/>
                      <a:pt x="24" y="35"/>
                      <a:pt x="24" y="35"/>
                    </a:cubicBezTo>
                    <a:cubicBezTo>
                      <a:pt x="24" y="35"/>
                      <a:pt x="24" y="35"/>
                      <a:pt x="25" y="35"/>
                    </a:cubicBezTo>
                    <a:cubicBezTo>
                      <a:pt x="25" y="35"/>
                      <a:pt x="26" y="35"/>
                      <a:pt x="26" y="35"/>
                    </a:cubicBezTo>
                    <a:cubicBezTo>
                      <a:pt x="26" y="35"/>
                      <a:pt x="26" y="35"/>
                      <a:pt x="26" y="35"/>
                    </a:cubicBezTo>
                    <a:cubicBezTo>
                      <a:pt x="26" y="35"/>
                      <a:pt x="26" y="35"/>
                      <a:pt x="26" y="35"/>
                    </a:cubicBezTo>
                    <a:cubicBezTo>
                      <a:pt x="27" y="35"/>
                      <a:pt x="26" y="35"/>
                      <a:pt x="27" y="35"/>
                    </a:cubicBezTo>
                    <a:cubicBezTo>
                      <a:pt x="27" y="35"/>
                      <a:pt x="28" y="35"/>
                      <a:pt x="28" y="35"/>
                    </a:cubicBezTo>
                    <a:cubicBezTo>
                      <a:pt x="28" y="35"/>
                      <a:pt x="28" y="35"/>
                      <a:pt x="28" y="35"/>
                    </a:cubicBezTo>
                    <a:cubicBezTo>
                      <a:pt x="28" y="35"/>
                      <a:pt x="28" y="35"/>
                      <a:pt x="28" y="35"/>
                    </a:cubicBezTo>
                    <a:cubicBezTo>
                      <a:pt x="29" y="35"/>
                      <a:pt x="29" y="35"/>
                      <a:pt x="29" y="35"/>
                    </a:cubicBezTo>
                    <a:cubicBezTo>
                      <a:pt x="30" y="35"/>
                      <a:pt x="31" y="35"/>
                      <a:pt x="31" y="35"/>
                    </a:cubicBezTo>
                    <a:cubicBezTo>
                      <a:pt x="31" y="36"/>
                      <a:pt x="32" y="36"/>
                      <a:pt x="32" y="36"/>
                    </a:cubicBezTo>
                    <a:cubicBezTo>
                      <a:pt x="32" y="36"/>
                      <a:pt x="32" y="36"/>
                      <a:pt x="32" y="35"/>
                    </a:cubicBezTo>
                    <a:cubicBezTo>
                      <a:pt x="33" y="36"/>
                      <a:pt x="32" y="36"/>
                      <a:pt x="32" y="36"/>
                    </a:cubicBezTo>
                    <a:cubicBezTo>
                      <a:pt x="33" y="36"/>
                      <a:pt x="33" y="35"/>
                      <a:pt x="34" y="36"/>
                    </a:cubicBezTo>
                    <a:cubicBezTo>
                      <a:pt x="34" y="36"/>
                      <a:pt x="33" y="36"/>
                      <a:pt x="33" y="36"/>
                    </a:cubicBezTo>
                    <a:cubicBezTo>
                      <a:pt x="34" y="36"/>
                      <a:pt x="34" y="36"/>
                      <a:pt x="35" y="36"/>
                    </a:cubicBezTo>
                    <a:cubicBezTo>
                      <a:pt x="35" y="36"/>
                      <a:pt x="35" y="36"/>
                      <a:pt x="35" y="36"/>
                    </a:cubicBezTo>
                    <a:cubicBezTo>
                      <a:pt x="35" y="36"/>
                      <a:pt x="35" y="36"/>
                      <a:pt x="35" y="36"/>
                    </a:cubicBezTo>
                    <a:cubicBezTo>
                      <a:pt x="35" y="36"/>
                      <a:pt x="35" y="36"/>
                      <a:pt x="35" y="36"/>
                    </a:cubicBezTo>
                    <a:cubicBezTo>
                      <a:pt x="35"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7" y="37"/>
                      <a:pt x="37" y="37"/>
                      <a:pt x="37" y="37"/>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8" y="36"/>
                      <a:pt x="38" y="36"/>
                      <a:pt x="38" y="36"/>
                    </a:cubicBezTo>
                    <a:cubicBezTo>
                      <a:pt x="39" y="36"/>
                      <a:pt x="39" y="36"/>
                      <a:pt x="40" y="36"/>
                    </a:cubicBezTo>
                    <a:cubicBezTo>
                      <a:pt x="40" y="36"/>
                      <a:pt x="40" y="36"/>
                      <a:pt x="40" y="36"/>
                    </a:cubicBezTo>
                    <a:cubicBezTo>
                      <a:pt x="40" y="36"/>
                      <a:pt x="40" y="36"/>
                      <a:pt x="40" y="36"/>
                    </a:cubicBezTo>
                    <a:cubicBezTo>
                      <a:pt x="39" y="36"/>
                      <a:pt x="39" y="36"/>
                      <a:pt x="38" y="36"/>
                    </a:cubicBezTo>
                    <a:cubicBezTo>
                      <a:pt x="38" y="36"/>
                      <a:pt x="38" y="35"/>
                      <a:pt x="37" y="35"/>
                    </a:cubicBezTo>
                    <a:cubicBezTo>
                      <a:pt x="37" y="35"/>
                      <a:pt x="37" y="35"/>
                      <a:pt x="37" y="35"/>
                    </a:cubicBezTo>
                    <a:cubicBezTo>
                      <a:pt x="38" y="35"/>
                      <a:pt x="38" y="35"/>
                      <a:pt x="38" y="35"/>
                    </a:cubicBezTo>
                    <a:cubicBezTo>
                      <a:pt x="38" y="35"/>
                      <a:pt x="39" y="35"/>
                      <a:pt x="39" y="35"/>
                    </a:cubicBezTo>
                    <a:cubicBezTo>
                      <a:pt x="39" y="35"/>
                      <a:pt x="39" y="35"/>
                      <a:pt x="39" y="35"/>
                    </a:cubicBezTo>
                    <a:cubicBezTo>
                      <a:pt x="40" y="35"/>
                      <a:pt x="40" y="35"/>
                      <a:pt x="40" y="35"/>
                    </a:cubicBezTo>
                    <a:cubicBezTo>
                      <a:pt x="41" y="35"/>
                      <a:pt x="42" y="35"/>
                      <a:pt x="43" y="35"/>
                    </a:cubicBezTo>
                    <a:cubicBezTo>
                      <a:pt x="44" y="35"/>
                      <a:pt x="45" y="35"/>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4" y="36"/>
                    </a:cubicBezTo>
                    <a:cubicBezTo>
                      <a:pt x="44" y="36"/>
                      <a:pt x="44" y="36"/>
                      <a:pt x="44" y="36"/>
                    </a:cubicBezTo>
                    <a:cubicBezTo>
                      <a:pt x="44" y="36"/>
                      <a:pt x="44" y="36"/>
                      <a:pt x="44" y="36"/>
                    </a:cubicBezTo>
                    <a:cubicBezTo>
                      <a:pt x="44" y="36"/>
                      <a:pt x="44" y="36"/>
                      <a:pt x="44" y="36"/>
                    </a:cubicBezTo>
                    <a:cubicBezTo>
                      <a:pt x="44" y="36"/>
                      <a:pt x="43" y="35"/>
                      <a:pt x="43" y="36"/>
                    </a:cubicBezTo>
                    <a:cubicBezTo>
                      <a:pt x="43" y="36"/>
                      <a:pt x="43" y="36"/>
                      <a:pt x="43" y="36"/>
                    </a:cubicBezTo>
                    <a:cubicBezTo>
                      <a:pt x="42" y="36"/>
                      <a:pt x="42" y="36"/>
                      <a:pt x="42" y="36"/>
                    </a:cubicBezTo>
                    <a:cubicBezTo>
                      <a:pt x="42" y="36"/>
                      <a:pt x="42" y="36"/>
                      <a:pt x="42" y="36"/>
                    </a:cubicBezTo>
                    <a:cubicBezTo>
                      <a:pt x="42" y="36"/>
                      <a:pt x="41" y="35"/>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7"/>
                      <a:pt x="42" y="36"/>
                      <a:pt x="42" y="36"/>
                    </a:cubicBezTo>
                    <a:cubicBezTo>
                      <a:pt x="42" y="36"/>
                      <a:pt x="42" y="37"/>
                      <a:pt x="42" y="37"/>
                    </a:cubicBezTo>
                    <a:cubicBezTo>
                      <a:pt x="42" y="37"/>
                      <a:pt x="42" y="36"/>
                      <a:pt x="42" y="36"/>
                    </a:cubicBezTo>
                    <a:cubicBezTo>
                      <a:pt x="42" y="36"/>
                      <a:pt x="42" y="36"/>
                      <a:pt x="42" y="36"/>
                    </a:cubicBezTo>
                    <a:cubicBezTo>
                      <a:pt x="42" y="36"/>
                      <a:pt x="42" y="36"/>
                      <a:pt x="42" y="36"/>
                    </a:cubicBezTo>
                    <a:cubicBezTo>
                      <a:pt x="42" y="36"/>
                      <a:pt x="42" y="36"/>
                      <a:pt x="42" y="36"/>
                    </a:cubicBezTo>
                    <a:cubicBezTo>
                      <a:pt x="43" y="36"/>
                      <a:pt x="43" y="37"/>
                      <a:pt x="44" y="36"/>
                    </a:cubicBezTo>
                    <a:cubicBezTo>
                      <a:pt x="44" y="36"/>
                      <a:pt x="44" y="36"/>
                      <a:pt x="44" y="36"/>
                    </a:cubicBezTo>
                    <a:cubicBezTo>
                      <a:pt x="44" y="36"/>
                      <a:pt x="44" y="36"/>
                      <a:pt x="44" y="36"/>
                    </a:cubicBezTo>
                    <a:cubicBezTo>
                      <a:pt x="44" y="36"/>
                      <a:pt x="44" y="36"/>
                      <a:pt x="44" y="36"/>
                    </a:cubicBezTo>
                    <a:cubicBezTo>
                      <a:pt x="44"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6" y="37"/>
                    </a:cubicBez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7" y="37"/>
                    </a:cubicBezTo>
                    <a:cubicBezTo>
                      <a:pt x="47" y="37"/>
                      <a:pt x="47" y="37"/>
                      <a:pt x="47" y="37"/>
                    </a:cubicBezTo>
                    <a:cubicBezTo>
                      <a:pt x="47" y="38"/>
                      <a:pt x="47" y="38"/>
                      <a:pt x="47" y="38"/>
                    </a:cubicBezTo>
                    <a:cubicBezTo>
                      <a:pt x="47" y="38"/>
                      <a:pt x="47" y="38"/>
                      <a:pt x="47" y="38"/>
                    </a:cubicBezTo>
                    <a:cubicBezTo>
                      <a:pt x="47" y="38"/>
                      <a:pt x="47" y="38"/>
                      <a:pt x="47" y="38"/>
                    </a:cubicBezTo>
                    <a:cubicBezTo>
                      <a:pt x="47" y="38"/>
                      <a:pt x="47" y="38"/>
                      <a:pt x="47" y="38"/>
                    </a:cubicBezTo>
                    <a:cubicBezTo>
                      <a:pt x="48" y="38"/>
                      <a:pt x="48" y="38"/>
                      <a:pt x="48" y="38"/>
                    </a:cubicBezTo>
                    <a:cubicBezTo>
                      <a:pt x="48" y="38"/>
                      <a:pt x="49" y="38"/>
                      <a:pt x="49" y="38"/>
                    </a:cubicBezTo>
                    <a:cubicBezTo>
                      <a:pt x="49" y="38"/>
                      <a:pt x="49" y="38"/>
                      <a:pt x="49" y="38"/>
                    </a:cubicBezTo>
                    <a:cubicBezTo>
                      <a:pt x="49" y="38"/>
                      <a:pt x="49" y="38"/>
                      <a:pt x="49" y="38"/>
                    </a:cubicBezTo>
                    <a:cubicBezTo>
                      <a:pt x="49" y="38"/>
                      <a:pt x="49" y="38"/>
                      <a:pt x="49" y="38"/>
                    </a:cubicBezTo>
                    <a:cubicBezTo>
                      <a:pt x="49" y="38"/>
                      <a:pt x="50" y="38"/>
                      <a:pt x="50" y="38"/>
                    </a:cubicBezTo>
                    <a:cubicBezTo>
                      <a:pt x="50" y="38"/>
                      <a:pt x="50" y="38"/>
                      <a:pt x="50" y="38"/>
                    </a:cubicBezTo>
                    <a:cubicBezTo>
                      <a:pt x="50" y="38"/>
                      <a:pt x="50" y="38"/>
                      <a:pt x="50" y="38"/>
                    </a:cubicBezTo>
                    <a:cubicBezTo>
                      <a:pt x="50" y="38"/>
                      <a:pt x="51" y="38"/>
                      <a:pt x="51" y="38"/>
                    </a:cubicBezTo>
                    <a:cubicBezTo>
                      <a:pt x="51" y="38"/>
                      <a:pt x="51" y="38"/>
                      <a:pt x="51" y="38"/>
                    </a:cubicBezTo>
                    <a:cubicBezTo>
                      <a:pt x="51" y="38"/>
                      <a:pt x="51" y="38"/>
                      <a:pt x="52" y="38"/>
                    </a:cubicBezTo>
                    <a:cubicBezTo>
                      <a:pt x="52" y="38"/>
                      <a:pt x="52" y="38"/>
                      <a:pt x="52" y="38"/>
                    </a:cubicBezTo>
                    <a:cubicBezTo>
                      <a:pt x="52" y="38"/>
                      <a:pt x="52" y="38"/>
                      <a:pt x="52" y="38"/>
                    </a:cubicBezTo>
                    <a:cubicBezTo>
                      <a:pt x="52" y="38"/>
                      <a:pt x="52" y="38"/>
                      <a:pt x="52" y="38"/>
                    </a:cubicBezTo>
                    <a:cubicBezTo>
                      <a:pt x="52" y="38"/>
                      <a:pt x="52" y="38"/>
                      <a:pt x="52" y="38"/>
                    </a:cubicBezTo>
                    <a:cubicBezTo>
                      <a:pt x="53" y="38"/>
                      <a:pt x="53" y="38"/>
                      <a:pt x="53" y="38"/>
                    </a:cubicBezTo>
                    <a:cubicBezTo>
                      <a:pt x="53" y="38"/>
                      <a:pt x="53" y="38"/>
                      <a:pt x="53" y="38"/>
                    </a:cubicBezTo>
                    <a:cubicBezTo>
                      <a:pt x="53" y="38"/>
                      <a:pt x="53" y="38"/>
                      <a:pt x="53" y="38"/>
                    </a:cubicBezTo>
                    <a:cubicBezTo>
                      <a:pt x="53" y="38"/>
                      <a:pt x="53" y="38"/>
                      <a:pt x="53" y="38"/>
                    </a:cubicBezTo>
                    <a:cubicBezTo>
                      <a:pt x="53" y="38"/>
                      <a:pt x="53" y="38"/>
                      <a:pt x="53" y="38"/>
                    </a:cubicBezTo>
                    <a:cubicBezTo>
                      <a:pt x="54" y="38"/>
                      <a:pt x="54" y="38"/>
                      <a:pt x="54" y="39"/>
                    </a:cubicBezTo>
                    <a:cubicBezTo>
                      <a:pt x="54" y="38"/>
                      <a:pt x="54" y="38"/>
                      <a:pt x="54" y="38"/>
                    </a:cubicBezTo>
                    <a:cubicBezTo>
                      <a:pt x="55" y="38"/>
                      <a:pt x="55" y="38"/>
                      <a:pt x="55" y="38"/>
                    </a:cubicBezTo>
                    <a:cubicBezTo>
                      <a:pt x="55" y="38"/>
                      <a:pt x="55" y="38"/>
                      <a:pt x="55" y="39"/>
                    </a:cubicBezTo>
                    <a:cubicBezTo>
                      <a:pt x="55" y="39"/>
                      <a:pt x="55" y="38"/>
                      <a:pt x="56" y="38"/>
                    </a:cubicBezTo>
                    <a:cubicBezTo>
                      <a:pt x="56" y="38"/>
                      <a:pt x="56" y="38"/>
                      <a:pt x="56" y="39"/>
                    </a:cubicBezTo>
                    <a:cubicBezTo>
                      <a:pt x="56" y="39"/>
                      <a:pt x="56" y="38"/>
                      <a:pt x="57" y="38"/>
                    </a:cubicBezTo>
                    <a:cubicBezTo>
                      <a:pt x="57" y="39"/>
                      <a:pt x="57" y="39"/>
                      <a:pt x="57" y="39"/>
                    </a:cubicBezTo>
                    <a:cubicBezTo>
                      <a:pt x="57" y="39"/>
                      <a:pt x="57" y="39"/>
                      <a:pt x="57" y="39"/>
                    </a:cubicBezTo>
                    <a:cubicBezTo>
                      <a:pt x="57" y="39"/>
                      <a:pt x="57" y="39"/>
                      <a:pt x="57" y="39"/>
                    </a:cubicBezTo>
                    <a:cubicBezTo>
                      <a:pt x="57" y="39"/>
                      <a:pt x="57" y="39"/>
                      <a:pt x="58" y="39"/>
                    </a:cubicBezTo>
                    <a:cubicBezTo>
                      <a:pt x="58" y="39"/>
                      <a:pt x="58" y="39"/>
                      <a:pt x="58" y="39"/>
                    </a:cubicBezTo>
                    <a:cubicBezTo>
                      <a:pt x="58" y="39"/>
                      <a:pt x="59" y="39"/>
                      <a:pt x="60" y="39"/>
                    </a:cubicBezTo>
                    <a:cubicBezTo>
                      <a:pt x="60" y="39"/>
                      <a:pt x="60" y="39"/>
                      <a:pt x="60" y="39"/>
                    </a:cubicBezTo>
                    <a:cubicBezTo>
                      <a:pt x="60" y="39"/>
                      <a:pt x="60" y="39"/>
                      <a:pt x="60" y="39"/>
                    </a:cubicBezTo>
                    <a:cubicBezTo>
                      <a:pt x="60" y="39"/>
                      <a:pt x="60" y="39"/>
                      <a:pt x="60" y="39"/>
                    </a:cubicBezTo>
                    <a:cubicBezTo>
                      <a:pt x="61" y="39"/>
                      <a:pt x="61" y="39"/>
                      <a:pt x="61" y="39"/>
                    </a:cubicBezTo>
                    <a:cubicBezTo>
                      <a:pt x="61" y="39"/>
                      <a:pt x="61" y="39"/>
                      <a:pt x="61" y="39"/>
                    </a:cubicBezTo>
                    <a:cubicBezTo>
                      <a:pt x="61" y="39"/>
                      <a:pt x="61" y="39"/>
                      <a:pt x="61" y="39"/>
                    </a:cubicBezTo>
                    <a:cubicBezTo>
                      <a:pt x="64" y="39"/>
                      <a:pt x="66" y="40"/>
                      <a:pt x="68" y="40"/>
                    </a:cubicBezTo>
                    <a:cubicBezTo>
                      <a:pt x="67" y="41"/>
                      <a:pt x="66" y="39"/>
                      <a:pt x="65" y="40"/>
                    </a:cubicBezTo>
                    <a:cubicBezTo>
                      <a:pt x="65" y="40"/>
                      <a:pt x="65" y="40"/>
                      <a:pt x="65" y="40"/>
                    </a:cubicBezTo>
                    <a:cubicBezTo>
                      <a:pt x="65" y="40"/>
                      <a:pt x="64" y="40"/>
                      <a:pt x="64" y="40"/>
                    </a:cubicBezTo>
                    <a:cubicBezTo>
                      <a:pt x="64" y="40"/>
                      <a:pt x="64" y="40"/>
                      <a:pt x="64" y="40"/>
                    </a:cubicBezTo>
                    <a:cubicBezTo>
                      <a:pt x="64" y="40"/>
                      <a:pt x="64" y="40"/>
                      <a:pt x="64" y="40"/>
                    </a:cubicBezTo>
                    <a:cubicBezTo>
                      <a:pt x="64" y="40"/>
                      <a:pt x="64" y="40"/>
                      <a:pt x="64" y="40"/>
                    </a:cubicBezTo>
                    <a:cubicBezTo>
                      <a:pt x="64" y="40"/>
                      <a:pt x="64" y="40"/>
                      <a:pt x="63" y="40"/>
                    </a:cubicBezTo>
                    <a:cubicBezTo>
                      <a:pt x="63" y="40"/>
                      <a:pt x="63" y="40"/>
                      <a:pt x="63" y="40"/>
                    </a:cubicBezTo>
                    <a:cubicBezTo>
                      <a:pt x="63" y="40"/>
                      <a:pt x="63" y="40"/>
                      <a:pt x="63" y="40"/>
                    </a:cubicBezTo>
                    <a:cubicBezTo>
                      <a:pt x="63" y="40"/>
                      <a:pt x="63" y="40"/>
                      <a:pt x="63" y="40"/>
                    </a:cubicBezTo>
                    <a:cubicBezTo>
                      <a:pt x="63" y="40"/>
                      <a:pt x="63" y="40"/>
                      <a:pt x="63" y="40"/>
                    </a:cubicBezTo>
                    <a:cubicBezTo>
                      <a:pt x="63" y="39"/>
                      <a:pt x="62" y="40"/>
                      <a:pt x="62" y="40"/>
                    </a:cubicBezTo>
                    <a:cubicBezTo>
                      <a:pt x="61" y="40"/>
                      <a:pt x="60" y="39"/>
                      <a:pt x="60" y="40"/>
                    </a:cubicBezTo>
                    <a:cubicBezTo>
                      <a:pt x="60" y="40"/>
                      <a:pt x="60" y="39"/>
                      <a:pt x="60" y="39"/>
                    </a:cubicBezTo>
                    <a:cubicBezTo>
                      <a:pt x="60" y="39"/>
                      <a:pt x="60" y="39"/>
                      <a:pt x="60" y="39"/>
                    </a:cubicBezTo>
                    <a:cubicBezTo>
                      <a:pt x="59" y="39"/>
                      <a:pt x="59" y="39"/>
                      <a:pt x="59" y="39"/>
                    </a:cubicBezTo>
                    <a:cubicBezTo>
                      <a:pt x="59" y="39"/>
                      <a:pt x="59" y="39"/>
                      <a:pt x="59" y="39"/>
                    </a:cubicBezTo>
                    <a:cubicBezTo>
                      <a:pt x="59" y="39"/>
                      <a:pt x="59" y="39"/>
                      <a:pt x="59" y="39"/>
                    </a:cubicBezTo>
                    <a:cubicBezTo>
                      <a:pt x="59" y="39"/>
                      <a:pt x="59" y="39"/>
                      <a:pt x="59" y="39"/>
                    </a:cubicBezTo>
                    <a:cubicBezTo>
                      <a:pt x="60" y="39"/>
                      <a:pt x="60" y="39"/>
                      <a:pt x="60" y="39"/>
                    </a:cubicBezTo>
                    <a:cubicBezTo>
                      <a:pt x="60" y="39"/>
                      <a:pt x="60" y="39"/>
                      <a:pt x="60" y="39"/>
                    </a:cubicBezTo>
                    <a:cubicBezTo>
                      <a:pt x="60" y="40"/>
                      <a:pt x="59" y="40"/>
                      <a:pt x="59" y="40"/>
                    </a:cubicBezTo>
                    <a:cubicBezTo>
                      <a:pt x="59" y="40"/>
                      <a:pt x="59" y="40"/>
                      <a:pt x="59" y="40"/>
                    </a:cubicBezTo>
                    <a:cubicBezTo>
                      <a:pt x="59" y="40"/>
                      <a:pt x="59" y="40"/>
                      <a:pt x="59" y="40"/>
                    </a:cubicBezTo>
                    <a:cubicBezTo>
                      <a:pt x="59" y="40"/>
                      <a:pt x="59" y="40"/>
                      <a:pt x="59" y="40"/>
                    </a:cubicBezTo>
                    <a:cubicBezTo>
                      <a:pt x="59" y="40"/>
                      <a:pt x="59" y="40"/>
                      <a:pt x="59" y="40"/>
                    </a:cubicBezTo>
                    <a:cubicBezTo>
                      <a:pt x="59" y="40"/>
                      <a:pt x="59" y="40"/>
                      <a:pt x="59" y="40"/>
                    </a:cubicBezTo>
                    <a:cubicBezTo>
                      <a:pt x="58" y="40"/>
                      <a:pt x="58" y="40"/>
                      <a:pt x="58" y="40"/>
                    </a:cubicBezTo>
                    <a:cubicBezTo>
                      <a:pt x="58" y="40"/>
                      <a:pt x="59" y="40"/>
                      <a:pt x="58" y="39"/>
                    </a:cubicBezTo>
                    <a:cubicBezTo>
                      <a:pt x="58" y="39"/>
                      <a:pt x="58" y="39"/>
                      <a:pt x="58" y="39"/>
                    </a:cubicBezTo>
                    <a:cubicBezTo>
                      <a:pt x="58" y="39"/>
                      <a:pt x="58" y="39"/>
                      <a:pt x="58" y="39"/>
                    </a:cubicBezTo>
                    <a:cubicBezTo>
                      <a:pt x="58" y="39"/>
                      <a:pt x="58" y="39"/>
                      <a:pt x="58" y="39"/>
                    </a:cubicBezTo>
                    <a:cubicBezTo>
                      <a:pt x="58" y="39"/>
                      <a:pt x="57" y="39"/>
                      <a:pt x="58" y="39"/>
                    </a:cubicBezTo>
                    <a:cubicBezTo>
                      <a:pt x="58" y="40"/>
                      <a:pt x="57" y="40"/>
                      <a:pt x="57" y="40"/>
                    </a:cubicBezTo>
                    <a:cubicBezTo>
                      <a:pt x="57" y="40"/>
                      <a:pt x="57" y="40"/>
                      <a:pt x="57" y="40"/>
                    </a:cubicBezTo>
                    <a:cubicBezTo>
                      <a:pt x="57" y="40"/>
                      <a:pt x="57" y="40"/>
                      <a:pt x="57" y="40"/>
                    </a:cubicBezTo>
                    <a:cubicBezTo>
                      <a:pt x="57" y="40"/>
                      <a:pt x="57" y="40"/>
                      <a:pt x="57" y="40"/>
                    </a:cubicBezTo>
                    <a:cubicBezTo>
                      <a:pt x="57" y="40"/>
                      <a:pt x="57" y="40"/>
                      <a:pt x="57" y="40"/>
                    </a:cubicBezTo>
                    <a:cubicBezTo>
                      <a:pt x="57" y="40"/>
                      <a:pt x="57" y="40"/>
                      <a:pt x="56" y="40"/>
                    </a:cubicBezTo>
                    <a:cubicBezTo>
                      <a:pt x="56" y="39"/>
                      <a:pt x="56" y="39"/>
                      <a:pt x="56" y="39"/>
                    </a:cubicBezTo>
                    <a:cubicBezTo>
                      <a:pt x="56" y="39"/>
                      <a:pt x="56" y="39"/>
                      <a:pt x="56" y="39"/>
                    </a:cubicBezTo>
                    <a:cubicBezTo>
                      <a:pt x="56" y="39"/>
                      <a:pt x="56" y="39"/>
                      <a:pt x="55" y="40"/>
                    </a:cubicBezTo>
                    <a:cubicBezTo>
                      <a:pt x="55" y="39"/>
                      <a:pt x="55" y="39"/>
                      <a:pt x="55" y="39"/>
                    </a:cubicBezTo>
                    <a:cubicBezTo>
                      <a:pt x="55" y="39"/>
                      <a:pt x="55" y="39"/>
                      <a:pt x="55" y="39"/>
                    </a:cubicBezTo>
                    <a:cubicBezTo>
                      <a:pt x="55" y="39"/>
                      <a:pt x="55" y="39"/>
                      <a:pt x="55" y="39"/>
                    </a:cubicBezTo>
                    <a:cubicBezTo>
                      <a:pt x="55" y="39"/>
                      <a:pt x="55" y="39"/>
                      <a:pt x="55" y="39"/>
                    </a:cubicBezTo>
                    <a:cubicBezTo>
                      <a:pt x="55" y="39"/>
                      <a:pt x="55" y="39"/>
                      <a:pt x="55" y="39"/>
                    </a:cubicBezTo>
                    <a:cubicBezTo>
                      <a:pt x="54" y="39"/>
                      <a:pt x="54" y="39"/>
                      <a:pt x="54" y="39"/>
                    </a:cubicBezTo>
                    <a:cubicBezTo>
                      <a:pt x="54" y="39"/>
                      <a:pt x="53" y="39"/>
                      <a:pt x="53" y="39"/>
                    </a:cubicBezTo>
                    <a:cubicBezTo>
                      <a:pt x="53" y="39"/>
                      <a:pt x="53" y="39"/>
                      <a:pt x="53" y="39"/>
                    </a:cubicBezTo>
                    <a:cubicBezTo>
                      <a:pt x="53" y="39"/>
                      <a:pt x="53" y="39"/>
                      <a:pt x="53" y="39"/>
                    </a:cubicBezTo>
                    <a:cubicBezTo>
                      <a:pt x="53" y="39"/>
                      <a:pt x="53" y="39"/>
                      <a:pt x="53" y="39"/>
                    </a:cubicBezTo>
                    <a:cubicBezTo>
                      <a:pt x="53" y="39"/>
                      <a:pt x="52" y="39"/>
                      <a:pt x="52" y="39"/>
                    </a:cubicBezTo>
                    <a:cubicBezTo>
                      <a:pt x="52" y="39"/>
                      <a:pt x="52" y="39"/>
                      <a:pt x="52" y="39"/>
                    </a:cubicBezTo>
                    <a:cubicBezTo>
                      <a:pt x="52" y="39"/>
                      <a:pt x="52" y="39"/>
                      <a:pt x="52" y="39"/>
                    </a:cubicBezTo>
                    <a:cubicBezTo>
                      <a:pt x="52" y="39"/>
                      <a:pt x="52" y="39"/>
                      <a:pt x="52" y="39"/>
                    </a:cubicBezTo>
                    <a:cubicBezTo>
                      <a:pt x="52" y="39"/>
                      <a:pt x="52" y="39"/>
                      <a:pt x="52" y="39"/>
                    </a:cubicBezTo>
                    <a:cubicBezTo>
                      <a:pt x="52" y="39"/>
                      <a:pt x="52" y="39"/>
                      <a:pt x="52" y="39"/>
                    </a:cubicBezTo>
                    <a:cubicBezTo>
                      <a:pt x="52" y="39"/>
                      <a:pt x="52" y="39"/>
                      <a:pt x="52" y="39"/>
                    </a:cubicBezTo>
                    <a:cubicBezTo>
                      <a:pt x="52" y="39"/>
                      <a:pt x="52" y="39"/>
                      <a:pt x="52" y="39"/>
                    </a:cubicBezTo>
                    <a:cubicBezTo>
                      <a:pt x="52" y="38"/>
                      <a:pt x="52" y="39"/>
                      <a:pt x="52" y="39"/>
                    </a:cubicBezTo>
                    <a:cubicBezTo>
                      <a:pt x="52" y="39"/>
                      <a:pt x="51" y="39"/>
                      <a:pt x="51" y="39"/>
                    </a:cubicBezTo>
                    <a:cubicBezTo>
                      <a:pt x="51" y="39"/>
                      <a:pt x="51" y="39"/>
                      <a:pt x="51" y="39"/>
                    </a:cubicBezTo>
                    <a:cubicBezTo>
                      <a:pt x="51" y="39"/>
                      <a:pt x="51" y="39"/>
                      <a:pt x="51" y="39"/>
                    </a:cubicBezTo>
                    <a:cubicBezTo>
                      <a:pt x="51" y="39"/>
                      <a:pt x="51" y="39"/>
                      <a:pt x="51" y="39"/>
                    </a:cubicBezTo>
                    <a:cubicBezTo>
                      <a:pt x="51" y="39"/>
                      <a:pt x="51" y="39"/>
                      <a:pt x="51" y="39"/>
                    </a:cubicBezTo>
                    <a:cubicBezTo>
                      <a:pt x="51" y="39"/>
                      <a:pt x="51" y="39"/>
                      <a:pt x="51" y="39"/>
                    </a:cubicBezTo>
                    <a:cubicBezTo>
                      <a:pt x="51" y="39"/>
                      <a:pt x="51" y="39"/>
                      <a:pt x="51" y="39"/>
                    </a:cubicBezTo>
                    <a:cubicBezTo>
                      <a:pt x="51" y="39"/>
                      <a:pt x="50" y="39"/>
                      <a:pt x="50" y="39"/>
                    </a:cubicBezTo>
                    <a:cubicBezTo>
                      <a:pt x="50" y="39"/>
                      <a:pt x="50" y="39"/>
                      <a:pt x="50" y="39"/>
                    </a:cubicBezTo>
                    <a:cubicBezTo>
                      <a:pt x="51" y="39"/>
                      <a:pt x="51" y="39"/>
                      <a:pt x="51" y="39"/>
                    </a:cubicBezTo>
                    <a:cubicBezTo>
                      <a:pt x="51" y="39"/>
                      <a:pt x="51" y="39"/>
                      <a:pt x="51" y="39"/>
                    </a:cubicBezTo>
                    <a:cubicBezTo>
                      <a:pt x="51" y="39"/>
                      <a:pt x="51" y="39"/>
                      <a:pt x="51" y="39"/>
                    </a:cubicBezTo>
                    <a:cubicBezTo>
                      <a:pt x="51" y="39"/>
                      <a:pt x="51" y="38"/>
                      <a:pt x="51" y="38"/>
                    </a:cubicBezTo>
                    <a:cubicBezTo>
                      <a:pt x="51" y="38"/>
                      <a:pt x="51" y="38"/>
                      <a:pt x="51" y="38"/>
                    </a:cubicBezTo>
                    <a:cubicBezTo>
                      <a:pt x="50" y="38"/>
                      <a:pt x="50" y="38"/>
                      <a:pt x="49" y="38"/>
                    </a:cubicBezTo>
                    <a:cubicBezTo>
                      <a:pt x="49" y="38"/>
                      <a:pt x="48" y="38"/>
                      <a:pt x="47" y="38"/>
                    </a:cubicBezTo>
                    <a:cubicBezTo>
                      <a:pt x="47" y="38"/>
                      <a:pt x="47" y="38"/>
                      <a:pt x="47" y="38"/>
                    </a:cubicBezTo>
                    <a:cubicBezTo>
                      <a:pt x="47" y="38"/>
                      <a:pt x="47" y="38"/>
                      <a:pt x="47" y="38"/>
                    </a:cubicBezTo>
                    <a:cubicBezTo>
                      <a:pt x="47" y="38"/>
                      <a:pt x="47" y="38"/>
                      <a:pt x="46" y="38"/>
                    </a:cubicBezTo>
                    <a:cubicBezTo>
                      <a:pt x="46" y="38"/>
                      <a:pt x="46" y="38"/>
                      <a:pt x="46" y="38"/>
                    </a:cubicBezTo>
                    <a:cubicBezTo>
                      <a:pt x="46" y="38"/>
                      <a:pt x="46" y="38"/>
                      <a:pt x="46" y="38"/>
                    </a:cubicBezTo>
                    <a:cubicBezTo>
                      <a:pt x="46" y="38"/>
                      <a:pt x="46" y="38"/>
                      <a:pt x="46" y="38"/>
                    </a:cubicBezTo>
                    <a:cubicBezTo>
                      <a:pt x="46" y="38"/>
                      <a:pt x="46" y="38"/>
                      <a:pt x="46" y="38"/>
                    </a:cubicBezTo>
                    <a:cubicBezTo>
                      <a:pt x="45" y="38"/>
                      <a:pt x="45" y="38"/>
                      <a:pt x="45" y="38"/>
                    </a:cubicBezTo>
                    <a:cubicBezTo>
                      <a:pt x="44" y="38"/>
                      <a:pt x="43" y="38"/>
                      <a:pt x="43" y="38"/>
                    </a:cubicBezTo>
                    <a:cubicBezTo>
                      <a:pt x="43" y="38"/>
                      <a:pt x="43" y="38"/>
                      <a:pt x="43" y="38"/>
                    </a:cubicBezTo>
                    <a:cubicBezTo>
                      <a:pt x="42" y="38"/>
                      <a:pt x="42" y="38"/>
                      <a:pt x="42" y="38"/>
                    </a:cubicBezTo>
                    <a:cubicBezTo>
                      <a:pt x="42" y="38"/>
                      <a:pt x="42" y="38"/>
                      <a:pt x="42" y="38"/>
                    </a:cubicBezTo>
                    <a:cubicBezTo>
                      <a:pt x="42" y="38"/>
                      <a:pt x="42" y="38"/>
                      <a:pt x="42" y="38"/>
                    </a:cubicBezTo>
                    <a:cubicBezTo>
                      <a:pt x="42" y="38"/>
                      <a:pt x="42" y="38"/>
                      <a:pt x="42" y="38"/>
                    </a:cubicBezTo>
                    <a:cubicBezTo>
                      <a:pt x="41" y="37"/>
                      <a:pt x="41" y="37"/>
                      <a:pt x="41" y="38"/>
                    </a:cubicBezTo>
                    <a:cubicBezTo>
                      <a:pt x="41" y="38"/>
                      <a:pt x="41" y="38"/>
                      <a:pt x="41" y="38"/>
                    </a:cubicBezTo>
                    <a:cubicBezTo>
                      <a:pt x="41" y="38"/>
                      <a:pt x="41" y="38"/>
                      <a:pt x="41" y="38"/>
                    </a:cubicBezTo>
                    <a:cubicBezTo>
                      <a:pt x="41" y="38"/>
                      <a:pt x="41" y="38"/>
                      <a:pt x="41"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7"/>
                      <a:pt x="40" y="37"/>
                      <a:pt x="40" y="37"/>
                    </a:cubicBezTo>
                    <a:cubicBezTo>
                      <a:pt x="40" y="37"/>
                      <a:pt x="40" y="37"/>
                      <a:pt x="40" y="37"/>
                    </a:cubicBezTo>
                    <a:cubicBezTo>
                      <a:pt x="39" y="37"/>
                      <a:pt x="39" y="37"/>
                      <a:pt x="39" y="37"/>
                    </a:cubicBezTo>
                    <a:cubicBezTo>
                      <a:pt x="39" y="37"/>
                      <a:pt x="39" y="37"/>
                      <a:pt x="39" y="37"/>
                    </a:cubicBezTo>
                    <a:cubicBezTo>
                      <a:pt x="39" y="37"/>
                      <a:pt x="39" y="37"/>
                      <a:pt x="38" y="37"/>
                    </a:cubicBezTo>
                    <a:cubicBezTo>
                      <a:pt x="38" y="37"/>
                      <a:pt x="38" y="37"/>
                      <a:pt x="38" y="37"/>
                    </a:cubicBezTo>
                    <a:cubicBezTo>
                      <a:pt x="38" y="37"/>
                      <a:pt x="38" y="37"/>
                      <a:pt x="38" y="37"/>
                    </a:cubicBezTo>
                    <a:cubicBezTo>
                      <a:pt x="38" y="37"/>
                      <a:pt x="37" y="37"/>
                      <a:pt x="37"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7"/>
                      <a:pt x="36" y="37"/>
                    </a:cubicBezTo>
                    <a:cubicBezTo>
                      <a:pt x="35" y="37"/>
                      <a:pt x="35" y="37"/>
                      <a:pt x="35" y="37"/>
                    </a:cubicBezTo>
                    <a:cubicBezTo>
                      <a:pt x="35" y="37"/>
                      <a:pt x="35" y="37"/>
                      <a:pt x="35" y="37"/>
                    </a:cubicBezTo>
                    <a:cubicBezTo>
                      <a:pt x="35" y="37"/>
                      <a:pt x="35" y="37"/>
                      <a:pt x="35" y="37"/>
                    </a:cubicBezTo>
                    <a:cubicBezTo>
                      <a:pt x="36" y="38"/>
                      <a:pt x="36" y="38"/>
                      <a:pt x="36" y="38"/>
                    </a:cubicBezTo>
                    <a:cubicBezTo>
                      <a:pt x="36" y="38"/>
                      <a:pt x="36" y="38"/>
                      <a:pt x="36" y="38"/>
                    </a:cubicBezTo>
                    <a:cubicBezTo>
                      <a:pt x="35" y="38"/>
                      <a:pt x="35" y="38"/>
                      <a:pt x="35" y="38"/>
                    </a:cubicBezTo>
                    <a:cubicBezTo>
                      <a:pt x="35" y="38"/>
                      <a:pt x="35" y="38"/>
                      <a:pt x="35" y="38"/>
                    </a:cubicBezTo>
                    <a:cubicBezTo>
                      <a:pt x="35" y="37"/>
                      <a:pt x="35" y="37"/>
                      <a:pt x="35" y="37"/>
                    </a:cubicBezTo>
                    <a:cubicBezTo>
                      <a:pt x="35" y="37"/>
                      <a:pt x="35" y="37"/>
                      <a:pt x="35" y="37"/>
                    </a:cubicBezTo>
                    <a:cubicBezTo>
                      <a:pt x="34" y="37"/>
                      <a:pt x="34" y="37"/>
                      <a:pt x="34" y="37"/>
                    </a:cubicBezTo>
                    <a:cubicBezTo>
                      <a:pt x="34" y="37"/>
                      <a:pt x="34" y="37"/>
                      <a:pt x="34" y="37"/>
                    </a:cubicBezTo>
                    <a:cubicBezTo>
                      <a:pt x="34" y="37"/>
                      <a:pt x="34" y="37"/>
                      <a:pt x="34" y="37"/>
                    </a:cubicBezTo>
                    <a:cubicBezTo>
                      <a:pt x="34" y="37"/>
                      <a:pt x="34" y="37"/>
                      <a:pt x="34" y="37"/>
                    </a:cubicBezTo>
                    <a:cubicBezTo>
                      <a:pt x="33" y="37"/>
                      <a:pt x="34" y="37"/>
                      <a:pt x="34" y="37"/>
                    </a:cubicBezTo>
                    <a:cubicBezTo>
                      <a:pt x="33" y="38"/>
                      <a:pt x="33"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1" y="37"/>
                      <a:pt x="31" y="37"/>
                    </a:cubicBezTo>
                    <a:cubicBezTo>
                      <a:pt x="31" y="37"/>
                      <a:pt x="31" y="37"/>
                      <a:pt x="31" y="37"/>
                    </a:cubicBezTo>
                    <a:cubicBezTo>
                      <a:pt x="31" y="37"/>
                      <a:pt x="31" y="37"/>
                      <a:pt x="31"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1" y="38"/>
                    </a:cubicBezTo>
                    <a:cubicBezTo>
                      <a:pt x="31" y="38"/>
                      <a:pt x="31" y="38"/>
                      <a:pt x="31" y="38"/>
                    </a:cubicBezTo>
                    <a:cubicBezTo>
                      <a:pt x="31" y="38"/>
                      <a:pt x="31" y="38"/>
                      <a:pt x="31"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4" y="38"/>
                      <a:pt x="34" y="38"/>
                    </a:cubicBezTo>
                    <a:cubicBezTo>
                      <a:pt x="35" y="38"/>
                      <a:pt x="35" y="38"/>
                      <a:pt x="35" y="38"/>
                    </a:cubicBezTo>
                    <a:cubicBezTo>
                      <a:pt x="35" y="38"/>
                      <a:pt x="35" y="38"/>
                      <a:pt x="35" y="38"/>
                    </a:cubicBezTo>
                    <a:cubicBezTo>
                      <a:pt x="35" y="38"/>
                      <a:pt x="36" y="38"/>
                      <a:pt x="36" y="38"/>
                    </a:cubicBezTo>
                    <a:cubicBezTo>
                      <a:pt x="36" y="38"/>
                      <a:pt x="36" y="38"/>
                      <a:pt x="36" y="38"/>
                    </a:cubicBezTo>
                    <a:cubicBezTo>
                      <a:pt x="36" y="38"/>
                      <a:pt x="36" y="38"/>
                      <a:pt x="36" y="38"/>
                    </a:cubicBezTo>
                    <a:cubicBezTo>
                      <a:pt x="36" y="38"/>
                      <a:pt x="36" y="38"/>
                      <a:pt x="37" y="38"/>
                    </a:cubicBezTo>
                    <a:cubicBezTo>
                      <a:pt x="37" y="38"/>
                      <a:pt x="37" y="38"/>
                      <a:pt x="37" y="38"/>
                    </a:cubicBezTo>
                    <a:cubicBezTo>
                      <a:pt x="37" y="38"/>
                      <a:pt x="37" y="38"/>
                      <a:pt x="37" y="38"/>
                    </a:cubicBezTo>
                    <a:cubicBezTo>
                      <a:pt x="38" y="38"/>
                      <a:pt x="38" y="38"/>
                      <a:pt x="39" y="38"/>
                    </a:cubicBezTo>
                    <a:cubicBezTo>
                      <a:pt x="39" y="38"/>
                      <a:pt x="39" y="38"/>
                      <a:pt x="39" y="38"/>
                    </a:cubicBezTo>
                    <a:cubicBezTo>
                      <a:pt x="39" y="38"/>
                      <a:pt x="39" y="38"/>
                      <a:pt x="39" y="38"/>
                    </a:cubicBezTo>
                    <a:cubicBezTo>
                      <a:pt x="39" y="39"/>
                      <a:pt x="40" y="39"/>
                      <a:pt x="40" y="39"/>
                    </a:cubicBezTo>
                    <a:cubicBezTo>
                      <a:pt x="40" y="38"/>
                      <a:pt x="40" y="38"/>
                      <a:pt x="40" y="38"/>
                    </a:cubicBezTo>
                    <a:cubicBezTo>
                      <a:pt x="40" y="38"/>
                      <a:pt x="40" y="38"/>
                      <a:pt x="41" y="38"/>
                    </a:cubicBezTo>
                    <a:cubicBezTo>
                      <a:pt x="41" y="38"/>
                      <a:pt x="41" y="39"/>
                      <a:pt x="41" y="39"/>
                    </a:cubicBezTo>
                    <a:cubicBezTo>
                      <a:pt x="41" y="39"/>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2" y="38"/>
                      <a:pt x="42" y="38"/>
                      <a:pt x="42" y="38"/>
                    </a:cubicBezTo>
                    <a:cubicBezTo>
                      <a:pt x="42" y="38"/>
                      <a:pt x="42" y="38"/>
                      <a:pt x="42" y="38"/>
                    </a:cubicBezTo>
                    <a:cubicBezTo>
                      <a:pt x="42" y="38"/>
                      <a:pt x="42" y="38"/>
                      <a:pt x="42" y="38"/>
                    </a:cubicBezTo>
                    <a:cubicBezTo>
                      <a:pt x="42" y="38"/>
                      <a:pt x="42" y="38"/>
                      <a:pt x="43" y="39"/>
                    </a:cubicBezTo>
                    <a:cubicBezTo>
                      <a:pt x="42" y="39"/>
                      <a:pt x="42" y="39"/>
                      <a:pt x="42" y="39"/>
                    </a:cubicBezTo>
                    <a:cubicBezTo>
                      <a:pt x="42" y="39"/>
                      <a:pt x="42" y="39"/>
                      <a:pt x="42" y="39"/>
                    </a:cubicBezTo>
                    <a:cubicBezTo>
                      <a:pt x="42" y="39"/>
                      <a:pt x="42" y="39"/>
                      <a:pt x="42" y="39"/>
                    </a:cubicBezTo>
                    <a:cubicBezTo>
                      <a:pt x="43" y="39"/>
                      <a:pt x="43" y="39"/>
                      <a:pt x="43" y="39"/>
                    </a:cubicBezTo>
                    <a:cubicBezTo>
                      <a:pt x="43" y="39"/>
                      <a:pt x="43" y="39"/>
                      <a:pt x="43" y="39"/>
                    </a:cubicBezTo>
                    <a:cubicBezTo>
                      <a:pt x="43" y="39"/>
                      <a:pt x="43" y="39"/>
                      <a:pt x="44" y="39"/>
                    </a:cubicBezTo>
                    <a:cubicBezTo>
                      <a:pt x="44" y="39"/>
                      <a:pt x="44" y="39"/>
                      <a:pt x="44" y="39"/>
                    </a:cubicBezTo>
                    <a:cubicBezTo>
                      <a:pt x="44" y="39"/>
                      <a:pt x="44" y="39"/>
                      <a:pt x="44" y="39"/>
                    </a:cubicBezTo>
                    <a:cubicBezTo>
                      <a:pt x="44" y="39"/>
                      <a:pt x="44" y="39"/>
                      <a:pt x="44" y="39"/>
                    </a:cubicBezTo>
                    <a:cubicBezTo>
                      <a:pt x="45" y="39"/>
                      <a:pt x="45" y="39"/>
                      <a:pt x="45" y="39"/>
                    </a:cubicBezTo>
                    <a:cubicBezTo>
                      <a:pt x="45" y="39"/>
                      <a:pt x="45" y="39"/>
                      <a:pt x="45" y="39"/>
                    </a:cubicBezTo>
                    <a:cubicBezTo>
                      <a:pt x="45" y="39"/>
                      <a:pt x="45" y="39"/>
                      <a:pt x="45" y="39"/>
                    </a:cubicBezTo>
                    <a:cubicBezTo>
                      <a:pt x="45" y="39"/>
                      <a:pt x="45" y="39"/>
                      <a:pt x="45" y="39"/>
                    </a:cubicBezTo>
                    <a:cubicBezTo>
                      <a:pt x="45" y="39"/>
                      <a:pt x="45" y="40"/>
                      <a:pt x="45" y="40"/>
                    </a:cubicBezTo>
                    <a:cubicBezTo>
                      <a:pt x="45" y="40"/>
                      <a:pt x="45" y="39"/>
                      <a:pt x="45" y="39"/>
                    </a:cubicBezTo>
                    <a:cubicBezTo>
                      <a:pt x="44" y="40"/>
                      <a:pt x="44" y="40"/>
                      <a:pt x="44" y="40"/>
                    </a:cubicBezTo>
                    <a:cubicBezTo>
                      <a:pt x="44" y="39"/>
                      <a:pt x="44" y="39"/>
                      <a:pt x="44" y="39"/>
                    </a:cubicBezTo>
                    <a:cubicBezTo>
                      <a:pt x="44" y="39"/>
                      <a:pt x="44" y="40"/>
                      <a:pt x="43" y="39"/>
                    </a:cubicBezTo>
                    <a:cubicBezTo>
                      <a:pt x="43" y="39"/>
                      <a:pt x="43" y="39"/>
                      <a:pt x="43" y="39"/>
                    </a:cubicBezTo>
                    <a:cubicBezTo>
                      <a:pt x="43" y="39"/>
                      <a:pt x="43" y="39"/>
                      <a:pt x="43" y="39"/>
                    </a:cubicBezTo>
                    <a:cubicBezTo>
                      <a:pt x="43" y="39"/>
                      <a:pt x="43" y="39"/>
                      <a:pt x="43" y="39"/>
                    </a:cubicBezTo>
                    <a:cubicBezTo>
                      <a:pt x="43" y="39"/>
                      <a:pt x="43" y="39"/>
                      <a:pt x="43" y="39"/>
                    </a:cubicBezTo>
                    <a:cubicBezTo>
                      <a:pt x="42" y="39"/>
                      <a:pt x="42" y="39"/>
                      <a:pt x="42" y="39"/>
                    </a:cubicBezTo>
                    <a:cubicBezTo>
                      <a:pt x="42" y="39"/>
                      <a:pt x="42" y="39"/>
                      <a:pt x="42" y="39"/>
                    </a:cubicBezTo>
                    <a:cubicBezTo>
                      <a:pt x="41" y="40"/>
                      <a:pt x="39" y="39"/>
                      <a:pt x="37" y="39"/>
                    </a:cubicBezTo>
                    <a:cubicBezTo>
                      <a:pt x="37" y="39"/>
                      <a:pt x="37" y="39"/>
                      <a:pt x="36" y="39"/>
                    </a:cubicBezTo>
                    <a:cubicBezTo>
                      <a:pt x="36" y="39"/>
                      <a:pt x="35" y="39"/>
                      <a:pt x="35" y="39"/>
                    </a:cubicBezTo>
                    <a:cubicBezTo>
                      <a:pt x="35" y="39"/>
                      <a:pt x="35" y="39"/>
                      <a:pt x="35" y="39"/>
                    </a:cubicBezTo>
                    <a:cubicBezTo>
                      <a:pt x="35" y="39"/>
                      <a:pt x="35" y="39"/>
                      <a:pt x="34" y="39"/>
                    </a:cubicBezTo>
                    <a:cubicBezTo>
                      <a:pt x="34"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2" y="39"/>
                      <a:pt x="32" y="39"/>
                      <a:pt x="32" y="39"/>
                    </a:cubicBezTo>
                    <a:cubicBezTo>
                      <a:pt x="32" y="39"/>
                      <a:pt x="32" y="39"/>
                      <a:pt x="32" y="39"/>
                    </a:cubicBezTo>
                    <a:cubicBezTo>
                      <a:pt x="32" y="39"/>
                      <a:pt x="32" y="39"/>
                      <a:pt x="31" y="39"/>
                    </a:cubicBezTo>
                    <a:cubicBezTo>
                      <a:pt x="31" y="39"/>
                      <a:pt x="31" y="39"/>
                      <a:pt x="31" y="39"/>
                    </a:cubicBezTo>
                    <a:cubicBezTo>
                      <a:pt x="31" y="38"/>
                      <a:pt x="31" y="38"/>
                      <a:pt x="30" y="38"/>
                    </a:cubicBezTo>
                    <a:cubicBezTo>
                      <a:pt x="30" y="39"/>
                      <a:pt x="30" y="38"/>
                      <a:pt x="30" y="39"/>
                    </a:cubicBezTo>
                    <a:cubicBezTo>
                      <a:pt x="30" y="39"/>
                      <a:pt x="30" y="39"/>
                      <a:pt x="30" y="39"/>
                    </a:cubicBezTo>
                    <a:cubicBezTo>
                      <a:pt x="29" y="39"/>
                      <a:pt x="28" y="39"/>
                      <a:pt x="27" y="38"/>
                    </a:cubicBezTo>
                    <a:cubicBezTo>
                      <a:pt x="27" y="39"/>
                      <a:pt x="27" y="39"/>
                      <a:pt x="27" y="39"/>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6" y="38"/>
                      <a:pt x="25" y="38"/>
                      <a:pt x="25" y="38"/>
                    </a:cubicBezTo>
                    <a:cubicBezTo>
                      <a:pt x="24" y="38"/>
                      <a:pt x="25" y="39"/>
                      <a:pt x="24" y="39"/>
                    </a:cubicBezTo>
                    <a:cubicBezTo>
                      <a:pt x="24" y="38"/>
                      <a:pt x="21" y="39"/>
                      <a:pt x="21" y="39"/>
                    </a:cubicBezTo>
                    <a:cubicBezTo>
                      <a:pt x="21" y="39"/>
                      <a:pt x="21" y="39"/>
                      <a:pt x="21" y="39"/>
                    </a:cubicBezTo>
                    <a:cubicBezTo>
                      <a:pt x="21" y="39"/>
                      <a:pt x="21" y="39"/>
                      <a:pt x="21" y="39"/>
                    </a:cubicBezTo>
                    <a:cubicBezTo>
                      <a:pt x="20" y="39"/>
                      <a:pt x="20" y="39"/>
                      <a:pt x="20" y="39"/>
                    </a:cubicBezTo>
                    <a:cubicBezTo>
                      <a:pt x="20" y="39"/>
                      <a:pt x="20" y="38"/>
                      <a:pt x="20" y="38"/>
                    </a:cubicBezTo>
                    <a:cubicBezTo>
                      <a:pt x="20" y="38"/>
                      <a:pt x="19" y="38"/>
                      <a:pt x="19" y="38"/>
                    </a:cubicBezTo>
                    <a:cubicBezTo>
                      <a:pt x="19" y="38"/>
                      <a:pt x="19" y="38"/>
                      <a:pt x="19" y="38"/>
                    </a:cubicBezTo>
                    <a:cubicBezTo>
                      <a:pt x="18" y="38"/>
                      <a:pt x="18" y="38"/>
                      <a:pt x="17" y="38"/>
                    </a:cubicBezTo>
                    <a:cubicBezTo>
                      <a:pt x="17" y="38"/>
                      <a:pt x="17" y="38"/>
                      <a:pt x="17" y="38"/>
                    </a:cubicBezTo>
                    <a:cubicBezTo>
                      <a:pt x="17" y="38"/>
                      <a:pt x="17" y="38"/>
                      <a:pt x="17" y="38"/>
                    </a:cubicBezTo>
                    <a:cubicBezTo>
                      <a:pt x="17" y="38"/>
                      <a:pt x="17" y="38"/>
                      <a:pt x="17" y="38"/>
                    </a:cubicBezTo>
                    <a:cubicBezTo>
                      <a:pt x="17" y="38"/>
                      <a:pt x="17" y="38"/>
                      <a:pt x="17" y="38"/>
                    </a:cubicBezTo>
                    <a:cubicBezTo>
                      <a:pt x="17" y="38"/>
                      <a:pt x="17" y="38"/>
                      <a:pt x="17" y="38"/>
                    </a:cubicBezTo>
                    <a:cubicBezTo>
                      <a:pt x="17" y="38"/>
                      <a:pt x="17" y="38"/>
                      <a:pt x="17" y="38"/>
                    </a:cubicBezTo>
                    <a:cubicBezTo>
                      <a:pt x="16" y="38"/>
                      <a:pt x="16" y="38"/>
                      <a:pt x="16" y="38"/>
                    </a:cubicBezTo>
                    <a:cubicBezTo>
                      <a:pt x="16" y="38"/>
                      <a:pt x="16" y="38"/>
                      <a:pt x="16" y="38"/>
                    </a:cubicBezTo>
                    <a:cubicBezTo>
                      <a:pt x="15" y="38"/>
                      <a:pt x="15" y="38"/>
                      <a:pt x="15" y="38"/>
                    </a:cubicBezTo>
                    <a:cubicBezTo>
                      <a:pt x="15" y="38"/>
                      <a:pt x="15" y="38"/>
                      <a:pt x="16" y="38"/>
                    </a:cubicBezTo>
                    <a:cubicBezTo>
                      <a:pt x="16" y="38"/>
                      <a:pt x="16" y="38"/>
                      <a:pt x="16" y="38"/>
                    </a:cubicBezTo>
                    <a:cubicBezTo>
                      <a:pt x="16" y="38"/>
                      <a:pt x="16" y="38"/>
                      <a:pt x="16" y="38"/>
                    </a:cubicBezTo>
                    <a:cubicBezTo>
                      <a:pt x="16" y="39"/>
                      <a:pt x="15" y="38"/>
                      <a:pt x="14" y="39"/>
                    </a:cubicBezTo>
                    <a:cubicBezTo>
                      <a:pt x="14" y="38"/>
                      <a:pt x="14" y="38"/>
                      <a:pt x="14" y="38"/>
                    </a:cubicBezTo>
                    <a:cubicBezTo>
                      <a:pt x="14" y="38"/>
                      <a:pt x="14" y="38"/>
                      <a:pt x="14" y="38"/>
                    </a:cubicBezTo>
                    <a:cubicBezTo>
                      <a:pt x="14" y="38"/>
                      <a:pt x="14" y="38"/>
                      <a:pt x="14" y="38"/>
                    </a:cubicBezTo>
                    <a:cubicBezTo>
                      <a:pt x="14" y="38"/>
                      <a:pt x="14" y="38"/>
                      <a:pt x="13" y="38"/>
                    </a:cubicBezTo>
                    <a:cubicBezTo>
                      <a:pt x="13" y="38"/>
                      <a:pt x="13" y="38"/>
                      <a:pt x="13" y="39"/>
                    </a:cubicBezTo>
                    <a:cubicBezTo>
                      <a:pt x="13" y="38"/>
                      <a:pt x="12" y="38"/>
                      <a:pt x="12" y="38"/>
                    </a:cubicBezTo>
                    <a:cubicBezTo>
                      <a:pt x="12" y="38"/>
                      <a:pt x="12" y="38"/>
                      <a:pt x="12" y="38"/>
                    </a:cubicBezTo>
                    <a:cubicBezTo>
                      <a:pt x="12" y="38"/>
                      <a:pt x="12" y="38"/>
                      <a:pt x="12" y="39"/>
                    </a:cubicBezTo>
                    <a:cubicBezTo>
                      <a:pt x="12" y="39"/>
                      <a:pt x="12" y="39"/>
                      <a:pt x="12" y="39"/>
                    </a:cubicBezTo>
                    <a:cubicBezTo>
                      <a:pt x="12" y="39"/>
                      <a:pt x="11" y="39"/>
                      <a:pt x="11" y="38"/>
                    </a:cubicBezTo>
                    <a:cubicBezTo>
                      <a:pt x="11" y="38"/>
                      <a:pt x="11" y="38"/>
                      <a:pt x="11" y="38"/>
                    </a:cubicBezTo>
                    <a:cubicBezTo>
                      <a:pt x="11" y="38"/>
                      <a:pt x="11" y="38"/>
                      <a:pt x="11" y="38"/>
                    </a:cubicBezTo>
                    <a:cubicBezTo>
                      <a:pt x="11" y="38"/>
                      <a:pt x="11" y="38"/>
                      <a:pt x="11" y="38"/>
                    </a:cubicBezTo>
                    <a:cubicBezTo>
                      <a:pt x="11" y="38"/>
                      <a:pt x="11" y="39"/>
                      <a:pt x="11" y="39"/>
                    </a:cubicBezTo>
                    <a:cubicBezTo>
                      <a:pt x="11" y="39"/>
                      <a:pt x="11" y="39"/>
                      <a:pt x="11" y="39"/>
                    </a:cubicBezTo>
                    <a:cubicBezTo>
                      <a:pt x="11" y="39"/>
                      <a:pt x="12" y="39"/>
                      <a:pt x="12" y="39"/>
                    </a:cubicBezTo>
                    <a:cubicBezTo>
                      <a:pt x="12" y="39"/>
                      <a:pt x="12" y="39"/>
                      <a:pt x="12" y="39"/>
                    </a:cubicBezTo>
                    <a:cubicBezTo>
                      <a:pt x="12" y="39"/>
                      <a:pt x="12" y="39"/>
                      <a:pt x="12" y="39"/>
                    </a:cubicBezTo>
                    <a:cubicBezTo>
                      <a:pt x="12" y="39"/>
                      <a:pt x="12" y="39"/>
                      <a:pt x="12" y="39"/>
                    </a:cubicBezTo>
                    <a:cubicBezTo>
                      <a:pt x="12" y="39"/>
                      <a:pt x="12" y="39"/>
                      <a:pt x="12" y="39"/>
                    </a:cubicBezTo>
                    <a:cubicBezTo>
                      <a:pt x="12" y="39"/>
                      <a:pt x="13" y="39"/>
                      <a:pt x="13" y="39"/>
                    </a:cubicBezTo>
                    <a:cubicBezTo>
                      <a:pt x="13" y="39"/>
                      <a:pt x="13" y="39"/>
                      <a:pt x="13" y="39"/>
                    </a:cubicBezTo>
                    <a:cubicBezTo>
                      <a:pt x="13" y="39"/>
                      <a:pt x="13" y="39"/>
                      <a:pt x="13" y="39"/>
                    </a:cubicBezTo>
                    <a:cubicBezTo>
                      <a:pt x="13" y="39"/>
                      <a:pt x="13" y="39"/>
                      <a:pt x="13"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3" y="39"/>
                      <a:pt x="13" y="39"/>
                    </a:cubicBezTo>
                    <a:cubicBezTo>
                      <a:pt x="13" y="39"/>
                      <a:pt x="13" y="39"/>
                      <a:pt x="13" y="39"/>
                    </a:cubicBezTo>
                    <a:cubicBezTo>
                      <a:pt x="13" y="39"/>
                      <a:pt x="13" y="39"/>
                      <a:pt x="13" y="39"/>
                    </a:cubicBezTo>
                    <a:cubicBezTo>
                      <a:pt x="13" y="39"/>
                      <a:pt x="13" y="39"/>
                      <a:pt x="13" y="39"/>
                    </a:cubicBezTo>
                    <a:cubicBezTo>
                      <a:pt x="13" y="39"/>
                      <a:pt x="14" y="39"/>
                      <a:pt x="14" y="39"/>
                    </a:cubicBezTo>
                    <a:cubicBezTo>
                      <a:pt x="14" y="39"/>
                      <a:pt x="14" y="39"/>
                      <a:pt x="14" y="39"/>
                    </a:cubicBezTo>
                    <a:cubicBezTo>
                      <a:pt x="14" y="39"/>
                      <a:pt x="14" y="39"/>
                      <a:pt x="14" y="39"/>
                    </a:cubicBezTo>
                    <a:cubicBezTo>
                      <a:pt x="14" y="39"/>
                      <a:pt x="15" y="40"/>
                      <a:pt x="15" y="40"/>
                    </a:cubicBezTo>
                    <a:cubicBezTo>
                      <a:pt x="15" y="40"/>
                      <a:pt x="15" y="40"/>
                      <a:pt x="15" y="40"/>
                    </a:cubicBezTo>
                    <a:cubicBezTo>
                      <a:pt x="15" y="40"/>
                      <a:pt x="15" y="40"/>
                      <a:pt x="15" y="40"/>
                    </a:cubicBezTo>
                    <a:cubicBezTo>
                      <a:pt x="15" y="40"/>
                      <a:pt x="15" y="40"/>
                      <a:pt x="15" y="40"/>
                    </a:cubicBezTo>
                    <a:cubicBezTo>
                      <a:pt x="15" y="40"/>
                      <a:pt x="15" y="40"/>
                      <a:pt x="16" y="40"/>
                    </a:cubicBezTo>
                    <a:cubicBezTo>
                      <a:pt x="16" y="40"/>
                      <a:pt x="16" y="40"/>
                      <a:pt x="16" y="40"/>
                    </a:cubicBezTo>
                    <a:cubicBezTo>
                      <a:pt x="16" y="40"/>
                      <a:pt x="17" y="40"/>
                      <a:pt x="16" y="40"/>
                    </a:cubicBezTo>
                    <a:cubicBezTo>
                      <a:pt x="16" y="40"/>
                      <a:pt x="16" y="40"/>
                      <a:pt x="16" y="40"/>
                    </a:cubicBezTo>
                    <a:cubicBezTo>
                      <a:pt x="16" y="40"/>
                      <a:pt x="16" y="40"/>
                      <a:pt x="16" y="40"/>
                    </a:cubicBezTo>
                    <a:cubicBezTo>
                      <a:pt x="16" y="40"/>
                      <a:pt x="16" y="39"/>
                      <a:pt x="16"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8" y="39"/>
                      <a:pt x="19" y="39"/>
                      <a:pt x="20" y="39"/>
                    </a:cubicBezTo>
                    <a:cubicBezTo>
                      <a:pt x="20" y="39"/>
                      <a:pt x="20" y="39"/>
                      <a:pt x="20" y="39"/>
                    </a:cubicBezTo>
                    <a:cubicBezTo>
                      <a:pt x="20" y="40"/>
                      <a:pt x="21" y="40"/>
                      <a:pt x="21" y="39"/>
                    </a:cubicBezTo>
                    <a:cubicBezTo>
                      <a:pt x="21" y="39"/>
                      <a:pt x="21" y="39"/>
                      <a:pt x="21" y="39"/>
                    </a:cubicBezTo>
                    <a:cubicBezTo>
                      <a:pt x="22" y="40"/>
                      <a:pt x="22" y="40"/>
                      <a:pt x="23" y="40"/>
                    </a:cubicBezTo>
                    <a:cubicBezTo>
                      <a:pt x="23" y="40"/>
                      <a:pt x="23" y="40"/>
                      <a:pt x="23" y="40"/>
                    </a:cubicBezTo>
                    <a:cubicBezTo>
                      <a:pt x="22" y="40"/>
                      <a:pt x="22" y="40"/>
                      <a:pt x="22" y="40"/>
                    </a:cubicBezTo>
                    <a:cubicBezTo>
                      <a:pt x="22" y="40"/>
                      <a:pt x="22" y="40"/>
                      <a:pt x="21" y="40"/>
                    </a:cubicBezTo>
                    <a:cubicBezTo>
                      <a:pt x="21" y="40"/>
                      <a:pt x="21" y="40"/>
                      <a:pt x="21" y="40"/>
                    </a:cubicBezTo>
                    <a:cubicBezTo>
                      <a:pt x="21" y="40"/>
                      <a:pt x="21" y="40"/>
                      <a:pt x="21" y="40"/>
                    </a:cubicBezTo>
                    <a:cubicBezTo>
                      <a:pt x="21" y="40"/>
                      <a:pt x="21" y="40"/>
                      <a:pt x="21" y="40"/>
                    </a:cubicBezTo>
                    <a:cubicBezTo>
                      <a:pt x="22" y="40"/>
                      <a:pt x="22" y="40"/>
                      <a:pt x="22" y="40"/>
                    </a:cubicBezTo>
                    <a:cubicBezTo>
                      <a:pt x="22" y="40"/>
                      <a:pt x="23" y="40"/>
                      <a:pt x="23" y="40"/>
                    </a:cubicBezTo>
                    <a:cubicBezTo>
                      <a:pt x="23" y="40"/>
                      <a:pt x="23" y="40"/>
                      <a:pt x="23" y="40"/>
                    </a:cubicBezTo>
                    <a:cubicBezTo>
                      <a:pt x="23" y="40"/>
                      <a:pt x="24" y="40"/>
                      <a:pt x="24" y="41"/>
                    </a:cubicBezTo>
                    <a:cubicBezTo>
                      <a:pt x="23" y="41"/>
                      <a:pt x="22" y="40"/>
                      <a:pt x="21" y="40"/>
                    </a:cubicBezTo>
                    <a:cubicBezTo>
                      <a:pt x="21" y="41"/>
                      <a:pt x="20" y="40"/>
                      <a:pt x="19" y="41"/>
                    </a:cubicBezTo>
                    <a:cubicBezTo>
                      <a:pt x="19" y="41"/>
                      <a:pt x="19" y="41"/>
                      <a:pt x="19" y="41"/>
                    </a:cubicBezTo>
                    <a:cubicBezTo>
                      <a:pt x="19" y="40"/>
                      <a:pt x="18" y="41"/>
                      <a:pt x="17" y="40"/>
                    </a:cubicBezTo>
                    <a:cubicBezTo>
                      <a:pt x="17" y="40"/>
                      <a:pt x="17" y="40"/>
                      <a:pt x="17" y="40"/>
                    </a:cubicBezTo>
                    <a:cubicBezTo>
                      <a:pt x="16" y="40"/>
                      <a:pt x="16" y="40"/>
                      <a:pt x="15" y="40"/>
                    </a:cubicBezTo>
                    <a:cubicBezTo>
                      <a:pt x="15" y="40"/>
                      <a:pt x="15" y="40"/>
                      <a:pt x="15" y="40"/>
                    </a:cubicBezTo>
                    <a:cubicBezTo>
                      <a:pt x="15" y="40"/>
                      <a:pt x="15" y="40"/>
                      <a:pt x="15" y="40"/>
                    </a:cubicBezTo>
                    <a:cubicBezTo>
                      <a:pt x="15" y="40"/>
                      <a:pt x="15" y="40"/>
                      <a:pt x="15" y="40"/>
                    </a:cubicBezTo>
                    <a:cubicBezTo>
                      <a:pt x="14" y="40"/>
                      <a:pt x="14" y="40"/>
                      <a:pt x="14" y="40"/>
                    </a:cubicBezTo>
                    <a:cubicBezTo>
                      <a:pt x="14" y="40"/>
                      <a:pt x="14" y="40"/>
                      <a:pt x="13" y="40"/>
                    </a:cubicBezTo>
                    <a:cubicBezTo>
                      <a:pt x="13" y="40"/>
                      <a:pt x="13" y="41"/>
                      <a:pt x="13" y="41"/>
                    </a:cubicBezTo>
                    <a:cubicBezTo>
                      <a:pt x="13" y="41"/>
                      <a:pt x="13" y="41"/>
                      <a:pt x="13" y="41"/>
                    </a:cubicBezTo>
                    <a:cubicBezTo>
                      <a:pt x="13" y="41"/>
                      <a:pt x="13" y="41"/>
                      <a:pt x="13" y="41"/>
                    </a:cubicBezTo>
                    <a:cubicBezTo>
                      <a:pt x="14" y="41"/>
                      <a:pt x="14" y="41"/>
                      <a:pt x="14" y="41"/>
                    </a:cubicBezTo>
                    <a:cubicBezTo>
                      <a:pt x="14" y="41"/>
                      <a:pt x="15" y="41"/>
                      <a:pt x="15" y="41"/>
                    </a:cubicBezTo>
                    <a:cubicBezTo>
                      <a:pt x="15" y="41"/>
                      <a:pt x="15" y="41"/>
                      <a:pt x="15" y="41"/>
                    </a:cubicBezTo>
                    <a:cubicBezTo>
                      <a:pt x="15" y="41"/>
                      <a:pt x="15" y="41"/>
                      <a:pt x="15" y="41"/>
                    </a:cubicBezTo>
                    <a:cubicBezTo>
                      <a:pt x="15" y="41"/>
                      <a:pt x="15" y="41"/>
                      <a:pt x="15" y="41"/>
                    </a:cubicBezTo>
                    <a:cubicBezTo>
                      <a:pt x="16" y="41"/>
                      <a:pt x="18" y="41"/>
                      <a:pt x="19" y="41"/>
                    </a:cubicBezTo>
                    <a:cubicBezTo>
                      <a:pt x="19" y="41"/>
                      <a:pt x="19" y="41"/>
                      <a:pt x="19" y="41"/>
                    </a:cubicBezTo>
                    <a:cubicBezTo>
                      <a:pt x="19" y="41"/>
                      <a:pt x="19" y="41"/>
                      <a:pt x="19" y="41"/>
                    </a:cubicBezTo>
                    <a:cubicBezTo>
                      <a:pt x="19" y="41"/>
                      <a:pt x="19" y="41"/>
                      <a:pt x="19" y="41"/>
                    </a:cubicBezTo>
                    <a:cubicBezTo>
                      <a:pt x="20" y="41"/>
                      <a:pt x="20" y="41"/>
                      <a:pt x="20" y="41"/>
                    </a:cubicBezTo>
                    <a:cubicBezTo>
                      <a:pt x="20" y="41"/>
                      <a:pt x="21" y="41"/>
                      <a:pt x="22" y="41"/>
                    </a:cubicBezTo>
                    <a:cubicBezTo>
                      <a:pt x="23" y="41"/>
                      <a:pt x="23" y="41"/>
                      <a:pt x="24" y="41"/>
                    </a:cubicBezTo>
                    <a:cubicBezTo>
                      <a:pt x="24" y="41"/>
                      <a:pt x="24" y="41"/>
                      <a:pt x="24" y="41"/>
                    </a:cubicBezTo>
                    <a:cubicBezTo>
                      <a:pt x="24" y="41"/>
                      <a:pt x="24" y="41"/>
                      <a:pt x="24"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0"/>
                      <a:pt x="25" y="40"/>
                    </a:cubicBezTo>
                    <a:cubicBezTo>
                      <a:pt x="25" y="40"/>
                      <a:pt x="25" y="40"/>
                      <a:pt x="25" y="40"/>
                    </a:cubicBezTo>
                    <a:cubicBezTo>
                      <a:pt x="25" y="40"/>
                      <a:pt x="25" y="40"/>
                      <a:pt x="25" y="40"/>
                    </a:cubicBezTo>
                    <a:cubicBezTo>
                      <a:pt x="25" y="40"/>
                      <a:pt x="25" y="40"/>
                      <a:pt x="26" y="40"/>
                    </a:cubicBezTo>
                    <a:cubicBezTo>
                      <a:pt x="26" y="40"/>
                      <a:pt x="26" y="40"/>
                      <a:pt x="26" y="40"/>
                    </a:cubicBezTo>
                    <a:cubicBezTo>
                      <a:pt x="26" y="40"/>
                      <a:pt x="26" y="40"/>
                      <a:pt x="27" y="40"/>
                    </a:cubicBezTo>
                    <a:cubicBezTo>
                      <a:pt x="27" y="40"/>
                      <a:pt x="27" y="40"/>
                      <a:pt x="27" y="40"/>
                    </a:cubicBezTo>
                    <a:cubicBezTo>
                      <a:pt x="27" y="40"/>
                      <a:pt x="27" y="41"/>
                      <a:pt x="27"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6" y="41"/>
                    </a:cubicBezTo>
                    <a:cubicBezTo>
                      <a:pt x="26" y="41"/>
                      <a:pt x="26" y="41"/>
                      <a:pt x="26" y="41"/>
                    </a:cubicBezTo>
                    <a:cubicBezTo>
                      <a:pt x="26" y="41"/>
                      <a:pt x="26" y="40"/>
                      <a:pt x="26" y="41"/>
                    </a:cubicBezTo>
                    <a:cubicBezTo>
                      <a:pt x="26" y="41"/>
                      <a:pt x="26" y="41"/>
                      <a:pt x="26" y="41"/>
                    </a:cubicBezTo>
                    <a:cubicBezTo>
                      <a:pt x="26" y="41"/>
                      <a:pt x="26" y="41"/>
                      <a:pt x="26" y="41"/>
                    </a:cubicBezTo>
                    <a:cubicBezTo>
                      <a:pt x="26" y="41"/>
                      <a:pt x="26" y="41"/>
                      <a:pt x="26" y="41"/>
                    </a:cubicBezTo>
                    <a:cubicBezTo>
                      <a:pt x="27" y="41"/>
                      <a:pt x="27" y="41"/>
                      <a:pt x="27" y="41"/>
                    </a:cubicBezTo>
                    <a:cubicBezTo>
                      <a:pt x="27" y="41"/>
                      <a:pt x="27" y="41"/>
                      <a:pt x="27" y="41"/>
                    </a:cubicBezTo>
                    <a:cubicBezTo>
                      <a:pt x="27" y="41"/>
                      <a:pt x="27" y="41"/>
                      <a:pt x="27" y="41"/>
                    </a:cubicBezTo>
                    <a:cubicBezTo>
                      <a:pt x="27" y="42"/>
                      <a:pt x="27" y="42"/>
                      <a:pt x="27" y="42"/>
                    </a:cubicBezTo>
                    <a:cubicBezTo>
                      <a:pt x="26" y="42"/>
                      <a:pt x="26" y="41"/>
                      <a:pt x="25" y="42"/>
                    </a:cubicBezTo>
                    <a:cubicBezTo>
                      <a:pt x="25" y="41"/>
                      <a:pt x="25" y="41"/>
                      <a:pt x="25" y="41"/>
                    </a:cubicBezTo>
                    <a:cubicBezTo>
                      <a:pt x="25" y="41"/>
                      <a:pt x="25" y="41"/>
                      <a:pt x="25" y="41"/>
                    </a:cubicBezTo>
                    <a:cubicBezTo>
                      <a:pt x="24" y="41"/>
                      <a:pt x="24" y="41"/>
                      <a:pt x="24" y="42"/>
                    </a:cubicBezTo>
                    <a:cubicBezTo>
                      <a:pt x="23" y="41"/>
                      <a:pt x="23" y="42"/>
                      <a:pt x="23" y="42"/>
                    </a:cubicBezTo>
                    <a:cubicBezTo>
                      <a:pt x="22" y="42"/>
                      <a:pt x="22" y="41"/>
                      <a:pt x="22" y="41"/>
                    </a:cubicBezTo>
                    <a:cubicBezTo>
                      <a:pt x="22" y="41"/>
                      <a:pt x="21" y="42"/>
                      <a:pt x="21" y="42"/>
                    </a:cubicBezTo>
                    <a:cubicBezTo>
                      <a:pt x="21" y="42"/>
                      <a:pt x="21" y="41"/>
                      <a:pt x="21" y="42"/>
                    </a:cubicBezTo>
                    <a:cubicBezTo>
                      <a:pt x="21" y="41"/>
                      <a:pt x="19" y="41"/>
                      <a:pt x="19" y="42"/>
                    </a:cubicBezTo>
                    <a:cubicBezTo>
                      <a:pt x="19" y="41"/>
                      <a:pt x="19" y="41"/>
                      <a:pt x="19" y="41"/>
                    </a:cubicBezTo>
                    <a:cubicBezTo>
                      <a:pt x="18" y="42"/>
                      <a:pt x="18" y="41"/>
                      <a:pt x="18" y="42"/>
                    </a:cubicBezTo>
                    <a:cubicBezTo>
                      <a:pt x="18" y="42"/>
                      <a:pt x="18" y="41"/>
                      <a:pt x="18" y="41"/>
                    </a:cubicBezTo>
                    <a:cubicBezTo>
                      <a:pt x="17" y="41"/>
                      <a:pt x="17" y="42"/>
                      <a:pt x="16" y="41"/>
                    </a:cubicBezTo>
                    <a:cubicBezTo>
                      <a:pt x="16" y="41"/>
                      <a:pt x="16"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4" y="42"/>
                      <a:pt x="12" y="41"/>
                      <a:pt x="11" y="41"/>
                    </a:cubicBezTo>
                    <a:cubicBezTo>
                      <a:pt x="11" y="41"/>
                      <a:pt x="11" y="41"/>
                      <a:pt x="11" y="41"/>
                    </a:cubicBezTo>
                    <a:cubicBezTo>
                      <a:pt x="10" y="41"/>
                      <a:pt x="10" y="41"/>
                      <a:pt x="10" y="41"/>
                    </a:cubicBezTo>
                    <a:cubicBezTo>
                      <a:pt x="10" y="41"/>
                      <a:pt x="10" y="41"/>
                      <a:pt x="10" y="42"/>
                    </a:cubicBezTo>
                    <a:cubicBezTo>
                      <a:pt x="10" y="41"/>
                      <a:pt x="10" y="41"/>
                      <a:pt x="10" y="41"/>
                    </a:cubicBezTo>
                    <a:cubicBezTo>
                      <a:pt x="10" y="41"/>
                      <a:pt x="10" y="42"/>
                      <a:pt x="10" y="42"/>
                    </a:cubicBezTo>
                    <a:cubicBezTo>
                      <a:pt x="9" y="41"/>
                      <a:pt x="9" y="42"/>
                      <a:pt x="8" y="41"/>
                    </a:cubicBezTo>
                    <a:cubicBezTo>
                      <a:pt x="8" y="42"/>
                      <a:pt x="7" y="42"/>
                      <a:pt x="8" y="41"/>
                    </a:cubicBezTo>
                    <a:cubicBezTo>
                      <a:pt x="7" y="41"/>
                      <a:pt x="7" y="42"/>
                      <a:pt x="7" y="42"/>
                    </a:cubicBezTo>
                    <a:cubicBezTo>
                      <a:pt x="7" y="42"/>
                      <a:pt x="7" y="42"/>
                      <a:pt x="7" y="42"/>
                    </a:cubicBezTo>
                    <a:cubicBezTo>
                      <a:pt x="7" y="42"/>
                      <a:pt x="7" y="42"/>
                      <a:pt x="7" y="42"/>
                    </a:cubicBezTo>
                    <a:cubicBezTo>
                      <a:pt x="7" y="42"/>
                      <a:pt x="6" y="42"/>
                      <a:pt x="6" y="42"/>
                    </a:cubicBezTo>
                    <a:cubicBezTo>
                      <a:pt x="6" y="42"/>
                      <a:pt x="6" y="42"/>
                      <a:pt x="6" y="42"/>
                    </a:cubicBezTo>
                    <a:cubicBezTo>
                      <a:pt x="6" y="42"/>
                      <a:pt x="6" y="42"/>
                      <a:pt x="6" y="42"/>
                    </a:cubicBezTo>
                    <a:cubicBezTo>
                      <a:pt x="5" y="42"/>
                      <a:pt x="5"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3" y="42"/>
                    </a:cubicBezTo>
                    <a:cubicBezTo>
                      <a:pt x="3" y="42"/>
                      <a:pt x="3" y="42"/>
                      <a:pt x="3" y="42"/>
                    </a:cubicBezTo>
                    <a:cubicBezTo>
                      <a:pt x="3" y="42"/>
                      <a:pt x="3" y="42"/>
                      <a:pt x="3" y="42"/>
                    </a:cubicBezTo>
                    <a:cubicBezTo>
                      <a:pt x="3" y="42"/>
                      <a:pt x="3" y="42"/>
                      <a:pt x="3" y="42"/>
                    </a:cubicBezTo>
                    <a:cubicBezTo>
                      <a:pt x="3" y="42"/>
                      <a:pt x="2" y="42"/>
                      <a:pt x="2" y="42"/>
                    </a:cubicBezTo>
                    <a:cubicBezTo>
                      <a:pt x="2" y="42"/>
                      <a:pt x="1" y="42"/>
                      <a:pt x="1" y="42"/>
                    </a:cubicBezTo>
                    <a:cubicBezTo>
                      <a:pt x="0" y="42"/>
                      <a:pt x="0" y="42"/>
                      <a:pt x="0" y="43"/>
                    </a:cubicBezTo>
                    <a:cubicBezTo>
                      <a:pt x="0" y="43"/>
                      <a:pt x="0" y="43"/>
                      <a:pt x="1" y="43"/>
                    </a:cubicBezTo>
                    <a:cubicBezTo>
                      <a:pt x="1" y="43"/>
                      <a:pt x="1" y="43"/>
                      <a:pt x="1" y="43"/>
                    </a:cubicBezTo>
                    <a:cubicBezTo>
                      <a:pt x="1" y="43"/>
                      <a:pt x="2" y="43"/>
                      <a:pt x="2" y="42"/>
                    </a:cubicBezTo>
                    <a:cubicBezTo>
                      <a:pt x="2" y="42"/>
                      <a:pt x="3" y="42"/>
                      <a:pt x="3" y="42"/>
                    </a:cubicBezTo>
                    <a:cubicBezTo>
                      <a:pt x="3" y="42"/>
                      <a:pt x="3" y="42"/>
                      <a:pt x="3" y="42"/>
                    </a:cubicBezTo>
                    <a:cubicBezTo>
                      <a:pt x="3" y="43"/>
                      <a:pt x="3" y="43"/>
                      <a:pt x="3" y="43"/>
                    </a:cubicBezTo>
                    <a:cubicBezTo>
                      <a:pt x="3" y="42"/>
                      <a:pt x="2" y="43"/>
                      <a:pt x="2" y="43"/>
                    </a:cubicBezTo>
                    <a:cubicBezTo>
                      <a:pt x="2" y="43"/>
                      <a:pt x="2" y="43"/>
                      <a:pt x="2" y="43"/>
                    </a:cubicBezTo>
                    <a:cubicBezTo>
                      <a:pt x="2" y="43"/>
                      <a:pt x="2" y="43"/>
                      <a:pt x="2" y="43"/>
                    </a:cubicBezTo>
                    <a:cubicBezTo>
                      <a:pt x="3" y="43"/>
                      <a:pt x="3" y="43"/>
                      <a:pt x="4" y="43"/>
                    </a:cubicBezTo>
                    <a:cubicBezTo>
                      <a:pt x="4" y="43"/>
                      <a:pt x="4" y="43"/>
                      <a:pt x="4" y="43"/>
                    </a:cubicBezTo>
                    <a:cubicBezTo>
                      <a:pt x="4" y="43"/>
                      <a:pt x="4" y="43"/>
                      <a:pt x="4" y="43"/>
                    </a:cubicBezTo>
                    <a:cubicBezTo>
                      <a:pt x="4" y="43"/>
                      <a:pt x="4" y="43"/>
                      <a:pt x="4" y="43"/>
                    </a:cubicBezTo>
                    <a:cubicBezTo>
                      <a:pt x="5" y="43"/>
                      <a:pt x="5" y="43"/>
                      <a:pt x="5" y="43"/>
                    </a:cubicBezTo>
                    <a:cubicBezTo>
                      <a:pt x="5" y="43"/>
                      <a:pt x="5" y="43"/>
                      <a:pt x="6" y="43"/>
                    </a:cubicBezTo>
                    <a:cubicBezTo>
                      <a:pt x="6" y="43"/>
                      <a:pt x="6" y="43"/>
                      <a:pt x="6" y="43"/>
                    </a:cubicBezTo>
                    <a:cubicBezTo>
                      <a:pt x="6" y="43"/>
                      <a:pt x="6" y="43"/>
                      <a:pt x="6" y="43"/>
                    </a:cubicBezTo>
                    <a:cubicBezTo>
                      <a:pt x="7" y="43"/>
                      <a:pt x="7" y="43"/>
                      <a:pt x="7" y="43"/>
                    </a:cubicBezTo>
                    <a:cubicBezTo>
                      <a:pt x="7" y="43"/>
                      <a:pt x="7" y="43"/>
                      <a:pt x="7" y="43"/>
                    </a:cubicBezTo>
                    <a:cubicBezTo>
                      <a:pt x="6" y="43"/>
                      <a:pt x="6" y="43"/>
                      <a:pt x="6" y="43"/>
                    </a:cubicBezTo>
                    <a:cubicBezTo>
                      <a:pt x="6" y="43"/>
                      <a:pt x="6" y="43"/>
                      <a:pt x="6" y="42"/>
                    </a:cubicBezTo>
                    <a:cubicBezTo>
                      <a:pt x="6" y="42"/>
                      <a:pt x="6" y="42"/>
                      <a:pt x="6" y="42"/>
                    </a:cubicBezTo>
                    <a:cubicBezTo>
                      <a:pt x="6" y="42"/>
                      <a:pt x="7" y="42"/>
                      <a:pt x="7" y="42"/>
                    </a:cubicBezTo>
                    <a:cubicBezTo>
                      <a:pt x="7" y="42"/>
                      <a:pt x="7" y="42"/>
                      <a:pt x="7" y="42"/>
                    </a:cubicBezTo>
                    <a:cubicBezTo>
                      <a:pt x="7" y="42"/>
                      <a:pt x="7" y="42"/>
                      <a:pt x="7" y="42"/>
                    </a:cubicBezTo>
                    <a:cubicBezTo>
                      <a:pt x="7" y="42"/>
                      <a:pt x="7" y="43"/>
                      <a:pt x="7" y="43"/>
                    </a:cubicBezTo>
                    <a:cubicBezTo>
                      <a:pt x="7" y="43"/>
                      <a:pt x="7" y="43"/>
                      <a:pt x="7" y="43"/>
                    </a:cubicBezTo>
                    <a:cubicBezTo>
                      <a:pt x="7" y="43"/>
                      <a:pt x="7" y="43"/>
                      <a:pt x="7" y="43"/>
                    </a:cubicBezTo>
                    <a:cubicBezTo>
                      <a:pt x="8" y="43"/>
                      <a:pt x="9" y="43"/>
                      <a:pt x="10" y="43"/>
                    </a:cubicBezTo>
                    <a:cubicBezTo>
                      <a:pt x="10" y="43"/>
                      <a:pt x="10" y="43"/>
                      <a:pt x="11" y="43"/>
                    </a:cubicBezTo>
                    <a:cubicBezTo>
                      <a:pt x="11" y="43"/>
                      <a:pt x="11" y="43"/>
                      <a:pt x="11" y="43"/>
                    </a:cubicBezTo>
                    <a:cubicBezTo>
                      <a:pt x="12" y="43"/>
                      <a:pt x="12" y="43"/>
                      <a:pt x="13" y="43"/>
                    </a:cubicBezTo>
                    <a:cubicBezTo>
                      <a:pt x="13" y="43"/>
                      <a:pt x="13" y="43"/>
                      <a:pt x="13" y="43"/>
                    </a:cubicBezTo>
                    <a:cubicBezTo>
                      <a:pt x="13" y="44"/>
                      <a:pt x="13"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5" y="44"/>
                      <a:pt x="16" y="44"/>
                      <a:pt x="16" y="43"/>
                    </a:cubicBezTo>
                    <a:cubicBezTo>
                      <a:pt x="17" y="44"/>
                      <a:pt x="18" y="43"/>
                      <a:pt x="19" y="43"/>
                    </a:cubicBezTo>
                    <a:cubicBezTo>
                      <a:pt x="19" y="43"/>
                      <a:pt x="19" y="43"/>
                      <a:pt x="19" y="43"/>
                    </a:cubicBezTo>
                    <a:cubicBezTo>
                      <a:pt x="19" y="43"/>
                      <a:pt x="19" y="43"/>
                      <a:pt x="19" y="43"/>
                    </a:cubicBezTo>
                    <a:cubicBezTo>
                      <a:pt x="19" y="43"/>
                      <a:pt x="19" y="43"/>
                      <a:pt x="20" y="43"/>
                    </a:cubicBezTo>
                    <a:cubicBezTo>
                      <a:pt x="20" y="43"/>
                      <a:pt x="19" y="43"/>
                      <a:pt x="19" y="43"/>
                    </a:cubicBezTo>
                    <a:cubicBezTo>
                      <a:pt x="20" y="43"/>
                      <a:pt x="20" y="43"/>
                      <a:pt x="21" y="43"/>
                    </a:cubicBezTo>
                    <a:cubicBezTo>
                      <a:pt x="21" y="43"/>
                      <a:pt x="21" y="43"/>
                      <a:pt x="21" y="43"/>
                    </a:cubicBezTo>
                    <a:cubicBezTo>
                      <a:pt x="21" y="43"/>
                      <a:pt x="21" y="43"/>
                      <a:pt x="20" y="43"/>
                    </a:cubicBezTo>
                    <a:cubicBezTo>
                      <a:pt x="20" y="43"/>
                      <a:pt x="20" y="43"/>
                      <a:pt x="20" y="43"/>
                    </a:cubicBezTo>
                    <a:cubicBezTo>
                      <a:pt x="20" y="43"/>
                      <a:pt x="20" y="43"/>
                      <a:pt x="20" y="43"/>
                    </a:cubicBezTo>
                    <a:cubicBezTo>
                      <a:pt x="20" y="43"/>
                      <a:pt x="20" y="43"/>
                      <a:pt x="20" y="43"/>
                    </a:cubicBezTo>
                    <a:cubicBezTo>
                      <a:pt x="20" y="43"/>
                      <a:pt x="20" y="44"/>
                      <a:pt x="20" y="44"/>
                    </a:cubicBezTo>
                    <a:cubicBezTo>
                      <a:pt x="20" y="44"/>
                      <a:pt x="20" y="44"/>
                      <a:pt x="20" y="44"/>
                    </a:cubicBezTo>
                    <a:cubicBezTo>
                      <a:pt x="21" y="44"/>
                      <a:pt x="21" y="44"/>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2" y="43"/>
                      <a:pt x="22"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4"/>
                      <a:pt x="23" y="44"/>
                      <a:pt x="23" y="44"/>
                    </a:cubicBezTo>
                    <a:cubicBezTo>
                      <a:pt x="23" y="44"/>
                      <a:pt x="23" y="44"/>
                      <a:pt x="23" y="44"/>
                    </a:cubicBezTo>
                    <a:cubicBezTo>
                      <a:pt x="23" y="44"/>
                      <a:pt x="23" y="44"/>
                      <a:pt x="23" y="44"/>
                    </a:cubicBezTo>
                    <a:cubicBezTo>
                      <a:pt x="24" y="43"/>
                      <a:pt x="25" y="44"/>
                      <a:pt x="26" y="44"/>
                    </a:cubicBezTo>
                    <a:cubicBezTo>
                      <a:pt x="26" y="44"/>
                      <a:pt x="26" y="43"/>
                      <a:pt x="26" y="43"/>
                    </a:cubicBezTo>
                    <a:cubicBezTo>
                      <a:pt x="26" y="43"/>
                      <a:pt x="26" y="44"/>
                      <a:pt x="26" y="44"/>
                    </a:cubicBezTo>
                    <a:cubicBezTo>
                      <a:pt x="27" y="43"/>
                      <a:pt x="26" y="43"/>
                      <a:pt x="27" y="43"/>
                    </a:cubicBezTo>
                    <a:cubicBezTo>
                      <a:pt x="27" y="43"/>
                      <a:pt x="27" y="43"/>
                      <a:pt x="28" y="43"/>
                    </a:cubicBezTo>
                    <a:cubicBezTo>
                      <a:pt x="28" y="43"/>
                      <a:pt x="28" y="43"/>
                      <a:pt x="28" y="43"/>
                    </a:cubicBezTo>
                    <a:cubicBezTo>
                      <a:pt x="28" y="43"/>
                      <a:pt x="28" y="43"/>
                      <a:pt x="28" y="43"/>
                    </a:cubicBezTo>
                    <a:cubicBezTo>
                      <a:pt x="28" y="43"/>
                      <a:pt x="27" y="43"/>
                      <a:pt x="27" y="43"/>
                    </a:cubicBezTo>
                    <a:cubicBezTo>
                      <a:pt x="27" y="43"/>
                      <a:pt x="27" y="43"/>
                      <a:pt x="27" y="44"/>
                    </a:cubicBezTo>
                    <a:cubicBezTo>
                      <a:pt x="27" y="44"/>
                      <a:pt x="27" y="44"/>
                      <a:pt x="27" y="44"/>
                    </a:cubicBezTo>
                    <a:cubicBezTo>
                      <a:pt x="27" y="44"/>
                      <a:pt x="27" y="44"/>
                      <a:pt x="27" y="44"/>
                    </a:cubicBezTo>
                    <a:cubicBezTo>
                      <a:pt x="27" y="44"/>
                      <a:pt x="28" y="44"/>
                      <a:pt x="28" y="44"/>
                    </a:cubicBezTo>
                    <a:cubicBezTo>
                      <a:pt x="28" y="44"/>
                      <a:pt x="28" y="44"/>
                      <a:pt x="28" y="44"/>
                    </a:cubicBezTo>
                    <a:cubicBezTo>
                      <a:pt x="30" y="44"/>
                      <a:pt x="32" y="44"/>
                      <a:pt x="34" y="44"/>
                    </a:cubicBezTo>
                    <a:cubicBezTo>
                      <a:pt x="35" y="44"/>
                      <a:pt x="36" y="44"/>
                      <a:pt x="37" y="44"/>
                    </a:cubicBezTo>
                    <a:cubicBezTo>
                      <a:pt x="37" y="44"/>
                      <a:pt x="37" y="45"/>
                      <a:pt x="37" y="44"/>
                    </a:cubicBezTo>
                    <a:cubicBezTo>
                      <a:pt x="37" y="44"/>
                      <a:pt x="39" y="44"/>
                      <a:pt x="39" y="44"/>
                    </a:cubicBezTo>
                    <a:cubicBezTo>
                      <a:pt x="39" y="44"/>
                      <a:pt x="39" y="44"/>
                      <a:pt x="40" y="44"/>
                    </a:cubicBezTo>
                    <a:cubicBezTo>
                      <a:pt x="40" y="44"/>
                      <a:pt x="40" y="44"/>
                      <a:pt x="40" y="44"/>
                    </a:cubicBezTo>
                    <a:cubicBezTo>
                      <a:pt x="40" y="44"/>
                      <a:pt x="40" y="44"/>
                      <a:pt x="40" y="44"/>
                    </a:cubicBezTo>
                    <a:cubicBezTo>
                      <a:pt x="40" y="44"/>
                      <a:pt x="40" y="44"/>
                      <a:pt x="40" y="44"/>
                    </a:cubicBezTo>
                    <a:cubicBezTo>
                      <a:pt x="40" y="44"/>
                      <a:pt x="40" y="44"/>
                      <a:pt x="39" y="44"/>
                    </a:cubicBezTo>
                    <a:cubicBezTo>
                      <a:pt x="39" y="44"/>
                      <a:pt x="39" y="44"/>
                      <a:pt x="39" y="44"/>
                    </a:cubicBezTo>
                    <a:cubicBezTo>
                      <a:pt x="39" y="44"/>
                      <a:pt x="40" y="44"/>
                      <a:pt x="40" y="44"/>
                    </a:cubicBezTo>
                    <a:cubicBezTo>
                      <a:pt x="40" y="44"/>
                      <a:pt x="40" y="44"/>
                      <a:pt x="40" y="44"/>
                    </a:cubicBezTo>
                    <a:cubicBezTo>
                      <a:pt x="40" y="44"/>
                      <a:pt x="40" y="44"/>
                      <a:pt x="40" y="44"/>
                    </a:cubicBezTo>
                    <a:cubicBezTo>
                      <a:pt x="40" y="44"/>
                      <a:pt x="40" y="44"/>
                      <a:pt x="40" y="44"/>
                    </a:cubicBezTo>
                    <a:cubicBezTo>
                      <a:pt x="40" y="44"/>
                      <a:pt x="40" y="44"/>
                      <a:pt x="40" y="44"/>
                    </a:cubicBezTo>
                    <a:cubicBezTo>
                      <a:pt x="40" y="44"/>
                      <a:pt x="40" y="44"/>
                      <a:pt x="40" y="44"/>
                    </a:cubicBezTo>
                    <a:cubicBezTo>
                      <a:pt x="40" y="44"/>
                      <a:pt x="40" y="44"/>
                      <a:pt x="40" y="44"/>
                    </a:cubicBezTo>
                    <a:cubicBezTo>
                      <a:pt x="41" y="44"/>
                      <a:pt x="41" y="44"/>
                      <a:pt x="41" y="44"/>
                    </a:cubicBezTo>
                    <a:cubicBezTo>
                      <a:pt x="41" y="44"/>
                      <a:pt x="43" y="44"/>
                      <a:pt x="42" y="44"/>
                    </a:cubicBezTo>
                    <a:cubicBezTo>
                      <a:pt x="44" y="44"/>
                      <a:pt x="45" y="45"/>
                      <a:pt x="47" y="45"/>
                    </a:cubicBezTo>
                    <a:cubicBezTo>
                      <a:pt x="47" y="45"/>
                      <a:pt x="47" y="45"/>
                      <a:pt x="47" y="45"/>
                    </a:cubicBezTo>
                    <a:cubicBezTo>
                      <a:pt x="48" y="45"/>
                      <a:pt x="50" y="45"/>
                      <a:pt x="51" y="45"/>
                    </a:cubicBezTo>
                    <a:cubicBezTo>
                      <a:pt x="51" y="45"/>
                      <a:pt x="51" y="45"/>
                      <a:pt x="51" y="45"/>
                    </a:cubicBezTo>
                    <a:cubicBezTo>
                      <a:pt x="51" y="45"/>
                      <a:pt x="51" y="45"/>
                      <a:pt x="51" y="45"/>
                    </a:cubicBezTo>
                    <a:cubicBezTo>
                      <a:pt x="50" y="45"/>
                      <a:pt x="50" y="45"/>
                      <a:pt x="50" y="45"/>
                    </a:cubicBezTo>
                    <a:cubicBezTo>
                      <a:pt x="50" y="45"/>
                      <a:pt x="50" y="45"/>
                      <a:pt x="50" y="45"/>
                    </a:cubicBezTo>
                    <a:cubicBezTo>
                      <a:pt x="50" y="45"/>
                      <a:pt x="50" y="45"/>
                      <a:pt x="50" y="45"/>
                    </a:cubicBezTo>
                    <a:cubicBezTo>
                      <a:pt x="51" y="45"/>
                      <a:pt x="51" y="45"/>
                      <a:pt x="51" y="45"/>
                    </a:cubicBezTo>
                    <a:cubicBezTo>
                      <a:pt x="51" y="45"/>
                      <a:pt x="51" y="45"/>
                      <a:pt x="51" y="45"/>
                    </a:cubicBezTo>
                    <a:cubicBezTo>
                      <a:pt x="52" y="45"/>
                      <a:pt x="53" y="45"/>
                      <a:pt x="53" y="46"/>
                    </a:cubicBezTo>
                    <a:cubicBezTo>
                      <a:pt x="53" y="46"/>
                      <a:pt x="54" y="45"/>
                      <a:pt x="54" y="45"/>
                    </a:cubicBezTo>
                    <a:cubicBezTo>
                      <a:pt x="56" y="45"/>
                      <a:pt x="57" y="45"/>
                      <a:pt x="59" y="46"/>
                    </a:cubicBezTo>
                    <a:cubicBezTo>
                      <a:pt x="59" y="46"/>
                      <a:pt x="59" y="46"/>
                      <a:pt x="59" y="46"/>
                    </a:cubicBezTo>
                    <a:cubicBezTo>
                      <a:pt x="59" y="46"/>
                      <a:pt x="59" y="46"/>
                      <a:pt x="59" y="46"/>
                    </a:cubicBezTo>
                    <a:cubicBezTo>
                      <a:pt x="59" y="46"/>
                      <a:pt x="60" y="46"/>
                      <a:pt x="61" y="47"/>
                    </a:cubicBezTo>
                    <a:cubicBezTo>
                      <a:pt x="61" y="47"/>
                      <a:pt x="61" y="47"/>
                      <a:pt x="61" y="47"/>
                    </a:cubicBezTo>
                    <a:cubicBezTo>
                      <a:pt x="61" y="47"/>
                      <a:pt x="61" y="47"/>
                      <a:pt x="61" y="47"/>
                    </a:cubicBezTo>
                    <a:cubicBezTo>
                      <a:pt x="61" y="47"/>
                      <a:pt x="61" y="47"/>
                      <a:pt x="61" y="47"/>
                    </a:cubicBezTo>
                    <a:cubicBezTo>
                      <a:pt x="61" y="47"/>
                      <a:pt x="61" y="47"/>
                      <a:pt x="61" y="47"/>
                    </a:cubicBezTo>
                    <a:cubicBezTo>
                      <a:pt x="61" y="47"/>
                      <a:pt x="61" y="47"/>
                      <a:pt x="61" y="47"/>
                    </a:cubicBezTo>
                    <a:cubicBezTo>
                      <a:pt x="61" y="47"/>
                      <a:pt x="61" y="47"/>
                      <a:pt x="61" y="47"/>
                    </a:cubicBezTo>
                    <a:cubicBezTo>
                      <a:pt x="61" y="47"/>
                      <a:pt x="61" y="47"/>
                      <a:pt x="61" y="47"/>
                    </a:cubicBezTo>
                    <a:cubicBezTo>
                      <a:pt x="61" y="47"/>
                      <a:pt x="61" y="47"/>
                      <a:pt x="61" y="47"/>
                    </a:cubicBezTo>
                    <a:cubicBezTo>
                      <a:pt x="60" y="47"/>
                      <a:pt x="60" y="47"/>
                      <a:pt x="59" y="47"/>
                    </a:cubicBezTo>
                    <a:cubicBezTo>
                      <a:pt x="59" y="47"/>
                      <a:pt x="59" y="47"/>
                      <a:pt x="59" y="47"/>
                    </a:cubicBezTo>
                    <a:cubicBezTo>
                      <a:pt x="59" y="47"/>
                      <a:pt x="58" y="47"/>
                      <a:pt x="58" y="47"/>
                    </a:cubicBezTo>
                    <a:cubicBezTo>
                      <a:pt x="58" y="47"/>
                      <a:pt x="58" y="47"/>
                      <a:pt x="58" y="47"/>
                    </a:cubicBezTo>
                    <a:cubicBezTo>
                      <a:pt x="58" y="47"/>
                      <a:pt x="58" y="47"/>
                      <a:pt x="58" y="47"/>
                    </a:cubicBezTo>
                    <a:cubicBezTo>
                      <a:pt x="58" y="47"/>
                      <a:pt x="58" y="47"/>
                      <a:pt x="58" y="47"/>
                    </a:cubicBezTo>
                    <a:cubicBezTo>
                      <a:pt x="58" y="47"/>
                      <a:pt x="59" y="47"/>
                      <a:pt x="59" y="47"/>
                    </a:cubicBezTo>
                    <a:cubicBezTo>
                      <a:pt x="59" y="47"/>
                      <a:pt x="59" y="47"/>
                      <a:pt x="59" y="47"/>
                    </a:cubicBezTo>
                    <a:cubicBezTo>
                      <a:pt x="59" y="47"/>
                      <a:pt x="59" y="47"/>
                      <a:pt x="59" y="47"/>
                    </a:cubicBezTo>
                    <a:cubicBezTo>
                      <a:pt x="59" y="48"/>
                      <a:pt x="59" y="48"/>
                      <a:pt x="59" y="48"/>
                    </a:cubicBezTo>
                    <a:cubicBezTo>
                      <a:pt x="60" y="48"/>
                      <a:pt x="60" y="47"/>
                      <a:pt x="60" y="48"/>
                    </a:cubicBezTo>
                    <a:cubicBezTo>
                      <a:pt x="60" y="48"/>
                      <a:pt x="60" y="48"/>
                      <a:pt x="60" y="48"/>
                    </a:cubicBezTo>
                    <a:cubicBezTo>
                      <a:pt x="60" y="48"/>
                      <a:pt x="62" y="48"/>
                      <a:pt x="61" y="48"/>
                    </a:cubicBezTo>
                    <a:cubicBezTo>
                      <a:pt x="62" y="47"/>
                      <a:pt x="63" y="48"/>
                      <a:pt x="63" y="48"/>
                    </a:cubicBezTo>
                    <a:cubicBezTo>
                      <a:pt x="63" y="48"/>
                      <a:pt x="63" y="48"/>
                      <a:pt x="63" y="48"/>
                    </a:cubicBezTo>
                    <a:cubicBezTo>
                      <a:pt x="63" y="48"/>
                      <a:pt x="63" y="48"/>
                      <a:pt x="63" y="48"/>
                    </a:cubicBezTo>
                    <a:cubicBezTo>
                      <a:pt x="63" y="48"/>
                      <a:pt x="63" y="48"/>
                      <a:pt x="63" y="48"/>
                    </a:cubicBezTo>
                    <a:cubicBezTo>
                      <a:pt x="62" y="48"/>
                      <a:pt x="62" y="48"/>
                      <a:pt x="62" y="48"/>
                    </a:cubicBezTo>
                    <a:cubicBezTo>
                      <a:pt x="62" y="48"/>
                      <a:pt x="62" y="48"/>
                      <a:pt x="62" y="48"/>
                    </a:cubicBezTo>
                    <a:cubicBezTo>
                      <a:pt x="62" y="48"/>
                      <a:pt x="62" y="48"/>
                      <a:pt x="62" y="48"/>
                    </a:cubicBezTo>
                    <a:cubicBezTo>
                      <a:pt x="62" y="48"/>
                      <a:pt x="62" y="48"/>
                      <a:pt x="62" y="48"/>
                    </a:cubicBezTo>
                    <a:cubicBezTo>
                      <a:pt x="62" y="48"/>
                      <a:pt x="62" y="48"/>
                      <a:pt x="63" y="48"/>
                    </a:cubicBezTo>
                    <a:cubicBezTo>
                      <a:pt x="63" y="48"/>
                      <a:pt x="63" y="48"/>
                      <a:pt x="63" y="48"/>
                    </a:cubicBezTo>
                    <a:cubicBezTo>
                      <a:pt x="63" y="48"/>
                      <a:pt x="63" y="48"/>
                      <a:pt x="63" y="48"/>
                    </a:cubicBezTo>
                    <a:cubicBezTo>
                      <a:pt x="64" y="49"/>
                      <a:pt x="66" y="48"/>
                      <a:pt x="67" y="48"/>
                    </a:cubicBezTo>
                    <a:cubicBezTo>
                      <a:pt x="68" y="49"/>
                      <a:pt x="68" y="49"/>
                      <a:pt x="69" y="49"/>
                    </a:cubicBezTo>
                    <a:cubicBezTo>
                      <a:pt x="69" y="49"/>
                      <a:pt x="69" y="49"/>
                      <a:pt x="70" y="49"/>
                    </a:cubicBezTo>
                    <a:cubicBezTo>
                      <a:pt x="71" y="49"/>
                      <a:pt x="72" y="49"/>
                      <a:pt x="73" y="49"/>
                    </a:cubicBezTo>
                    <a:cubicBezTo>
                      <a:pt x="73" y="49"/>
                      <a:pt x="73" y="49"/>
                      <a:pt x="73" y="49"/>
                    </a:cubicBezTo>
                    <a:cubicBezTo>
                      <a:pt x="73" y="49"/>
                      <a:pt x="73" y="49"/>
                      <a:pt x="73" y="50"/>
                    </a:cubicBezTo>
                    <a:cubicBezTo>
                      <a:pt x="72" y="50"/>
                      <a:pt x="70" y="49"/>
                      <a:pt x="70" y="50"/>
                    </a:cubicBezTo>
                    <a:cubicBezTo>
                      <a:pt x="70" y="49"/>
                      <a:pt x="69" y="49"/>
                      <a:pt x="68" y="50"/>
                    </a:cubicBezTo>
                    <a:cubicBezTo>
                      <a:pt x="68" y="49"/>
                      <a:pt x="67" y="49"/>
                      <a:pt x="66" y="49"/>
                    </a:cubicBezTo>
                    <a:cubicBezTo>
                      <a:pt x="66" y="49"/>
                      <a:pt x="66" y="49"/>
                      <a:pt x="66" y="49"/>
                    </a:cubicBezTo>
                    <a:cubicBezTo>
                      <a:pt x="65" y="49"/>
                      <a:pt x="65" y="49"/>
                      <a:pt x="65" y="49"/>
                    </a:cubicBezTo>
                    <a:cubicBezTo>
                      <a:pt x="65" y="49"/>
                      <a:pt x="65" y="49"/>
                      <a:pt x="65" y="49"/>
                    </a:cubicBezTo>
                    <a:cubicBezTo>
                      <a:pt x="64" y="49"/>
                      <a:pt x="64" y="49"/>
                      <a:pt x="64" y="49"/>
                    </a:cubicBezTo>
                    <a:cubicBezTo>
                      <a:pt x="64" y="49"/>
                      <a:pt x="63" y="49"/>
                      <a:pt x="62" y="49"/>
                    </a:cubicBezTo>
                    <a:cubicBezTo>
                      <a:pt x="62" y="49"/>
                      <a:pt x="62" y="49"/>
                      <a:pt x="62" y="49"/>
                    </a:cubicBezTo>
                    <a:cubicBezTo>
                      <a:pt x="62" y="49"/>
                      <a:pt x="62" y="49"/>
                      <a:pt x="62" y="49"/>
                    </a:cubicBezTo>
                    <a:cubicBezTo>
                      <a:pt x="62" y="49"/>
                      <a:pt x="62" y="49"/>
                      <a:pt x="62" y="49"/>
                    </a:cubicBezTo>
                    <a:cubicBezTo>
                      <a:pt x="62" y="49"/>
                      <a:pt x="62" y="49"/>
                      <a:pt x="62" y="49"/>
                    </a:cubicBezTo>
                    <a:cubicBezTo>
                      <a:pt x="62" y="49"/>
                      <a:pt x="62" y="49"/>
                      <a:pt x="62" y="49"/>
                    </a:cubicBezTo>
                    <a:cubicBezTo>
                      <a:pt x="62" y="49"/>
                      <a:pt x="62" y="49"/>
                      <a:pt x="62" y="49"/>
                    </a:cubicBezTo>
                    <a:cubicBezTo>
                      <a:pt x="62" y="49"/>
                      <a:pt x="62" y="49"/>
                      <a:pt x="62" y="49"/>
                    </a:cubicBezTo>
                    <a:cubicBezTo>
                      <a:pt x="62" y="48"/>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0" y="49"/>
                      <a:pt x="60" y="49"/>
                      <a:pt x="60" y="49"/>
                    </a:cubicBezTo>
                    <a:cubicBezTo>
                      <a:pt x="60" y="49"/>
                      <a:pt x="60" y="49"/>
                      <a:pt x="60" y="49"/>
                    </a:cubicBezTo>
                    <a:cubicBezTo>
                      <a:pt x="60" y="49"/>
                      <a:pt x="60" y="49"/>
                      <a:pt x="60" y="49"/>
                    </a:cubicBezTo>
                    <a:cubicBezTo>
                      <a:pt x="60" y="49"/>
                      <a:pt x="60" y="49"/>
                      <a:pt x="60" y="49"/>
                    </a:cubicBezTo>
                    <a:cubicBezTo>
                      <a:pt x="60" y="49"/>
                      <a:pt x="60" y="49"/>
                      <a:pt x="60" y="49"/>
                    </a:cubicBezTo>
                    <a:cubicBezTo>
                      <a:pt x="60" y="49"/>
                      <a:pt x="60" y="49"/>
                      <a:pt x="60" y="49"/>
                    </a:cubicBezTo>
                    <a:cubicBezTo>
                      <a:pt x="60" y="49"/>
                      <a:pt x="60" y="49"/>
                      <a:pt x="59" y="49"/>
                    </a:cubicBezTo>
                    <a:cubicBezTo>
                      <a:pt x="59" y="49"/>
                      <a:pt x="59" y="49"/>
                      <a:pt x="59" y="49"/>
                    </a:cubicBezTo>
                    <a:cubicBezTo>
                      <a:pt x="59" y="49"/>
                      <a:pt x="58" y="49"/>
                      <a:pt x="57" y="49"/>
                    </a:cubicBezTo>
                    <a:cubicBezTo>
                      <a:pt x="56" y="49"/>
                      <a:pt x="55" y="49"/>
                      <a:pt x="54" y="49"/>
                    </a:cubicBezTo>
                    <a:cubicBezTo>
                      <a:pt x="53" y="49"/>
                      <a:pt x="53" y="49"/>
                      <a:pt x="53" y="49"/>
                    </a:cubicBezTo>
                    <a:cubicBezTo>
                      <a:pt x="53" y="48"/>
                      <a:pt x="52" y="49"/>
                      <a:pt x="51" y="49"/>
                    </a:cubicBezTo>
                    <a:cubicBezTo>
                      <a:pt x="51" y="49"/>
                      <a:pt x="52" y="49"/>
                      <a:pt x="52" y="49"/>
                    </a:cubicBezTo>
                    <a:cubicBezTo>
                      <a:pt x="51" y="49"/>
                      <a:pt x="51" y="49"/>
                      <a:pt x="51" y="49"/>
                    </a:cubicBezTo>
                    <a:cubicBezTo>
                      <a:pt x="51" y="49"/>
                      <a:pt x="51" y="49"/>
                      <a:pt x="51" y="49"/>
                    </a:cubicBezTo>
                    <a:cubicBezTo>
                      <a:pt x="51" y="49"/>
                      <a:pt x="51" y="49"/>
                      <a:pt x="51" y="49"/>
                    </a:cubicBezTo>
                    <a:cubicBezTo>
                      <a:pt x="51" y="49"/>
                      <a:pt x="51" y="49"/>
                      <a:pt x="51" y="49"/>
                    </a:cubicBezTo>
                    <a:cubicBezTo>
                      <a:pt x="51" y="49"/>
                      <a:pt x="51" y="49"/>
                      <a:pt x="51" y="49"/>
                    </a:cubicBezTo>
                    <a:cubicBezTo>
                      <a:pt x="50" y="49"/>
                      <a:pt x="50" y="49"/>
                      <a:pt x="50" y="49"/>
                    </a:cubicBezTo>
                    <a:cubicBezTo>
                      <a:pt x="50" y="49"/>
                      <a:pt x="50" y="49"/>
                      <a:pt x="50" y="49"/>
                    </a:cubicBezTo>
                    <a:cubicBezTo>
                      <a:pt x="50" y="49"/>
                      <a:pt x="49" y="49"/>
                      <a:pt x="49" y="49"/>
                    </a:cubicBezTo>
                    <a:cubicBezTo>
                      <a:pt x="49" y="49"/>
                      <a:pt x="49" y="49"/>
                      <a:pt x="49" y="49"/>
                    </a:cubicBezTo>
                    <a:cubicBezTo>
                      <a:pt x="49" y="49"/>
                      <a:pt x="48" y="49"/>
                      <a:pt x="48" y="49"/>
                    </a:cubicBezTo>
                    <a:cubicBezTo>
                      <a:pt x="48" y="49"/>
                      <a:pt x="48" y="49"/>
                      <a:pt x="48" y="49"/>
                    </a:cubicBezTo>
                    <a:cubicBezTo>
                      <a:pt x="48" y="49"/>
                      <a:pt x="49" y="49"/>
                      <a:pt x="48" y="49"/>
                    </a:cubicBezTo>
                    <a:cubicBezTo>
                      <a:pt x="49" y="49"/>
                      <a:pt x="49" y="49"/>
                      <a:pt x="49" y="49"/>
                    </a:cubicBezTo>
                    <a:cubicBezTo>
                      <a:pt x="49" y="49"/>
                      <a:pt x="49" y="49"/>
                      <a:pt x="49" y="49"/>
                    </a:cubicBezTo>
                    <a:cubicBezTo>
                      <a:pt x="49" y="49"/>
                      <a:pt x="49" y="49"/>
                      <a:pt x="49" y="49"/>
                    </a:cubicBezTo>
                    <a:cubicBezTo>
                      <a:pt x="49" y="49"/>
                      <a:pt x="49" y="49"/>
                      <a:pt x="49" y="49"/>
                    </a:cubicBezTo>
                    <a:cubicBezTo>
                      <a:pt x="49" y="49"/>
                      <a:pt x="49" y="49"/>
                      <a:pt x="49" y="49"/>
                    </a:cubicBezTo>
                    <a:cubicBezTo>
                      <a:pt x="49" y="48"/>
                      <a:pt x="49" y="48"/>
                      <a:pt x="48" y="48"/>
                    </a:cubicBezTo>
                    <a:cubicBezTo>
                      <a:pt x="48" y="49"/>
                      <a:pt x="48" y="49"/>
                      <a:pt x="48" y="49"/>
                    </a:cubicBezTo>
                    <a:cubicBezTo>
                      <a:pt x="48" y="49"/>
                      <a:pt x="48" y="49"/>
                      <a:pt x="48" y="49"/>
                    </a:cubicBezTo>
                    <a:cubicBezTo>
                      <a:pt x="48" y="49"/>
                      <a:pt x="48" y="49"/>
                      <a:pt x="48" y="49"/>
                    </a:cubicBezTo>
                    <a:cubicBezTo>
                      <a:pt x="48" y="49"/>
                      <a:pt x="47" y="48"/>
                      <a:pt x="47" y="49"/>
                    </a:cubicBezTo>
                    <a:cubicBezTo>
                      <a:pt x="47" y="49"/>
                      <a:pt x="46" y="49"/>
                      <a:pt x="46" y="49"/>
                    </a:cubicBezTo>
                    <a:cubicBezTo>
                      <a:pt x="46" y="49"/>
                      <a:pt x="46" y="48"/>
                      <a:pt x="46" y="48"/>
                    </a:cubicBezTo>
                    <a:cubicBezTo>
                      <a:pt x="46" y="48"/>
                      <a:pt x="46" y="49"/>
                      <a:pt x="45" y="48"/>
                    </a:cubicBezTo>
                    <a:cubicBezTo>
                      <a:pt x="45" y="49"/>
                      <a:pt x="45" y="49"/>
                      <a:pt x="45" y="49"/>
                    </a:cubicBezTo>
                    <a:cubicBezTo>
                      <a:pt x="45" y="49"/>
                      <a:pt x="45" y="49"/>
                      <a:pt x="45" y="49"/>
                    </a:cubicBezTo>
                    <a:cubicBezTo>
                      <a:pt x="45" y="49"/>
                      <a:pt x="45" y="49"/>
                      <a:pt x="45" y="49"/>
                    </a:cubicBezTo>
                    <a:cubicBezTo>
                      <a:pt x="45" y="49"/>
                      <a:pt x="45" y="49"/>
                      <a:pt x="45" y="49"/>
                    </a:cubicBezTo>
                    <a:cubicBezTo>
                      <a:pt x="45" y="49"/>
                      <a:pt x="45" y="48"/>
                      <a:pt x="45" y="48"/>
                    </a:cubicBezTo>
                    <a:cubicBezTo>
                      <a:pt x="44" y="48"/>
                      <a:pt x="44" y="48"/>
                      <a:pt x="44" y="48"/>
                    </a:cubicBezTo>
                    <a:cubicBezTo>
                      <a:pt x="44" y="48"/>
                      <a:pt x="44" y="48"/>
                      <a:pt x="44" y="49"/>
                    </a:cubicBezTo>
                    <a:cubicBezTo>
                      <a:pt x="44" y="49"/>
                      <a:pt x="44" y="49"/>
                      <a:pt x="44" y="49"/>
                    </a:cubicBezTo>
                    <a:cubicBezTo>
                      <a:pt x="44" y="49"/>
                      <a:pt x="44" y="49"/>
                      <a:pt x="44" y="49"/>
                    </a:cubicBezTo>
                    <a:cubicBezTo>
                      <a:pt x="44" y="49"/>
                      <a:pt x="44" y="49"/>
                      <a:pt x="44" y="49"/>
                    </a:cubicBezTo>
                    <a:cubicBezTo>
                      <a:pt x="43" y="48"/>
                      <a:pt x="42" y="48"/>
                      <a:pt x="41" y="48"/>
                    </a:cubicBezTo>
                    <a:cubicBezTo>
                      <a:pt x="40" y="48"/>
                      <a:pt x="39" y="48"/>
                      <a:pt x="39" y="48"/>
                    </a:cubicBezTo>
                    <a:cubicBezTo>
                      <a:pt x="39" y="48"/>
                      <a:pt x="39" y="48"/>
                      <a:pt x="38" y="48"/>
                    </a:cubicBezTo>
                    <a:cubicBezTo>
                      <a:pt x="38" y="48"/>
                      <a:pt x="38" y="48"/>
                      <a:pt x="38" y="48"/>
                    </a:cubicBezTo>
                    <a:cubicBezTo>
                      <a:pt x="38" y="48"/>
                      <a:pt x="38" y="48"/>
                      <a:pt x="38" y="48"/>
                    </a:cubicBezTo>
                    <a:cubicBezTo>
                      <a:pt x="38" y="48"/>
                      <a:pt x="38" y="48"/>
                      <a:pt x="38" y="48"/>
                    </a:cubicBezTo>
                    <a:cubicBezTo>
                      <a:pt x="38" y="48"/>
                      <a:pt x="38" y="48"/>
                      <a:pt x="38" y="48"/>
                    </a:cubicBezTo>
                    <a:cubicBezTo>
                      <a:pt x="38" y="48"/>
                      <a:pt x="38" y="48"/>
                      <a:pt x="38" y="48"/>
                    </a:cubicBezTo>
                    <a:cubicBezTo>
                      <a:pt x="38" y="48"/>
                      <a:pt x="38" y="48"/>
                      <a:pt x="38" y="48"/>
                    </a:cubicBezTo>
                    <a:cubicBezTo>
                      <a:pt x="38" y="48"/>
                      <a:pt x="38" y="48"/>
                      <a:pt x="38" y="48"/>
                    </a:cubicBezTo>
                    <a:cubicBezTo>
                      <a:pt x="38" y="48"/>
                      <a:pt x="38" y="48"/>
                      <a:pt x="38" y="48"/>
                    </a:cubicBezTo>
                    <a:cubicBezTo>
                      <a:pt x="38" y="48"/>
                      <a:pt x="38" y="48"/>
                      <a:pt x="38" y="48"/>
                    </a:cubicBezTo>
                    <a:cubicBezTo>
                      <a:pt x="38" y="49"/>
                      <a:pt x="38" y="49"/>
                      <a:pt x="38" y="48"/>
                    </a:cubicBezTo>
                    <a:cubicBezTo>
                      <a:pt x="38" y="48"/>
                      <a:pt x="38" y="48"/>
                      <a:pt x="38" y="48"/>
                    </a:cubicBezTo>
                    <a:cubicBezTo>
                      <a:pt x="38" y="49"/>
                      <a:pt x="38" y="49"/>
                      <a:pt x="38" y="49"/>
                    </a:cubicBezTo>
                    <a:cubicBezTo>
                      <a:pt x="38" y="49"/>
                      <a:pt x="38" y="49"/>
                      <a:pt x="39" y="49"/>
                    </a:cubicBezTo>
                    <a:cubicBezTo>
                      <a:pt x="39" y="49"/>
                      <a:pt x="39" y="49"/>
                      <a:pt x="39" y="49"/>
                    </a:cubicBezTo>
                    <a:cubicBezTo>
                      <a:pt x="39" y="49"/>
                      <a:pt x="40" y="49"/>
                      <a:pt x="41" y="49"/>
                    </a:cubicBezTo>
                    <a:cubicBezTo>
                      <a:pt x="42" y="49"/>
                      <a:pt x="43" y="49"/>
                      <a:pt x="44" y="49"/>
                    </a:cubicBezTo>
                    <a:cubicBezTo>
                      <a:pt x="44" y="49"/>
                      <a:pt x="44" y="49"/>
                      <a:pt x="44" y="49"/>
                    </a:cubicBezTo>
                    <a:cubicBezTo>
                      <a:pt x="44" y="49"/>
                      <a:pt x="45" y="49"/>
                      <a:pt x="45" y="49"/>
                    </a:cubicBezTo>
                    <a:cubicBezTo>
                      <a:pt x="45" y="49"/>
                      <a:pt x="45" y="49"/>
                      <a:pt x="45" y="49"/>
                    </a:cubicBezTo>
                    <a:cubicBezTo>
                      <a:pt x="45" y="49"/>
                      <a:pt x="45" y="49"/>
                      <a:pt x="45" y="49"/>
                    </a:cubicBezTo>
                    <a:cubicBezTo>
                      <a:pt x="45" y="49"/>
                      <a:pt x="45" y="49"/>
                      <a:pt x="45" y="49"/>
                    </a:cubicBezTo>
                    <a:cubicBezTo>
                      <a:pt x="45" y="49"/>
                      <a:pt x="45" y="49"/>
                      <a:pt x="45" y="49"/>
                    </a:cubicBezTo>
                    <a:cubicBezTo>
                      <a:pt x="45" y="50"/>
                      <a:pt x="46" y="49"/>
                      <a:pt x="46" y="49"/>
                    </a:cubicBezTo>
                    <a:cubicBezTo>
                      <a:pt x="46" y="50"/>
                      <a:pt x="46" y="50"/>
                      <a:pt x="46" y="50"/>
                    </a:cubicBezTo>
                    <a:cubicBezTo>
                      <a:pt x="47" y="50"/>
                      <a:pt x="47" y="49"/>
                      <a:pt x="47" y="49"/>
                    </a:cubicBezTo>
                    <a:cubicBezTo>
                      <a:pt x="47" y="49"/>
                      <a:pt x="47" y="50"/>
                      <a:pt x="47" y="50"/>
                    </a:cubicBezTo>
                    <a:cubicBezTo>
                      <a:pt x="48" y="49"/>
                      <a:pt x="48" y="50"/>
                      <a:pt x="48" y="50"/>
                    </a:cubicBezTo>
                    <a:cubicBezTo>
                      <a:pt x="48" y="49"/>
                      <a:pt x="48" y="49"/>
                      <a:pt x="48" y="49"/>
                    </a:cubicBezTo>
                    <a:cubicBezTo>
                      <a:pt x="48" y="49"/>
                      <a:pt x="48" y="49"/>
                      <a:pt x="48" y="49"/>
                    </a:cubicBezTo>
                    <a:cubicBezTo>
                      <a:pt x="48" y="49"/>
                      <a:pt x="48" y="49"/>
                      <a:pt x="48" y="49"/>
                    </a:cubicBezTo>
                    <a:cubicBezTo>
                      <a:pt x="49" y="49"/>
                      <a:pt x="49" y="49"/>
                      <a:pt x="49" y="49"/>
                    </a:cubicBezTo>
                    <a:cubicBezTo>
                      <a:pt x="49" y="49"/>
                      <a:pt x="50" y="49"/>
                      <a:pt x="50" y="49"/>
                    </a:cubicBezTo>
                    <a:cubicBezTo>
                      <a:pt x="50" y="50"/>
                      <a:pt x="50" y="50"/>
                      <a:pt x="50" y="50"/>
                    </a:cubicBezTo>
                    <a:cubicBezTo>
                      <a:pt x="50" y="49"/>
                      <a:pt x="50" y="49"/>
                      <a:pt x="50" y="49"/>
                    </a:cubicBezTo>
                    <a:cubicBezTo>
                      <a:pt x="51" y="50"/>
                      <a:pt x="51" y="50"/>
                      <a:pt x="51" y="50"/>
                    </a:cubicBezTo>
                    <a:cubicBezTo>
                      <a:pt x="51" y="50"/>
                      <a:pt x="51" y="50"/>
                      <a:pt x="51" y="50"/>
                    </a:cubicBezTo>
                    <a:cubicBezTo>
                      <a:pt x="51" y="50"/>
                      <a:pt x="51" y="50"/>
                      <a:pt x="51" y="50"/>
                    </a:cubicBezTo>
                    <a:cubicBezTo>
                      <a:pt x="51" y="50"/>
                      <a:pt x="51" y="50"/>
                      <a:pt x="52" y="50"/>
                    </a:cubicBezTo>
                    <a:cubicBezTo>
                      <a:pt x="52" y="50"/>
                      <a:pt x="53" y="50"/>
                      <a:pt x="53" y="50"/>
                    </a:cubicBezTo>
                    <a:cubicBezTo>
                      <a:pt x="53" y="50"/>
                      <a:pt x="53" y="50"/>
                      <a:pt x="53" y="51"/>
                    </a:cubicBezTo>
                    <a:cubicBezTo>
                      <a:pt x="54" y="50"/>
                      <a:pt x="54" y="51"/>
                      <a:pt x="54" y="51"/>
                    </a:cubicBezTo>
                    <a:cubicBezTo>
                      <a:pt x="54" y="50"/>
                      <a:pt x="54" y="50"/>
                      <a:pt x="54" y="50"/>
                    </a:cubicBezTo>
                    <a:cubicBezTo>
                      <a:pt x="55" y="50"/>
                      <a:pt x="55" y="50"/>
                      <a:pt x="55" y="50"/>
                    </a:cubicBezTo>
                    <a:cubicBezTo>
                      <a:pt x="55" y="50"/>
                      <a:pt x="55" y="50"/>
                      <a:pt x="55" y="50"/>
                    </a:cubicBezTo>
                    <a:cubicBezTo>
                      <a:pt x="55" y="50"/>
                      <a:pt x="55" y="50"/>
                      <a:pt x="55" y="50"/>
                    </a:cubicBezTo>
                    <a:cubicBezTo>
                      <a:pt x="55" y="50"/>
                      <a:pt x="55" y="50"/>
                      <a:pt x="55" y="51"/>
                    </a:cubicBezTo>
                    <a:cubicBezTo>
                      <a:pt x="55" y="51"/>
                      <a:pt x="55" y="51"/>
                      <a:pt x="55" y="50"/>
                    </a:cubicBezTo>
                    <a:cubicBezTo>
                      <a:pt x="55" y="50"/>
                      <a:pt x="55" y="50"/>
                      <a:pt x="55" y="50"/>
                    </a:cubicBezTo>
                    <a:cubicBezTo>
                      <a:pt x="55" y="50"/>
                      <a:pt x="55" y="50"/>
                      <a:pt x="55" y="50"/>
                    </a:cubicBezTo>
                    <a:cubicBezTo>
                      <a:pt x="56" y="50"/>
                      <a:pt x="56" y="50"/>
                      <a:pt x="56" y="50"/>
                    </a:cubicBezTo>
                    <a:cubicBezTo>
                      <a:pt x="56" y="50"/>
                      <a:pt x="57" y="50"/>
                      <a:pt x="57" y="51"/>
                    </a:cubicBezTo>
                    <a:cubicBezTo>
                      <a:pt x="58" y="51"/>
                      <a:pt x="58" y="51"/>
                      <a:pt x="58" y="51"/>
                    </a:cubicBezTo>
                    <a:cubicBezTo>
                      <a:pt x="58" y="51"/>
                      <a:pt x="58" y="51"/>
                      <a:pt x="59" y="51"/>
                    </a:cubicBezTo>
                    <a:cubicBezTo>
                      <a:pt x="59" y="51"/>
                      <a:pt x="60" y="51"/>
                      <a:pt x="60" y="51"/>
                    </a:cubicBezTo>
                    <a:cubicBezTo>
                      <a:pt x="62" y="52"/>
                      <a:pt x="64" y="51"/>
                      <a:pt x="66" y="52"/>
                    </a:cubicBezTo>
                    <a:cubicBezTo>
                      <a:pt x="67" y="52"/>
                      <a:pt x="68" y="52"/>
                      <a:pt x="68" y="52"/>
                    </a:cubicBezTo>
                    <a:cubicBezTo>
                      <a:pt x="68" y="52"/>
                      <a:pt x="68" y="52"/>
                      <a:pt x="68" y="52"/>
                    </a:cubicBezTo>
                    <a:cubicBezTo>
                      <a:pt x="69" y="52"/>
                      <a:pt x="70" y="52"/>
                      <a:pt x="71" y="53"/>
                    </a:cubicBezTo>
                    <a:cubicBezTo>
                      <a:pt x="71" y="52"/>
                      <a:pt x="72" y="52"/>
                      <a:pt x="71" y="53"/>
                    </a:cubicBezTo>
                    <a:cubicBezTo>
                      <a:pt x="72" y="52"/>
                      <a:pt x="72" y="53"/>
                      <a:pt x="73" y="53"/>
                    </a:cubicBezTo>
                    <a:cubicBezTo>
                      <a:pt x="73" y="53"/>
                      <a:pt x="73" y="53"/>
                      <a:pt x="73" y="53"/>
                    </a:cubicBezTo>
                    <a:cubicBezTo>
                      <a:pt x="73" y="53"/>
                      <a:pt x="74" y="53"/>
                      <a:pt x="74" y="53"/>
                    </a:cubicBezTo>
                    <a:cubicBezTo>
                      <a:pt x="74" y="53"/>
                      <a:pt x="75" y="53"/>
                      <a:pt x="75" y="53"/>
                    </a:cubicBezTo>
                    <a:cubicBezTo>
                      <a:pt x="75" y="53"/>
                      <a:pt x="75" y="53"/>
                      <a:pt x="76" y="53"/>
                    </a:cubicBezTo>
                    <a:cubicBezTo>
                      <a:pt x="76" y="53"/>
                      <a:pt x="76" y="53"/>
                      <a:pt x="76" y="53"/>
                    </a:cubicBezTo>
                    <a:cubicBezTo>
                      <a:pt x="76" y="53"/>
                      <a:pt x="76" y="53"/>
                      <a:pt x="76" y="53"/>
                    </a:cubicBezTo>
                    <a:cubicBezTo>
                      <a:pt x="77" y="53"/>
                      <a:pt x="77" y="53"/>
                      <a:pt x="77" y="53"/>
                    </a:cubicBezTo>
                    <a:cubicBezTo>
                      <a:pt x="77" y="53"/>
                      <a:pt x="77" y="53"/>
                      <a:pt x="77" y="54"/>
                    </a:cubicBezTo>
                    <a:cubicBezTo>
                      <a:pt x="77" y="53"/>
                      <a:pt x="78" y="53"/>
                      <a:pt x="78" y="53"/>
                    </a:cubicBezTo>
                    <a:cubicBezTo>
                      <a:pt x="79" y="54"/>
                      <a:pt x="80" y="53"/>
                      <a:pt x="81" y="54"/>
                    </a:cubicBezTo>
                    <a:cubicBezTo>
                      <a:pt x="81" y="54"/>
                      <a:pt x="81" y="54"/>
                      <a:pt x="81" y="54"/>
                    </a:cubicBezTo>
                    <a:cubicBezTo>
                      <a:pt x="81" y="54"/>
                      <a:pt x="80" y="54"/>
                      <a:pt x="80" y="54"/>
                    </a:cubicBezTo>
                    <a:cubicBezTo>
                      <a:pt x="80" y="54"/>
                      <a:pt x="80" y="54"/>
                      <a:pt x="79" y="54"/>
                    </a:cubicBezTo>
                    <a:cubicBezTo>
                      <a:pt x="79" y="54"/>
                      <a:pt x="79" y="54"/>
                      <a:pt x="79" y="54"/>
                    </a:cubicBezTo>
                    <a:cubicBezTo>
                      <a:pt x="79" y="54"/>
                      <a:pt x="79" y="54"/>
                      <a:pt x="79" y="54"/>
                    </a:cubicBezTo>
                    <a:cubicBezTo>
                      <a:pt x="79" y="54"/>
                      <a:pt x="79" y="54"/>
                      <a:pt x="79" y="54"/>
                    </a:cubicBezTo>
                    <a:cubicBezTo>
                      <a:pt x="79" y="54"/>
                      <a:pt x="78" y="54"/>
                      <a:pt x="78" y="54"/>
                    </a:cubicBezTo>
                    <a:cubicBezTo>
                      <a:pt x="77" y="54"/>
                      <a:pt x="77" y="54"/>
                      <a:pt x="77" y="54"/>
                    </a:cubicBezTo>
                    <a:cubicBezTo>
                      <a:pt x="76" y="54"/>
                      <a:pt x="76" y="54"/>
                      <a:pt x="76" y="54"/>
                    </a:cubicBezTo>
                    <a:cubicBezTo>
                      <a:pt x="76" y="54"/>
                      <a:pt x="76" y="54"/>
                      <a:pt x="76" y="54"/>
                    </a:cubicBezTo>
                    <a:cubicBezTo>
                      <a:pt x="77" y="54"/>
                      <a:pt x="77" y="54"/>
                      <a:pt x="77" y="54"/>
                    </a:cubicBezTo>
                    <a:cubicBezTo>
                      <a:pt x="77" y="54"/>
                      <a:pt x="77" y="54"/>
                      <a:pt x="78" y="54"/>
                    </a:cubicBezTo>
                    <a:cubicBezTo>
                      <a:pt x="78" y="54"/>
                      <a:pt x="78" y="54"/>
                      <a:pt x="79" y="54"/>
                    </a:cubicBezTo>
                    <a:cubicBezTo>
                      <a:pt x="79" y="55"/>
                      <a:pt x="79" y="55"/>
                      <a:pt x="79" y="54"/>
                    </a:cubicBezTo>
                    <a:cubicBezTo>
                      <a:pt x="79" y="54"/>
                      <a:pt x="79" y="54"/>
                      <a:pt x="79" y="54"/>
                    </a:cubicBezTo>
                    <a:cubicBezTo>
                      <a:pt x="80" y="55"/>
                      <a:pt x="80" y="55"/>
                      <a:pt x="81" y="54"/>
                    </a:cubicBezTo>
                    <a:cubicBezTo>
                      <a:pt x="81" y="54"/>
                      <a:pt x="81" y="55"/>
                      <a:pt x="81" y="55"/>
                    </a:cubicBezTo>
                    <a:cubicBezTo>
                      <a:pt x="81" y="55"/>
                      <a:pt x="81" y="55"/>
                      <a:pt x="81" y="55"/>
                    </a:cubicBezTo>
                    <a:cubicBezTo>
                      <a:pt x="81" y="55"/>
                      <a:pt x="81" y="55"/>
                      <a:pt x="81" y="55"/>
                    </a:cubicBezTo>
                    <a:cubicBezTo>
                      <a:pt x="81" y="55"/>
                      <a:pt x="81" y="55"/>
                      <a:pt x="81" y="55"/>
                    </a:cubicBezTo>
                    <a:cubicBezTo>
                      <a:pt x="82" y="55"/>
                      <a:pt x="82" y="55"/>
                      <a:pt x="82" y="55"/>
                    </a:cubicBezTo>
                    <a:cubicBezTo>
                      <a:pt x="82" y="55"/>
                      <a:pt x="82" y="55"/>
                      <a:pt x="82" y="54"/>
                    </a:cubicBezTo>
                    <a:cubicBezTo>
                      <a:pt x="82" y="55"/>
                      <a:pt x="82" y="55"/>
                      <a:pt x="82" y="55"/>
                    </a:cubicBezTo>
                    <a:cubicBezTo>
                      <a:pt x="82" y="55"/>
                      <a:pt x="82" y="55"/>
                      <a:pt x="82" y="55"/>
                    </a:cubicBezTo>
                    <a:cubicBezTo>
                      <a:pt x="82" y="55"/>
                      <a:pt x="83" y="55"/>
                      <a:pt x="83" y="55"/>
                    </a:cubicBezTo>
                    <a:cubicBezTo>
                      <a:pt x="83" y="55"/>
                      <a:pt x="83" y="55"/>
                      <a:pt x="83" y="55"/>
                    </a:cubicBezTo>
                    <a:cubicBezTo>
                      <a:pt x="83" y="55"/>
                      <a:pt x="83" y="55"/>
                      <a:pt x="83" y="55"/>
                    </a:cubicBezTo>
                    <a:cubicBezTo>
                      <a:pt x="83" y="55"/>
                      <a:pt x="83" y="55"/>
                      <a:pt x="83" y="55"/>
                    </a:cubicBezTo>
                    <a:cubicBezTo>
                      <a:pt x="83" y="55"/>
                      <a:pt x="83"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6"/>
                      <a:pt x="82" y="56"/>
                    </a:cubicBezTo>
                    <a:cubicBezTo>
                      <a:pt x="82" y="56"/>
                      <a:pt x="82" y="56"/>
                      <a:pt x="82" y="56"/>
                    </a:cubicBezTo>
                    <a:cubicBezTo>
                      <a:pt x="82" y="55"/>
                      <a:pt x="82" y="55"/>
                      <a:pt x="82" y="55"/>
                    </a:cubicBezTo>
                    <a:cubicBezTo>
                      <a:pt x="82" y="55"/>
                      <a:pt x="81" y="56"/>
                      <a:pt x="81" y="55"/>
                    </a:cubicBezTo>
                    <a:cubicBezTo>
                      <a:pt x="81" y="56"/>
                      <a:pt x="80" y="56"/>
                      <a:pt x="80" y="56"/>
                    </a:cubicBezTo>
                    <a:cubicBezTo>
                      <a:pt x="80" y="55"/>
                      <a:pt x="80" y="55"/>
                      <a:pt x="79" y="55"/>
                    </a:cubicBezTo>
                    <a:cubicBezTo>
                      <a:pt x="80" y="55"/>
                      <a:pt x="79" y="56"/>
                      <a:pt x="79" y="56"/>
                    </a:cubicBezTo>
                    <a:cubicBezTo>
                      <a:pt x="79" y="56"/>
                      <a:pt x="79" y="55"/>
                      <a:pt x="79" y="56"/>
                    </a:cubicBezTo>
                    <a:cubicBezTo>
                      <a:pt x="79" y="56"/>
                      <a:pt x="79" y="56"/>
                      <a:pt x="79" y="56"/>
                    </a:cubicBezTo>
                    <a:cubicBezTo>
                      <a:pt x="79" y="56"/>
                      <a:pt x="78" y="56"/>
                      <a:pt x="78" y="56"/>
                    </a:cubicBezTo>
                    <a:cubicBezTo>
                      <a:pt x="78" y="56"/>
                      <a:pt x="78" y="56"/>
                      <a:pt x="78" y="56"/>
                    </a:cubicBezTo>
                    <a:cubicBezTo>
                      <a:pt x="78" y="55"/>
                      <a:pt x="77" y="55"/>
                      <a:pt x="77" y="55"/>
                    </a:cubicBezTo>
                    <a:cubicBezTo>
                      <a:pt x="76" y="55"/>
                      <a:pt x="76" y="55"/>
                      <a:pt x="75" y="55"/>
                    </a:cubicBezTo>
                    <a:cubicBezTo>
                      <a:pt x="75" y="55"/>
                      <a:pt x="75" y="55"/>
                      <a:pt x="75" y="55"/>
                    </a:cubicBezTo>
                    <a:cubicBezTo>
                      <a:pt x="75" y="55"/>
                      <a:pt x="75" y="55"/>
                      <a:pt x="75" y="55"/>
                    </a:cubicBezTo>
                    <a:cubicBezTo>
                      <a:pt x="75" y="55"/>
                      <a:pt x="75" y="55"/>
                      <a:pt x="75" y="55"/>
                    </a:cubicBezTo>
                    <a:cubicBezTo>
                      <a:pt x="75" y="55"/>
                      <a:pt x="75" y="55"/>
                      <a:pt x="75" y="54"/>
                    </a:cubicBezTo>
                    <a:cubicBezTo>
                      <a:pt x="75" y="54"/>
                      <a:pt x="75" y="54"/>
                      <a:pt x="75" y="54"/>
                    </a:cubicBezTo>
                    <a:cubicBezTo>
                      <a:pt x="75" y="54"/>
                      <a:pt x="75" y="54"/>
                      <a:pt x="75" y="54"/>
                    </a:cubicBezTo>
                    <a:cubicBezTo>
                      <a:pt x="75" y="54"/>
                      <a:pt x="75" y="54"/>
                      <a:pt x="75" y="54"/>
                    </a:cubicBezTo>
                    <a:cubicBezTo>
                      <a:pt x="75" y="54"/>
                      <a:pt x="75" y="54"/>
                      <a:pt x="76" y="54"/>
                    </a:cubicBezTo>
                    <a:cubicBezTo>
                      <a:pt x="76" y="54"/>
                      <a:pt x="76" y="54"/>
                      <a:pt x="76" y="54"/>
                    </a:cubicBezTo>
                    <a:cubicBezTo>
                      <a:pt x="76" y="54"/>
                      <a:pt x="77" y="54"/>
                      <a:pt x="77" y="54"/>
                    </a:cubicBezTo>
                    <a:cubicBezTo>
                      <a:pt x="76" y="54"/>
                      <a:pt x="76" y="53"/>
                      <a:pt x="76" y="54"/>
                    </a:cubicBezTo>
                    <a:cubicBezTo>
                      <a:pt x="76" y="54"/>
                      <a:pt x="76" y="54"/>
                      <a:pt x="76" y="54"/>
                    </a:cubicBezTo>
                    <a:cubicBezTo>
                      <a:pt x="76" y="54"/>
                      <a:pt x="76" y="54"/>
                      <a:pt x="76" y="54"/>
                    </a:cubicBezTo>
                    <a:cubicBezTo>
                      <a:pt x="76" y="54"/>
                      <a:pt x="76" y="54"/>
                      <a:pt x="76" y="54"/>
                    </a:cubicBezTo>
                    <a:cubicBezTo>
                      <a:pt x="76" y="54"/>
                      <a:pt x="76" y="54"/>
                      <a:pt x="76" y="54"/>
                    </a:cubicBezTo>
                    <a:cubicBezTo>
                      <a:pt x="75" y="54"/>
                      <a:pt x="75" y="54"/>
                      <a:pt x="75" y="54"/>
                    </a:cubicBezTo>
                    <a:cubicBezTo>
                      <a:pt x="75" y="54"/>
                      <a:pt x="75" y="54"/>
                      <a:pt x="75" y="54"/>
                    </a:cubicBezTo>
                    <a:cubicBezTo>
                      <a:pt x="75" y="54"/>
                      <a:pt x="75" y="54"/>
                      <a:pt x="75" y="54"/>
                    </a:cubicBezTo>
                    <a:cubicBezTo>
                      <a:pt x="75" y="54"/>
                      <a:pt x="75" y="54"/>
                      <a:pt x="75" y="53"/>
                    </a:cubicBezTo>
                    <a:cubicBezTo>
                      <a:pt x="75" y="53"/>
                      <a:pt x="74" y="53"/>
                      <a:pt x="74" y="53"/>
                    </a:cubicBezTo>
                    <a:cubicBezTo>
                      <a:pt x="74" y="54"/>
                      <a:pt x="74" y="54"/>
                      <a:pt x="74" y="54"/>
                    </a:cubicBezTo>
                    <a:cubicBezTo>
                      <a:pt x="74" y="54"/>
                      <a:pt x="74" y="54"/>
                      <a:pt x="74" y="54"/>
                    </a:cubicBezTo>
                    <a:cubicBezTo>
                      <a:pt x="74" y="54"/>
                      <a:pt x="74" y="54"/>
                      <a:pt x="74" y="54"/>
                    </a:cubicBezTo>
                    <a:cubicBezTo>
                      <a:pt x="74" y="54"/>
                      <a:pt x="74" y="54"/>
                      <a:pt x="74" y="54"/>
                    </a:cubicBezTo>
                    <a:cubicBezTo>
                      <a:pt x="74" y="54"/>
                      <a:pt x="74" y="54"/>
                      <a:pt x="74" y="54"/>
                    </a:cubicBezTo>
                    <a:cubicBezTo>
                      <a:pt x="75" y="54"/>
                      <a:pt x="75" y="54"/>
                      <a:pt x="75" y="54"/>
                    </a:cubicBezTo>
                    <a:cubicBezTo>
                      <a:pt x="75" y="54"/>
                      <a:pt x="75" y="54"/>
                      <a:pt x="75" y="54"/>
                    </a:cubicBezTo>
                    <a:cubicBezTo>
                      <a:pt x="75" y="54"/>
                      <a:pt x="75" y="54"/>
                      <a:pt x="75" y="54"/>
                    </a:cubicBezTo>
                    <a:cubicBezTo>
                      <a:pt x="75" y="54"/>
                      <a:pt x="75" y="54"/>
                      <a:pt x="74" y="54"/>
                    </a:cubicBezTo>
                    <a:cubicBezTo>
                      <a:pt x="74" y="54"/>
                      <a:pt x="74" y="54"/>
                      <a:pt x="74" y="54"/>
                    </a:cubicBezTo>
                    <a:cubicBezTo>
                      <a:pt x="74" y="54"/>
                      <a:pt x="74" y="54"/>
                      <a:pt x="74" y="54"/>
                    </a:cubicBezTo>
                    <a:cubicBezTo>
                      <a:pt x="75" y="54"/>
                      <a:pt x="75" y="54"/>
                      <a:pt x="75" y="54"/>
                    </a:cubicBezTo>
                    <a:cubicBezTo>
                      <a:pt x="75" y="54"/>
                      <a:pt x="75" y="54"/>
                      <a:pt x="75" y="54"/>
                    </a:cubicBezTo>
                    <a:cubicBezTo>
                      <a:pt x="75" y="54"/>
                      <a:pt x="75" y="54"/>
                      <a:pt x="75" y="54"/>
                    </a:cubicBezTo>
                    <a:cubicBezTo>
                      <a:pt x="75" y="54"/>
                      <a:pt x="75" y="54"/>
                      <a:pt x="75" y="54"/>
                    </a:cubicBezTo>
                    <a:cubicBezTo>
                      <a:pt x="75" y="54"/>
                      <a:pt x="74" y="54"/>
                      <a:pt x="74" y="55"/>
                    </a:cubicBezTo>
                    <a:cubicBezTo>
                      <a:pt x="74" y="55"/>
                      <a:pt x="74" y="55"/>
                      <a:pt x="74" y="55"/>
                    </a:cubicBezTo>
                    <a:cubicBezTo>
                      <a:pt x="74" y="55"/>
                      <a:pt x="74" y="55"/>
                      <a:pt x="74" y="55"/>
                    </a:cubicBezTo>
                    <a:cubicBezTo>
                      <a:pt x="74" y="55"/>
                      <a:pt x="74" y="55"/>
                      <a:pt x="74" y="55"/>
                    </a:cubicBezTo>
                    <a:cubicBezTo>
                      <a:pt x="74" y="55"/>
                      <a:pt x="74" y="54"/>
                      <a:pt x="74" y="54"/>
                    </a:cubicBezTo>
                    <a:cubicBezTo>
                      <a:pt x="74" y="55"/>
                      <a:pt x="73" y="54"/>
                      <a:pt x="73" y="54"/>
                    </a:cubicBezTo>
                    <a:cubicBezTo>
                      <a:pt x="73" y="54"/>
                      <a:pt x="73" y="54"/>
                      <a:pt x="73" y="54"/>
                    </a:cubicBezTo>
                    <a:cubicBezTo>
                      <a:pt x="73" y="55"/>
                      <a:pt x="73" y="55"/>
                      <a:pt x="73" y="55"/>
                    </a:cubicBezTo>
                    <a:cubicBezTo>
                      <a:pt x="73" y="54"/>
                      <a:pt x="73" y="54"/>
                      <a:pt x="73" y="54"/>
                    </a:cubicBezTo>
                    <a:cubicBezTo>
                      <a:pt x="73" y="55"/>
                      <a:pt x="73" y="55"/>
                      <a:pt x="72" y="55"/>
                    </a:cubicBezTo>
                    <a:cubicBezTo>
                      <a:pt x="72" y="55"/>
                      <a:pt x="72" y="55"/>
                      <a:pt x="72" y="54"/>
                    </a:cubicBezTo>
                    <a:cubicBezTo>
                      <a:pt x="72" y="54"/>
                      <a:pt x="72" y="54"/>
                      <a:pt x="72" y="54"/>
                    </a:cubicBezTo>
                    <a:cubicBezTo>
                      <a:pt x="73" y="54"/>
                      <a:pt x="73" y="54"/>
                      <a:pt x="73" y="54"/>
                    </a:cubicBezTo>
                    <a:cubicBezTo>
                      <a:pt x="72" y="54"/>
                      <a:pt x="72" y="54"/>
                      <a:pt x="72" y="54"/>
                    </a:cubicBezTo>
                    <a:cubicBezTo>
                      <a:pt x="72" y="54"/>
                      <a:pt x="72" y="54"/>
                      <a:pt x="72" y="54"/>
                    </a:cubicBezTo>
                    <a:cubicBezTo>
                      <a:pt x="72" y="54"/>
                      <a:pt x="72" y="54"/>
                      <a:pt x="72" y="54"/>
                    </a:cubicBezTo>
                    <a:cubicBezTo>
                      <a:pt x="72" y="54"/>
                      <a:pt x="73" y="54"/>
                      <a:pt x="73" y="54"/>
                    </a:cubicBezTo>
                    <a:cubicBezTo>
                      <a:pt x="73" y="54"/>
                      <a:pt x="73" y="54"/>
                      <a:pt x="73" y="54"/>
                    </a:cubicBezTo>
                    <a:cubicBezTo>
                      <a:pt x="73" y="54"/>
                      <a:pt x="73" y="54"/>
                      <a:pt x="73" y="54"/>
                    </a:cubicBezTo>
                    <a:cubicBezTo>
                      <a:pt x="73" y="54"/>
                      <a:pt x="73" y="54"/>
                      <a:pt x="73" y="54"/>
                    </a:cubicBezTo>
                    <a:cubicBezTo>
                      <a:pt x="73" y="54"/>
                      <a:pt x="73" y="54"/>
                      <a:pt x="73" y="54"/>
                    </a:cubicBezTo>
                    <a:cubicBezTo>
                      <a:pt x="73" y="54"/>
                      <a:pt x="73" y="54"/>
                      <a:pt x="73" y="54"/>
                    </a:cubicBezTo>
                    <a:cubicBezTo>
                      <a:pt x="73" y="54"/>
                      <a:pt x="73" y="54"/>
                      <a:pt x="73" y="54"/>
                    </a:cubicBezTo>
                    <a:cubicBezTo>
                      <a:pt x="73" y="54"/>
                      <a:pt x="73" y="54"/>
                      <a:pt x="73" y="53"/>
                    </a:cubicBezTo>
                    <a:cubicBezTo>
                      <a:pt x="73" y="53"/>
                      <a:pt x="73" y="53"/>
                      <a:pt x="72" y="53"/>
                    </a:cubicBezTo>
                    <a:cubicBezTo>
                      <a:pt x="72" y="53"/>
                      <a:pt x="72" y="53"/>
                      <a:pt x="72" y="53"/>
                    </a:cubicBezTo>
                    <a:cubicBezTo>
                      <a:pt x="72" y="53"/>
                      <a:pt x="72" y="53"/>
                      <a:pt x="71" y="53"/>
                    </a:cubicBezTo>
                    <a:cubicBezTo>
                      <a:pt x="71" y="53"/>
                      <a:pt x="71" y="53"/>
                      <a:pt x="71" y="53"/>
                    </a:cubicBezTo>
                    <a:cubicBezTo>
                      <a:pt x="71" y="53"/>
                      <a:pt x="71" y="53"/>
                      <a:pt x="71" y="53"/>
                    </a:cubicBezTo>
                    <a:cubicBezTo>
                      <a:pt x="71" y="53"/>
                      <a:pt x="71" y="53"/>
                      <a:pt x="71" y="53"/>
                    </a:cubicBezTo>
                    <a:cubicBezTo>
                      <a:pt x="71" y="53"/>
                      <a:pt x="70" y="53"/>
                      <a:pt x="70" y="53"/>
                    </a:cubicBezTo>
                    <a:cubicBezTo>
                      <a:pt x="70" y="53"/>
                      <a:pt x="70" y="53"/>
                      <a:pt x="70" y="53"/>
                    </a:cubicBezTo>
                    <a:cubicBezTo>
                      <a:pt x="70" y="53"/>
                      <a:pt x="70" y="53"/>
                      <a:pt x="70" y="53"/>
                    </a:cubicBezTo>
                    <a:cubicBezTo>
                      <a:pt x="70" y="53"/>
                      <a:pt x="69" y="53"/>
                      <a:pt x="69" y="53"/>
                    </a:cubicBezTo>
                    <a:cubicBezTo>
                      <a:pt x="69" y="53"/>
                      <a:pt x="69" y="53"/>
                      <a:pt x="69" y="53"/>
                    </a:cubicBezTo>
                    <a:cubicBezTo>
                      <a:pt x="69" y="53"/>
                      <a:pt x="69" y="53"/>
                      <a:pt x="69" y="53"/>
                    </a:cubicBezTo>
                    <a:cubicBezTo>
                      <a:pt x="69" y="53"/>
                      <a:pt x="69" y="53"/>
                      <a:pt x="69" y="53"/>
                    </a:cubicBezTo>
                    <a:cubicBezTo>
                      <a:pt x="68" y="53"/>
                      <a:pt x="69" y="54"/>
                      <a:pt x="69" y="53"/>
                    </a:cubicBezTo>
                    <a:cubicBezTo>
                      <a:pt x="69" y="53"/>
                      <a:pt x="69" y="53"/>
                      <a:pt x="69" y="53"/>
                    </a:cubicBezTo>
                    <a:cubicBezTo>
                      <a:pt x="69" y="53"/>
                      <a:pt x="69" y="53"/>
                      <a:pt x="70" y="53"/>
                    </a:cubicBezTo>
                    <a:cubicBezTo>
                      <a:pt x="70" y="53"/>
                      <a:pt x="70" y="53"/>
                      <a:pt x="70" y="53"/>
                    </a:cubicBezTo>
                    <a:cubicBezTo>
                      <a:pt x="69" y="54"/>
                      <a:pt x="68" y="53"/>
                      <a:pt x="68" y="54"/>
                    </a:cubicBezTo>
                    <a:cubicBezTo>
                      <a:pt x="68" y="54"/>
                      <a:pt x="68" y="54"/>
                      <a:pt x="68" y="54"/>
                    </a:cubicBezTo>
                    <a:cubicBezTo>
                      <a:pt x="68" y="54"/>
                      <a:pt x="67" y="54"/>
                      <a:pt x="67" y="54"/>
                    </a:cubicBezTo>
                    <a:cubicBezTo>
                      <a:pt x="67" y="54"/>
                      <a:pt x="67" y="54"/>
                      <a:pt x="67" y="54"/>
                    </a:cubicBezTo>
                    <a:cubicBezTo>
                      <a:pt x="67" y="54"/>
                      <a:pt x="67" y="54"/>
                      <a:pt x="67" y="54"/>
                    </a:cubicBezTo>
                    <a:cubicBezTo>
                      <a:pt x="67" y="54"/>
                      <a:pt x="67" y="54"/>
                      <a:pt x="67" y="54"/>
                    </a:cubicBezTo>
                    <a:cubicBezTo>
                      <a:pt x="67" y="54"/>
                      <a:pt x="67" y="54"/>
                      <a:pt x="67" y="54"/>
                    </a:cubicBezTo>
                    <a:cubicBezTo>
                      <a:pt x="67" y="54"/>
                      <a:pt x="67" y="54"/>
                      <a:pt x="67" y="54"/>
                    </a:cubicBezTo>
                    <a:cubicBezTo>
                      <a:pt x="67" y="54"/>
                      <a:pt x="66" y="54"/>
                      <a:pt x="66" y="54"/>
                    </a:cubicBezTo>
                    <a:cubicBezTo>
                      <a:pt x="66" y="54"/>
                      <a:pt x="66" y="54"/>
                      <a:pt x="66" y="54"/>
                    </a:cubicBezTo>
                    <a:cubicBezTo>
                      <a:pt x="66" y="54"/>
                      <a:pt x="66" y="54"/>
                      <a:pt x="66" y="54"/>
                    </a:cubicBezTo>
                    <a:cubicBezTo>
                      <a:pt x="66" y="54"/>
                      <a:pt x="66" y="54"/>
                      <a:pt x="66" y="54"/>
                    </a:cubicBezTo>
                    <a:cubicBezTo>
                      <a:pt x="66" y="54"/>
                      <a:pt x="66" y="54"/>
                      <a:pt x="66" y="54"/>
                    </a:cubicBezTo>
                    <a:cubicBezTo>
                      <a:pt x="66" y="54"/>
                      <a:pt x="66" y="54"/>
                      <a:pt x="66" y="54"/>
                    </a:cubicBezTo>
                    <a:cubicBezTo>
                      <a:pt x="66" y="54"/>
                      <a:pt x="66" y="54"/>
                      <a:pt x="66" y="54"/>
                    </a:cubicBezTo>
                    <a:cubicBezTo>
                      <a:pt x="66" y="54"/>
                      <a:pt x="66" y="54"/>
                      <a:pt x="66" y="54"/>
                    </a:cubicBezTo>
                    <a:cubicBezTo>
                      <a:pt x="65" y="54"/>
                      <a:pt x="65" y="54"/>
                      <a:pt x="65" y="54"/>
                    </a:cubicBezTo>
                    <a:cubicBezTo>
                      <a:pt x="64" y="54"/>
                      <a:pt x="62" y="53"/>
                      <a:pt x="60" y="54"/>
                    </a:cubicBezTo>
                    <a:cubicBezTo>
                      <a:pt x="60" y="54"/>
                      <a:pt x="60" y="54"/>
                      <a:pt x="60" y="54"/>
                    </a:cubicBezTo>
                    <a:cubicBezTo>
                      <a:pt x="60" y="54"/>
                      <a:pt x="59" y="54"/>
                      <a:pt x="59" y="54"/>
                    </a:cubicBezTo>
                    <a:cubicBezTo>
                      <a:pt x="59" y="54"/>
                      <a:pt x="59" y="54"/>
                      <a:pt x="59" y="54"/>
                    </a:cubicBezTo>
                    <a:cubicBezTo>
                      <a:pt x="59" y="54"/>
                      <a:pt x="59" y="54"/>
                      <a:pt x="59" y="54"/>
                    </a:cubicBezTo>
                    <a:cubicBezTo>
                      <a:pt x="59" y="54"/>
                      <a:pt x="59" y="54"/>
                      <a:pt x="59" y="54"/>
                    </a:cubicBezTo>
                    <a:cubicBezTo>
                      <a:pt x="59" y="54"/>
                      <a:pt x="59" y="54"/>
                      <a:pt x="59" y="54"/>
                    </a:cubicBezTo>
                    <a:cubicBezTo>
                      <a:pt x="59" y="54"/>
                      <a:pt x="59" y="54"/>
                      <a:pt x="59" y="54"/>
                    </a:cubicBezTo>
                    <a:cubicBezTo>
                      <a:pt x="59" y="54"/>
                      <a:pt x="60" y="54"/>
                      <a:pt x="60" y="54"/>
                    </a:cubicBezTo>
                    <a:cubicBezTo>
                      <a:pt x="60" y="54"/>
                      <a:pt x="60" y="54"/>
                      <a:pt x="60" y="54"/>
                    </a:cubicBezTo>
                    <a:cubicBezTo>
                      <a:pt x="61" y="54"/>
                      <a:pt x="61" y="54"/>
                      <a:pt x="61" y="54"/>
                    </a:cubicBezTo>
                    <a:cubicBezTo>
                      <a:pt x="61" y="54"/>
                      <a:pt x="62" y="54"/>
                      <a:pt x="62" y="54"/>
                    </a:cubicBezTo>
                    <a:cubicBezTo>
                      <a:pt x="62" y="54"/>
                      <a:pt x="63" y="55"/>
                      <a:pt x="63" y="54"/>
                    </a:cubicBezTo>
                    <a:cubicBezTo>
                      <a:pt x="63" y="55"/>
                      <a:pt x="63" y="55"/>
                      <a:pt x="63" y="54"/>
                    </a:cubicBezTo>
                    <a:cubicBezTo>
                      <a:pt x="64" y="55"/>
                      <a:pt x="64" y="55"/>
                      <a:pt x="64" y="55"/>
                    </a:cubicBezTo>
                    <a:cubicBezTo>
                      <a:pt x="64" y="55"/>
                      <a:pt x="65" y="54"/>
                      <a:pt x="65" y="55"/>
                    </a:cubicBezTo>
                    <a:cubicBezTo>
                      <a:pt x="65" y="55"/>
                      <a:pt x="65" y="55"/>
                      <a:pt x="65" y="55"/>
                    </a:cubicBezTo>
                    <a:cubicBezTo>
                      <a:pt x="65" y="55"/>
                      <a:pt x="65" y="55"/>
                      <a:pt x="65" y="56"/>
                    </a:cubicBezTo>
                    <a:cubicBezTo>
                      <a:pt x="65" y="56"/>
                      <a:pt x="65" y="56"/>
                      <a:pt x="65" y="56"/>
                    </a:cubicBezTo>
                    <a:cubicBezTo>
                      <a:pt x="65" y="56"/>
                      <a:pt x="65" y="56"/>
                      <a:pt x="65" y="56"/>
                    </a:cubicBezTo>
                    <a:cubicBezTo>
                      <a:pt x="65" y="56"/>
                      <a:pt x="65" y="56"/>
                      <a:pt x="65" y="56"/>
                    </a:cubicBezTo>
                    <a:cubicBezTo>
                      <a:pt x="65" y="56"/>
                      <a:pt x="65" y="56"/>
                      <a:pt x="65" y="56"/>
                    </a:cubicBezTo>
                    <a:cubicBezTo>
                      <a:pt x="65" y="56"/>
                      <a:pt x="65" y="56"/>
                      <a:pt x="65" y="56"/>
                    </a:cubicBezTo>
                    <a:cubicBezTo>
                      <a:pt x="65" y="56"/>
                      <a:pt x="65" y="56"/>
                      <a:pt x="65" y="56"/>
                    </a:cubicBezTo>
                    <a:cubicBezTo>
                      <a:pt x="64" y="56"/>
                      <a:pt x="64" y="56"/>
                      <a:pt x="64" y="56"/>
                    </a:cubicBezTo>
                    <a:cubicBezTo>
                      <a:pt x="64" y="56"/>
                      <a:pt x="64" y="56"/>
                      <a:pt x="64" y="56"/>
                    </a:cubicBezTo>
                    <a:cubicBezTo>
                      <a:pt x="64" y="56"/>
                      <a:pt x="64" y="56"/>
                      <a:pt x="64" y="56"/>
                    </a:cubicBezTo>
                    <a:cubicBezTo>
                      <a:pt x="65" y="57"/>
                      <a:pt x="65" y="57"/>
                      <a:pt x="65" y="57"/>
                    </a:cubicBezTo>
                    <a:cubicBezTo>
                      <a:pt x="65" y="57"/>
                      <a:pt x="65" y="57"/>
                      <a:pt x="65" y="57"/>
                    </a:cubicBezTo>
                    <a:cubicBezTo>
                      <a:pt x="65" y="57"/>
                      <a:pt x="65" y="57"/>
                      <a:pt x="66" y="57"/>
                    </a:cubicBezTo>
                    <a:cubicBezTo>
                      <a:pt x="66" y="57"/>
                      <a:pt x="66" y="57"/>
                      <a:pt x="66" y="57"/>
                    </a:cubicBezTo>
                    <a:cubicBezTo>
                      <a:pt x="66" y="57"/>
                      <a:pt x="66" y="57"/>
                      <a:pt x="66" y="57"/>
                    </a:cubicBezTo>
                    <a:cubicBezTo>
                      <a:pt x="66" y="57"/>
                      <a:pt x="66" y="57"/>
                      <a:pt x="66" y="57"/>
                    </a:cubicBezTo>
                    <a:cubicBezTo>
                      <a:pt x="66" y="57"/>
                      <a:pt x="66" y="57"/>
                      <a:pt x="66" y="57"/>
                    </a:cubicBezTo>
                    <a:cubicBezTo>
                      <a:pt x="66" y="57"/>
                      <a:pt x="66" y="57"/>
                      <a:pt x="67" y="57"/>
                    </a:cubicBezTo>
                    <a:cubicBezTo>
                      <a:pt x="67" y="57"/>
                      <a:pt x="67" y="57"/>
                      <a:pt x="67" y="57"/>
                    </a:cubicBezTo>
                    <a:cubicBezTo>
                      <a:pt x="67" y="57"/>
                      <a:pt x="67" y="57"/>
                      <a:pt x="67" y="57"/>
                    </a:cubicBezTo>
                    <a:cubicBezTo>
                      <a:pt x="67" y="57"/>
                      <a:pt x="67" y="57"/>
                      <a:pt x="67" y="57"/>
                    </a:cubicBezTo>
                    <a:cubicBezTo>
                      <a:pt x="67" y="57"/>
                      <a:pt x="68" y="57"/>
                      <a:pt x="68" y="57"/>
                    </a:cubicBezTo>
                    <a:cubicBezTo>
                      <a:pt x="68" y="57"/>
                      <a:pt x="68" y="57"/>
                      <a:pt x="68" y="57"/>
                    </a:cubicBezTo>
                    <a:cubicBezTo>
                      <a:pt x="68" y="58"/>
                      <a:pt x="68" y="58"/>
                      <a:pt x="68" y="58"/>
                    </a:cubicBezTo>
                    <a:cubicBezTo>
                      <a:pt x="68" y="58"/>
                      <a:pt x="68" y="58"/>
                      <a:pt x="68" y="58"/>
                    </a:cubicBezTo>
                    <a:cubicBezTo>
                      <a:pt x="68" y="58"/>
                      <a:pt x="68" y="58"/>
                      <a:pt x="68" y="58"/>
                    </a:cubicBezTo>
                    <a:cubicBezTo>
                      <a:pt x="68" y="58"/>
                      <a:pt x="68" y="58"/>
                      <a:pt x="68" y="58"/>
                    </a:cubicBezTo>
                    <a:cubicBezTo>
                      <a:pt x="69" y="58"/>
                      <a:pt x="69" y="58"/>
                      <a:pt x="69" y="58"/>
                    </a:cubicBezTo>
                    <a:cubicBezTo>
                      <a:pt x="69" y="58"/>
                      <a:pt x="69" y="58"/>
                      <a:pt x="69" y="58"/>
                    </a:cubicBezTo>
                    <a:cubicBezTo>
                      <a:pt x="69" y="58"/>
                      <a:pt x="69" y="58"/>
                      <a:pt x="69" y="58"/>
                    </a:cubicBezTo>
                    <a:cubicBezTo>
                      <a:pt x="69" y="58"/>
                      <a:pt x="69" y="58"/>
                      <a:pt x="69" y="58"/>
                    </a:cubicBezTo>
                    <a:cubicBezTo>
                      <a:pt x="69" y="58"/>
                      <a:pt x="69" y="58"/>
                      <a:pt x="69" y="58"/>
                    </a:cubicBezTo>
                    <a:cubicBezTo>
                      <a:pt x="69" y="57"/>
                      <a:pt x="69" y="57"/>
                      <a:pt x="69" y="57"/>
                    </a:cubicBezTo>
                    <a:cubicBezTo>
                      <a:pt x="69" y="57"/>
                      <a:pt x="69" y="57"/>
                      <a:pt x="69" y="57"/>
                    </a:cubicBezTo>
                    <a:cubicBezTo>
                      <a:pt x="69" y="57"/>
                      <a:pt x="69" y="57"/>
                      <a:pt x="69" y="57"/>
                    </a:cubicBezTo>
                    <a:cubicBezTo>
                      <a:pt x="69" y="57"/>
                      <a:pt x="69" y="57"/>
                      <a:pt x="69" y="57"/>
                    </a:cubicBezTo>
                    <a:cubicBezTo>
                      <a:pt x="69" y="57"/>
                      <a:pt x="69" y="57"/>
                      <a:pt x="69" y="57"/>
                    </a:cubicBezTo>
                    <a:cubicBezTo>
                      <a:pt x="70" y="57"/>
                      <a:pt x="71" y="57"/>
                      <a:pt x="72" y="57"/>
                    </a:cubicBezTo>
                    <a:cubicBezTo>
                      <a:pt x="72" y="57"/>
                      <a:pt x="72" y="57"/>
                      <a:pt x="72" y="58"/>
                    </a:cubicBezTo>
                    <a:cubicBezTo>
                      <a:pt x="72" y="58"/>
                      <a:pt x="72" y="58"/>
                      <a:pt x="72" y="58"/>
                    </a:cubicBezTo>
                    <a:cubicBezTo>
                      <a:pt x="72" y="58"/>
                      <a:pt x="72" y="58"/>
                      <a:pt x="72" y="58"/>
                    </a:cubicBezTo>
                    <a:cubicBezTo>
                      <a:pt x="72" y="58"/>
                      <a:pt x="72" y="58"/>
                      <a:pt x="72" y="58"/>
                    </a:cubicBezTo>
                    <a:cubicBezTo>
                      <a:pt x="72" y="58"/>
                      <a:pt x="72" y="58"/>
                      <a:pt x="72" y="58"/>
                    </a:cubicBezTo>
                    <a:cubicBezTo>
                      <a:pt x="72" y="58"/>
                      <a:pt x="73" y="58"/>
                      <a:pt x="73" y="58"/>
                    </a:cubicBezTo>
                    <a:cubicBezTo>
                      <a:pt x="73" y="58"/>
                      <a:pt x="73" y="58"/>
                      <a:pt x="72" y="58"/>
                    </a:cubicBezTo>
                    <a:cubicBezTo>
                      <a:pt x="72" y="58"/>
                      <a:pt x="72" y="58"/>
                      <a:pt x="72" y="58"/>
                    </a:cubicBezTo>
                    <a:cubicBezTo>
                      <a:pt x="72" y="58"/>
                      <a:pt x="73" y="58"/>
                      <a:pt x="73" y="57"/>
                    </a:cubicBezTo>
                    <a:cubicBezTo>
                      <a:pt x="73" y="57"/>
                      <a:pt x="73" y="57"/>
                      <a:pt x="73" y="57"/>
                    </a:cubicBezTo>
                    <a:cubicBezTo>
                      <a:pt x="73" y="57"/>
                      <a:pt x="73" y="57"/>
                      <a:pt x="74" y="57"/>
                    </a:cubicBezTo>
                    <a:cubicBezTo>
                      <a:pt x="74" y="57"/>
                      <a:pt x="74" y="58"/>
                      <a:pt x="74" y="58"/>
                    </a:cubicBezTo>
                    <a:cubicBezTo>
                      <a:pt x="74" y="58"/>
                      <a:pt x="74" y="58"/>
                      <a:pt x="74" y="58"/>
                    </a:cubicBezTo>
                    <a:cubicBezTo>
                      <a:pt x="74" y="58"/>
                      <a:pt x="74" y="58"/>
                      <a:pt x="74" y="58"/>
                    </a:cubicBezTo>
                    <a:cubicBezTo>
                      <a:pt x="74" y="58"/>
                      <a:pt x="74" y="58"/>
                      <a:pt x="74" y="58"/>
                    </a:cubicBezTo>
                    <a:cubicBezTo>
                      <a:pt x="74" y="58"/>
                      <a:pt x="74" y="58"/>
                      <a:pt x="74" y="58"/>
                    </a:cubicBezTo>
                    <a:cubicBezTo>
                      <a:pt x="73" y="58"/>
                      <a:pt x="73" y="58"/>
                      <a:pt x="73" y="58"/>
                    </a:cubicBezTo>
                    <a:cubicBezTo>
                      <a:pt x="73" y="58"/>
                      <a:pt x="73" y="58"/>
                      <a:pt x="73" y="58"/>
                    </a:cubicBezTo>
                    <a:cubicBezTo>
                      <a:pt x="73" y="58"/>
                      <a:pt x="73" y="58"/>
                      <a:pt x="73" y="58"/>
                    </a:cubicBezTo>
                    <a:cubicBezTo>
                      <a:pt x="73" y="58"/>
                      <a:pt x="73" y="59"/>
                      <a:pt x="73" y="59"/>
                    </a:cubicBezTo>
                    <a:cubicBezTo>
                      <a:pt x="73" y="59"/>
                      <a:pt x="73" y="59"/>
                      <a:pt x="73" y="59"/>
                    </a:cubicBezTo>
                    <a:cubicBezTo>
                      <a:pt x="73" y="58"/>
                      <a:pt x="72" y="58"/>
                      <a:pt x="72" y="59"/>
                    </a:cubicBezTo>
                    <a:cubicBezTo>
                      <a:pt x="72" y="59"/>
                      <a:pt x="72" y="59"/>
                      <a:pt x="72" y="59"/>
                    </a:cubicBezTo>
                    <a:cubicBezTo>
                      <a:pt x="72" y="59"/>
                      <a:pt x="72" y="59"/>
                      <a:pt x="72" y="59"/>
                    </a:cubicBezTo>
                    <a:cubicBezTo>
                      <a:pt x="72" y="59"/>
                      <a:pt x="72" y="59"/>
                      <a:pt x="73" y="59"/>
                    </a:cubicBezTo>
                    <a:cubicBezTo>
                      <a:pt x="73" y="59"/>
                      <a:pt x="73" y="59"/>
                      <a:pt x="73" y="59"/>
                    </a:cubicBezTo>
                    <a:cubicBezTo>
                      <a:pt x="73" y="59"/>
                      <a:pt x="73" y="59"/>
                      <a:pt x="73" y="59"/>
                    </a:cubicBezTo>
                    <a:cubicBezTo>
                      <a:pt x="72" y="59"/>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2" y="58"/>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1" y="59"/>
                      <a:pt x="71" y="59"/>
                      <a:pt x="71" y="59"/>
                    </a:cubicBezTo>
                    <a:cubicBezTo>
                      <a:pt x="71" y="59"/>
                      <a:pt x="71" y="59"/>
                      <a:pt x="70" y="59"/>
                    </a:cubicBezTo>
                    <a:cubicBezTo>
                      <a:pt x="70" y="58"/>
                      <a:pt x="70" y="59"/>
                      <a:pt x="70" y="58"/>
                    </a:cubicBezTo>
                    <a:cubicBezTo>
                      <a:pt x="70" y="58"/>
                      <a:pt x="70" y="58"/>
                      <a:pt x="70" y="58"/>
                    </a:cubicBezTo>
                    <a:cubicBezTo>
                      <a:pt x="70" y="58"/>
                      <a:pt x="70" y="58"/>
                      <a:pt x="70" y="58"/>
                    </a:cubicBezTo>
                    <a:cubicBezTo>
                      <a:pt x="70" y="58"/>
                      <a:pt x="70" y="58"/>
                      <a:pt x="70" y="58"/>
                    </a:cubicBezTo>
                    <a:cubicBezTo>
                      <a:pt x="70" y="58"/>
                      <a:pt x="70" y="58"/>
                      <a:pt x="70" y="58"/>
                    </a:cubicBezTo>
                    <a:cubicBezTo>
                      <a:pt x="71" y="58"/>
                      <a:pt x="71" y="58"/>
                      <a:pt x="71" y="58"/>
                    </a:cubicBezTo>
                    <a:cubicBezTo>
                      <a:pt x="71" y="58"/>
                      <a:pt x="71" y="58"/>
                      <a:pt x="71" y="58"/>
                    </a:cubicBezTo>
                    <a:cubicBezTo>
                      <a:pt x="71" y="58"/>
                      <a:pt x="71" y="58"/>
                      <a:pt x="71" y="58"/>
                    </a:cubicBezTo>
                    <a:cubicBezTo>
                      <a:pt x="71" y="58"/>
                      <a:pt x="71" y="58"/>
                      <a:pt x="71" y="58"/>
                    </a:cubicBezTo>
                    <a:cubicBezTo>
                      <a:pt x="70" y="57"/>
                      <a:pt x="70" y="57"/>
                      <a:pt x="70" y="58"/>
                    </a:cubicBezTo>
                    <a:cubicBezTo>
                      <a:pt x="70" y="58"/>
                      <a:pt x="70" y="58"/>
                      <a:pt x="70" y="58"/>
                    </a:cubicBezTo>
                    <a:cubicBezTo>
                      <a:pt x="70" y="58"/>
                      <a:pt x="70" y="58"/>
                      <a:pt x="70" y="58"/>
                    </a:cubicBezTo>
                    <a:cubicBezTo>
                      <a:pt x="70" y="58"/>
                      <a:pt x="70" y="58"/>
                      <a:pt x="70" y="58"/>
                    </a:cubicBezTo>
                    <a:cubicBezTo>
                      <a:pt x="69" y="58"/>
                      <a:pt x="69" y="59"/>
                      <a:pt x="70" y="59"/>
                    </a:cubicBezTo>
                    <a:cubicBezTo>
                      <a:pt x="69" y="59"/>
                      <a:pt x="69" y="59"/>
                      <a:pt x="68" y="59"/>
                    </a:cubicBezTo>
                    <a:cubicBezTo>
                      <a:pt x="68" y="59"/>
                      <a:pt x="68" y="59"/>
                      <a:pt x="68" y="59"/>
                    </a:cubicBezTo>
                    <a:cubicBezTo>
                      <a:pt x="68" y="59"/>
                      <a:pt x="68" y="59"/>
                      <a:pt x="68" y="58"/>
                    </a:cubicBezTo>
                    <a:cubicBezTo>
                      <a:pt x="68" y="59"/>
                      <a:pt x="68" y="59"/>
                      <a:pt x="67" y="59"/>
                    </a:cubicBezTo>
                    <a:cubicBezTo>
                      <a:pt x="67" y="59"/>
                      <a:pt x="67" y="58"/>
                      <a:pt x="67" y="58"/>
                    </a:cubicBezTo>
                    <a:cubicBezTo>
                      <a:pt x="67" y="58"/>
                      <a:pt x="67" y="58"/>
                      <a:pt x="67" y="58"/>
                    </a:cubicBezTo>
                    <a:cubicBezTo>
                      <a:pt x="67" y="58"/>
                      <a:pt x="67" y="58"/>
                      <a:pt x="67" y="58"/>
                    </a:cubicBezTo>
                    <a:cubicBezTo>
                      <a:pt x="67" y="58"/>
                      <a:pt x="68" y="58"/>
                      <a:pt x="67" y="58"/>
                    </a:cubicBezTo>
                    <a:cubicBezTo>
                      <a:pt x="67" y="58"/>
                      <a:pt x="67" y="58"/>
                      <a:pt x="67" y="58"/>
                    </a:cubicBezTo>
                    <a:cubicBezTo>
                      <a:pt x="67" y="58"/>
                      <a:pt x="67" y="58"/>
                      <a:pt x="67" y="58"/>
                    </a:cubicBezTo>
                    <a:cubicBezTo>
                      <a:pt x="67" y="58"/>
                      <a:pt x="66" y="58"/>
                      <a:pt x="66" y="58"/>
                    </a:cubicBezTo>
                    <a:cubicBezTo>
                      <a:pt x="66" y="58"/>
                      <a:pt x="66" y="58"/>
                      <a:pt x="66" y="58"/>
                    </a:cubicBezTo>
                    <a:cubicBezTo>
                      <a:pt x="66" y="58"/>
                      <a:pt x="66" y="58"/>
                      <a:pt x="66" y="58"/>
                    </a:cubicBezTo>
                    <a:cubicBezTo>
                      <a:pt x="66" y="58"/>
                      <a:pt x="66" y="58"/>
                      <a:pt x="66" y="58"/>
                    </a:cubicBezTo>
                    <a:cubicBezTo>
                      <a:pt x="66" y="58"/>
                      <a:pt x="66" y="58"/>
                      <a:pt x="66" y="58"/>
                    </a:cubicBezTo>
                    <a:cubicBezTo>
                      <a:pt x="66" y="58"/>
                      <a:pt x="67" y="58"/>
                      <a:pt x="67" y="58"/>
                    </a:cubicBezTo>
                    <a:cubicBezTo>
                      <a:pt x="67" y="58"/>
                      <a:pt x="67" y="59"/>
                      <a:pt x="67" y="58"/>
                    </a:cubicBezTo>
                    <a:cubicBezTo>
                      <a:pt x="67" y="58"/>
                      <a:pt x="67" y="58"/>
                      <a:pt x="67" y="58"/>
                    </a:cubicBezTo>
                    <a:cubicBezTo>
                      <a:pt x="67" y="58"/>
                      <a:pt x="67" y="58"/>
                      <a:pt x="67" y="58"/>
                    </a:cubicBezTo>
                    <a:cubicBezTo>
                      <a:pt x="67" y="58"/>
                      <a:pt x="67" y="59"/>
                      <a:pt x="67" y="59"/>
                    </a:cubicBezTo>
                    <a:cubicBezTo>
                      <a:pt x="67" y="59"/>
                      <a:pt x="67" y="59"/>
                      <a:pt x="67" y="59"/>
                    </a:cubicBezTo>
                    <a:cubicBezTo>
                      <a:pt x="67" y="59"/>
                      <a:pt x="67" y="59"/>
                      <a:pt x="67" y="59"/>
                    </a:cubicBezTo>
                    <a:cubicBezTo>
                      <a:pt x="67" y="59"/>
                      <a:pt x="66" y="58"/>
                      <a:pt x="66" y="59"/>
                    </a:cubicBezTo>
                    <a:cubicBezTo>
                      <a:pt x="66" y="59"/>
                      <a:pt x="66" y="59"/>
                      <a:pt x="66" y="59"/>
                    </a:cubicBezTo>
                    <a:cubicBezTo>
                      <a:pt x="66" y="58"/>
                      <a:pt x="66" y="58"/>
                      <a:pt x="66" y="59"/>
                    </a:cubicBezTo>
                    <a:cubicBezTo>
                      <a:pt x="66" y="59"/>
                      <a:pt x="66" y="59"/>
                      <a:pt x="66" y="59"/>
                    </a:cubicBezTo>
                    <a:cubicBezTo>
                      <a:pt x="65" y="59"/>
                      <a:pt x="65" y="59"/>
                      <a:pt x="65" y="59"/>
                    </a:cubicBezTo>
                    <a:cubicBezTo>
                      <a:pt x="65" y="59"/>
                      <a:pt x="65" y="59"/>
                      <a:pt x="66" y="59"/>
                    </a:cubicBezTo>
                    <a:cubicBezTo>
                      <a:pt x="66" y="59"/>
                      <a:pt x="65" y="59"/>
                      <a:pt x="65" y="59"/>
                    </a:cubicBezTo>
                    <a:cubicBezTo>
                      <a:pt x="65" y="60"/>
                      <a:pt x="66" y="59"/>
                      <a:pt x="66" y="60"/>
                    </a:cubicBezTo>
                    <a:cubicBezTo>
                      <a:pt x="66" y="60"/>
                      <a:pt x="66" y="60"/>
                      <a:pt x="66" y="60"/>
                    </a:cubicBezTo>
                    <a:cubicBezTo>
                      <a:pt x="66" y="59"/>
                      <a:pt x="66" y="59"/>
                      <a:pt x="66" y="59"/>
                    </a:cubicBezTo>
                    <a:cubicBezTo>
                      <a:pt x="66" y="59"/>
                      <a:pt x="66" y="60"/>
                      <a:pt x="66" y="60"/>
                    </a:cubicBezTo>
                    <a:cubicBezTo>
                      <a:pt x="66" y="60"/>
                      <a:pt x="66" y="60"/>
                      <a:pt x="66" y="60"/>
                    </a:cubicBezTo>
                    <a:cubicBezTo>
                      <a:pt x="66" y="60"/>
                      <a:pt x="66" y="60"/>
                      <a:pt x="66" y="60"/>
                    </a:cubicBezTo>
                    <a:cubicBezTo>
                      <a:pt x="66" y="59"/>
                      <a:pt x="66" y="59"/>
                      <a:pt x="66" y="59"/>
                    </a:cubicBezTo>
                    <a:cubicBezTo>
                      <a:pt x="66" y="59"/>
                      <a:pt x="67" y="59"/>
                      <a:pt x="67" y="59"/>
                    </a:cubicBezTo>
                    <a:cubicBezTo>
                      <a:pt x="67" y="60"/>
                      <a:pt x="68" y="59"/>
                      <a:pt x="69" y="60"/>
                    </a:cubicBezTo>
                    <a:cubicBezTo>
                      <a:pt x="68" y="60"/>
                      <a:pt x="69" y="60"/>
                      <a:pt x="69" y="60"/>
                    </a:cubicBezTo>
                    <a:cubicBezTo>
                      <a:pt x="69" y="60"/>
                      <a:pt x="69" y="60"/>
                      <a:pt x="69" y="60"/>
                    </a:cubicBezTo>
                    <a:cubicBezTo>
                      <a:pt x="69" y="60"/>
                      <a:pt x="70" y="60"/>
                      <a:pt x="69" y="59"/>
                    </a:cubicBezTo>
                    <a:cubicBezTo>
                      <a:pt x="70" y="59"/>
                      <a:pt x="69" y="60"/>
                      <a:pt x="70" y="60"/>
                    </a:cubicBezTo>
                    <a:cubicBezTo>
                      <a:pt x="70" y="60"/>
                      <a:pt x="70" y="60"/>
                      <a:pt x="70" y="60"/>
                    </a:cubicBezTo>
                    <a:cubicBezTo>
                      <a:pt x="70" y="60"/>
                      <a:pt x="70" y="60"/>
                      <a:pt x="70" y="60"/>
                    </a:cubicBezTo>
                    <a:cubicBezTo>
                      <a:pt x="70" y="60"/>
                      <a:pt x="70" y="60"/>
                      <a:pt x="70" y="60"/>
                    </a:cubicBezTo>
                    <a:cubicBezTo>
                      <a:pt x="70" y="60"/>
                      <a:pt x="70" y="60"/>
                      <a:pt x="70" y="60"/>
                    </a:cubicBezTo>
                    <a:cubicBezTo>
                      <a:pt x="70" y="60"/>
                      <a:pt x="70" y="60"/>
                      <a:pt x="70" y="60"/>
                    </a:cubicBezTo>
                    <a:cubicBezTo>
                      <a:pt x="71" y="60"/>
                      <a:pt x="71" y="60"/>
                      <a:pt x="71" y="60"/>
                    </a:cubicBezTo>
                    <a:cubicBezTo>
                      <a:pt x="71" y="60"/>
                      <a:pt x="71" y="60"/>
                      <a:pt x="71" y="59"/>
                    </a:cubicBezTo>
                    <a:cubicBezTo>
                      <a:pt x="71" y="59"/>
                      <a:pt x="71" y="59"/>
                      <a:pt x="71" y="59"/>
                    </a:cubicBezTo>
                    <a:cubicBezTo>
                      <a:pt x="72" y="59"/>
                      <a:pt x="72" y="59"/>
                      <a:pt x="72" y="59"/>
                    </a:cubicBezTo>
                    <a:cubicBezTo>
                      <a:pt x="72" y="59"/>
                      <a:pt x="72" y="59"/>
                      <a:pt x="72" y="59"/>
                    </a:cubicBezTo>
                    <a:cubicBezTo>
                      <a:pt x="72" y="60"/>
                      <a:pt x="72" y="60"/>
                      <a:pt x="72" y="60"/>
                    </a:cubicBezTo>
                    <a:cubicBezTo>
                      <a:pt x="72" y="60"/>
                      <a:pt x="72" y="60"/>
                      <a:pt x="72" y="60"/>
                    </a:cubicBezTo>
                    <a:cubicBezTo>
                      <a:pt x="72" y="60"/>
                      <a:pt x="72" y="60"/>
                      <a:pt x="72" y="60"/>
                    </a:cubicBezTo>
                    <a:cubicBezTo>
                      <a:pt x="72" y="60"/>
                      <a:pt x="72" y="60"/>
                      <a:pt x="72" y="60"/>
                    </a:cubicBezTo>
                    <a:cubicBezTo>
                      <a:pt x="72" y="60"/>
                      <a:pt x="72" y="60"/>
                      <a:pt x="72" y="60"/>
                    </a:cubicBezTo>
                    <a:cubicBezTo>
                      <a:pt x="72" y="60"/>
                      <a:pt x="72" y="60"/>
                      <a:pt x="72" y="60"/>
                    </a:cubicBezTo>
                    <a:cubicBezTo>
                      <a:pt x="72" y="60"/>
                      <a:pt x="72" y="60"/>
                      <a:pt x="72" y="60"/>
                    </a:cubicBezTo>
                    <a:cubicBezTo>
                      <a:pt x="72" y="60"/>
                      <a:pt x="72" y="60"/>
                      <a:pt x="72" y="60"/>
                    </a:cubicBezTo>
                    <a:cubicBezTo>
                      <a:pt x="72" y="60"/>
                      <a:pt x="72" y="60"/>
                      <a:pt x="72" y="60"/>
                    </a:cubicBezTo>
                    <a:cubicBezTo>
                      <a:pt x="73" y="60"/>
                      <a:pt x="73" y="59"/>
                      <a:pt x="73" y="60"/>
                    </a:cubicBezTo>
                    <a:cubicBezTo>
                      <a:pt x="73" y="60"/>
                      <a:pt x="73" y="60"/>
                      <a:pt x="73" y="60"/>
                    </a:cubicBezTo>
                    <a:cubicBezTo>
                      <a:pt x="73" y="60"/>
                      <a:pt x="73" y="60"/>
                      <a:pt x="73" y="60"/>
                    </a:cubicBezTo>
                    <a:cubicBezTo>
                      <a:pt x="73" y="60"/>
                      <a:pt x="73" y="60"/>
                      <a:pt x="73" y="60"/>
                    </a:cubicBezTo>
                    <a:cubicBezTo>
                      <a:pt x="73" y="60"/>
                      <a:pt x="73" y="60"/>
                      <a:pt x="73" y="60"/>
                    </a:cubicBezTo>
                    <a:cubicBezTo>
                      <a:pt x="73" y="60"/>
                      <a:pt x="73" y="60"/>
                      <a:pt x="73" y="60"/>
                    </a:cubicBezTo>
                    <a:cubicBezTo>
                      <a:pt x="73" y="60"/>
                      <a:pt x="73" y="60"/>
                      <a:pt x="73" y="60"/>
                    </a:cubicBezTo>
                    <a:cubicBezTo>
                      <a:pt x="73" y="60"/>
                      <a:pt x="73" y="60"/>
                      <a:pt x="73" y="60"/>
                    </a:cubicBezTo>
                    <a:cubicBezTo>
                      <a:pt x="74" y="60"/>
                      <a:pt x="74" y="60"/>
                      <a:pt x="74" y="60"/>
                    </a:cubicBezTo>
                    <a:cubicBezTo>
                      <a:pt x="74" y="60"/>
                      <a:pt x="74" y="60"/>
                      <a:pt x="74" y="60"/>
                    </a:cubicBezTo>
                    <a:cubicBezTo>
                      <a:pt x="74" y="60"/>
                      <a:pt x="74" y="60"/>
                      <a:pt x="73" y="60"/>
                    </a:cubicBezTo>
                    <a:cubicBezTo>
                      <a:pt x="73" y="60"/>
                      <a:pt x="73" y="60"/>
                      <a:pt x="73" y="60"/>
                    </a:cubicBezTo>
                    <a:cubicBezTo>
                      <a:pt x="73" y="60"/>
                      <a:pt x="74" y="60"/>
                      <a:pt x="74" y="59"/>
                    </a:cubicBezTo>
                    <a:cubicBezTo>
                      <a:pt x="74" y="59"/>
                      <a:pt x="74" y="60"/>
                      <a:pt x="74" y="59"/>
                    </a:cubicBezTo>
                    <a:cubicBezTo>
                      <a:pt x="74" y="59"/>
                      <a:pt x="74" y="59"/>
                      <a:pt x="74" y="59"/>
                    </a:cubicBezTo>
                    <a:cubicBezTo>
                      <a:pt x="74" y="59"/>
                      <a:pt x="74" y="59"/>
                      <a:pt x="74" y="59"/>
                    </a:cubicBezTo>
                    <a:cubicBezTo>
                      <a:pt x="74" y="59"/>
                      <a:pt x="74" y="59"/>
                      <a:pt x="74" y="59"/>
                    </a:cubicBezTo>
                    <a:cubicBezTo>
                      <a:pt x="74" y="60"/>
                      <a:pt x="74" y="60"/>
                      <a:pt x="74" y="60"/>
                    </a:cubicBezTo>
                    <a:cubicBezTo>
                      <a:pt x="74" y="60"/>
                      <a:pt x="74" y="60"/>
                      <a:pt x="74"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1"/>
                    </a:cubicBezTo>
                    <a:cubicBezTo>
                      <a:pt x="76" y="61"/>
                      <a:pt x="76" y="61"/>
                      <a:pt x="76" y="61"/>
                    </a:cubicBezTo>
                    <a:cubicBezTo>
                      <a:pt x="76" y="61"/>
                      <a:pt x="76" y="61"/>
                      <a:pt x="76" y="61"/>
                    </a:cubicBezTo>
                    <a:cubicBezTo>
                      <a:pt x="76" y="61"/>
                      <a:pt x="76" y="61"/>
                      <a:pt x="76" y="61"/>
                    </a:cubicBezTo>
                    <a:cubicBezTo>
                      <a:pt x="76" y="61"/>
                      <a:pt x="76" y="61"/>
                      <a:pt x="76" y="61"/>
                    </a:cubicBezTo>
                    <a:cubicBezTo>
                      <a:pt x="76" y="61"/>
                      <a:pt x="76" y="61"/>
                      <a:pt x="76" y="61"/>
                    </a:cubicBezTo>
                    <a:cubicBezTo>
                      <a:pt x="76" y="61"/>
                      <a:pt x="76" y="61"/>
                      <a:pt x="76" y="61"/>
                    </a:cubicBezTo>
                    <a:cubicBezTo>
                      <a:pt x="77" y="61"/>
                      <a:pt x="77" y="61"/>
                      <a:pt x="77" y="61"/>
                    </a:cubicBezTo>
                    <a:cubicBezTo>
                      <a:pt x="77" y="61"/>
                      <a:pt x="77" y="61"/>
                      <a:pt x="77" y="61"/>
                    </a:cubicBezTo>
                    <a:cubicBezTo>
                      <a:pt x="77" y="61"/>
                      <a:pt x="78" y="62"/>
                      <a:pt x="78" y="61"/>
                    </a:cubicBezTo>
                    <a:cubicBezTo>
                      <a:pt x="78" y="61"/>
                      <a:pt x="78" y="61"/>
                      <a:pt x="79" y="61"/>
                    </a:cubicBezTo>
                    <a:cubicBezTo>
                      <a:pt x="79" y="61"/>
                      <a:pt x="79" y="61"/>
                      <a:pt x="79" y="61"/>
                    </a:cubicBezTo>
                    <a:cubicBezTo>
                      <a:pt x="79" y="62"/>
                      <a:pt x="79" y="61"/>
                      <a:pt x="79" y="62"/>
                    </a:cubicBezTo>
                    <a:cubicBezTo>
                      <a:pt x="79" y="62"/>
                      <a:pt x="79" y="62"/>
                      <a:pt x="79" y="62"/>
                    </a:cubicBezTo>
                    <a:cubicBezTo>
                      <a:pt x="79" y="62"/>
                      <a:pt x="79" y="62"/>
                      <a:pt x="79" y="62"/>
                    </a:cubicBezTo>
                    <a:cubicBezTo>
                      <a:pt x="79" y="62"/>
                      <a:pt x="79" y="62"/>
                      <a:pt x="79" y="62"/>
                    </a:cubicBezTo>
                    <a:cubicBezTo>
                      <a:pt x="79" y="62"/>
                      <a:pt x="79" y="62"/>
                      <a:pt x="79" y="62"/>
                    </a:cubicBezTo>
                    <a:cubicBezTo>
                      <a:pt x="79" y="62"/>
                      <a:pt x="79" y="62"/>
                      <a:pt x="79" y="62"/>
                    </a:cubicBezTo>
                    <a:cubicBezTo>
                      <a:pt x="79" y="62"/>
                      <a:pt x="79" y="62"/>
                      <a:pt x="79" y="62"/>
                    </a:cubicBezTo>
                    <a:cubicBezTo>
                      <a:pt x="79" y="62"/>
                      <a:pt x="79" y="62"/>
                      <a:pt x="78" y="62"/>
                    </a:cubicBezTo>
                    <a:cubicBezTo>
                      <a:pt x="78" y="62"/>
                      <a:pt x="78" y="62"/>
                      <a:pt x="78" y="62"/>
                    </a:cubicBezTo>
                    <a:cubicBezTo>
                      <a:pt x="78" y="62"/>
                      <a:pt x="78" y="62"/>
                      <a:pt x="78" y="62"/>
                    </a:cubicBezTo>
                    <a:cubicBezTo>
                      <a:pt x="78" y="62"/>
                      <a:pt x="79" y="62"/>
                      <a:pt x="79" y="63"/>
                    </a:cubicBezTo>
                    <a:cubicBezTo>
                      <a:pt x="78" y="63"/>
                      <a:pt x="79" y="63"/>
                      <a:pt x="79" y="63"/>
                    </a:cubicBezTo>
                    <a:cubicBezTo>
                      <a:pt x="80" y="62"/>
                      <a:pt x="80" y="63"/>
                      <a:pt x="81" y="63"/>
                    </a:cubicBezTo>
                    <a:cubicBezTo>
                      <a:pt x="81" y="63"/>
                      <a:pt x="81" y="63"/>
                      <a:pt x="81" y="63"/>
                    </a:cubicBezTo>
                    <a:cubicBezTo>
                      <a:pt x="81" y="63"/>
                      <a:pt x="81" y="63"/>
                      <a:pt x="81" y="63"/>
                    </a:cubicBezTo>
                    <a:cubicBezTo>
                      <a:pt x="81" y="63"/>
                      <a:pt x="81" y="63"/>
                      <a:pt x="81" y="63"/>
                    </a:cubicBezTo>
                    <a:cubicBezTo>
                      <a:pt x="81" y="63"/>
                      <a:pt x="81" y="63"/>
                      <a:pt x="81" y="63"/>
                    </a:cubicBezTo>
                    <a:cubicBezTo>
                      <a:pt x="81" y="63"/>
                      <a:pt x="81" y="63"/>
                      <a:pt x="81" y="64"/>
                    </a:cubicBezTo>
                    <a:cubicBezTo>
                      <a:pt x="81" y="64"/>
                      <a:pt x="81" y="64"/>
                      <a:pt x="81" y="64"/>
                    </a:cubicBezTo>
                    <a:cubicBezTo>
                      <a:pt x="81" y="63"/>
                      <a:pt x="81" y="63"/>
                      <a:pt x="81" y="63"/>
                    </a:cubicBezTo>
                    <a:cubicBezTo>
                      <a:pt x="81" y="63"/>
                      <a:pt x="81" y="63"/>
                      <a:pt x="81" y="63"/>
                    </a:cubicBezTo>
                    <a:cubicBezTo>
                      <a:pt x="81" y="63"/>
                      <a:pt x="80" y="63"/>
                      <a:pt x="80" y="63"/>
                    </a:cubicBezTo>
                    <a:cubicBezTo>
                      <a:pt x="80" y="63"/>
                      <a:pt x="80" y="63"/>
                      <a:pt x="80" y="63"/>
                    </a:cubicBezTo>
                    <a:cubicBezTo>
                      <a:pt x="80" y="63"/>
                      <a:pt x="80" y="63"/>
                      <a:pt x="79" y="63"/>
                    </a:cubicBezTo>
                    <a:cubicBezTo>
                      <a:pt x="79" y="63"/>
                      <a:pt x="79" y="63"/>
                      <a:pt x="79" y="63"/>
                    </a:cubicBezTo>
                    <a:cubicBezTo>
                      <a:pt x="79" y="63"/>
                      <a:pt x="79" y="63"/>
                      <a:pt x="79" y="63"/>
                    </a:cubicBezTo>
                    <a:cubicBezTo>
                      <a:pt x="79" y="63"/>
                      <a:pt x="79" y="63"/>
                      <a:pt x="79" y="63"/>
                    </a:cubicBezTo>
                    <a:cubicBezTo>
                      <a:pt x="79" y="63"/>
                      <a:pt x="79" y="63"/>
                      <a:pt x="79" y="63"/>
                    </a:cubicBezTo>
                    <a:cubicBezTo>
                      <a:pt x="79" y="63"/>
                      <a:pt x="78" y="63"/>
                      <a:pt x="78" y="63"/>
                    </a:cubicBezTo>
                    <a:cubicBezTo>
                      <a:pt x="79" y="63"/>
                      <a:pt x="79" y="64"/>
                      <a:pt x="79" y="63"/>
                    </a:cubicBezTo>
                    <a:cubicBezTo>
                      <a:pt x="79" y="63"/>
                      <a:pt x="79" y="63"/>
                      <a:pt x="79" y="63"/>
                    </a:cubicBezTo>
                    <a:cubicBezTo>
                      <a:pt x="79" y="64"/>
                      <a:pt x="79" y="64"/>
                      <a:pt x="79" y="64"/>
                    </a:cubicBezTo>
                    <a:cubicBezTo>
                      <a:pt x="79" y="64"/>
                      <a:pt x="79" y="64"/>
                      <a:pt x="79" y="64"/>
                    </a:cubicBezTo>
                    <a:cubicBezTo>
                      <a:pt x="79" y="64"/>
                      <a:pt x="79" y="64"/>
                      <a:pt x="79" y="64"/>
                    </a:cubicBezTo>
                    <a:cubicBezTo>
                      <a:pt x="79" y="64"/>
                      <a:pt x="79" y="64"/>
                      <a:pt x="79" y="64"/>
                    </a:cubicBezTo>
                    <a:cubicBezTo>
                      <a:pt x="79" y="64"/>
                      <a:pt x="79" y="64"/>
                      <a:pt x="79" y="64"/>
                    </a:cubicBezTo>
                    <a:cubicBezTo>
                      <a:pt x="79" y="64"/>
                      <a:pt x="78" y="64"/>
                      <a:pt x="78" y="64"/>
                    </a:cubicBezTo>
                    <a:cubicBezTo>
                      <a:pt x="78" y="64"/>
                      <a:pt x="78" y="64"/>
                      <a:pt x="78" y="64"/>
                    </a:cubicBezTo>
                    <a:cubicBezTo>
                      <a:pt x="78" y="63"/>
                      <a:pt x="78" y="63"/>
                      <a:pt x="78" y="63"/>
                    </a:cubicBezTo>
                    <a:cubicBezTo>
                      <a:pt x="78" y="63"/>
                      <a:pt x="78" y="63"/>
                      <a:pt x="78" y="64"/>
                    </a:cubicBezTo>
                    <a:cubicBezTo>
                      <a:pt x="78" y="64"/>
                      <a:pt x="78" y="64"/>
                      <a:pt x="78" y="64"/>
                    </a:cubicBezTo>
                    <a:cubicBezTo>
                      <a:pt x="78" y="64"/>
                      <a:pt x="78" y="64"/>
                      <a:pt x="78" y="64"/>
                    </a:cubicBezTo>
                    <a:cubicBezTo>
                      <a:pt x="77" y="64"/>
                      <a:pt x="77" y="64"/>
                      <a:pt x="77" y="64"/>
                    </a:cubicBezTo>
                    <a:cubicBezTo>
                      <a:pt x="77" y="63"/>
                      <a:pt x="77" y="64"/>
                      <a:pt x="77" y="63"/>
                    </a:cubicBezTo>
                    <a:cubicBezTo>
                      <a:pt x="77" y="63"/>
                      <a:pt x="76" y="63"/>
                      <a:pt x="76" y="63"/>
                    </a:cubicBezTo>
                    <a:cubicBezTo>
                      <a:pt x="76" y="63"/>
                      <a:pt x="76" y="63"/>
                      <a:pt x="76" y="63"/>
                    </a:cubicBezTo>
                    <a:cubicBezTo>
                      <a:pt x="76" y="63"/>
                      <a:pt x="76" y="63"/>
                      <a:pt x="75" y="63"/>
                    </a:cubicBezTo>
                    <a:cubicBezTo>
                      <a:pt x="75" y="63"/>
                      <a:pt x="75" y="63"/>
                      <a:pt x="75" y="63"/>
                    </a:cubicBezTo>
                    <a:cubicBezTo>
                      <a:pt x="75" y="63"/>
                      <a:pt x="74" y="63"/>
                      <a:pt x="75" y="63"/>
                    </a:cubicBezTo>
                    <a:cubicBezTo>
                      <a:pt x="74" y="63"/>
                      <a:pt x="74" y="63"/>
                      <a:pt x="73" y="63"/>
                    </a:cubicBezTo>
                    <a:cubicBezTo>
                      <a:pt x="73" y="63"/>
                      <a:pt x="74" y="63"/>
                      <a:pt x="73" y="63"/>
                    </a:cubicBezTo>
                    <a:cubicBezTo>
                      <a:pt x="73" y="63"/>
                      <a:pt x="73" y="63"/>
                      <a:pt x="73" y="63"/>
                    </a:cubicBezTo>
                    <a:cubicBezTo>
                      <a:pt x="73" y="63"/>
                      <a:pt x="73" y="63"/>
                      <a:pt x="73" y="63"/>
                    </a:cubicBezTo>
                    <a:cubicBezTo>
                      <a:pt x="73" y="63"/>
                      <a:pt x="73" y="63"/>
                      <a:pt x="73" y="63"/>
                    </a:cubicBezTo>
                    <a:cubicBezTo>
                      <a:pt x="73" y="63"/>
                      <a:pt x="73" y="63"/>
                      <a:pt x="73" y="63"/>
                    </a:cubicBezTo>
                    <a:cubicBezTo>
                      <a:pt x="73" y="63"/>
                      <a:pt x="72" y="63"/>
                      <a:pt x="72" y="63"/>
                    </a:cubicBezTo>
                    <a:cubicBezTo>
                      <a:pt x="72" y="63"/>
                      <a:pt x="72" y="63"/>
                      <a:pt x="72" y="63"/>
                    </a:cubicBezTo>
                    <a:cubicBezTo>
                      <a:pt x="72" y="63"/>
                      <a:pt x="72" y="63"/>
                      <a:pt x="71" y="63"/>
                    </a:cubicBezTo>
                    <a:cubicBezTo>
                      <a:pt x="71" y="63"/>
                      <a:pt x="71" y="63"/>
                      <a:pt x="71" y="63"/>
                    </a:cubicBezTo>
                    <a:cubicBezTo>
                      <a:pt x="71" y="63"/>
                      <a:pt x="71" y="63"/>
                      <a:pt x="71" y="63"/>
                    </a:cubicBezTo>
                    <a:cubicBezTo>
                      <a:pt x="70" y="63"/>
                      <a:pt x="70" y="63"/>
                      <a:pt x="70" y="63"/>
                    </a:cubicBezTo>
                    <a:cubicBezTo>
                      <a:pt x="71" y="63"/>
                      <a:pt x="71" y="63"/>
                      <a:pt x="71" y="63"/>
                    </a:cubicBezTo>
                    <a:cubicBezTo>
                      <a:pt x="71" y="63"/>
                      <a:pt x="70" y="63"/>
                      <a:pt x="70" y="63"/>
                    </a:cubicBezTo>
                    <a:cubicBezTo>
                      <a:pt x="70" y="63"/>
                      <a:pt x="70" y="63"/>
                      <a:pt x="70" y="63"/>
                    </a:cubicBezTo>
                    <a:cubicBezTo>
                      <a:pt x="70" y="63"/>
                      <a:pt x="70" y="63"/>
                      <a:pt x="70" y="63"/>
                    </a:cubicBezTo>
                    <a:cubicBezTo>
                      <a:pt x="70" y="63"/>
                      <a:pt x="70" y="63"/>
                      <a:pt x="70" y="63"/>
                    </a:cubicBezTo>
                    <a:cubicBezTo>
                      <a:pt x="70" y="63"/>
                      <a:pt x="70" y="63"/>
                      <a:pt x="70" y="63"/>
                    </a:cubicBezTo>
                    <a:cubicBezTo>
                      <a:pt x="71" y="63"/>
                      <a:pt x="71" y="63"/>
                      <a:pt x="71" y="63"/>
                    </a:cubicBezTo>
                    <a:cubicBezTo>
                      <a:pt x="71" y="63"/>
                      <a:pt x="71" y="63"/>
                      <a:pt x="71" y="63"/>
                    </a:cubicBezTo>
                    <a:cubicBezTo>
                      <a:pt x="71" y="63"/>
                      <a:pt x="72" y="63"/>
                      <a:pt x="72" y="64"/>
                    </a:cubicBezTo>
                    <a:cubicBezTo>
                      <a:pt x="72" y="64"/>
                      <a:pt x="73" y="64"/>
                      <a:pt x="73" y="63"/>
                    </a:cubicBezTo>
                    <a:cubicBezTo>
                      <a:pt x="73" y="63"/>
                      <a:pt x="73" y="63"/>
                      <a:pt x="73" y="63"/>
                    </a:cubicBezTo>
                    <a:cubicBezTo>
                      <a:pt x="73" y="63"/>
                      <a:pt x="73" y="63"/>
                      <a:pt x="73" y="63"/>
                    </a:cubicBezTo>
                    <a:cubicBezTo>
                      <a:pt x="73" y="63"/>
                      <a:pt x="72" y="64"/>
                      <a:pt x="73" y="64"/>
                    </a:cubicBezTo>
                    <a:cubicBezTo>
                      <a:pt x="73" y="64"/>
                      <a:pt x="74" y="64"/>
                      <a:pt x="73" y="64"/>
                    </a:cubicBezTo>
                    <a:cubicBezTo>
                      <a:pt x="74" y="64"/>
                      <a:pt x="74" y="65"/>
                      <a:pt x="75" y="65"/>
                    </a:cubicBezTo>
                    <a:cubicBezTo>
                      <a:pt x="75" y="65"/>
                      <a:pt x="75" y="65"/>
                      <a:pt x="75" y="65"/>
                    </a:cubicBezTo>
                    <a:cubicBezTo>
                      <a:pt x="75" y="65"/>
                      <a:pt x="75" y="65"/>
                      <a:pt x="76" y="65"/>
                    </a:cubicBezTo>
                    <a:cubicBezTo>
                      <a:pt x="76" y="65"/>
                      <a:pt x="76" y="65"/>
                      <a:pt x="76" y="65"/>
                    </a:cubicBezTo>
                    <a:cubicBezTo>
                      <a:pt x="76" y="65"/>
                      <a:pt x="76" y="65"/>
                      <a:pt x="76" y="65"/>
                    </a:cubicBezTo>
                    <a:cubicBezTo>
                      <a:pt x="76" y="65"/>
                      <a:pt x="76" y="65"/>
                      <a:pt x="76" y="65"/>
                    </a:cubicBezTo>
                    <a:cubicBezTo>
                      <a:pt x="76" y="65"/>
                      <a:pt x="76" y="65"/>
                      <a:pt x="76" y="65"/>
                    </a:cubicBezTo>
                    <a:cubicBezTo>
                      <a:pt x="76" y="65"/>
                      <a:pt x="76" y="65"/>
                      <a:pt x="76" y="65"/>
                    </a:cubicBezTo>
                    <a:cubicBezTo>
                      <a:pt x="76" y="65"/>
                      <a:pt x="76" y="65"/>
                      <a:pt x="76" y="65"/>
                    </a:cubicBezTo>
                    <a:cubicBezTo>
                      <a:pt x="76" y="65"/>
                      <a:pt x="76" y="65"/>
                      <a:pt x="75" y="65"/>
                    </a:cubicBezTo>
                    <a:cubicBezTo>
                      <a:pt x="74" y="65"/>
                      <a:pt x="74" y="64"/>
                      <a:pt x="73" y="65"/>
                    </a:cubicBezTo>
                    <a:cubicBezTo>
                      <a:pt x="73" y="64"/>
                      <a:pt x="72" y="65"/>
                      <a:pt x="72" y="64"/>
                    </a:cubicBezTo>
                    <a:cubicBezTo>
                      <a:pt x="72" y="64"/>
                      <a:pt x="72" y="64"/>
                      <a:pt x="72" y="64"/>
                    </a:cubicBezTo>
                    <a:cubicBezTo>
                      <a:pt x="72" y="64"/>
                      <a:pt x="71" y="64"/>
                      <a:pt x="71" y="64"/>
                    </a:cubicBezTo>
                    <a:cubicBezTo>
                      <a:pt x="71" y="64"/>
                      <a:pt x="71" y="64"/>
                      <a:pt x="71" y="64"/>
                    </a:cubicBezTo>
                    <a:cubicBezTo>
                      <a:pt x="71" y="64"/>
                      <a:pt x="71" y="64"/>
                      <a:pt x="71" y="64"/>
                    </a:cubicBezTo>
                    <a:cubicBezTo>
                      <a:pt x="71" y="64"/>
                      <a:pt x="71" y="64"/>
                      <a:pt x="71" y="64"/>
                    </a:cubicBezTo>
                    <a:cubicBezTo>
                      <a:pt x="71" y="64"/>
                      <a:pt x="69" y="64"/>
                      <a:pt x="68" y="64"/>
                    </a:cubicBezTo>
                    <a:cubicBezTo>
                      <a:pt x="68" y="65"/>
                      <a:pt x="69" y="65"/>
                      <a:pt x="68" y="65"/>
                    </a:cubicBezTo>
                    <a:cubicBezTo>
                      <a:pt x="68" y="65"/>
                      <a:pt x="68" y="65"/>
                      <a:pt x="68" y="65"/>
                    </a:cubicBezTo>
                    <a:cubicBezTo>
                      <a:pt x="68" y="65"/>
                      <a:pt x="68" y="65"/>
                      <a:pt x="68" y="65"/>
                    </a:cubicBezTo>
                    <a:cubicBezTo>
                      <a:pt x="68" y="65"/>
                      <a:pt x="68" y="65"/>
                      <a:pt x="68" y="65"/>
                    </a:cubicBezTo>
                    <a:cubicBezTo>
                      <a:pt x="68" y="65"/>
                      <a:pt x="68" y="65"/>
                      <a:pt x="68" y="65"/>
                    </a:cubicBezTo>
                    <a:cubicBezTo>
                      <a:pt x="68" y="64"/>
                      <a:pt x="68" y="64"/>
                      <a:pt x="68" y="64"/>
                    </a:cubicBezTo>
                    <a:cubicBezTo>
                      <a:pt x="68" y="64"/>
                      <a:pt x="67" y="64"/>
                      <a:pt x="67"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5"/>
                      <a:pt x="67" y="65"/>
                    </a:cubicBezTo>
                    <a:cubicBezTo>
                      <a:pt x="67" y="65"/>
                      <a:pt x="67" y="65"/>
                      <a:pt x="67" y="65"/>
                    </a:cubicBezTo>
                    <a:cubicBezTo>
                      <a:pt x="67" y="65"/>
                      <a:pt x="67" y="65"/>
                      <a:pt x="67" y="65"/>
                    </a:cubicBezTo>
                    <a:cubicBezTo>
                      <a:pt x="67" y="65"/>
                      <a:pt x="68" y="65"/>
                      <a:pt x="68" y="65"/>
                    </a:cubicBezTo>
                    <a:cubicBezTo>
                      <a:pt x="68" y="65"/>
                      <a:pt x="68" y="65"/>
                      <a:pt x="68" y="65"/>
                    </a:cubicBezTo>
                    <a:cubicBezTo>
                      <a:pt x="68" y="65"/>
                      <a:pt x="69" y="65"/>
                      <a:pt x="69" y="65"/>
                    </a:cubicBezTo>
                    <a:cubicBezTo>
                      <a:pt x="69" y="65"/>
                      <a:pt x="69" y="65"/>
                      <a:pt x="69" y="65"/>
                    </a:cubicBezTo>
                    <a:cubicBezTo>
                      <a:pt x="69" y="66"/>
                      <a:pt x="69" y="66"/>
                      <a:pt x="69" y="66"/>
                    </a:cubicBezTo>
                    <a:cubicBezTo>
                      <a:pt x="69" y="66"/>
                      <a:pt x="68" y="66"/>
                      <a:pt x="68" y="66"/>
                    </a:cubicBezTo>
                    <a:cubicBezTo>
                      <a:pt x="68" y="66"/>
                      <a:pt x="68" y="66"/>
                      <a:pt x="68" y="66"/>
                    </a:cubicBezTo>
                    <a:cubicBezTo>
                      <a:pt x="68" y="66"/>
                      <a:pt x="68" y="66"/>
                      <a:pt x="68" y="66"/>
                    </a:cubicBezTo>
                    <a:cubicBezTo>
                      <a:pt x="68" y="66"/>
                      <a:pt x="68" y="66"/>
                      <a:pt x="68" y="66"/>
                    </a:cubicBezTo>
                    <a:cubicBezTo>
                      <a:pt x="68" y="66"/>
                      <a:pt x="67" y="66"/>
                      <a:pt x="67" y="65"/>
                    </a:cubicBezTo>
                    <a:cubicBezTo>
                      <a:pt x="67" y="65"/>
                      <a:pt x="67" y="65"/>
                      <a:pt x="67" y="65"/>
                    </a:cubicBezTo>
                    <a:cubicBezTo>
                      <a:pt x="67" y="65"/>
                      <a:pt x="67" y="65"/>
                      <a:pt x="67" y="65"/>
                    </a:cubicBezTo>
                    <a:cubicBezTo>
                      <a:pt x="67" y="65"/>
                      <a:pt x="67" y="65"/>
                      <a:pt x="67" y="65"/>
                    </a:cubicBezTo>
                    <a:cubicBezTo>
                      <a:pt x="67" y="65"/>
                      <a:pt x="67" y="65"/>
                      <a:pt x="67" y="65"/>
                    </a:cubicBezTo>
                    <a:cubicBezTo>
                      <a:pt x="67" y="65"/>
                      <a:pt x="67" y="65"/>
                      <a:pt x="67" y="65"/>
                    </a:cubicBezTo>
                    <a:cubicBezTo>
                      <a:pt x="67" y="66"/>
                      <a:pt x="67" y="66"/>
                      <a:pt x="67" y="66"/>
                    </a:cubicBezTo>
                    <a:cubicBezTo>
                      <a:pt x="67" y="66"/>
                      <a:pt x="67" y="66"/>
                      <a:pt x="67" y="66"/>
                    </a:cubicBezTo>
                    <a:cubicBezTo>
                      <a:pt x="67" y="66"/>
                      <a:pt x="67" y="66"/>
                      <a:pt x="67" y="66"/>
                    </a:cubicBezTo>
                    <a:cubicBezTo>
                      <a:pt x="68" y="66"/>
                      <a:pt x="68" y="66"/>
                      <a:pt x="68" y="66"/>
                    </a:cubicBezTo>
                    <a:cubicBezTo>
                      <a:pt x="68" y="66"/>
                      <a:pt x="68" y="66"/>
                      <a:pt x="68" y="66"/>
                    </a:cubicBezTo>
                    <a:cubicBezTo>
                      <a:pt x="68" y="66"/>
                      <a:pt x="68" y="66"/>
                      <a:pt x="68" y="66"/>
                    </a:cubicBezTo>
                    <a:cubicBezTo>
                      <a:pt x="68" y="66"/>
                      <a:pt x="68" y="66"/>
                      <a:pt x="68" y="66"/>
                    </a:cubicBezTo>
                    <a:cubicBezTo>
                      <a:pt x="68" y="67"/>
                      <a:pt x="69" y="66"/>
                      <a:pt x="69" y="66"/>
                    </a:cubicBezTo>
                    <a:cubicBezTo>
                      <a:pt x="69" y="66"/>
                      <a:pt x="69" y="67"/>
                      <a:pt x="68" y="67"/>
                    </a:cubicBezTo>
                    <a:cubicBezTo>
                      <a:pt x="67" y="66"/>
                      <a:pt x="65" y="66"/>
                      <a:pt x="64" y="66"/>
                    </a:cubicBezTo>
                    <a:cubicBezTo>
                      <a:pt x="64" y="67"/>
                      <a:pt x="63" y="66"/>
                      <a:pt x="63" y="66"/>
                    </a:cubicBezTo>
                    <a:cubicBezTo>
                      <a:pt x="63" y="67"/>
                      <a:pt x="63" y="67"/>
                      <a:pt x="63" y="67"/>
                    </a:cubicBezTo>
                    <a:cubicBezTo>
                      <a:pt x="63" y="67"/>
                      <a:pt x="63" y="67"/>
                      <a:pt x="63" y="67"/>
                    </a:cubicBezTo>
                    <a:cubicBezTo>
                      <a:pt x="63" y="67"/>
                      <a:pt x="62" y="67"/>
                      <a:pt x="62" y="67"/>
                    </a:cubicBezTo>
                    <a:cubicBezTo>
                      <a:pt x="62" y="67"/>
                      <a:pt x="62" y="67"/>
                      <a:pt x="62" y="67"/>
                    </a:cubicBezTo>
                    <a:cubicBezTo>
                      <a:pt x="62" y="67"/>
                      <a:pt x="62" y="67"/>
                      <a:pt x="62" y="67"/>
                    </a:cubicBezTo>
                    <a:cubicBezTo>
                      <a:pt x="62" y="67"/>
                      <a:pt x="62" y="67"/>
                      <a:pt x="62" y="67"/>
                    </a:cubicBezTo>
                    <a:cubicBezTo>
                      <a:pt x="62" y="67"/>
                      <a:pt x="63" y="67"/>
                      <a:pt x="63" y="67"/>
                    </a:cubicBezTo>
                    <a:cubicBezTo>
                      <a:pt x="63" y="67"/>
                      <a:pt x="63" y="67"/>
                      <a:pt x="63" y="67"/>
                    </a:cubicBezTo>
                    <a:cubicBezTo>
                      <a:pt x="63" y="67"/>
                      <a:pt x="63" y="67"/>
                      <a:pt x="63" y="67"/>
                    </a:cubicBezTo>
                    <a:cubicBezTo>
                      <a:pt x="63" y="67"/>
                      <a:pt x="63" y="67"/>
                      <a:pt x="63" y="68"/>
                    </a:cubicBezTo>
                    <a:cubicBezTo>
                      <a:pt x="63" y="68"/>
                      <a:pt x="63" y="68"/>
                      <a:pt x="63" y="68"/>
                    </a:cubicBezTo>
                    <a:cubicBezTo>
                      <a:pt x="63" y="68"/>
                      <a:pt x="63" y="68"/>
                      <a:pt x="63" y="68"/>
                    </a:cubicBezTo>
                    <a:cubicBezTo>
                      <a:pt x="63" y="68"/>
                      <a:pt x="63" y="68"/>
                      <a:pt x="63" y="68"/>
                    </a:cubicBezTo>
                    <a:cubicBezTo>
                      <a:pt x="63" y="67"/>
                      <a:pt x="63" y="67"/>
                      <a:pt x="63" y="67"/>
                    </a:cubicBezTo>
                    <a:cubicBezTo>
                      <a:pt x="63" y="67"/>
                      <a:pt x="63" y="67"/>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2" y="68"/>
                      <a:pt x="63" y="68"/>
                      <a:pt x="62" y="68"/>
                    </a:cubicBezTo>
                    <a:cubicBezTo>
                      <a:pt x="62" y="68"/>
                      <a:pt x="62" y="68"/>
                      <a:pt x="62" y="68"/>
                    </a:cubicBezTo>
                    <a:cubicBezTo>
                      <a:pt x="62" y="68"/>
                      <a:pt x="62" y="68"/>
                      <a:pt x="62" y="68"/>
                    </a:cubicBezTo>
                    <a:cubicBezTo>
                      <a:pt x="62" y="68"/>
                      <a:pt x="62" y="68"/>
                      <a:pt x="62" y="68"/>
                    </a:cubicBezTo>
                    <a:cubicBezTo>
                      <a:pt x="62" y="68"/>
                      <a:pt x="62" y="68"/>
                      <a:pt x="62" y="68"/>
                    </a:cubicBezTo>
                    <a:cubicBezTo>
                      <a:pt x="62" y="68"/>
                      <a:pt x="62" y="68"/>
                      <a:pt x="62" y="68"/>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6"/>
                      <a:pt x="61" y="66"/>
                    </a:cubicBezTo>
                    <a:cubicBezTo>
                      <a:pt x="60" y="67"/>
                      <a:pt x="60" y="67"/>
                      <a:pt x="60" y="67"/>
                    </a:cubicBezTo>
                    <a:cubicBezTo>
                      <a:pt x="60" y="67"/>
                      <a:pt x="59" y="66"/>
                      <a:pt x="59" y="67"/>
                    </a:cubicBezTo>
                    <a:cubicBezTo>
                      <a:pt x="59" y="67"/>
                      <a:pt x="59" y="67"/>
                      <a:pt x="59" y="67"/>
                    </a:cubicBezTo>
                    <a:cubicBezTo>
                      <a:pt x="59" y="67"/>
                      <a:pt x="59" y="67"/>
                      <a:pt x="59" y="67"/>
                    </a:cubicBezTo>
                    <a:cubicBezTo>
                      <a:pt x="59" y="67"/>
                      <a:pt x="59" y="67"/>
                      <a:pt x="59" y="67"/>
                    </a:cubicBezTo>
                    <a:cubicBezTo>
                      <a:pt x="58" y="67"/>
                      <a:pt x="58" y="67"/>
                      <a:pt x="58" y="67"/>
                    </a:cubicBezTo>
                    <a:cubicBezTo>
                      <a:pt x="58" y="67"/>
                      <a:pt x="58" y="67"/>
                      <a:pt x="58" y="67"/>
                    </a:cubicBezTo>
                    <a:cubicBezTo>
                      <a:pt x="58" y="67"/>
                      <a:pt x="58" y="67"/>
                      <a:pt x="58" y="67"/>
                    </a:cubicBezTo>
                    <a:cubicBezTo>
                      <a:pt x="57" y="67"/>
                      <a:pt x="57" y="67"/>
                      <a:pt x="56" y="67"/>
                    </a:cubicBezTo>
                    <a:cubicBezTo>
                      <a:pt x="56" y="67"/>
                      <a:pt x="56" y="67"/>
                      <a:pt x="57" y="67"/>
                    </a:cubicBezTo>
                    <a:cubicBezTo>
                      <a:pt x="57" y="67"/>
                      <a:pt x="57" y="67"/>
                      <a:pt x="57" y="67"/>
                    </a:cubicBezTo>
                    <a:cubicBezTo>
                      <a:pt x="57" y="67"/>
                      <a:pt x="57" y="67"/>
                      <a:pt x="57" y="67"/>
                    </a:cubicBezTo>
                    <a:cubicBezTo>
                      <a:pt x="56" y="66"/>
                      <a:pt x="56" y="66"/>
                      <a:pt x="56" y="66"/>
                    </a:cubicBezTo>
                    <a:cubicBezTo>
                      <a:pt x="56" y="66"/>
                      <a:pt x="56" y="66"/>
                      <a:pt x="55" y="66"/>
                    </a:cubicBezTo>
                    <a:cubicBezTo>
                      <a:pt x="55" y="66"/>
                      <a:pt x="55" y="66"/>
                      <a:pt x="55" y="66"/>
                    </a:cubicBezTo>
                    <a:cubicBezTo>
                      <a:pt x="55" y="66"/>
                      <a:pt x="55" y="66"/>
                      <a:pt x="55" y="66"/>
                    </a:cubicBezTo>
                    <a:cubicBezTo>
                      <a:pt x="55" y="66"/>
                      <a:pt x="55" y="66"/>
                      <a:pt x="55" y="66"/>
                    </a:cubicBezTo>
                    <a:cubicBezTo>
                      <a:pt x="56" y="66"/>
                      <a:pt x="56" y="66"/>
                      <a:pt x="56" y="66"/>
                    </a:cubicBezTo>
                    <a:cubicBezTo>
                      <a:pt x="56" y="66"/>
                      <a:pt x="56" y="66"/>
                      <a:pt x="56" y="67"/>
                    </a:cubicBezTo>
                    <a:cubicBezTo>
                      <a:pt x="56" y="67"/>
                      <a:pt x="56" y="67"/>
                      <a:pt x="56" y="67"/>
                    </a:cubicBezTo>
                    <a:cubicBezTo>
                      <a:pt x="56" y="67"/>
                      <a:pt x="56" y="67"/>
                      <a:pt x="56" y="67"/>
                    </a:cubicBezTo>
                    <a:cubicBezTo>
                      <a:pt x="56" y="67"/>
                      <a:pt x="56" y="67"/>
                      <a:pt x="56" y="67"/>
                    </a:cubicBezTo>
                    <a:cubicBezTo>
                      <a:pt x="56" y="67"/>
                      <a:pt x="56" y="67"/>
                      <a:pt x="56" y="67"/>
                    </a:cubicBezTo>
                    <a:cubicBezTo>
                      <a:pt x="56" y="67"/>
                      <a:pt x="56" y="67"/>
                      <a:pt x="56" y="67"/>
                    </a:cubicBezTo>
                    <a:cubicBezTo>
                      <a:pt x="56" y="67"/>
                      <a:pt x="56" y="67"/>
                      <a:pt x="56" y="67"/>
                    </a:cubicBezTo>
                    <a:cubicBezTo>
                      <a:pt x="56" y="67"/>
                      <a:pt x="56" y="67"/>
                      <a:pt x="56" y="67"/>
                    </a:cubicBezTo>
                    <a:cubicBezTo>
                      <a:pt x="56" y="68"/>
                      <a:pt x="57" y="67"/>
                      <a:pt x="57" y="68"/>
                    </a:cubicBezTo>
                    <a:cubicBezTo>
                      <a:pt x="56" y="68"/>
                      <a:pt x="56" y="68"/>
                      <a:pt x="56" y="68"/>
                    </a:cubicBezTo>
                    <a:cubicBezTo>
                      <a:pt x="56" y="67"/>
                      <a:pt x="55" y="67"/>
                      <a:pt x="55" y="67"/>
                    </a:cubicBezTo>
                    <a:cubicBezTo>
                      <a:pt x="55" y="67"/>
                      <a:pt x="55" y="67"/>
                      <a:pt x="54" y="68"/>
                    </a:cubicBezTo>
                    <a:cubicBezTo>
                      <a:pt x="54" y="68"/>
                      <a:pt x="55" y="68"/>
                      <a:pt x="55" y="68"/>
                    </a:cubicBezTo>
                    <a:cubicBezTo>
                      <a:pt x="55" y="68"/>
                      <a:pt x="55" y="68"/>
                      <a:pt x="55" y="68"/>
                    </a:cubicBezTo>
                    <a:cubicBezTo>
                      <a:pt x="55" y="68"/>
                      <a:pt x="55" y="68"/>
                      <a:pt x="55" y="68"/>
                    </a:cubicBezTo>
                    <a:cubicBezTo>
                      <a:pt x="55" y="68"/>
                      <a:pt x="55" y="68"/>
                      <a:pt x="55" y="68"/>
                    </a:cubicBezTo>
                    <a:cubicBezTo>
                      <a:pt x="54" y="68"/>
                      <a:pt x="54" y="68"/>
                      <a:pt x="54" y="68"/>
                    </a:cubicBezTo>
                    <a:cubicBezTo>
                      <a:pt x="54" y="68"/>
                      <a:pt x="54" y="68"/>
                      <a:pt x="54" y="68"/>
                    </a:cubicBezTo>
                    <a:cubicBezTo>
                      <a:pt x="54" y="68"/>
                      <a:pt x="54" y="68"/>
                      <a:pt x="54" y="68"/>
                    </a:cubicBezTo>
                    <a:cubicBezTo>
                      <a:pt x="54" y="68"/>
                      <a:pt x="54" y="68"/>
                      <a:pt x="54" y="68"/>
                    </a:cubicBezTo>
                    <a:cubicBezTo>
                      <a:pt x="54" y="68"/>
                      <a:pt x="54" y="68"/>
                      <a:pt x="54" y="68"/>
                    </a:cubicBezTo>
                    <a:cubicBezTo>
                      <a:pt x="54" y="69"/>
                      <a:pt x="54" y="69"/>
                      <a:pt x="54" y="69"/>
                    </a:cubicBezTo>
                    <a:cubicBezTo>
                      <a:pt x="54" y="69"/>
                      <a:pt x="54" y="69"/>
                      <a:pt x="54" y="69"/>
                    </a:cubicBezTo>
                    <a:cubicBezTo>
                      <a:pt x="54" y="69"/>
                      <a:pt x="54" y="69"/>
                      <a:pt x="54" y="69"/>
                    </a:cubicBezTo>
                    <a:cubicBezTo>
                      <a:pt x="54" y="69"/>
                      <a:pt x="54" y="69"/>
                      <a:pt x="54" y="69"/>
                    </a:cubicBezTo>
                    <a:cubicBezTo>
                      <a:pt x="54" y="69"/>
                      <a:pt x="54" y="69"/>
                      <a:pt x="54" y="69"/>
                    </a:cubicBezTo>
                    <a:cubicBezTo>
                      <a:pt x="54" y="69"/>
                      <a:pt x="55" y="69"/>
                      <a:pt x="55" y="69"/>
                    </a:cubicBezTo>
                    <a:cubicBezTo>
                      <a:pt x="55" y="69"/>
                      <a:pt x="55" y="69"/>
                      <a:pt x="55" y="69"/>
                    </a:cubicBezTo>
                    <a:cubicBezTo>
                      <a:pt x="55" y="69"/>
                      <a:pt x="55" y="69"/>
                      <a:pt x="55" y="69"/>
                    </a:cubicBezTo>
                    <a:cubicBezTo>
                      <a:pt x="55" y="69"/>
                      <a:pt x="55" y="69"/>
                      <a:pt x="55" y="69"/>
                    </a:cubicBezTo>
                    <a:cubicBezTo>
                      <a:pt x="55" y="69"/>
                      <a:pt x="55" y="69"/>
                      <a:pt x="55" y="69"/>
                    </a:cubicBezTo>
                    <a:cubicBezTo>
                      <a:pt x="56" y="69"/>
                      <a:pt x="56" y="69"/>
                      <a:pt x="56" y="69"/>
                    </a:cubicBezTo>
                    <a:cubicBezTo>
                      <a:pt x="56" y="69"/>
                      <a:pt x="56" y="69"/>
                      <a:pt x="56" y="69"/>
                    </a:cubicBezTo>
                    <a:cubicBezTo>
                      <a:pt x="56" y="69"/>
                      <a:pt x="55" y="69"/>
                      <a:pt x="55" y="69"/>
                    </a:cubicBezTo>
                    <a:cubicBezTo>
                      <a:pt x="55" y="69"/>
                      <a:pt x="55" y="69"/>
                      <a:pt x="55" y="69"/>
                    </a:cubicBezTo>
                    <a:cubicBezTo>
                      <a:pt x="55" y="68"/>
                      <a:pt x="55" y="68"/>
                      <a:pt x="55" y="68"/>
                    </a:cubicBezTo>
                    <a:cubicBezTo>
                      <a:pt x="55" y="68"/>
                      <a:pt x="55" y="68"/>
                      <a:pt x="55" y="68"/>
                    </a:cubicBezTo>
                    <a:cubicBezTo>
                      <a:pt x="55" y="68"/>
                      <a:pt x="55" y="68"/>
                      <a:pt x="55" y="68"/>
                    </a:cubicBezTo>
                    <a:cubicBezTo>
                      <a:pt x="55" y="68"/>
                      <a:pt x="55" y="68"/>
                      <a:pt x="55" y="68"/>
                    </a:cubicBezTo>
                    <a:cubicBezTo>
                      <a:pt x="55" y="68"/>
                      <a:pt x="55" y="68"/>
                      <a:pt x="56" y="68"/>
                    </a:cubicBezTo>
                    <a:cubicBezTo>
                      <a:pt x="56" y="68"/>
                      <a:pt x="56" y="68"/>
                      <a:pt x="56" y="68"/>
                    </a:cubicBezTo>
                    <a:cubicBezTo>
                      <a:pt x="56" y="68"/>
                      <a:pt x="56" y="68"/>
                      <a:pt x="57" y="68"/>
                    </a:cubicBezTo>
                    <a:cubicBezTo>
                      <a:pt x="57" y="68"/>
                      <a:pt x="57" y="68"/>
                      <a:pt x="57" y="68"/>
                    </a:cubicBezTo>
                    <a:cubicBezTo>
                      <a:pt x="57" y="68"/>
                      <a:pt x="57" y="68"/>
                      <a:pt x="57" y="68"/>
                    </a:cubicBezTo>
                    <a:cubicBezTo>
                      <a:pt x="57" y="68"/>
                      <a:pt x="57" y="68"/>
                      <a:pt x="57" y="68"/>
                    </a:cubicBezTo>
                    <a:cubicBezTo>
                      <a:pt x="57" y="68"/>
                      <a:pt x="57" y="68"/>
                      <a:pt x="57" y="68"/>
                    </a:cubicBezTo>
                    <a:cubicBezTo>
                      <a:pt x="57" y="68"/>
                      <a:pt x="58" y="68"/>
                      <a:pt x="58" y="68"/>
                    </a:cubicBezTo>
                    <a:cubicBezTo>
                      <a:pt x="58" y="69"/>
                      <a:pt x="58" y="68"/>
                      <a:pt x="58" y="69"/>
                    </a:cubicBezTo>
                    <a:cubicBezTo>
                      <a:pt x="58" y="68"/>
                      <a:pt x="59" y="68"/>
                      <a:pt x="59" y="68"/>
                    </a:cubicBezTo>
                    <a:cubicBezTo>
                      <a:pt x="59" y="68"/>
                      <a:pt x="59" y="69"/>
                      <a:pt x="59" y="69"/>
                    </a:cubicBezTo>
                    <a:cubicBezTo>
                      <a:pt x="59" y="69"/>
                      <a:pt x="59" y="69"/>
                      <a:pt x="59" y="69"/>
                    </a:cubicBezTo>
                    <a:cubicBezTo>
                      <a:pt x="59" y="69"/>
                      <a:pt x="59" y="69"/>
                      <a:pt x="59" y="69"/>
                    </a:cubicBezTo>
                    <a:cubicBezTo>
                      <a:pt x="59" y="69"/>
                      <a:pt x="59" y="69"/>
                      <a:pt x="59" y="69"/>
                    </a:cubicBezTo>
                    <a:cubicBezTo>
                      <a:pt x="59" y="69"/>
                      <a:pt x="60" y="70"/>
                      <a:pt x="60" y="70"/>
                    </a:cubicBezTo>
                    <a:cubicBezTo>
                      <a:pt x="60" y="70"/>
                      <a:pt x="60" y="70"/>
                      <a:pt x="60" y="70"/>
                    </a:cubicBezTo>
                    <a:cubicBezTo>
                      <a:pt x="60" y="70"/>
                      <a:pt x="60" y="70"/>
                      <a:pt x="60" y="70"/>
                    </a:cubicBezTo>
                    <a:cubicBezTo>
                      <a:pt x="60" y="70"/>
                      <a:pt x="60" y="70"/>
                      <a:pt x="60" y="70"/>
                    </a:cubicBezTo>
                    <a:cubicBezTo>
                      <a:pt x="60" y="69"/>
                      <a:pt x="60" y="69"/>
                      <a:pt x="60" y="69"/>
                    </a:cubicBezTo>
                    <a:cubicBezTo>
                      <a:pt x="60" y="69"/>
                      <a:pt x="60" y="69"/>
                      <a:pt x="60" y="69"/>
                    </a:cubicBezTo>
                    <a:cubicBezTo>
                      <a:pt x="60" y="69"/>
                      <a:pt x="60" y="69"/>
                      <a:pt x="60" y="69"/>
                    </a:cubicBezTo>
                    <a:cubicBezTo>
                      <a:pt x="60"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0" y="69"/>
                      <a:pt x="60" y="69"/>
                    </a:cubicBezTo>
                    <a:cubicBezTo>
                      <a:pt x="60" y="69"/>
                      <a:pt x="60" y="69"/>
                      <a:pt x="60" y="69"/>
                    </a:cubicBezTo>
                    <a:cubicBezTo>
                      <a:pt x="60" y="69"/>
                      <a:pt x="60" y="69"/>
                      <a:pt x="60" y="69"/>
                    </a:cubicBezTo>
                    <a:cubicBezTo>
                      <a:pt x="60" y="69"/>
                      <a:pt x="60" y="69"/>
                      <a:pt x="59" y="69"/>
                    </a:cubicBezTo>
                    <a:cubicBezTo>
                      <a:pt x="59" y="69"/>
                      <a:pt x="59" y="69"/>
                      <a:pt x="59" y="69"/>
                    </a:cubicBezTo>
                    <a:cubicBezTo>
                      <a:pt x="59" y="69"/>
                      <a:pt x="59" y="69"/>
                      <a:pt x="59" y="69"/>
                    </a:cubicBezTo>
                    <a:cubicBezTo>
                      <a:pt x="59" y="69"/>
                      <a:pt x="59" y="69"/>
                      <a:pt x="59" y="69"/>
                    </a:cubicBezTo>
                    <a:cubicBezTo>
                      <a:pt x="59" y="69"/>
                      <a:pt x="59" y="69"/>
                      <a:pt x="59" y="69"/>
                    </a:cubicBezTo>
                    <a:cubicBezTo>
                      <a:pt x="59" y="68"/>
                      <a:pt x="59" y="69"/>
                      <a:pt x="60" y="68"/>
                    </a:cubicBezTo>
                    <a:cubicBezTo>
                      <a:pt x="59" y="68"/>
                      <a:pt x="59" y="68"/>
                      <a:pt x="59" y="68"/>
                    </a:cubicBezTo>
                    <a:cubicBezTo>
                      <a:pt x="60" y="68"/>
                      <a:pt x="60" y="68"/>
                      <a:pt x="60" y="68"/>
                    </a:cubicBezTo>
                    <a:cubicBezTo>
                      <a:pt x="60" y="68"/>
                      <a:pt x="60" y="68"/>
                      <a:pt x="60" y="68"/>
                    </a:cubicBezTo>
                    <a:cubicBezTo>
                      <a:pt x="60" y="68"/>
                      <a:pt x="60" y="68"/>
                      <a:pt x="60" y="68"/>
                    </a:cubicBezTo>
                    <a:cubicBezTo>
                      <a:pt x="61" y="68"/>
                      <a:pt x="61" y="68"/>
                      <a:pt x="61" y="68"/>
                    </a:cubicBezTo>
                    <a:cubicBezTo>
                      <a:pt x="61" y="68"/>
                      <a:pt x="61" y="68"/>
                      <a:pt x="61" y="68"/>
                    </a:cubicBezTo>
                    <a:cubicBezTo>
                      <a:pt x="61" y="68"/>
                      <a:pt x="61" y="68"/>
                      <a:pt x="61" y="68"/>
                    </a:cubicBezTo>
                    <a:cubicBezTo>
                      <a:pt x="61" y="68"/>
                      <a:pt x="62" y="68"/>
                      <a:pt x="62" y="68"/>
                    </a:cubicBezTo>
                    <a:cubicBezTo>
                      <a:pt x="62" y="68"/>
                      <a:pt x="62" y="68"/>
                      <a:pt x="62" y="68"/>
                    </a:cubicBezTo>
                    <a:cubicBezTo>
                      <a:pt x="62" y="68"/>
                      <a:pt x="62" y="68"/>
                      <a:pt x="62" y="68"/>
                    </a:cubicBezTo>
                    <a:cubicBezTo>
                      <a:pt x="62" y="68"/>
                      <a:pt x="62" y="68"/>
                      <a:pt x="62" y="68"/>
                    </a:cubicBezTo>
                    <a:cubicBezTo>
                      <a:pt x="62" y="68"/>
                      <a:pt x="62" y="68"/>
                      <a:pt x="62" y="68"/>
                    </a:cubicBezTo>
                    <a:cubicBezTo>
                      <a:pt x="62" y="68"/>
                      <a:pt x="62" y="68"/>
                      <a:pt x="62" y="69"/>
                    </a:cubicBezTo>
                    <a:cubicBezTo>
                      <a:pt x="63" y="69"/>
                      <a:pt x="64" y="69"/>
                      <a:pt x="64" y="69"/>
                    </a:cubicBezTo>
                    <a:cubicBezTo>
                      <a:pt x="64" y="69"/>
                      <a:pt x="65" y="69"/>
                      <a:pt x="65" y="69"/>
                    </a:cubicBezTo>
                    <a:cubicBezTo>
                      <a:pt x="66" y="69"/>
                      <a:pt x="67" y="69"/>
                      <a:pt x="68" y="70"/>
                    </a:cubicBezTo>
                    <a:cubicBezTo>
                      <a:pt x="68" y="70"/>
                      <a:pt x="68" y="70"/>
                      <a:pt x="68" y="70"/>
                    </a:cubicBezTo>
                    <a:cubicBezTo>
                      <a:pt x="68" y="70"/>
                      <a:pt x="68" y="70"/>
                      <a:pt x="68" y="70"/>
                    </a:cubicBezTo>
                    <a:cubicBezTo>
                      <a:pt x="67" y="70"/>
                      <a:pt x="67" y="70"/>
                      <a:pt x="67" y="70"/>
                    </a:cubicBezTo>
                    <a:cubicBezTo>
                      <a:pt x="67" y="70"/>
                      <a:pt x="67" y="70"/>
                      <a:pt x="67" y="70"/>
                    </a:cubicBezTo>
                    <a:cubicBezTo>
                      <a:pt x="67" y="70"/>
                      <a:pt x="67" y="70"/>
                      <a:pt x="67" y="70"/>
                    </a:cubicBezTo>
                    <a:cubicBezTo>
                      <a:pt x="67" y="70"/>
                      <a:pt x="67" y="70"/>
                      <a:pt x="67" y="70"/>
                    </a:cubicBezTo>
                    <a:cubicBezTo>
                      <a:pt x="67" y="70"/>
                      <a:pt x="66" y="70"/>
                      <a:pt x="66" y="70"/>
                    </a:cubicBezTo>
                    <a:cubicBezTo>
                      <a:pt x="66" y="70"/>
                      <a:pt x="66" y="70"/>
                      <a:pt x="66" y="69"/>
                    </a:cubicBezTo>
                    <a:cubicBezTo>
                      <a:pt x="66" y="69"/>
                      <a:pt x="66" y="69"/>
                      <a:pt x="66" y="69"/>
                    </a:cubicBezTo>
                    <a:cubicBezTo>
                      <a:pt x="66" y="69"/>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7" y="70"/>
                      <a:pt x="67" y="71"/>
                      <a:pt x="67" y="71"/>
                    </a:cubicBezTo>
                    <a:cubicBezTo>
                      <a:pt x="67" y="71"/>
                      <a:pt x="67" y="71"/>
                      <a:pt x="67" y="71"/>
                    </a:cubicBezTo>
                    <a:cubicBezTo>
                      <a:pt x="67" y="71"/>
                      <a:pt x="67"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7" y="71"/>
                      <a:pt x="67" y="71"/>
                      <a:pt x="67" y="71"/>
                    </a:cubicBezTo>
                    <a:cubicBezTo>
                      <a:pt x="67" y="71"/>
                      <a:pt x="67" y="71"/>
                      <a:pt x="67" y="71"/>
                    </a:cubicBezTo>
                    <a:cubicBezTo>
                      <a:pt x="67" y="71"/>
                      <a:pt x="67" y="71"/>
                      <a:pt x="67" y="71"/>
                    </a:cubicBezTo>
                    <a:cubicBezTo>
                      <a:pt x="67" y="71"/>
                      <a:pt x="67" y="70"/>
                      <a:pt x="67" y="70"/>
                    </a:cubicBezTo>
                    <a:cubicBezTo>
                      <a:pt x="67" y="70"/>
                      <a:pt x="67" y="70"/>
                      <a:pt x="67" y="70"/>
                    </a:cubicBezTo>
                    <a:cubicBezTo>
                      <a:pt x="67" y="70"/>
                      <a:pt x="67" y="70"/>
                      <a:pt x="67" y="70"/>
                    </a:cubicBezTo>
                    <a:cubicBezTo>
                      <a:pt x="67" y="70"/>
                      <a:pt x="67" y="70"/>
                      <a:pt x="67" y="70"/>
                    </a:cubicBezTo>
                    <a:cubicBezTo>
                      <a:pt x="67" y="70"/>
                      <a:pt x="68" y="70"/>
                      <a:pt x="68" y="70"/>
                    </a:cubicBezTo>
                    <a:cubicBezTo>
                      <a:pt x="68" y="70"/>
                      <a:pt x="68" y="70"/>
                      <a:pt x="68" y="70"/>
                    </a:cubicBezTo>
                    <a:cubicBezTo>
                      <a:pt x="68" y="70"/>
                      <a:pt x="68" y="71"/>
                      <a:pt x="68" y="71"/>
                    </a:cubicBezTo>
                    <a:cubicBezTo>
                      <a:pt x="68" y="71"/>
                      <a:pt x="68" y="71"/>
                      <a:pt x="68" y="71"/>
                    </a:cubicBezTo>
                    <a:cubicBezTo>
                      <a:pt x="68" y="71"/>
                      <a:pt x="68" y="71"/>
                      <a:pt x="68" y="71"/>
                    </a:cubicBezTo>
                    <a:cubicBezTo>
                      <a:pt x="68" y="71"/>
                      <a:pt x="68" y="71"/>
                      <a:pt x="68" y="71"/>
                    </a:cubicBezTo>
                    <a:cubicBezTo>
                      <a:pt x="68" y="71"/>
                      <a:pt x="68" y="71"/>
                      <a:pt x="68" y="71"/>
                    </a:cubicBezTo>
                    <a:cubicBezTo>
                      <a:pt x="68" y="71"/>
                      <a:pt x="68" y="71"/>
                      <a:pt x="68" y="71"/>
                    </a:cubicBezTo>
                    <a:cubicBezTo>
                      <a:pt x="68" y="71"/>
                      <a:pt x="68" y="71"/>
                      <a:pt x="68" y="71"/>
                    </a:cubicBezTo>
                    <a:cubicBezTo>
                      <a:pt x="68" y="71"/>
                      <a:pt x="69" y="71"/>
                      <a:pt x="69" y="71"/>
                    </a:cubicBezTo>
                    <a:cubicBezTo>
                      <a:pt x="69" y="71"/>
                      <a:pt x="69" y="71"/>
                      <a:pt x="69" y="71"/>
                    </a:cubicBezTo>
                    <a:cubicBezTo>
                      <a:pt x="70" y="71"/>
                      <a:pt x="70" y="71"/>
                      <a:pt x="70" y="71"/>
                    </a:cubicBezTo>
                    <a:cubicBezTo>
                      <a:pt x="70" y="71"/>
                      <a:pt x="69" y="71"/>
                      <a:pt x="69" y="71"/>
                    </a:cubicBezTo>
                    <a:cubicBezTo>
                      <a:pt x="68" y="72"/>
                      <a:pt x="69" y="71"/>
                      <a:pt x="69" y="72"/>
                    </a:cubicBezTo>
                    <a:cubicBezTo>
                      <a:pt x="69" y="72"/>
                      <a:pt x="69" y="72"/>
                      <a:pt x="69" y="72"/>
                    </a:cubicBezTo>
                    <a:cubicBezTo>
                      <a:pt x="68" y="72"/>
                      <a:pt x="68" y="72"/>
                      <a:pt x="68" y="72"/>
                    </a:cubicBezTo>
                    <a:cubicBezTo>
                      <a:pt x="68" y="72"/>
                      <a:pt x="68" y="72"/>
                      <a:pt x="68" y="72"/>
                    </a:cubicBezTo>
                    <a:cubicBezTo>
                      <a:pt x="68" y="72"/>
                      <a:pt x="68" y="72"/>
                      <a:pt x="68" y="72"/>
                    </a:cubicBezTo>
                    <a:cubicBezTo>
                      <a:pt x="68" y="72"/>
                      <a:pt x="68" y="72"/>
                      <a:pt x="68" y="72"/>
                    </a:cubicBezTo>
                    <a:cubicBezTo>
                      <a:pt x="68" y="72"/>
                      <a:pt x="68" y="72"/>
                      <a:pt x="68" y="72"/>
                    </a:cubicBezTo>
                    <a:cubicBezTo>
                      <a:pt x="68" y="72"/>
                      <a:pt x="68" y="72"/>
                      <a:pt x="68" y="72"/>
                    </a:cubicBezTo>
                    <a:cubicBezTo>
                      <a:pt x="68" y="72"/>
                      <a:pt x="68" y="72"/>
                      <a:pt x="69" y="72"/>
                    </a:cubicBezTo>
                    <a:cubicBezTo>
                      <a:pt x="69" y="72"/>
                      <a:pt x="69" y="72"/>
                      <a:pt x="69" y="72"/>
                    </a:cubicBezTo>
                    <a:cubicBezTo>
                      <a:pt x="69" y="72"/>
                      <a:pt x="69" y="72"/>
                      <a:pt x="69" y="72"/>
                    </a:cubicBezTo>
                    <a:cubicBezTo>
                      <a:pt x="69" y="72"/>
                      <a:pt x="70" y="72"/>
                      <a:pt x="70" y="72"/>
                    </a:cubicBezTo>
                    <a:cubicBezTo>
                      <a:pt x="70" y="72"/>
                      <a:pt x="70" y="72"/>
                      <a:pt x="70" y="72"/>
                    </a:cubicBezTo>
                    <a:cubicBezTo>
                      <a:pt x="70" y="72"/>
                      <a:pt x="71" y="72"/>
                      <a:pt x="71" y="72"/>
                    </a:cubicBezTo>
                    <a:cubicBezTo>
                      <a:pt x="70" y="72"/>
                      <a:pt x="70" y="72"/>
                      <a:pt x="70" y="72"/>
                    </a:cubicBezTo>
                    <a:cubicBezTo>
                      <a:pt x="70" y="72"/>
                      <a:pt x="70" y="72"/>
                      <a:pt x="70" y="72"/>
                    </a:cubicBezTo>
                    <a:cubicBezTo>
                      <a:pt x="70" y="72"/>
                      <a:pt x="71" y="72"/>
                      <a:pt x="71" y="72"/>
                    </a:cubicBezTo>
                    <a:cubicBezTo>
                      <a:pt x="71" y="72"/>
                      <a:pt x="71" y="72"/>
                      <a:pt x="71" y="72"/>
                    </a:cubicBezTo>
                    <a:cubicBezTo>
                      <a:pt x="71" y="73"/>
                      <a:pt x="71" y="72"/>
                      <a:pt x="72" y="72"/>
                    </a:cubicBezTo>
                    <a:cubicBezTo>
                      <a:pt x="72" y="72"/>
                      <a:pt x="71" y="73"/>
                      <a:pt x="71" y="73"/>
                    </a:cubicBezTo>
                    <a:cubicBezTo>
                      <a:pt x="72" y="73"/>
                      <a:pt x="72" y="72"/>
                      <a:pt x="72" y="73"/>
                    </a:cubicBezTo>
                    <a:cubicBezTo>
                      <a:pt x="72" y="73"/>
                      <a:pt x="72" y="73"/>
                      <a:pt x="72" y="73"/>
                    </a:cubicBezTo>
                    <a:cubicBezTo>
                      <a:pt x="72" y="73"/>
                      <a:pt x="72" y="73"/>
                      <a:pt x="72" y="73"/>
                    </a:cubicBezTo>
                    <a:cubicBezTo>
                      <a:pt x="72" y="73"/>
                      <a:pt x="72" y="73"/>
                      <a:pt x="72" y="73"/>
                    </a:cubicBezTo>
                    <a:cubicBezTo>
                      <a:pt x="72" y="73"/>
                      <a:pt x="72" y="73"/>
                      <a:pt x="71" y="73"/>
                    </a:cubicBezTo>
                    <a:cubicBezTo>
                      <a:pt x="71" y="73"/>
                      <a:pt x="71" y="73"/>
                      <a:pt x="71" y="73"/>
                    </a:cubicBezTo>
                    <a:cubicBezTo>
                      <a:pt x="72" y="73"/>
                      <a:pt x="72" y="74"/>
                      <a:pt x="72" y="73"/>
                    </a:cubicBezTo>
                    <a:cubicBezTo>
                      <a:pt x="72" y="74"/>
                      <a:pt x="72" y="73"/>
                      <a:pt x="73" y="73"/>
                    </a:cubicBezTo>
                    <a:cubicBezTo>
                      <a:pt x="73" y="73"/>
                      <a:pt x="73" y="73"/>
                      <a:pt x="73" y="74"/>
                    </a:cubicBezTo>
                    <a:cubicBezTo>
                      <a:pt x="73" y="74"/>
                      <a:pt x="73" y="74"/>
                      <a:pt x="73" y="74"/>
                    </a:cubicBezTo>
                    <a:cubicBezTo>
                      <a:pt x="73" y="74"/>
                      <a:pt x="73" y="74"/>
                      <a:pt x="73" y="74"/>
                    </a:cubicBezTo>
                    <a:cubicBezTo>
                      <a:pt x="72" y="74"/>
                      <a:pt x="72" y="74"/>
                      <a:pt x="72" y="74"/>
                    </a:cubicBezTo>
                    <a:cubicBezTo>
                      <a:pt x="72" y="74"/>
                      <a:pt x="72" y="74"/>
                      <a:pt x="72" y="74"/>
                    </a:cubicBezTo>
                    <a:cubicBezTo>
                      <a:pt x="72" y="74"/>
                      <a:pt x="72" y="74"/>
                      <a:pt x="72" y="74"/>
                    </a:cubicBezTo>
                    <a:cubicBezTo>
                      <a:pt x="72" y="74"/>
                      <a:pt x="71" y="74"/>
                      <a:pt x="71" y="74"/>
                    </a:cubicBezTo>
                    <a:cubicBezTo>
                      <a:pt x="71" y="74"/>
                      <a:pt x="71" y="74"/>
                      <a:pt x="71" y="74"/>
                    </a:cubicBezTo>
                    <a:cubicBezTo>
                      <a:pt x="71" y="74"/>
                      <a:pt x="71" y="74"/>
                      <a:pt x="71" y="74"/>
                    </a:cubicBezTo>
                    <a:cubicBezTo>
                      <a:pt x="71" y="75"/>
                      <a:pt x="71" y="75"/>
                      <a:pt x="71" y="75"/>
                    </a:cubicBezTo>
                    <a:cubicBezTo>
                      <a:pt x="71" y="75"/>
                      <a:pt x="71" y="75"/>
                      <a:pt x="71" y="75"/>
                    </a:cubicBezTo>
                    <a:cubicBezTo>
                      <a:pt x="71" y="75"/>
                      <a:pt x="71" y="75"/>
                      <a:pt x="71" y="75"/>
                    </a:cubicBezTo>
                    <a:cubicBezTo>
                      <a:pt x="71" y="75"/>
                      <a:pt x="71" y="75"/>
                      <a:pt x="70" y="75"/>
                    </a:cubicBezTo>
                    <a:cubicBezTo>
                      <a:pt x="71" y="75"/>
                      <a:pt x="70" y="75"/>
                      <a:pt x="70" y="75"/>
                    </a:cubicBezTo>
                    <a:cubicBezTo>
                      <a:pt x="70" y="75"/>
                      <a:pt x="71" y="75"/>
                      <a:pt x="71" y="75"/>
                    </a:cubicBezTo>
                    <a:cubicBezTo>
                      <a:pt x="71" y="75"/>
                      <a:pt x="70" y="75"/>
                      <a:pt x="70" y="75"/>
                    </a:cubicBezTo>
                    <a:cubicBezTo>
                      <a:pt x="70" y="75"/>
                      <a:pt x="70" y="75"/>
                      <a:pt x="70" y="75"/>
                    </a:cubicBezTo>
                    <a:cubicBezTo>
                      <a:pt x="70" y="75"/>
                      <a:pt x="71" y="74"/>
                      <a:pt x="71" y="74"/>
                    </a:cubicBezTo>
                    <a:cubicBezTo>
                      <a:pt x="71" y="74"/>
                      <a:pt x="71" y="74"/>
                      <a:pt x="71" y="74"/>
                    </a:cubicBezTo>
                    <a:cubicBezTo>
                      <a:pt x="71" y="74"/>
                      <a:pt x="70" y="74"/>
                      <a:pt x="70" y="74"/>
                    </a:cubicBezTo>
                    <a:cubicBezTo>
                      <a:pt x="70" y="74"/>
                      <a:pt x="70" y="74"/>
                      <a:pt x="70" y="74"/>
                    </a:cubicBezTo>
                    <a:cubicBezTo>
                      <a:pt x="70" y="74"/>
                      <a:pt x="70" y="75"/>
                      <a:pt x="70" y="75"/>
                    </a:cubicBezTo>
                    <a:cubicBezTo>
                      <a:pt x="70" y="75"/>
                      <a:pt x="69" y="75"/>
                      <a:pt x="69" y="75"/>
                    </a:cubicBezTo>
                    <a:cubicBezTo>
                      <a:pt x="69" y="75"/>
                      <a:pt x="69" y="75"/>
                      <a:pt x="69" y="75"/>
                    </a:cubicBezTo>
                    <a:cubicBezTo>
                      <a:pt x="68" y="75"/>
                      <a:pt x="68" y="75"/>
                      <a:pt x="68" y="75"/>
                    </a:cubicBezTo>
                    <a:cubicBezTo>
                      <a:pt x="68" y="75"/>
                      <a:pt x="68" y="75"/>
                      <a:pt x="68" y="75"/>
                    </a:cubicBezTo>
                    <a:cubicBezTo>
                      <a:pt x="68" y="75"/>
                      <a:pt x="68" y="75"/>
                      <a:pt x="68" y="75"/>
                    </a:cubicBezTo>
                    <a:cubicBezTo>
                      <a:pt x="68" y="75"/>
                      <a:pt x="67" y="75"/>
                      <a:pt x="67" y="75"/>
                    </a:cubicBezTo>
                    <a:cubicBezTo>
                      <a:pt x="67" y="75"/>
                      <a:pt x="67" y="75"/>
                      <a:pt x="67" y="75"/>
                    </a:cubicBezTo>
                    <a:cubicBezTo>
                      <a:pt x="67" y="75"/>
                      <a:pt x="66" y="75"/>
                      <a:pt x="66" y="75"/>
                    </a:cubicBezTo>
                    <a:cubicBezTo>
                      <a:pt x="66" y="74"/>
                      <a:pt x="65" y="74"/>
                      <a:pt x="65" y="74"/>
                    </a:cubicBezTo>
                    <a:cubicBezTo>
                      <a:pt x="65" y="74"/>
                      <a:pt x="64" y="74"/>
                      <a:pt x="65" y="74"/>
                    </a:cubicBezTo>
                    <a:cubicBezTo>
                      <a:pt x="65" y="74"/>
                      <a:pt x="65" y="74"/>
                      <a:pt x="66" y="74"/>
                    </a:cubicBezTo>
                    <a:cubicBezTo>
                      <a:pt x="66" y="74"/>
                      <a:pt x="66" y="74"/>
                      <a:pt x="66" y="74"/>
                    </a:cubicBezTo>
                    <a:cubicBezTo>
                      <a:pt x="66" y="74"/>
                      <a:pt x="66" y="74"/>
                      <a:pt x="66" y="74"/>
                    </a:cubicBezTo>
                    <a:cubicBezTo>
                      <a:pt x="66" y="74"/>
                      <a:pt x="66" y="74"/>
                      <a:pt x="66" y="74"/>
                    </a:cubicBezTo>
                    <a:cubicBezTo>
                      <a:pt x="66" y="74"/>
                      <a:pt x="66" y="74"/>
                      <a:pt x="67" y="74"/>
                    </a:cubicBezTo>
                    <a:cubicBezTo>
                      <a:pt x="67" y="74"/>
                      <a:pt x="67" y="74"/>
                      <a:pt x="67" y="74"/>
                    </a:cubicBezTo>
                    <a:cubicBezTo>
                      <a:pt x="66" y="74"/>
                      <a:pt x="66" y="74"/>
                      <a:pt x="66" y="74"/>
                    </a:cubicBezTo>
                    <a:cubicBezTo>
                      <a:pt x="66" y="74"/>
                      <a:pt x="66" y="74"/>
                      <a:pt x="66" y="74"/>
                    </a:cubicBezTo>
                    <a:cubicBezTo>
                      <a:pt x="66" y="74"/>
                      <a:pt x="66" y="74"/>
                      <a:pt x="66" y="74"/>
                    </a:cubicBezTo>
                    <a:cubicBezTo>
                      <a:pt x="66" y="74"/>
                      <a:pt x="66" y="74"/>
                      <a:pt x="66" y="74"/>
                    </a:cubicBezTo>
                    <a:cubicBezTo>
                      <a:pt x="66" y="73"/>
                      <a:pt x="66" y="73"/>
                      <a:pt x="65" y="73"/>
                    </a:cubicBezTo>
                    <a:cubicBezTo>
                      <a:pt x="65" y="73"/>
                      <a:pt x="65" y="73"/>
                      <a:pt x="65" y="73"/>
                    </a:cubicBezTo>
                    <a:cubicBezTo>
                      <a:pt x="65" y="73"/>
                      <a:pt x="65" y="73"/>
                      <a:pt x="65" y="73"/>
                    </a:cubicBezTo>
                    <a:cubicBezTo>
                      <a:pt x="65" y="73"/>
                      <a:pt x="65" y="73"/>
                      <a:pt x="65" y="73"/>
                    </a:cubicBezTo>
                    <a:cubicBezTo>
                      <a:pt x="65" y="73"/>
                      <a:pt x="64" y="73"/>
                      <a:pt x="64" y="73"/>
                    </a:cubicBezTo>
                    <a:cubicBezTo>
                      <a:pt x="64" y="73"/>
                      <a:pt x="64" y="73"/>
                      <a:pt x="63" y="73"/>
                    </a:cubicBezTo>
                    <a:cubicBezTo>
                      <a:pt x="63" y="74"/>
                      <a:pt x="62" y="73"/>
                      <a:pt x="62" y="73"/>
                    </a:cubicBezTo>
                    <a:cubicBezTo>
                      <a:pt x="62" y="73"/>
                      <a:pt x="62" y="74"/>
                      <a:pt x="62" y="74"/>
                    </a:cubicBezTo>
                    <a:cubicBezTo>
                      <a:pt x="62" y="74"/>
                      <a:pt x="62" y="74"/>
                      <a:pt x="62" y="74"/>
                    </a:cubicBezTo>
                    <a:cubicBezTo>
                      <a:pt x="62" y="74"/>
                      <a:pt x="62" y="74"/>
                      <a:pt x="62" y="74"/>
                    </a:cubicBezTo>
                    <a:cubicBezTo>
                      <a:pt x="61" y="74"/>
                      <a:pt x="61" y="74"/>
                      <a:pt x="61" y="74"/>
                    </a:cubicBezTo>
                    <a:cubicBezTo>
                      <a:pt x="61" y="74"/>
                      <a:pt x="61" y="74"/>
                      <a:pt x="61" y="74"/>
                    </a:cubicBezTo>
                    <a:cubicBezTo>
                      <a:pt x="61" y="74"/>
                      <a:pt x="61" y="74"/>
                      <a:pt x="61" y="74"/>
                    </a:cubicBezTo>
                    <a:cubicBezTo>
                      <a:pt x="61" y="74"/>
                      <a:pt x="61" y="74"/>
                      <a:pt x="61" y="74"/>
                    </a:cubicBezTo>
                    <a:cubicBezTo>
                      <a:pt x="61" y="74"/>
                      <a:pt x="61"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5"/>
                      <a:pt x="63" y="75"/>
                      <a:pt x="63" y="75"/>
                    </a:cubicBezTo>
                    <a:cubicBezTo>
                      <a:pt x="63" y="75"/>
                      <a:pt x="63" y="74"/>
                      <a:pt x="63" y="75"/>
                    </a:cubicBezTo>
                    <a:cubicBezTo>
                      <a:pt x="63" y="75"/>
                      <a:pt x="64" y="75"/>
                      <a:pt x="64" y="75"/>
                    </a:cubicBezTo>
                    <a:cubicBezTo>
                      <a:pt x="64" y="74"/>
                      <a:pt x="64" y="74"/>
                      <a:pt x="64" y="74"/>
                    </a:cubicBezTo>
                    <a:cubicBezTo>
                      <a:pt x="64" y="74"/>
                      <a:pt x="64" y="74"/>
                      <a:pt x="64" y="74"/>
                    </a:cubicBezTo>
                    <a:cubicBezTo>
                      <a:pt x="64" y="74"/>
                      <a:pt x="64" y="74"/>
                      <a:pt x="64" y="74"/>
                    </a:cubicBezTo>
                    <a:cubicBezTo>
                      <a:pt x="64" y="74"/>
                      <a:pt x="64" y="74"/>
                      <a:pt x="64" y="75"/>
                    </a:cubicBezTo>
                    <a:cubicBezTo>
                      <a:pt x="64" y="75"/>
                      <a:pt x="64" y="74"/>
                      <a:pt x="64" y="75"/>
                    </a:cubicBezTo>
                    <a:cubicBezTo>
                      <a:pt x="64" y="75"/>
                      <a:pt x="65" y="75"/>
                      <a:pt x="66" y="75"/>
                    </a:cubicBezTo>
                    <a:cubicBezTo>
                      <a:pt x="66" y="75"/>
                      <a:pt x="66" y="75"/>
                      <a:pt x="66" y="75"/>
                    </a:cubicBezTo>
                    <a:cubicBezTo>
                      <a:pt x="66" y="75"/>
                      <a:pt x="66" y="75"/>
                      <a:pt x="66" y="75"/>
                    </a:cubicBezTo>
                    <a:cubicBezTo>
                      <a:pt x="66" y="75"/>
                      <a:pt x="66" y="75"/>
                      <a:pt x="66" y="75"/>
                    </a:cubicBezTo>
                    <a:cubicBezTo>
                      <a:pt x="66" y="76"/>
                      <a:pt x="66" y="76"/>
                      <a:pt x="66" y="76"/>
                    </a:cubicBezTo>
                    <a:cubicBezTo>
                      <a:pt x="67" y="75"/>
                      <a:pt x="66" y="75"/>
                      <a:pt x="67" y="75"/>
                    </a:cubicBezTo>
                    <a:cubicBezTo>
                      <a:pt x="67" y="75"/>
                      <a:pt x="67" y="75"/>
                      <a:pt x="67" y="75"/>
                    </a:cubicBezTo>
                    <a:cubicBezTo>
                      <a:pt x="67" y="76"/>
                      <a:pt x="67" y="76"/>
                      <a:pt x="67" y="75"/>
                    </a:cubicBezTo>
                    <a:cubicBezTo>
                      <a:pt x="67" y="75"/>
                      <a:pt x="67" y="75"/>
                      <a:pt x="67" y="75"/>
                    </a:cubicBezTo>
                    <a:cubicBezTo>
                      <a:pt x="67" y="75"/>
                      <a:pt x="68" y="75"/>
                      <a:pt x="68" y="75"/>
                    </a:cubicBezTo>
                    <a:cubicBezTo>
                      <a:pt x="68" y="75"/>
                      <a:pt x="68" y="75"/>
                      <a:pt x="68" y="75"/>
                    </a:cubicBezTo>
                    <a:cubicBezTo>
                      <a:pt x="68" y="75"/>
                      <a:pt x="68" y="76"/>
                      <a:pt x="68" y="76"/>
                    </a:cubicBezTo>
                    <a:cubicBezTo>
                      <a:pt x="68" y="76"/>
                      <a:pt x="68" y="76"/>
                      <a:pt x="68" y="76"/>
                    </a:cubicBezTo>
                    <a:cubicBezTo>
                      <a:pt x="69" y="76"/>
                      <a:pt x="70" y="75"/>
                      <a:pt x="70" y="76"/>
                    </a:cubicBezTo>
                    <a:cubicBezTo>
                      <a:pt x="70" y="76"/>
                      <a:pt x="70" y="76"/>
                      <a:pt x="70" y="76"/>
                    </a:cubicBezTo>
                    <a:cubicBezTo>
                      <a:pt x="70" y="76"/>
                      <a:pt x="70" y="76"/>
                      <a:pt x="70" y="76"/>
                    </a:cubicBezTo>
                    <a:cubicBezTo>
                      <a:pt x="70" y="76"/>
                      <a:pt x="70" y="76"/>
                      <a:pt x="70" y="76"/>
                    </a:cubicBezTo>
                    <a:cubicBezTo>
                      <a:pt x="70" y="76"/>
                      <a:pt x="70" y="76"/>
                      <a:pt x="70" y="76"/>
                    </a:cubicBezTo>
                    <a:cubicBezTo>
                      <a:pt x="70" y="76"/>
                      <a:pt x="71" y="76"/>
                      <a:pt x="71" y="76"/>
                    </a:cubicBezTo>
                    <a:cubicBezTo>
                      <a:pt x="71" y="76"/>
                      <a:pt x="71" y="76"/>
                      <a:pt x="71" y="76"/>
                    </a:cubicBezTo>
                    <a:cubicBezTo>
                      <a:pt x="71" y="76"/>
                      <a:pt x="71" y="76"/>
                      <a:pt x="71" y="76"/>
                    </a:cubicBezTo>
                    <a:cubicBezTo>
                      <a:pt x="71" y="76"/>
                      <a:pt x="71" y="76"/>
                      <a:pt x="71" y="76"/>
                    </a:cubicBezTo>
                    <a:cubicBezTo>
                      <a:pt x="71" y="76"/>
                      <a:pt x="70" y="76"/>
                      <a:pt x="70" y="76"/>
                    </a:cubicBezTo>
                    <a:cubicBezTo>
                      <a:pt x="70" y="76"/>
                      <a:pt x="70" y="76"/>
                      <a:pt x="70" y="76"/>
                    </a:cubicBezTo>
                    <a:cubicBezTo>
                      <a:pt x="70" y="76"/>
                      <a:pt x="70" y="76"/>
                      <a:pt x="70" y="76"/>
                    </a:cubicBezTo>
                    <a:cubicBezTo>
                      <a:pt x="70" y="76"/>
                      <a:pt x="70" y="76"/>
                      <a:pt x="69" y="76"/>
                    </a:cubicBezTo>
                    <a:cubicBezTo>
                      <a:pt x="70" y="76"/>
                      <a:pt x="70" y="77"/>
                      <a:pt x="71" y="77"/>
                    </a:cubicBezTo>
                    <a:cubicBezTo>
                      <a:pt x="71" y="77"/>
                      <a:pt x="71" y="77"/>
                      <a:pt x="71" y="77"/>
                    </a:cubicBezTo>
                    <a:cubicBezTo>
                      <a:pt x="71" y="77"/>
                      <a:pt x="70" y="77"/>
                      <a:pt x="70" y="77"/>
                    </a:cubicBezTo>
                    <a:cubicBezTo>
                      <a:pt x="70" y="77"/>
                      <a:pt x="70" y="77"/>
                      <a:pt x="70" y="77"/>
                    </a:cubicBezTo>
                    <a:cubicBezTo>
                      <a:pt x="70" y="77"/>
                      <a:pt x="70" y="77"/>
                      <a:pt x="70" y="77"/>
                    </a:cubicBezTo>
                    <a:cubicBezTo>
                      <a:pt x="69" y="77"/>
                      <a:pt x="68" y="77"/>
                      <a:pt x="67" y="77"/>
                    </a:cubicBezTo>
                    <a:cubicBezTo>
                      <a:pt x="67" y="77"/>
                      <a:pt x="67" y="77"/>
                      <a:pt x="67" y="77"/>
                    </a:cubicBezTo>
                    <a:cubicBezTo>
                      <a:pt x="67" y="77"/>
                      <a:pt x="67" y="77"/>
                      <a:pt x="67" y="77"/>
                    </a:cubicBezTo>
                    <a:cubicBezTo>
                      <a:pt x="67" y="77"/>
                      <a:pt x="67" y="77"/>
                      <a:pt x="67" y="77"/>
                    </a:cubicBezTo>
                    <a:cubicBezTo>
                      <a:pt x="67" y="77"/>
                      <a:pt x="67" y="77"/>
                      <a:pt x="67" y="77"/>
                    </a:cubicBezTo>
                    <a:cubicBezTo>
                      <a:pt x="67" y="77"/>
                      <a:pt x="67" y="77"/>
                      <a:pt x="67" y="77"/>
                    </a:cubicBezTo>
                    <a:cubicBezTo>
                      <a:pt x="67" y="77"/>
                      <a:pt x="67" y="77"/>
                      <a:pt x="67" y="77"/>
                    </a:cubicBezTo>
                    <a:cubicBezTo>
                      <a:pt x="67" y="77"/>
                      <a:pt x="67" y="77"/>
                      <a:pt x="67" y="77"/>
                    </a:cubicBezTo>
                    <a:cubicBezTo>
                      <a:pt x="67" y="77"/>
                      <a:pt x="67" y="77"/>
                      <a:pt x="67" y="77"/>
                    </a:cubicBezTo>
                    <a:cubicBezTo>
                      <a:pt x="66" y="77"/>
                      <a:pt x="66" y="77"/>
                      <a:pt x="66" y="77"/>
                    </a:cubicBezTo>
                    <a:cubicBezTo>
                      <a:pt x="66" y="77"/>
                      <a:pt x="66" y="77"/>
                      <a:pt x="66" y="77"/>
                    </a:cubicBezTo>
                    <a:cubicBezTo>
                      <a:pt x="66" y="77"/>
                      <a:pt x="66" y="78"/>
                      <a:pt x="66" y="78"/>
                    </a:cubicBezTo>
                    <a:cubicBezTo>
                      <a:pt x="66" y="78"/>
                      <a:pt x="66" y="78"/>
                      <a:pt x="66" y="78"/>
                    </a:cubicBezTo>
                    <a:cubicBezTo>
                      <a:pt x="66" y="78"/>
                      <a:pt x="66" y="78"/>
                      <a:pt x="66" y="78"/>
                    </a:cubicBezTo>
                    <a:cubicBezTo>
                      <a:pt x="66" y="78"/>
                      <a:pt x="66" y="78"/>
                      <a:pt x="66" y="78"/>
                    </a:cubicBezTo>
                    <a:cubicBezTo>
                      <a:pt x="66" y="78"/>
                      <a:pt x="66" y="77"/>
                      <a:pt x="66" y="78"/>
                    </a:cubicBezTo>
                    <a:cubicBezTo>
                      <a:pt x="66" y="78"/>
                      <a:pt x="66" y="78"/>
                      <a:pt x="66" y="78"/>
                    </a:cubicBezTo>
                    <a:cubicBezTo>
                      <a:pt x="66" y="78"/>
                      <a:pt x="66" y="78"/>
                      <a:pt x="66" y="78"/>
                    </a:cubicBezTo>
                    <a:cubicBezTo>
                      <a:pt x="65" y="78"/>
                      <a:pt x="66"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7"/>
                      <a:pt x="65" y="77"/>
                      <a:pt x="65" y="77"/>
                    </a:cubicBezTo>
                    <a:cubicBezTo>
                      <a:pt x="64" y="77"/>
                      <a:pt x="65" y="78"/>
                      <a:pt x="64" y="78"/>
                    </a:cubicBezTo>
                    <a:cubicBezTo>
                      <a:pt x="64" y="77"/>
                      <a:pt x="63" y="77"/>
                      <a:pt x="62" y="77"/>
                    </a:cubicBezTo>
                    <a:cubicBezTo>
                      <a:pt x="63" y="77"/>
                      <a:pt x="63" y="77"/>
                      <a:pt x="63" y="77"/>
                    </a:cubicBezTo>
                    <a:cubicBezTo>
                      <a:pt x="63" y="77"/>
                      <a:pt x="63" y="77"/>
                      <a:pt x="63" y="77"/>
                    </a:cubicBezTo>
                    <a:cubicBezTo>
                      <a:pt x="63" y="77"/>
                      <a:pt x="63" y="77"/>
                      <a:pt x="63" y="77"/>
                    </a:cubicBezTo>
                    <a:cubicBezTo>
                      <a:pt x="63" y="77"/>
                      <a:pt x="64" y="77"/>
                      <a:pt x="64" y="77"/>
                    </a:cubicBezTo>
                    <a:cubicBezTo>
                      <a:pt x="64" y="77"/>
                      <a:pt x="64" y="77"/>
                      <a:pt x="64" y="77"/>
                    </a:cubicBezTo>
                    <a:cubicBezTo>
                      <a:pt x="64" y="77"/>
                      <a:pt x="64" y="77"/>
                      <a:pt x="63" y="77"/>
                    </a:cubicBezTo>
                    <a:cubicBezTo>
                      <a:pt x="63" y="77"/>
                      <a:pt x="63" y="77"/>
                      <a:pt x="63" y="77"/>
                    </a:cubicBezTo>
                    <a:cubicBezTo>
                      <a:pt x="63" y="76"/>
                      <a:pt x="61" y="76"/>
                      <a:pt x="61" y="76"/>
                    </a:cubicBezTo>
                    <a:cubicBezTo>
                      <a:pt x="61" y="76"/>
                      <a:pt x="61" y="76"/>
                      <a:pt x="61" y="76"/>
                    </a:cubicBezTo>
                    <a:cubicBezTo>
                      <a:pt x="61" y="76"/>
                      <a:pt x="61" y="76"/>
                      <a:pt x="60" y="76"/>
                    </a:cubicBezTo>
                    <a:cubicBezTo>
                      <a:pt x="60" y="76"/>
                      <a:pt x="60" y="76"/>
                      <a:pt x="60" y="76"/>
                    </a:cubicBezTo>
                    <a:cubicBezTo>
                      <a:pt x="60" y="76"/>
                      <a:pt x="60" y="76"/>
                      <a:pt x="60" y="76"/>
                    </a:cubicBezTo>
                    <a:cubicBezTo>
                      <a:pt x="60" y="76"/>
                      <a:pt x="60" y="76"/>
                      <a:pt x="60" y="76"/>
                    </a:cubicBezTo>
                    <a:cubicBezTo>
                      <a:pt x="60" y="76"/>
                      <a:pt x="60" y="76"/>
                      <a:pt x="60" y="76"/>
                    </a:cubicBezTo>
                    <a:cubicBezTo>
                      <a:pt x="60" y="76"/>
                      <a:pt x="60" y="76"/>
                      <a:pt x="60" y="76"/>
                    </a:cubicBezTo>
                    <a:cubicBezTo>
                      <a:pt x="60" y="75"/>
                      <a:pt x="60" y="75"/>
                      <a:pt x="60" y="75"/>
                    </a:cubicBezTo>
                    <a:cubicBezTo>
                      <a:pt x="60" y="75"/>
                      <a:pt x="60" y="75"/>
                      <a:pt x="60" y="75"/>
                    </a:cubicBezTo>
                    <a:cubicBezTo>
                      <a:pt x="60" y="75"/>
                      <a:pt x="60" y="76"/>
                      <a:pt x="60" y="76"/>
                    </a:cubicBezTo>
                    <a:cubicBezTo>
                      <a:pt x="60" y="76"/>
                      <a:pt x="60" y="76"/>
                      <a:pt x="60" y="76"/>
                    </a:cubicBezTo>
                    <a:cubicBezTo>
                      <a:pt x="60" y="76"/>
                      <a:pt x="60" y="76"/>
                      <a:pt x="60" y="76"/>
                    </a:cubicBezTo>
                    <a:cubicBezTo>
                      <a:pt x="60" y="76"/>
                      <a:pt x="60" y="76"/>
                      <a:pt x="60" y="76"/>
                    </a:cubicBezTo>
                    <a:cubicBezTo>
                      <a:pt x="60" y="76"/>
                      <a:pt x="60" y="76"/>
                      <a:pt x="60" y="76"/>
                    </a:cubicBezTo>
                    <a:cubicBezTo>
                      <a:pt x="60" y="76"/>
                      <a:pt x="60" y="76"/>
                      <a:pt x="60" y="76"/>
                    </a:cubicBezTo>
                    <a:cubicBezTo>
                      <a:pt x="60" y="76"/>
                      <a:pt x="60" y="76"/>
                      <a:pt x="60" y="76"/>
                    </a:cubicBezTo>
                    <a:cubicBezTo>
                      <a:pt x="60" y="76"/>
                      <a:pt x="60" y="76"/>
                      <a:pt x="60" y="76"/>
                    </a:cubicBezTo>
                    <a:cubicBezTo>
                      <a:pt x="59" y="76"/>
                      <a:pt x="60" y="76"/>
                      <a:pt x="59" y="76"/>
                    </a:cubicBezTo>
                    <a:cubicBezTo>
                      <a:pt x="59" y="76"/>
                      <a:pt x="58" y="76"/>
                      <a:pt x="58" y="76"/>
                    </a:cubicBezTo>
                    <a:cubicBezTo>
                      <a:pt x="58" y="75"/>
                      <a:pt x="57" y="76"/>
                      <a:pt x="56" y="76"/>
                    </a:cubicBezTo>
                    <a:cubicBezTo>
                      <a:pt x="56" y="76"/>
                      <a:pt x="56" y="76"/>
                      <a:pt x="56" y="76"/>
                    </a:cubicBezTo>
                    <a:cubicBezTo>
                      <a:pt x="56" y="76"/>
                      <a:pt x="56" y="76"/>
                      <a:pt x="56" y="76"/>
                    </a:cubicBezTo>
                    <a:cubicBezTo>
                      <a:pt x="55" y="76"/>
                      <a:pt x="55" y="76"/>
                      <a:pt x="55" y="76"/>
                    </a:cubicBezTo>
                    <a:cubicBezTo>
                      <a:pt x="55" y="76"/>
                      <a:pt x="54" y="76"/>
                      <a:pt x="54" y="76"/>
                    </a:cubicBezTo>
                    <a:cubicBezTo>
                      <a:pt x="54" y="76"/>
                      <a:pt x="54" y="76"/>
                      <a:pt x="54" y="76"/>
                    </a:cubicBezTo>
                    <a:cubicBezTo>
                      <a:pt x="54" y="76"/>
                      <a:pt x="55" y="76"/>
                      <a:pt x="55" y="76"/>
                    </a:cubicBezTo>
                    <a:cubicBezTo>
                      <a:pt x="55" y="76"/>
                      <a:pt x="55" y="76"/>
                      <a:pt x="55" y="75"/>
                    </a:cubicBezTo>
                    <a:cubicBezTo>
                      <a:pt x="55" y="75"/>
                      <a:pt x="55" y="75"/>
                      <a:pt x="55" y="75"/>
                    </a:cubicBezTo>
                    <a:cubicBezTo>
                      <a:pt x="55" y="75"/>
                      <a:pt x="55" y="75"/>
                      <a:pt x="55" y="75"/>
                    </a:cubicBezTo>
                    <a:cubicBezTo>
                      <a:pt x="55" y="75"/>
                      <a:pt x="55" y="75"/>
                      <a:pt x="55" y="75"/>
                    </a:cubicBezTo>
                    <a:cubicBezTo>
                      <a:pt x="55" y="75"/>
                      <a:pt x="54" y="75"/>
                      <a:pt x="54" y="75"/>
                    </a:cubicBezTo>
                    <a:cubicBezTo>
                      <a:pt x="54" y="75"/>
                      <a:pt x="54" y="75"/>
                      <a:pt x="54" y="75"/>
                    </a:cubicBezTo>
                    <a:cubicBezTo>
                      <a:pt x="54" y="75"/>
                      <a:pt x="54" y="75"/>
                      <a:pt x="54" y="76"/>
                    </a:cubicBezTo>
                    <a:cubicBezTo>
                      <a:pt x="53" y="75"/>
                      <a:pt x="53" y="75"/>
                      <a:pt x="53" y="75"/>
                    </a:cubicBezTo>
                    <a:cubicBezTo>
                      <a:pt x="53" y="75"/>
                      <a:pt x="53" y="75"/>
                      <a:pt x="53" y="76"/>
                    </a:cubicBezTo>
                    <a:cubicBezTo>
                      <a:pt x="53" y="76"/>
                      <a:pt x="53" y="76"/>
                      <a:pt x="53" y="76"/>
                    </a:cubicBezTo>
                    <a:cubicBezTo>
                      <a:pt x="53" y="76"/>
                      <a:pt x="53" y="76"/>
                      <a:pt x="53" y="76"/>
                    </a:cubicBezTo>
                    <a:cubicBezTo>
                      <a:pt x="53" y="76"/>
                      <a:pt x="53" y="76"/>
                      <a:pt x="53" y="76"/>
                    </a:cubicBezTo>
                    <a:cubicBezTo>
                      <a:pt x="53" y="76"/>
                      <a:pt x="53" y="76"/>
                      <a:pt x="53" y="76"/>
                    </a:cubicBezTo>
                    <a:cubicBezTo>
                      <a:pt x="53" y="76"/>
                      <a:pt x="53" y="76"/>
                      <a:pt x="53" y="76"/>
                    </a:cubicBezTo>
                    <a:cubicBezTo>
                      <a:pt x="53" y="76"/>
                      <a:pt x="54" y="76"/>
                      <a:pt x="54" y="76"/>
                    </a:cubicBezTo>
                    <a:cubicBezTo>
                      <a:pt x="54" y="76"/>
                      <a:pt x="54" y="76"/>
                      <a:pt x="54" y="76"/>
                    </a:cubicBezTo>
                    <a:cubicBezTo>
                      <a:pt x="54" y="76"/>
                      <a:pt x="55" y="76"/>
                      <a:pt x="55" y="76"/>
                    </a:cubicBezTo>
                    <a:cubicBezTo>
                      <a:pt x="55" y="76"/>
                      <a:pt x="55" y="76"/>
                      <a:pt x="56" y="76"/>
                    </a:cubicBezTo>
                    <a:cubicBezTo>
                      <a:pt x="56" y="76"/>
                      <a:pt x="56" y="76"/>
                      <a:pt x="56" y="76"/>
                    </a:cubicBezTo>
                    <a:cubicBezTo>
                      <a:pt x="57" y="76"/>
                      <a:pt x="58" y="76"/>
                      <a:pt x="60" y="77"/>
                    </a:cubicBezTo>
                    <a:cubicBezTo>
                      <a:pt x="60" y="77"/>
                      <a:pt x="60" y="77"/>
                      <a:pt x="60" y="77"/>
                    </a:cubicBezTo>
                    <a:cubicBezTo>
                      <a:pt x="60" y="77"/>
                      <a:pt x="60" y="77"/>
                      <a:pt x="60" y="77"/>
                    </a:cubicBezTo>
                    <a:cubicBezTo>
                      <a:pt x="60" y="77"/>
                      <a:pt x="60" y="77"/>
                      <a:pt x="60" y="77"/>
                    </a:cubicBezTo>
                    <a:cubicBezTo>
                      <a:pt x="60" y="77"/>
                      <a:pt x="60" y="77"/>
                      <a:pt x="60" y="77"/>
                    </a:cubicBezTo>
                    <a:cubicBezTo>
                      <a:pt x="60" y="77"/>
                      <a:pt x="60" y="77"/>
                      <a:pt x="61" y="77"/>
                    </a:cubicBezTo>
                    <a:cubicBezTo>
                      <a:pt x="61" y="77"/>
                      <a:pt x="61" y="76"/>
                      <a:pt x="61" y="77"/>
                    </a:cubicBezTo>
                    <a:cubicBezTo>
                      <a:pt x="61" y="77"/>
                      <a:pt x="60" y="78"/>
                      <a:pt x="60" y="77"/>
                    </a:cubicBezTo>
                    <a:cubicBezTo>
                      <a:pt x="60" y="77"/>
                      <a:pt x="60" y="77"/>
                      <a:pt x="60" y="77"/>
                    </a:cubicBezTo>
                    <a:cubicBezTo>
                      <a:pt x="60" y="77"/>
                      <a:pt x="60" y="77"/>
                      <a:pt x="60" y="77"/>
                    </a:cubicBezTo>
                    <a:cubicBezTo>
                      <a:pt x="60" y="77"/>
                      <a:pt x="60" y="77"/>
                      <a:pt x="60" y="77"/>
                    </a:cubicBezTo>
                    <a:cubicBezTo>
                      <a:pt x="60" y="77"/>
                      <a:pt x="60" y="77"/>
                      <a:pt x="60" y="77"/>
                    </a:cubicBezTo>
                    <a:cubicBezTo>
                      <a:pt x="60" y="77"/>
                      <a:pt x="60" y="77"/>
                      <a:pt x="60" y="77"/>
                    </a:cubicBezTo>
                    <a:cubicBezTo>
                      <a:pt x="60" y="77"/>
                      <a:pt x="59" y="77"/>
                      <a:pt x="59" y="77"/>
                    </a:cubicBezTo>
                    <a:cubicBezTo>
                      <a:pt x="59" y="77"/>
                      <a:pt x="59" y="77"/>
                      <a:pt x="59" y="77"/>
                    </a:cubicBezTo>
                    <a:cubicBezTo>
                      <a:pt x="59" y="77"/>
                      <a:pt x="59" y="77"/>
                      <a:pt x="59" y="77"/>
                    </a:cubicBezTo>
                    <a:cubicBezTo>
                      <a:pt x="59" y="77"/>
                      <a:pt x="59" y="77"/>
                      <a:pt x="59" y="77"/>
                    </a:cubicBezTo>
                    <a:cubicBezTo>
                      <a:pt x="59" y="77"/>
                      <a:pt x="58" y="77"/>
                      <a:pt x="58" y="77"/>
                    </a:cubicBezTo>
                    <a:cubicBezTo>
                      <a:pt x="58" y="77"/>
                      <a:pt x="58" y="77"/>
                      <a:pt x="58" y="77"/>
                    </a:cubicBezTo>
                    <a:cubicBezTo>
                      <a:pt x="58" y="77"/>
                      <a:pt x="57" y="77"/>
                      <a:pt x="57" y="77"/>
                    </a:cubicBezTo>
                    <a:cubicBezTo>
                      <a:pt x="57" y="77"/>
                      <a:pt x="57" y="77"/>
                      <a:pt x="57" y="77"/>
                    </a:cubicBezTo>
                    <a:cubicBezTo>
                      <a:pt x="57" y="77"/>
                      <a:pt x="57" y="77"/>
                      <a:pt x="56" y="77"/>
                    </a:cubicBezTo>
                    <a:cubicBezTo>
                      <a:pt x="56" y="77"/>
                      <a:pt x="56" y="77"/>
                      <a:pt x="56" y="77"/>
                    </a:cubicBezTo>
                    <a:cubicBezTo>
                      <a:pt x="56" y="77"/>
                      <a:pt x="56" y="77"/>
                      <a:pt x="56" y="77"/>
                    </a:cubicBezTo>
                    <a:cubicBezTo>
                      <a:pt x="56" y="77"/>
                      <a:pt x="56" y="77"/>
                      <a:pt x="56" y="77"/>
                    </a:cubicBezTo>
                    <a:cubicBezTo>
                      <a:pt x="56" y="77"/>
                      <a:pt x="56" y="77"/>
                      <a:pt x="56" y="77"/>
                    </a:cubicBezTo>
                    <a:cubicBezTo>
                      <a:pt x="55" y="77"/>
                      <a:pt x="55" y="76"/>
                      <a:pt x="55" y="77"/>
                    </a:cubicBezTo>
                    <a:cubicBezTo>
                      <a:pt x="55" y="77"/>
                      <a:pt x="54" y="77"/>
                      <a:pt x="53" y="77"/>
                    </a:cubicBezTo>
                    <a:cubicBezTo>
                      <a:pt x="53" y="77"/>
                      <a:pt x="53" y="77"/>
                      <a:pt x="53" y="77"/>
                    </a:cubicBezTo>
                    <a:cubicBezTo>
                      <a:pt x="53" y="77"/>
                      <a:pt x="53" y="77"/>
                      <a:pt x="53" y="77"/>
                    </a:cubicBezTo>
                    <a:cubicBezTo>
                      <a:pt x="53" y="77"/>
                      <a:pt x="53" y="77"/>
                      <a:pt x="52" y="77"/>
                    </a:cubicBezTo>
                    <a:cubicBezTo>
                      <a:pt x="52" y="77"/>
                      <a:pt x="52" y="77"/>
                      <a:pt x="52" y="77"/>
                    </a:cubicBezTo>
                    <a:cubicBezTo>
                      <a:pt x="52" y="77"/>
                      <a:pt x="52" y="77"/>
                      <a:pt x="52" y="77"/>
                    </a:cubicBezTo>
                    <a:cubicBezTo>
                      <a:pt x="52" y="77"/>
                      <a:pt x="52" y="77"/>
                      <a:pt x="53" y="77"/>
                    </a:cubicBezTo>
                    <a:cubicBezTo>
                      <a:pt x="53" y="77"/>
                      <a:pt x="53" y="77"/>
                      <a:pt x="53" y="77"/>
                    </a:cubicBezTo>
                    <a:cubicBezTo>
                      <a:pt x="53" y="77"/>
                      <a:pt x="53" y="77"/>
                      <a:pt x="53" y="77"/>
                    </a:cubicBezTo>
                    <a:cubicBezTo>
                      <a:pt x="53" y="77"/>
                      <a:pt x="53" y="77"/>
                      <a:pt x="53" y="77"/>
                    </a:cubicBezTo>
                    <a:cubicBezTo>
                      <a:pt x="53" y="78"/>
                      <a:pt x="55" y="77"/>
                      <a:pt x="56" y="78"/>
                    </a:cubicBezTo>
                    <a:cubicBezTo>
                      <a:pt x="56" y="77"/>
                      <a:pt x="56" y="77"/>
                      <a:pt x="56" y="77"/>
                    </a:cubicBezTo>
                    <a:cubicBezTo>
                      <a:pt x="56" y="78"/>
                      <a:pt x="56" y="78"/>
                      <a:pt x="56" y="77"/>
                    </a:cubicBezTo>
                    <a:cubicBezTo>
                      <a:pt x="56" y="77"/>
                      <a:pt x="56" y="77"/>
                      <a:pt x="56" y="77"/>
                    </a:cubicBezTo>
                    <a:cubicBezTo>
                      <a:pt x="56" y="77"/>
                      <a:pt x="56" y="77"/>
                      <a:pt x="56" y="77"/>
                    </a:cubicBezTo>
                    <a:cubicBezTo>
                      <a:pt x="57" y="78"/>
                      <a:pt x="57" y="78"/>
                      <a:pt x="57" y="78"/>
                    </a:cubicBezTo>
                    <a:cubicBezTo>
                      <a:pt x="57" y="77"/>
                      <a:pt x="57" y="77"/>
                      <a:pt x="57" y="77"/>
                    </a:cubicBezTo>
                    <a:cubicBezTo>
                      <a:pt x="57" y="77"/>
                      <a:pt x="57" y="77"/>
                      <a:pt x="57" y="77"/>
                    </a:cubicBezTo>
                    <a:cubicBezTo>
                      <a:pt x="58" y="77"/>
                      <a:pt x="58" y="77"/>
                      <a:pt x="58" y="77"/>
                    </a:cubicBezTo>
                    <a:cubicBezTo>
                      <a:pt x="58" y="77"/>
                      <a:pt x="59" y="77"/>
                      <a:pt x="59" y="77"/>
                    </a:cubicBezTo>
                    <a:cubicBezTo>
                      <a:pt x="59" y="77"/>
                      <a:pt x="59" y="77"/>
                      <a:pt x="59" y="77"/>
                    </a:cubicBezTo>
                    <a:cubicBezTo>
                      <a:pt x="59" y="78"/>
                      <a:pt x="59" y="78"/>
                      <a:pt x="59" y="78"/>
                    </a:cubicBezTo>
                    <a:cubicBezTo>
                      <a:pt x="59" y="78"/>
                      <a:pt x="59" y="78"/>
                      <a:pt x="59" y="78"/>
                    </a:cubicBezTo>
                    <a:cubicBezTo>
                      <a:pt x="59" y="78"/>
                      <a:pt x="59" y="78"/>
                      <a:pt x="59" y="78"/>
                    </a:cubicBezTo>
                    <a:cubicBezTo>
                      <a:pt x="59" y="78"/>
                      <a:pt x="59" y="78"/>
                      <a:pt x="59" y="78"/>
                    </a:cubicBezTo>
                    <a:cubicBezTo>
                      <a:pt x="59" y="78"/>
                      <a:pt x="59" y="78"/>
                      <a:pt x="59" y="78"/>
                    </a:cubicBezTo>
                    <a:cubicBezTo>
                      <a:pt x="59" y="78"/>
                      <a:pt x="59" y="78"/>
                      <a:pt x="59" y="78"/>
                    </a:cubicBezTo>
                    <a:cubicBezTo>
                      <a:pt x="59" y="78"/>
                      <a:pt x="59" y="78"/>
                      <a:pt x="59" y="78"/>
                    </a:cubicBezTo>
                    <a:cubicBezTo>
                      <a:pt x="60" y="78"/>
                      <a:pt x="61" y="78"/>
                      <a:pt x="62" y="78"/>
                    </a:cubicBezTo>
                    <a:cubicBezTo>
                      <a:pt x="62" y="78"/>
                      <a:pt x="62" y="78"/>
                      <a:pt x="62" y="78"/>
                    </a:cubicBezTo>
                    <a:cubicBezTo>
                      <a:pt x="62" y="78"/>
                      <a:pt x="62" y="78"/>
                      <a:pt x="62" y="78"/>
                    </a:cubicBezTo>
                    <a:cubicBezTo>
                      <a:pt x="62" y="78"/>
                      <a:pt x="62" y="78"/>
                      <a:pt x="62" y="78"/>
                    </a:cubicBezTo>
                    <a:cubicBezTo>
                      <a:pt x="62" y="78"/>
                      <a:pt x="62" y="78"/>
                      <a:pt x="62" y="78"/>
                    </a:cubicBezTo>
                    <a:cubicBezTo>
                      <a:pt x="62" y="78"/>
                      <a:pt x="63" y="78"/>
                      <a:pt x="63" y="78"/>
                    </a:cubicBezTo>
                    <a:cubicBezTo>
                      <a:pt x="63" y="78"/>
                      <a:pt x="63" y="78"/>
                      <a:pt x="63" y="78"/>
                    </a:cubicBezTo>
                    <a:cubicBezTo>
                      <a:pt x="63" y="79"/>
                      <a:pt x="64" y="78"/>
                      <a:pt x="64" y="78"/>
                    </a:cubicBezTo>
                    <a:cubicBezTo>
                      <a:pt x="64" y="78"/>
                      <a:pt x="64" y="78"/>
                      <a:pt x="64" y="79"/>
                    </a:cubicBezTo>
                    <a:cubicBezTo>
                      <a:pt x="64" y="79"/>
                      <a:pt x="65" y="78"/>
                      <a:pt x="65" y="78"/>
                    </a:cubicBezTo>
                    <a:cubicBezTo>
                      <a:pt x="65" y="78"/>
                      <a:pt x="65" y="78"/>
                      <a:pt x="65" y="78"/>
                    </a:cubicBezTo>
                    <a:cubicBezTo>
                      <a:pt x="65" y="79"/>
                      <a:pt x="65" y="79"/>
                      <a:pt x="65" y="79"/>
                    </a:cubicBezTo>
                    <a:cubicBezTo>
                      <a:pt x="65" y="79"/>
                      <a:pt x="65" y="79"/>
                      <a:pt x="65" y="79"/>
                    </a:cubicBezTo>
                    <a:cubicBezTo>
                      <a:pt x="65" y="79"/>
                      <a:pt x="65" y="79"/>
                      <a:pt x="65" y="79"/>
                    </a:cubicBezTo>
                    <a:cubicBezTo>
                      <a:pt x="65" y="78"/>
                      <a:pt x="65" y="78"/>
                      <a:pt x="65" y="78"/>
                    </a:cubicBezTo>
                    <a:cubicBezTo>
                      <a:pt x="65" y="78"/>
                      <a:pt x="65" y="78"/>
                      <a:pt x="65" y="78"/>
                    </a:cubicBezTo>
                    <a:cubicBezTo>
                      <a:pt x="66" y="78"/>
                      <a:pt x="66" y="78"/>
                      <a:pt x="66" y="78"/>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8"/>
                      <a:pt x="67" y="79"/>
                      <a:pt x="67" y="78"/>
                    </a:cubicBezTo>
                    <a:cubicBezTo>
                      <a:pt x="67" y="78"/>
                      <a:pt x="67" y="78"/>
                      <a:pt x="67" y="78"/>
                    </a:cubicBezTo>
                    <a:cubicBezTo>
                      <a:pt x="67" y="78"/>
                      <a:pt x="68" y="78"/>
                      <a:pt x="68" y="78"/>
                    </a:cubicBezTo>
                    <a:cubicBezTo>
                      <a:pt x="68" y="78"/>
                      <a:pt x="68" y="78"/>
                      <a:pt x="68" y="78"/>
                    </a:cubicBezTo>
                    <a:cubicBezTo>
                      <a:pt x="68" y="78"/>
                      <a:pt x="68" y="79"/>
                      <a:pt x="69" y="78"/>
                    </a:cubicBezTo>
                    <a:cubicBezTo>
                      <a:pt x="69" y="79"/>
                      <a:pt x="69" y="79"/>
                      <a:pt x="69" y="79"/>
                    </a:cubicBezTo>
                    <a:cubicBezTo>
                      <a:pt x="69" y="79"/>
                      <a:pt x="69" y="79"/>
                      <a:pt x="69" y="79"/>
                    </a:cubicBezTo>
                    <a:cubicBezTo>
                      <a:pt x="69" y="79"/>
                      <a:pt x="69" y="79"/>
                      <a:pt x="69" y="79"/>
                    </a:cubicBezTo>
                    <a:cubicBezTo>
                      <a:pt x="69" y="79"/>
                      <a:pt x="69" y="79"/>
                      <a:pt x="69" y="79"/>
                    </a:cubicBezTo>
                    <a:cubicBezTo>
                      <a:pt x="69" y="79"/>
                      <a:pt x="69" y="79"/>
                      <a:pt x="69" y="79"/>
                    </a:cubicBezTo>
                    <a:cubicBezTo>
                      <a:pt x="70" y="79"/>
                      <a:pt x="70" y="79"/>
                      <a:pt x="71" y="79"/>
                    </a:cubicBezTo>
                    <a:cubicBezTo>
                      <a:pt x="71" y="79"/>
                      <a:pt x="71" y="79"/>
                      <a:pt x="71" y="79"/>
                    </a:cubicBezTo>
                    <a:cubicBezTo>
                      <a:pt x="71" y="79"/>
                      <a:pt x="71" y="79"/>
                      <a:pt x="71" y="79"/>
                    </a:cubicBezTo>
                    <a:cubicBezTo>
                      <a:pt x="71" y="79"/>
                      <a:pt x="71" y="79"/>
                      <a:pt x="71" y="79"/>
                    </a:cubicBezTo>
                    <a:cubicBezTo>
                      <a:pt x="70" y="79"/>
                      <a:pt x="70" y="79"/>
                      <a:pt x="70" y="79"/>
                    </a:cubicBezTo>
                    <a:cubicBezTo>
                      <a:pt x="70" y="80"/>
                      <a:pt x="71" y="80"/>
                      <a:pt x="71" y="79"/>
                    </a:cubicBezTo>
                    <a:cubicBezTo>
                      <a:pt x="71" y="79"/>
                      <a:pt x="71" y="79"/>
                      <a:pt x="71" y="79"/>
                    </a:cubicBezTo>
                    <a:cubicBezTo>
                      <a:pt x="71" y="79"/>
                      <a:pt x="71" y="79"/>
                      <a:pt x="71" y="79"/>
                    </a:cubicBezTo>
                    <a:cubicBezTo>
                      <a:pt x="71" y="79"/>
                      <a:pt x="71" y="79"/>
                      <a:pt x="71" y="79"/>
                    </a:cubicBezTo>
                    <a:cubicBezTo>
                      <a:pt x="71" y="79"/>
                      <a:pt x="71" y="79"/>
                      <a:pt x="71" y="79"/>
                    </a:cubicBezTo>
                    <a:cubicBezTo>
                      <a:pt x="71" y="79"/>
                      <a:pt x="71" y="80"/>
                      <a:pt x="71" y="80"/>
                    </a:cubicBezTo>
                    <a:cubicBezTo>
                      <a:pt x="71" y="80"/>
                      <a:pt x="71" y="80"/>
                      <a:pt x="71" y="80"/>
                    </a:cubicBezTo>
                    <a:cubicBezTo>
                      <a:pt x="71" y="80"/>
                      <a:pt x="71" y="80"/>
                      <a:pt x="71" y="80"/>
                    </a:cubicBezTo>
                    <a:cubicBezTo>
                      <a:pt x="71" y="80"/>
                      <a:pt x="71" y="80"/>
                      <a:pt x="71" y="80"/>
                    </a:cubicBezTo>
                    <a:cubicBezTo>
                      <a:pt x="71" y="80"/>
                      <a:pt x="71" y="80"/>
                      <a:pt x="71" y="80"/>
                    </a:cubicBezTo>
                    <a:cubicBezTo>
                      <a:pt x="71" y="80"/>
                      <a:pt x="71" y="80"/>
                      <a:pt x="71" y="80"/>
                    </a:cubicBezTo>
                    <a:cubicBezTo>
                      <a:pt x="70" y="80"/>
                      <a:pt x="70" y="80"/>
                      <a:pt x="69" y="80"/>
                    </a:cubicBezTo>
                    <a:cubicBezTo>
                      <a:pt x="69" y="80"/>
                      <a:pt x="69" y="80"/>
                      <a:pt x="69" y="80"/>
                    </a:cubicBezTo>
                    <a:cubicBezTo>
                      <a:pt x="69" y="80"/>
                      <a:pt x="69" y="80"/>
                      <a:pt x="69" y="80"/>
                    </a:cubicBezTo>
                    <a:cubicBezTo>
                      <a:pt x="69" y="80"/>
                      <a:pt x="69" y="80"/>
                      <a:pt x="68" y="80"/>
                    </a:cubicBezTo>
                    <a:cubicBezTo>
                      <a:pt x="68" y="79"/>
                      <a:pt x="68" y="79"/>
                      <a:pt x="68" y="79"/>
                    </a:cubicBezTo>
                    <a:cubicBezTo>
                      <a:pt x="68" y="79"/>
                      <a:pt x="68" y="79"/>
                      <a:pt x="68" y="80"/>
                    </a:cubicBezTo>
                    <a:cubicBezTo>
                      <a:pt x="68" y="80"/>
                      <a:pt x="67" y="80"/>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80"/>
                      <a:pt x="66" y="80"/>
                    </a:cubicBezTo>
                    <a:cubicBezTo>
                      <a:pt x="66" y="80"/>
                      <a:pt x="66" y="80"/>
                      <a:pt x="66" y="79"/>
                    </a:cubicBezTo>
                    <a:cubicBezTo>
                      <a:pt x="66" y="79"/>
                      <a:pt x="66" y="79"/>
                      <a:pt x="66" y="79"/>
                    </a:cubicBezTo>
                    <a:cubicBezTo>
                      <a:pt x="65" y="79"/>
                      <a:pt x="65" y="79"/>
                      <a:pt x="65" y="79"/>
                    </a:cubicBezTo>
                    <a:cubicBezTo>
                      <a:pt x="65" y="79"/>
                      <a:pt x="65" y="79"/>
                      <a:pt x="65" y="79"/>
                    </a:cubicBezTo>
                    <a:cubicBezTo>
                      <a:pt x="65" y="79"/>
                      <a:pt x="65" y="79"/>
                      <a:pt x="65" y="79"/>
                    </a:cubicBezTo>
                    <a:cubicBezTo>
                      <a:pt x="65" y="79"/>
                      <a:pt x="65" y="79"/>
                      <a:pt x="65" y="79"/>
                    </a:cubicBezTo>
                    <a:cubicBezTo>
                      <a:pt x="64" y="79"/>
                      <a:pt x="64" y="79"/>
                      <a:pt x="64" y="79"/>
                    </a:cubicBezTo>
                    <a:cubicBezTo>
                      <a:pt x="64" y="79"/>
                      <a:pt x="64" y="79"/>
                      <a:pt x="64" y="79"/>
                    </a:cubicBezTo>
                    <a:cubicBezTo>
                      <a:pt x="64" y="79"/>
                      <a:pt x="64" y="79"/>
                      <a:pt x="64" y="79"/>
                    </a:cubicBezTo>
                    <a:cubicBezTo>
                      <a:pt x="64" y="79"/>
                      <a:pt x="64" y="79"/>
                      <a:pt x="64" y="79"/>
                    </a:cubicBezTo>
                    <a:cubicBezTo>
                      <a:pt x="64" y="79"/>
                      <a:pt x="64" y="79"/>
                      <a:pt x="64" y="79"/>
                    </a:cubicBezTo>
                    <a:cubicBezTo>
                      <a:pt x="64" y="79"/>
                      <a:pt x="64" y="79"/>
                      <a:pt x="64" y="79"/>
                    </a:cubicBezTo>
                    <a:cubicBezTo>
                      <a:pt x="64" y="79"/>
                      <a:pt x="64" y="79"/>
                      <a:pt x="64" y="79"/>
                    </a:cubicBezTo>
                    <a:cubicBezTo>
                      <a:pt x="64" y="79"/>
                      <a:pt x="64" y="79"/>
                      <a:pt x="63" y="79"/>
                    </a:cubicBezTo>
                    <a:cubicBezTo>
                      <a:pt x="63" y="79"/>
                      <a:pt x="63" y="79"/>
                      <a:pt x="62" y="79"/>
                    </a:cubicBezTo>
                    <a:cubicBezTo>
                      <a:pt x="62" y="79"/>
                      <a:pt x="62" y="79"/>
                      <a:pt x="62" y="79"/>
                    </a:cubicBezTo>
                    <a:cubicBezTo>
                      <a:pt x="62" y="79"/>
                      <a:pt x="62" y="79"/>
                      <a:pt x="62" y="79"/>
                    </a:cubicBezTo>
                    <a:cubicBezTo>
                      <a:pt x="62" y="79"/>
                      <a:pt x="62" y="79"/>
                      <a:pt x="62" y="79"/>
                    </a:cubicBezTo>
                    <a:cubicBezTo>
                      <a:pt x="63" y="79"/>
                      <a:pt x="63" y="79"/>
                      <a:pt x="63" y="80"/>
                    </a:cubicBezTo>
                    <a:cubicBezTo>
                      <a:pt x="64" y="80"/>
                      <a:pt x="64" y="80"/>
                      <a:pt x="64" y="80"/>
                    </a:cubicBezTo>
                    <a:cubicBezTo>
                      <a:pt x="64" y="80"/>
                      <a:pt x="64" y="80"/>
                      <a:pt x="64" y="80"/>
                    </a:cubicBezTo>
                    <a:cubicBezTo>
                      <a:pt x="64" y="80"/>
                      <a:pt x="64" y="80"/>
                      <a:pt x="64" y="80"/>
                    </a:cubicBezTo>
                    <a:cubicBezTo>
                      <a:pt x="64" y="80"/>
                      <a:pt x="64" y="80"/>
                      <a:pt x="64" y="80"/>
                    </a:cubicBezTo>
                    <a:cubicBezTo>
                      <a:pt x="64" y="80"/>
                      <a:pt x="64" y="80"/>
                      <a:pt x="64" y="80"/>
                    </a:cubicBezTo>
                    <a:cubicBezTo>
                      <a:pt x="64" y="80"/>
                      <a:pt x="64" y="80"/>
                      <a:pt x="64" y="80"/>
                    </a:cubicBezTo>
                    <a:cubicBezTo>
                      <a:pt x="64" y="80"/>
                      <a:pt x="64" y="80"/>
                      <a:pt x="63" y="80"/>
                    </a:cubicBezTo>
                    <a:cubicBezTo>
                      <a:pt x="63" y="80"/>
                      <a:pt x="64" y="80"/>
                      <a:pt x="63" y="80"/>
                    </a:cubicBezTo>
                    <a:cubicBezTo>
                      <a:pt x="63" y="80"/>
                      <a:pt x="61" y="80"/>
                      <a:pt x="60" y="80"/>
                    </a:cubicBezTo>
                    <a:cubicBezTo>
                      <a:pt x="60" y="80"/>
                      <a:pt x="60" y="80"/>
                      <a:pt x="59" y="80"/>
                    </a:cubicBezTo>
                    <a:cubicBezTo>
                      <a:pt x="59" y="80"/>
                      <a:pt x="58"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8" y="81"/>
                      <a:pt x="57" y="81"/>
                    </a:cubicBezTo>
                    <a:cubicBezTo>
                      <a:pt x="57" y="80"/>
                      <a:pt x="57" y="81"/>
                      <a:pt x="56" y="80"/>
                    </a:cubicBezTo>
                    <a:cubicBezTo>
                      <a:pt x="56" y="80"/>
                      <a:pt x="57" y="80"/>
                      <a:pt x="56" y="80"/>
                    </a:cubicBezTo>
                    <a:cubicBezTo>
                      <a:pt x="56" y="80"/>
                      <a:pt x="56" y="80"/>
                      <a:pt x="56" y="80"/>
                    </a:cubicBezTo>
                    <a:cubicBezTo>
                      <a:pt x="56" y="80"/>
                      <a:pt x="56" y="80"/>
                      <a:pt x="56" y="80"/>
                    </a:cubicBezTo>
                    <a:cubicBezTo>
                      <a:pt x="56" y="80"/>
                      <a:pt x="56" y="80"/>
                      <a:pt x="56" y="80"/>
                    </a:cubicBezTo>
                    <a:cubicBezTo>
                      <a:pt x="56" y="80"/>
                      <a:pt x="56" y="80"/>
                      <a:pt x="56" y="80"/>
                    </a:cubicBezTo>
                    <a:cubicBezTo>
                      <a:pt x="56" y="80"/>
                      <a:pt x="56" y="80"/>
                      <a:pt x="56" y="80"/>
                    </a:cubicBezTo>
                    <a:cubicBezTo>
                      <a:pt x="55" y="80"/>
                      <a:pt x="55" y="79"/>
                      <a:pt x="55" y="80"/>
                    </a:cubicBezTo>
                    <a:cubicBezTo>
                      <a:pt x="55" y="80"/>
                      <a:pt x="55" y="80"/>
                      <a:pt x="55" y="80"/>
                    </a:cubicBezTo>
                    <a:cubicBezTo>
                      <a:pt x="54" y="79"/>
                      <a:pt x="54" y="79"/>
                      <a:pt x="54" y="80"/>
                    </a:cubicBezTo>
                    <a:cubicBezTo>
                      <a:pt x="54" y="80"/>
                      <a:pt x="54" y="79"/>
                      <a:pt x="54" y="79"/>
                    </a:cubicBezTo>
                    <a:cubicBezTo>
                      <a:pt x="54" y="79"/>
                      <a:pt x="54" y="79"/>
                      <a:pt x="54" y="79"/>
                    </a:cubicBezTo>
                    <a:cubicBezTo>
                      <a:pt x="54" y="79"/>
                      <a:pt x="54" y="79"/>
                      <a:pt x="54" y="79"/>
                    </a:cubicBezTo>
                    <a:cubicBezTo>
                      <a:pt x="54" y="80"/>
                      <a:pt x="54" y="80"/>
                      <a:pt x="54" y="80"/>
                    </a:cubicBezTo>
                    <a:cubicBezTo>
                      <a:pt x="54" y="80"/>
                      <a:pt x="54" y="80"/>
                      <a:pt x="54" y="80"/>
                    </a:cubicBezTo>
                    <a:cubicBezTo>
                      <a:pt x="54" y="80"/>
                      <a:pt x="54" y="80"/>
                      <a:pt x="54" y="80"/>
                    </a:cubicBezTo>
                    <a:cubicBezTo>
                      <a:pt x="54" y="80"/>
                      <a:pt x="53" y="80"/>
                      <a:pt x="53" y="80"/>
                    </a:cubicBezTo>
                    <a:cubicBezTo>
                      <a:pt x="53" y="80"/>
                      <a:pt x="53" y="80"/>
                      <a:pt x="53" y="80"/>
                    </a:cubicBezTo>
                    <a:cubicBezTo>
                      <a:pt x="53" y="80"/>
                      <a:pt x="53" y="80"/>
                      <a:pt x="53" y="80"/>
                    </a:cubicBezTo>
                    <a:cubicBezTo>
                      <a:pt x="53" y="80"/>
                      <a:pt x="53" y="80"/>
                      <a:pt x="53" y="80"/>
                    </a:cubicBezTo>
                    <a:cubicBezTo>
                      <a:pt x="53" y="80"/>
                      <a:pt x="53" y="80"/>
                      <a:pt x="53" y="80"/>
                    </a:cubicBezTo>
                    <a:cubicBezTo>
                      <a:pt x="53" y="80"/>
                      <a:pt x="53" y="79"/>
                      <a:pt x="53" y="79"/>
                    </a:cubicBezTo>
                    <a:cubicBezTo>
                      <a:pt x="52" y="79"/>
                      <a:pt x="52" y="79"/>
                      <a:pt x="52" y="80"/>
                    </a:cubicBezTo>
                    <a:cubicBezTo>
                      <a:pt x="52" y="80"/>
                      <a:pt x="52" y="80"/>
                      <a:pt x="52" y="80"/>
                    </a:cubicBezTo>
                    <a:cubicBezTo>
                      <a:pt x="52" y="79"/>
                      <a:pt x="51" y="79"/>
                      <a:pt x="51" y="79"/>
                    </a:cubicBezTo>
                    <a:cubicBezTo>
                      <a:pt x="51" y="79"/>
                      <a:pt x="51" y="80"/>
                      <a:pt x="51" y="80"/>
                    </a:cubicBezTo>
                    <a:cubicBezTo>
                      <a:pt x="50" y="80"/>
                      <a:pt x="49" y="79"/>
                      <a:pt x="49" y="79"/>
                    </a:cubicBezTo>
                    <a:cubicBezTo>
                      <a:pt x="49" y="79"/>
                      <a:pt x="49" y="79"/>
                      <a:pt x="49" y="79"/>
                    </a:cubicBezTo>
                    <a:cubicBezTo>
                      <a:pt x="48" y="79"/>
                      <a:pt x="48" y="79"/>
                      <a:pt x="48" y="79"/>
                    </a:cubicBezTo>
                    <a:cubicBezTo>
                      <a:pt x="47" y="79"/>
                      <a:pt x="47" y="79"/>
                      <a:pt x="47" y="79"/>
                    </a:cubicBezTo>
                    <a:cubicBezTo>
                      <a:pt x="47" y="79"/>
                      <a:pt x="46" y="79"/>
                      <a:pt x="46" y="79"/>
                    </a:cubicBezTo>
                    <a:cubicBezTo>
                      <a:pt x="46" y="79"/>
                      <a:pt x="46" y="79"/>
                      <a:pt x="46" y="79"/>
                    </a:cubicBezTo>
                    <a:cubicBezTo>
                      <a:pt x="46" y="79"/>
                      <a:pt x="47" y="79"/>
                      <a:pt x="47" y="79"/>
                    </a:cubicBezTo>
                    <a:cubicBezTo>
                      <a:pt x="47" y="79"/>
                      <a:pt x="47" y="79"/>
                      <a:pt x="47" y="79"/>
                    </a:cubicBezTo>
                    <a:cubicBezTo>
                      <a:pt x="48" y="79"/>
                      <a:pt x="48" y="79"/>
                      <a:pt x="48" y="79"/>
                    </a:cubicBezTo>
                    <a:cubicBezTo>
                      <a:pt x="48" y="79"/>
                      <a:pt x="48" y="80"/>
                      <a:pt x="49" y="80"/>
                    </a:cubicBezTo>
                    <a:cubicBezTo>
                      <a:pt x="47" y="80"/>
                      <a:pt x="46" y="80"/>
                      <a:pt x="45" y="79"/>
                    </a:cubicBezTo>
                    <a:cubicBezTo>
                      <a:pt x="46" y="79"/>
                      <a:pt x="45" y="79"/>
                      <a:pt x="45" y="79"/>
                    </a:cubicBezTo>
                    <a:cubicBezTo>
                      <a:pt x="45" y="79"/>
                      <a:pt x="45" y="79"/>
                      <a:pt x="45" y="79"/>
                    </a:cubicBezTo>
                    <a:cubicBezTo>
                      <a:pt x="45" y="79"/>
                      <a:pt x="44" y="79"/>
                      <a:pt x="43" y="79"/>
                    </a:cubicBezTo>
                    <a:cubicBezTo>
                      <a:pt x="43" y="79"/>
                      <a:pt x="43" y="79"/>
                      <a:pt x="43" y="80"/>
                    </a:cubicBezTo>
                    <a:cubicBezTo>
                      <a:pt x="43" y="80"/>
                      <a:pt x="43" y="80"/>
                      <a:pt x="43" y="80"/>
                    </a:cubicBezTo>
                    <a:cubicBezTo>
                      <a:pt x="43" y="80"/>
                      <a:pt x="42" y="80"/>
                      <a:pt x="42" y="80"/>
                    </a:cubicBezTo>
                    <a:cubicBezTo>
                      <a:pt x="42" y="80"/>
                      <a:pt x="42" y="80"/>
                      <a:pt x="42" y="80"/>
                    </a:cubicBezTo>
                    <a:cubicBezTo>
                      <a:pt x="41" y="80"/>
                      <a:pt x="41" y="80"/>
                      <a:pt x="41" y="80"/>
                    </a:cubicBezTo>
                    <a:cubicBezTo>
                      <a:pt x="40" y="80"/>
                      <a:pt x="40" y="80"/>
                      <a:pt x="40" y="80"/>
                    </a:cubicBezTo>
                    <a:cubicBezTo>
                      <a:pt x="40" y="80"/>
                      <a:pt x="40" y="80"/>
                      <a:pt x="40" y="79"/>
                    </a:cubicBezTo>
                    <a:cubicBezTo>
                      <a:pt x="40" y="80"/>
                      <a:pt x="40" y="79"/>
                      <a:pt x="40" y="79"/>
                    </a:cubicBezTo>
                    <a:cubicBezTo>
                      <a:pt x="40" y="79"/>
                      <a:pt x="40" y="79"/>
                      <a:pt x="39" y="79"/>
                    </a:cubicBezTo>
                    <a:cubicBezTo>
                      <a:pt x="39" y="79"/>
                      <a:pt x="39" y="79"/>
                      <a:pt x="39" y="79"/>
                    </a:cubicBezTo>
                    <a:cubicBezTo>
                      <a:pt x="39" y="79"/>
                      <a:pt x="39" y="79"/>
                      <a:pt x="39" y="79"/>
                    </a:cubicBezTo>
                    <a:cubicBezTo>
                      <a:pt x="39" y="79"/>
                      <a:pt x="39" y="79"/>
                      <a:pt x="39" y="79"/>
                    </a:cubicBezTo>
                    <a:cubicBezTo>
                      <a:pt x="39" y="79"/>
                      <a:pt x="39" y="79"/>
                      <a:pt x="39" y="79"/>
                    </a:cubicBezTo>
                    <a:cubicBezTo>
                      <a:pt x="39" y="79"/>
                      <a:pt x="38" y="79"/>
                      <a:pt x="38" y="80"/>
                    </a:cubicBezTo>
                    <a:cubicBezTo>
                      <a:pt x="38" y="80"/>
                      <a:pt x="38" y="80"/>
                      <a:pt x="38" y="80"/>
                    </a:cubicBezTo>
                    <a:cubicBezTo>
                      <a:pt x="38" y="80"/>
                      <a:pt x="38" y="80"/>
                      <a:pt x="38" y="79"/>
                    </a:cubicBezTo>
                    <a:cubicBezTo>
                      <a:pt x="38" y="79"/>
                      <a:pt x="38" y="79"/>
                      <a:pt x="38" y="79"/>
                    </a:cubicBezTo>
                    <a:cubicBezTo>
                      <a:pt x="38" y="79"/>
                      <a:pt x="38" y="79"/>
                      <a:pt x="38" y="79"/>
                    </a:cubicBezTo>
                    <a:cubicBezTo>
                      <a:pt x="38" y="79"/>
                      <a:pt x="38" y="80"/>
                      <a:pt x="38" y="80"/>
                    </a:cubicBezTo>
                    <a:cubicBezTo>
                      <a:pt x="38" y="80"/>
                      <a:pt x="38" y="80"/>
                      <a:pt x="38" y="80"/>
                    </a:cubicBezTo>
                    <a:cubicBezTo>
                      <a:pt x="38" y="80"/>
                      <a:pt x="38" y="80"/>
                      <a:pt x="38" y="80"/>
                    </a:cubicBezTo>
                    <a:cubicBezTo>
                      <a:pt x="38" y="80"/>
                      <a:pt x="38" y="80"/>
                      <a:pt x="38" y="80"/>
                    </a:cubicBezTo>
                    <a:cubicBezTo>
                      <a:pt x="39" y="80"/>
                      <a:pt x="39" y="80"/>
                      <a:pt x="39" y="80"/>
                    </a:cubicBezTo>
                    <a:cubicBezTo>
                      <a:pt x="39" y="80"/>
                      <a:pt x="39" y="80"/>
                      <a:pt x="39" y="80"/>
                    </a:cubicBezTo>
                    <a:cubicBezTo>
                      <a:pt x="39" y="80"/>
                      <a:pt x="39" y="80"/>
                      <a:pt x="39" y="80"/>
                    </a:cubicBezTo>
                    <a:cubicBezTo>
                      <a:pt x="39" y="80"/>
                      <a:pt x="39" y="80"/>
                      <a:pt x="39" y="80"/>
                    </a:cubicBezTo>
                    <a:cubicBezTo>
                      <a:pt x="39" y="80"/>
                      <a:pt x="39" y="80"/>
                      <a:pt x="39" y="80"/>
                    </a:cubicBezTo>
                    <a:cubicBezTo>
                      <a:pt x="39" y="80"/>
                      <a:pt x="39" y="80"/>
                      <a:pt x="39" y="80"/>
                    </a:cubicBezTo>
                    <a:cubicBezTo>
                      <a:pt x="40" y="80"/>
                      <a:pt x="40" y="80"/>
                      <a:pt x="41" y="80"/>
                    </a:cubicBezTo>
                    <a:cubicBezTo>
                      <a:pt x="41" y="80"/>
                      <a:pt x="41" y="80"/>
                      <a:pt x="42" y="80"/>
                    </a:cubicBezTo>
                    <a:cubicBezTo>
                      <a:pt x="42" y="80"/>
                      <a:pt x="42" y="80"/>
                      <a:pt x="42" y="80"/>
                    </a:cubicBezTo>
                    <a:cubicBezTo>
                      <a:pt x="41" y="81"/>
                      <a:pt x="41" y="81"/>
                      <a:pt x="40" y="81"/>
                    </a:cubicBezTo>
                    <a:cubicBezTo>
                      <a:pt x="40" y="80"/>
                      <a:pt x="39" y="80"/>
                      <a:pt x="39" y="81"/>
                    </a:cubicBezTo>
                    <a:cubicBezTo>
                      <a:pt x="39" y="81"/>
                      <a:pt x="39" y="81"/>
                      <a:pt x="39" y="81"/>
                    </a:cubicBezTo>
                    <a:cubicBezTo>
                      <a:pt x="39" y="81"/>
                      <a:pt x="38" y="82"/>
                      <a:pt x="37" y="81"/>
                    </a:cubicBezTo>
                    <a:cubicBezTo>
                      <a:pt x="37" y="81"/>
                      <a:pt x="38" y="81"/>
                      <a:pt x="38" y="81"/>
                    </a:cubicBezTo>
                    <a:cubicBezTo>
                      <a:pt x="37" y="82"/>
                      <a:pt x="37" y="81"/>
                      <a:pt x="37" y="81"/>
                    </a:cubicBezTo>
                    <a:cubicBezTo>
                      <a:pt x="37" y="81"/>
                      <a:pt x="37" y="81"/>
                      <a:pt x="37" y="81"/>
                    </a:cubicBezTo>
                    <a:cubicBezTo>
                      <a:pt x="37" y="81"/>
                      <a:pt x="37" y="81"/>
                      <a:pt x="37" y="81"/>
                    </a:cubicBezTo>
                    <a:cubicBezTo>
                      <a:pt x="37" y="81"/>
                      <a:pt x="36" y="81"/>
                      <a:pt x="36" y="81"/>
                    </a:cubicBezTo>
                    <a:cubicBezTo>
                      <a:pt x="36" y="81"/>
                      <a:pt x="36" y="81"/>
                      <a:pt x="36" y="81"/>
                    </a:cubicBezTo>
                    <a:cubicBezTo>
                      <a:pt x="36" y="80"/>
                      <a:pt x="36" y="80"/>
                      <a:pt x="37" y="80"/>
                    </a:cubicBezTo>
                    <a:cubicBezTo>
                      <a:pt x="37" y="80"/>
                      <a:pt x="37" y="80"/>
                      <a:pt x="37" y="80"/>
                    </a:cubicBezTo>
                    <a:cubicBezTo>
                      <a:pt x="37" y="80"/>
                      <a:pt x="37" y="80"/>
                      <a:pt x="37" y="80"/>
                    </a:cubicBezTo>
                    <a:cubicBezTo>
                      <a:pt x="37" y="80"/>
                      <a:pt x="37" y="80"/>
                      <a:pt x="37" y="80"/>
                    </a:cubicBezTo>
                    <a:cubicBezTo>
                      <a:pt x="37" y="80"/>
                      <a:pt x="37" y="80"/>
                      <a:pt x="37" y="80"/>
                    </a:cubicBezTo>
                    <a:cubicBezTo>
                      <a:pt x="37" y="80"/>
                      <a:pt x="37" y="80"/>
                      <a:pt x="37" y="80"/>
                    </a:cubicBezTo>
                    <a:cubicBezTo>
                      <a:pt x="37" y="80"/>
                      <a:pt x="37" y="80"/>
                      <a:pt x="37" y="80"/>
                    </a:cubicBezTo>
                    <a:cubicBezTo>
                      <a:pt x="37" y="80"/>
                      <a:pt x="36" y="80"/>
                      <a:pt x="36" y="80"/>
                    </a:cubicBezTo>
                    <a:cubicBezTo>
                      <a:pt x="36" y="80"/>
                      <a:pt x="36" y="80"/>
                      <a:pt x="36" y="80"/>
                    </a:cubicBezTo>
                    <a:cubicBezTo>
                      <a:pt x="36" y="80"/>
                      <a:pt x="36" y="80"/>
                      <a:pt x="36" y="80"/>
                    </a:cubicBezTo>
                    <a:cubicBezTo>
                      <a:pt x="36" y="80"/>
                      <a:pt x="36" y="80"/>
                      <a:pt x="36" y="80"/>
                    </a:cubicBezTo>
                    <a:cubicBezTo>
                      <a:pt x="36" y="80"/>
                      <a:pt x="36" y="80"/>
                      <a:pt x="36" y="80"/>
                    </a:cubicBezTo>
                    <a:cubicBezTo>
                      <a:pt x="36" y="80"/>
                      <a:pt x="36" y="80"/>
                      <a:pt x="36" y="80"/>
                    </a:cubicBezTo>
                    <a:cubicBezTo>
                      <a:pt x="36" y="80"/>
                      <a:pt x="36" y="80"/>
                      <a:pt x="36" y="80"/>
                    </a:cubicBezTo>
                    <a:cubicBezTo>
                      <a:pt x="36" y="80"/>
                      <a:pt x="36" y="80"/>
                      <a:pt x="36" y="80"/>
                    </a:cubicBezTo>
                    <a:cubicBezTo>
                      <a:pt x="36" y="80"/>
                      <a:pt x="36" y="80"/>
                      <a:pt x="36" y="81"/>
                    </a:cubicBezTo>
                    <a:cubicBezTo>
                      <a:pt x="36" y="80"/>
                      <a:pt x="36" y="80"/>
                      <a:pt x="36" y="80"/>
                    </a:cubicBezTo>
                    <a:cubicBezTo>
                      <a:pt x="36" y="81"/>
                      <a:pt x="36" y="81"/>
                      <a:pt x="36" y="81"/>
                    </a:cubicBezTo>
                    <a:cubicBezTo>
                      <a:pt x="36" y="81"/>
                      <a:pt x="36" y="81"/>
                      <a:pt x="36" y="81"/>
                    </a:cubicBezTo>
                    <a:cubicBezTo>
                      <a:pt x="36" y="81"/>
                      <a:pt x="36" y="81"/>
                      <a:pt x="36" y="81"/>
                    </a:cubicBezTo>
                    <a:cubicBezTo>
                      <a:pt x="36" y="81"/>
                      <a:pt x="36" y="81"/>
                      <a:pt x="36" y="81"/>
                    </a:cubicBezTo>
                    <a:cubicBezTo>
                      <a:pt x="35" y="81"/>
                      <a:pt x="34" y="82"/>
                      <a:pt x="33" y="81"/>
                    </a:cubicBezTo>
                    <a:cubicBezTo>
                      <a:pt x="33" y="81"/>
                      <a:pt x="32" y="81"/>
                      <a:pt x="32" y="81"/>
                    </a:cubicBezTo>
                    <a:cubicBezTo>
                      <a:pt x="32" y="81"/>
                      <a:pt x="32" y="81"/>
                      <a:pt x="32" y="81"/>
                    </a:cubicBezTo>
                    <a:cubicBezTo>
                      <a:pt x="32" y="81"/>
                      <a:pt x="32" y="81"/>
                      <a:pt x="32" y="81"/>
                    </a:cubicBezTo>
                    <a:cubicBezTo>
                      <a:pt x="32" y="81"/>
                      <a:pt x="32" y="81"/>
                      <a:pt x="32" y="81"/>
                    </a:cubicBezTo>
                    <a:cubicBezTo>
                      <a:pt x="33" y="81"/>
                      <a:pt x="33" y="81"/>
                      <a:pt x="33" y="81"/>
                    </a:cubicBezTo>
                    <a:cubicBezTo>
                      <a:pt x="33" y="81"/>
                      <a:pt x="33" y="81"/>
                      <a:pt x="33" y="81"/>
                    </a:cubicBezTo>
                    <a:cubicBezTo>
                      <a:pt x="33" y="81"/>
                      <a:pt x="32" y="81"/>
                      <a:pt x="32" y="81"/>
                    </a:cubicBezTo>
                    <a:cubicBezTo>
                      <a:pt x="33" y="81"/>
                      <a:pt x="33" y="81"/>
                      <a:pt x="33" y="81"/>
                    </a:cubicBezTo>
                    <a:cubicBezTo>
                      <a:pt x="34" y="81"/>
                      <a:pt x="34" y="81"/>
                      <a:pt x="34" y="81"/>
                    </a:cubicBezTo>
                    <a:cubicBezTo>
                      <a:pt x="34" y="81"/>
                      <a:pt x="34" y="81"/>
                      <a:pt x="34" y="81"/>
                    </a:cubicBezTo>
                    <a:cubicBezTo>
                      <a:pt x="34" y="80"/>
                      <a:pt x="34" y="80"/>
                      <a:pt x="34" y="80"/>
                    </a:cubicBezTo>
                    <a:cubicBezTo>
                      <a:pt x="34" y="81"/>
                      <a:pt x="34" y="81"/>
                      <a:pt x="33" y="81"/>
                    </a:cubicBezTo>
                    <a:cubicBezTo>
                      <a:pt x="33" y="80"/>
                      <a:pt x="33" y="80"/>
                      <a:pt x="32" y="81"/>
                    </a:cubicBezTo>
                    <a:cubicBezTo>
                      <a:pt x="32" y="80"/>
                      <a:pt x="32" y="80"/>
                      <a:pt x="32" y="80"/>
                    </a:cubicBezTo>
                    <a:cubicBezTo>
                      <a:pt x="32" y="80"/>
                      <a:pt x="32" y="80"/>
                      <a:pt x="32" y="80"/>
                    </a:cubicBezTo>
                    <a:cubicBezTo>
                      <a:pt x="32" y="80"/>
                      <a:pt x="32" y="80"/>
                      <a:pt x="32" y="80"/>
                    </a:cubicBezTo>
                    <a:cubicBezTo>
                      <a:pt x="32" y="80"/>
                      <a:pt x="32" y="80"/>
                      <a:pt x="32" y="80"/>
                    </a:cubicBezTo>
                    <a:cubicBezTo>
                      <a:pt x="33" y="80"/>
                      <a:pt x="33" y="80"/>
                      <a:pt x="34" y="80"/>
                    </a:cubicBezTo>
                    <a:cubicBezTo>
                      <a:pt x="34" y="80"/>
                      <a:pt x="34" y="80"/>
                      <a:pt x="34" y="80"/>
                    </a:cubicBezTo>
                    <a:cubicBezTo>
                      <a:pt x="34" y="80"/>
                      <a:pt x="34" y="80"/>
                      <a:pt x="34" y="80"/>
                    </a:cubicBezTo>
                    <a:cubicBezTo>
                      <a:pt x="35" y="80"/>
                      <a:pt x="35" y="80"/>
                      <a:pt x="35" y="80"/>
                    </a:cubicBezTo>
                    <a:cubicBezTo>
                      <a:pt x="35" y="80"/>
                      <a:pt x="35" y="80"/>
                      <a:pt x="35" y="80"/>
                    </a:cubicBezTo>
                    <a:cubicBezTo>
                      <a:pt x="35" y="80"/>
                      <a:pt x="35" y="80"/>
                      <a:pt x="35" y="80"/>
                    </a:cubicBezTo>
                    <a:cubicBezTo>
                      <a:pt x="35" y="80"/>
                      <a:pt x="35" y="80"/>
                      <a:pt x="35" y="80"/>
                    </a:cubicBezTo>
                    <a:cubicBezTo>
                      <a:pt x="34" y="80"/>
                      <a:pt x="34" y="80"/>
                      <a:pt x="34" y="80"/>
                    </a:cubicBezTo>
                    <a:cubicBezTo>
                      <a:pt x="34" y="80"/>
                      <a:pt x="34" y="80"/>
                      <a:pt x="34" y="80"/>
                    </a:cubicBezTo>
                    <a:cubicBezTo>
                      <a:pt x="34" y="80"/>
                      <a:pt x="34" y="79"/>
                      <a:pt x="34" y="79"/>
                    </a:cubicBezTo>
                    <a:cubicBezTo>
                      <a:pt x="33" y="80"/>
                      <a:pt x="33" y="80"/>
                      <a:pt x="33" y="80"/>
                    </a:cubicBezTo>
                    <a:cubicBezTo>
                      <a:pt x="33" y="80"/>
                      <a:pt x="33" y="80"/>
                      <a:pt x="33" y="80"/>
                    </a:cubicBezTo>
                    <a:cubicBezTo>
                      <a:pt x="33" y="79"/>
                      <a:pt x="33" y="79"/>
                      <a:pt x="33" y="79"/>
                    </a:cubicBezTo>
                    <a:cubicBezTo>
                      <a:pt x="32" y="79"/>
                      <a:pt x="32" y="79"/>
                      <a:pt x="32" y="79"/>
                    </a:cubicBezTo>
                    <a:cubicBezTo>
                      <a:pt x="32" y="79"/>
                      <a:pt x="32" y="79"/>
                      <a:pt x="32" y="79"/>
                    </a:cubicBezTo>
                    <a:cubicBezTo>
                      <a:pt x="32" y="79"/>
                      <a:pt x="32" y="79"/>
                      <a:pt x="32" y="79"/>
                    </a:cubicBezTo>
                    <a:cubicBezTo>
                      <a:pt x="32" y="79"/>
                      <a:pt x="32" y="79"/>
                      <a:pt x="32" y="79"/>
                    </a:cubicBezTo>
                    <a:cubicBezTo>
                      <a:pt x="33" y="79"/>
                      <a:pt x="33" y="79"/>
                      <a:pt x="33" y="79"/>
                    </a:cubicBezTo>
                    <a:cubicBezTo>
                      <a:pt x="33" y="79"/>
                      <a:pt x="33" y="79"/>
                      <a:pt x="33" y="79"/>
                    </a:cubicBezTo>
                    <a:cubicBezTo>
                      <a:pt x="32" y="79"/>
                      <a:pt x="32" y="80"/>
                      <a:pt x="32" y="80"/>
                    </a:cubicBezTo>
                    <a:cubicBezTo>
                      <a:pt x="32" y="80"/>
                      <a:pt x="32" y="80"/>
                      <a:pt x="32" y="80"/>
                    </a:cubicBezTo>
                    <a:cubicBezTo>
                      <a:pt x="32" y="80"/>
                      <a:pt x="32" y="80"/>
                      <a:pt x="31" y="80"/>
                    </a:cubicBezTo>
                    <a:cubicBezTo>
                      <a:pt x="31" y="79"/>
                      <a:pt x="31" y="79"/>
                      <a:pt x="31" y="80"/>
                    </a:cubicBezTo>
                    <a:cubicBezTo>
                      <a:pt x="31" y="80"/>
                      <a:pt x="30" y="80"/>
                      <a:pt x="30" y="80"/>
                    </a:cubicBezTo>
                    <a:cubicBezTo>
                      <a:pt x="30" y="80"/>
                      <a:pt x="30" y="80"/>
                      <a:pt x="30" y="80"/>
                    </a:cubicBezTo>
                    <a:cubicBezTo>
                      <a:pt x="30" y="79"/>
                      <a:pt x="30" y="79"/>
                      <a:pt x="30" y="79"/>
                    </a:cubicBezTo>
                    <a:cubicBezTo>
                      <a:pt x="29" y="79"/>
                      <a:pt x="29" y="79"/>
                      <a:pt x="29" y="79"/>
                    </a:cubicBezTo>
                    <a:cubicBezTo>
                      <a:pt x="29" y="79"/>
                      <a:pt x="29" y="79"/>
                      <a:pt x="29" y="79"/>
                    </a:cubicBezTo>
                    <a:cubicBezTo>
                      <a:pt x="29" y="79"/>
                      <a:pt x="29" y="79"/>
                      <a:pt x="29" y="79"/>
                    </a:cubicBezTo>
                    <a:cubicBezTo>
                      <a:pt x="29" y="79"/>
                      <a:pt x="29" y="79"/>
                      <a:pt x="29" y="79"/>
                    </a:cubicBezTo>
                    <a:cubicBezTo>
                      <a:pt x="29" y="79"/>
                      <a:pt x="29" y="79"/>
                      <a:pt x="29" y="79"/>
                    </a:cubicBezTo>
                    <a:cubicBezTo>
                      <a:pt x="29" y="79"/>
                      <a:pt x="29" y="79"/>
                      <a:pt x="29" y="79"/>
                    </a:cubicBezTo>
                    <a:cubicBezTo>
                      <a:pt x="29" y="79"/>
                      <a:pt x="29" y="79"/>
                      <a:pt x="29" y="79"/>
                    </a:cubicBezTo>
                    <a:cubicBezTo>
                      <a:pt x="29" y="79"/>
                      <a:pt x="29" y="79"/>
                      <a:pt x="29" y="80"/>
                    </a:cubicBezTo>
                    <a:cubicBezTo>
                      <a:pt x="29" y="80"/>
                      <a:pt x="28" y="80"/>
                      <a:pt x="27" y="80"/>
                    </a:cubicBezTo>
                    <a:cubicBezTo>
                      <a:pt x="27" y="80"/>
                      <a:pt x="26" y="80"/>
                      <a:pt x="26" y="80"/>
                    </a:cubicBezTo>
                    <a:cubicBezTo>
                      <a:pt x="26" y="80"/>
                      <a:pt x="26" y="80"/>
                      <a:pt x="26" y="80"/>
                    </a:cubicBezTo>
                    <a:cubicBezTo>
                      <a:pt x="26" y="80"/>
                      <a:pt x="26" y="80"/>
                      <a:pt x="26" y="80"/>
                    </a:cubicBezTo>
                    <a:cubicBezTo>
                      <a:pt x="26" y="80"/>
                      <a:pt x="26" y="80"/>
                      <a:pt x="26" y="80"/>
                    </a:cubicBezTo>
                    <a:cubicBezTo>
                      <a:pt x="26" y="80"/>
                      <a:pt x="27" y="80"/>
                      <a:pt x="27" y="80"/>
                    </a:cubicBezTo>
                    <a:cubicBezTo>
                      <a:pt x="28" y="80"/>
                      <a:pt x="29" y="80"/>
                      <a:pt x="29" y="80"/>
                    </a:cubicBezTo>
                    <a:cubicBezTo>
                      <a:pt x="29" y="80"/>
                      <a:pt x="29" y="80"/>
                      <a:pt x="29" y="80"/>
                    </a:cubicBezTo>
                    <a:cubicBezTo>
                      <a:pt x="30" y="80"/>
                      <a:pt x="30" y="80"/>
                      <a:pt x="30" y="80"/>
                    </a:cubicBezTo>
                    <a:cubicBezTo>
                      <a:pt x="30" y="80"/>
                      <a:pt x="31" y="80"/>
                      <a:pt x="31" y="80"/>
                    </a:cubicBezTo>
                    <a:cubicBezTo>
                      <a:pt x="31" y="80"/>
                      <a:pt x="31" y="80"/>
                      <a:pt x="31" y="80"/>
                    </a:cubicBezTo>
                    <a:cubicBezTo>
                      <a:pt x="31" y="80"/>
                      <a:pt x="31" y="80"/>
                      <a:pt x="31" y="80"/>
                    </a:cubicBezTo>
                    <a:cubicBezTo>
                      <a:pt x="31" y="80"/>
                      <a:pt x="32" y="80"/>
                      <a:pt x="32" y="80"/>
                    </a:cubicBezTo>
                    <a:cubicBezTo>
                      <a:pt x="32" y="80"/>
                      <a:pt x="32" y="80"/>
                      <a:pt x="32" y="80"/>
                    </a:cubicBezTo>
                    <a:cubicBezTo>
                      <a:pt x="32" y="80"/>
                      <a:pt x="32" y="80"/>
                      <a:pt x="32" y="80"/>
                    </a:cubicBezTo>
                    <a:cubicBezTo>
                      <a:pt x="32" y="80"/>
                      <a:pt x="32" y="80"/>
                      <a:pt x="32" y="80"/>
                    </a:cubicBezTo>
                    <a:cubicBezTo>
                      <a:pt x="32" y="80"/>
                      <a:pt x="32" y="80"/>
                      <a:pt x="32" y="80"/>
                    </a:cubicBezTo>
                    <a:cubicBezTo>
                      <a:pt x="32" y="80"/>
                      <a:pt x="32" y="81"/>
                      <a:pt x="32" y="81"/>
                    </a:cubicBezTo>
                    <a:cubicBezTo>
                      <a:pt x="32" y="81"/>
                      <a:pt x="32" y="81"/>
                      <a:pt x="32" y="81"/>
                    </a:cubicBezTo>
                    <a:cubicBezTo>
                      <a:pt x="32" y="81"/>
                      <a:pt x="32" y="81"/>
                      <a:pt x="31" y="80"/>
                    </a:cubicBezTo>
                    <a:cubicBezTo>
                      <a:pt x="31" y="80"/>
                      <a:pt x="31" y="80"/>
                      <a:pt x="30" y="80"/>
                    </a:cubicBezTo>
                    <a:cubicBezTo>
                      <a:pt x="30" y="80"/>
                      <a:pt x="30" y="80"/>
                      <a:pt x="30" y="80"/>
                    </a:cubicBezTo>
                    <a:cubicBezTo>
                      <a:pt x="30" y="80"/>
                      <a:pt x="30" y="80"/>
                      <a:pt x="30" y="80"/>
                    </a:cubicBezTo>
                    <a:cubicBezTo>
                      <a:pt x="30" y="80"/>
                      <a:pt x="30" y="80"/>
                      <a:pt x="30" y="80"/>
                    </a:cubicBezTo>
                    <a:cubicBezTo>
                      <a:pt x="30" y="81"/>
                      <a:pt x="30" y="81"/>
                      <a:pt x="30" y="81"/>
                    </a:cubicBezTo>
                    <a:cubicBezTo>
                      <a:pt x="30" y="81"/>
                      <a:pt x="30" y="81"/>
                      <a:pt x="30" y="81"/>
                    </a:cubicBezTo>
                    <a:cubicBezTo>
                      <a:pt x="30" y="81"/>
                      <a:pt x="30" y="81"/>
                      <a:pt x="30" y="81"/>
                    </a:cubicBezTo>
                    <a:cubicBezTo>
                      <a:pt x="30" y="81"/>
                      <a:pt x="30" y="81"/>
                      <a:pt x="30" y="81"/>
                    </a:cubicBezTo>
                    <a:cubicBezTo>
                      <a:pt x="30" y="81"/>
                      <a:pt x="30" y="81"/>
                      <a:pt x="30" y="81"/>
                    </a:cubicBezTo>
                    <a:cubicBezTo>
                      <a:pt x="30" y="81"/>
                      <a:pt x="30" y="81"/>
                      <a:pt x="30" y="81"/>
                    </a:cubicBezTo>
                    <a:cubicBezTo>
                      <a:pt x="30" y="81"/>
                      <a:pt x="30" y="81"/>
                      <a:pt x="30" y="81"/>
                    </a:cubicBezTo>
                    <a:cubicBezTo>
                      <a:pt x="30" y="81"/>
                      <a:pt x="30" y="81"/>
                      <a:pt x="30" y="81"/>
                    </a:cubicBezTo>
                    <a:cubicBezTo>
                      <a:pt x="30" y="81"/>
                      <a:pt x="30" y="81"/>
                      <a:pt x="30" y="81"/>
                    </a:cubicBezTo>
                    <a:cubicBezTo>
                      <a:pt x="31" y="81"/>
                      <a:pt x="31" y="81"/>
                      <a:pt x="31" y="81"/>
                    </a:cubicBezTo>
                    <a:cubicBezTo>
                      <a:pt x="31" y="81"/>
                      <a:pt x="32" y="81"/>
                      <a:pt x="32" y="81"/>
                    </a:cubicBezTo>
                    <a:cubicBezTo>
                      <a:pt x="32" y="81"/>
                      <a:pt x="31" y="81"/>
                      <a:pt x="31" y="81"/>
                    </a:cubicBezTo>
                    <a:cubicBezTo>
                      <a:pt x="31" y="81"/>
                      <a:pt x="31" y="81"/>
                      <a:pt x="31" y="81"/>
                    </a:cubicBezTo>
                    <a:cubicBezTo>
                      <a:pt x="31" y="81"/>
                      <a:pt x="31" y="81"/>
                      <a:pt x="31" y="81"/>
                    </a:cubicBezTo>
                    <a:cubicBezTo>
                      <a:pt x="31" y="82"/>
                      <a:pt x="31" y="81"/>
                      <a:pt x="31" y="82"/>
                    </a:cubicBezTo>
                    <a:cubicBezTo>
                      <a:pt x="31" y="82"/>
                      <a:pt x="31" y="82"/>
                      <a:pt x="31" y="82"/>
                    </a:cubicBezTo>
                    <a:cubicBezTo>
                      <a:pt x="31" y="82"/>
                      <a:pt x="31" y="82"/>
                      <a:pt x="31" y="82"/>
                    </a:cubicBezTo>
                    <a:cubicBezTo>
                      <a:pt x="31" y="82"/>
                      <a:pt x="31" y="82"/>
                      <a:pt x="31" y="82"/>
                    </a:cubicBezTo>
                    <a:cubicBezTo>
                      <a:pt x="31" y="82"/>
                      <a:pt x="31" y="82"/>
                      <a:pt x="31" y="82"/>
                    </a:cubicBezTo>
                    <a:cubicBezTo>
                      <a:pt x="31" y="82"/>
                      <a:pt x="30" y="82"/>
                      <a:pt x="30" y="82"/>
                    </a:cubicBezTo>
                    <a:cubicBezTo>
                      <a:pt x="29" y="82"/>
                      <a:pt x="29" y="82"/>
                      <a:pt x="29" y="82"/>
                    </a:cubicBezTo>
                    <a:cubicBezTo>
                      <a:pt x="29" y="82"/>
                      <a:pt x="29" y="82"/>
                      <a:pt x="29" y="82"/>
                    </a:cubicBezTo>
                    <a:cubicBezTo>
                      <a:pt x="29" y="82"/>
                      <a:pt x="29" y="82"/>
                      <a:pt x="29" y="82"/>
                    </a:cubicBezTo>
                    <a:cubicBezTo>
                      <a:pt x="29" y="82"/>
                      <a:pt x="29" y="82"/>
                      <a:pt x="29" y="82"/>
                    </a:cubicBezTo>
                    <a:cubicBezTo>
                      <a:pt x="29" y="82"/>
                      <a:pt x="29" y="82"/>
                      <a:pt x="29" y="82"/>
                    </a:cubicBezTo>
                    <a:cubicBezTo>
                      <a:pt x="29" y="82"/>
                      <a:pt x="29" y="82"/>
                      <a:pt x="29" y="82"/>
                    </a:cubicBezTo>
                    <a:cubicBezTo>
                      <a:pt x="29" y="82"/>
                      <a:pt x="29" y="82"/>
                      <a:pt x="30" y="82"/>
                    </a:cubicBezTo>
                    <a:cubicBezTo>
                      <a:pt x="30" y="82"/>
                      <a:pt x="31" y="82"/>
                      <a:pt x="31" y="82"/>
                    </a:cubicBezTo>
                    <a:cubicBezTo>
                      <a:pt x="31" y="82"/>
                      <a:pt x="31" y="82"/>
                      <a:pt x="31" y="82"/>
                    </a:cubicBezTo>
                    <a:cubicBezTo>
                      <a:pt x="31" y="82"/>
                      <a:pt x="31" y="82"/>
                      <a:pt x="31" y="82"/>
                    </a:cubicBezTo>
                    <a:cubicBezTo>
                      <a:pt x="31" y="82"/>
                      <a:pt x="31" y="82"/>
                      <a:pt x="31" y="82"/>
                    </a:cubicBezTo>
                    <a:cubicBezTo>
                      <a:pt x="31" y="82"/>
                      <a:pt x="31" y="82"/>
                      <a:pt x="31" y="82"/>
                    </a:cubicBezTo>
                    <a:cubicBezTo>
                      <a:pt x="31" y="82"/>
                      <a:pt x="31" y="82"/>
                      <a:pt x="31" y="82"/>
                    </a:cubicBezTo>
                    <a:cubicBezTo>
                      <a:pt x="31" y="82"/>
                      <a:pt x="31" y="82"/>
                      <a:pt x="31" y="82"/>
                    </a:cubicBezTo>
                    <a:cubicBezTo>
                      <a:pt x="32" y="83"/>
                      <a:pt x="32" y="83"/>
                      <a:pt x="33" y="83"/>
                    </a:cubicBezTo>
                    <a:cubicBezTo>
                      <a:pt x="33" y="83"/>
                      <a:pt x="33" y="83"/>
                      <a:pt x="33" y="83"/>
                    </a:cubicBezTo>
                    <a:cubicBezTo>
                      <a:pt x="33" y="83"/>
                      <a:pt x="33" y="83"/>
                      <a:pt x="33" y="83"/>
                    </a:cubicBezTo>
                    <a:cubicBezTo>
                      <a:pt x="33" y="83"/>
                      <a:pt x="33" y="83"/>
                      <a:pt x="33" y="83"/>
                    </a:cubicBezTo>
                    <a:cubicBezTo>
                      <a:pt x="33" y="83"/>
                      <a:pt x="33" y="83"/>
                      <a:pt x="33" y="83"/>
                    </a:cubicBezTo>
                    <a:cubicBezTo>
                      <a:pt x="34" y="83"/>
                      <a:pt x="34" y="83"/>
                      <a:pt x="34" y="83"/>
                    </a:cubicBezTo>
                    <a:cubicBezTo>
                      <a:pt x="34" y="83"/>
                      <a:pt x="34" y="83"/>
                      <a:pt x="34" y="83"/>
                    </a:cubicBezTo>
                    <a:cubicBezTo>
                      <a:pt x="34" y="83"/>
                      <a:pt x="34" y="83"/>
                      <a:pt x="34" y="83"/>
                    </a:cubicBezTo>
                    <a:cubicBezTo>
                      <a:pt x="34" y="83"/>
                      <a:pt x="34" y="83"/>
                      <a:pt x="34" y="83"/>
                    </a:cubicBezTo>
                    <a:cubicBezTo>
                      <a:pt x="34" y="83"/>
                      <a:pt x="33" y="83"/>
                      <a:pt x="33" y="83"/>
                    </a:cubicBezTo>
                    <a:cubicBezTo>
                      <a:pt x="33" y="83"/>
                      <a:pt x="33" y="83"/>
                      <a:pt x="33" y="83"/>
                    </a:cubicBezTo>
                    <a:cubicBezTo>
                      <a:pt x="33" y="83"/>
                      <a:pt x="33" y="83"/>
                      <a:pt x="33" y="83"/>
                    </a:cubicBezTo>
                    <a:cubicBezTo>
                      <a:pt x="33" y="83"/>
                      <a:pt x="33" y="83"/>
                      <a:pt x="32" y="83"/>
                    </a:cubicBezTo>
                    <a:cubicBezTo>
                      <a:pt x="32" y="83"/>
                      <a:pt x="32" y="83"/>
                      <a:pt x="32" y="83"/>
                    </a:cubicBezTo>
                    <a:cubicBezTo>
                      <a:pt x="32" y="83"/>
                      <a:pt x="32" y="83"/>
                      <a:pt x="31" y="83"/>
                    </a:cubicBezTo>
                    <a:cubicBezTo>
                      <a:pt x="31" y="83"/>
                      <a:pt x="31" y="83"/>
                      <a:pt x="31" y="83"/>
                    </a:cubicBezTo>
                    <a:cubicBezTo>
                      <a:pt x="31" y="83"/>
                      <a:pt x="31" y="83"/>
                      <a:pt x="31" y="83"/>
                    </a:cubicBezTo>
                    <a:cubicBezTo>
                      <a:pt x="31" y="83"/>
                      <a:pt x="31" y="83"/>
                      <a:pt x="31" y="83"/>
                    </a:cubicBezTo>
                    <a:cubicBezTo>
                      <a:pt x="31" y="83"/>
                      <a:pt x="31" y="83"/>
                      <a:pt x="31" y="84"/>
                    </a:cubicBezTo>
                    <a:cubicBezTo>
                      <a:pt x="31" y="84"/>
                      <a:pt x="31" y="84"/>
                      <a:pt x="31" y="84"/>
                    </a:cubicBezTo>
                    <a:cubicBezTo>
                      <a:pt x="30" y="84"/>
                      <a:pt x="30" y="83"/>
                      <a:pt x="30" y="84"/>
                    </a:cubicBezTo>
                    <a:cubicBezTo>
                      <a:pt x="30" y="84"/>
                      <a:pt x="30" y="84"/>
                      <a:pt x="30" y="84"/>
                    </a:cubicBezTo>
                    <a:cubicBezTo>
                      <a:pt x="30" y="84"/>
                      <a:pt x="30" y="84"/>
                      <a:pt x="30" y="84"/>
                    </a:cubicBezTo>
                    <a:cubicBezTo>
                      <a:pt x="29" y="84"/>
                      <a:pt x="29" y="84"/>
                      <a:pt x="29" y="84"/>
                    </a:cubicBezTo>
                    <a:cubicBezTo>
                      <a:pt x="29" y="84"/>
                      <a:pt x="29" y="84"/>
                      <a:pt x="29" y="84"/>
                    </a:cubicBezTo>
                    <a:cubicBezTo>
                      <a:pt x="28" y="84"/>
                      <a:pt x="28" y="84"/>
                      <a:pt x="28" y="84"/>
                    </a:cubicBezTo>
                    <a:cubicBezTo>
                      <a:pt x="28" y="84"/>
                      <a:pt x="28" y="84"/>
                      <a:pt x="29" y="84"/>
                    </a:cubicBezTo>
                    <a:cubicBezTo>
                      <a:pt x="29" y="84"/>
                      <a:pt x="29" y="84"/>
                      <a:pt x="29" y="84"/>
                    </a:cubicBezTo>
                    <a:cubicBezTo>
                      <a:pt x="29" y="84"/>
                      <a:pt x="29" y="84"/>
                      <a:pt x="30" y="84"/>
                    </a:cubicBezTo>
                    <a:cubicBezTo>
                      <a:pt x="30" y="84"/>
                      <a:pt x="30" y="84"/>
                      <a:pt x="30" y="84"/>
                    </a:cubicBezTo>
                    <a:cubicBezTo>
                      <a:pt x="30" y="84"/>
                      <a:pt x="30" y="84"/>
                      <a:pt x="30" y="84"/>
                    </a:cubicBezTo>
                    <a:cubicBezTo>
                      <a:pt x="30" y="84"/>
                      <a:pt x="31" y="84"/>
                      <a:pt x="31" y="85"/>
                    </a:cubicBezTo>
                    <a:cubicBezTo>
                      <a:pt x="32" y="84"/>
                      <a:pt x="32" y="85"/>
                      <a:pt x="33" y="84"/>
                    </a:cubicBezTo>
                    <a:cubicBezTo>
                      <a:pt x="33" y="85"/>
                      <a:pt x="33" y="85"/>
                      <a:pt x="33" y="85"/>
                    </a:cubicBezTo>
                    <a:cubicBezTo>
                      <a:pt x="33" y="85"/>
                      <a:pt x="33" y="84"/>
                      <a:pt x="33" y="84"/>
                    </a:cubicBezTo>
                    <a:cubicBezTo>
                      <a:pt x="33" y="85"/>
                      <a:pt x="34" y="84"/>
                      <a:pt x="34" y="85"/>
                    </a:cubicBezTo>
                    <a:cubicBezTo>
                      <a:pt x="34" y="85"/>
                      <a:pt x="34" y="85"/>
                      <a:pt x="34" y="85"/>
                    </a:cubicBezTo>
                    <a:cubicBezTo>
                      <a:pt x="35" y="85"/>
                      <a:pt x="35" y="84"/>
                      <a:pt x="35" y="85"/>
                    </a:cubicBezTo>
                    <a:cubicBezTo>
                      <a:pt x="35" y="85"/>
                      <a:pt x="35" y="85"/>
                      <a:pt x="35" y="85"/>
                    </a:cubicBezTo>
                    <a:cubicBezTo>
                      <a:pt x="35" y="85"/>
                      <a:pt x="35" y="85"/>
                      <a:pt x="35" y="85"/>
                    </a:cubicBezTo>
                    <a:cubicBezTo>
                      <a:pt x="36" y="85"/>
                      <a:pt x="37" y="85"/>
                      <a:pt x="38" y="85"/>
                    </a:cubicBezTo>
                    <a:cubicBezTo>
                      <a:pt x="38" y="85"/>
                      <a:pt x="37" y="85"/>
                      <a:pt x="38" y="85"/>
                    </a:cubicBezTo>
                    <a:cubicBezTo>
                      <a:pt x="37" y="85"/>
                      <a:pt x="36" y="85"/>
                      <a:pt x="35" y="85"/>
                    </a:cubicBezTo>
                    <a:cubicBezTo>
                      <a:pt x="35" y="85"/>
                      <a:pt x="35" y="85"/>
                      <a:pt x="35" y="85"/>
                    </a:cubicBezTo>
                    <a:cubicBezTo>
                      <a:pt x="35" y="85"/>
                      <a:pt x="35" y="85"/>
                      <a:pt x="35" y="85"/>
                    </a:cubicBezTo>
                    <a:cubicBezTo>
                      <a:pt x="35" y="85"/>
                      <a:pt x="34" y="85"/>
                      <a:pt x="34" y="85"/>
                    </a:cubicBezTo>
                    <a:cubicBezTo>
                      <a:pt x="33" y="86"/>
                      <a:pt x="32" y="85"/>
                      <a:pt x="32" y="85"/>
                    </a:cubicBezTo>
                    <a:cubicBezTo>
                      <a:pt x="32" y="85"/>
                      <a:pt x="32" y="85"/>
                      <a:pt x="32" y="85"/>
                    </a:cubicBezTo>
                    <a:cubicBezTo>
                      <a:pt x="31" y="85"/>
                      <a:pt x="29" y="85"/>
                      <a:pt x="29" y="85"/>
                    </a:cubicBezTo>
                    <a:cubicBezTo>
                      <a:pt x="29" y="85"/>
                      <a:pt x="29" y="85"/>
                      <a:pt x="29" y="85"/>
                    </a:cubicBezTo>
                    <a:cubicBezTo>
                      <a:pt x="28" y="85"/>
                      <a:pt x="28" y="85"/>
                      <a:pt x="28" y="85"/>
                    </a:cubicBezTo>
                    <a:cubicBezTo>
                      <a:pt x="28" y="85"/>
                      <a:pt x="28" y="85"/>
                      <a:pt x="27" y="85"/>
                    </a:cubicBezTo>
                    <a:cubicBezTo>
                      <a:pt x="28" y="85"/>
                      <a:pt x="28" y="85"/>
                      <a:pt x="28" y="85"/>
                    </a:cubicBezTo>
                    <a:cubicBezTo>
                      <a:pt x="26" y="85"/>
                      <a:pt x="25" y="85"/>
                      <a:pt x="23" y="85"/>
                    </a:cubicBezTo>
                    <a:cubicBezTo>
                      <a:pt x="23" y="85"/>
                      <a:pt x="23" y="85"/>
                      <a:pt x="23" y="85"/>
                    </a:cubicBezTo>
                    <a:cubicBezTo>
                      <a:pt x="23" y="85"/>
                      <a:pt x="23" y="85"/>
                      <a:pt x="23" y="85"/>
                    </a:cubicBezTo>
                    <a:cubicBezTo>
                      <a:pt x="23" y="85"/>
                      <a:pt x="23" y="85"/>
                      <a:pt x="23" y="85"/>
                    </a:cubicBezTo>
                    <a:cubicBezTo>
                      <a:pt x="23" y="85"/>
                      <a:pt x="23" y="85"/>
                      <a:pt x="23" y="85"/>
                    </a:cubicBezTo>
                    <a:cubicBezTo>
                      <a:pt x="23" y="84"/>
                      <a:pt x="23" y="84"/>
                      <a:pt x="23" y="84"/>
                    </a:cubicBezTo>
                    <a:cubicBezTo>
                      <a:pt x="23" y="84"/>
                      <a:pt x="22" y="84"/>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1" y="85"/>
                      <a:pt x="21" y="85"/>
                      <a:pt x="21" y="85"/>
                    </a:cubicBezTo>
                    <a:cubicBezTo>
                      <a:pt x="21" y="85"/>
                      <a:pt x="21" y="85"/>
                      <a:pt x="20" y="85"/>
                    </a:cubicBezTo>
                    <a:cubicBezTo>
                      <a:pt x="20" y="85"/>
                      <a:pt x="20" y="85"/>
                      <a:pt x="20" y="85"/>
                    </a:cubicBezTo>
                    <a:cubicBezTo>
                      <a:pt x="20" y="85"/>
                      <a:pt x="20" y="85"/>
                      <a:pt x="20" y="85"/>
                    </a:cubicBezTo>
                    <a:cubicBezTo>
                      <a:pt x="20" y="85"/>
                      <a:pt x="20" y="85"/>
                      <a:pt x="21" y="85"/>
                    </a:cubicBezTo>
                    <a:cubicBezTo>
                      <a:pt x="21" y="85"/>
                      <a:pt x="21" y="85"/>
                      <a:pt x="21" y="85"/>
                    </a:cubicBezTo>
                    <a:cubicBezTo>
                      <a:pt x="21" y="85"/>
                      <a:pt x="21" y="85"/>
                      <a:pt x="22" y="85"/>
                    </a:cubicBezTo>
                    <a:cubicBezTo>
                      <a:pt x="22" y="85"/>
                      <a:pt x="22" y="85"/>
                      <a:pt x="22" y="85"/>
                    </a:cubicBezTo>
                    <a:cubicBezTo>
                      <a:pt x="22" y="85"/>
                      <a:pt x="22" y="85"/>
                      <a:pt x="22" y="85"/>
                    </a:cubicBezTo>
                    <a:cubicBezTo>
                      <a:pt x="22" y="85"/>
                      <a:pt x="22" y="85"/>
                      <a:pt x="22" y="85"/>
                    </a:cubicBezTo>
                    <a:cubicBezTo>
                      <a:pt x="23" y="85"/>
                      <a:pt x="23" y="85"/>
                      <a:pt x="23" y="85"/>
                    </a:cubicBezTo>
                    <a:cubicBezTo>
                      <a:pt x="23" y="85"/>
                      <a:pt x="23" y="85"/>
                      <a:pt x="23" y="85"/>
                    </a:cubicBezTo>
                    <a:cubicBezTo>
                      <a:pt x="23" y="85"/>
                      <a:pt x="23" y="85"/>
                      <a:pt x="23" y="85"/>
                    </a:cubicBezTo>
                    <a:cubicBezTo>
                      <a:pt x="23" y="85"/>
                      <a:pt x="23" y="85"/>
                      <a:pt x="23" y="85"/>
                    </a:cubicBezTo>
                    <a:cubicBezTo>
                      <a:pt x="24" y="85"/>
                      <a:pt x="24" y="85"/>
                      <a:pt x="24" y="86"/>
                    </a:cubicBezTo>
                    <a:cubicBezTo>
                      <a:pt x="24" y="85"/>
                      <a:pt x="24" y="85"/>
                      <a:pt x="24" y="85"/>
                    </a:cubicBezTo>
                    <a:cubicBezTo>
                      <a:pt x="25" y="85"/>
                      <a:pt x="25" y="86"/>
                      <a:pt x="26" y="86"/>
                    </a:cubicBezTo>
                    <a:cubicBezTo>
                      <a:pt x="26" y="85"/>
                      <a:pt x="27" y="85"/>
                      <a:pt x="27" y="86"/>
                    </a:cubicBezTo>
                    <a:cubicBezTo>
                      <a:pt x="27" y="85"/>
                      <a:pt x="28" y="85"/>
                      <a:pt x="28" y="85"/>
                    </a:cubicBezTo>
                    <a:cubicBezTo>
                      <a:pt x="28" y="85"/>
                      <a:pt x="28" y="85"/>
                      <a:pt x="28" y="85"/>
                    </a:cubicBezTo>
                    <a:cubicBezTo>
                      <a:pt x="28" y="85"/>
                      <a:pt x="28" y="85"/>
                      <a:pt x="28" y="85"/>
                    </a:cubicBezTo>
                    <a:cubicBezTo>
                      <a:pt x="29" y="85"/>
                      <a:pt x="29" y="85"/>
                      <a:pt x="29" y="85"/>
                    </a:cubicBezTo>
                    <a:cubicBezTo>
                      <a:pt x="29" y="85"/>
                      <a:pt x="29" y="86"/>
                      <a:pt x="30" y="86"/>
                    </a:cubicBezTo>
                    <a:cubicBezTo>
                      <a:pt x="30" y="86"/>
                      <a:pt x="30" y="86"/>
                      <a:pt x="30" y="86"/>
                    </a:cubicBezTo>
                    <a:cubicBezTo>
                      <a:pt x="31" y="86"/>
                      <a:pt x="31" y="86"/>
                      <a:pt x="32" y="86"/>
                    </a:cubicBezTo>
                    <a:cubicBezTo>
                      <a:pt x="33" y="86"/>
                      <a:pt x="33" y="86"/>
                      <a:pt x="33" y="86"/>
                    </a:cubicBezTo>
                    <a:cubicBezTo>
                      <a:pt x="35" y="86"/>
                      <a:pt x="37" y="86"/>
                      <a:pt x="38" y="86"/>
                    </a:cubicBezTo>
                    <a:cubicBezTo>
                      <a:pt x="39" y="86"/>
                      <a:pt x="40" y="86"/>
                      <a:pt x="40" y="87"/>
                    </a:cubicBezTo>
                    <a:cubicBezTo>
                      <a:pt x="40" y="87"/>
                      <a:pt x="40" y="86"/>
                      <a:pt x="40" y="87"/>
                    </a:cubicBezTo>
                    <a:cubicBezTo>
                      <a:pt x="42" y="87"/>
                      <a:pt x="43" y="87"/>
                      <a:pt x="44" y="87"/>
                    </a:cubicBezTo>
                    <a:cubicBezTo>
                      <a:pt x="44" y="87"/>
                      <a:pt x="45" y="87"/>
                      <a:pt x="45" y="87"/>
                    </a:cubicBezTo>
                    <a:cubicBezTo>
                      <a:pt x="45" y="87"/>
                      <a:pt x="45" y="87"/>
                      <a:pt x="45" y="87"/>
                    </a:cubicBezTo>
                    <a:cubicBezTo>
                      <a:pt x="45" y="87"/>
                      <a:pt x="45" y="87"/>
                      <a:pt x="45" y="87"/>
                    </a:cubicBezTo>
                    <a:cubicBezTo>
                      <a:pt x="45" y="87"/>
                      <a:pt x="45" y="87"/>
                      <a:pt x="45" y="87"/>
                    </a:cubicBezTo>
                    <a:cubicBezTo>
                      <a:pt x="45" y="87"/>
                      <a:pt x="45" y="87"/>
                      <a:pt x="45" y="87"/>
                    </a:cubicBezTo>
                    <a:cubicBezTo>
                      <a:pt x="45" y="87"/>
                      <a:pt x="45" y="87"/>
                      <a:pt x="45" y="87"/>
                    </a:cubicBezTo>
                    <a:cubicBezTo>
                      <a:pt x="45" y="87"/>
                      <a:pt x="45" y="87"/>
                      <a:pt x="45" y="87"/>
                    </a:cubicBezTo>
                    <a:cubicBezTo>
                      <a:pt x="46" y="87"/>
                      <a:pt x="47" y="87"/>
                      <a:pt x="47" y="87"/>
                    </a:cubicBezTo>
                    <a:cubicBezTo>
                      <a:pt x="47" y="87"/>
                      <a:pt x="47" y="87"/>
                      <a:pt x="47" y="87"/>
                    </a:cubicBezTo>
                    <a:cubicBezTo>
                      <a:pt x="47" y="87"/>
                      <a:pt x="47" y="87"/>
                      <a:pt x="47" y="87"/>
                    </a:cubicBezTo>
                    <a:cubicBezTo>
                      <a:pt x="47" y="87"/>
                      <a:pt x="47" y="87"/>
                      <a:pt x="47" y="87"/>
                    </a:cubicBezTo>
                    <a:cubicBezTo>
                      <a:pt x="47" y="87"/>
                      <a:pt x="47" y="87"/>
                      <a:pt x="47" y="87"/>
                    </a:cubicBezTo>
                    <a:cubicBezTo>
                      <a:pt x="47" y="87"/>
                      <a:pt x="47" y="87"/>
                      <a:pt x="47" y="87"/>
                    </a:cubicBezTo>
                    <a:cubicBezTo>
                      <a:pt x="47" y="87"/>
                      <a:pt x="47" y="87"/>
                      <a:pt x="47" y="87"/>
                    </a:cubicBezTo>
                    <a:cubicBezTo>
                      <a:pt x="48" y="88"/>
                      <a:pt x="47" y="87"/>
                      <a:pt x="48" y="87"/>
                    </a:cubicBezTo>
                    <a:cubicBezTo>
                      <a:pt x="48" y="87"/>
                      <a:pt x="48" y="88"/>
                      <a:pt x="48" y="87"/>
                    </a:cubicBezTo>
                    <a:cubicBezTo>
                      <a:pt x="48" y="87"/>
                      <a:pt x="48" y="87"/>
                      <a:pt x="48" y="87"/>
                    </a:cubicBezTo>
                    <a:cubicBezTo>
                      <a:pt x="48" y="88"/>
                      <a:pt x="48" y="88"/>
                      <a:pt x="48" y="88"/>
                    </a:cubicBezTo>
                    <a:cubicBezTo>
                      <a:pt x="48" y="88"/>
                      <a:pt x="48" y="88"/>
                      <a:pt x="48" y="88"/>
                    </a:cubicBezTo>
                    <a:cubicBezTo>
                      <a:pt x="47" y="88"/>
                      <a:pt x="47" y="88"/>
                      <a:pt x="46" y="88"/>
                    </a:cubicBezTo>
                    <a:cubicBezTo>
                      <a:pt x="46" y="88"/>
                      <a:pt x="46" y="88"/>
                      <a:pt x="45" y="88"/>
                    </a:cubicBezTo>
                    <a:cubicBezTo>
                      <a:pt x="45" y="88"/>
                      <a:pt x="45" y="87"/>
                      <a:pt x="45" y="87"/>
                    </a:cubicBezTo>
                    <a:cubicBezTo>
                      <a:pt x="44" y="87"/>
                      <a:pt x="43" y="88"/>
                      <a:pt x="42" y="87"/>
                    </a:cubicBezTo>
                    <a:cubicBezTo>
                      <a:pt x="42" y="87"/>
                      <a:pt x="42" y="87"/>
                      <a:pt x="42" y="87"/>
                    </a:cubicBezTo>
                    <a:cubicBezTo>
                      <a:pt x="42" y="87"/>
                      <a:pt x="42" y="87"/>
                      <a:pt x="42" y="87"/>
                    </a:cubicBezTo>
                    <a:cubicBezTo>
                      <a:pt x="42" y="87"/>
                      <a:pt x="41" y="87"/>
                      <a:pt x="42" y="87"/>
                    </a:cubicBezTo>
                    <a:cubicBezTo>
                      <a:pt x="41" y="87"/>
                      <a:pt x="41" y="87"/>
                      <a:pt x="41" y="87"/>
                    </a:cubicBezTo>
                    <a:cubicBezTo>
                      <a:pt x="41" y="87"/>
                      <a:pt x="41" y="87"/>
                      <a:pt x="41" y="87"/>
                    </a:cubicBezTo>
                    <a:cubicBezTo>
                      <a:pt x="41" y="87"/>
                      <a:pt x="41" y="87"/>
                      <a:pt x="41" y="87"/>
                    </a:cubicBezTo>
                    <a:cubicBezTo>
                      <a:pt x="41" y="87"/>
                      <a:pt x="41" y="87"/>
                      <a:pt x="41" y="87"/>
                    </a:cubicBezTo>
                    <a:cubicBezTo>
                      <a:pt x="41" y="88"/>
                      <a:pt x="41" y="88"/>
                      <a:pt x="41" y="88"/>
                    </a:cubicBezTo>
                    <a:cubicBezTo>
                      <a:pt x="41" y="88"/>
                      <a:pt x="41" y="87"/>
                      <a:pt x="41" y="87"/>
                    </a:cubicBezTo>
                    <a:cubicBezTo>
                      <a:pt x="41" y="88"/>
                      <a:pt x="41" y="88"/>
                      <a:pt x="41" y="88"/>
                    </a:cubicBezTo>
                    <a:cubicBezTo>
                      <a:pt x="41" y="88"/>
                      <a:pt x="41" y="88"/>
                      <a:pt x="41" y="88"/>
                    </a:cubicBezTo>
                    <a:cubicBezTo>
                      <a:pt x="41" y="87"/>
                      <a:pt x="41" y="87"/>
                      <a:pt x="41" y="87"/>
                    </a:cubicBezTo>
                    <a:cubicBezTo>
                      <a:pt x="41" y="87"/>
                      <a:pt x="41" y="87"/>
                      <a:pt x="41" y="87"/>
                    </a:cubicBezTo>
                    <a:cubicBezTo>
                      <a:pt x="40" y="87"/>
                      <a:pt x="39" y="87"/>
                      <a:pt x="39" y="87"/>
                    </a:cubicBezTo>
                    <a:cubicBezTo>
                      <a:pt x="39" y="87"/>
                      <a:pt x="39" y="87"/>
                      <a:pt x="39" y="87"/>
                    </a:cubicBezTo>
                    <a:cubicBezTo>
                      <a:pt x="39" y="87"/>
                      <a:pt x="39" y="87"/>
                      <a:pt x="39" y="87"/>
                    </a:cubicBezTo>
                    <a:cubicBezTo>
                      <a:pt x="39" y="87"/>
                      <a:pt x="38" y="87"/>
                      <a:pt x="38" y="87"/>
                    </a:cubicBezTo>
                    <a:cubicBezTo>
                      <a:pt x="38" y="87"/>
                      <a:pt x="38" y="87"/>
                      <a:pt x="38" y="87"/>
                    </a:cubicBezTo>
                    <a:cubicBezTo>
                      <a:pt x="38" y="87"/>
                      <a:pt x="38" y="87"/>
                      <a:pt x="38" y="87"/>
                    </a:cubicBezTo>
                    <a:cubicBezTo>
                      <a:pt x="37" y="87"/>
                      <a:pt x="36" y="87"/>
                      <a:pt x="35" y="87"/>
                    </a:cubicBezTo>
                    <a:cubicBezTo>
                      <a:pt x="35" y="87"/>
                      <a:pt x="35" y="87"/>
                      <a:pt x="35" y="87"/>
                    </a:cubicBezTo>
                    <a:cubicBezTo>
                      <a:pt x="35" y="87"/>
                      <a:pt x="34" y="87"/>
                      <a:pt x="34" y="87"/>
                    </a:cubicBezTo>
                    <a:cubicBezTo>
                      <a:pt x="34" y="87"/>
                      <a:pt x="34" y="87"/>
                      <a:pt x="34" y="87"/>
                    </a:cubicBezTo>
                    <a:cubicBezTo>
                      <a:pt x="34" y="87"/>
                      <a:pt x="34" y="87"/>
                      <a:pt x="34" y="87"/>
                    </a:cubicBezTo>
                    <a:cubicBezTo>
                      <a:pt x="33" y="87"/>
                      <a:pt x="33" y="87"/>
                      <a:pt x="33" y="87"/>
                    </a:cubicBezTo>
                    <a:cubicBezTo>
                      <a:pt x="33" y="87"/>
                      <a:pt x="33" y="87"/>
                      <a:pt x="33" y="87"/>
                    </a:cubicBezTo>
                    <a:cubicBezTo>
                      <a:pt x="33" y="87"/>
                      <a:pt x="33" y="87"/>
                      <a:pt x="33" y="87"/>
                    </a:cubicBezTo>
                    <a:cubicBezTo>
                      <a:pt x="33" y="87"/>
                      <a:pt x="32" y="87"/>
                      <a:pt x="32" y="87"/>
                    </a:cubicBezTo>
                    <a:cubicBezTo>
                      <a:pt x="32" y="87"/>
                      <a:pt x="32" y="87"/>
                      <a:pt x="32" y="87"/>
                    </a:cubicBezTo>
                    <a:cubicBezTo>
                      <a:pt x="32" y="87"/>
                      <a:pt x="32" y="87"/>
                      <a:pt x="32" y="87"/>
                    </a:cubicBezTo>
                    <a:cubicBezTo>
                      <a:pt x="31" y="87"/>
                      <a:pt x="31" y="87"/>
                      <a:pt x="31" y="87"/>
                    </a:cubicBezTo>
                    <a:cubicBezTo>
                      <a:pt x="31" y="87"/>
                      <a:pt x="31" y="87"/>
                      <a:pt x="31" y="87"/>
                    </a:cubicBezTo>
                    <a:cubicBezTo>
                      <a:pt x="31" y="87"/>
                      <a:pt x="31" y="87"/>
                      <a:pt x="31" y="87"/>
                    </a:cubicBezTo>
                    <a:cubicBezTo>
                      <a:pt x="31" y="87"/>
                      <a:pt x="31" y="87"/>
                      <a:pt x="31" y="87"/>
                    </a:cubicBezTo>
                    <a:cubicBezTo>
                      <a:pt x="31" y="87"/>
                      <a:pt x="31" y="87"/>
                      <a:pt x="31" y="87"/>
                    </a:cubicBezTo>
                    <a:cubicBezTo>
                      <a:pt x="31" y="87"/>
                      <a:pt x="31" y="87"/>
                      <a:pt x="30" y="87"/>
                    </a:cubicBezTo>
                    <a:cubicBezTo>
                      <a:pt x="30" y="87"/>
                      <a:pt x="30" y="87"/>
                      <a:pt x="30" y="87"/>
                    </a:cubicBezTo>
                    <a:cubicBezTo>
                      <a:pt x="30" y="87"/>
                      <a:pt x="30" y="87"/>
                      <a:pt x="30" y="87"/>
                    </a:cubicBezTo>
                    <a:cubicBezTo>
                      <a:pt x="30" y="87"/>
                      <a:pt x="29" y="87"/>
                      <a:pt x="29" y="87"/>
                    </a:cubicBezTo>
                    <a:cubicBezTo>
                      <a:pt x="29" y="87"/>
                      <a:pt x="29" y="87"/>
                      <a:pt x="28" y="87"/>
                    </a:cubicBezTo>
                    <a:cubicBezTo>
                      <a:pt x="28" y="87"/>
                      <a:pt x="28" y="87"/>
                      <a:pt x="28" y="87"/>
                    </a:cubicBezTo>
                    <a:cubicBezTo>
                      <a:pt x="28" y="87"/>
                      <a:pt x="28" y="87"/>
                      <a:pt x="28" y="87"/>
                    </a:cubicBezTo>
                    <a:cubicBezTo>
                      <a:pt x="28" y="87"/>
                      <a:pt x="28" y="87"/>
                      <a:pt x="28" y="87"/>
                    </a:cubicBezTo>
                    <a:cubicBezTo>
                      <a:pt x="28" y="87"/>
                      <a:pt x="28" y="87"/>
                      <a:pt x="28" y="87"/>
                    </a:cubicBezTo>
                    <a:cubicBezTo>
                      <a:pt x="29" y="87"/>
                      <a:pt x="29" y="87"/>
                      <a:pt x="29" y="87"/>
                    </a:cubicBezTo>
                    <a:cubicBezTo>
                      <a:pt x="29" y="87"/>
                      <a:pt x="29" y="87"/>
                      <a:pt x="29" y="87"/>
                    </a:cubicBezTo>
                    <a:cubicBezTo>
                      <a:pt x="29" y="87"/>
                      <a:pt x="29" y="88"/>
                      <a:pt x="29" y="88"/>
                    </a:cubicBezTo>
                    <a:cubicBezTo>
                      <a:pt x="30" y="87"/>
                      <a:pt x="30" y="88"/>
                      <a:pt x="31" y="88"/>
                    </a:cubicBezTo>
                    <a:cubicBezTo>
                      <a:pt x="31" y="88"/>
                      <a:pt x="31" y="88"/>
                      <a:pt x="31" y="88"/>
                    </a:cubicBezTo>
                    <a:cubicBezTo>
                      <a:pt x="31" y="88"/>
                      <a:pt x="31" y="88"/>
                      <a:pt x="31" y="88"/>
                    </a:cubicBezTo>
                    <a:cubicBezTo>
                      <a:pt x="31" y="88"/>
                      <a:pt x="31" y="88"/>
                      <a:pt x="31" y="88"/>
                    </a:cubicBezTo>
                    <a:cubicBezTo>
                      <a:pt x="32" y="89"/>
                      <a:pt x="33" y="88"/>
                      <a:pt x="35" y="89"/>
                    </a:cubicBezTo>
                    <a:cubicBezTo>
                      <a:pt x="35" y="89"/>
                      <a:pt x="34" y="89"/>
                      <a:pt x="35" y="89"/>
                    </a:cubicBezTo>
                    <a:cubicBezTo>
                      <a:pt x="35" y="89"/>
                      <a:pt x="36" y="89"/>
                      <a:pt x="36" y="89"/>
                    </a:cubicBezTo>
                    <a:cubicBezTo>
                      <a:pt x="36" y="89"/>
                      <a:pt x="36" y="89"/>
                      <a:pt x="36" y="89"/>
                    </a:cubicBezTo>
                    <a:cubicBezTo>
                      <a:pt x="36" y="89"/>
                      <a:pt x="36" y="89"/>
                      <a:pt x="36" y="89"/>
                    </a:cubicBezTo>
                    <a:cubicBezTo>
                      <a:pt x="36" y="89"/>
                      <a:pt x="37" y="89"/>
                      <a:pt x="37" y="88"/>
                    </a:cubicBezTo>
                    <a:cubicBezTo>
                      <a:pt x="37" y="88"/>
                      <a:pt x="37" y="88"/>
                      <a:pt x="37" y="88"/>
                    </a:cubicBezTo>
                    <a:cubicBezTo>
                      <a:pt x="37" y="88"/>
                      <a:pt x="37" y="88"/>
                      <a:pt x="37" y="88"/>
                    </a:cubicBezTo>
                    <a:cubicBezTo>
                      <a:pt x="36" y="88"/>
                      <a:pt x="36" y="88"/>
                      <a:pt x="36" y="88"/>
                    </a:cubicBezTo>
                    <a:cubicBezTo>
                      <a:pt x="36" y="88"/>
                      <a:pt x="36" y="88"/>
                      <a:pt x="36" y="88"/>
                    </a:cubicBezTo>
                    <a:cubicBezTo>
                      <a:pt x="36" y="88"/>
                      <a:pt x="36" y="88"/>
                      <a:pt x="36" y="88"/>
                    </a:cubicBezTo>
                    <a:cubicBezTo>
                      <a:pt x="36" y="88"/>
                      <a:pt x="36" y="88"/>
                      <a:pt x="36" y="88"/>
                    </a:cubicBezTo>
                    <a:cubicBezTo>
                      <a:pt x="36" y="88"/>
                      <a:pt x="36" y="88"/>
                      <a:pt x="36" y="88"/>
                    </a:cubicBezTo>
                    <a:cubicBezTo>
                      <a:pt x="36" y="88"/>
                      <a:pt x="36" y="88"/>
                      <a:pt x="36" y="88"/>
                    </a:cubicBezTo>
                    <a:cubicBezTo>
                      <a:pt x="36" y="88"/>
                      <a:pt x="36" y="88"/>
                      <a:pt x="36" y="88"/>
                    </a:cubicBezTo>
                    <a:cubicBezTo>
                      <a:pt x="36" y="88"/>
                      <a:pt x="36" y="88"/>
                      <a:pt x="36" y="88"/>
                    </a:cubicBezTo>
                    <a:cubicBezTo>
                      <a:pt x="36" y="88"/>
                      <a:pt x="36" y="87"/>
                      <a:pt x="35" y="87"/>
                    </a:cubicBezTo>
                    <a:cubicBezTo>
                      <a:pt x="35" y="87"/>
                      <a:pt x="35" y="87"/>
                      <a:pt x="35" y="87"/>
                    </a:cubicBezTo>
                    <a:cubicBezTo>
                      <a:pt x="35" y="87"/>
                      <a:pt x="35" y="87"/>
                      <a:pt x="35" y="87"/>
                    </a:cubicBezTo>
                    <a:cubicBezTo>
                      <a:pt x="35" y="87"/>
                      <a:pt x="35" y="87"/>
                      <a:pt x="35" y="87"/>
                    </a:cubicBezTo>
                    <a:cubicBezTo>
                      <a:pt x="36" y="87"/>
                      <a:pt x="37" y="87"/>
                      <a:pt x="38" y="87"/>
                    </a:cubicBezTo>
                    <a:cubicBezTo>
                      <a:pt x="38" y="88"/>
                      <a:pt x="38" y="88"/>
                      <a:pt x="38" y="88"/>
                    </a:cubicBezTo>
                    <a:cubicBezTo>
                      <a:pt x="38" y="88"/>
                      <a:pt x="38" y="88"/>
                      <a:pt x="38" y="88"/>
                    </a:cubicBezTo>
                    <a:cubicBezTo>
                      <a:pt x="38" y="88"/>
                      <a:pt x="38" y="88"/>
                      <a:pt x="38" y="88"/>
                    </a:cubicBezTo>
                    <a:cubicBezTo>
                      <a:pt x="38" y="88"/>
                      <a:pt x="38" y="88"/>
                      <a:pt x="38" y="88"/>
                    </a:cubicBezTo>
                    <a:cubicBezTo>
                      <a:pt x="38" y="88"/>
                      <a:pt x="38" y="88"/>
                      <a:pt x="38" y="88"/>
                    </a:cubicBezTo>
                    <a:cubicBezTo>
                      <a:pt x="38" y="88"/>
                      <a:pt x="38" y="88"/>
                      <a:pt x="38" y="88"/>
                    </a:cubicBezTo>
                    <a:cubicBezTo>
                      <a:pt x="38" y="88"/>
                      <a:pt x="38" y="88"/>
                      <a:pt x="38" y="87"/>
                    </a:cubicBezTo>
                    <a:cubicBezTo>
                      <a:pt x="38" y="87"/>
                      <a:pt x="38" y="87"/>
                      <a:pt x="39" y="87"/>
                    </a:cubicBezTo>
                    <a:cubicBezTo>
                      <a:pt x="39" y="87"/>
                      <a:pt x="39" y="87"/>
                      <a:pt x="39" y="87"/>
                    </a:cubicBezTo>
                    <a:cubicBezTo>
                      <a:pt x="39" y="88"/>
                      <a:pt x="38" y="88"/>
                      <a:pt x="38" y="88"/>
                    </a:cubicBezTo>
                    <a:cubicBezTo>
                      <a:pt x="38" y="88"/>
                      <a:pt x="38" y="88"/>
                      <a:pt x="38" y="88"/>
                    </a:cubicBezTo>
                    <a:cubicBezTo>
                      <a:pt x="38" y="88"/>
                      <a:pt x="38" y="88"/>
                      <a:pt x="38" y="88"/>
                    </a:cubicBezTo>
                    <a:cubicBezTo>
                      <a:pt x="39" y="88"/>
                      <a:pt x="40" y="88"/>
                      <a:pt x="40" y="88"/>
                    </a:cubicBezTo>
                    <a:cubicBezTo>
                      <a:pt x="40" y="88"/>
                      <a:pt x="40" y="88"/>
                      <a:pt x="40" y="88"/>
                    </a:cubicBezTo>
                    <a:cubicBezTo>
                      <a:pt x="40" y="88"/>
                      <a:pt x="40" y="88"/>
                      <a:pt x="40" y="88"/>
                    </a:cubicBezTo>
                    <a:cubicBezTo>
                      <a:pt x="40" y="88"/>
                      <a:pt x="40" y="88"/>
                      <a:pt x="41" y="88"/>
                    </a:cubicBezTo>
                    <a:cubicBezTo>
                      <a:pt x="40" y="89"/>
                      <a:pt x="41" y="89"/>
                      <a:pt x="41" y="89"/>
                    </a:cubicBezTo>
                    <a:cubicBezTo>
                      <a:pt x="40" y="89"/>
                      <a:pt x="41" y="88"/>
                      <a:pt x="41" y="88"/>
                    </a:cubicBezTo>
                    <a:cubicBezTo>
                      <a:pt x="41" y="89"/>
                      <a:pt x="41" y="89"/>
                      <a:pt x="41" y="89"/>
                    </a:cubicBezTo>
                    <a:cubicBezTo>
                      <a:pt x="41" y="89"/>
                      <a:pt x="42" y="89"/>
                      <a:pt x="42" y="89"/>
                    </a:cubicBezTo>
                    <a:cubicBezTo>
                      <a:pt x="42" y="89"/>
                      <a:pt x="42" y="89"/>
                      <a:pt x="42" y="89"/>
                    </a:cubicBezTo>
                    <a:cubicBezTo>
                      <a:pt x="42" y="89"/>
                      <a:pt x="42" y="89"/>
                      <a:pt x="42" y="89"/>
                    </a:cubicBezTo>
                    <a:cubicBezTo>
                      <a:pt x="43" y="89"/>
                      <a:pt x="44" y="89"/>
                      <a:pt x="45" y="89"/>
                    </a:cubicBezTo>
                    <a:cubicBezTo>
                      <a:pt x="45" y="89"/>
                      <a:pt x="45" y="90"/>
                      <a:pt x="45" y="90"/>
                    </a:cubicBezTo>
                    <a:cubicBezTo>
                      <a:pt x="46" y="90"/>
                      <a:pt x="46" y="89"/>
                      <a:pt x="46" y="89"/>
                    </a:cubicBezTo>
                    <a:cubicBezTo>
                      <a:pt x="46" y="90"/>
                      <a:pt x="46" y="90"/>
                      <a:pt x="47" y="90"/>
                    </a:cubicBezTo>
                    <a:cubicBezTo>
                      <a:pt x="48" y="90"/>
                      <a:pt x="50" y="90"/>
                      <a:pt x="51" y="90"/>
                    </a:cubicBezTo>
                    <a:cubicBezTo>
                      <a:pt x="51" y="90"/>
                      <a:pt x="51" y="90"/>
                      <a:pt x="51" y="90"/>
                    </a:cubicBezTo>
                    <a:cubicBezTo>
                      <a:pt x="52" y="90"/>
                      <a:pt x="51" y="89"/>
                      <a:pt x="52" y="89"/>
                    </a:cubicBezTo>
                    <a:cubicBezTo>
                      <a:pt x="52" y="89"/>
                      <a:pt x="52" y="89"/>
                      <a:pt x="52" y="89"/>
                    </a:cubicBezTo>
                    <a:cubicBezTo>
                      <a:pt x="52" y="90"/>
                      <a:pt x="52" y="90"/>
                      <a:pt x="52" y="90"/>
                    </a:cubicBezTo>
                    <a:cubicBezTo>
                      <a:pt x="52" y="90"/>
                      <a:pt x="52" y="90"/>
                      <a:pt x="52" y="90"/>
                    </a:cubicBezTo>
                    <a:cubicBezTo>
                      <a:pt x="52" y="90"/>
                      <a:pt x="52" y="89"/>
                      <a:pt x="52" y="90"/>
                    </a:cubicBezTo>
                    <a:cubicBezTo>
                      <a:pt x="52" y="90"/>
                      <a:pt x="52" y="90"/>
                      <a:pt x="52" y="90"/>
                    </a:cubicBezTo>
                    <a:cubicBezTo>
                      <a:pt x="52" y="90"/>
                      <a:pt x="52" y="90"/>
                      <a:pt x="52" y="90"/>
                    </a:cubicBezTo>
                    <a:cubicBezTo>
                      <a:pt x="52" y="90"/>
                      <a:pt x="52" y="90"/>
                      <a:pt x="52" y="90"/>
                    </a:cubicBezTo>
                    <a:cubicBezTo>
                      <a:pt x="52" y="90"/>
                      <a:pt x="52" y="90"/>
                      <a:pt x="52" y="90"/>
                    </a:cubicBezTo>
                    <a:cubicBezTo>
                      <a:pt x="52" y="90"/>
                      <a:pt x="53" y="90"/>
                      <a:pt x="53" y="90"/>
                    </a:cubicBezTo>
                    <a:cubicBezTo>
                      <a:pt x="53" y="90"/>
                      <a:pt x="53" y="90"/>
                      <a:pt x="53" y="90"/>
                    </a:cubicBezTo>
                    <a:cubicBezTo>
                      <a:pt x="53" y="90"/>
                      <a:pt x="53" y="90"/>
                      <a:pt x="53" y="90"/>
                    </a:cubicBezTo>
                    <a:cubicBezTo>
                      <a:pt x="53" y="90"/>
                      <a:pt x="53" y="90"/>
                      <a:pt x="54" y="90"/>
                    </a:cubicBezTo>
                    <a:cubicBezTo>
                      <a:pt x="55" y="90"/>
                      <a:pt x="56" y="91"/>
                      <a:pt x="58" y="90"/>
                    </a:cubicBezTo>
                    <a:cubicBezTo>
                      <a:pt x="58" y="91"/>
                      <a:pt x="59" y="90"/>
                      <a:pt x="60" y="91"/>
                    </a:cubicBezTo>
                    <a:cubicBezTo>
                      <a:pt x="60" y="90"/>
                      <a:pt x="60" y="91"/>
                      <a:pt x="60" y="91"/>
                    </a:cubicBezTo>
                    <a:cubicBezTo>
                      <a:pt x="60" y="91"/>
                      <a:pt x="61" y="91"/>
                      <a:pt x="61" y="91"/>
                    </a:cubicBezTo>
                    <a:cubicBezTo>
                      <a:pt x="61" y="91"/>
                      <a:pt x="61" y="91"/>
                      <a:pt x="61" y="91"/>
                    </a:cubicBezTo>
                    <a:cubicBezTo>
                      <a:pt x="61" y="91"/>
                      <a:pt x="61" y="91"/>
                      <a:pt x="62" y="91"/>
                    </a:cubicBezTo>
                    <a:cubicBezTo>
                      <a:pt x="62" y="92"/>
                      <a:pt x="64" y="91"/>
                      <a:pt x="65" y="92"/>
                    </a:cubicBezTo>
                    <a:cubicBezTo>
                      <a:pt x="65" y="91"/>
                      <a:pt x="65" y="91"/>
                      <a:pt x="65" y="91"/>
                    </a:cubicBezTo>
                    <a:cubicBezTo>
                      <a:pt x="66" y="92"/>
                      <a:pt x="67" y="91"/>
                      <a:pt x="68" y="91"/>
                    </a:cubicBezTo>
                    <a:cubicBezTo>
                      <a:pt x="68" y="91"/>
                      <a:pt x="68" y="92"/>
                      <a:pt x="68" y="92"/>
                    </a:cubicBezTo>
                    <a:cubicBezTo>
                      <a:pt x="68" y="92"/>
                      <a:pt x="68" y="91"/>
                      <a:pt x="69" y="91"/>
                    </a:cubicBezTo>
                    <a:cubicBezTo>
                      <a:pt x="69" y="92"/>
                      <a:pt x="69" y="92"/>
                      <a:pt x="69" y="92"/>
                    </a:cubicBezTo>
                    <a:cubicBezTo>
                      <a:pt x="69" y="92"/>
                      <a:pt x="68" y="92"/>
                      <a:pt x="69" y="92"/>
                    </a:cubicBezTo>
                    <a:cubicBezTo>
                      <a:pt x="69" y="92"/>
                      <a:pt x="69" y="92"/>
                      <a:pt x="69" y="92"/>
                    </a:cubicBezTo>
                    <a:cubicBezTo>
                      <a:pt x="69" y="92"/>
                      <a:pt x="69" y="92"/>
                      <a:pt x="69" y="92"/>
                    </a:cubicBezTo>
                    <a:cubicBezTo>
                      <a:pt x="69" y="92"/>
                      <a:pt x="69" y="92"/>
                      <a:pt x="69" y="92"/>
                    </a:cubicBezTo>
                    <a:cubicBezTo>
                      <a:pt x="69" y="92"/>
                      <a:pt x="69" y="92"/>
                      <a:pt x="69" y="92"/>
                    </a:cubicBezTo>
                    <a:cubicBezTo>
                      <a:pt x="71" y="92"/>
                      <a:pt x="72" y="92"/>
                      <a:pt x="74" y="92"/>
                    </a:cubicBezTo>
                    <a:cubicBezTo>
                      <a:pt x="74" y="92"/>
                      <a:pt x="74" y="92"/>
                      <a:pt x="74" y="92"/>
                    </a:cubicBezTo>
                    <a:cubicBezTo>
                      <a:pt x="74" y="92"/>
                      <a:pt x="74" y="92"/>
                      <a:pt x="74" y="92"/>
                    </a:cubicBezTo>
                    <a:cubicBezTo>
                      <a:pt x="75" y="93"/>
                      <a:pt x="77" y="92"/>
                      <a:pt x="78" y="93"/>
                    </a:cubicBezTo>
                    <a:cubicBezTo>
                      <a:pt x="78" y="93"/>
                      <a:pt x="79" y="93"/>
                      <a:pt x="80" y="93"/>
                    </a:cubicBezTo>
                    <a:cubicBezTo>
                      <a:pt x="79" y="93"/>
                      <a:pt x="80" y="93"/>
                      <a:pt x="80" y="93"/>
                    </a:cubicBezTo>
                    <a:cubicBezTo>
                      <a:pt x="80" y="93"/>
                      <a:pt x="81" y="93"/>
                      <a:pt x="81" y="93"/>
                    </a:cubicBezTo>
                    <a:cubicBezTo>
                      <a:pt x="81" y="94"/>
                      <a:pt x="82" y="93"/>
                      <a:pt x="82" y="93"/>
                    </a:cubicBezTo>
                    <a:cubicBezTo>
                      <a:pt x="83" y="93"/>
                      <a:pt x="84" y="94"/>
                      <a:pt x="85" y="93"/>
                    </a:cubicBezTo>
                    <a:cubicBezTo>
                      <a:pt x="85" y="94"/>
                      <a:pt x="85" y="93"/>
                      <a:pt x="85" y="93"/>
                    </a:cubicBezTo>
                    <a:cubicBezTo>
                      <a:pt x="86" y="94"/>
                      <a:pt x="85" y="94"/>
                      <a:pt x="85" y="94"/>
                    </a:cubicBezTo>
                    <a:cubicBezTo>
                      <a:pt x="86" y="93"/>
                      <a:pt x="87" y="93"/>
                      <a:pt x="88" y="94"/>
                    </a:cubicBezTo>
                    <a:cubicBezTo>
                      <a:pt x="88" y="94"/>
                      <a:pt x="88" y="94"/>
                      <a:pt x="88" y="94"/>
                    </a:cubicBezTo>
                    <a:cubicBezTo>
                      <a:pt x="88" y="94"/>
                      <a:pt x="88" y="94"/>
                      <a:pt x="88" y="94"/>
                    </a:cubicBezTo>
                    <a:cubicBezTo>
                      <a:pt x="88" y="93"/>
                      <a:pt x="89" y="94"/>
                      <a:pt x="89" y="94"/>
                    </a:cubicBezTo>
                    <a:cubicBezTo>
                      <a:pt x="89" y="94"/>
                      <a:pt x="89" y="94"/>
                      <a:pt x="89" y="94"/>
                    </a:cubicBezTo>
                    <a:cubicBezTo>
                      <a:pt x="89" y="94"/>
                      <a:pt x="89" y="94"/>
                      <a:pt x="89" y="94"/>
                    </a:cubicBezTo>
                    <a:cubicBezTo>
                      <a:pt x="89" y="94"/>
                      <a:pt x="89" y="94"/>
                      <a:pt x="89" y="94"/>
                    </a:cubicBezTo>
                    <a:cubicBezTo>
                      <a:pt x="89" y="94"/>
                      <a:pt x="89" y="94"/>
                      <a:pt x="89" y="94"/>
                    </a:cubicBezTo>
                    <a:cubicBezTo>
                      <a:pt x="91" y="94"/>
                      <a:pt x="91" y="94"/>
                      <a:pt x="92" y="94"/>
                    </a:cubicBezTo>
                    <a:cubicBezTo>
                      <a:pt x="92" y="94"/>
                      <a:pt x="91" y="94"/>
                      <a:pt x="92" y="94"/>
                    </a:cubicBezTo>
                    <a:cubicBezTo>
                      <a:pt x="92" y="94"/>
                      <a:pt x="92" y="94"/>
                      <a:pt x="92" y="94"/>
                    </a:cubicBezTo>
                    <a:cubicBezTo>
                      <a:pt x="92" y="94"/>
                      <a:pt x="93" y="95"/>
                      <a:pt x="93" y="94"/>
                    </a:cubicBezTo>
                    <a:cubicBezTo>
                      <a:pt x="93" y="94"/>
                      <a:pt x="93" y="94"/>
                      <a:pt x="94" y="94"/>
                    </a:cubicBezTo>
                    <a:cubicBezTo>
                      <a:pt x="94" y="94"/>
                      <a:pt x="94" y="94"/>
                      <a:pt x="94" y="94"/>
                    </a:cubicBezTo>
                    <a:cubicBezTo>
                      <a:pt x="94" y="94"/>
                      <a:pt x="94" y="94"/>
                      <a:pt x="94" y="94"/>
                    </a:cubicBezTo>
                    <a:cubicBezTo>
                      <a:pt x="94" y="94"/>
                      <a:pt x="94" y="94"/>
                      <a:pt x="94" y="94"/>
                    </a:cubicBezTo>
                    <a:cubicBezTo>
                      <a:pt x="94" y="94"/>
                      <a:pt x="94" y="94"/>
                      <a:pt x="94" y="94"/>
                    </a:cubicBezTo>
                    <a:cubicBezTo>
                      <a:pt x="94" y="94"/>
                      <a:pt x="94" y="95"/>
                      <a:pt x="94" y="95"/>
                    </a:cubicBezTo>
                    <a:cubicBezTo>
                      <a:pt x="94" y="95"/>
                      <a:pt x="94" y="95"/>
                      <a:pt x="94" y="95"/>
                    </a:cubicBezTo>
                    <a:cubicBezTo>
                      <a:pt x="94" y="95"/>
                      <a:pt x="94" y="95"/>
                      <a:pt x="94" y="94"/>
                    </a:cubicBezTo>
                    <a:cubicBezTo>
                      <a:pt x="94" y="94"/>
                      <a:pt x="94" y="94"/>
                      <a:pt x="94" y="94"/>
                    </a:cubicBezTo>
                    <a:cubicBezTo>
                      <a:pt x="94" y="94"/>
                      <a:pt x="94" y="94"/>
                      <a:pt x="94" y="94"/>
                    </a:cubicBezTo>
                    <a:cubicBezTo>
                      <a:pt x="94" y="94"/>
                      <a:pt x="95" y="94"/>
                      <a:pt x="96" y="94"/>
                    </a:cubicBezTo>
                    <a:cubicBezTo>
                      <a:pt x="96" y="94"/>
                      <a:pt x="96" y="94"/>
                      <a:pt x="96" y="95"/>
                    </a:cubicBezTo>
                    <a:cubicBezTo>
                      <a:pt x="96" y="95"/>
                      <a:pt x="96" y="95"/>
                      <a:pt x="96" y="95"/>
                    </a:cubicBezTo>
                    <a:cubicBezTo>
                      <a:pt x="96" y="95"/>
                      <a:pt x="96" y="95"/>
                      <a:pt x="96" y="95"/>
                    </a:cubicBezTo>
                    <a:cubicBezTo>
                      <a:pt x="96" y="95"/>
                      <a:pt x="96" y="95"/>
                      <a:pt x="96" y="95"/>
                    </a:cubicBezTo>
                    <a:cubicBezTo>
                      <a:pt x="96" y="95"/>
                      <a:pt x="95" y="95"/>
                      <a:pt x="95" y="95"/>
                    </a:cubicBezTo>
                    <a:cubicBezTo>
                      <a:pt x="95" y="95"/>
                      <a:pt x="95" y="95"/>
                      <a:pt x="95" y="95"/>
                    </a:cubicBezTo>
                    <a:cubicBezTo>
                      <a:pt x="95" y="95"/>
                      <a:pt x="95" y="95"/>
                      <a:pt x="95" y="95"/>
                    </a:cubicBezTo>
                    <a:cubicBezTo>
                      <a:pt x="95" y="95"/>
                      <a:pt x="95" y="95"/>
                      <a:pt x="95" y="95"/>
                    </a:cubicBezTo>
                    <a:cubicBezTo>
                      <a:pt x="95" y="95"/>
                      <a:pt x="94" y="95"/>
                      <a:pt x="94" y="95"/>
                    </a:cubicBezTo>
                    <a:cubicBezTo>
                      <a:pt x="94" y="95"/>
                      <a:pt x="94" y="95"/>
                      <a:pt x="94" y="95"/>
                    </a:cubicBezTo>
                    <a:cubicBezTo>
                      <a:pt x="94" y="95"/>
                      <a:pt x="94" y="95"/>
                      <a:pt x="94" y="95"/>
                    </a:cubicBezTo>
                    <a:cubicBezTo>
                      <a:pt x="94" y="95"/>
                      <a:pt x="94" y="95"/>
                      <a:pt x="94" y="95"/>
                    </a:cubicBezTo>
                    <a:cubicBezTo>
                      <a:pt x="94" y="95"/>
                      <a:pt x="95" y="95"/>
                      <a:pt x="95" y="95"/>
                    </a:cubicBezTo>
                    <a:cubicBezTo>
                      <a:pt x="95" y="95"/>
                      <a:pt x="95" y="95"/>
                      <a:pt x="95" y="95"/>
                    </a:cubicBezTo>
                    <a:cubicBezTo>
                      <a:pt x="95" y="95"/>
                      <a:pt x="95" y="95"/>
                      <a:pt x="95" y="95"/>
                    </a:cubicBezTo>
                    <a:cubicBezTo>
                      <a:pt x="95" y="95"/>
                      <a:pt x="96" y="95"/>
                      <a:pt x="95" y="96"/>
                    </a:cubicBezTo>
                    <a:cubicBezTo>
                      <a:pt x="96" y="96"/>
                      <a:pt x="96" y="95"/>
                      <a:pt x="96" y="95"/>
                    </a:cubicBezTo>
                    <a:cubicBezTo>
                      <a:pt x="96" y="96"/>
                      <a:pt x="96" y="96"/>
                      <a:pt x="97" y="96"/>
                    </a:cubicBezTo>
                    <a:cubicBezTo>
                      <a:pt x="97" y="95"/>
                      <a:pt x="97" y="95"/>
                      <a:pt x="97" y="95"/>
                    </a:cubicBezTo>
                    <a:cubicBezTo>
                      <a:pt x="97" y="96"/>
                      <a:pt x="98" y="96"/>
                      <a:pt x="98" y="96"/>
                    </a:cubicBezTo>
                    <a:cubicBezTo>
                      <a:pt x="98" y="96"/>
                      <a:pt x="98" y="95"/>
                      <a:pt x="98" y="95"/>
                    </a:cubicBezTo>
                    <a:cubicBezTo>
                      <a:pt x="98" y="95"/>
                      <a:pt x="98" y="95"/>
                      <a:pt x="98" y="95"/>
                    </a:cubicBezTo>
                    <a:cubicBezTo>
                      <a:pt x="98" y="95"/>
                      <a:pt x="98" y="95"/>
                      <a:pt x="98" y="95"/>
                    </a:cubicBezTo>
                    <a:cubicBezTo>
                      <a:pt x="98" y="95"/>
                      <a:pt x="98" y="95"/>
                      <a:pt x="98" y="95"/>
                    </a:cubicBezTo>
                    <a:cubicBezTo>
                      <a:pt x="98" y="95"/>
                      <a:pt x="98" y="95"/>
                      <a:pt x="98" y="95"/>
                    </a:cubicBezTo>
                    <a:cubicBezTo>
                      <a:pt x="98" y="95"/>
                      <a:pt x="99" y="96"/>
                      <a:pt x="99" y="95"/>
                    </a:cubicBezTo>
                    <a:cubicBezTo>
                      <a:pt x="99" y="95"/>
                      <a:pt x="99" y="95"/>
                      <a:pt x="99" y="95"/>
                    </a:cubicBezTo>
                    <a:cubicBezTo>
                      <a:pt x="99" y="95"/>
                      <a:pt x="99" y="95"/>
                      <a:pt x="99" y="95"/>
                    </a:cubicBezTo>
                    <a:cubicBezTo>
                      <a:pt x="99" y="96"/>
                      <a:pt x="99" y="96"/>
                      <a:pt x="99" y="96"/>
                    </a:cubicBezTo>
                    <a:cubicBezTo>
                      <a:pt x="99" y="95"/>
                      <a:pt x="99" y="95"/>
                      <a:pt x="99" y="95"/>
                    </a:cubicBezTo>
                    <a:cubicBezTo>
                      <a:pt x="99" y="95"/>
                      <a:pt x="99" y="95"/>
                      <a:pt x="99" y="95"/>
                    </a:cubicBezTo>
                    <a:cubicBezTo>
                      <a:pt x="99" y="95"/>
                      <a:pt x="99" y="95"/>
                      <a:pt x="99" y="95"/>
                    </a:cubicBezTo>
                    <a:cubicBezTo>
                      <a:pt x="99" y="95"/>
                      <a:pt x="99" y="95"/>
                      <a:pt x="99" y="95"/>
                    </a:cubicBezTo>
                    <a:cubicBezTo>
                      <a:pt x="99" y="95"/>
                      <a:pt x="99" y="95"/>
                      <a:pt x="99" y="95"/>
                    </a:cubicBezTo>
                    <a:cubicBezTo>
                      <a:pt x="99" y="95"/>
                      <a:pt x="100" y="95"/>
                      <a:pt x="100" y="95"/>
                    </a:cubicBezTo>
                    <a:cubicBezTo>
                      <a:pt x="100" y="95"/>
                      <a:pt x="100" y="95"/>
                      <a:pt x="100" y="95"/>
                    </a:cubicBezTo>
                    <a:cubicBezTo>
                      <a:pt x="100" y="95"/>
                      <a:pt x="100" y="95"/>
                      <a:pt x="101" y="95"/>
                    </a:cubicBezTo>
                    <a:cubicBezTo>
                      <a:pt x="101" y="95"/>
                      <a:pt x="101" y="95"/>
                      <a:pt x="101" y="95"/>
                    </a:cubicBezTo>
                    <a:cubicBezTo>
                      <a:pt x="100" y="95"/>
                      <a:pt x="100" y="95"/>
                      <a:pt x="100" y="95"/>
                    </a:cubicBezTo>
                    <a:cubicBezTo>
                      <a:pt x="100" y="95"/>
                      <a:pt x="100" y="96"/>
                      <a:pt x="100" y="96"/>
                    </a:cubicBezTo>
                    <a:cubicBezTo>
                      <a:pt x="101" y="96"/>
                      <a:pt x="101" y="96"/>
                      <a:pt x="101" y="96"/>
                    </a:cubicBezTo>
                    <a:cubicBezTo>
                      <a:pt x="101" y="96"/>
                      <a:pt x="102" y="96"/>
                      <a:pt x="102" y="96"/>
                    </a:cubicBezTo>
                    <a:cubicBezTo>
                      <a:pt x="102" y="96"/>
                      <a:pt x="102" y="96"/>
                      <a:pt x="102" y="96"/>
                    </a:cubicBezTo>
                    <a:cubicBezTo>
                      <a:pt x="102" y="96"/>
                      <a:pt x="102" y="95"/>
                      <a:pt x="102" y="96"/>
                    </a:cubicBezTo>
                    <a:cubicBezTo>
                      <a:pt x="101" y="96"/>
                      <a:pt x="101" y="95"/>
                      <a:pt x="101" y="95"/>
                    </a:cubicBezTo>
                    <a:cubicBezTo>
                      <a:pt x="101" y="95"/>
                      <a:pt x="101" y="95"/>
                      <a:pt x="101" y="95"/>
                    </a:cubicBezTo>
                    <a:cubicBezTo>
                      <a:pt x="101" y="95"/>
                      <a:pt x="102" y="95"/>
                      <a:pt x="102" y="95"/>
                    </a:cubicBezTo>
                    <a:cubicBezTo>
                      <a:pt x="102" y="95"/>
                      <a:pt x="102" y="95"/>
                      <a:pt x="102" y="95"/>
                    </a:cubicBezTo>
                    <a:cubicBezTo>
                      <a:pt x="102" y="95"/>
                      <a:pt x="102" y="95"/>
                      <a:pt x="103" y="95"/>
                    </a:cubicBezTo>
                    <a:cubicBezTo>
                      <a:pt x="103" y="95"/>
                      <a:pt x="103" y="95"/>
                      <a:pt x="103" y="95"/>
                    </a:cubicBezTo>
                    <a:cubicBezTo>
                      <a:pt x="104" y="95"/>
                      <a:pt x="104" y="95"/>
                      <a:pt x="105" y="95"/>
                    </a:cubicBezTo>
                    <a:cubicBezTo>
                      <a:pt x="105" y="95"/>
                      <a:pt x="105" y="95"/>
                      <a:pt x="105" y="95"/>
                    </a:cubicBezTo>
                    <a:cubicBezTo>
                      <a:pt x="105" y="95"/>
                      <a:pt x="105" y="95"/>
                      <a:pt x="105" y="95"/>
                    </a:cubicBezTo>
                    <a:cubicBezTo>
                      <a:pt x="105" y="95"/>
                      <a:pt x="105" y="95"/>
                      <a:pt x="105" y="95"/>
                    </a:cubicBezTo>
                    <a:cubicBezTo>
                      <a:pt x="105" y="96"/>
                      <a:pt x="105" y="95"/>
                      <a:pt x="106" y="95"/>
                    </a:cubicBezTo>
                    <a:cubicBezTo>
                      <a:pt x="106" y="95"/>
                      <a:pt x="106" y="95"/>
                      <a:pt x="106" y="95"/>
                    </a:cubicBezTo>
                    <a:cubicBezTo>
                      <a:pt x="106" y="95"/>
                      <a:pt x="105" y="95"/>
                      <a:pt x="105" y="96"/>
                    </a:cubicBezTo>
                    <a:cubicBezTo>
                      <a:pt x="105" y="96"/>
                      <a:pt x="105" y="96"/>
                      <a:pt x="105" y="96"/>
                    </a:cubicBezTo>
                    <a:cubicBezTo>
                      <a:pt x="105" y="96"/>
                      <a:pt x="105" y="96"/>
                      <a:pt x="105" y="95"/>
                    </a:cubicBezTo>
                    <a:cubicBezTo>
                      <a:pt x="105" y="96"/>
                      <a:pt x="105" y="96"/>
                      <a:pt x="104" y="96"/>
                    </a:cubicBezTo>
                    <a:cubicBezTo>
                      <a:pt x="104" y="96"/>
                      <a:pt x="104" y="96"/>
                      <a:pt x="104" y="96"/>
                    </a:cubicBezTo>
                    <a:cubicBezTo>
                      <a:pt x="104" y="96"/>
                      <a:pt x="105" y="96"/>
                      <a:pt x="105" y="96"/>
                    </a:cubicBezTo>
                    <a:cubicBezTo>
                      <a:pt x="105" y="96"/>
                      <a:pt x="105" y="96"/>
                      <a:pt x="105" y="96"/>
                    </a:cubicBezTo>
                    <a:cubicBezTo>
                      <a:pt x="105" y="96"/>
                      <a:pt x="105" y="96"/>
                      <a:pt x="105" y="96"/>
                    </a:cubicBezTo>
                    <a:cubicBezTo>
                      <a:pt x="105" y="96"/>
                      <a:pt x="106" y="96"/>
                      <a:pt x="106" y="96"/>
                    </a:cubicBezTo>
                    <a:cubicBezTo>
                      <a:pt x="106" y="96"/>
                      <a:pt x="106" y="96"/>
                      <a:pt x="106" y="96"/>
                    </a:cubicBezTo>
                    <a:cubicBezTo>
                      <a:pt x="106" y="96"/>
                      <a:pt x="106" y="96"/>
                      <a:pt x="106" y="96"/>
                    </a:cubicBezTo>
                    <a:cubicBezTo>
                      <a:pt x="106" y="95"/>
                      <a:pt x="106" y="95"/>
                      <a:pt x="106" y="95"/>
                    </a:cubicBezTo>
                    <a:cubicBezTo>
                      <a:pt x="106" y="95"/>
                      <a:pt x="106" y="95"/>
                      <a:pt x="106" y="95"/>
                    </a:cubicBezTo>
                    <a:cubicBezTo>
                      <a:pt x="106" y="95"/>
                      <a:pt x="106" y="95"/>
                      <a:pt x="106" y="95"/>
                    </a:cubicBezTo>
                    <a:cubicBezTo>
                      <a:pt x="106" y="95"/>
                      <a:pt x="106" y="95"/>
                      <a:pt x="106" y="95"/>
                    </a:cubicBezTo>
                    <a:cubicBezTo>
                      <a:pt x="106" y="95"/>
                      <a:pt x="106" y="95"/>
                      <a:pt x="107" y="95"/>
                    </a:cubicBezTo>
                    <a:cubicBezTo>
                      <a:pt x="107" y="95"/>
                      <a:pt x="107" y="95"/>
                      <a:pt x="107" y="95"/>
                    </a:cubicBezTo>
                    <a:cubicBezTo>
                      <a:pt x="107" y="95"/>
                      <a:pt x="107" y="95"/>
                      <a:pt x="107" y="95"/>
                    </a:cubicBezTo>
                    <a:cubicBezTo>
                      <a:pt x="107" y="95"/>
                      <a:pt x="108" y="96"/>
                      <a:pt x="108" y="95"/>
                    </a:cubicBezTo>
                    <a:cubicBezTo>
                      <a:pt x="108" y="95"/>
                      <a:pt x="108" y="95"/>
                      <a:pt x="108" y="95"/>
                    </a:cubicBezTo>
                    <a:cubicBezTo>
                      <a:pt x="108" y="95"/>
                      <a:pt x="108" y="95"/>
                      <a:pt x="108" y="95"/>
                    </a:cubicBezTo>
                    <a:cubicBezTo>
                      <a:pt x="108" y="95"/>
                      <a:pt x="109" y="95"/>
                      <a:pt x="110" y="95"/>
                    </a:cubicBezTo>
                    <a:cubicBezTo>
                      <a:pt x="110" y="95"/>
                      <a:pt x="110" y="96"/>
                      <a:pt x="110" y="96"/>
                    </a:cubicBezTo>
                    <a:cubicBezTo>
                      <a:pt x="110" y="96"/>
                      <a:pt x="111" y="96"/>
                      <a:pt x="111" y="96"/>
                    </a:cubicBezTo>
                    <a:cubicBezTo>
                      <a:pt x="111" y="95"/>
                      <a:pt x="111" y="95"/>
                      <a:pt x="111" y="95"/>
                    </a:cubicBezTo>
                    <a:cubicBezTo>
                      <a:pt x="112" y="95"/>
                      <a:pt x="112" y="96"/>
                      <a:pt x="113" y="95"/>
                    </a:cubicBezTo>
                    <a:cubicBezTo>
                      <a:pt x="113" y="96"/>
                      <a:pt x="114" y="95"/>
                      <a:pt x="114" y="96"/>
                    </a:cubicBezTo>
                    <a:cubicBezTo>
                      <a:pt x="115" y="96"/>
                      <a:pt x="115" y="96"/>
                      <a:pt x="115" y="96"/>
                    </a:cubicBezTo>
                    <a:cubicBezTo>
                      <a:pt x="115" y="96"/>
                      <a:pt x="115" y="96"/>
                      <a:pt x="115" y="96"/>
                    </a:cubicBezTo>
                    <a:cubicBezTo>
                      <a:pt x="116" y="96"/>
                      <a:pt x="116" y="96"/>
                      <a:pt x="116" y="96"/>
                    </a:cubicBezTo>
                    <a:cubicBezTo>
                      <a:pt x="116" y="96"/>
                      <a:pt x="117" y="96"/>
                      <a:pt x="117" y="96"/>
                    </a:cubicBezTo>
                    <a:cubicBezTo>
                      <a:pt x="117" y="97"/>
                      <a:pt x="117" y="96"/>
                      <a:pt x="117" y="96"/>
                    </a:cubicBezTo>
                    <a:cubicBezTo>
                      <a:pt x="117" y="96"/>
                      <a:pt x="116" y="97"/>
                      <a:pt x="116" y="96"/>
                    </a:cubicBezTo>
                    <a:cubicBezTo>
                      <a:pt x="116" y="97"/>
                      <a:pt x="116" y="97"/>
                      <a:pt x="116" y="97"/>
                    </a:cubicBezTo>
                    <a:cubicBezTo>
                      <a:pt x="115" y="96"/>
                      <a:pt x="114" y="96"/>
                      <a:pt x="113" y="96"/>
                    </a:cubicBezTo>
                    <a:cubicBezTo>
                      <a:pt x="113" y="96"/>
                      <a:pt x="113" y="96"/>
                      <a:pt x="113" y="96"/>
                    </a:cubicBezTo>
                    <a:cubicBezTo>
                      <a:pt x="113" y="96"/>
                      <a:pt x="113" y="96"/>
                      <a:pt x="113" y="96"/>
                    </a:cubicBezTo>
                    <a:cubicBezTo>
                      <a:pt x="113" y="97"/>
                      <a:pt x="113" y="97"/>
                      <a:pt x="113" y="97"/>
                    </a:cubicBezTo>
                    <a:cubicBezTo>
                      <a:pt x="114" y="96"/>
                      <a:pt x="115" y="97"/>
                      <a:pt x="116" y="97"/>
                    </a:cubicBezTo>
                    <a:cubicBezTo>
                      <a:pt x="116" y="97"/>
                      <a:pt x="117" y="97"/>
                      <a:pt x="118" y="97"/>
                    </a:cubicBezTo>
                    <a:cubicBezTo>
                      <a:pt x="118" y="97"/>
                      <a:pt x="118" y="97"/>
                      <a:pt x="118" y="97"/>
                    </a:cubicBezTo>
                    <a:cubicBezTo>
                      <a:pt x="118" y="97"/>
                      <a:pt x="118" y="97"/>
                      <a:pt x="118" y="97"/>
                    </a:cubicBezTo>
                    <a:cubicBezTo>
                      <a:pt x="118" y="97"/>
                      <a:pt x="118" y="97"/>
                      <a:pt x="118" y="97"/>
                    </a:cubicBezTo>
                    <a:cubicBezTo>
                      <a:pt x="119" y="97"/>
                      <a:pt x="119" y="97"/>
                      <a:pt x="119" y="97"/>
                    </a:cubicBezTo>
                    <a:cubicBezTo>
                      <a:pt x="119" y="97"/>
                      <a:pt x="119" y="97"/>
                      <a:pt x="119" y="97"/>
                    </a:cubicBezTo>
                    <a:cubicBezTo>
                      <a:pt x="119" y="97"/>
                      <a:pt x="119" y="97"/>
                      <a:pt x="119" y="97"/>
                    </a:cubicBezTo>
                    <a:cubicBezTo>
                      <a:pt x="119" y="97"/>
                      <a:pt x="119" y="97"/>
                      <a:pt x="119" y="97"/>
                    </a:cubicBezTo>
                    <a:cubicBezTo>
                      <a:pt x="119" y="97"/>
                      <a:pt x="119" y="97"/>
                      <a:pt x="119" y="97"/>
                    </a:cubicBezTo>
                    <a:cubicBezTo>
                      <a:pt x="119" y="97"/>
                      <a:pt x="118" y="97"/>
                      <a:pt x="118" y="97"/>
                    </a:cubicBezTo>
                    <a:cubicBezTo>
                      <a:pt x="119" y="97"/>
                      <a:pt x="120" y="97"/>
                      <a:pt x="120" y="97"/>
                    </a:cubicBezTo>
                    <a:cubicBezTo>
                      <a:pt x="120" y="97"/>
                      <a:pt x="120" y="97"/>
                      <a:pt x="120" y="97"/>
                    </a:cubicBezTo>
                    <a:cubicBezTo>
                      <a:pt x="120" y="97"/>
                      <a:pt x="120" y="97"/>
                      <a:pt x="120" y="97"/>
                    </a:cubicBezTo>
                    <a:cubicBezTo>
                      <a:pt x="120" y="97"/>
                      <a:pt x="121" y="97"/>
                      <a:pt x="121" y="97"/>
                    </a:cubicBezTo>
                    <a:cubicBezTo>
                      <a:pt x="121" y="97"/>
                      <a:pt x="121" y="97"/>
                      <a:pt x="121" y="97"/>
                    </a:cubicBezTo>
                    <a:cubicBezTo>
                      <a:pt x="121" y="97"/>
                      <a:pt x="121" y="97"/>
                      <a:pt x="121" y="97"/>
                    </a:cubicBezTo>
                    <a:cubicBezTo>
                      <a:pt x="121" y="97"/>
                      <a:pt x="121" y="97"/>
                      <a:pt x="121" y="97"/>
                    </a:cubicBezTo>
                    <a:cubicBezTo>
                      <a:pt x="121" y="97"/>
                      <a:pt x="121" y="97"/>
                      <a:pt x="121" y="97"/>
                    </a:cubicBezTo>
                    <a:cubicBezTo>
                      <a:pt x="122" y="97"/>
                      <a:pt x="122" y="97"/>
                      <a:pt x="122" y="97"/>
                    </a:cubicBezTo>
                    <a:cubicBezTo>
                      <a:pt x="122" y="97"/>
                      <a:pt x="122" y="97"/>
                      <a:pt x="123" y="97"/>
                    </a:cubicBezTo>
                    <a:cubicBezTo>
                      <a:pt x="123" y="97"/>
                      <a:pt x="123" y="97"/>
                      <a:pt x="123" y="97"/>
                    </a:cubicBezTo>
                    <a:cubicBezTo>
                      <a:pt x="123" y="98"/>
                      <a:pt x="124" y="97"/>
                      <a:pt x="125" y="98"/>
                    </a:cubicBezTo>
                    <a:cubicBezTo>
                      <a:pt x="125" y="97"/>
                      <a:pt x="125" y="97"/>
                      <a:pt x="125" y="97"/>
                    </a:cubicBezTo>
                    <a:cubicBezTo>
                      <a:pt x="125" y="97"/>
                      <a:pt x="125" y="97"/>
                      <a:pt x="125" y="97"/>
                    </a:cubicBezTo>
                    <a:cubicBezTo>
                      <a:pt x="125" y="97"/>
                      <a:pt x="125" y="97"/>
                      <a:pt x="125" y="97"/>
                    </a:cubicBezTo>
                    <a:cubicBezTo>
                      <a:pt x="126" y="97"/>
                      <a:pt x="126" y="97"/>
                      <a:pt x="126" y="97"/>
                    </a:cubicBezTo>
                    <a:cubicBezTo>
                      <a:pt x="126" y="97"/>
                      <a:pt x="126" y="97"/>
                      <a:pt x="126" y="97"/>
                    </a:cubicBezTo>
                    <a:cubicBezTo>
                      <a:pt x="126" y="97"/>
                      <a:pt x="126" y="98"/>
                      <a:pt x="127" y="97"/>
                    </a:cubicBezTo>
                    <a:cubicBezTo>
                      <a:pt x="126" y="97"/>
                      <a:pt x="126" y="97"/>
                      <a:pt x="126" y="97"/>
                    </a:cubicBezTo>
                    <a:cubicBezTo>
                      <a:pt x="126" y="97"/>
                      <a:pt x="126" y="97"/>
                      <a:pt x="126" y="97"/>
                    </a:cubicBezTo>
                    <a:cubicBezTo>
                      <a:pt x="127" y="97"/>
                      <a:pt x="127" y="97"/>
                      <a:pt x="127" y="97"/>
                    </a:cubicBezTo>
                    <a:cubicBezTo>
                      <a:pt x="127" y="97"/>
                      <a:pt x="127" y="97"/>
                      <a:pt x="127" y="97"/>
                    </a:cubicBezTo>
                    <a:cubicBezTo>
                      <a:pt x="127" y="97"/>
                      <a:pt x="127" y="97"/>
                      <a:pt x="127" y="97"/>
                    </a:cubicBezTo>
                    <a:cubicBezTo>
                      <a:pt x="127" y="97"/>
                      <a:pt x="127" y="97"/>
                      <a:pt x="127" y="97"/>
                    </a:cubicBezTo>
                    <a:cubicBezTo>
                      <a:pt x="127" y="97"/>
                      <a:pt x="127" y="97"/>
                      <a:pt x="127" y="97"/>
                    </a:cubicBezTo>
                    <a:cubicBezTo>
                      <a:pt x="127" y="97"/>
                      <a:pt x="127" y="97"/>
                      <a:pt x="127" y="97"/>
                    </a:cubicBezTo>
                    <a:cubicBezTo>
                      <a:pt x="127" y="97"/>
                      <a:pt x="127" y="97"/>
                      <a:pt x="127" y="97"/>
                    </a:cubicBezTo>
                    <a:cubicBezTo>
                      <a:pt x="127" y="97"/>
                      <a:pt x="127" y="98"/>
                      <a:pt x="127" y="98"/>
                    </a:cubicBezTo>
                    <a:cubicBezTo>
                      <a:pt x="127" y="98"/>
                      <a:pt x="127" y="98"/>
                      <a:pt x="127" y="98"/>
                    </a:cubicBezTo>
                    <a:cubicBezTo>
                      <a:pt x="127" y="98"/>
                      <a:pt x="127" y="98"/>
                      <a:pt x="127" y="98"/>
                    </a:cubicBezTo>
                    <a:cubicBezTo>
                      <a:pt x="127" y="98"/>
                      <a:pt x="128" y="98"/>
                      <a:pt x="128" y="98"/>
                    </a:cubicBezTo>
                    <a:cubicBezTo>
                      <a:pt x="128" y="98"/>
                      <a:pt x="128" y="98"/>
                      <a:pt x="128" y="98"/>
                    </a:cubicBezTo>
                    <a:cubicBezTo>
                      <a:pt x="128" y="98"/>
                      <a:pt x="128" y="98"/>
                      <a:pt x="129" y="98"/>
                    </a:cubicBezTo>
                    <a:cubicBezTo>
                      <a:pt x="129" y="98"/>
                      <a:pt x="129" y="98"/>
                      <a:pt x="129" y="98"/>
                    </a:cubicBezTo>
                    <a:cubicBezTo>
                      <a:pt x="129" y="98"/>
                      <a:pt x="129" y="98"/>
                      <a:pt x="130" y="98"/>
                    </a:cubicBezTo>
                    <a:cubicBezTo>
                      <a:pt x="130" y="98"/>
                      <a:pt x="130" y="98"/>
                      <a:pt x="131" y="98"/>
                    </a:cubicBezTo>
                    <a:cubicBezTo>
                      <a:pt x="131" y="98"/>
                      <a:pt x="131" y="98"/>
                      <a:pt x="131" y="98"/>
                    </a:cubicBezTo>
                    <a:cubicBezTo>
                      <a:pt x="131" y="97"/>
                      <a:pt x="131" y="97"/>
                      <a:pt x="131" y="97"/>
                    </a:cubicBezTo>
                    <a:cubicBezTo>
                      <a:pt x="130" y="97"/>
                      <a:pt x="130" y="97"/>
                      <a:pt x="130" y="97"/>
                    </a:cubicBezTo>
                    <a:cubicBezTo>
                      <a:pt x="129" y="98"/>
                      <a:pt x="129" y="98"/>
                      <a:pt x="129" y="97"/>
                    </a:cubicBezTo>
                    <a:cubicBezTo>
                      <a:pt x="129" y="97"/>
                      <a:pt x="129" y="97"/>
                      <a:pt x="129" y="97"/>
                    </a:cubicBezTo>
                    <a:cubicBezTo>
                      <a:pt x="129" y="97"/>
                      <a:pt x="129" y="97"/>
                      <a:pt x="129" y="97"/>
                    </a:cubicBezTo>
                    <a:cubicBezTo>
                      <a:pt x="129" y="97"/>
                      <a:pt x="129" y="97"/>
                      <a:pt x="129" y="97"/>
                    </a:cubicBezTo>
                    <a:cubicBezTo>
                      <a:pt x="129" y="97"/>
                      <a:pt x="129" y="97"/>
                      <a:pt x="129" y="97"/>
                    </a:cubicBezTo>
                    <a:cubicBezTo>
                      <a:pt x="129" y="97"/>
                      <a:pt x="129" y="97"/>
                      <a:pt x="129" y="97"/>
                    </a:cubicBezTo>
                    <a:cubicBezTo>
                      <a:pt x="129" y="97"/>
                      <a:pt x="129" y="97"/>
                      <a:pt x="129" y="97"/>
                    </a:cubicBezTo>
                    <a:cubicBezTo>
                      <a:pt x="129" y="97"/>
                      <a:pt x="129" y="97"/>
                      <a:pt x="129" y="97"/>
                    </a:cubicBezTo>
                    <a:cubicBezTo>
                      <a:pt x="129" y="97"/>
                      <a:pt x="129" y="97"/>
                      <a:pt x="129" y="97"/>
                    </a:cubicBezTo>
                    <a:cubicBezTo>
                      <a:pt x="129" y="97"/>
                      <a:pt x="129" y="97"/>
                      <a:pt x="129" y="97"/>
                    </a:cubicBezTo>
                    <a:cubicBezTo>
                      <a:pt x="129" y="97"/>
                      <a:pt x="129" y="97"/>
                      <a:pt x="128" y="97"/>
                    </a:cubicBezTo>
                    <a:cubicBezTo>
                      <a:pt x="128" y="97"/>
                      <a:pt x="128" y="97"/>
                      <a:pt x="128" y="97"/>
                    </a:cubicBezTo>
                    <a:cubicBezTo>
                      <a:pt x="128" y="97"/>
                      <a:pt x="128" y="97"/>
                      <a:pt x="128" y="97"/>
                    </a:cubicBezTo>
                    <a:cubicBezTo>
                      <a:pt x="128" y="97"/>
                      <a:pt x="128" y="97"/>
                      <a:pt x="128" y="97"/>
                    </a:cubicBezTo>
                    <a:cubicBezTo>
                      <a:pt x="129" y="97"/>
                      <a:pt x="130" y="96"/>
                      <a:pt x="131" y="97"/>
                    </a:cubicBezTo>
                    <a:cubicBezTo>
                      <a:pt x="131" y="96"/>
                      <a:pt x="131" y="97"/>
                      <a:pt x="132" y="97"/>
                    </a:cubicBezTo>
                    <a:cubicBezTo>
                      <a:pt x="132" y="97"/>
                      <a:pt x="134" y="97"/>
                      <a:pt x="134" y="97"/>
                    </a:cubicBezTo>
                    <a:cubicBezTo>
                      <a:pt x="134" y="97"/>
                      <a:pt x="134" y="97"/>
                      <a:pt x="134" y="97"/>
                    </a:cubicBezTo>
                    <a:cubicBezTo>
                      <a:pt x="134" y="97"/>
                      <a:pt x="135" y="97"/>
                      <a:pt x="135" y="97"/>
                    </a:cubicBezTo>
                    <a:cubicBezTo>
                      <a:pt x="134" y="97"/>
                      <a:pt x="134" y="97"/>
                      <a:pt x="134" y="97"/>
                    </a:cubicBezTo>
                    <a:cubicBezTo>
                      <a:pt x="134" y="97"/>
                      <a:pt x="134" y="97"/>
                      <a:pt x="134" y="97"/>
                    </a:cubicBezTo>
                    <a:cubicBezTo>
                      <a:pt x="134" y="97"/>
                      <a:pt x="134" y="97"/>
                      <a:pt x="134" y="97"/>
                    </a:cubicBezTo>
                    <a:cubicBezTo>
                      <a:pt x="134" y="97"/>
                      <a:pt x="134" y="97"/>
                      <a:pt x="134" y="97"/>
                    </a:cubicBezTo>
                    <a:cubicBezTo>
                      <a:pt x="134" y="97"/>
                      <a:pt x="134" y="97"/>
                      <a:pt x="134" y="98"/>
                    </a:cubicBezTo>
                    <a:cubicBezTo>
                      <a:pt x="134" y="97"/>
                      <a:pt x="134" y="98"/>
                      <a:pt x="134" y="97"/>
                    </a:cubicBezTo>
                    <a:cubicBezTo>
                      <a:pt x="134" y="97"/>
                      <a:pt x="134" y="97"/>
                      <a:pt x="134" y="97"/>
                    </a:cubicBezTo>
                    <a:cubicBezTo>
                      <a:pt x="134" y="98"/>
                      <a:pt x="135" y="97"/>
                      <a:pt x="135" y="98"/>
                    </a:cubicBezTo>
                    <a:cubicBezTo>
                      <a:pt x="135" y="98"/>
                      <a:pt x="135" y="98"/>
                      <a:pt x="135" y="98"/>
                    </a:cubicBezTo>
                    <a:cubicBezTo>
                      <a:pt x="134" y="98"/>
                      <a:pt x="134" y="98"/>
                      <a:pt x="134" y="98"/>
                    </a:cubicBezTo>
                    <a:cubicBezTo>
                      <a:pt x="134" y="98"/>
                      <a:pt x="134" y="98"/>
                      <a:pt x="134" y="98"/>
                    </a:cubicBezTo>
                    <a:cubicBezTo>
                      <a:pt x="134" y="98"/>
                      <a:pt x="133" y="98"/>
                      <a:pt x="133" y="98"/>
                    </a:cubicBezTo>
                    <a:cubicBezTo>
                      <a:pt x="133" y="98"/>
                      <a:pt x="133" y="98"/>
                      <a:pt x="133" y="98"/>
                    </a:cubicBezTo>
                    <a:cubicBezTo>
                      <a:pt x="133" y="98"/>
                      <a:pt x="134" y="98"/>
                      <a:pt x="134" y="98"/>
                    </a:cubicBezTo>
                    <a:cubicBezTo>
                      <a:pt x="134" y="98"/>
                      <a:pt x="134" y="98"/>
                      <a:pt x="134" y="98"/>
                    </a:cubicBezTo>
                    <a:cubicBezTo>
                      <a:pt x="134" y="98"/>
                      <a:pt x="134" y="98"/>
                      <a:pt x="135" y="98"/>
                    </a:cubicBezTo>
                    <a:cubicBezTo>
                      <a:pt x="135" y="98"/>
                      <a:pt x="135" y="98"/>
                      <a:pt x="135" y="98"/>
                    </a:cubicBezTo>
                    <a:cubicBezTo>
                      <a:pt x="135" y="98"/>
                      <a:pt x="135" y="98"/>
                      <a:pt x="135" y="98"/>
                    </a:cubicBezTo>
                    <a:cubicBezTo>
                      <a:pt x="135" y="98"/>
                      <a:pt x="135" y="98"/>
                      <a:pt x="135" y="98"/>
                    </a:cubicBezTo>
                    <a:cubicBezTo>
                      <a:pt x="135" y="98"/>
                      <a:pt x="135" y="98"/>
                      <a:pt x="135" y="98"/>
                    </a:cubicBezTo>
                    <a:cubicBezTo>
                      <a:pt x="135" y="98"/>
                      <a:pt x="135" y="98"/>
                      <a:pt x="135" y="98"/>
                    </a:cubicBezTo>
                    <a:cubicBezTo>
                      <a:pt x="136" y="98"/>
                      <a:pt x="137" y="98"/>
                      <a:pt x="137" y="98"/>
                    </a:cubicBezTo>
                    <a:cubicBezTo>
                      <a:pt x="139" y="98"/>
                      <a:pt x="140" y="98"/>
                      <a:pt x="141" y="98"/>
                    </a:cubicBezTo>
                    <a:cubicBezTo>
                      <a:pt x="141" y="98"/>
                      <a:pt x="141" y="98"/>
                      <a:pt x="141" y="98"/>
                    </a:cubicBezTo>
                    <a:cubicBezTo>
                      <a:pt x="141" y="98"/>
                      <a:pt x="141" y="98"/>
                      <a:pt x="141" y="98"/>
                    </a:cubicBezTo>
                    <a:cubicBezTo>
                      <a:pt x="141" y="98"/>
                      <a:pt x="141" y="98"/>
                      <a:pt x="141" y="98"/>
                    </a:cubicBezTo>
                    <a:cubicBezTo>
                      <a:pt x="141" y="98"/>
                      <a:pt x="141" y="98"/>
                      <a:pt x="141" y="98"/>
                    </a:cubicBezTo>
                    <a:cubicBezTo>
                      <a:pt x="142" y="98"/>
                      <a:pt x="144" y="99"/>
                      <a:pt x="144" y="98"/>
                    </a:cubicBezTo>
                    <a:cubicBezTo>
                      <a:pt x="144" y="98"/>
                      <a:pt x="144" y="98"/>
                      <a:pt x="144" y="98"/>
                    </a:cubicBezTo>
                    <a:cubicBezTo>
                      <a:pt x="144" y="98"/>
                      <a:pt x="145" y="97"/>
                      <a:pt x="145" y="98"/>
                    </a:cubicBezTo>
                    <a:cubicBezTo>
                      <a:pt x="144" y="98"/>
                      <a:pt x="145" y="98"/>
                      <a:pt x="145" y="98"/>
                    </a:cubicBezTo>
                    <a:cubicBezTo>
                      <a:pt x="145" y="99"/>
                      <a:pt x="146" y="98"/>
                      <a:pt x="146" y="99"/>
                    </a:cubicBezTo>
                    <a:cubicBezTo>
                      <a:pt x="146" y="99"/>
                      <a:pt x="146" y="98"/>
                      <a:pt x="146" y="98"/>
                    </a:cubicBezTo>
                    <a:cubicBezTo>
                      <a:pt x="146" y="99"/>
                      <a:pt x="147" y="99"/>
                      <a:pt x="148" y="99"/>
                    </a:cubicBezTo>
                    <a:cubicBezTo>
                      <a:pt x="148" y="99"/>
                      <a:pt x="148" y="99"/>
                      <a:pt x="148" y="99"/>
                    </a:cubicBezTo>
                    <a:cubicBezTo>
                      <a:pt x="149" y="99"/>
                      <a:pt x="150" y="99"/>
                      <a:pt x="152" y="99"/>
                    </a:cubicBezTo>
                    <a:cubicBezTo>
                      <a:pt x="152" y="99"/>
                      <a:pt x="152" y="99"/>
                      <a:pt x="152" y="99"/>
                    </a:cubicBezTo>
                    <a:cubicBezTo>
                      <a:pt x="152" y="99"/>
                      <a:pt x="153" y="99"/>
                      <a:pt x="154" y="99"/>
                    </a:cubicBezTo>
                    <a:cubicBezTo>
                      <a:pt x="154" y="99"/>
                      <a:pt x="154" y="99"/>
                      <a:pt x="154" y="99"/>
                    </a:cubicBezTo>
                    <a:cubicBezTo>
                      <a:pt x="154" y="99"/>
                      <a:pt x="155" y="99"/>
                      <a:pt x="155" y="99"/>
                    </a:cubicBezTo>
                    <a:cubicBezTo>
                      <a:pt x="155" y="99"/>
                      <a:pt x="155" y="99"/>
                      <a:pt x="155" y="99"/>
                    </a:cubicBezTo>
                    <a:cubicBezTo>
                      <a:pt x="156" y="99"/>
                      <a:pt x="157" y="98"/>
                      <a:pt x="157" y="99"/>
                    </a:cubicBezTo>
                    <a:cubicBezTo>
                      <a:pt x="158" y="99"/>
                      <a:pt x="158" y="99"/>
                      <a:pt x="158" y="99"/>
                    </a:cubicBezTo>
                    <a:cubicBezTo>
                      <a:pt x="159" y="99"/>
                      <a:pt x="160" y="99"/>
                      <a:pt x="161" y="99"/>
                    </a:cubicBezTo>
                    <a:cubicBezTo>
                      <a:pt x="161" y="99"/>
                      <a:pt x="161" y="99"/>
                      <a:pt x="160" y="99"/>
                    </a:cubicBezTo>
                    <a:cubicBezTo>
                      <a:pt x="161" y="99"/>
                      <a:pt x="161" y="99"/>
                      <a:pt x="161" y="99"/>
                    </a:cubicBezTo>
                    <a:cubicBezTo>
                      <a:pt x="162" y="100"/>
                      <a:pt x="163" y="100"/>
                      <a:pt x="163" y="99"/>
                    </a:cubicBezTo>
                    <a:cubicBezTo>
                      <a:pt x="163" y="99"/>
                      <a:pt x="163" y="100"/>
                      <a:pt x="163" y="100"/>
                    </a:cubicBezTo>
                    <a:cubicBezTo>
                      <a:pt x="163" y="100"/>
                      <a:pt x="163" y="100"/>
                      <a:pt x="163" y="100"/>
                    </a:cubicBezTo>
                    <a:cubicBezTo>
                      <a:pt x="164" y="100"/>
                      <a:pt x="163" y="99"/>
                      <a:pt x="163" y="99"/>
                    </a:cubicBezTo>
                    <a:cubicBezTo>
                      <a:pt x="164" y="100"/>
                      <a:pt x="164" y="100"/>
                      <a:pt x="165" y="100"/>
                    </a:cubicBezTo>
                    <a:cubicBezTo>
                      <a:pt x="166" y="100"/>
                      <a:pt x="168" y="100"/>
                      <a:pt x="169" y="100"/>
                    </a:cubicBezTo>
                    <a:cubicBezTo>
                      <a:pt x="169" y="100"/>
                      <a:pt x="170" y="100"/>
                      <a:pt x="170" y="100"/>
                    </a:cubicBezTo>
                    <a:cubicBezTo>
                      <a:pt x="170" y="100"/>
                      <a:pt x="170" y="100"/>
                      <a:pt x="170" y="100"/>
                    </a:cubicBezTo>
                    <a:cubicBezTo>
                      <a:pt x="171" y="100"/>
                      <a:pt x="171" y="100"/>
                      <a:pt x="171" y="100"/>
                    </a:cubicBezTo>
                    <a:cubicBezTo>
                      <a:pt x="171" y="100"/>
                      <a:pt x="171" y="100"/>
                      <a:pt x="171" y="100"/>
                    </a:cubicBezTo>
                    <a:cubicBezTo>
                      <a:pt x="171" y="100"/>
                      <a:pt x="171" y="100"/>
                      <a:pt x="171" y="100"/>
                    </a:cubicBezTo>
                    <a:cubicBezTo>
                      <a:pt x="171" y="100"/>
                      <a:pt x="172" y="100"/>
                      <a:pt x="172" y="100"/>
                    </a:cubicBezTo>
                    <a:cubicBezTo>
                      <a:pt x="173" y="100"/>
                      <a:pt x="174" y="100"/>
                      <a:pt x="174" y="100"/>
                    </a:cubicBezTo>
                    <a:cubicBezTo>
                      <a:pt x="174" y="100"/>
                      <a:pt x="174" y="100"/>
                      <a:pt x="174" y="100"/>
                    </a:cubicBezTo>
                    <a:cubicBezTo>
                      <a:pt x="175" y="100"/>
                      <a:pt x="176" y="100"/>
                      <a:pt x="177" y="100"/>
                    </a:cubicBezTo>
                    <a:cubicBezTo>
                      <a:pt x="177" y="100"/>
                      <a:pt x="177" y="100"/>
                      <a:pt x="177" y="100"/>
                    </a:cubicBezTo>
                    <a:cubicBezTo>
                      <a:pt x="177" y="101"/>
                      <a:pt x="177" y="100"/>
                      <a:pt x="176" y="100"/>
                    </a:cubicBezTo>
                    <a:cubicBezTo>
                      <a:pt x="176" y="100"/>
                      <a:pt x="176" y="100"/>
                      <a:pt x="176" y="100"/>
                    </a:cubicBezTo>
                    <a:cubicBezTo>
                      <a:pt x="176" y="100"/>
                      <a:pt x="176" y="100"/>
                      <a:pt x="176" y="100"/>
                    </a:cubicBezTo>
                    <a:cubicBezTo>
                      <a:pt x="176" y="100"/>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5" y="101"/>
                      <a:pt x="175" y="101"/>
                      <a:pt x="174" y="101"/>
                    </a:cubicBezTo>
                    <a:cubicBezTo>
                      <a:pt x="174" y="101"/>
                      <a:pt x="174" y="101"/>
                      <a:pt x="174" y="101"/>
                    </a:cubicBezTo>
                    <a:cubicBezTo>
                      <a:pt x="174" y="101"/>
                      <a:pt x="174" y="101"/>
                      <a:pt x="174" y="101"/>
                    </a:cubicBezTo>
                    <a:cubicBezTo>
                      <a:pt x="174" y="101"/>
                      <a:pt x="174" y="101"/>
                      <a:pt x="174" y="101"/>
                    </a:cubicBezTo>
                    <a:cubicBezTo>
                      <a:pt x="174" y="102"/>
                      <a:pt x="172" y="101"/>
                      <a:pt x="172" y="102"/>
                    </a:cubicBezTo>
                    <a:cubicBezTo>
                      <a:pt x="173" y="102"/>
                      <a:pt x="174" y="102"/>
                      <a:pt x="174" y="102"/>
                    </a:cubicBezTo>
                    <a:cubicBezTo>
                      <a:pt x="174" y="102"/>
                      <a:pt x="174" y="102"/>
                      <a:pt x="174" y="102"/>
                    </a:cubicBezTo>
                    <a:cubicBezTo>
                      <a:pt x="174" y="102"/>
                      <a:pt x="175" y="102"/>
                      <a:pt x="175" y="102"/>
                    </a:cubicBezTo>
                    <a:cubicBezTo>
                      <a:pt x="175" y="102"/>
                      <a:pt x="175" y="102"/>
                      <a:pt x="175" y="102"/>
                    </a:cubicBezTo>
                    <a:cubicBezTo>
                      <a:pt x="175" y="102"/>
                      <a:pt x="175" y="102"/>
                      <a:pt x="175" y="102"/>
                    </a:cubicBezTo>
                    <a:cubicBezTo>
                      <a:pt x="175" y="102"/>
                      <a:pt x="176" y="102"/>
                      <a:pt x="176" y="102"/>
                    </a:cubicBezTo>
                    <a:cubicBezTo>
                      <a:pt x="176" y="102"/>
                      <a:pt x="176" y="102"/>
                      <a:pt x="176" y="102"/>
                    </a:cubicBezTo>
                    <a:cubicBezTo>
                      <a:pt x="176" y="102"/>
                      <a:pt x="176" y="103"/>
                      <a:pt x="177" y="103"/>
                    </a:cubicBezTo>
                    <a:cubicBezTo>
                      <a:pt x="177" y="103"/>
                      <a:pt x="177" y="103"/>
                      <a:pt x="176" y="102"/>
                    </a:cubicBezTo>
                    <a:cubicBezTo>
                      <a:pt x="177" y="103"/>
                      <a:pt x="177" y="102"/>
                      <a:pt x="177" y="102"/>
                    </a:cubicBezTo>
                    <a:cubicBezTo>
                      <a:pt x="177" y="102"/>
                      <a:pt x="177" y="102"/>
                      <a:pt x="177" y="102"/>
                    </a:cubicBezTo>
                    <a:cubicBezTo>
                      <a:pt x="177" y="103"/>
                      <a:pt x="178" y="103"/>
                      <a:pt x="178" y="102"/>
                    </a:cubicBezTo>
                    <a:cubicBezTo>
                      <a:pt x="178" y="102"/>
                      <a:pt x="178" y="102"/>
                      <a:pt x="179" y="102"/>
                    </a:cubicBezTo>
                    <a:cubicBezTo>
                      <a:pt x="179" y="103"/>
                      <a:pt x="179" y="103"/>
                      <a:pt x="179" y="103"/>
                    </a:cubicBezTo>
                    <a:cubicBezTo>
                      <a:pt x="179" y="103"/>
                      <a:pt x="179" y="103"/>
                      <a:pt x="179" y="103"/>
                    </a:cubicBezTo>
                    <a:cubicBezTo>
                      <a:pt x="179" y="103"/>
                      <a:pt x="179" y="103"/>
                      <a:pt x="179" y="103"/>
                    </a:cubicBezTo>
                    <a:cubicBezTo>
                      <a:pt x="179" y="103"/>
                      <a:pt x="179" y="103"/>
                      <a:pt x="179" y="103"/>
                    </a:cubicBezTo>
                    <a:cubicBezTo>
                      <a:pt x="179" y="103"/>
                      <a:pt x="180" y="103"/>
                      <a:pt x="180" y="102"/>
                    </a:cubicBezTo>
                    <a:cubicBezTo>
                      <a:pt x="180" y="103"/>
                      <a:pt x="181" y="103"/>
                      <a:pt x="181" y="103"/>
                    </a:cubicBezTo>
                    <a:cubicBezTo>
                      <a:pt x="181" y="103"/>
                      <a:pt x="181" y="103"/>
                      <a:pt x="181" y="102"/>
                    </a:cubicBezTo>
                    <a:cubicBezTo>
                      <a:pt x="181" y="102"/>
                      <a:pt x="181" y="102"/>
                      <a:pt x="181" y="102"/>
                    </a:cubicBezTo>
                    <a:cubicBezTo>
                      <a:pt x="181" y="102"/>
                      <a:pt x="180" y="102"/>
                      <a:pt x="180" y="102"/>
                    </a:cubicBezTo>
                    <a:cubicBezTo>
                      <a:pt x="180" y="102"/>
                      <a:pt x="180" y="102"/>
                      <a:pt x="180" y="102"/>
                    </a:cubicBezTo>
                    <a:cubicBezTo>
                      <a:pt x="180" y="102"/>
                      <a:pt x="181" y="102"/>
                      <a:pt x="181" y="102"/>
                    </a:cubicBezTo>
                    <a:cubicBezTo>
                      <a:pt x="181" y="102"/>
                      <a:pt x="181" y="102"/>
                      <a:pt x="181" y="102"/>
                    </a:cubicBezTo>
                    <a:cubicBezTo>
                      <a:pt x="181" y="102"/>
                      <a:pt x="181" y="102"/>
                      <a:pt x="181" y="102"/>
                    </a:cubicBezTo>
                    <a:cubicBezTo>
                      <a:pt x="181" y="102"/>
                      <a:pt x="181" y="102"/>
                      <a:pt x="181" y="102"/>
                    </a:cubicBezTo>
                    <a:cubicBezTo>
                      <a:pt x="182" y="102"/>
                      <a:pt x="182" y="102"/>
                      <a:pt x="182" y="102"/>
                    </a:cubicBezTo>
                    <a:cubicBezTo>
                      <a:pt x="182" y="102"/>
                      <a:pt x="182" y="102"/>
                      <a:pt x="182" y="102"/>
                    </a:cubicBezTo>
                    <a:cubicBezTo>
                      <a:pt x="182" y="102"/>
                      <a:pt x="182"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4" y="103"/>
                      <a:pt x="184" y="102"/>
                    </a:cubicBezTo>
                    <a:cubicBezTo>
                      <a:pt x="184" y="102"/>
                      <a:pt x="184" y="102"/>
                      <a:pt x="184" y="102"/>
                    </a:cubicBezTo>
                    <a:cubicBezTo>
                      <a:pt x="185" y="102"/>
                      <a:pt x="187" y="102"/>
                      <a:pt x="188" y="103"/>
                    </a:cubicBezTo>
                    <a:cubicBezTo>
                      <a:pt x="188" y="103"/>
                      <a:pt x="188" y="103"/>
                      <a:pt x="188" y="103"/>
                    </a:cubicBezTo>
                    <a:cubicBezTo>
                      <a:pt x="188" y="103"/>
                      <a:pt x="188" y="103"/>
                      <a:pt x="188" y="103"/>
                    </a:cubicBezTo>
                    <a:cubicBezTo>
                      <a:pt x="189" y="103"/>
                      <a:pt x="189" y="103"/>
                      <a:pt x="190" y="103"/>
                    </a:cubicBezTo>
                    <a:cubicBezTo>
                      <a:pt x="190" y="103"/>
                      <a:pt x="190" y="103"/>
                      <a:pt x="190" y="103"/>
                    </a:cubicBezTo>
                    <a:cubicBezTo>
                      <a:pt x="191" y="103"/>
                      <a:pt x="192" y="103"/>
                      <a:pt x="193" y="103"/>
                    </a:cubicBezTo>
                    <a:cubicBezTo>
                      <a:pt x="193" y="103"/>
                      <a:pt x="193" y="103"/>
                      <a:pt x="193" y="103"/>
                    </a:cubicBezTo>
                    <a:cubicBezTo>
                      <a:pt x="193" y="103"/>
                      <a:pt x="193" y="103"/>
                      <a:pt x="193" y="103"/>
                    </a:cubicBezTo>
                    <a:cubicBezTo>
                      <a:pt x="193" y="103"/>
                      <a:pt x="193" y="103"/>
                      <a:pt x="193" y="103"/>
                    </a:cubicBezTo>
                    <a:cubicBezTo>
                      <a:pt x="193" y="103"/>
                      <a:pt x="193" y="103"/>
                      <a:pt x="193" y="103"/>
                    </a:cubicBezTo>
                    <a:cubicBezTo>
                      <a:pt x="194" y="103"/>
                      <a:pt x="194" y="103"/>
                      <a:pt x="194" y="103"/>
                    </a:cubicBezTo>
                    <a:cubicBezTo>
                      <a:pt x="194" y="103"/>
                      <a:pt x="194" y="103"/>
                      <a:pt x="194" y="103"/>
                    </a:cubicBezTo>
                    <a:cubicBezTo>
                      <a:pt x="194" y="103"/>
                      <a:pt x="194" y="103"/>
                      <a:pt x="195" y="103"/>
                    </a:cubicBezTo>
                    <a:cubicBezTo>
                      <a:pt x="195" y="103"/>
                      <a:pt x="195" y="103"/>
                      <a:pt x="195" y="103"/>
                    </a:cubicBezTo>
                    <a:cubicBezTo>
                      <a:pt x="196" y="103"/>
                      <a:pt x="195" y="103"/>
                      <a:pt x="196" y="103"/>
                    </a:cubicBezTo>
                    <a:cubicBezTo>
                      <a:pt x="196" y="102"/>
                      <a:pt x="197" y="103"/>
                      <a:pt x="197" y="103"/>
                    </a:cubicBezTo>
                    <a:cubicBezTo>
                      <a:pt x="199" y="104"/>
                      <a:pt x="200" y="103"/>
                      <a:pt x="200" y="103"/>
                    </a:cubicBezTo>
                    <a:cubicBezTo>
                      <a:pt x="201" y="103"/>
                      <a:pt x="200" y="103"/>
                      <a:pt x="200" y="104"/>
                    </a:cubicBezTo>
                    <a:cubicBezTo>
                      <a:pt x="201" y="104"/>
                      <a:pt x="202" y="103"/>
                      <a:pt x="202" y="103"/>
                    </a:cubicBezTo>
                    <a:cubicBezTo>
                      <a:pt x="203" y="103"/>
                      <a:pt x="205" y="103"/>
                      <a:pt x="206" y="103"/>
                    </a:cubicBezTo>
                    <a:cubicBezTo>
                      <a:pt x="206" y="103"/>
                      <a:pt x="206" y="103"/>
                      <a:pt x="206" y="103"/>
                    </a:cubicBezTo>
                    <a:cubicBezTo>
                      <a:pt x="206" y="103"/>
                      <a:pt x="206" y="103"/>
                      <a:pt x="206" y="103"/>
                    </a:cubicBezTo>
                    <a:cubicBezTo>
                      <a:pt x="206" y="103"/>
                      <a:pt x="206" y="103"/>
                      <a:pt x="206" y="103"/>
                    </a:cubicBezTo>
                    <a:cubicBezTo>
                      <a:pt x="207" y="103"/>
                      <a:pt x="207" y="103"/>
                      <a:pt x="207" y="103"/>
                    </a:cubicBezTo>
                    <a:cubicBezTo>
                      <a:pt x="207" y="103"/>
                      <a:pt x="207" y="103"/>
                      <a:pt x="208" y="103"/>
                    </a:cubicBezTo>
                    <a:cubicBezTo>
                      <a:pt x="208" y="103"/>
                      <a:pt x="208" y="103"/>
                      <a:pt x="208" y="103"/>
                    </a:cubicBezTo>
                    <a:cubicBezTo>
                      <a:pt x="208" y="103"/>
                      <a:pt x="209" y="103"/>
                      <a:pt x="210" y="103"/>
                    </a:cubicBezTo>
                    <a:cubicBezTo>
                      <a:pt x="211" y="103"/>
                      <a:pt x="211" y="104"/>
                      <a:pt x="211" y="103"/>
                    </a:cubicBezTo>
                    <a:cubicBezTo>
                      <a:pt x="212" y="103"/>
                      <a:pt x="212" y="103"/>
                      <a:pt x="212" y="103"/>
                    </a:cubicBezTo>
                    <a:cubicBezTo>
                      <a:pt x="212" y="103"/>
                      <a:pt x="212" y="104"/>
                      <a:pt x="212" y="104"/>
                    </a:cubicBezTo>
                    <a:cubicBezTo>
                      <a:pt x="212" y="103"/>
                      <a:pt x="213" y="104"/>
                      <a:pt x="213" y="104"/>
                    </a:cubicBezTo>
                    <a:cubicBezTo>
                      <a:pt x="213" y="104"/>
                      <a:pt x="213" y="104"/>
                      <a:pt x="213" y="104"/>
                    </a:cubicBezTo>
                    <a:cubicBezTo>
                      <a:pt x="213" y="104"/>
                      <a:pt x="213" y="104"/>
                      <a:pt x="213" y="104"/>
                    </a:cubicBezTo>
                    <a:cubicBezTo>
                      <a:pt x="213" y="104"/>
                      <a:pt x="213" y="104"/>
                      <a:pt x="213" y="104"/>
                    </a:cubicBezTo>
                    <a:cubicBezTo>
                      <a:pt x="213" y="104"/>
                      <a:pt x="212" y="104"/>
                      <a:pt x="212" y="104"/>
                    </a:cubicBezTo>
                    <a:cubicBezTo>
                      <a:pt x="212" y="104"/>
                      <a:pt x="212" y="104"/>
                      <a:pt x="212" y="104"/>
                    </a:cubicBezTo>
                    <a:cubicBezTo>
                      <a:pt x="212" y="104"/>
                      <a:pt x="212" y="104"/>
                      <a:pt x="212" y="104"/>
                    </a:cubicBezTo>
                    <a:cubicBezTo>
                      <a:pt x="212" y="104"/>
                      <a:pt x="212" y="104"/>
                      <a:pt x="212" y="104"/>
                    </a:cubicBezTo>
                    <a:cubicBezTo>
                      <a:pt x="212" y="104"/>
                      <a:pt x="212" y="104"/>
                      <a:pt x="212" y="104"/>
                    </a:cubicBezTo>
                    <a:cubicBezTo>
                      <a:pt x="212" y="104"/>
                      <a:pt x="212" y="104"/>
                      <a:pt x="212" y="104"/>
                    </a:cubicBezTo>
                    <a:cubicBezTo>
                      <a:pt x="212" y="104"/>
                      <a:pt x="212" y="104"/>
                      <a:pt x="212" y="104"/>
                    </a:cubicBezTo>
                    <a:cubicBezTo>
                      <a:pt x="212" y="104"/>
                      <a:pt x="212" y="104"/>
                      <a:pt x="212" y="104"/>
                    </a:cubicBezTo>
                    <a:cubicBezTo>
                      <a:pt x="212" y="104"/>
                      <a:pt x="212" y="104"/>
                      <a:pt x="212" y="104"/>
                    </a:cubicBezTo>
                    <a:cubicBezTo>
                      <a:pt x="211" y="104"/>
                      <a:pt x="211" y="104"/>
                      <a:pt x="211" y="104"/>
                    </a:cubicBezTo>
                    <a:cubicBezTo>
                      <a:pt x="211" y="104"/>
                      <a:pt x="211" y="104"/>
                      <a:pt x="210" y="104"/>
                    </a:cubicBezTo>
                    <a:cubicBezTo>
                      <a:pt x="210" y="104"/>
                      <a:pt x="210" y="104"/>
                      <a:pt x="210" y="104"/>
                    </a:cubicBezTo>
                    <a:cubicBezTo>
                      <a:pt x="210" y="104"/>
                      <a:pt x="209" y="104"/>
                      <a:pt x="209" y="104"/>
                    </a:cubicBezTo>
                    <a:cubicBezTo>
                      <a:pt x="209" y="104"/>
                      <a:pt x="209" y="104"/>
                      <a:pt x="209" y="104"/>
                    </a:cubicBezTo>
                    <a:cubicBezTo>
                      <a:pt x="209" y="104"/>
                      <a:pt x="209" y="104"/>
                      <a:pt x="209" y="104"/>
                    </a:cubicBezTo>
                    <a:cubicBezTo>
                      <a:pt x="209" y="104"/>
                      <a:pt x="208" y="104"/>
                      <a:pt x="208" y="104"/>
                    </a:cubicBezTo>
                    <a:cubicBezTo>
                      <a:pt x="208" y="104"/>
                      <a:pt x="208" y="104"/>
                      <a:pt x="208" y="104"/>
                    </a:cubicBezTo>
                    <a:cubicBezTo>
                      <a:pt x="208" y="104"/>
                      <a:pt x="208" y="104"/>
                      <a:pt x="208" y="104"/>
                    </a:cubicBezTo>
                    <a:cubicBezTo>
                      <a:pt x="208" y="104"/>
                      <a:pt x="208" y="104"/>
                      <a:pt x="208" y="104"/>
                    </a:cubicBezTo>
                    <a:cubicBezTo>
                      <a:pt x="208" y="104"/>
                      <a:pt x="208" y="104"/>
                      <a:pt x="208" y="104"/>
                    </a:cubicBezTo>
                    <a:cubicBezTo>
                      <a:pt x="207" y="104"/>
                      <a:pt x="207" y="104"/>
                      <a:pt x="207" y="104"/>
                    </a:cubicBezTo>
                    <a:cubicBezTo>
                      <a:pt x="207" y="104"/>
                      <a:pt x="206" y="104"/>
                      <a:pt x="206" y="104"/>
                    </a:cubicBezTo>
                    <a:cubicBezTo>
                      <a:pt x="206" y="104"/>
                      <a:pt x="206" y="104"/>
                      <a:pt x="206" y="104"/>
                    </a:cubicBezTo>
                    <a:cubicBezTo>
                      <a:pt x="205" y="104"/>
                      <a:pt x="204" y="104"/>
                      <a:pt x="204" y="104"/>
                    </a:cubicBezTo>
                    <a:cubicBezTo>
                      <a:pt x="204" y="104"/>
                      <a:pt x="204" y="104"/>
                      <a:pt x="204" y="104"/>
                    </a:cubicBezTo>
                    <a:cubicBezTo>
                      <a:pt x="203" y="104"/>
                      <a:pt x="203" y="104"/>
                      <a:pt x="203" y="104"/>
                    </a:cubicBezTo>
                    <a:cubicBezTo>
                      <a:pt x="203" y="104"/>
                      <a:pt x="203" y="104"/>
                      <a:pt x="203" y="104"/>
                    </a:cubicBezTo>
                    <a:cubicBezTo>
                      <a:pt x="203" y="104"/>
                      <a:pt x="203" y="104"/>
                      <a:pt x="203" y="104"/>
                    </a:cubicBezTo>
                    <a:cubicBezTo>
                      <a:pt x="203" y="104"/>
                      <a:pt x="203" y="104"/>
                      <a:pt x="203" y="104"/>
                    </a:cubicBezTo>
                    <a:cubicBezTo>
                      <a:pt x="203" y="104"/>
                      <a:pt x="203" y="104"/>
                      <a:pt x="203" y="104"/>
                    </a:cubicBezTo>
                    <a:cubicBezTo>
                      <a:pt x="203" y="104"/>
                      <a:pt x="203" y="104"/>
                      <a:pt x="203" y="104"/>
                    </a:cubicBezTo>
                    <a:cubicBezTo>
                      <a:pt x="204" y="104"/>
                      <a:pt x="205" y="104"/>
                      <a:pt x="206" y="104"/>
                    </a:cubicBezTo>
                    <a:cubicBezTo>
                      <a:pt x="206" y="104"/>
                      <a:pt x="206" y="104"/>
                      <a:pt x="206" y="104"/>
                    </a:cubicBezTo>
                    <a:cubicBezTo>
                      <a:pt x="206" y="104"/>
                      <a:pt x="206" y="104"/>
                      <a:pt x="206" y="104"/>
                    </a:cubicBezTo>
                    <a:cubicBezTo>
                      <a:pt x="206" y="104"/>
                      <a:pt x="206" y="104"/>
                      <a:pt x="206" y="104"/>
                    </a:cubicBezTo>
                    <a:cubicBezTo>
                      <a:pt x="206" y="104"/>
                      <a:pt x="206" y="104"/>
                      <a:pt x="206" y="104"/>
                    </a:cubicBezTo>
                    <a:cubicBezTo>
                      <a:pt x="206" y="104"/>
                      <a:pt x="206" y="104"/>
                      <a:pt x="206" y="104"/>
                    </a:cubicBezTo>
                    <a:cubicBezTo>
                      <a:pt x="206" y="105"/>
                      <a:pt x="207" y="105"/>
                      <a:pt x="208" y="104"/>
                    </a:cubicBezTo>
                    <a:cubicBezTo>
                      <a:pt x="208" y="105"/>
                      <a:pt x="207" y="105"/>
                      <a:pt x="208" y="105"/>
                    </a:cubicBezTo>
                    <a:cubicBezTo>
                      <a:pt x="208" y="105"/>
                      <a:pt x="208" y="105"/>
                      <a:pt x="208" y="105"/>
                    </a:cubicBezTo>
                    <a:cubicBezTo>
                      <a:pt x="208" y="105"/>
                      <a:pt x="208" y="105"/>
                      <a:pt x="208" y="105"/>
                    </a:cubicBezTo>
                    <a:cubicBezTo>
                      <a:pt x="208" y="105"/>
                      <a:pt x="208" y="105"/>
                      <a:pt x="208" y="105"/>
                    </a:cubicBezTo>
                    <a:cubicBezTo>
                      <a:pt x="208" y="105"/>
                      <a:pt x="209" y="105"/>
                      <a:pt x="209" y="104"/>
                    </a:cubicBezTo>
                    <a:cubicBezTo>
                      <a:pt x="209" y="104"/>
                      <a:pt x="210" y="104"/>
                      <a:pt x="210" y="104"/>
                    </a:cubicBezTo>
                    <a:cubicBezTo>
                      <a:pt x="210" y="104"/>
                      <a:pt x="210" y="104"/>
                      <a:pt x="210" y="104"/>
                    </a:cubicBezTo>
                    <a:cubicBezTo>
                      <a:pt x="210" y="104"/>
                      <a:pt x="211" y="104"/>
                      <a:pt x="211" y="104"/>
                    </a:cubicBezTo>
                    <a:cubicBezTo>
                      <a:pt x="211" y="105"/>
                      <a:pt x="211" y="105"/>
                      <a:pt x="211" y="105"/>
                    </a:cubicBezTo>
                    <a:cubicBezTo>
                      <a:pt x="211" y="105"/>
                      <a:pt x="211" y="105"/>
                      <a:pt x="211" y="105"/>
                    </a:cubicBezTo>
                    <a:cubicBezTo>
                      <a:pt x="211" y="105"/>
                      <a:pt x="211" y="105"/>
                      <a:pt x="211" y="105"/>
                    </a:cubicBezTo>
                    <a:cubicBezTo>
                      <a:pt x="211" y="105"/>
                      <a:pt x="211" y="105"/>
                      <a:pt x="211" y="105"/>
                    </a:cubicBezTo>
                    <a:cubicBezTo>
                      <a:pt x="211" y="105"/>
                      <a:pt x="211" y="105"/>
                      <a:pt x="211" y="105"/>
                    </a:cubicBezTo>
                    <a:cubicBezTo>
                      <a:pt x="211" y="105"/>
                      <a:pt x="211" y="105"/>
                      <a:pt x="212" y="105"/>
                    </a:cubicBezTo>
                    <a:cubicBezTo>
                      <a:pt x="212" y="105"/>
                      <a:pt x="212" y="105"/>
                      <a:pt x="212" y="105"/>
                    </a:cubicBezTo>
                    <a:cubicBezTo>
                      <a:pt x="212" y="105"/>
                      <a:pt x="212" y="105"/>
                      <a:pt x="212" y="105"/>
                    </a:cubicBezTo>
                    <a:cubicBezTo>
                      <a:pt x="212" y="105"/>
                      <a:pt x="212" y="105"/>
                      <a:pt x="212" y="105"/>
                    </a:cubicBezTo>
                    <a:cubicBezTo>
                      <a:pt x="212" y="105"/>
                      <a:pt x="212" y="105"/>
                      <a:pt x="212" y="105"/>
                    </a:cubicBezTo>
                    <a:cubicBezTo>
                      <a:pt x="212" y="105"/>
                      <a:pt x="212" y="105"/>
                      <a:pt x="212" y="105"/>
                    </a:cubicBezTo>
                    <a:cubicBezTo>
                      <a:pt x="212" y="105"/>
                      <a:pt x="212" y="105"/>
                      <a:pt x="212" y="104"/>
                    </a:cubicBezTo>
                    <a:cubicBezTo>
                      <a:pt x="212" y="104"/>
                      <a:pt x="212" y="104"/>
                      <a:pt x="212" y="104"/>
                    </a:cubicBezTo>
                    <a:cubicBezTo>
                      <a:pt x="212" y="104"/>
                      <a:pt x="212" y="104"/>
                      <a:pt x="212" y="104"/>
                    </a:cubicBezTo>
                    <a:cubicBezTo>
                      <a:pt x="213" y="105"/>
                      <a:pt x="214" y="104"/>
                      <a:pt x="214" y="105"/>
                    </a:cubicBezTo>
                    <a:cubicBezTo>
                      <a:pt x="214" y="105"/>
                      <a:pt x="214" y="105"/>
                      <a:pt x="214" y="105"/>
                    </a:cubicBezTo>
                    <a:cubicBezTo>
                      <a:pt x="214" y="105"/>
                      <a:pt x="214" y="105"/>
                      <a:pt x="214" y="105"/>
                    </a:cubicBezTo>
                    <a:cubicBezTo>
                      <a:pt x="214" y="105"/>
                      <a:pt x="214" y="105"/>
                      <a:pt x="214" y="105"/>
                    </a:cubicBezTo>
                    <a:cubicBezTo>
                      <a:pt x="214" y="105"/>
                      <a:pt x="214" y="105"/>
                      <a:pt x="214" y="105"/>
                    </a:cubicBezTo>
                    <a:cubicBezTo>
                      <a:pt x="214" y="105"/>
                      <a:pt x="214" y="105"/>
                      <a:pt x="214" y="105"/>
                    </a:cubicBezTo>
                    <a:cubicBezTo>
                      <a:pt x="215" y="105"/>
                      <a:pt x="216" y="105"/>
                      <a:pt x="216" y="105"/>
                    </a:cubicBezTo>
                    <a:cubicBezTo>
                      <a:pt x="217" y="105"/>
                      <a:pt x="217" y="105"/>
                      <a:pt x="217" y="105"/>
                    </a:cubicBezTo>
                    <a:cubicBezTo>
                      <a:pt x="217" y="105"/>
                      <a:pt x="217" y="105"/>
                      <a:pt x="217" y="105"/>
                    </a:cubicBezTo>
                    <a:cubicBezTo>
                      <a:pt x="218" y="105"/>
                      <a:pt x="219" y="105"/>
                      <a:pt x="220" y="105"/>
                    </a:cubicBezTo>
                    <a:cubicBezTo>
                      <a:pt x="220" y="105"/>
                      <a:pt x="220" y="105"/>
                      <a:pt x="220" y="105"/>
                    </a:cubicBezTo>
                    <a:cubicBezTo>
                      <a:pt x="220" y="105"/>
                      <a:pt x="220" y="105"/>
                      <a:pt x="220" y="105"/>
                    </a:cubicBezTo>
                    <a:cubicBezTo>
                      <a:pt x="221" y="105"/>
                      <a:pt x="221" y="105"/>
                      <a:pt x="222" y="105"/>
                    </a:cubicBezTo>
                    <a:cubicBezTo>
                      <a:pt x="222" y="105"/>
                      <a:pt x="222" y="105"/>
                      <a:pt x="222" y="105"/>
                    </a:cubicBezTo>
                    <a:cubicBezTo>
                      <a:pt x="223" y="105"/>
                      <a:pt x="223" y="105"/>
                      <a:pt x="223" y="105"/>
                    </a:cubicBezTo>
                    <a:cubicBezTo>
                      <a:pt x="225" y="105"/>
                      <a:pt x="227" y="105"/>
                      <a:pt x="229" y="105"/>
                    </a:cubicBezTo>
                    <a:cubicBezTo>
                      <a:pt x="229" y="105"/>
                      <a:pt x="230" y="105"/>
                      <a:pt x="230" y="105"/>
                    </a:cubicBezTo>
                    <a:cubicBezTo>
                      <a:pt x="230" y="105"/>
                      <a:pt x="230" y="105"/>
                      <a:pt x="230" y="105"/>
                    </a:cubicBezTo>
                    <a:cubicBezTo>
                      <a:pt x="231" y="105"/>
                      <a:pt x="231" y="105"/>
                      <a:pt x="232" y="105"/>
                    </a:cubicBezTo>
                    <a:cubicBezTo>
                      <a:pt x="232" y="105"/>
                      <a:pt x="232" y="105"/>
                      <a:pt x="232" y="105"/>
                    </a:cubicBezTo>
                    <a:cubicBezTo>
                      <a:pt x="232" y="105"/>
                      <a:pt x="233" y="105"/>
                      <a:pt x="233" y="105"/>
                    </a:cubicBezTo>
                    <a:cubicBezTo>
                      <a:pt x="233" y="105"/>
                      <a:pt x="233" y="105"/>
                      <a:pt x="234" y="105"/>
                    </a:cubicBezTo>
                    <a:cubicBezTo>
                      <a:pt x="234" y="105"/>
                      <a:pt x="234" y="105"/>
                      <a:pt x="234" y="105"/>
                    </a:cubicBezTo>
                    <a:cubicBezTo>
                      <a:pt x="234" y="105"/>
                      <a:pt x="234" y="105"/>
                      <a:pt x="234" y="105"/>
                    </a:cubicBezTo>
                    <a:cubicBezTo>
                      <a:pt x="235" y="105"/>
                      <a:pt x="235" y="105"/>
                      <a:pt x="236" y="105"/>
                    </a:cubicBezTo>
                    <a:cubicBezTo>
                      <a:pt x="236" y="105"/>
                      <a:pt x="236" y="105"/>
                      <a:pt x="236" y="105"/>
                    </a:cubicBezTo>
                    <a:cubicBezTo>
                      <a:pt x="237" y="105"/>
                      <a:pt x="237" y="105"/>
                      <a:pt x="237" y="105"/>
                    </a:cubicBezTo>
                    <a:cubicBezTo>
                      <a:pt x="237" y="105"/>
                      <a:pt x="237" y="105"/>
                      <a:pt x="237" y="105"/>
                    </a:cubicBezTo>
                    <a:cubicBezTo>
                      <a:pt x="237" y="105"/>
                      <a:pt x="237" y="105"/>
                      <a:pt x="237" y="105"/>
                    </a:cubicBezTo>
                    <a:cubicBezTo>
                      <a:pt x="237" y="105"/>
                      <a:pt x="237" y="105"/>
                      <a:pt x="238" y="105"/>
                    </a:cubicBezTo>
                    <a:cubicBezTo>
                      <a:pt x="238" y="105"/>
                      <a:pt x="238" y="106"/>
                      <a:pt x="239" y="105"/>
                    </a:cubicBezTo>
                    <a:cubicBezTo>
                      <a:pt x="239" y="105"/>
                      <a:pt x="239" y="105"/>
                      <a:pt x="239" y="105"/>
                    </a:cubicBezTo>
                    <a:cubicBezTo>
                      <a:pt x="239" y="105"/>
                      <a:pt x="239" y="106"/>
                      <a:pt x="239" y="105"/>
                    </a:cubicBezTo>
                    <a:cubicBezTo>
                      <a:pt x="239" y="105"/>
                      <a:pt x="239" y="105"/>
                      <a:pt x="239" y="105"/>
                    </a:cubicBezTo>
                    <a:cubicBezTo>
                      <a:pt x="240" y="105"/>
                      <a:pt x="240" y="105"/>
                      <a:pt x="240" y="106"/>
                    </a:cubicBezTo>
                    <a:cubicBezTo>
                      <a:pt x="240" y="106"/>
                      <a:pt x="240" y="106"/>
                      <a:pt x="241" y="106"/>
                    </a:cubicBezTo>
                    <a:cubicBezTo>
                      <a:pt x="241" y="106"/>
                      <a:pt x="241" y="106"/>
                      <a:pt x="241" y="106"/>
                    </a:cubicBezTo>
                    <a:cubicBezTo>
                      <a:pt x="241" y="105"/>
                      <a:pt x="241" y="106"/>
                      <a:pt x="241" y="106"/>
                    </a:cubicBezTo>
                    <a:cubicBezTo>
                      <a:pt x="241" y="106"/>
                      <a:pt x="241" y="106"/>
                      <a:pt x="241" y="106"/>
                    </a:cubicBezTo>
                    <a:cubicBezTo>
                      <a:pt x="242" y="106"/>
                      <a:pt x="242" y="106"/>
                      <a:pt x="242" y="106"/>
                    </a:cubicBezTo>
                    <a:cubicBezTo>
                      <a:pt x="242" y="106"/>
                      <a:pt x="242" y="106"/>
                      <a:pt x="242" y="106"/>
                    </a:cubicBezTo>
                    <a:cubicBezTo>
                      <a:pt x="242" y="106"/>
                      <a:pt x="242" y="106"/>
                      <a:pt x="242" y="106"/>
                    </a:cubicBezTo>
                    <a:cubicBezTo>
                      <a:pt x="242" y="106"/>
                      <a:pt x="242" y="106"/>
                      <a:pt x="242" y="106"/>
                    </a:cubicBezTo>
                    <a:cubicBezTo>
                      <a:pt x="242" y="106"/>
                      <a:pt x="243" y="106"/>
                      <a:pt x="243" y="106"/>
                    </a:cubicBezTo>
                    <a:cubicBezTo>
                      <a:pt x="243" y="106"/>
                      <a:pt x="244" y="106"/>
                      <a:pt x="244" y="106"/>
                    </a:cubicBezTo>
                    <a:cubicBezTo>
                      <a:pt x="244" y="106"/>
                      <a:pt x="244" y="106"/>
                      <a:pt x="244" y="106"/>
                    </a:cubicBezTo>
                    <a:cubicBezTo>
                      <a:pt x="246" y="106"/>
                      <a:pt x="248" y="105"/>
                      <a:pt x="250" y="106"/>
                    </a:cubicBezTo>
                    <a:close/>
                    <a:moveTo>
                      <a:pt x="256" y="102"/>
                    </a:moveTo>
                    <a:cubicBezTo>
                      <a:pt x="256" y="102"/>
                      <a:pt x="256" y="102"/>
                      <a:pt x="256" y="102"/>
                    </a:cubicBezTo>
                    <a:cubicBezTo>
                      <a:pt x="256" y="102"/>
                      <a:pt x="256" y="102"/>
                      <a:pt x="256" y="102"/>
                    </a:cubicBezTo>
                    <a:cubicBezTo>
                      <a:pt x="256" y="102"/>
                      <a:pt x="256" y="102"/>
                      <a:pt x="256" y="102"/>
                    </a:cubicBezTo>
                    <a:cubicBezTo>
                      <a:pt x="256" y="102"/>
                      <a:pt x="256" y="102"/>
                      <a:pt x="256" y="102"/>
                    </a:cubicBezTo>
                    <a:cubicBezTo>
                      <a:pt x="256" y="102"/>
                      <a:pt x="256" y="102"/>
                      <a:pt x="256" y="102"/>
                    </a:cubicBezTo>
                    <a:close/>
                    <a:moveTo>
                      <a:pt x="254" y="102"/>
                    </a:moveTo>
                    <a:cubicBezTo>
                      <a:pt x="254" y="102"/>
                      <a:pt x="254" y="102"/>
                      <a:pt x="254" y="102"/>
                    </a:cubicBezTo>
                    <a:cubicBezTo>
                      <a:pt x="254" y="102"/>
                      <a:pt x="254" y="102"/>
                      <a:pt x="254" y="102"/>
                    </a:cubicBezTo>
                    <a:cubicBezTo>
                      <a:pt x="254" y="102"/>
                      <a:pt x="254" y="102"/>
                      <a:pt x="254" y="102"/>
                    </a:cubicBezTo>
                    <a:cubicBezTo>
                      <a:pt x="254" y="102"/>
                      <a:pt x="254" y="102"/>
                      <a:pt x="254" y="102"/>
                    </a:cubicBezTo>
                    <a:cubicBezTo>
                      <a:pt x="254" y="102"/>
                      <a:pt x="254" y="102"/>
                      <a:pt x="254" y="102"/>
                    </a:cubicBezTo>
                    <a:cubicBezTo>
                      <a:pt x="254" y="102"/>
                      <a:pt x="254" y="102"/>
                      <a:pt x="254" y="102"/>
                    </a:cubicBezTo>
                    <a:cubicBezTo>
                      <a:pt x="254" y="101"/>
                      <a:pt x="254" y="101"/>
                      <a:pt x="254" y="101"/>
                    </a:cubicBezTo>
                    <a:cubicBezTo>
                      <a:pt x="254" y="102"/>
                      <a:pt x="254" y="102"/>
                      <a:pt x="254" y="102"/>
                    </a:cubicBezTo>
                    <a:close/>
                    <a:moveTo>
                      <a:pt x="256" y="101"/>
                    </a:moveTo>
                    <a:cubicBezTo>
                      <a:pt x="256" y="102"/>
                      <a:pt x="255" y="101"/>
                      <a:pt x="254" y="101"/>
                    </a:cubicBezTo>
                    <a:cubicBezTo>
                      <a:pt x="254" y="101"/>
                      <a:pt x="254" y="101"/>
                      <a:pt x="254" y="101"/>
                    </a:cubicBezTo>
                    <a:cubicBezTo>
                      <a:pt x="254" y="101"/>
                      <a:pt x="254" y="101"/>
                      <a:pt x="254" y="101"/>
                    </a:cubicBezTo>
                    <a:cubicBezTo>
                      <a:pt x="254" y="101"/>
                      <a:pt x="255" y="101"/>
                      <a:pt x="255" y="101"/>
                    </a:cubicBezTo>
                    <a:cubicBezTo>
                      <a:pt x="255" y="101"/>
                      <a:pt x="256" y="101"/>
                      <a:pt x="256" y="101"/>
                    </a:cubicBezTo>
                    <a:close/>
                    <a:moveTo>
                      <a:pt x="265" y="93"/>
                    </a:moveTo>
                    <a:cubicBezTo>
                      <a:pt x="265" y="93"/>
                      <a:pt x="265" y="93"/>
                      <a:pt x="265" y="93"/>
                    </a:cubicBezTo>
                    <a:cubicBezTo>
                      <a:pt x="265" y="93"/>
                      <a:pt x="265" y="93"/>
                      <a:pt x="265" y="93"/>
                    </a:cubicBezTo>
                    <a:cubicBezTo>
                      <a:pt x="265" y="93"/>
                      <a:pt x="265" y="93"/>
                      <a:pt x="265" y="92"/>
                    </a:cubicBezTo>
                    <a:cubicBezTo>
                      <a:pt x="265" y="92"/>
                      <a:pt x="265" y="93"/>
                      <a:pt x="265" y="93"/>
                    </a:cubicBezTo>
                    <a:close/>
                    <a:moveTo>
                      <a:pt x="267" y="55"/>
                    </a:moveTo>
                    <a:cubicBezTo>
                      <a:pt x="268" y="55"/>
                      <a:pt x="268" y="55"/>
                      <a:pt x="268" y="55"/>
                    </a:cubicBezTo>
                    <a:cubicBezTo>
                      <a:pt x="268" y="55"/>
                      <a:pt x="268" y="55"/>
                      <a:pt x="267" y="55"/>
                    </a:cubicBezTo>
                    <a:cubicBezTo>
                      <a:pt x="267" y="55"/>
                      <a:pt x="267" y="55"/>
                      <a:pt x="267" y="55"/>
                    </a:cubicBezTo>
                    <a:cubicBezTo>
                      <a:pt x="267" y="55"/>
                      <a:pt x="267" y="55"/>
                      <a:pt x="267" y="55"/>
                    </a:cubicBezTo>
                    <a:cubicBezTo>
                      <a:pt x="267" y="55"/>
                      <a:pt x="267" y="55"/>
                      <a:pt x="267" y="55"/>
                    </a:cubicBezTo>
                    <a:cubicBezTo>
                      <a:pt x="267" y="55"/>
                      <a:pt x="267" y="55"/>
                      <a:pt x="267" y="55"/>
                    </a:cubicBezTo>
                    <a:close/>
                    <a:moveTo>
                      <a:pt x="267" y="55"/>
                    </a:moveTo>
                    <a:cubicBezTo>
                      <a:pt x="267" y="55"/>
                      <a:pt x="267" y="55"/>
                      <a:pt x="267" y="55"/>
                    </a:cubicBezTo>
                    <a:cubicBezTo>
                      <a:pt x="267" y="55"/>
                      <a:pt x="266" y="55"/>
                      <a:pt x="266" y="55"/>
                    </a:cubicBezTo>
                    <a:cubicBezTo>
                      <a:pt x="266" y="55"/>
                      <a:pt x="266" y="55"/>
                      <a:pt x="266" y="55"/>
                    </a:cubicBezTo>
                    <a:cubicBezTo>
                      <a:pt x="266" y="54"/>
                      <a:pt x="267" y="55"/>
                      <a:pt x="267" y="55"/>
                    </a:cubicBezTo>
                    <a:close/>
                    <a:moveTo>
                      <a:pt x="152" y="3"/>
                    </a:moveTo>
                    <a:cubicBezTo>
                      <a:pt x="152" y="3"/>
                      <a:pt x="152" y="3"/>
                      <a:pt x="152" y="3"/>
                    </a:cubicBezTo>
                    <a:cubicBezTo>
                      <a:pt x="152" y="3"/>
                      <a:pt x="152" y="4"/>
                      <a:pt x="152" y="4"/>
                    </a:cubicBezTo>
                    <a:cubicBezTo>
                      <a:pt x="152" y="4"/>
                      <a:pt x="152" y="4"/>
                      <a:pt x="152" y="4"/>
                    </a:cubicBezTo>
                    <a:cubicBezTo>
                      <a:pt x="152" y="4"/>
                      <a:pt x="152" y="3"/>
                      <a:pt x="152" y="3"/>
                    </a:cubicBezTo>
                    <a:cubicBezTo>
                      <a:pt x="152" y="3"/>
                      <a:pt x="152" y="3"/>
                      <a:pt x="152" y="3"/>
                    </a:cubicBezTo>
                    <a:close/>
                    <a:moveTo>
                      <a:pt x="101" y="2"/>
                    </a:moveTo>
                    <a:cubicBezTo>
                      <a:pt x="101" y="2"/>
                      <a:pt x="101" y="2"/>
                      <a:pt x="101" y="2"/>
                    </a:cubicBezTo>
                    <a:cubicBezTo>
                      <a:pt x="101" y="2"/>
                      <a:pt x="101" y="2"/>
                      <a:pt x="101" y="2"/>
                    </a:cubicBezTo>
                    <a:cubicBezTo>
                      <a:pt x="101" y="2"/>
                      <a:pt x="101" y="2"/>
                      <a:pt x="102" y="2"/>
                    </a:cubicBezTo>
                    <a:cubicBezTo>
                      <a:pt x="102" y="2"/>
                      <a:pt x="102" y="2"/>
                      <a:pt x="102" y="2"/>
                    </a:cubicBezTo>
                    <a:cubicBezTo>
                      <a:pt x="101" y="2"/>
                      <a:pt x="101" y="2"/>
                      <a:pt x="101" y="2"/>
                    </a:cubicBezTo>
                    <a:close/>
                    <a:moveTo>
                      <a:pt x="130" y="3"/>
                    </a:moveTo>
                    <a:cubicBezTo>
                      <a:pt x="130" y="3"/>
                      <a:pt x="131" y="3"/>
                      <a:pt x="131" y="3"/>
                    </a:cubicBezTo>
                    <a:cubicBezTo>
                      <a:pt x="131" y="3"/>
                      <a:pt x="131" y="3"/>
                      <a:pt x="131" y="3"/>
                    </a:cubicBezTo>
                    <a:cubicBezTo>
                      <a:pt x="131" y="3"/>
                      <a:pt x="131" y="4"/>
                      <a:pt x="131" y="4"/>
                    </a:cubicBezTo>
                    <a:cubicBezTo>
                      <a:pt x="131" y="4"/>
                      <a:pt x="131" y="4"/>
                      <a:pt x="131" y="4"/>
                    </a:cubicBezTo>
                    <a:cubicBezTo>
                      <a:pt x="131" y="4"/>
                      <a:pt x="130" y="4"/>
                      <a:pt x="130" y="4"/>
                    </a:cubicBezTo>
                    <a:cubicBezTo>
                      <a:pt x="130" y="4"/>
                      <a:pt x="130" y="4"/>
                      <a:pt x="130" y="4"/>
                    </a:cubicBezTo>
                    <a:cubicBezTo>
                      <a:pt x="130" y="3"/>
                      <a:pt x="129" y="4"/>
                      <a:pt x="129" y="3"/>
                    </a:cubicBezTo>
                    <a:cubicBezTo>
                      <a:pt x="130" y="3"/>
                      <a:pt x="130" y="3"/>
                      <a:pt x="130" y="3"/>
                    </a:cubicBezTo>
                    <a:close/>
                    <a:moveTo>
                      <a:pt x="125" y="3"/>
                    </a:moveTo>
                    <a:cubicBezTo>
                      <a:pt x="125" y="3"/>
                      <a:pt x="125" y="3"/>
                      <a:pt x="125" y="3"/>
                    </a:cubicBezTo>
                    <a:cubicBezTo>
                      <a:pt x="125" y="3"/>
                      <a:pt x="125" y="3"/>
                      <a:pt x="125" y="3"/>
                    </a:cubicBezTo>
                    <a:cubicBezTo>
                      <a:pt x="125" y="4"/>
                      <a:pt x="124" y="4"/>
                      <a:pt x="124" y="3"/>
                    </a:cubicBezTo>
                    <a:cubicBezTo>
                      <a:pt x="124" y="3"/>
                      <a:pt x="124" y="3"/>
                      <a:pt x="125" y="3"/>
                    </a:cubicBezTo>
                    <a:close/>
                    <a:moveTo>
                      <a:pt x="119" y="4"/>
                    </a:moveTo>
                    <a:cubicBezTo>
                      <a:pt x="119" y="4"/>
                      <a:pt x="119" y="4"/>
                      <a:pt x="119" y="4"/>
                    </a:cubicBezTo>
                    <a:cubicBezTo>
                      <a:pt x="119" y="4"/>
                      <a:pt x="119" y="3"/>
                      <a:pt x="119" y="4"/>
                    </a:cubicBezTo>
                    <a:cubicBezTo>
                      <a:pt x="119" y="4"/>
                      <a:pt x="119" y="4"/>
                      <a:pt x="119" y="4"/>
                    </a:cubicBezTo>
                    <a:cubicBezTo>
                      <a:pt x="119" y="4"/>
                      <a:pt x="119" y="4"/>
                      <a:pt x="119" y="4"/>
                    </a:cubicBezTo>
                    <a:cubicBezTo>
                      <a:pt x="119" y="4"/>
                      <a:pt x="119" y="4"/>
                      <a:pt x="119" y="4"/>
                    </a:cubicBezTo>
                    <a:cubicBezTo>
                      <a:pt x="119" y="4"/>
                      <a:pt x="119" y="4"/>
                      <a:pt x="119" y="4"/>
                    </a:cubicBezTo>
                    <a:cubicBezTo>
                      <a:pt x="119" y="4"/>
                      <a:pt x="119" y="4"/>
                      <a:pt x="119" y="4"/>
                    </a:cubicBezTo>
                    <a:cubicBezTo>
                      <a:pt x="119" y="4"/>
                      <a:pt x="120" y="4"/>
                      <a:pt x="120" y="4"/>
                    </a:cubicBezTo>
                    <a:cubicBezTo>
                      <a:pt x="120" y="4"/>
                      <a:pt x="120" y="4"/>
                      <a:pt x="120" y="4"/>
                    </a:cubicBezTo>
                    <a:cubicBezTo>
                      <a:pt x="120" y="4"/>
                      <a:pt x="120" y="4"/>
                      <a:pt x="119" y="4"/>
                    </a:cubicBezTo>
                    <a:cubicBezTo>
                      <a:pt x="119" y="4"/>
                      <a:pt x="119" y="4"/>
                      <a:pt x="119" y="4"/>
                    </a:cubicBezTo>
                    <a:close/>
                    <a:moveTo>
                      <a:pt x="127" y="4"/>
                    </a:moveTo>
                    <a:cubicBezTo>
                      <a:pt x="127" y="4"/>
                      <a:pt x="127" y="4"/>
                      <a:pt x="126" y="4"/>
                    </a:cubicBezTo>
                    <a:cubicBezTo>
                      <a:pt x="127" y="3"/>
                      <a:pt x="128" y="4"/>
                      <a:pt x="129" y="4"/>
                    </a:cubicBezTo>
                    <a:cubicBezTo>
                      <a:pt x="129" y="4"/>
                      <a:pt x="128" y="4"/>
                      <a:pt x="129" y="4"/>
                    </a:cubicBezTo>
                    <a:cubicBezTo>
                      <a:pt x="128" y="4"/>
                      <a:pt x="127" y="3"/>
                      <a:pt x="127" y="4"/>
                    </a:cubicBezTo>
                    <a:close/>
                    <a:moveTo>
                      <a:pt x="130" y="4"/>
                    </a:moveTo>
                    <a:cubicBezTo>
                      <a:pt x="130" y="4"/>
                      <a:pt x="130" y="4"/>
                      <a:pt x="131" y="4"/>
                    </a:cubicBezTo>
                    <a:cubicBezTo>
                      <a:pt x="130" y="4"/>
                      <a:pt x="130" y="4"/>
                      <a:pt x="130" y="4"/>
                    </a:cubicBezTo>
                    <a:cubicBezTo>
                      <a:pt x="130" y="4"/>
                      <a:pt x="130" y="4"/>
                      <a:pt x="130" y="4"/>
                    </a:cubicBezTo>
                    <a:close/>
                    <a:moveTo>
                      <a:pt x="100" y="4"/>
                    </a:moveTo>
                    <a:cubicBezTo>
                      <a:pt x="100" y="4"/>
                      <a:pt x="100" y="4"/>
                      <a:pt x="100" y="4"/>
                    </a:cubicBezTo>
                    <a:cubicBezTo>
                      <a:pt x="100" y="4"/>
                      <a:pt x="100" y="4"/>
                      <a:pt x="100" y="4"/>
                    </a:cubicBezTo>
                    <a:cubicBezTo>
                      <a:pt x="100" y="4"/>
                      <a:pt x="100" y="4"/>
                      <a:pt x="100" y="4"/>
                    </a:cubicBezTo>
                    <a:cubicBezTo>
                      <a:pt x="100" y="4"/>
                      <a:pt x="100" y="4"/>
                      <a:pt x="100" y="4"/>
                    </a:cubicBezTo>
                    <a:cubicBezTo>
                      <a:pt x="100" y="4"/>
                      <a:pt x="100" y="4"/>
                      <a:pt x="100" y="4"/>
                    </a:cubicBezTo>
                    <a:close/>
                    <a:moveTo>
                      <a:pt x="65" y="2"/>
                    </a:moveTo>
                    <a:cubicBezTo>
                      <a:pt x="65" y="2"/>
                      <a:pt x="65" y="2"/>
                      <a:pt x="65" y="2"/>
                    </a:cubicBezTo>
                    <a:cubicBezTo>
                      <a:pt x="65" y="2"/>
                      <a:pt x="65" y="2"/>
                      <a:pt x="65" y="2"/>
                    </a:cubicBezTo>
                    <a:cubicBezTo>
                      <a:pt x="65" y="2"/>
                      <a:pt x="65" y="2"/>
                      <a:pt x="65" y="2"/>
                    </a:cubicBezTo>
                    <a:cubicBezTo>
                      <a:pt x="65" y="2"/>
                      <a:pt x="65" y="2"/>
                      <a:pt x="66" y="2"/>
                    </a:cubicBezTo>
                    <a:cubicBezTo>
                      <a:pt x="66" y="2"/>
                      <a:pt x="66" y="2"/>
                      <a:pt x="66" y="2"/>
                    </a:cubicBezTo>
                    <a:cubicBezTo>
                      <a:pt x="66" y="2"/>
                      <a:pt x="66" y="2"/>
                      <a:pt x="65" y="2"/>
                    </a:cubicBezTo>
                    <a:cubicBezTo>
                      <a:pt x="65" y="2"/>
                      <a:pt x="65" y="2"/>
                      <a:pt x="65" y="2"/>
                    </a:cubicBezTo>
                    <a:cubicBezTo>
                      <a:pt x="65" y="2"/>
                      <a:pt x="65" y="2"/>
                      <a:pt x="65" y="2"/>
                    </a:cubicBezTo>
                    <a:cubicBezTo>
                      <a:pt x="65" y="2"/>
                      <a:pt x="65" y="2"/>
                      <a:pt x="65" y="2"/>
                    </a:cubicBezTo>
                    <a:close/>
                    <a:moveTo>
                      <a:pt x="45" y="1"/>
                    </a:moveTo>
                    <a:cubicBezTo>
                      <a:pt x="45" y="1"/>
                      <a:pt x="45" y="0"/>
                      <a:pt x="45" y="0"/>
                    </a:cubicBezTo>
                    <a:cubicBezTo>
                      <a:pt x="45" y="0"/>
                      <a:pt x="45" y="0"/>
                      <a:pt x="45" y="0"/>
                    </a:cubicBezTo>
                    <a:cubicBezTo>
                      <a:pt x="46" y="0"/>
                      <a:pt x="46" y="0"/>
                      <a:pt x="46" y="1"/>
                    </a:cubicBezTo>
                    <a:cubicBezTo>
                      <a:pt x="46" y="1"/>
                      <a:pt x="46" y="1"/>
                      <a:pt x="46" y="1"/>
                    </a:cubicBezTo>
                    <a:cubicBezTo>
                      <a:pt x="46" y="1"/>
                      <a:pt x="46" y="1"/>
                      <a:pt x="45" y="1"/>
                    </a:cubicBezTo>
                    <a:close/>
                    <a:moveTo>
                      <a:pt x="48" y="1"/>
                    </a:moveTo>
                    <a:cubicBezTo>
                      <a:pt x="48" y="1"/>
                      <a:pt x="48" y="1"/>
                      <a:pt x="48" y="1"/>
                    </a:cubicBezTo>
                    <a:cubicBezTo>
                      <a:pt x="48" y="1"/>
                      <a:pt x="48" y="1"/>
                      <a:pt x="48" y="1"/>
                    </a:cubicBezTo>
                    <a:close/>
                    <a:moveTo>
                      <a:pt x="48" y="1"/>
                    </a:moveTo>
                    <a:cubicBezTo>
                      <a:pt x="48" y="1"/>
                      <a:pt x="48" y="1"/>
                      <a:pt x="48" y="1"/>
                    </a:cubicBezTo>
                    <a:cubicBezTo>
                      <a:pt x="48" y="1"/>
                      <a:pt x="48" y="1"/>
                      <a:pt x="48" y="1"/>
                    </a:cubicBezTo>
                    <a:cubicBezTo>
                      <a:pt x="48" y="1"/>
                      <a:pt x="48" y="1"/>
                      <a:pt x="48" y="1"/>
                    </a:cubicBezTo>
                    <a:cubicBezTo>
                      <a:pt x="48" y="1"/>
                      <a:pt x="48" y="1"/>
                      <a:pt x="48" y="1"/>
                    </a:cubicBezTo>
                    <a:close/>
                    <a:moveTo>
                      <a:pt x="45" y="1"/>
                    </a:moveTo>
                    <a:cubicBezTo>
                      <a:pt x="45" y="1"/>
                      <a:pt x="45" y="1"/>
                      <a:pt x="45" y="1"/>
                    </a:cubicBezTo>
                    <a:cubicBezTo>
                      <a:pt x="46" y="1"/>
                      <a:pt x="46" y="1"/>
                      <a:pt x="46" y="1"/>
                    </a:cubicBezTo>
                    <a:cubicBezTo>
                      <a:pt x="46" y="1"/>
                      <a:pt x="46" y="1"/>
                      <a:pt x="46" y="1"/>
                    </a:cubicBezTo>
                    <a:cubicBezTo>
                      <a:pt x="46" y="1"/>
                      <a:pt x="45" y="1"/>
                      <a:pt x="45" y="1"/>
                    </a:cubicBezTo>
                    <a:close/>
                    <a:moveTo>
                      <a:pt x="39" y="1"/>
                    </a:moveTo>
                    <a:cubicBezTo>
                      <a:pt x="39" y="1"/>
                      <a:pt x="39" y="1"/>
                      <a:pt x="40" y="1"/>
                    </a:cubicBezTo>
                    <a:cubicBezTo>
                      <a:pt x="39" y="1"/>
                      <a:pt x="39" y="1"/>
                      <a:pt x="39" y="1"/>
                    </a:cubicBezTo>
                    <a:cubicBezTo>
                      <a:pt x="39" y="1"/>
                      <a:pt x="39" y="1"/>
                      <a:pt x="39" y="1"/>
                    </a:cubicBezTo>
                    <a:close/>
                    <a:moveTo>
                      <a:pt x="42" y="2"/>
                    </a:moveTo>
                    <a:cubicBezTo>
                      <a:pt x="42" y="2"/>
                      <a:pt x="42" y="2"/>
                      <a:pt x="42" y="2"/>
                    </a:cubicBezTo>
                    <a:cubicBezTo>
                      <a:pt x="42" y="2"/>
                      <a:pt x="42" y="2"/>
                      <a:pt x="41" y="2"/>
                    </a:cubicBezTo>
                    <a:cubicBezTo>
                      <a:pt x="41" y="1"/>
                      <a:pt x="41" y="1"/>
                      <a:pt x="41" y="1"/>
                    </a:cubicBezTo>
                    <a:cubicBezTo>
                      <a:pt x="41" y="1"/>
                      <a:pt x="41" y="1"/>
                      <a:pt x="41" y="1"/>
                    </a:cubicBezTo>
                    <a:cubicBezTo>
                      <a:pt x="42" y="1"/>
                      <a:pt x="42" y="1"/>
                      <a:pt x="42" y="1"/>
                    </a:cubicBezTo>
                    <a:cubicBezTo>
                      <a:pt x="42" y="1"/>
                      <a:pt x="42" y="1"/>
                      <a:pt x="42" y="1"/>
                    </a:cubicBezTo>
                    <a:lnTo>
                      <a:pt x="42" y="2"/>
                    </a:lnTo>
                    <a:close/>
                    <a:moveTo>
                      <a:pt x="53" y="1"/>
                    </a:moveTo>
                    <a:cubicBezTo>
                      <a:pt x="53" y="1"/>
                      <a:pt x="53" y="1"/>
                      <a:pt x="53" y="1"/>
                    </a:cubicBezTo>
                    <a:cubicBezTo>
                      <a:pt x="53" y="1"/>
                      <a:pt x="53" y="1"/>
                      <a:pt x="53" y="1"/>
                    </a:cubicBezTo>
                    <a:cubicBezTo>
                      <a:pt x="53" y="1"/>
                      <a:pt x="53" y="1"/>
                      <a:pt x="53" y="1"/>
                    </a:cubicBezTo>
                    <a:cubicBezTo>
                      <a:pt x="53" y="1"/>
                      <a:pt x="53" y="1"/>
                      <a:pt x="53" y="1"/>
                    </a:cubicBezTo>
                    <a:cubicBezTo>
                      <a:pt x="53" y="2"/>
                      <a:pt x="53" y="2"/>
                      <a:pt x="53" y="1"/>
                    </a:cubicBezTo>
                    <a:close/>
                    <a:moveTo>
                      <a:pt x="60" y="2"/>
                    </a:moveTo>
                    <a:cubicBezTo>
                      <a:pt x="60" y="2"/>
                      <a:pt x="60" y="2"/>
                      <a:pt x="60" y="2"/>
                    </a:cubicBezTo>
                    <a:cubicBezTo>
                      <a:pt x="60" y="2"/>
                      <a:pt x="60" y="2"/>
                      <a:pt x="60" y="2"/>
                    </a:cubicBezTo>
                    <a:cubicBezTo>
                      <a:pt x="60" y="2"/>
                      <a:pt x="60" y="2"/>
                      <a:pt x="60" y="2"/>
                    </a:cubicBezTo>
                    <a:cubicBezTo>
                      <a:pt x="60" y="2"/>
                      <a:pt x="60" y="2"/>
                      <a:pt x="61" y="2"/>
                    </a:cubicBezTo>
                    <a:cubicBezTo>
                      <a:pt x="61" y="2"/>
                      <a:pt x="61" y="2"/>
                      <a:pt x="61" y="2"/>
                    </a:cubicBezTo>
                    <a:cubicBezTo>
                      <a:pt x="61" y="2"/>
                      <a:pt x="61" y="2"/>
                      <a:pt x="61" y="2"/>
                    </a:cubicBezTo>
                    <a:cubicBezTo>
                      <a:pt x="61" y="2"/>
                      <a:pt x="61" y="2"/>
                      <a:pt x="61" y="2"/>
                    </a:cubicBezTo>
                    <a:cubicBezTo>
                      <a:pt x="61" y="2"/>
                      <a:pt x="60" y="2"/>
                      <a:pt x="60" y="2"/>
                    </a:cubicBezTo>
                    <a:close/>
                    <a:moveTo>
                      <a:pt x="70" y="3"/>
                    </a:moveTo>
                    <a:cubicBezTo>
                      <a:pt x="70" y="3"/>
                      <a:pt x="70" y="3"/>
                      <a:pt x="70" y="2"/>
                    </a:cubicBezTo>
                    <a:cubicBezTo>
                      <a:pt x="70" y="2"/>
                      <a:pt x="70" y="2"/>
                      <a:pt x="70" y="2"/>
                    </a:cubicBezTo>
                    <a:cubicBezTo>
                      <a:pt x="70" y="2"/>
                      <a:pt x="70" y="2"/>
                      <a:pt x="70" y="2"/>
                    </a:cubicBezTo>
                    <a:cubicBezTo>
                      <a:pt x="70" y="2"/>
                      <a:pt x="70" y="2"/>
                      <a:pt x="70" y="2"/>
                    </a:cubicBezTo>
                    <a:cubicBezTo>
                      <a:pt x="70" y="2"/>
                      <a:pt x="70" y="2"/>
                      <a:pt x="70" y="2"/>
                    </a:cubicBezTo>
                    <a:cubicBezTo>
                      <a:pt x="70" y="2"/>
                      <a:pt x="70" y="2"/>
                      <a:pt x="70" y="2"/>
                    </a:cubicBezTo>
                    <a:cubicBezTo>
                      <a:pt x="70" y="2"/>
                      <a:pt x="70" y="2"/>
                      <a:pt x="70" y="2"/>
                    </a:cubicBezTo>
                    <a:cubicBezTo>
                      <a:pt x="70" y="3"/>
                      <a:pt x="70" y="3"/>
                      <a:pt x="70" y="3"/>
                    </a:cubicBezTo>
                    <a:cubicBezTo>
                      <a:pt x="70" y="3"/>
                      <a:pt x="70" y="3"/>
                      <a:pt x="70" y="3"/>
                    </a:cubicBezTo>
                    <a:cubicBezTo>
                      <a:pt x="70" y="3"/>
                      <a:pt x="70" y="3"/>
                      <a:pt x="70" y="3"/>
                    </a:cubicBezTo>
                    <a:close/>
                    <a:moveTo>
                      <a:pt x="70" y="3"/>
                    </a:moveTo>
                    <a:cubicBezTo>
                      <a:pt x="70" y="3"/>
                      <a:pt x="70" y="3"/>
                      <a:pt x="70" y="3"/>
                    </a:cubicBezTo>
                    <a:cubicBezTo>
                      <a:pt x="70" y="3"/>
                      <a:pt x="71" y="3"/>
                      <a:pt x="71" y="3"/>
                    </a:cubicBezTo>
                    <a:cubicBezTo>
                      <a:pt x="71" y="3"/>
                      <a:pt x="70" y="3"/>
                      <a:pt x="70" y="3"/>
                    </a:cubicBezTo>
                    <a:close/>
                    <a:moveTo>
                      <a:pt x="57" y="4"/>
                    </a:moveTo>
                    <a:cubicBezTo>
                      <a:pt x="57" y="4"/>
                      <a:pt x="57" y="4"/>
                      <a:pt x="57" y="4"/>
                    </a:cubicBezTo>
                    <a:cubicBezTo>
                      <a:pt x="57" y="3"/>
                      <a:pt x="57" y="3"/>
                      <a:pt x="57" y="4"/>
                    </a:cubicBezTo>
                    <a:cubicBezTo>
                      <a:pt x="57" y="4"/>
                      <a:pt x="57" y="4"/>
                      <a:pt x="57" y="4"/>
                    </a:cubicBezTo>
                    <a:close/>
                    <a:moveTo>
                      <a:pt x="44" y="3"/>
                    </a:move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lose/>
                    <a:moveTo>
                      <a:pt x="37" y="4"/>
                    </a:moveTo>
                    <a:cubicBezTo>
                      <a:pt x="37" y="4"/>
                      <a:pt x="37" y="4"/>
                      <a:pt x="36" y="4"/>
                    </a:cubicBezTo>
                    <a:cubicBezTo>
                      <a:pt x="36" y="4"/>
                      <a:pt x="36" y="4"/>
                      <a:pt x="36"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lose/>
                    <a:moveTo>
                      <a:pt x="37" y="4"/>
                    </a:moveTo>
                    <a:cubicBezTo>
                      <a:pt x="37" y="4"/>
                      <a:pt x="37" y="4"/>
                      <a:pt x="37" y="4"/>
                    </a:cubicBezTo>
                    <a:cubicBezTo>
                      <a:pt x="37" y="4"/>
                      <a:pt x="37" y="4"/>
                      <a:pt x="37" y="4"/>
                    </a:cubicBezTo>
                    <a:cubicBezTo>
                      <a:pt x="37" y="4"/>
                      <a:pt x="37" y="4"/>
                      <a:pt x="37" y="4"/>
                    </a:cubicBezTo>
                    <a:close/>
                    <a:moveTo>
                      <a:pt x="39" y="4"/>
                    </a:move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lose/>
                    <a:moveTo>
                      <a:pt x="37" y="5"/>
                    </a:moveTo>
                    <a:cubicBezTo>
                      <a:pt x="37" y="5"/>
                      <a:pt x="37" y="5"/>
                      <a:pt x="37" y="5"/>
                    </a:cubicBezTo>
                    <a:cubicBezTo>
                      <a:pt x="37" y="5"/>
                      <a:pt x="37" y="5"/>
                      <a:pt x="37" y="4"/>
                    </a:cubicBezTo>
                    <a:cubicBezTo>
                      <a:pt x="37" y="4"/>
                      <a:pt x="37" y="4"/>
                      <a:pt x="37" y="4"/>
                    </a:cubicBezTo>
                    <a:cubicBezTo>
                      <a:pt x="38" y="4"/>
                      <a:pt x="38" y="4"/>
                      <a:pt x="38" y="5"/>
                    </a:cubicBezTo>
                    <a:cubicBezTo>
                      <a:pt x="38" y="5"/>
                      <a:pt x="37" y="5"/>
                      <a:pt x="37" y="5"/>
                    </a:cubicBezTo>
                    <a:close/>
                    <a:moveTo>
                      <a:pt x="38" y="4"/>
                    </a:moveTo>
                    <a:cubicBezTo>
                      <a:pt x="39" y="5"/>
                      <a:pt x="39" y="4"/>
                      <a:pt x="39" y="5"/>
                    </a:cubicBezTo>
                    <a:cubicBezTo>
                      <a:pt x="39" y="5"/>
                      <a:pt x="38" y="5"/>
                      <a:pt x="38" y="4"/>
                    </a:cubicBezTo>
                    <a:close/>
                    <a:moveTo>
                      <a:pt x="32" y="3"/>
                    </a:moveTo>
                    <a:cubicBezTo>
                      <a:pt x="32" y="3"/>
                      <a:pt x="32" y="3"/>
                      <a:pt x="32" y="3"/>
                    </a:cubicBezTo>
                    <a:cubicBezTo>
                      <a:pt x="32" y="3"/>
                      <a:pt x="32" y="3"/>
                      <a:pt x="32" y="3"/>
                    </a:cubicBezTo>
                    <a:cubicBezTo>
                      <a:pt x="32" y="3"/>
                      <a:pt x="32" y="3"/>
                      <a:pt x="32" y="3"/>
                    </a:cubicBezTo>
                    <a:close/>
                    <a:moveTo>
                      <a:pt x="14" y="3"/>
                    </a:moveTo>
                    <a:cubicBezTo>
                      <a:pt x="13" y="3"/>
                      <a:pt x="13" y="3"/>
                      <a:pt x="12" y="3"/>
                    </a:cubicBezTo>
                    <a:cubicBezTo>
                      <a:pt x="12" y="3"/>
                      <a:pt x="12" y="3"/>
                      <a:pt x="12" y="3"/>
                    </a:cubicBezTo>
                    <a:cubicBezTo>
                      <a:pt x="13" y="3"/>
                      <a:pt x="13" y="3"/>
                      <a:pt x="13" y="3"/>
                    </a:cubicBezTo>
                    <a:cubicBezTo>
                      <a:pt x="13" y="3"/>
                      <a:pt x="13" y="3"/>
                      <a:pt x="13" y="3"/>
                    </a:cubicBezTo>
                    <a:cubicBezTo>
                      <a:pt x="13" y="3"/>
                      <a:pt x="13" y="3"/>
                      <a:pt x="13" y="3"/>
                    </a:cubicBezTo>
                    <a:cubicBezTo>
                      <a:pt x="13" y="3"/>
                      <a:pt x="13" y="3"/>
                      <a:pt x="14" y="3"/>
                    </a:cubicBezTo>
                    <a:cubicBezTo>
                      <a:pt x="14" y="3"/>
                      <a:pt x="14" y="3"/>
                      <a:pt x="14" y="3"/>
                    </a:cubicBezTo>
                    <a:cubicBezTo>
                      <a:pt x="14" y="3"/>
                      <a:pt x="14" y="3"/>
                      <a:pt x="14" y="3"/>
                    </a:cubicBezTo>
                    <a:cubicBezTo>
                      <a:pt x="14" y="3"/>
                      <a:pt x="14" y="3"/>
                      <a:pt x="14" y="3"/>
                    </a:cubicBezTo>
                    <a:cubicBezTo>
                      <a:pt x="14" y="3"/>
                      <a:pt x="14" y="3"/>
                      <a:pt x="14" y="3"/>
                    </a:cubicBezTo>
                    <a:close/>
                    <a:moveTo>
                      <a:pt x="14" y="3"/>
                    </a:moveTo>
                    <a:cubicBezTo>
                      <a:pt x="14" y="3"/>
                      <a:pt x="14" y="3"/>
                      <a:pt x="14" y="3"/>
                    </a:cubicBezTo>
                    <a:cubicBezTo>
                      <a:pt x="15" y="3"/>
                      <a:pt x="15" y="3"/>
                      <a:pt x="15" y="3"/>
                    </a:cubicBezTo>
                    <a:cubicBezTo>
                      <a:pt x="15" y="3"/>
                      <a:pt x="15" y="3"/>
                      <a:pt x="15" y="3"/>
                    </a:cubicBezTo>
                    <a:cubicBezTo>
                      <a:pt x="15" y="3"/>
                      <a:pt x="15" y="3"/>
                      <a:pt x="15" y="3"/>
                    </a:cubicBezTo>
                    <a:cubicBezTo>
                      <a:pt x="15" y="3"/>
                      <a:pt x="15" y="3"/>
                      <a:pt x="14" y="3"/>
                    </a:cubicBezTo>
                    <a:close/>
                    <a:moveTo>
                      <a:pt x="26" y="4"/>
                    </a:moveTo>
                    <a:cubicBezTo>
                      <a:pt x="26" y="4"/>
                      <a:pt x="26" y="4"/>
                      <a:pt x="26" y="4"/>
                    </a:cubicBezTo>
                    <a:cubicBezTo>
                      <a:pt x="26" y="4"/>
                      <a:pt x="26" y="4"/>
                      <a:pt x="26" y="4"/>
                    </a:cubicBezTo>
                    <a:close/>
                    <a:moveTo>
                      <a:pt x="43" y="5"/>
                    </a:moveTo>
                    <a:cubicBezTo>
                      <a:pt x="43" y="5"/>
                      <a:pt x="44" y="5"/>
                      <a:pt x="44" y="5"/>
                    </a:cubicBezTo>
                    <a:cubicBezTo>
                      <a:pt x="44" y="5"/>
                      <a:pt x="43" y="5"/>
                      <a:pt x="43" y="5"/>
                    </a:cubicBezTo>
                    <a:close/>
                    <a:moveTo>
                      <a:pt x="46" y="5"/>
                    </a:moveTo>
                    <a:cubicBezTo>
                      <a:pt x="46" y="5"/>
                      <a:pt x="46" y="5"/>
                      <a:pt x="46" y="5"/>
                    </a:cubicBezTo>
                    <a:cubicBezTo>
                      <a:pt x="46" y="5"/>
                      <a:pt x="46" y="5"/>
                      <a:pt x="46" y="5"/>
                    </a:cubicBezTo>
                    <a:close/>
                    <a:moveTo>
                      <a:pt x="48" y="6"/>
                    </a:moveTo>
                    <a:cubicBezTo>
                      <a:pt x="48" y="6"/>
                      <a:pt x="48" y="5"/>
                      <a:pt x="48" y="5"/>
                    </a:cubicBezTo>
                    <a:cubicBezTo>
                      <a:pt x="47" y="5"/>
                      <a:pt x="47" y="5"/>
                      <a:pt x="47" y="5"/>
                    </a:cubicBezTo>
                    <a:cubicBezTo>
                      <a:pt x="47" y="5"/>
                      <a:pt x="48" y="5"/>
                      <a:pt x="49" y="5"/>
                    </a:cubicBezTo>
                    <a:cubicBezTo>
                      <a:pt x="49" y="5"/>
                      <a:pt x="49" y="6"/>
                      <a:pt x="49" y="6"/>
                    </a:cubicBezTo>
                    <a:cubicBezTo>
                      <a:pt x="48" y="6"/>
                      <a:pt x="49" y="6"/>
                      <a:pt x="49" y="6"/>
                    </a:cubicBezTo>
                    <a:cubicBezTo>
                      <a:pt x="48" y="5"/>
                      <a:pt x="48" y="6"/>
                      <a:pt x="48" y="6"/>
                    </a:cubicBezTo>
                    <a:close/>
                    <a:moveTo>
                      <a:pt x="50" y="6"/>
                    </a:moveTo>
                    <a:cubicBezTo>
                      <a:pt x="51" y="5"/>
                      <a:pt x="51" y="6"/>
                      <a:pt x="51" y="6"/>
                    </a:cubicBezTo>
                    <a:cubicBezTo>
                      <a:pt x="52" y="6"/>
                      <a:pt x="52" y="6"/>
                      <a:pt x="52" y="6"/>
                    </a:cubicBezTo>
                    <a:cubicBezTo>
                      <a:pt x="52" y="6"/>
                      <a:pt x="51" y="6"/>
                      <a:pt x="51" y="6"/>
                    </a:cubicBezTo>
                    <a:cubicBezTo>
                      <a:pt x="51" y="6"/>
                      <a:pt x="51" y="6"/>
                      <a:pt x="51" y="6"/>
                    </a:cubicBezTo>
                    <a:cubicBezTo>
                      <a:pt x="51" y="6"/>
                      <a:pt x="51" y="6"/>
                      <a:pt x="52" y="6"/>
                    </a:cubicBezTo>
                    <a:cubicBezTo>
                      <a:pt x="51" y="6"/>
                      <a:pt x="51" y="6"/>
                      <a:pt x="51" y="6"/>
                    </a:cubicBezTo>
                    <a:cubicBezTo>
                      <a:pt x="51" y="6"/>
                      <a:pt x="51" y="6"/>
                      <a:pt x="50" y="6"/>
                    </a:cubicBezTo>
                    <a:close/>
                    <a:moveTo>
                      <a:pt x="52" y="6"/>
                    </a:moveTo>
                    <a:cubicBezTo>
                      <a:pt x="52" y="6"/>
                      <a:pt x="52" y="6"/>
                      <a:pt x="52" y="6"/>
                    </a:cubicBezTo>
                    <a:cubicBezTo>
                      <a:pt x="52" y="6"/>
                      <a:pt x="52" y="6"/>
                      <a:pt x="52" y="6"/>
                    </a:cubicBezTo>
                    <a:cubicBezTo>
                      <a:pt x="52" y="6"/>
                      <a:pt x="52" y="6"/>
                      <a:pt x="52" y="6"/>
                    </a:cubicBezTo>
                    <a:cubicBezTo>
                      <a:pt x="52" y="6"/>
                      <a:pt x="52" y="6"/>
                      <a:pt x="52" y="6"/>
                    </a:cubicBezTo>
                    <a:cubicBezTo>
                      <a:pt x="52" y="6"/>
                      <a:pt x="52" y="6"/>
                      <a:pt x="52" y="6"/>
                    </a:cubicBezTo>
                    <a:cubicBezTo>
                      <a:pt x="52" y="6"/>
                      <a:pt x="52" y="6"/>
                      <a:pt x="53" y="6"/>
                    </a:cubicBezTo>
                    <a:cubicBezTo>
                      <a:pt x="53" y="6"/>
                      <a:pt x="52" y="6"/>
                      <a:pt x="52" y="6"/>
                    </a:cubicBezTo>
                    <a:close/>
                    <a:moveTo>
                      <a:pt x="65" y="6"/>
                    </a:moveTo>
                    <a:cubicBezTo>
                      <a:pt x="65" y="6"/>
                      <a:pt x="65" y="6"/>
                      <a:pt x="65" y="6"/>
                    </a:cubicBezTo>
                    <a:cubicBezTo>
                      <a:pt x="65" y="6"/>
                      <a:pt x="65" y="6"/>
                      <a:pt x="65" y="6"/>
                    </a:cubicBezTo>
                    <a:cubicBezTo>
                      <a:pt x="65" y="6"/>
                      <a:pt x="65" y="6"/>
                      <a:pt x="65" y="6"/>
                    </a:cubicBezTo>
                    <a:cubicBezTo>
                      <a:pt x="65" y="6"/>
                      <a:pt x="65" y="6"/>
                      <a:pt x="65" y="6"/>
                    </a:cubicBezTo>
                    <a:close/>
                    <a:moveTo>
                      <a:pt x="66" y="10"/>
                    </a:moveTo>
                    <a:cubicBezTo>
                      <a:pt x="67" y="9"/>
                      <a:pt x="68" y="10"/>
                      <a:pt x="69" y="10"/>
                    </a:cubicBezTo>
                    <a:cubicBezTo>
                      <a:pt x="68" y="10"/>
                      <a:pt x="67" y="10"/>
                      <a:pt x="66" y="10"/>
                    </a:cubicBezTo>
                    <a:close/>
                    <a:moveTo>
                      <a:pt x="61" y="9"/>
                    </a:moveTo>
                    <a:cubicBezTo>
                      <a:pt x="61" y="9"/>
                      <a:pt x="62" y="9"/>
                      <a:pt x="62" y="9"/>
                    </a:cubicBezTo>
                    <a:cubicBezTo>
                      <a:pt x="62" y="9"/>
                      <a:pt x="62" y="9"/>
                      <a:pt x="62" y="9"/>
                    </a:cubicBezTo>
                    <a:cubicBezTo>
                      <a:pt x="63" y="9"/>
                      <a:pt x="63" y="9"/>
                      <a:pt x="63" y="9"/>
                    </a:cubicBezTo>
                    <a:cubicBezTo>
                      <a:pt x="63" y="9"/>
                      <a:pt x="63" y="9"/>
                      <a:pt x="63" y="9"/>
                    </a:cubicBezTo>
                    <a:cubicBezTo>
                      <a:pt x="63" y="10"/>
                      <a:pt x="62" y="10"/>
                      <a:pt x="62" y="9"/>
                    </a:cubicBezTo>
                    <a:cubicBezTo>
                      <a:pt x="62" y="9"/>
                      <a:pt x="62" y="9"/>
                      <a:pt x="61" y="9"/>
                    </a:cubicBezTo>
                    <a:close/>
                    <a:moveTo>
                      <a:pt x="91" y="8"/>
                    </a:moveTo>
                    <a:cubicBezTo>
                      <a:pt x="91" y="8"/>
                      <a:pt x="91" y="8"/>
                      <a:pt x="91" y="8"/>
                    </a:cubicBezTo>
                    <a:cubicBezTo>
                      <a:pt x="91" y="8"/>
                      <a:pt x="91" y="8"/>
                      <a:pt x="91" y="8"/>
                    </a:cubicBezTo>
                    <a:cubicBezTo>
                      <a:pt x="91" y="8"/>
                      <a:pt x="91" y="8"/>
                      <a:pt x="91" y="8"/>
                    </a:cubicBezTo>
                    <a:cubicBezTo>
                      <a:pt x="92" y="8"/>
                      <a:pt x="92" y="8"/>
                      <a:pt x="93" y="9"/>
                    </a:cubicBezTo>
                    <a:cubicBezTo>
                      <a:pt x="93" y="9"/>
                      <a:pt x="93" y="9"/>
                      <a:pt x="92" y="9"/>
                    </a:cubicBezTo>
                    <a:cubicBezTo>
                      <a:pt x="92" y="8"/>
                      <a:pt x="92" y="8"/>
                      <a:pt x="91" y="8"/>
                    </a:cubicBezTo>
                    <a:close/>
                    <a:moveTo>
                      <a:pt x="105" y="8"/>
                    </a:moveTo>
                    <a:cubicBezTo>
                      <a:pt x="105" y="8"/>
                      <a:pt x="105" y="8"/>
                      <a:pt x="105" y="9"/>
                    </a:cubicBezTo>
                    <a:cubicBezTo>
                      <a:pt x="105" y="9"/>
                      <a:pt x="105" y="9"/>
                      <a:pt x="104" y="8"/>
                    </a:cubicBezTo>
                    <a:cubicBezTo>
                      <a:pt x="105" y="8"/>
                      <a:pt x="104" y="8"/>
                      <a:pt x="105" y="8"/>
                    </a:cubicBezTo>
                    <a:close/>
                    <a:moveTo>
                      <a:pt x="99" y="8"/>
                    </a:moveTo>
                    <a:cubicBezTo>
                      <a:pt x="99" y="8"/>
                      <a:pt x="99" y="8"/>
                      <a:pt x="99" y="8"/>
                    </a:cubicBezTo>
                    <a:cubicBezTo>
                      <a:pt x="99" y="8"/>
                      <a:pt x="99" y="8"/>
                      <a:pt x="99" y="8"/>
                    </a:cubicBezTo>
                    <a:cubicBezTo>
                      <a:pt x="100" y="8"/>
                      <a:pt x="99" y="8"/>
                      <a:pt x="99" y="8"/>
                    </a:cubicBezTo>
                    <a:close/>
                    <a:moveTo>
                      <a:pt x="102" y="8"/>
                    </a:moveTo>
                    <a:cubicBezTo>
                      <a:pt x="102" y="8"/>
                      <a:pt x="102" y="8"/>
                      <a:pt x="102" y="8"/>
                    </a:cubicBezTo>
                    <a:cubicBezTo>
                      <a:pt x="102" y="8"/>
                      <a:pt x="102" y="8"/>
                      <a:pt x="102" y="8"/>
                    </a:cubicBezTo>
                    <a:close/>
                    <a:moveTo>
                      <a:pt x="59" y="9"/>
                    </a:moveTo>
                    <a:cubicBezTo>
                      <a:pt x="60" y="9"/>
                      <a:pt x="60" y="9"/>
                      <a:pt x="60" y="9"/>
                    </a:cubicBezTo>
                    <a:cubicBezTo>
                      <a:pt x="60" y="9"/>
                      <a:pt x="59" y="9"/>
                      <a:pt x="59" y="9"/>
                    </a:cubicBezTo>
                    <a:cubicBezTo>
                      <a:pt x="59" y="10"/>
                      <a:pt x="59" y="9"/>
                      <a:pt x="59" y="9"/>
                    </a:cubicBezTo>
                    <a:cubicBezTo>
                      <a:pt x="59" y="9"/>
                      <a:pt x="59" y="9"/>
                      <a:pt x="59" y="9"/>
                    </a:cubicBezTo>
                    <a:close/>
                    <a:moveTo>
                      <a:pt x="65" y="9"/>
                    </a:moveTo>
                    <a:cubicBezTo>
                      <a:pt x="65" y="10"/>
                      <a:pt x="64" y="10"/>
                      <a:pt x="64" y="9"/>
                    </a:cubicBezTo>
                    <a:cubicBezTo>
                      <a:pt x="64" y="10"/>
                      <a:pt x="64" y="9"/>
                      <a:pt x="65" y="9"/>
                    </a:cubicBezTo>
                    <a:close/>
                    <a:moveTo>
                      <a:pt x="65" y="9"/>
                    </a:moveTo>
                    <a:cubicBezTo>
                      <a:pt x="65" y="9"/>
                      <a:pt x="65" y="9"/>
                      <a:pt x="66" y="9"/>
                    </a:cubicBezTo>
                    <a:cubicBezTo>
                      <a:pt x="66" y="10"/>
                      <a:pt x="65" y="10"/>
                      <a:pt x="65" y="10"/>
                    </a:cubicBezTo>
                    <a:cubicBezTo>
                      <a:pt x="65" y="10"/>
                      <a:pt x="65" y="10"/>
                      <a:pt x="65" y="9"/>
                    </a:cubicBezTo>
                    <a:close/>
                    <a:moveTo>
                      <a:pt x="106" y="10"/>
                    </a:moveTo>
                    <a:cubicBezTo>
                      <a:pt x="105" y="10"/>
                      <a:pt x="104" y="9"/>
                      <a:pt x="103" y="10"/>
                    </a:cubicBezTo>
                    <a:cubicBezTo>
                      <a:pt x="104" y="9"/>
                      <a:pt x="105" y="10"/>
                      <a:pt x="106" y="10"/>
                    </a:cubicBezTo>
                    <a:close/>
                    <a:moveTo>
                      <a:pt x="102" y="9"/>
                    </a:moveTo>
                    <a:cubicBezTo>
                      <a:pt x="102" y="10"/>
                      <a:pt x="102" y="9"/>
                      <a:pt x="101" y="9"/>
                    </a:cubicBezTo>
                    <a:cubicBezTo>
                      <a:pt x="101" y="9"/>
                      <a:pt x="102" y="9"/>
                      <a:pt x="102" y="9"/>
                    </a:cubicBezTo>
                    <a:close/>
                    <a:moveTo>
                      <a:pt x="101" y="9"/>
                    </a:moveTo>
                    <a:cubicBezTo>
                      <a:pt x="101" y="9"/>
                      <a:pt x="100" y="9"/>
                      <a:pt x="100" y="9"/>
                    </a:cubicBezTo>
                    <a:cubicBezTo>
                      <a:pt x="100" y="9"/>
                      <a:pt x="101" y="9"/>
                      <a:pt x="101" y="9"/>
                    </a:cubicBezTo>
                    <a:close/>
                    <a:moveTo>
                      <a:pt x="100" y="9"/>
                    </a:moveTo>
                    <a:cubicBezTo>
                      <a:pt x="99" y="9"/>
                      <a:pt x="98" y="9"/>
                      <a:pt x="97" y="9"/>
                    </a:cubicBezTo>
                    <a:cubicBezTo>
                      <a:pt x="97" y="9"/>
                      <a:pt x="97" y="9"/>
                      <a:pt x="96" y="9"/>
                    </a:cubicBezTo>
                    <a:cubicBezTo>
                      <a:pt x="96" y="9"/>
                      <a:pt x="95" y="9"/>
                      <a:pt x="94" y="9"/>
                    </a:cubicBezTo>
                    <a:cubicBezTo>
                      <a:pt x="94" y="8"/>
                      <a:pt x="95" y="9"/>
                      <a:pt x="95" y="9"/>
                    </a:cubicBezTo>
                    <a:cubicBezTo>
                      <a:pt x="97" y="9"/>
                      <a:pt x="98" y="9"/>
                      <a:pt x="100" y="9"/>
                    </a:cubicBezTo>
                    <a:cubicBezTo>
                      <a:pt x="100" y="9"/>
                      <a:pt x="100" y="9"/>
                      <a:pt x="100" y="9"/>
                    </a:cubicBezTo>
                    <a:close/>
                    <a:moveTo>
                      <a:pt x="110" y="9"/>
                    </a:moveTo>
                    <a:cubicBezTo>
                      <a:pt x="110" y="9"/>
                      <a:pt x="110" y="9"/>
                      <a:pt x="110" y="9"/>
                    </a:cubicBezTo>
                    <a:cubicBezTo>
                      <a:pt x="109" y="9"/>
                      <a:pt x="109" y="8"/>
                      <a:pt x="110" y="9"/>
                    </a:cubicBezTo>
                    <a:close/>
                    <a:moveTo>
                      <a:pt x="111" y="9"/>
                    </a:moveTo>
                    <a:cubicBezTo>
                      <a:pt x="111" y="9"/>
                      <a:pt x="111" y="9"/>
                      <a:pt x="111" y="9"/>
                    </a:cubicBezTo>
                    <a:cubicBezTo>
                      <a:pt x="111" y="8"/>
                      <a:pt x="111" y="9"/>
                      <a:pt x="111" y="9"/>
                    </a:cubicBezTo>
                    <a:close/>
                    <a:moveTo>
                      <a:pt x="110" y="9"/>
                    </a:moveTo>
                    <a:cubicBezTo>
                      <a:pt x="110" y="9"/>
                      <a:pt x="110" y="9"/>
                      <a:pt x="110" y="9"/>
                    </a:cubicBezTo>
                    <a:cubicBezTo>
                      <a:pt x="110" y="9"/>
                      <a:pt x="110" y="9"/>
                      <a:pt x="110" y="9"/>
                    </a:cubicBezTo>
                    <a:cubicBezTo>
                      <a:pt x="110" y="9"/>
                      <a:pt x="110" y="9"/>
                      <a:pt x="110" y="9"/>
                    </a:cubicBezTo>
                    <a:cubicBezTo>
                      <a:pt x="110" y="9"/>
                      <a:pt x="110" y="9"/>
                      <a:pt x="110" y="8"/>
                    </a:cubicBezTo>
                    <a:lnTo>
                      <a:pt x="110" y="9"/>
                    </a:lnTo>
                    <a:close/>
                    <a:moveTo>
                      <a:pt x="173" y="8"/>
                    </a:moveTo>
                    <a:cubicBezTo>
                      <a:pt x="173" y="8"/>
                      <a:pt x="173" y="8"/>
                      <a:pt x="173" y="8"/>
                    </a:cubicBezTo>
                    <a:cubicBezTo>
                      <a:pt x="173" y="8"/>
                      <a:pt x="173" y="8"/>
                      <a:pt x="173" y="8"/>
                    </a:cubicBezTo>
                    <a:close/>
                    <a:moveTo>
                      <a:pt x="172" y="8"/>
                    </a:moveTo>
                    <a:cubicBezTo>
                      <a:pt x="172" y="8"/>
                      <a:pt x="172" y="8"/>
                      <a:pt x="172" y="8"/>
                    </a:cubicBezTo>
                    <a:cubicBezTo>
                      <a:pt x="172" y="8"/>
                      <a:pt x="172" y="8"/>
                      <a:pt x="172" y="8"/>
                    </a:cubicBezTo>
                    <a:close/>
                    <a:moveTo>
                      <a:pt x="171" y="8"/>
                    </a:moveTo>
                    <a:cubicBezTo>
                      <a:pt x="171" y="8"/>
                      <a:pt x="170" y="8"/>
                      <a:pt x="170" y="8"/>
                    </a:cubicBezTo>
                    <a:cubicBezTo>
                      <a:pt x="170" y="8"/>
                      <a:pt x="171" y="8"/>
                      <a:pt x="171" y="8"/>
                    </a:cubicBezTo>
                    <a:close/>
                    <a:moveTo>
                      <a:pt x="170" y="8"/>
                    </a:moveTo>
                    <a:cubicBezTo>
                      <a:pt x="168" y="8"/>
                      <a:pt x="167" y="8"/>
                      <a:pt x="165" y="8"/>
                    </a:cubicBezTo>
                    <a:cubicBezTo>
                      <a:pt x="167" y="8"/>
                      <a:pt x="168" y="8"/>
                      <a:pt x="170" y="8"/>
                    </a:cubicBezTo>
                    <a:close/>
                    <a:moveTo>
                      <a:pt x="165" y="8"/>
                    </a:moveTo>
                    <a:cubicBezTo>
                      <a:pt x="163" y="8"/>
                      <a:pt x="161" y="8"/>
                      <a:pt x="159" y="8"/>
                    </a:cubicBezTo>
                    <a:cubicBezTo>
                      <a:pt x="159" y="8"/>
                      <a:pt x="159" y="8"/>
                      <a:pt x="158" y="8"/>
                    </a:cubicBezTo>
                    <a:cubicBezTo>
                      <a:pt x="158" y="8"/>
                      <a:pt x="158" y="8"/>
                      <a:pt x="158" y="8"/>
                    </a:cubicBezTo>
                    <a:cubicBezTo>
                      <a:pt x="157" y="8"/>
                      <a:pt x="156" y="8"/>
                      <a:pt x="155" y="7"/>
                    </a:cubicBezTo>
                    <a:cubicBezTo>
                      <a:pt x="155" y="7"/>
                      <a:pt x="155" y="8"/>
                      <a:pt x="155" y="8"/>
                    </a:cubicBezTo>
                    <a:cubicBezTo>
                      <a:pt x="154" y="7"/>
                      <a:pt x="154" y="7"/>
                      <a:pt x="154" y="7"/>
                    </a:cubicBezTo>
                    <a:cubicBezTo>
                      <a:pt x="153" y="8"/>
                      <a:pt x="151" y="7"/>
                      <a:pt x="150" y="7"/>
                    </a:cubicBezTo>
                    <a:cubicBezTo>
                      <a:pt x="148" y="7"/>
                      <a:pt x="147" y="7"/>
                      <a:pt x="146" y="7"/>
                    </a:cubicBezTo>
                    <a:cubicBezTo>
                      <a:pt x="146" y="7"/>
                      <a:pt x="146" y="7"/>
                      <a:pt x="146" y="7"/>
                    </a:cubicBezTo>
                    <a:cubicBezTo>
                      <a:pt x="146" y="6"/>
                      <a:pt x="147" y="6"/>
                      <a:pt x="146" y="6"/>
                    </a:cubicBezTo>
                    <a:cubicBezTo>
                      <a:pt x="147" y="6"/>
                      <a:pt x="148" y="7"/>
                      <a:pt x="149" y="7"/>
                    </a:cubicBezTo>
                    <a:cubicBezTo>
                      <a:pt x="154" y="7"/>
                      <a:pt x="161" y="7"/>
                      <a:pt x="165" y="8"/>
                    </a:cubicBezTo>
                    <a:close/>
                    <a:moveTo>
                      <a:pt x="103" y="7"/>
                    </a:moveTo>
                    <a:cubicBezTo>
                      <a:pt x="103" y="7"/>
                      <a:pt x="103" y="7"/>
                      <a:pt x="103" y="7"/>
                    </a:cubicBezTo>
                    <a:cubicBezTo>
                      <a:pt x="103" y="7"/>
                      <a:pt x="103" y="7"/>
                      <a:pt x="103" y="7"/>
                    </a:cubicBezTo>
                    <a:cubicBezTo>
                      <a:pt x="103" y="7"/>
                      <a:pt x="103" y="7"/>
                      <a:pt x="103" y="7"/>
                    </a:cubicBezTo>
                    <a:close/>
                    <a:moveTo>
                      <a:pt x="102" y="7"/>
                    </a:moveTo>
                    <a:cubicBezTo>
                      <a:pt x="102" y="7"/>
                      <a:pt x="103" y="7"/>
                      <a:pt x="103" y="7"/>
                    </a:cubicBezTo>
                    <a:cubicBezTo>
                      <a:pt x="103" y="7"/>
                      <a:pt x="103" y="7"/>
                      <a:pt x="103" y="7"/>
                    </a:cubicBezTo>
                    <a:cubicBezTo>
                      <a:pt x="103" y="7"/>
                      <a:pt x="102" y="7"/>
                      <a:pt x="102" y="7"/>
                    </a:cubicBezTo>
                    <a:close/>
                    <a:moveTo>
                      <a:pt x="193" y="6"/>
                    </a:moveTo>
                    <a:cubicBezTo>
                      <a:pt x="193" y="6"/>
                      <a:pt x="194" y="6"/>
                      <a:pt x="195" y="6"/>
                    </a:cubicBezTo>
                    <a:cubicBezTo>
                      <a:pt x="195" y="6"/>
                      <a:pt x="195" y="6"/>
                      <a:pt x="195" y="6"/>
                    </a:cubicBezTo>
                    <a:cubicBezTo>
                      <a:pt x="195" y="6"/>
                      <a:pt x="195" y="6"/>
                      <a:pt x="195" y="6"/>
                    </a:cubicBezTo>
                    <a:cubicBezTo>
                      <a:pt x="196" y="6"/>
                      <a:pt x="197" y="6"/>
                      <a:pt x="198" y="6"/>
                    </a:cubicBezTo>
                    <a:cubicBezTo>
                      <a:pt x="198" y="6"/>
                      <a:pt x="198" y="6"/>
                      <a:pt x="198" y="6"/>
                    </a:cubicBezTo>
                    <a:cubicBezTo>
                      <a:pt x="198" y="6"/>
                      <a:pt x="199" y="6"/>
                      <a:pt x="200" y="6"/>
                    </a:cubicBezTo>
                    <a:cubicBezTo>
                      <a:pt x="201" y="6"/>
                      <a:pt x="201" y="6"/>
                      <a:pt x="202" y="6"/>
                    </a:cubicBezTo>
                    <a:cubicBezTo>
                      <a:pt x="202" y="6"/>
                      <a:pt x="202" y="6"/>
                      <a:pt x="202" y="6"/>
                    </a:cubicBezTo>
                    <a:cubicBezTo>
                      <a:pt x="201" y="6"/>
                      <a:pt x="200" y="6"/>
                      <a:pt x="199" y="6"/>
                    </a:cubicBezTo>
                    <a:cubicBezTo>
                      <a:pt x="198" y="6"/>
                      <a:pt x="196" y="6"/>
                      <a:pt x="194" y="6"/>
                    </a:cubicBezTo>
                    <a:cubicBezTo>
                      <a:pt x="194" y="6"/>
                      <a:pt x="193" y="7"/>
                      <a:pt x="193" y="6"/>
                    </a:cubicBezTo>
                    <a:close/>
                    <a:moveTo>
                      <a:pt x="145" y="6"/>
                    </a:moveTo>
                    <a:cubicBezTo>
                      <a:pt x="145" y="7"/>
                      <a:pt x="145" y="7"/>
                      <a:pt x="144" y="7"/>
                    </a:cubicBezTo>
                    <a:cubicBezTo>
                      <a:pt x="144" y="7"/>
                      <a:pt x="144" y="7"/>
                      <a:pt x="144" y="6"/>
                    </a:cubicBezTo>
                    <a:cubicBezTo>
                      <a:pt x="143" y="6"/>
                      <a:pt x="144" y="7"/>
                      <a:pt x="143" y="7"/>
                    </a:cubicBezTo>
                    <a:cubicBezTo>
                      <a:pt x="143" y="7"/>
                      <a:pt x="142" y="7"/>
                      <a:pt x="142" y="6"/>
                    </a:cubicBezTo>
                    <a:cubicBezTo>
                      <a:pt x="142" y="7"/>
                      <a:pt x="141" y="7"/>
                      <a:pt x="141" y="6"/>
                    </a:cubicBezTo>
                    <a:cubicBezTo>
                      <a:pt x="142" y="6"/>
                      <a:pt x="144" y="6"/>
                      <a:pt x="145" y="6"/>
                    </a:cubicBezTo>
                    <a:close/>
                    <a:moveTo>
                      <a:pt x="140" y="6"/>
                    </a:moveTo>
                    <a:cubicBezTo>
                      <a:pt x="140" y="7"/>
                      <a:pt x="139" y="6"/>
                      <a:pt x="138" y="6"/>
                    </a:cubicBezTo>
                    <a:cubicBezTo>
                      <a:pt x="138" y="6"/>
                      <a:pt x="138" y="6"/>
                      <a:pt x="138" y="6"/>
                    </a:cubicBezTo>
                    <a:cubicBezTo>
                      <a:pt x="138" y="6"/>
                      <a:pt x="138" y="6"/>
                      <a:pt x="138" y="6"/>
                    </a:cubicBezTo>
                    <a:cubicBezTo>
                      <a:pt x="138" y="6"/>
                      <a:pt x="137" y="6"/>
                      <a:pt x="138" y="6"/>
                    </a:cubicBezTo>
                    <a:cubicBezTo>
                      <a:pt x="138" y="6"/>
                      <a:pt x="138" y="6"/>
                      <a:pt x="138" y="6"/>
                    </a:cubicBezTo>
                    <a:cubicBezTo>
                      <a:pt x="139" y="6"/>
                      <a:pt x="139" y="6"/>
                      <a:pt x="139" y="6"/>
                    </a:cubicBezTo>
                    <a:cubicBezTo>
                      <a:pt x="139" y="6"/>
                      <a:pt x="140" y="6"/>
                      <a:pt x="140" y="6"/>
                    </a:cubicBezTo>
                    <a:close/>
                    <a:moveTo>
                      <a:pt x="135" y="6"/>
                    </a:moveTo>
                    <a:cubicBezTo>
                      <a:pt x="135" y="6"/>
                      <a:pt x="135" y="6"/>
                      <a:pt x="135" y="6"/>
                    </a:cubicBezTo>
                    <a:cubicBezTo>
                      <a:pt x="136" y="6"/>
                      <a:pt x="136" y="6"/>
                      <a:pt x="137" y="6"/>
                    </a:cubicBezTo>
                    <a:cubicBezTo>
                      <a:pt x="137" y="7"/>
                      <a:pt x="135" y="6"/>
                      <a:pt x="134" y="6"/>
                    </a:cubicBezTo>
                    <a:cubicBezTo>
                      <a:pt x="134" y="6"/>
                      <a:pt x="135" y="6"/>
                      <a:pt x="135" y="6"/>
                    </a:cubicBezTo>
                    <a:close/>
                    <a:moveTo>
                      <a:pt x="97" y="4"/>
                    </a:moveTo>
                    <a:cubicBezTo>
                      <a:pt x="97" y="4"/>
                      <a:pt x="97" y="4"/>
                      <a:pt x="97" y="4"/>
                    </a:cubicBezTo>
                    <a:cubicBezTo>
                      <a:pt x="97" y="4"/>
                      <a:pt x="97" y="4"/>
                      <a:pt x="97" y="4"/>
                    </a:cubicBezTo>
                    <a:cubicBezTo>
                      <a:pt x="97" y="4"/>
                      <a:pt x="97" y="4"/>
                      <a:pt x="97" y="4"/>
                    </a:cubicBezTo>
                    <a:cubicBezTo>
                      <a:pt x="98" y="4"/>
                      <a:pt x="98" y="4"/>
                      <a:pt x="98" y="4"/>
                    </a:cubicBezTo>
                    <a:cubicBezTo>
                      <a:pt x="98" y="4"/>
                      <a:pt x="97" y="4"/>
                      <a:pt x="97" y="4"/>
                    </a:cubicBezTo>
                    <a:cubicBezTo>
                      <a:pt x="97" y="4"/>
                      <a:pt x="97" y="4"/>
                      <a:pt x="97" y="4"/>
                    </a:cubicBezTo>
                    <a:cubicBezTo>
                      <a:pt x="97" y="4"/>
                      <a:pt x="97" y="4"/>
                      <a:pt x="97" y="4"/>
                    </a:cubicBezTo>
                    <a:cubicBezTo>
                      <a:pt x="97" y="4"/>
                      <a:pt x="97" y="4"/>
                      <a:pt x="97" y="4"/>
                    </a:cubicBezTo>
                    <a:close/>
                    <a:moveTo>
                      <a:pt x="99" y="4"/>
                    </a:moveTo>
                    <a:cubicBezTo>
                      <a:pt x="99" y="5"/>
                      <a:pt x="99" y="4"/>
                      <a:pt x="99" y="4"/>
                    </a:cubicBezTo>
                    <a:cubicBezTo>
                      <a:pt x="99" y="4"/>
                      <a:pt x="99" y="4"/>
                      <a:pt x="99" y="4"/>
                    </a:cubicBezTo>
                    <a:close/>
                    <a:moveTo>
                      <a:pt x="79" y="3"/>
                    </a:moveTo>
                    <a:cubicBezTo>
                      <a:pt x="79" y="3"/>
                      <a:pt x="79" y="3"/>
                      <a:pt x="79" y="3"/>
                    </a:cubicBezTo>
                    <a:cubicBezTo>
                      <a:pt x="79" y="3"/>
                      <a:pt x="79" y="3"/>
                      <a:pt x="79" y="3"/>
                    </a:cubicBezTo>
                    <a:cubicBezTo>
                      <a:pt x="79" y="4"/>
                      <a:pt x="79" y="4"/>
                      <a:pt x="79" y="4"/>
                    </a:cubicBezTo>
                    <a:cubicBezTo>
                      <a:pt x="79" y="4"/>
                      <a:pt x="79" y="4"/>
                      <a:pt x="79" y="3"/>
                    </a:cubicBezTo>
                    <a:close/>
                    <a:moveTo>
                      <a:pt x="75" y="3"/>
                    </a:move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lose/>
                    <a:moveTo>
                      <a:pt x="74" y="3"/>
                    </a:moveTo>
                    <a:cubicBezTo>
                      <a:pt x="74" y="3"/>
                      <a:pt x="74" y="3"/>
                      <a:pt x="74" y="3"/>
                    </a:cubicBezTo>
                    <a:cubicBezTo>
                      <a:pt x="73" y="3"/>
                      <a:pt x="73" y="3"/>
                      <a:pt x="73" y="3"/>
                    </a:cubicBezTo>
                    <a:cubicBezTo>
                      <a:pt x="73" y="3"/>
                      <a:pt x="74" y="3"/>
                      <a:pt x="74" y="3"/>
                    </a:cubicBezTo>
                    <a:close/>
                    <a:moveTo>
                      <a:pt x="73" y="3"/>
                    </a:moveTo>
                    <a:cubicBezTo>
                      <a:pt x="73" y="3"/>
                      <a:pt x="73" y="3"/>
                      <a:pt x="73" y="3"/>
                    </a:cubicBezTo>
                    <a:cubicBezTo>
                      <a:pt x="73" y="3"/>
                      <a:pt x="73" y="3"/>
                      <a:pt x="74" y="3"/>
                    </a:cubicBezTo>
                    <a:cubicBezTo>
                      <a:pt x="74" y="3"/>
                      <a:pt x="74" y="3"/>
                      <a:pt x="74" y="3"/>
                    </a:cubicBezTo>
                    <a:cubicBezTo>
                      <a:pt x="74" y="3"/>
                      <a:pt x="74" y="3"/>
                      <a:pt x="75" y="3"/>
                    </a:cubicBezTo>
                    <a:cubicBezTo>
                      <a:pt x="75" y="3"/>
                      <a:pt x="75" y="3"/>
                      <a:pt x="75" y="3"/>
                    </a:cubicBezTo>
                    <a:cubicBezTo>
                      <a:pt x="75" y="3"/>
                      <a:pt x="75" y="3"/>
                      <a:pt x="75" y="3"/>
                    </a:cubicBezTo>
                    <a:cubicBezTo>
                      <a:pt x="75" y="3"/>
                      <a:pt x="75" y="3"/>
                      <a:pt x="75" y="3"/>
                    </a:cubicBezTo>
                    <a:cubicBezTo>
                      <a:pt x="75" y="4"/>
                      <a:pt x="73" y="3"/>
                      <a:pt x="73" y="3"/>
                    </a:cubicBezTo>
                    <a:close/>
                    <a:moveTo>
                      <a:pt x="65" y="3"/>
                    </a:moveTo>
                    <a:cubicBezTo>
                      <a:pt x="65" y="3"/>
                      <a:pt x="65" y="3"/>
                      <a:pt x="65" y="3"/>
                    </a:cubicBezTo>
                    <a:cubicBezTo>
                      <a:pt x="65" y="3"/>
                      <a:pt x="65" y="3"/>
                      <a:pt x="65" y="3"/>
                    </a:cubicBezTo>
                    <a:cubicBezTo>
                      <a:pt x="65" y="3"/>
                      <a:pt x="65" y="3"/>
                      <a:pt x="65" y="3"/>
                    </a:cubicBezTo>
                    <a:cubicBezTo>
                      <a:pt x="65" y="3"/>
                      <a:pt x="65" y="3"/>
                      <a:pt x="65" y="3"/>
                    </a:cubicBezTo>
                    <a:close/>
                    <a:moveTo>
                      <a:pt x="62" y="4"/>
                    </a:moveTo>
                    <a:cubicBezTo>
                      <a:pt x="62" y="4"/>
                      <a:pt x="62" y="4"/>
                      <a:pt x="62" y="4"/>
                    </a:cubicBezTo>
                    <a:cubicBezTo>
                      <a:pt x="62" y="4"/>
                      <a:pt x="62" y="4"/>
                      <a:pt x="62" y="4"/>
                    </a:cubicBezTo>
                    <a:cubicBezTo>
                      <a:pt x="62" y="4"/>
                      <a:pt x="62" y="4"/>
                      <a:pt x="62" y="4"/>
                    </a:cubicBezTo>
                    <a:cubicBezTo>
                      <a:pt x="62" y="4"/>
                      <a:pt x="62" y="4"/>
                      <a:pt x="62" y="4"/>
                    </a:cubicBezTo>
                    <a:cubicBezTo>
                      <a:pt x="62" y="4"/>
                      <a:pt x="62" y="4"/>
                      <a:pt x="62" y="4"/>
                    </a:cubicBezTo>
                    <a:cubicBezTo>
                      <a:pt x="62" y="4"/>
                      <a:pt x="62" y="4"/>
                      <a:pt x="62" y="5"/>
                    </a:cubicBezTo>
                    <a:cubicBezTo>
                      <a:pt x="62" y="5"/>
                      <a:pt x="62" y="5"/>
                      <a:pt x="62" y="5"/>
                    </a:cubicBezTo>
                    <a:cubicBezTo>
                      <a:pt x="62" y="4"/>
                      <a:pt x="62" y="4"/>
                      <a:pt x="62" y="4"/>
                    </a:cubicBezTo>
                    <a:close/>
                    <a:moveTo>
                      <a:pt x="63" y="4"/>
                    </a:move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lose/>
                    <a:moveTo>
                      <a:pt x="62" y="4"/>
                    </a:moveTo>
                    <a:cubicBezTo>
                      <a:pt x="62" y="4"/>
                      <a:pt x="62" y="4"/>
                      <a:pt x="62" y="4"/>
                    </a:cubicBezTo>
                    <a:cubicBezTo>
                      <a:pt x="63" y="4"/>
                      <a:pt x="63" y="4"/>
                      <a:pt x="63" y="4"/>
                    </a:cubicBezTo>
                    <a:cubicBezTo>
                      <a:pt x="63" y="4"/>
                      <a:pt x="63" y="4"/>
                      <a:pt x="63" y="4"/>
                    </a:cubicBezTo>
                    <a:cubicBezTo>
                      <a:pt x="63" y="4"/>
                      <a:pt x="63" y="4"/>
                      <a:pt x="63" y="4"/>
                    </a:cubicBezTo>
                    <a:cubicBezTo>
                      <a:pt x="63" y="5"/>
                      <a:pt x="63" y="5"/>
                      <a:pt x="62" y="5"/>
                    </a:cubicBezTo>
                    <a:cubicBezTo>
                      <a:pt x="62" y="5"/>
                      <a:pt x="62" y="4"/>
                      <a:pt x="62" y="4"/>
                    </a:cubicBezTo>
                    <a:close/>
                    <a:moveTo>
                      <a:pt x="69" y="5"/>
                    </a:moveTo>
                    <a:cubicBezTo>
                      <a:pt x="69" y="5"/>
                      <a:pt x="69" y="5"/>
                      <a:pt x="69" y="5"/>
                    </a:cubicBezTo>
                    <a:cubicBezTo>
                      <a:pt x="68" y="5"/>
                      <a:pt x="68" y="5"/>
                      <a:pt x="67" y="5"/>
                    </a:cubicBezTo>
                    <a:cubicBezTo>
                      <a:pt x="67" y="5"/>
                      <a:pt x="67" y="5"/>
                      <a:pt x="68" y="5"/>
                    </a:cubicBezTo>
                    <a:cubicBezTo>
                      <a:pt x="67" y="4"/>
                      <a:pt x="67" y="5"/>
                      <a:pt x="67" y="5"/>
                    </a:cubicBezTo>
                    <a:cubicBezTo>
                      <a:pt x="66" y="5"/>
                      <a:pt x="65"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4"/>
                      <a:pt x="64" y="4"/>
                      <a:pt x="64" y="4"/>
                    </a:cubicBezTo>
                    <a:cubicBezTo>
                      <a:pt x="64" y="4"/>
                      <a:pt x="64" y="4"/>
                      <a:pt x="64" y="4"/>
                    </a:cubicBezTo>
                    <a:cubicBezTo>
                      <a:pt x="64" y="4"/>
                      <a:pt x="63" y="4"/>
                      <a:pt x="63" y="4"/>
                    </a:cubicBezTo>
                    <a:cubicBezTo>
                      <a:pt x="63" y="4"/>
                      <a:pt x="63" y="4"/>
                      <a:pt x="63" y="4"/>
                    </a:cubicBezTo>
                    <a:cubicBezTo>
                      <a:pt x="63" y="4"/>
                      <a:pt x="63" y="4"/>
                      <a:pt x="63" y="4"/>
                    </a:cubicBezTo>
                    <a:cubicBezTo>
                      <a:pt x="63" y="4"/>
                      <a:pt x="63" y="4"/>
                      <a:pt x="63" y="4"/>
                    </a:cubicBezTo>
                    <a:cubicBezTo>
                      <a:pt x="64" y="4"/>
                      <a:pt x="64" y="4"/>
                      <a:pt x="64" y="4"/>
                    </a:cubicBezTo>
                    <a:cubicBezTo>
                      <a:pt x="65" y="4"/>
                      <a:pt x="65" y="4"/>
                      <a:pt x="65" y="4"/>
                    </a:cubicBezTo>
                    <a:cubicBezTo>
                      <a:pt x="65" y="4"/>
                      <a:pt x="65" y="4"/>
                      <a:pt x="65" y="4"/>
                    </a:cubicBezTo>
                    <a:cubicBezTo>
                      <a:pt x="65" y="4"/>
                      <a:pt x="65" y="5"/>
                      <a:pt x="65" y="4"/>
                    </a:cubicBezTo>
                    <a:cubicBezTo>
                      <a:pt x="66" y="5"/>
                      <a:pt x="66" y="5"/>
                      <a:pt x="66" y="5"/>
                    </a:cubicBezTo>
                    <a:cubicBezTo>
                      <a:pt x="66" y="4"/>
                      <a:pt x="66" y="5"/>
                      <a:pt x="66" y="4"/>
                    </a:cubicBezTo>
                    <a:cubicBezTo>
                      <a:pt x="66" y="4"/>
                      <a:pt x="66" y="4"/>
                      <a:pt x="66" y="4"/>
                    </a:cubicBezTo>
                    <a:cubicBezTo>
                      <a:pt x="66" y="4"/>
                      <a:pt x="67" y="4"/>
                      <a:pt x="67" y="4"/>
                    </a:cubicBezTo>
                    <a:cubicBezTo>
                      <a:pt x="67" y="4"/>
                      <a:pt x="66" y="4"/>
                      <a:pt x="66" y="4"/>
                    </a:cubicBezTo>
                    <a:cubicBezTo>
                      <a:pt x="66" y="4"/>
                      <a:pt x="66" y="4"/>
                      <a:pt x="66" y="4"/>
                    </a:cubicBezTo>
                    <a:cubicBezTo>
                      <a:pt x="66" y="4"/>
                      <a:pt x="66" y="4"/>
                      <a:pt x="66" y="4"/>
                    </a:cubicBezTo>
                    <a:cubicBezTo>
                      <a:pt x="66" y="4"/>
                      <a:pt x="66" y="4"/>
                      <a:pt x="66" y="4"/>
                    </a:cubicBezTo>
                    <a:cubicBezTo>
                      <a:pt x="65" y="4"/>
                      <a:pt x="65" y="4"/>
                      <a:pt x="65" y="4"/>
                    </a:cubicBezTo>
                    <a:cubicBezTo>
                      <a:pt x="65" y="4"/>
                      <a:pt x="65" y="4"/>
                      <a:pt x="64" y="4"/>
                    </a:cubicBezTo>
                    <a:cubicBezTo>
                      <a:pt x="64" y="4"/>
                      <a:pt x="64" y="4"/>
                      <a:pt x="63" y="4"/>
                    </a:cubicBezTo>
                    <a:cubicBezTo>
                      <a:pt x="63" y="4"/>
                      <a:pt x="63" y="4"/>
                      <a:pt x="63" y="4"/>
                    </a:cubicBezTo>
                    <a:cubicBezTo>
                      <a:pt x="63" y="4"/>
                      <a:pt x="63" y="4"/>
                      <a:pt x="63" y="4"/>
                    </a:cubicBezTo>
                    <a:cubicBezTo>
                      <a:pt x="63" y="4"/>
                      <a:pt x="63" y="4"/>
                      <a:pt x="62" y="4"/>
                    </a:cubicBezTo>
                    <a:cubicBezTo>
                      <a:pt x="62" y="4"/>
                      <a:pt x="62" y="4"/>
                      <a:pt x="62" y="4"/>
                    </a:cubicBezTo>
                    <a:cubicBezTo>
                      <a:pt x="62" y="4"/>
                      <a:pt x="62" y="4"/>
                      <a:pt x="62" y="4"/>
                    </a:cubicBezTo>
                    <a:cubicBezTo>
                      <a:pt x="62" y="3"/>
                      <a:pt x="63" y="3"/>
                      <a:pt x="63" y="3"/>
                    </a:cubicBezTo>
                    <a:cubicBezTo>
                      <a:pt x="63" y="3"/>
                      <a:pt x="63" y="3"/>
                      <a:pt x="63" y="3"/>
                    </a:cubicBezTo>
                    <a:cubicBezTo>
                      <a:pt x="64" y="3"/>
                      <a:pt x="64" y="4"/>
                      <a:pt x="65" y="3"/>
                    </a:cubicBezTo>
                    <a:cubicBezTo>
                      <a:pt x="65" y="3"/>
                      <a:pt x="65" y="3"/>
                      <a:pt x="65" y="3"/>
                    </a:cubicBezTo>
                    <a:cubicBezTo>
                      <a:pt x="65" y="4"/>
                      <a:pt x="65" y="4"/>
                      <a:pt x="65" y="4"/>
                    </a:cubicBezTo>
                    <a:cubicBezTo>
                      <a:pt x="65" y="4"/>
                      <a:pt x="65" y="4"/>
                      <a:pt x="65" y="4"/>
                    </a:cubicBezTo>
                    <a:cubicBezTo>
                      <a:pt x="65" y="4"/>
                      <a:pt x="66" y="4"/>
                      <a:pt x="66" y="4"/>
                    </a:cubicBezTo>
                    <a:cubicBezTo>
                      <a:pt x="66" y="4"/>
                      <a:pt x="66" y="4"/>
                      <a:pt x="66" y="3"/>
                    </a:cubicBezTo>
                    <a:cubicBezTo>
                      <a:pt x="67" y="3"/>
                      <a:pt x="67" y="3"/>
                      <a:pt x="68" y="4"/>
                    </a:cubicBezTo>
                    <a:cubicBezTo>
                      <a:pt x="68" y="3"/>
                      <a:pt x="68" y="4"/>
                      <a:pt x="68" y="3"/>
                    </a:cubicBezTo>
                    <a:cubicBezTo>
                      <a:pt x="70" y="3"/>
                      <a:pt x="72" y="4"/>
                      <a:pt x="74" y="4"/>
                    </a:cubicBezTo>
                    <a:cubicBezTo>
                      <a:pt x="74" y="4"/>
                      <a:pt x="74" y="4"/>
                      <a:pt x="74" y="4"/>
                    </a:cubicBezTo>
                    <a:cubicBezTo>
                      <a:pt x="74" y="4"/>
                      <a:pt x="74" y="4"/>
                      <a:pt x="74" y="4"/>
                    </a:cubicBezTo>
                    <a:cubicBezTo>
                      <a:pt x="74" y="4"/>
                      <a:pt x="74" y="4"/>
                      <a:pt x="74" y="4"/>
                    </a:cubicBezTo>
                    <a:cubicBezTo>
                      <a:pt x="74" y="4"/>
                      <a:pt x="74" y="4"/>
                      <a:pt x="74" y="4"/>
                    </a:cubicBezTo>
                    <a:cubicBezTo>
                      <a:pt x="74" y="4"/>
                      <a:pt x="74" y="4"/>
                      <a:pt x="74" y="4"/>
                    </a:cubicBezTo>
                    <a:cubicBezTo>
                      <a:pt x="74" y="4"/>
                      <a:pt x="74" y="4"/>
                      <a:pt x="74" y="4"/>
                    </a:cubicBezTo>
                    <a:cubicBezTo>
                      <a:pt x="74" y="5"/>
                      <a:pt x="74" y="5"/>
                      <a:pt x="74" y="5"/>
                    </a:cubicBezTo>
                    <a:cubicBezTo>
                      <a:pt x="74" y="5"/>
                      <a:pt x="74" y="5"/>
                      <a:pt x="74" y="5"/>
                    </a:cubicBezTo>
                    <a:cubicBezTo>
                      <a:pt x="74" y="5"/>
                      <a:pt x="73" y="5"/>
                      <a:pt x="73" y="5"/>
                    </a:cubicBezTo>
                    <a:cubicBezTo>
                      <a:pt x="73" y="5"/>
                      <a:pt x="73" y="4"/>
                      <a:pt x="73" y="4"/>
                    </a:cubicBezTo>
                    <a:cubicBezTo>
                      <a:pt x="73" y="4"/>
                      <a:pt x="72" y="4"/>
                      <a:pt x="72" y="4"/>
                    </a:cubicBezTo>
                    <a:cubicBezTo>
                      <a:pt x="72" y="4"/>
                      <a:pt x="72" y="4"/>
                      <a:pt x="72" y="4"/>
                    </a:cubicBezTo>
                    <a:cubicBezTo>
                      <a:pt x="72" y="4"/>
                      <a:pt x="72" y="4"/>
                      <a:pt x="72" y="4"/>
                    </a:cubicBezTo>
                    <a:cubicBezTo>
                      <a:pt x="72" y="4"/>
                      <a:pt x="72" y="4"/>
                      <a:pt x="72" y="4"/>
                    </a:cubicBezTo>
                    <a:cubicBezTo>
                      <a:pt x="72" y="4"/>
                      <a:pt x="72" y="4"/>
                      <a:pt x="72" y="4"/>
                    </a:cubicBezTo>
                    <a:cubicBezTo>
                      <a:pt x="72" y="4"/>
                      <a:pt x="72" y="4"/>
                      <a:pt x="72" y="4"/>
                    </a:cubicBezTo>
                    <a:cubicBezTo>
                      <a:pt x="72" y="4"/>
                      <a:pt x="73" y="4"/>
                      <a:pt x="73" y="4"/>
                    </a:cubicBezTo>
                    <a:cubicBezTo>
                      <a:pt x="73" y="4"/>
                      <a:pt x="73" y="5"/>
                      <a:pt x="73" y="5"/>
                    </a:cubicBezTo>
                    <a:cubicBezTo>
                      <a:pt x="72" y="5"/>
                      <a:pt x="72" y="5"/>
                      <a:pt x="71" y="4"/>
                    </a:cubicBezTo>
                    <a:cubicBezTo>
                      <a:pt x="71" y="4"/>
                      <a:pt x="71" y="5"/>
                      <a:pt x="71" y="5"/>
                    </a:cubicBezTo>
                    <a:cubicBezTo>
                      <a:pt x="71" y="5"/>
                      <a:pt x="71" y="4"/>
                      <a:pt x="71" y="5"/>
                    </a:cubicBezTo>
                    <a:cubicBezTo>
                      <a:pt x="71" y="5"/>
                      <a:pt x="71" y="5"/>
                      <a:pt x="71" y="5"/>
                    </a:cubicBezTo>
                    <a:cubicBezTo>
                      <a:pt x="71" y="5"/>
                      <a:pt x="71" y="5"/>
                      <a:pt x="71" y="5"/>
                    </a:cubicBezTo>
                    <a:cubicBezTo>
                      <a:pt x="71" y="5"/>
                      <a:pt x="71" y="5"/>
                      <a:pt x="71" y="5"/>
                    </a:cubicBezTo>
                    <a:cubicBezTo>
                      <a:pt x="71" y="5"/>
                      <a:pt x="71" y="5"/>
                      <a:pt x="71" y="5"/>
                    </a:cubicBezTo>
                    <a:cubicBezTo>
                      <a:pt x="70" y="5"/>
                      <a:pt x="70" y="5"/>
                      <a:pt x="70" y="5"/>
                    </a:cubicBezTo>
                    <a:cubicBezTo>
                      <a:pt x="70" y="5"/>
                      <a:pt x="70" y="5"/>
                      <a:pt x="70" y="5"/>
                    </a:cubicBezTo>
                    <a:cubicBezTo>
                      <a:pt x="70" y="4"/>
                      <a:pt x="70" y="4"/>
                      <a:pt x="70" y="4"/>
                    </a:cubicBezTo>
                    <a:cubicBezTo>
                      <a:pt x="70" y="4"/>
                      <a:pt x="70" y="4"/>
                      <a:pt x="70" y="4"/>
                    </a:cubicBezTo>
                    <a:cubicBezTo>
                      <a:pt x="70" y="4"/>
                      <a:pt x="69" y="4"/>
                      <a:pt x="69" y="4"/>
                    </a:cubicBezTo>
                    <a:cubicBezTo>
                      <a:pt x="69" y="4"/>
                      <a:pt x="69" y="4"/>
                      <a:pt x="69" y="5"/>
                    </a:cubicBezTo>
                    <a:cubicBezTo>
                      <a:pt x="69" y="5"/>
                      <a:pt x="69" y="5"/>
                      <a:pt x="69" y="5"/>
                    </a:cubicBezTo>
                    <a:cubicBezTo>
                      <a:pt x="69" y="5"/>
                      <a:pt x="69" y="5"/>
                      <a:pt x="69" y="5"/>
                    </a:cubicBezTo>
                    <a:cubicBezTo>
                      <a:pt x="69" y="5"/>
                      <a:pt x="69" y="5"/>
                      <a:pt x="70" y="5"/>
                    </a:cubicBezTo>
                    <a:cubicBezTo>
                      <a:pt x="70" y="5"/>
                      <a:pt x="70" y="5"/>
                      <a:pt x="70" y="5"/>
                    </a:cubicBezTo>
                    <a:cubicBezTo>
                      <a:pt x="69" y="5"/>
                      <a:pt x="69" y="5"/>
                      <a:pt x="69" y="5"/>
                    </a:cubicBezTo>
                    <a:cubicBezTo>
                      <a:pt x="69" y="5"/>
                      <a:pt x="69" y="5"/>
                      <a:pt x="69" y="5"/>
                    </a:cubicBezTo>
                    <a:cubicBezTo>
                      <a:pt x="69" y="5"/>
                      <a:pt x="69" y="5"/>
                      <a:pt x="69" y="5"/>
                    </a:cubicBezTo>
                    <a:cubicBezTo>
                      <a:pt x="69" y="5"/>
                      <a:pt x="69" y="5"/>
                      <a:pt x="69" y="5"/>
                    </a:cubicBezTo>
                    <a:cubicBezTo>
                      <a:pt x="69" y="5"/>
                      <a:pt x="70" y="5"/>
                      <a:pt x="70" y="5"/>
                    </a:cubicBezTo>
                    <a:cubicBezTo>
                      <a:pt x="70" y="5"/>
                      <a:pt x="70" y="5"/>
                      <a:pt x="70" y="5"/>
                    </a:cubicBezTo>
                    <a:cubicBezTo>
                      <a:pt x="70" y="5"/>
                      <a:pt x="70" y="5"/>
                      <a:pt x="70" y="5"/>
                    </a:cubicBezTo>
                    <a:cubicBezTo>
                      <a:pt x="70" y="5"/>
                      <a:pt x="70" y="5"/>
                      <a:pt x="70" y="5"/>
                    </a:cubicBezTo>
                    <a:cubicBezTo>
                      <a:pt x="70" y="5"/>
                      <a:pt x="70" y="5"/>
                      <a:pt x="70" y="5"/>
                    </a:cubicBezTo>
                    <a:cubicBezTo>
                      <a:pt x="70" y="5"/>
                      <a:pt x="70" y="5"/>
                      <a:pt x="69" y="5"/>
                    </a:cubicBezTo>
                    <a:cubicBezTo>
                      <a:pt x="69" y="5"/>
                      <a:pt x="69" y="5"/>
                      <a:pt x="69" y="5"/>
                    </a:cubicBezTo>
                    <a:cubicBezTo>
                      <a:pt x="69" y="5"/>
                      <a:pt x="69" y="5"/>
                      <a:pt x="69" y="5"/>
                    </a:cubicBezTo>
                    <a:close/>
                    <a:moveTo>
                      <a:pt x="71" y="5"/>
                    </a:moveTo>
                    <a:cubicBezTo>
                      <a:pt x="71" y="5"/>
                      <a:pt x="71" y="5"/>
                      <a:pt x="71" y="5"/>
                    </a:cubicBezTo>
                    <a:cubicBezTo>
                      <a:pt x="71" y="5"/>
                      <a:pt x="71" y="5"/>
                      <a:pt x="71" y="5"/>
                    </a:cubicBezTo>
                    <a:cubicBezTo>
                      <a:pt x="71" y="5"/>
                      <a:pt x="71" y="5"/>
                      <a:pt x="71" y="5"/>
                    </a:cubicBezTo>
                    <a:cubicBezTo>
                      <a:pt x="71" y="5"/>
                      <a:pt x="71" y="5"/>
                      <a:pt x="71" y="5"/>
                    </a:cubicBezTo>
                    <a:close/>
                    <a:moveTo>
                      <a:pt x="81" y="5"/>
                    </a:moveTo>
                    <a:cubicBezTo>
                      <a:pt x="81" y="5"/>
                      <a:pt x="81" y="5"/>
                      <a:pt x="81" y="5"/>
                    </a:cubicBezTo>
                    <a:cubicBezTo>
                      <a:pt x="81" y="5"/>
                      <a:pt x="81" y="5"/>
                      <a:pt x="81" y="5"/>
                    </a:cubicBezTo>
                    <a:cubicBezTo>
                      <a:pt x="81" y="5"/>
                      <a:pt x="81" y="5"/>
                      <a:pt x="81" y="5"/>
                    </a:cubicBezTo>
                    <a:cubicBezTo>
                      <a:pt x="80" y="5"/>
                      <a:pt x="79" y="5"/>
                      <a:pt x="79" y="5"/>
                    </a:cubicBezTo>
                    <a:cubicBezTo>
                      <a:pt x="79" y="5"/>
                      <a:pt x="79" y="5"/>
                      <a:pt x="79" y="5"/>
                    </a:cubicBezTo>
                    <a:cubicBezTo>
                      <a:pt x="79" y="5"/>
                      <a:pt x="79" y="5"/>
                      <a:pt x="79" y="5"/>
                    </a:cubicBezTo>
                    <a:cubicBezTo>
                      <a:pt x="79" y="5"/>
                      <a:pt x="79" y="5"/>
                      <a:pt x="79" y="5"/>
                    </a:cubicBezTo>
                    <a:cubicBezTo>
                      <a:pt x="79" y="5"/>
                      <a:pt x="78" y="5"/>
                      <a:pt x="78" y="5"/>
                    </a:cubicBezTo>
                    <a:cubicBezTo>
                      <a:pt x="78" y="5"/>
                      <a:pt x="77" y="5"/>
                      <a:pt x="76" y="5"/>
                    </a:cubicBezTo>
                    <a:cubicBezTo>
                      <a:pt x="76" y="5"/>
                      <a:pt x="76" y="5"/>
                      <a:pt x="76" y="5"/>
                    </a:cubicBezTo>
                    <a:cubicBezTo>
                      <a:pt x="75" y="5"/>
                      <a:pt x="75" y="5"/>
                      <a:pt x="74" y="5"/>
                    </a:cubicBezTo>
                    <a:cubicBezTo>
                      <a:pt x="74" y="5"/>
                      <a:pt x="74" y="5"/>
                      <a:pt x="74" y="5"/>
                    </a:cubicBezTo>
                    <a:cubicBezTo>
                      <a:pt x="74" y="5"/>
                      <a:pt x="74" y="5"/>
                      <a:pt x="74" y="5"/>
                    </a:cubicBezTo>
                    <a:cubicBezTo>
                      <a:pt x="74" y="5"/>
                      <a:pt x="74" y="5"/>
                      <a:pt x="74" y="5"/>
                    </a:cubicBezTo>
                    <a:cubicBezTo>
                      <a:pt x="74" y="5"/>
                      <a:pt x="74" y="5"/>
                      <a:pt x="74" y="4"/>
                    </a:cubicBezTo>
                    <a:cubicBezTo>
                      <a:pt x="74" y="4"/>
                      <a:pt x="74" y="4"/>
                      <a:pt x="74" y="4"/>
                    </a:cubicBezTo>
                    <a:cubicBezTo>
                      <a:pt x="74" y="5"/>
                      <a:pt x="75" y="5"/>
                      <a:pt x="75" y="5"/>
                    </a:cubicBezTo>
                    <a:cubicBezTo>
                      <a:pt x="75" y="5"/>
                      <a:pt x="75" y="4"/>
                      <a:pt x="75" y="4"/>
                    </a:cubicBezTo>
                    <a:cubicBezTo>
                      <a:pt x="75" y="4"/>
                      <a:pt x="75" y="4"/>
                      <a:pt x="75" y="4"/>
                    </a:cubicBezTo>
                    <a:cubicBezTo>
                      <a:pt x="75" y="4"/>
                      <a:pt x="75" y="4"/>
                      <a:pt x="74" y="4"/>
                    </a:cubicBezTo>
                    <a:cubicBezTo>
                      <a:pt x="74" y="4"/>
                      <a:pt x="74" y="4"/>
                      <a:pt x="74" y="4"/>
                    </a:cubicBezTo>
                    <a:cubicBezTo>
                      <a:pt x="75" y="4"/>
                      <a:pt x="75" y="4"/>
                      <a:pt x="76" y="4"/>
                    </a:cubicBezTo>
                    <a:cubicBezTo>
                      <a:pt x="76" y="4"/>
                      <a:pt x="76" y="5"/>
                      <a:pt x="76" y="5"/>
                    </a:cubicBezTo>
                    <a:cubicBezTo>
                      <a:pt x="76" y="5"/>
                      <a:pt x="76" y="5"/>
                      <a:pt x="76" y="5"/>
                    </a:cubicBezTo>
                    <a:cubicBezTo>
                      <a:pt x="76" y="5"/>
                      <a:pt x="76" y="5"/>
                      <a:pt x="76" y="5"/>
                    </a:cubicBezTo>
                    <a:cubicBezTo>
                      <a:pt x="76" y="5"/>
                      <a:pt x="76" y="5"/>
                      <a:pt x="77" y="5"/>
                    </a:cubicBezTo>
                    <a:cubicBezTo>
                      <a:pt x="77" y="5"/>
                      <a:pt x="77" y="5"/>
                      <a:pt x="77" y="5"/>
                    </a:cubicBezTo>
                    <a:cubicBezTo>
                      <a:pt x="77" y="4"/>
                      <a:pt x="77" y="4"/>
                      <a:pt x="77" y="4"/>
                    </a:cubicBezTo>
                    <a:cubicBezTo>
                      <a:pt x="77" y="4"/>
                      <a:pt x="77" y="4"/>
                      <a:pt x="76" y="4"/>
                    </a:cubicBezTo>
                    <a:cubicBezTo>
                      <a:pt x="78" y="4"/>
                      <a:pt x="80" y="5"/>
                      <a:pt x="82" y="5"/>
                    </a:cubicBezTo>
                    <a:cubicBezTo>
                      <a:pt x="82" y="5"/>
                      <a:pt x="82" y="5"/>
                      <a:pt x="82" y="5"/>
                    </a:cubicBezTo>
                    <a:cubicBezTo>
                      <a:pt x="83" y="5"/>
                      <a:pt x="84" y="5"/>
                      <a:pt x="85" y="5"/>
                    </a:cubicBezTo>
                    <a:cubicBezTo>
                      <a:pt x="86" y="5"/>
                      <a:pt x="87" y="5"/>
                      <a:pt x="88" y="5"/>
                    </a:cubicBezTo>
                    <a:cubicBezTo>
                      <a:pt x="89" y="6"/>
                      <a:pt x="90" y="5"/>
                      <a:pt x="90" y="6"/>
                    </a:cubicBezTo>
                    <a:cubicBezTo>
                      <a:pt x="91" y="5"/>
                      <a:pt x="92" y="6"/>
                      <a:pt x="93" y="6"/>
                    </a:cubicBezTo>
                    <a:cubicBezTo>
                      <a:pt x="93" y="6"/>
                      <a:pt x="94" y="6"/>
                      <a:pt x="94" y="6"/>
                    </a:cubicBezTo>
                    <a:cubicBezTo>
                      <a:pt x="95" y="6"/>
                      <a:pt x="95" y="6"/>
                      <a:pt x="96" y="6"/>
                    </a:cubicBezTo>
                    <a:cubicBezTo>
                      <a:pt x="97" y="6"/>
                      <a:pt x="99" y="6"/>
                      <a:pt x="101" y="7"/>
                    </a:cubicBezTo>
                    <a:cubicBezTo>
                      <a:pt x="102" y="7"/>
                      <a:pt x="103" y="6"/>
                      <a:pt x="102" y="7"/>
                    </a:cubicBezTo>
                    <a:cubicBezTo>
                      <a:pt x="103" y="7"/>
                      <a:pt x="103" y="7"/>
                      <a:pt x="103" y="7"/>
                    </a:cubicBezTo>
                    <a:cubicBezTo>
                      <a:pt x="102" y="7"/>
                      <a:pt x="102" y="7"/>
                      <a:pt x="102" y="7"/>
                    </a:cubicBezTo>
                    <a:cubicBezTo>
                      <a:pt x="102" y="7"/>
                      <a:pt x="102" y="7"/>
                      <a:pt x="102" y="7"/>
                    </a:cubicBezTo>
                    <a:cubicBezTo>
                      <a:pt x="102" y="7"/>
                      <a:pt x="102" y="7"/>
                      <a:pt x="102" y="7"/>
                    </a:cubicBezTo>
                    <a:cubicBezTo>
                      <a:pt x="102" y="7"/>
                      <a:pt x="102" y="7"/>
                      <a:pt x="102" y="7"/>
                    </a:cubicBezTo>
                    <a:cubicBezTo>
                      <a:pt x="102" y="7"/>
                      <a:pt x="102" y="7"/>
                      <a:pt x="102" y="7"/>
                    </a:cubicBezTo>
                    <a:cubicBezTo>
                      <a:pt x="102" y="7"/>
                      <a:pt x="100" y="7"/>
                      <a:pt x="100" y="7"/>
                    </a:cubicBezTo>
                    <a:cubicBezTo>
                      <a:pt x="99" y="7"/>
                      <a:pt x="99" y="7"/>
                      <a:pt x="99" y="7"/>
                    </a:cubicBezTo>
                    <a:cubicBezTo>
                      <a:pt x="98" y="7"/>
                      <a:pt x="99" y="7"/>
                      <a:pt x="98" y="7"/>
                    </a:cubicBezTo>
                    <a:cubicBezTo>
                      <a:pt x="98" y="6"/>
                      <a:pt x="98" y="7"/>
                      <a:pt x="98" y="7"/>
                    </a:cubicBezTo>
                    <a:cubicBezTo>
                      <a:pt x="97" y="7"/>
                      <a:pt x="96" y="6"/>
                      <a:pt x="95" y="7"/>
                    </a:cubicBezTo>
                    <a:cubicBezTo>
                      <a:pt x="95" y="7"/>
                      <a:pt x="94" y="6"/>
                      <a:pt x="94" y="7"/>
                    </a:cubicBezTo>
                    <a:cubicBezTo>
                      <a:pt x="94" y="7"/>
                      <a:pt x="94" y="7"/>
                      <a:pt x="94" y="7"/>
                    </a:cubicBezTo>
                    <a:cubicBezTo>
                      <a:pt x="94" y="7"/>
                      <a:pt x="94" y="7"/>
                      <a:pt x="94" y="7"/>
                    </a:cubicBezTo>
                    <a:cubicBezTo>
                      <a:pt x="94" y="7"/>
                      <a:pt x="94" y="7"/>
                      <a:pt x="94" y="7"/>
                    </a:cubicBezTo>
                    <a:cubicBezTo>
                      <a:pt x="94" y="7"/>
                      <a:pt x="94" y="7"/>
                      <a:pt x="93" y="7"/>
                    </a:cubicBezTo>
                    <a:cubicBezTo>
                      <a:pt x="93" y="7"/>
                      <a:pt x="93" y="7"/>
                      <a:pt x="93" y="7"/>
                    </a:cubicBezTo>
                    <a:cubicBezTo>
                      <a:pt x="93" y="7"/>
                      <a:pt x="93" y="7"/>
                      <a:pt x="93" y="7"/>
                    </a:cubicBezTo>
                    <a:cubicBezTo>
                      <a:pt x="93" y="7"/>
                      <a:pt x="93" y="7"/>
                      <a:pt x="93" y="7"/>
                    </a:cubicBezTo>
                    <a:cubicBezTo>
                      <a:pt x="93" y="7"/>
                      <a:pt x="93" y="7"/>
                      <a:pt x="93" y="7"/>
                    </a:cubicBezTo>
                    <a:cubicBezTo>
                      <a:pt x="94" y="7"/>
                      <a:pt x="94" y="7"/>
                      <a:pt x="94" y="7"/>
                    </a:cubicBezTo>
                    <a:cubicBezTo>
                      <a:pt x="93" y="6"/>
                      <a:pt x="93" y="6"/>
                      <a:pt x="93" y="7"/>
                    </a:cubicBez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7"/>
                      <a:pt x="91" y="7"/>
                      <a:pt x="91" y="7"/>
                    </a:cubicBezTo>
                    <a:cubicBezTo>
                      <a:pt x="91" y="6"/>
                      <a:pt x="90" y="6"/>
                      <a:pt x="90" y="7"/>
                    </a:cubicBezTo>
                    <a:cubicBezTo>
                      <a:pt x="90" y="7"/>
                      <a:pt x="90" y="7"/>
                      <a:pt x="90" y="6"/>
                    </a:cubicBezTo>
                    <a:cubicBezTo>
                      <a:pt x="90" y="6"/>
                      <a:pt x="90" y="6"/>
                      <a:pt x="89" y="6"/>
                    </a:cubicBezTo>
                    <a:cubicBezTo>
                      <a:pt x="89" y="6"/>
                      <a:pt x="89" y="6"/>
                      <a:pt x="89" y="6"/>
                    </a:cubicBezTo>
                    <a:cubicBezTo>
                      <a:pt x="89" y="6"/>
                      <a:pt x="88" y="6"/>
                      <a:pt x="88" y="6"/>
                    </a:cubicBezTo>
                    <a:cubicBezTo>
                      <a:pt x="88" y="6"/>
                      <a:pt x="88" y="6"/>
                      <a:pt x="88" y="6"/>
                    </a:cubicBezTo>
                    <a:cubicBezTo>
                      <a:pt x="88" y="6"/>
                      <a:pt x="87" y="6"/>
                      <a:pt x="87" y="6"/>
                    </a:cubicBezTo>
                    <a:cubicBezTo>
                      <a:pt x="87" y="6"/>
                      <a:pt x="87" y="6"/>
                      <a:pt x="87" y="6"/>
                    </a:cubicBezTo>
                    <a:cubicBezTo>
                      <a:pt x="87" y="6"/>
                      <a:pt x="87" y="6"/>
                      <a:pt x="87" y="6"/>
                    </a:cubicBezTo>
                    <a:cubicBezTo>
                      <a:pt x="87" y="6"/>
                      <a:pt x="87" y="6"/>
                      <a:pt x="87" y="6"/>
                    </a:cubicBezTo>
                    <a:cubicBezTo>
                      <a:pt x="87" y="6"/>
                      <a:pt x="87" y="6"/>
                      <a:pt x="86" y="6"/>
                    </a:cubicBezTo>
                    <a:cubicBezTo>
                      <a:pt x="86" y="6"/>
                      <a:pt x="86" y="6"/>
                      <a:pt x="86" y="6"/>
                    </a:cubicBezTo>
                    <a:cubicBezTo>
                      <a:pt x="86" y="6"/>
                      <a:pt x="86" y="6"/>
                      <a:pt x="86" y="6"/>
                    </a:cubicBezTo>
                    <a:cubicBezTo>
                      <a:pt x="86" y="6"/>
                      <a:pt x="86" y="6"/>
                      <a:pt x="86" y="6"/>
                    </a:cubicBezTo>
                    <a:cubicBezTo>
                      <a:pt x="86" y="6"/>
                      <a:pt x="86" y="6"/>
                      <a:pt x="85" y="6"/>
                    </a:cubicBezTo>
                    <a:cubicBezTo>
                      <a:pt x="85" y="6"/>
                      <a:pt x="85" y="6"/>
                      <a:pt x="85" y="6"/>
                    </a:cubicBezTo>
                    <a:cubicBezTo>
                      <a:pt x="85" y="6"/>
                      <a:pt x="85" y="6"/>
                      <a:pt x="85" y="6"/>
                    </a:cubicBezTo>
                    <a:cubicBezTo>
                      <a:pt x="85" y="6"/>
                      <a:pt x="84" y="5"/>
                      <a:pt x="83" y="6"/>
                    </a:cubicBezTo>
                    <a:cubicBezTo>
                      <a:pt x="83" y="6"/>
                      <a:pt x="83" y="6"/>
                      <a:pt x="83" y="6"/>
                    </a:cubicBezTo>
                    <a:cubicBezTo>
                      <a:pt x="83" y="6"/>
                      <a:pt x="83" y="6"/>
                      <a:pt x="83" y="6"/>
                    </a:cubicBezTo>
                    <a:cubicBezTo>
                      <a:pt x="83" y="6"/>
                      <a:pt x="83" y="6"/>
                      <a:pt x="83" y="6"/>
                    </a:cubicBezTo>
                    <a:cubicBezTo>
                      <a:pt x="82" y="6"/>
                      <a:pt x="81" y="5"/>
                      <a:pt x="81" y="5"/>
                    </a:cubicBezTo>
                    <a:close/>
                    <a:moveTo>
                      <a:pt x="86" y="6"/>
                    </a:moveTo>
                    <a:cubicBezTo>
                      <a:pt x="86" y="6"/>
                      <a:pt x="86" y="6"/>
                      <a:pt x="86" y="6"/>
                    </a:cubicBezTo>
                    <a:cubicBezTo>
                      <a:pt x="86" y="6"/>
                      <a:pt x="86" y="6"/>
                      <a:pt x="86" y="6"/>
                    </a:cubicBezTo>
                    <a:cubicBezTo>
                      <a:pt x="86" y="6"/>
                      <a:pt x="86" y="6"/>
                      <a:pt x="86" y="6"/>
                    </a:cubicBezTo>
                    <a:cubicBezTo>
                      <a:pt x="86" y="6"/>
                      <a:pt x="86" y="6"/>
                      <a:pt x="86" y="6"/>
                    </a:cubicBezTo>
                    <a:cubicBezTo>
                      <a:pt x="85" y="6"/>
                      <a:pt x="85" y="6"/>
                      <a:pt x="85" y="6"/>
                    </a:cubicBezTo>
                    <a:cubicBezTo>
                      <a:pt x="85" y="6"/>
                      <a:pt x="85" y="6"/>
                      <a:pt x="85" y="6"/>
                    </a:cubicBezTo>
                    <a:cubicBezTo>
                      <a:pt x="85" y="6"/>
                      <a:pt x="85" y="6"/>
                      <a:pt x="85" y="6"/>
                    </a:cubicBezTo>
                    <a:lnTo>
                      <a:pt x="86" y="6"/>
                    </a:lnTo>
                    <a:close/>
                    <a:moveTo>
                      <a:pt x="86" y="6"/>
                    </a:moveTo>
                    <a:cubicBezTo>
                      <a:pt x="86" y="6"/>
                      <a:pt x="86" y="6"/>
                      <a:pt x="86" y="6"/>
                    </a:cubicBezTo>
                    <a:cubicBezTo>
                      <a:pt x="86" y="6"/>
                      <a:pt x="86" y="6"/>
                      <a:pt x="86" y="6"/>
                    </a:cubicBezTo>
                    <a:cubicBezTo>
                      <a:pt x="86" y="6"/>
                      <a:pt x="87" y="6"/>
                      <a:pt x="87" y="6"/>
                    </a:cubicBezTo>
                    <a:cubicBezTo>
                      <a:pt x="87" y="6"/>
                      <a:pt x="87" y="6"/>
                      <a:pt x="87" y="6"/>
                    </a:cubicBezTo>
                    <a:cubicBezTo>
                      <a:pt x="87" y="6"/>
                      <a:pt x="87" y="6"/>
                      <a:pt x="87" y="7"/>
                    </a:cubicBezTo>
                    <a:cubicBezTo>
                      <a:pt x="86" y="7"/>
                      <a:pt x="86" y="6"/>
                      <a:pt x="86" y="6"/>
                    </a:cubicBezTo>
                    <a:cubicBezTo>
                      <a:pt x="86" y="6"/>
                      <a:pt x="86" y="6"/>
                      <a:pt x="86" y="6"/>
                    </a:cubicBezTo>
                    <a:close/>
                    <a:moveTo>
                      <a:pt x="81" y="6"/>
                    </a:moveTo>
                    <a:cubicBezTo>
                      <a:pt x="81" y="6"/>
                      <a:pt x="81" y="6"/>
                      <a:pt x="81" y="6"/>
                    </a:cubicBezTo>
                    <a:cubicBezTo>
                      <a:pt x="81" y="6"/>
                      <a:pt x="81" y="6"/>
                      <a:pt x="81" y="6"/>
                    </a:cubicBezTo>
                    <a:cubicBezTo>
                      <a:pt x="81" y="6"/>
                      <a:pt x="81" y="6"/>
                      <a:pt x="81" y="6"/>
                    </a:cubicBezTo>
                    <a:cubicBezTo>
                      <a:pt x="81" y="6"/>
                      <a:pt x="80" y="6"/>
                      <a:pt x="80" y="6"/>
                    </a:cubicBezTo>
                    <a:cubicBezTo>
                      <a:pt x="80" y="6"/>
                      <a:pt x="80" y="6"/>
                      <a:pt x="81" y="6"/>
                    </a:cubicBezTo>
                    <a:cubicBezTo>
                      <a:pt x="81" y="6"/>
                      <a:pt x="81" y="6"/>
                      <a:pt x="81" y="6"/>
                    </a:cubicBezTo>
                    <a:close/>
                    <a:moveTo>
                      <a:pt x="76" y="6"/>
                    </a:moveTo>
                    <a:cubicBezTo>
                      <a:pt x="76" y="6"/>
                      <a:pt x="75" y="6"/>
                      <a:pt x="74" y="6"/>
                    </a:cubicBezTo>
                    <a:cubicBezTo>
                      <a:pt x="75" y="5"/>
                      <a:pt x="76" y="6"/>
                      <a:pt x="76" y="6"/>
                    </a:cubicBezTo>
                    <a:cubicBezTo>
                      <a:pt x="77" y="6"/>
                      <a:pt x="77" y="6"/>
                      <a:pt x="77" y="6"/>
                    </a:cubicBezTo>
                    <a:cubicBezTo>
                      <a:pt x="77" y="6"/>
                      <a:pt x="77" y="6"/>
                      <a:pt x="77" y="6"/>
                    </a:cubicBezTo>
                    <a:cubicBezTo>
                      <a:pt x="77" y="5"/>
                      <a:pt x="77" y="6"/>
                      <a:pt x="77" y="6"/>
                    </a:cubicBezTo>
                    <a:cubicBezTo>
                      <a:pt x="77" y="6"/>
                      <a:pt x="77" y="6"/>
                      <a:pt x="77" y="6"/>
                    </a:cubicBezTo>
                    <a:cubicBezTo>
                      <a:pt x="77" y="6"/>
                      <a:pt x="77" y="6"/>
                      <a:pt x="77" y="6"/>
                    </a:cubicBezTo>
                    <a:lnTo>
                      <a:pt x="76" y="6"/>
                    </a:lnTo>
                    <a:close/>
                    <a:moveTo>
                      <a:pt x="78" y="6"/>
                    </a:moveTo>
                    <a:cubicBezTo>
                      <a:pt x="78" y="6"/>
                      <a:pt x="79" y="6"/>
                      <a:pt x="79" y="6"/>
                    </a:cubicBezTo>
                    <a:cubicBezTo>
                      <a:pt x="79" y="6"/>
                      <a:pt x="79" y="6"/>
                      <a:pt x="79" y="6"/>
                    </a:cubicBezTo>
                    <a:cubicBezTo>
                      <a:pt x="79" y="6"/>
                      <a:pt x="79" y="6"/>
                      <a:pt x="79" y="6"/>
                    </a:cubicBezTo>
                    <a:cubicBezTo>
                      <a:pt x="79" y="6"/>
                      <a:pt x="79" y="6"/>
                      <a:pt x="79" y="6"/>
                    </a:cubicBezTo>
                    <a:cubicBezTo>
                      <a:pt x="79" y="6"/>
                      <a:pt x="79" y="6"/>
                      <a:pt x="79" y="6"/>
                    </a:cubicBezTo>
                    <a:cubicBezTo>
                      <a:pt x="79" y="6"/>
                      <a:pt x="79" y="6"/>
                      <a:pt x="79" y="6"/>
                    </a:cubicBezTo>
                    <a:cubicBezTo>
                      <a:pt x="79" y="6"/>
                      <a:pt x="79" y="6"/>
                      <a:pt x="79" y="6"/>
                    </a:cubicBezTo>
                    <a:cubicBezTo>
                      <a:pt x="79" y="6"/>
                      <a:pt x="79" y="6"/>
                      <a:pt x="78" y="6"/>
                    </a:cubicBezTo>
                    <a:close/>
                    <a:moveTo>
                      <a:pt x="80" y="6"/>
                    </a:moveTo>
                    <a:cubicBezTo>
                      <a:pt x="80" y="6"/>
                      <a:pt x="80" y="6"/>
                      <a:pt x="80" y="6"/>
                    </a:cubicBezTo>
                    <a:cubicBezTo>
                      <a:pt x="80" y="6"/>
                      <a:pt x="80" y="6"/>
                      <a:pt x="80" y="6"/>
                    </a:cubicBezTo>
                    <a:cubicBezTo>
                      <a:pt x="80" y="6"/>
                      <a:pt x="80" y="6"/>
                      <a:pt x="80" y="6"/>
                    </a:cubicBezTo>
                    <a:cubicBezTo>
                      <a:pt x="80" y="6"/>
                      <a:pt x="81" y="6"/>
                      <a:pt x="81" y="6"/>
                    </a:cubicBezTo>
                    <a:cubicBezTo>
                      <a:pt x="81" y="6"/>
                      <a:pt x="81" y="6"/>
                      <a:pt x="81" y="6"/>
                    </a:cubicBezTo>
                    <a:cubicBezTo>
                      <a:pt x="81" y="7"/>
                      <a:pt x="80" y="6"/>
                      <a:pt x="80" y="6"/>
                    </a:cubicBezTo>
                    <a:close/>
                    <a:moveTo>
                      <a:pt x="83" y="7"/>
                    </a:moveTo>
                    <a:cubicBezTo>
                      <a:pt x="83" y="6"/>
                      <a:pt x="82" y="6"/>
                      <a:pt x="82" y="7"/>
                    </a:cubicBezTo>
                    <a:cubicBezTo>
                      <a:pt x="82" y="6"/>
                      <a:pt x="82" y="6"/>
                      <a:pt x="83" y="6"/>
                    </a:cubicBezTo>
                    <a:cubicBezTo>
                      <a:pt x="83" y="6"/>
                      <a:pt x="83" y="6"/>
                      <a:pt x="83" y="6"/>
                    </a:cubicBezTo>
                    <a:cubicBezTo>
                      <a:pt x="83" y="6"/>
                      <a:pt x="83" y="6"/>
                      <a:pt x="83" y="6"/>
                    </a:cubicBezTo>
                    <a:cubicBezTo>
                      <a:pt x="83" y="6"/>
                      <a:pt x="83" y="6"/>
                      <a:pt x="83" y="6"/>
                    </a:cubicBezTo>
                    <a:cubicBezTo>
                      <a:pt x="83" y="6"/>
                      <a:pt x="83" y="6"/>
                      <a:pt x="83" y="6"/>
                    </a:cubicBezTo>
                    <a:cubicBezTo>
                      <a:pt x="83" y="6"/>
                      <a:pt x="83" y="7"/>
                      <a:pt x="83" y="7"/>
                    </a:cubicBezTo>
                    <a:close/>
                    <a:moveTo>
                      <a:pt x="83" y="6"/>
                    </a:moveTo>
                    <a:cubicBezTo>
                      <a:pt x="83" y="6"/>
                      <a:pt x="83" y="6"/>
                      <a:pt x="83" y="6"/>
                    </a:cubicBezTo>
                    <a:cubicBezTo>
                      <a:pt x="83" y="6"/>
                      <a:pt x="84" y="6"/>
                      <a:pt x="84" y="6"/>
                    </a:cubicBezTo>
                    <a:cubicBezTo>
                      <a:pt x="84" y="6"/>
                      <a:pt x="84" y="6"/>
                      <a:pt x="84" y="6"/>
                    </a:cubicBezTo>
                    <a:cubicBezTo>
                      <a:pt x="84" y="7"/>
                      <a:pt x="85" y="6"/>
                      <a:pt x="85" y="7"/>
                    </a:cubicBezTo>
                    <a:cubicBezTo>
                      <a:pt x="85" y="7"/>
                      <a:pt x="84" y="7"/>
                      <a:pt x="83" y="6"/>
                    </a:cubicBezTo>
                    <a:close/>
                    <a:moveTo>
                      <a:pt x="87" y="7"/>
                    </a:moveTo>
                    <a:cubicBezTo>
                      <a:pt x="87" y="7"/>
                      <a:pt x="87" y="7"/>
                      <a:pt x="87" y="7"/>
                    </a:cubicBezTo>
                    <a:cubicBezTo>
                      <a:pt x="87" y="7"/>
                      <a:pt x="87" y="7"/>
                      <a:pt x="87" y="7"/>
                    </a:cubicBezTo>
                    <a:cubicBezTo>
                      <a:pt x="87" y="7"/>
                      <a:pt x="87" y="7"/>
                      <a:pt x="87" y="6"/>
                    </a:cubicBezTo>
                    <a:cubicBezTo>
                      <a:pt x="87" y="6"/>
                      <a:pt x="88" y="6"/>
                      <a:pt x="88" y="6"/>
                    </a:cubicBezTo>
                    <a:cubicBezTo>
                      <a:pt x="88" y="6"/>
                      <a:pt x="88" y="6"/>
                      <a:pt x="88" y="6"/>
                    </a:cubicBezTo>
                    <a:cubicBezTo>
                      <a:pt x="88" y="7"/>
                      <a:pt x="88" y="7"/>
                      <a:pt x="88" y="7"/>
                    </a:cubicBezTo>
                    <a:cubicBezTo>
                      <a:pt x="88" y="7"/>
                      <a:pt x="88" y="7"/>
                      <a:pt x="88" y="7"/>
                    </a:cubicBezTo>
                    <a:cubicBezTo>
                      <a:pt x="88" y="7"/>
                      <a:pt x="88" y="7"/>
                      <a:pt x="88" y="7"/>
                    </a:cubicBezTo>
                    <a:cubicBezTo>
                      <a:pt x="88" y="7"/>
                      <a:pt x="88" y="7"/>
                      <a:pt x="88" y="7"/>
                    </a:cubicBezTo>
                    <a:cubicBezTo>
                      <a:pt x="88" y="7"/>
                      <a:pt x="88" y="7"/>
                      <a:pt x="88" y="7"/>
                    </a:cubicBezTo>
                    <a:cubicBezTo>
                      <a:pt x="87" y="7"/>
                      <a:pt x="87" y="7"/>
                      <a:pt x="87" y="7"/>
                    </a:cubicBezTo>
                    <a:cubicBezTo>
                      <a:pt x="87" y="7"/>
                      <a:pt x="87" y="7"/>
                      <a:pt x="87" y="7"/>
                    </a:cubicBezTo>
                    <a:close/>
                    <a:moveTo>
                      <a:pt x="88" y="7"/>
                    </a:moveTo>
                    <a:cubicBezTo>
                      <a:pt x="88" y="7"/>
                      <a:pt x="88" y="7"/>
                      <a:pt x="88" y="7"/>
                    </a:cubicBezTo>
                    <a:cubicBezTo>
                      <a:pt x="88" y="7"/>
                      <a:pt x="88" y="7"/>
                      <a:pt x="88" y="6"/>
                    </a:cubicBezTo>
                    <a:cubicBezTo>
                      <a:pt x="88" y="6"/>
                      <a:pt x="88" y="6"/>
                      <a:pt x="88" y="7"/>
                    </a:cubicBezTo>
                    <a:cubicBezTo>
                      <a:pt x="88" y="7"/>
                      <a:pt x="88" y="7"/>
                      <a:pt x="88" y="7"/>
                    </a:cubicBezTo>
                    <a:cubicBezTo>
                      <a:pt x="88" y="7"/>
                      <a:pt x="89" y="7"/>
                      <a:pt x="89" y="7"/>
                    </a:cubicBezTo>
                    <a:cubicBezTo>
                      <a:pt x="88" y="7"/>
                      <a:pt x="88" y="7"/>
                      <a:pt x="88" y="7"/>
                    </a:cubicBezTo>
                    <a:cubicBezTo>
                      <a:pt x="88" y="7"/>
                      <a:pt x="88" y="7"/>
                      <a:pt x="88" y="7"/>
                    </a:cubicBezTo>
                    <a:close/>
                    <a:moveTo>
                      <a:pt x="89" y="7"/>
                    </a:moveTo>
                    <a:cubicBezTo>
                      <a:pt x="89" y="7"/>
                      <a:pt x="89" y="7"/>
                      <a:pt x="89" y="7"/>
                    </a:cubicBezTo>
                    <a:cubicBezTo>
                      <a:pt x="89" y="7"/>
                      <a:pt x="89" y="7"/>
                      <a:pt x="89" y="7"/>
                    </a:cubicBezTo>
                    <a:cubicBezTo>
                      <a:pt x="89" y="7"/>
                      <a:pt x="89" y="7"/>
                      <a:pt x="89" y="7"/>
                    </a:cubicBezTo>
                    <a:cubicBezTo>
                      <a:pt x="89" y="7"/>
                      <a:pt x="89" y="7"/>
                      <a:pt x="89" y="7"/>
                    </a:cubicBezTo>
                    <a:cubicBezTo>
                      <a:pt x="89" y="7"/>
                      <a:pt x="89" y="6"/>
                      <a:pt x="89" y="6"/>
                    </a:cubicBezTo>
                    <a:cubicBezTo>
                      <a:pt x="89" y="6"/>
                      <a:pt x="89" y="6"/>
                      <a:pt x="90" y="7"/>
                    </a:cubicBezTo>
                    <a:cubicBezTo>
                      <a:pt x="90" y="7"/>
                      <a:pt x="90" y="7"/>
                      <a:pt x="90" y="7"/>
                    </a:cubicBezTo>
                    <a:cubicBezTo>
                      <a:pt x="90" y="7"/>
                      <a:pt x="90" y="7"/>
                      <a:pt x="90" y="7"/>
                    </a:cubicBezTo>
                    <a:cubicBezTo>
                      <a:pt x="90" y="7"/>
                      <a:pt x="90" y="7"/>
                      <a:pt x="90" y="7"/>
                    </a:cubicBezTo>
                    <a:cubicBezTo>
                      <a:pt x="90" y="7"/>
                      <a:pt x="90" y="7"/>
                      <a:pt x="89" y="7"/>
                    </a:cubicBezTo>
                    <a:close/>
                    <a:moveTo>
                      <a:pt x="92" y="7"/>
                    </a:move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7"/>
                      <a:pt x="91" y="7"/>
                      <a:pt x="92" y="7"/>
                    </a:cubicBezTo>
                    <a:close/>
                    <a:moveTo>
                      <a:pt x="92" y="7"/>
                    </a:moveTo>
                    <a:cubicBezTo>
                      <a:pt x="92" y="7"/>
                      <a:pt x="92" y="7"/>
                      <a:pt x="92" y="7"/>
                    </a:cubicBezTo>
                    <a:cubicBezTo>
                      <a:pt x="92" y="7"/>
                      <a:pt x="92" y="7"/>
                      <a:pt x="92" y="7"/>
                    </a:cubicBezTo>
                    <a:cubicBezTo>
                      <a:pt x="92" y="7"/>
                      <a:pt x="92" y="7"/>
                      <a:pt x="92" y="7"/>
                    </a:cubicBezTo>
                    <a:cubicBezTo>
                      <a:pt x="92" y="7"/>
                      <a:pt x="92" y="7"/>
                      <a:pt x="92" y="7"/>
                    </a:cubicBezTo>
                    <a:cubicBezTo>
                      <a:pt x="92" y="7"/>
                      <a:pt x="92"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2" y="7"/>
                      <a:pt x="92" y="7"/>
                    </a:cubicBezTo>
                    <a:close/>
                    <a:moveTo>
                      <a:pt x="95" y="7"/>
                    </a:moveTo>
                    <a:cubicBezTo>
                      <a:pt x="95" y="7"/>
                      <a:pt x="95" y="7"/>
                      <a:pt x="95" y="7"/>
                    </a:cubicBezTo>
                    <a:cubicBezTo>
                      <a:pt x="95" y="7"/>
                      <a:pt x="95" y="7"/>
                      <a:pt x="95" y="7"/>
                    </a:cubicBezTo>
                    <a:cubicBezTo>
                      <a:pt x="95" y="7"/>
                      <a:pt x="95" y="7"/>
                      <a:pt x="95" y="7"/>
                    </a:cubicBezTo>
                    <a:cubicBezTo>
                      <a:pt x="95" y="7"/>
                      <a:pt x="96" y="7"/>
                      <a:pt x="96" y="7"/>
                    </a:cubicBezTo>
                    <a:cubicBezTo>
                      <a:pt x="97" y="8"/>
                      <a:pt x="95" y="8"/>
                      <a:pt x="95" y="7"/>
                    </a:cubicBezTo>
                    <a:close/>
                    <a:moveTo>
                      <a:pt x="97" y="8"/>
                    </a:moveTo>
                    <a:cubicBezTo>
                      <a:pt x="97" y="7"/>
                      <a:pt x="97" y="8"/>
                      <a:pt x="97" y="8"/>
                    </a:cubicBezTo>
                    <a:cubicBezTo>
                      <a:pt x="97" y="8"/>
                      <a:pt x="97" y="8"/>
                      <a:pt x="97" y="8"/>
                    </a:cubicBezTo>
                    <a:close/>
                    <a:moveTo>
                      <a:pt x="90" y="8"/>
                    </a:moveTo>
                    <a:cubicBezTo>
                      <a:pt x="90" y="8"/>
                      <a:pt x="91" y="8"/>
                      <a:pt x="91" y="8"/>
                    </a:cubicBezTo>
                    <a:cubicBezTo>
                      <a:pt x="91" y="8"/>
                      <a:pt x="91" y="8"/>
                      <a:pt x="91" y="8"/>
                    </a:cubicBezTo>
                    <a:cubicBezTo>
                      <a:pt x="91" y="8"/>
                      <a:pt x="91" y="8"/>
                      <a:pt x="91" y="8"/>
                    </a:cubicBezTo>
                    <a:cubicBezTo>
                      <a:pt x="91" y="8"/>
                      <a:pt x="91" y="8"/>
                      <a:pt x="90" y="8"/>
                    </a:cubicBezTo>
                    <a:close/>
                    <a:moveTo>
                      <a:pt x="56" y="8"/>
                    </a:moveTo>
                    <a:cubicBezTo>
                      <a:pt x="56" y="8"/>
                      <a:pt x="56" y="8"/>
                      <a:pt x="56" y="8"/>
                    </a:cubicBezTo>
                    <a:cubicBezTo>
                      <a:pt x="56" y="8"/>
                      <a:pt x="56" y="8"/>
                      <a:pt x="56" y="8"/>
                    </a:cubicBezTo>
                    <a:cubicBezTo>
                      <a:pt x="56" y="8"/>
                      <a:pt x="56" y="8"/>
                      <a:pt x="56" y="8"/>
                    </a:cubicBezTo>
                    <a:cubicBezTo>
                      <a:pt x="56" y="8"/>
                      <a:pt x="56" y="8"/>
                      <a:pt x="56" y="8"/>
                    </a:cubicBezTo>
                    <a:cubicBezTo>
                      <a:pt x="56" y="8"/>
                      <a:pt x="55" y="8"/>
                      <a:pt x="56" y="8"/>
                    </a:cubicBezTo>
                    <a:cubicBezTo>
                      <a:pt x="55" y="8"/>
                      <a:pt x="55" y="8"/>
                      <a:pt x="55" y="8"/>
                    </a:cubicBezTo>
                    <a:cubicBezTo>
                      <a:pt x="55" y="8"/>
                      <a:pt x="55" y="8"/>
                      <a:pt x="55" y="8"/>
                    </a:cubicBezTo>
                    <a:cubicBezTo>
                      <a:pt x="55" y="8"/>
                      <a:pt x="55" y="8"/>
                      <a:pt x="54" y="8"/>
                    </a:cubicBezTo>
                    <a:cubicBezTo>
                      <a:pt x="54" y="8"/>
                      <a:pt x="54" y="8"/>
                      <a:pt x="54" y="8"/>
                    </a:cubicBezTo>
                    <a:cubicBezTo>
                      <a:pt x="54" y="8"/>
                      <a:pt x="54" y="8"/>
                      <a:pt x="54" y="8"/>
                    </a:cubicBezTo>
                    <a:cubicBezTo>
                      <a:pt x="54" y="8"/>
                      <a:pt x="54" y="8"/>
                      <a:pt x="54" y="8"/>
                    </a:cubicBezTo>
                    <a:cubicBezTo>
                      <a:pt x="54" y="8"/>
                      <a:pt x="55" y="8"/>
                      <a:pt x="55" y="8"/>
                    </a:cubicBezTo>
                    <a:cubicBezTo>
                      <a:pt x="55" y="8"/>
                      <a:pt x="54" y="8"/>
                      <a:pt x="54" y="8"/>
                    </a:cubicBezTo>
                    <a:cubicBezTo>
                      <a:pt x="55" y="8"/>
                      <a:pt x="55" y="8"/>
                      <a:pt x="55" y="8"/>
                    </a:cubicBezTo>
                    <a:cubicBezTo>
                      <a:pt x="56" y="8"/>
                      <a:pt x="56" y="8"/>
                      <a:pt x="56" y="8"/>
                    </a:cubicBezTo>
                    <a:close/>
                    <a:moveTo>
                      <a:pt x="51" y="7"/>
                    </a:moveTo>
                    <a:cubicBezTo>
                      <a:pt x="51" y="7"/>
                      <a:pt x="51" y="7"/>
                      <a:pt x="51" y="8"/>
                    </a:cubicBezTo>
                    <a:cubicBezTo>
                      <a:pt x="51" y="8"/>
                      <a:pt x="50" y="8"/>
                      <a:pt x="50" y="8"/>
                    </a:cubicBezTo>
                    <a:cubicBezTo>
                      <a:pt x="50" y="7"/>
                      <a:pt x="51" y="7"/>
                      <a:pt x="51" y="7"/>
                    </a:cubicBezTo>
                    <a:close/>
                    <a:moveTo>
                      <a:pt x="42" y="7"/>
                    </a:moveTo>
                    <a:cubicBezTo>
                      <a:pt x="42" y="7"/>
                      <a:pt x="42" y="7"/>
                      <a:pt x="42" y="7"/>
                    </a:cubicBezTo>
                    <a:cubicBezTo>
                      <a:pt x="42" y="7"/>
                      <a:pt x="42" y="7"/>
                      <a:pt x="42" y="7"/>
                    </a:cubicBezTo>
                    <a:cubicBezTo>
                      <a:pt x="42" y="7"/>
                      <a:pt x="42" y="7"/>
                      <a:pt x="42" y="7"/>
                    </a:cubicBezTo>
                    <a:cubicBezTo>
                      <a:pt x="42" y="7"/>
                      <a:pt x="42" y="7"/>
                      <a:pt x="42" y="7"/>
                    </a:cubicBezTo>
                    <a:cubicBezTo>
                      <a:pt x="42" y="6"/>
                      <a:pt x="42" y="7"/>
                      <a:pt x="42" y="6"/>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lose/>
                    <a:moveTo>
                      <a:pt x="40" y="8"/>
                    </a:moveTo>
                    <a:cubicBezTo>
                      <a:pt x="40" y="8"/>
                      <a:pt x="40" y="8"/>
                      <a:pt x="40" y="8"/>
                    </a:cubicBezTo>
                    <a:cubicBezTo>
                      <a:pt x="40" y="8"/>
                      <a:pt x="40" y="8"/>
                      <a:pt x="40" y="8"/>
                    </a:cubicBezTo>
                    <a:cubicBezTo>
                      <a:pt x="40" y="8"/>
                      <a:pt x="40" y="8"/>
                      <a:pt x="40" y="8"/>
                    </a:cubicBezTo>
                    <a:cubicBezTo>
                      <a:pt x="40" y="8"/>
                      <a:pt x="40" y="8"/>
                      <a:pt x="40" y="8"/>
                    </a:cubicBezTo>
                    <a:cubicBezTo>
                      <a:pt x="40" y="8"/>
                      <a:pt x="41" y="8"/>
                      <a:pt x="41" y="8"/>
                    </a:cubicBezTo>
                    <a:cubicBezTo>
                      <a:pt x="41" y="8"/>
                      <a:pt x="41" y="8"/>
                      <a:pt x="41" y="8"/>
                    </a:cubicBezTo>
                    <a:cubicBezTo>
                      <a:pt x="41" y="8"/>
                      <a:pt x="41" y="8"/>
                      <a:pt x="42" y="8"/>
                    </a:cubicBezTo>
                    <a:cubicBezTo>
                      <a:pt x="42" y="8"/>
                      <a:pt x="42" y="8"/>
                      <a:pt x="42" y="8"/>
                    </a:cubicBezTo>
                    <a:cubicBezTo>
                      <a:pt x="43" y="8"/>
                      <a:pt x="43" y="8"/>
                      <a:pt x="44" y="8"/>
                    </a:cubicBezTo>
                    <a:cubicBezTo>
                      <a:pt x="43" y="8"/>
                      <a:pt x="43" y="8"/>
                      <a:pt x="43" y="8"/>
                    </a:cubicBezTo>
                    <a:cubicBezTo>
                      <a:pt x="43" y="8"/>
                      <a:pt x="43" y="8"/>
                      <a:pt x="43" y="8"/>
                    </a:cubicBezTo>
                    <a:cubicBezTo>
                      <a:pt x="43" y="8"/>
                      <a:pt x="41" y="8"/>
                      <a:pt x="40" y="8"/>
                    </a:cubicBezTo>
                    <a:close/>
                    <a:moveTo>
                      <a:pt x="44" y="8"/>
                    </a:move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5" y="8"/>
                    </a:cubicBezTo>
                    <a:cubicBezTo>
                      <a:pt x="45" y="8"/>
                      <a:pt x="45" y="8"/>
                      <a:pt x="46" y="8"/>
                    </a:cubicBezTo>
                    <a:cubicBezTo>
                      <a:pt x="46" y="8"/>
                      <a:pt x="46" y="8"/>
                      <a:pt x="46" y="9"/>
                    </a:cubicBezTo>
                    <a:cubicBezTo>
                      <a:pt x="45" y="9"/>
                      <a:pt x="45" y="8"/>
                      <a:pt x="44" y="8"/>
                    </a:cubicBezTo>
                    <a:close/>
                    <a:moveTo>
                      <a:pt x="54" y="9"/>
                    </a:moveTo>
                    <a:cubicBezTo>
                      <a:pt x="54" y="9"/>
                      <a:pt x="54" y="8"/>
                      <a:pt x="54" y="8"/>
                    </a:cubicBezTo>
                    <a:cubicBezTo>
                      <a:pt x="53" y="8"/>
                      <a:pt x="53" y="8"/>
                      <a:pt x="52" y="9"/>
                    </a:cubicBezTo>
                    <a:cubicBezTo>
                      <a:pt x="52" y="8"/>
                      <a:pt x="52" y="8"/>
                      <a:pt x="52" y="8"/>
                    </a:cubicBezTo>
                    <a:cubicBezTo>
                      <a:pt x="52" y="8"/>
                      <a:pt x="52" y="8"/>
                      <a:pt x="52" y="8"/>
                    </a:cubicBezTo>
                    <a:cubicBezTo>
                      <a:pt x="52" y="8"/>
                      <a:pt x="52" y="8"/>
                      <a:pt x="52" y="8"/>
                    </a:cubicBezTo>
                    <a:cubicBezTo>
                      <a:pt x="52" y="8"/>
                      <a:pt x="51" y="8"/>
                      <a:pt x="50" y="8"/>
                    </a:cubicBezTo>
                    <a:cubicBezTo>
                      <a:pt x="50" y="8"/>
                      <a:pt x="50" y="8"/>
                      <a:pt x="50" y="8"/>
                    </a:cubicBezTo>
                    <a:cubicBezTo>
                      <a:pt x="50" y="8"/>
                      <a:pt x="50" y="8"/>
                      <a:pt x="50" y="8"/>
                    </a:cubicBezTo>
                    <a:cubicBezTo>
                      <a:pt x="50" y="8"/>
                      <a:pt x="49" y="8"/>
                      <a:pt x="49" y="8"/>
                    </a:cubicBezTo>
                    <a:cubicBezTo>
                      <a:pt x="48" y="8"/>
                      <a:pt x="47" y="8"/>
                      <a:pt x="46" y="8"/>
                    </a:cubicBezTo>
                    <a:cubicBezTo>
                      <a:pt x="46" y="8"/>
                      <a:pt x="46" y="8"/>
                      <a:pt x="46" y="8"/>
                    </a:cubicBezTo>
                    <a:cubicBezTo>
                      <a:pt x="46" y="8"/>
                      <a:pt x="45" y="8"/>
                      <a:pt x="45" y="8"/>
                    </a:cubicBezTo>
                    <a:cubicBezTo>
                      <a:pt x="44" y="8"/>
                      <a:pt x="44" y="8"/>
                      <a:pt x="44" y="8"/>
                    </a:cubicBezTo>
                    <a:cubicBezTo>
                      <a:pt x="44" y="8"/>
                      <a:pt x="44" y="8"/>
                      <a:pt x="44" y="8"/>
                    </a:cubicBezTo>
                    <a:cubicBezTo>
                      <a:pt x="43" y="7"/>
                      <a:pt x="43"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3" y="7"/>
                    </a:cubicBezTo>
                    <a:cubicBezTo>
                      <a:pt x="43" y="7"/>
                      <a:pt x="43" y="7"/>
                      <a:pt x="43" y="7"/>
                    </a:cubicBezTo>
                    <a:cubicBezTo>
                      <a:pt x="43" y="7"/>
                      <a:pt x="43" y="7"/>
                      <a:pt x="43" y="7"/>
                    </a:cubicBezTo>
                    <a:cubicBezTo>
                      <a:pt x="43" y="7"/>
                      <a:pt x="43" y="7"/>
                      <a:pt x="43" y="7"/>
                    </a:cubicBezTo>
                    <a:cubicBezTo>
                      <a:pt x="43" y="7"/>
                      <a:pt x="43" y="7"/>
                      <a:pt x="44" y="7"/>
                    </a:cubicBezTo>
                    <a:cubicBezTo>
                      <a:pt x="44" y="7"/>
                      <a:pt x="44" y="7"/>
                      <a:pt x="45" y="7"/>
                    </a:cubicBezTo>
                    <a:cubicBezTo>
                      <a:pt x="45" y="7"/>
                      <a:pt x="45" y="7"/>
                      <a:pt x="45" y="7"/>
                    </a:cubicBezTo>
                    <a:cubicBezTo>
                      <a:pt x="45" y="7"/>
                      <a:pt x="45" y="7"/>
                      <a:pt x="45" y="7"/>
                    </a:cubicBezTo>
                    <a:cubicBezTo>
                      <a:pt x="44" y="7"/>
                      <a:pt x="44" y="7"/>
                      <a:pt x="44" y="7"/>
                    </a:cubicBezTo>
                    <a:cubicBezTo>
                      <a:pt x="44" y="7"/>
                      <a:pt x="43" y="7"/>
                      <a:pt x="43" y="7"/>
                    </a:cubicBezTo>
                    <a:cubicBezTo>
                      <a:pt x="43" y="7"/>
                      <a:pt x="43" y="7"/>
                      <a:pt x="43" y="7"/>
                    </a:cubicBezTo>
                    <a:cubicBezTo>
                      <a:pt x="43" y="6"/>
                      <a:pt x="43" y="7"/>
                      <a:pt x="44" y="7"/>
                    </a:cubicBezTo>
                    <a:cubicBezTo>
                      <a:pt x="44" y="7"/>
                      <a:pt x="45" y="7"/>
                      <a:pt x="45" y="7"/>
                    </a:cubicBezTo>
                    <a:cubicBezTo>
                      <a:pt x="45" y="7"/>
                      <a:pt x="45" y="7"/>
                      <a:pt x="45" y="7"/>
                    </a:cubicBezTo>
                    <a:cubicBezTo>
                      <a:pt x="46" y="7"/>
                      <a:pt x="47" y="7"/>
                      <a:pt x="48" y="7"/>
                    </a:cubicBezTo>
                    <a:cubicBezTo>
                      <a:pt x="48" y="7"/>
                      <a:pt x="48" y="7"/>
                      <a:pt x="48" y="7"/>
                    </a:cubicBezTo>
                    <a:cubicBezTo>
                      <a:pt x="48" y="7"/>
                      <a:pt x="48" y="7"/>
                      <a:pt x="48" y="7"/>
                    </a:cubicBezTo>
                    <a:cubicBezTo>
                      <a:pt x="48" y="7"/>
                      <a:pt x="47" y="7"/>
                      <a:pt x="47" y="7"/>
                    </a:cubicBezTo>
                    <a:cubicBezTo>
                      <a:pt x="47" y="7"/>
                      <a:pt x="47" y="7"/>
                      <a:pt x="47" y="7"/>
                    </a:cubicBezTo>
                    <a:cubicBezTo>
                      <a:pt x="47" y="8"/>
                      <a:pt x="47" y="8"/>
                      <a:pt x="47" y="8"/>
                    </a:cubicBezTo>
                    <a:cubicBezTo>
                      <a:pt x="48" y="8"/>
                      <a:pt x="48" y="8"/>
                      <a:pt x="49" y="7"/>
                    </a:cubicBezTo>
                    <a:cubicBezTo>
                      <a:pt x="48" y="7"/>
                      <a:pt x="48" y="7"/>
                      <a:pt x="48" y="7"/>
                    </a:cubicBezTo>
                    <a:cubicBezTo>
                      <a:pt x="49" y="7"/>
                      <a:pt x="49" y="7"/>
                      <a:pt x="49" y="7"/>
                    </a:cubicBezTo>
                    <a:cubicBezTo>
                      <a:pt x="49" y="7"/>
                      <a:pt x="49" y="7"/>
                      <a:pt x="49" y="7"/>
                    </a:cubicBezTo>
                    <a:cubicBezTo>
                      <a:pt x="49" y="7"/>
                      <a:pt x="49" y="7"/>
                      <a:pt x="49" y="7"/>
                    </a:cubicBezTo>
                    <a:cubicBezTo>
                      <a:pt x="49" y="7"/>
                      <a:pt x="49" y="7"/>
                      <a:pt x="50" y="7"/>
                    </a:cubicBezTo>
                    <a:cubicBezTo>
                      <a:pt x="50" y="7"/>
                      <a:pt x="50" y="7"/>
                      <a:pt x="50" y="7"/>
                    </a:cubicBezTo>
                    <a:cubicBezTo>
                      <a:pt x="50" y="7"/>
                      <a:pt x="50" y="7"/>
                      <a:pt x="50" y="7"/>
                    </a:cubicBezTo>
                    <a:cubicBezTo>
                      <a:pt x="50" y="7"/>
                      <a:pt x="50" y="7"/>
                      <a:pt x="49" y="7"/>
                    </a:cubicBezTo>
                    <a:cubicBezTo>
                      <a:pt x="49" y="7"/>
                      <a:pt x="49" y="7"/>
                      <a:pt x="49" y="7"/>
                    </a:cubicBezTo>
                    <a:cubicBezTo>
                      <a:pt x="49" y="8"/>
                      <a:pt x="49" y="8"/>
                      <a:pt x="49" y="8"/>
                    </a:cubicBezTo>
                    <a:cubicBezTo>
                      <a:pt x="49" y="8"/>
                      <a:pt x="49" y="8"/>
                      <a:pt x="49" y="8"/>
                    </a:cubicBezTo>
                    <a:cubicBezTo>
                      <a:pt x="49" y="8"/>
                      <a:pt x="49" y="8"/>
                      <a:pt x="49" y="8"/>
                    </a:cubicBezTo>
                    <a:cubicBezTo>
                      <a:pt x="49" y="8"/>
                      <a:pt x="49" y="8"/>
                      <a:pt x="49" y="8"/>
                    </a:cubicBezTo>
                    <a:cubicBezTo>
                      <a:pt x="49"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1" y="8"/>
                      <a:pt x="51" y="8"/>
                    </a:cubicBezTo>
                    <a:cubicBezTo>
                      <a:pt x="51" y="8"/>
                      <a:pt x="51" y="8"/>
                      <a:pt x="51" y="8"/>
                    </a:cubicBezTo>
                    <a:cubicBezTo>
                      <a:pt x="51" y="8"/>
                      <a:pt x="51" y="8"/>
                      <a:pt x="51" y="8"/>
                    </a:cubicBezTo>
                    <a:cubicBezTo>
                      <a:pt x="52" y="8"/>
                      <a:pt x="51" y="8"/>
                      <a:pt x="51" y="7"/>
                    </a:cubicBezTo>
                    <a:cubicBezTo>
                      <a:pt x="52" y="8"/>
                      <a:pt x="53" y="7"/>
                      <a:pt x="53" y="8"/>
                    </a:cubicBezTo>
                    <a:cubicBezTo>
                      <a:pt x="53" y="8"/>
                      <a:pt x="53"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9"/>
                      <a:pt x="54" y="9"/>
                    </a:cubicBezTo>
                    <a:cubicBezTo>
                      <a:pt x="54" y="9"/>
                      <a:pt x="54" y="9"/>
                      <a:pt x="54" y="9"/>
                    </a:cubicBezTo>
                    <a:cubicBezTo>
                      <a:pt x="54" y="9"/>
                      <a:pt x="54" y="9"/>
                      <a:pt x="54" y="9"/>
                    </a:cubicBezTo>
                    <a:cubicBezTo>
                      <a:pt x="54" y="9"/>
                      <a:pt x="54" y="9"/>
                      <a:pt x="54" y="9"/>
                    </a:cubicBezTo>
                    <a:cubicBezTo>
                      <a:pt x="54" y="9"/>
                      <a:pt x="54" y="9"/>
                      <a:pt x="54" y="9"/>
                    </a:cubicBezTo>
                    <a:close/>
                    <a:moveTo>
                      <a:pt x="55" y="9"/>
                    </a:moveTo>
                    <a:cubicBezTo>
                      <a:pt x="55" y="8"/>
                      <a:pt x="56" y="9"/>
                      <a:pt x="56" y="9"/>
                    </a:cubicBezTo>
                    <a:cubicBezTo>
                      <a:pt x="56" y="8"/>
                      <a:pt x="56" y="8"/>
                      <a:pt x="56" y="8"/>
                    </a:cubicBezTo>
                    <a:cubicBezTo>
                      <a:pt x="56" y="8"/>
                      <a:pt x="56" y="8"/>
                      <a:pt x="56" y="8"/>
                    </a:cubicBezTo>
                    <a:cubicBezTo>
                      <a:pt x="56" y="8"/>
                      <a:pt x="56" y="8"/>
                      <a:pt x="56" y="9"/>
                    </a:cubicBezTo>
                    <a:cubicBezTo>
                      <a:pt x="57" y="9"/>
                      <a:pt x="56" y="8"/>
                      <a:pt x="57" y="8"/>
                    </a:cubicBezTo>
                    <a:cubicBezTo>
                      <a:pt x="57" y="8"/>
                      <a:pt x="57" y="8"/>
                      <a:pt x="57" y="8"/>
                    </a:cubicBezTo>
                    <a:cubicBezTo>
                      <a:pt x="57" y="8"/>
                      <a:pt x="57" y="8"/>
                      <a:pt x="58" y="8"/>
                    </a:cubicBezTo>
                    <a:cubicBezTo>
                      <a:pt x="58" y="8"/>
                      <a:pt x="58" y="8"/>
                      <a:pt x="58" y="8"/>
                    </a:cubicBezTo>
                    <a:cubicBezTo>
                      <a:pt x="58" y="8"/>
                      <a:pt x="58" y="8"/>
                      <a:pt x="58" y="8"/>
                    </a:cubicBezTo>
                    <a:cubicBezTo>
                      <a:pt x="58" y="8"/>
                      <a:pt x="57" y="8"/>
                      <a:pt x="57" y="8"/>
                    </a:cubicBezTo>
                    <a:cubicBezTo>
                      <a:pt x="57" y="8"/>
                      <a:pt x="57" y="8"/>
                      <a:pt x="57" y="8"/>
                    </a:cubicBezTo>
                    <a:cubicBezTo>
                      <a:pt x="57" y="8"/>
                      <a:pt x="57" y="8"/>
                      <a:pt x="57" y="8"/>
                    </a:cubicBezTo>
                    <a:cubicBezTo>
                      <a:pt x="57" y="8"/>
                      <a:pt x="57" y="9"/>
                      <a:pt x="57" y="8"/>
                    </a:cubicBezTo>
                    <a:cubicBezTo>
                      <a:pt x="57" y="9"/>
                      <a:pt x="57" y="9"/>
                      <a:pt x="57" y="8"/>
                    </a:cubicBezTo>
                    <a:cubicBezTo>
                      <a:pt x="58" y="8"/>
                      <a:pt x="58" y="8"/>
                      <a:pt x="58" y="8"/>
                    </a:cubicBezTo>
                    <a:cubicBezTo>
                      <a:pt x="58" y="8"/>
                      <a:pt x="58" y="8"/>
                      <a:pt x="58" y="8"/>
                    </a:cubicBezTo>
                    <a:cubicBezTo>
                      <a:pt x="58" y="8"/>
                      <a:pt x="59" y="8"/>
                      <a:pt x="59" y="8"/>
                    </a:cubicBezTo>
                    <a:cubicBezTo>
                      <a:pt x="59" y="8"/>
                      <a:pt x="59" y="8"/>
                      <a:pt x="59" y="8"/>
                    </a:cubicBezTo>
                    <a:cubicBezTo>
                      <a:pt x="59" y="8"/>
                      <a:pt x="59" y="8"/>
                      <a:pt x="59" y="8"/>
                    </a:cubicBezTo>
                    <a:cubicBezTo>
                      <a:pt x="59" y="8"/>
                      <a:pt x="59" y="8"/>
                      <a:pt x="59" y="8"/>
                    </a:cubicBezTo>
                    <a:cubicBezTo>
                      <a:pt x="59" y="8"/>
                      <a:pt x="59" y="8"/>
                      <a:pt x="58" y="8"/>
                    </a:cubicBezTo>
                    <a:cubicBezTo>
                      <a:pt x="58" y="8"/>
                      <a:pt x="58" y="8"/>
                      <a:pt x="58" y="9"/>
                    </a:cubicBezTo>
                    <a:cubicBezTo>
                      <a:pt x="58" y="9"/>
                      <a:pt x="58" y="9"/>
                      <a:pt x="58" y="9"/>
                    </a:cubicBezTo>
                    <a:cubicBezTo>
                      <a:pt x="58" y="9"/>
                      <a:pt x="58" y="9"/>
                      <a:pt x="58" y="9"/>
                    </a:cubicBezTo>
                    <a:cubicBezTo>
                      <a:pt x="59" y="9"/>
                      <a:pt x="59" y="9"/>
                      <a:pt x="59" y="9"/>
                    </a:cubicBezTo>
                    <a:cubicBezTo>
                      <a:pt x="59" y="9"/>
                      <a:pt x="59" y="9"/>
                      <a:pt x="59" y="9"/>
                    </a:cubicBezTo>
                    <a:cubicBezTo>
                      <a:pt x="59" y="9"/>
                      <a:pt x="59" y="9"/>
                      <a:pt x="59" y="9"/>
                    </a:cubicBezTo>
                    <a:cubicBezTo>
                      <a:pt x="58" y="9"/>
                      <a:pt x="58" y="9"/>
                      <a:pt x="58" y="9"/>
                    </a:cubicBezTo>
                    <a:cubicBezTo>
                      <a:pt x="58" y="9"/>
                      <a:pt x="58" y="9"/>
                      <a:pt x="58" y="9"/>
                    </a:cubicBezTo>
                    <a:cubicBezTo>
                      <a:pt x="58" y="9"/>
                      <a:pt x="58" y="9"/>
                      <a:pt x="58" y="9"/>
                    </a:cubicBezTo>
                    <a:cubicBezTo>
                      <a:pt x="58" y="9"/>
                      <a:pt x="58" y="9"/>
                      <a:pt x="58" y="9"/>
                    </a:cubicBezTo>
                    <a:cubicBezTo>
                      <a:pt x="58" y="9"/>
                      <a:pt x="58" y="9"/>
                      <a:pt x="58" y="9"/>
                    </a:cubicBezTo>
                    <a:cubicBezTo>
                      <a:pt x="58" y="9"/>
                      <a:pt x="58" y="9"/>
                      <a:pt x="58" y="9"/>
                    </a:cubicBezTo>
                    <a:cubicBezTo>
                      <a:pt x="58" y="9"/>
                      <a:pt x="58" y="9"/>
                      <a:pt x="58" y="9"/>
                    </a:cubicBezTo>
                    <a:cubicBezTo>
                      <a:pt x="59" y="9"/>
                      <a:pt x="58" y="9"/>
                      <a:pt x="58" y="9"/>
                    </a:cubicBezTo>
                    <a:cubicBezTo>
                      <a:pt x="58" y="9"/>
                      <a:pt x="58" y="9"/>
                      <a:pt x="58" y="9"/>
                    </a:cubicBezTo>
                    <a:cubicBezTo>
                      <a:pt x="58" y="9"/>
                      <a:pt x="58" y="9"/>
                      <a:pt x="58" y="9"/>
                    </a:cubicBezTo>
                    <a:cubicBezTo>
                      <a:pt x="58" y="9"/>
                      <a:pt x="58" y="9"/>
                      <a:pt x="58" y="9"/>
                    </a:cubicBezTo>
                    <a:cubicBezTo>
                      <a:pt x="58" y="9"/>
                      <a:pt x="57" y="9"/>
                      <a:pt x="57" y="9"/>
                    </a:cubicBezTo>
                    <a:cubicBezTo>
                      <a:pt x="57" y="9"/>
                      <a:pt x="57" y="9"/>
                      <a:pt x="57" y="9"/>
                    </a:cubicBezTo>
                    <a:cubicBezTo>
                      <a:pt x="57" y="9"/>
                      <a:pt x="57" y="9"/>
                      <a:pt x="57" y="9"/>
                    </a:cubicBezTo>
                    <a:cubicBezTo>
                      <a:pt x="57" y="9"/>
                      <a:pt x="57" y="9"/>
                      <a:pt x="57" y="9"/>
                    </a:cubicBezTo>
                    <a:cubicBezTo>
                      <a:pt x="57" y="9"/>
                      <a:pt x="56" y="9"/>
                      <a:pt x="56" y="9"/>
                    </a:cubicBezTo>
                    <a:cubicBezTo>
                      <a:pt x="56" y="9"/>
                      <a:pt x="55" y="9"/>
                      <a:pt x="55" y="9"/>
                    </a:cubicBezTo>
                    <a:close/>
                    <a:moveTo>
                      <a:pt x="53" y="10"/>
                    </a:moveTo>
                    <a:cubicBezTo>
                      <a:pt x="53" y="10"/>
                      <a:pt x="53" y="10"/>
                      <a:pt x="53" y="10"/>
                    </a:cubicBezTo>
                    <a:cubicBezTo>
                      <a:pt x="53" y="10"/>
                      <a:pt x="53" y="10"/>
                      <a:pt x="53" y="10"/>
                    </a:cubicBezTo>
                    <a:cubicBezTo>
                      <a:pt x="53" y="9"/>
                      <a:pt x="52" y="10"/>
                      <a:pt x="52" y="9"/>
                    </a:cubicBezTo>
                    <a:cubicBezTo>
                      <a:pt x="53" y="9"/>
                      <a:pt x="53" y="9"/>
                      <a:pt x="53" y="9"/>
                    </a:cubicBezTo>
                    <a:cubicBezTo>
                      <a:pt x="53" y="9"/>
                      <a:pt x="53"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10"/>
                    </a:cubicBezTo>
                    <a:cubicBezTo>
                      <a:pt x="54" y="10"/>
                      <a:pt x="54" y="10"/>
                      <a:pt x="54" y="10"/>
                    </a:cubicBezTo>
                    <a:cubicBezTo>
                      <a:pt x="54" y="10"/>
                      <a:pt x="54" y="10"/>
                      <a:pt x="54" y="10"/>
                    </a:cubicBezTo>
                    <a:cubicBezTo>
                      <a:pt x="54" y="10"/>
                      <a:pt x="54" y="10"/>
                      <a:pt x="53" y="10"/>
                    </a:cubicBezTo>
                    <a:close/>
                    <a:moveTo>
                      <a:pt x="50" y="10"/>
                    </a:moveTo>
                    <a:cubicBezTo>
                      <a:pt x="50" y="10"/>
                      <a:pt x="50" y="10"/>
                      <a:pt x="49" y="10"/>
                    </a:cubicBezTo>
                    <a:cubicBezTo>
                      <a:pt x="50" y="10"/>
                      <a:pt x="50" y="10"/>
                      <a:pt x="51" y="10"/>
                    </a:cubicBezTo>
                    <a:cubicBezTo>
                      <a:pt x="51" y="10"/>
                      <a:pt x="50" y="10"/>
                      <a:pt x="50" y="10"/>
                    </a:cubicBezTo>
                    <a:cubicBezTo>
                      <a:pt x="50" y="10"/>
                      <a:pt x="50" y="10"/>
                      <a:pt x="50" y="10"/>
                    </a:cubicBezTo>
                    <a:close/>
                    <a:moveTo>
                      <a:pt x="57" y="10"/>
                    </a:moveTo>
                    <a:cubicBezTo>
                      <a:pt x="56" y="10"/>
                      <a:pt x="56"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9"/>
                      <a:pt x="55" y="9"/>
                      <a:pt x="55" y="9"/>
                    </a:cubicBezTo>
                    <a:cubicBezTo>
                      <a:pt x="55" y="9"/>
                      <a:pt x="55" y="9"/>
                      <a:pt x="55" y="9"/>
                    </a:cubicBezTo>
                    <a:cubicBezTo>
                      <a:pt x="55" y="9"/>
                      <a:pt x="55" y="9"/>
                      <a:pt x="55" y="10"/>
                    </a:cubicBezTo>
                    <a:cubicBezTo>
                      <a:pt x="55" y="10"/>
                      <a:pt x="55" y="10"/>
                      <a:pt x="55" y="10"/>
                    </a:cubicBezTo>
                    <a:cubicBezTo>
                      <a:pt x="55" y="10"/>
                      <a:pt x="55" y="10"/>
                      <a:pt x="55" y="10"/>
                    </a:cubicBezTo>
                    <a:cubicBezTo>
                      <a:pt x="55" y="10"/>
                      <a:pt x="54" y="10"/>
                      <a:pt x="54" y="10"/>
                    </a:cubicBezTo>
                    <a:cubicBezTo>
                      <a:pt x="54" y="9"/>
                      <a:pt x="54" y="9"/>
                      <a:pt x="54" y="9"/>
                    </a:cubicBezTo>
                    <a:cubicBezTo>
                      <a:pt x="54" y="9"/>
                      <a:pt x="55" y="9"/>
                      <a:pt x="55" y="9"/>
                    </a:cubicBezTo>
                    <a:cubicBezTo>
                      <a:pt x="55" y="9"/>
                      <a:pt x="55" y="9"/>
                      <a:pt x="55" y="9"/>
                    </a:cubicBezTo>
                    <a:cubicBezTo>
                      <a:pt x="55" y="9"/>
                      <a:pt x="55" y="9"/>
                      <a:pt x="55" y="9"/>
                    </a:cubicBezTo>
                    <a:cubicBezTo>
                      <a:pt x="55" y="9"/>
                      <a:pt x="55" y="9"/>
                      <a:pt x="55" y="9"/>
                    </a:cubicBezTo>
                    <a:cubicBezTo>
                      <a:pt x="55" y="9"/>
                      <a:pt x="56" y="9"/>
                      <a:pt x="56" y="9"/>
                    </a:cubicBezTo>
                    <a:cubicBezTo>
                      <a:pt x="56" y="9"/>
                      <a:pt x="57" y="9"/>
                      <a:pt x="57" y="9"/>
                    </a:cubicBezTo>
                    <a:cubicBezTo>
                      <a:pt x="57" y="9"/>
                      <a:pt x="57" y="9"/>
                      <a:pt x="57" y="9"/>
                    </a:cubicBezTo>
                    <a:cubicBezTo>
                      <a:pt x="57" y="9"/>
                      <a:pt x="57" y="9"/>
                      <a:pt x="57" y="9"/>
                    </a:cubicBezTo>
                    <a:cubicBezTo>
                      <a:pt x="57" y="10"/>
                      <a:pt x="57" y="10"/>
                      <a:pt x="57" y="10"/>
                    </a:cubicBezTo>
                    <a:cubicBezTo>
                      <a:pt x="57" y="10"/>
                      <a:pt x="57" y="10"/>
                      <a:pt x="57" y="10"/>
                    </a:cubicBezTo>
                    <a:close/>
                    <a:moveTo>
                      <a:pt x="53" y="10"/>
                    </a:moveTo>
                    <a:cubicBezTo>
                      <a:pt x="53" y="10"/>
                      <a:pt x="53" y="10"/>
                      <a:pt x="53" y="10"/>
                    </a:cubicBezTo>
                    <a:cubicBezTo>
                      <a:pt x="54" y="10"/>
                      <a:pt x="54" y="10"/>
                      <a:pt x="54" y="10"/>
                    </a:cubicBezTo>
                    <a:cubicBezTo>
                      <a:pt x="54" y="10"/>
                      <a:pt x="54" y="10"/>
                      <a:pt x="54" y="10"/>
                    </a:cubicBezTo>
                    <a:cubicBezTo>
                      <a:pt x="54" y="10"/>
                      <a:pt x="55" y="10"/>
                      <a:pt x="55" y="10"/>
                    </a:cubicBezTo>
                    <a:cubicBezTo>
                      <a:pt x="55" y="10"/>
                      <a:pt x="55" y="10"/>
                      <a:pt x="55" y="10"/>
                    </a:cubicBezTo>
                    <a:cubicBezTo>
                      <a:pt x="55" y="10"/>
                      <a:pt x="55" y="10"/>
                      <a:pt x="55" y="10"/>
                    </a:cubicBezTo>
                    <a:cubicBezTo>
                      <a:pt x="55" y="11"/>
                      <a:pt x="53" y="10"/>
                      <a:pt x="53" y="10"/>
                    </a:cubicBezTo>
                    <a:close/>
                    <a:moveTo>
                      <a:pt x="57" y="11"/>
                    </a:moveTo>
                    <a:cubicBezTo>
                      <a:pt x="57" y="10"/>
                      <a:pt x="57" y="10"/>
                      <a:pt x="57" y="10"/>
                    </a:cubicBezTo>
                    <a:cubicBezTo>
                      <a:pt x="57" y="10"/>
                      <a:pt x="57" y="10"/>
                      <a:pt x="56" y="11"/>
                    </a:cubicBezTo>
                    <a:cubicBezTo>
                      <a:pt x="56" y="11"/>
                      <a:pt x="56" y="10"/>
                      <a:pt x="56" y="10"/>
                    </a:cubicBezTo>
                    <a:cubicBezTo>
                      <a:pt x="56" y="10"/>
                      <a:pt x="56"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1"/>
                    </a:cubicBezTo>
                    <a:cubicBezTo>
                      <a:pt x="57" y="11"/>
                      <a:pt x="57" y="11"/>
                      <a:pt x="57" y="11"/>
                    </a:cubicBezTo>
                    <a:cubicBezTo>
                      <a:pt x="57" y="11"/>
                      <a:pt x="57" y="10"/>
                      <a:pt x="57" y="10"/>
                    </a:cubicBezTo>
                    <a:lnTo>
                      <a:pt x="57" y="11"/>
                    </a:lnTo>
                    <a:close/>
                    <a:moveTo>
                      <a:pt x="77" y="11"/>
                    </a:moveTo>
                    <a:cubicBezTo>
                      <a:pt x="77" y="11"/>
                      <a:pt x="78" y="11"/>
                      <a:pt x="78" y="11"/>
                    </a:cubicBezTo>
                    <a:cubicBezTo>
                      <a:pt x="78" y="11"/>
                      <a:pt x="78" y="10"/>
                      <a:pt x="78" y="11"/>
                    </a:cubicBezTo>
                    <a:cubicBezTo>
                      <a:pt x="78" y="11"/>
                      <a:pt x="78" y="11"/>
                      <a:pt x="78" y="11"/>
                    </a:cubicBezTo>
                    <a:cubicBezTo>
                      <a:pt x="77" y="11"/>
                      <a:pt x="77" y="11"/>
                      <a:pt x="77" y="11"/>
                    </a:cubicBezTo>
                    <a:close/>
                    <a:moveTo>
                      <a:pt x="80" y="11"/>
                    </a:moveTo>
                    <a:cubicBezTo>
                      <a:pt x="79" y="12"/>
                      <a:pt x="78" y="11"/>
                      <a:pt x="80" y="11"/>
                    </a:cubicBezTo>
                    <a:close/>
                    <a:moveTo>
                      <a:pt x="62" y="12"/>
                    </a:moveTo>
                    <a:cubicBezTo>
                      <a:pt x="62" y="12"/>
                      <a:pt x="62" y="12"/>
                      <a:pt x="62" y="12"/>
                    </a:cubicBezTo>
                    <a:cubicBezTo>
                      <a:pt x="62" y="11"/>
                      <a:pt x="62" y="12"/>
                      <a:pt x="63" y="12"/>
                    </a:cubicBezTo>
                    <a:cubicBezTo>
                      <a:pt x="63" y="12"/>
                      <a:pt x="63" y="12"/>
                      <a:pt x="63" y="12"/>
                    </a:cubicBezTo>
                    <a:cubicBezTo>
                      <a:pt x="63" y="12"/>
                      <a:pt x="63" y="12"/>
                      <a:pt x="63" y="12"/>
                    </a:cubicBezTo>
                    <a:cubicBezTo>
                      <a:pt x="63" y="12"/>
                      <a:pt x="62" y="12"/>
                      <a:pt x="62" y="12"/>
                    </a:cubicBezTo>
                    <a:cubicBezTo>
                      <a:pt x="62" y="12"/>
                      <a:pt x="62" y="12"/>
                      <a:pt x="62" y="12"/>
                    </a:cubicBezTo>
                    <a:close/>
                    <a:moveTo>
                      <a:pt x="63" y="12"/>
                    </a:moveTo>
                    <a:cubicBezTo>
                      <a:pt x="63" y="12"/>
                      <a:pt x="63" y="12"/>
                      <a:pt x="63" y="12"/>
                    </a:cubicBezTo>
                    <a:cubicBezTo>
                      <a:pt x="64" y="12"/>
                      <a:pt x="64" y="12"/>
                      <a:pt x="64" y="12"/>
                    </a:cubicBezTo>
                    <a:cubicBezTo>
                      <a:pt x="64" y="12"/>
                      <a:pt x="63" y="12"/>
                      <a:pt x="63" y="12"/>
                    </a:cubicBezTo>
                    <a:close/>
                    <a:moveTo>
                      <a:pt x="71" y="13"/>
                    </a:moveTo>
                    <a:cubicBezTo>
                      <a:pt x="71" y="13"/>
                      <a:pt x="70" y="13"/>
                      <a:pt x="70" y="13"/>
                    </a:cubicBezTo>
                    <a:cubicBezTo>
                      <a:pt x="70" y="13"/>
                      <a:pt x="71" y="13"/>
                      <a:pt x="71" y="13"/>
                    </a:cubicBezTo>
                    <a:close/>
                    <a:moveTo>
                      <a:pt x="74" y="14"/>
                    </a:moveTo>
                    <a:cubicBezTo>
                      <a:pt x="74" y="14"/>
                      <a:pt x="74" y="14"/>
                      <a:pt x="74" y="14"/>
                    </a:cubicBezTo>
                    <a:cubicBezTo>
                      <a:pt x="74" y="14"/>
                      <a:pt x="74" y="14"/>
                      <a:pt x="74" y="14"/>
                    </a:cubicBezTo>
                    <a:cubicBezTo>
                      <a:pt x="74" y="14"/>
                      <a:pt x="74" y="14"/>
                      <a:pt x="75" y="14"/>
                    </a:cubicBezTo>
                    <a:cubicBezTo>
                      <a:pt x="75" y="14"/>
                      <a:pt x="75" y="14"/>
                      <a:pt x="75" y="14"/>
                    </a:cubicBezTo>
                    <a:cubicBezTo>
                      <a:pt x="75" y="14"/>
                      <a:pt x="74" y="14"/>
                      <a:pt x="74" y="14"/>
                    </a:cubicBezTo>
                    <a:close/>
                    <a:moveTo>
                      <a:pt x="76" y="14"/>
                    </a:moveTo>
                    <a:cubicBezTo>
                      <a:pt x="76" y="14"/>
                      <a:pt x="76" y="14"/>
                      <a:pt x="76" y="14"/>
                    </a:cubicBezTo>
                    <a:cubicBezTo>
                      <a:pt x="76" y="14"/>
                      <a:pt x="75" y="14"/>
                      <a:pt x="75" y="14"/>
                    </a:cubicBezTo>
                    <a:cubicBezTo>
                      <a:pt x="75" y="14"/>
                      <a:pt x="75" y="14"/>
                      <a:pt x="75" y="14"/>
                    </a:cubicBezTo>
                    <a:cubicBezTo>
                      <a:pt x="75" y="14"/>
                      <a:pt x="75" y="14"/>
                      <a:pt x="75" y="14"/>
                    </a:cubicBezTo>
                    <a:cubicBezTo>
                      <a:pt x="75" y="14"/>
                      <a:pt x="76" y="14"/>
                      <a:pt x="76" y="14"/>
                    </a:cubicBezTo>
                    <a:close/>
                    <a:moveTo>
                      <a:pt x="42" y="14"/>
                    </a:move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lose/>
                    <a:moveTo>
                      <a:pt x="54" y="15"/>
                    </a:moveTo>
                    <a:cubicBezTo>
                      <a:pt x="54" y="15"/>
                      <a:pt x="53" y="15"/>
                      <a:pt x="53" y="15"/>
                    </a:cubicBezTo>
                    <a:cubicBezTo>
                      <a:pt x="53" y="15"/>
                      <a:pt x="53" y="15"/>
                      <a:pt x="53" y="15"/>
                    </a:cubicBezTo>
                    <a:cubicBezTo>
                      <a:pt x="53" y="15"/>
                      <a:pt x="54" y="15"/>
                      <a:pt x="54" y="15"/>
                    </a:cubicBezTo>
                    <a:cubicBezTo>
                      <a:pt x="54" y="15"/>
                      <a:pt x="54" y="15"/>
                      <a:pt x="54" y="15"/>
                    </a:cubicBezTo>
                    <a:close/>
                    <a:moveTo>
                      <a:pt x="55" y="15"/>
                    </a:move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lose/>
                    <a:moveTo>
                      <a:pt x="66" y="15"/>
                    </a:moveTo>
                    <a:cubicBezTo>
                      <a:pt x="66" y="15"/>
                      <a:pt x="66" y="15"/>
                      <a:pt x="66" y="15"/>
                    </a:cubicBezTo>
                    <a:cubicBezTo>
                      <a:pt x="66" y="15"/>
                      <a:pt x="66" y="15"/>
                      <a:pt x="66" y="15"/>
                    </a:cubicBezTo>
                    <a:cubicBezTo>
                      <a:pt x="66" y="15"/>
                      <a:pt x="65" y="15"/>
                      <a:pt x="65" y="15"/>
                    </a:cubicBezTo>
                    <a:cubicBezTo>
                      <a:pt x="65" y="15"/>
                      <a:pt x="65" y="15"/>
                      <a:pt x="65" y="15"/>
                    </a:cubicBezTo>
                    <a:cubicBezTo>
                      <a:pt x="65" y="15"/>
                      <a:pt x="66" y="15"/>
                      <a:pt x="66" y="15"/>
                    </a:cubicBezTo>
                    <a:cubicBezTo>
                      <a:pt x="66" y="15"/>
                      <a:pt x="66" y="15"/>
                      <a:pt x="66" y="15"/>
                    </a:cubicBezTo>
                    <a:cubicBezTo>
                      <a:pt x="66" y="15"/>
                      <a:pt x="66" y="15"/>
                      <a:pt x="66" y="15"/>
                    </a:cubicBezTo>
                    <a:cubicBezTo>
                      <a:pt x="67" y="15"/>
                      <a:pt x="67" y="15"/>
                      <a:pt x="68" y="15"/>
                    </a:cubicBezTo>
                    <a:cubicBezTo>
                      <a:pt x="67" y="15"/>
                      <a:pt x="67" y="15"/>
                      <a:pt x="66" y="15"/>
                    </a:cubicBezTo>
                    <a:close/>
                    <a:moveTo>
                      <a:pt x="74" y="16"/>
                    </a:moveTo>
                    <a:cubicBezTo>
                      <a:pt x="74" y="16"/>
                      <a:pt x="74" y="16"/>
                      <a:pt x="74" y="16"/>
                    </a:cubicBezTo>
                    <a:cubicBezTo>
                      <a:pt x="73" y="16"/>
                      <a:pt x="73" y="16"/>
                      <a:pt x="73" y="16"/>
                    </a:cubicBezTo>
                    <a:cubicBezTo>
                      <a:pt x="73" y="16"/>
                      <a:pt x="73" y="16"/>
                      <a:pt x="74" y="16"/>
                    </a:cubicBezTo>
                    <a:close/>
                    <a:moveTo>
                      <a:pt x="75" y="16"/>
                    </a:moveTo>
                    <a:cubicBezTo>
                      <a:pt x="75" y="16"/>
                      <a:pt x="75" y="16"/>
                      <a:pt x="76" y="16"/>
                    </a:cubicBezTo>
                    <a:cubicBezTo>
                      <a:pt x="76" y="16"/>
                      <a:pt x="76" y="16"/>
                      <a:pt x="76" y="16"/>
                    </a:cubicBezTo>
                    <a:cubicBezTo>
                      <a:pt x="76" y="16"/>
                      <a:pt x="76" y="16"/>
                      <a:pt x="76" y="16"/>
                    </a:cubicBezTo>
                    <a:cubicBezTo>
                      <a:pt x="76" y="16"/>
                      <a:pt x="76" y="16"/>
                      <a:pt x="76" y="16"/>
                    </a:cubicBezTo>
                    <a:cubicBezTo>
                      <a:pt x="76" y="16"/>
                      <a:pt x="76" y="16"/>
                      <a:pt x="76" y="16"/>
                    </a:cubicBezTo>
                    <a:cubicBezTo>
                      <a:pt x="75" y="16"/>
                      <a:pt x="75" y="16"/>
                      <a:pt x="75" y="16"/>
                    </a:cubicBezTo>
                    <a:close/>
                    <a:moveTo>
                      <a:pt x="77" y="16"/>
                    </a:moveTo>
                    <a:cubicBezTo>
                      <a:pt x="76" y="16"/>
                      <a:pt x="76" y="16"/>
                      <a:pt x="76" y="16"/>
                    </a:cubicBezTo>
                    <a:cubicBezTo>
                      <a:pt x="76" y="16"/>
                      <a:pt x="76" y="16"/>
                      <a:pt x="76" y="16"/>
                    </a:cubicBezTo>
                    <a:cubicBezTo>
                      <a:pt x="76" y="16"/>
                      <a:pt x="76" y="16"/>
                      <a:pt x="76" y="16"/>
                    </a:cubicBezTo>
                    <a:cubicBezTo>
                      <a:pt x="76" y="16"/>
                      <a:pt x="76" y="16"/>
                      <a:pt x="76" y="16"/>
                    </a:cubicBezTo>
                    <a:cubicBezTo>
                      <a:pt x="76" y="16"/>
                      <a:pt x="76" y="16"/>
                      <a:pt x="77" y="16"/>
                    </a:cubicBezTo>
                    <a:cubicBezTo>
                      <a:pt x="77" y="16"/>
                      <a:pt x="77" y="16"/>
                      <a:pt x="77" y="16"/>
                    </a:cubicBezTo>
                    <a:close/>
                    <a:moveTo>
                      <a:pt x="77" y="16"/>
                    </a:moveTo>
                    <a:cubicBezTo>
                      <a:pt x="77" y="16"/>
                      <a:pt x="77" y="16"/>
                      <a:pt x="77" y="16"/>
                    </a:cubicBezTo>
                    <a:cubicBezTo>
                      <a:pt x="77" y="16"/>
                      <a:pt x="77" y="16"/>
                      <a:pt x="77" y="16"/>
                    </a:cubicBezTo>
                    <a:close/>
                    <a:moveTo>
                      <a:pt x="77" y="16"/>
                    </a:moveTo>
                    <a:cubicBezTo>
                      <a:pt x="77" y="16"/>
                      <a:pt x="77" y="16"/>
                      <a:pt x="77" y="16"/>
                    </a:cubicBezTo>
                    <a:cubicBezTo>
                      <a:pt x="77" y="16"/>
                      <a:pt x="77" y="16"/>
                      <a:pt x="77" y="16"/>
                    </a:cubicBezTo>
                    <a:cubicBezTo>
                      <a:pt x="77" y="16"/>
                      <a:pt x="77" y="16"/>
                      <a:pt x="77" y="16"/>
                    </a:cubicBezTo>
                    <a:cubicBezTo>
                      <a:pt x="77" y="16"/>
                      <a:pt x="77" y="16"/>
                      <a:pt x="77" y="16"/>
                    </a:cubicBezTo>
                    <a:cubicBezTo>
                      <a:pt x="77" y="16"/>
                      <a:pt x="77" y="16"/>
                      <a:pt x="77" y="16"/>
                    </a:cubicBezTo>
                    <a:close/>
                    <a:moveTo>
                      <a:pt x="88" y="17"/>
                    </a:moveTo>
                    <a:cubicBezTo>
                      <a:pt x="88" y="17"/>
                      <a:pt x="87" y="17"/>
                      <a:pt x="87" y="17"/>
                    </a:cubicBezTo>
                    <a:cubicBezTo>
                      <a:pt x="88" y="17"/>
                      <a:pt x="88" y="17"/>
                      <a:pt x="88" y="17"/>
                    </a:cubicBezTo>
                    <a:cubicBezTo>
                      <a:pt x="88" y="17"/>
                      <a:pt x="88" y="17"/>
                      <a:pt x="88" y="17"/>
                    </a:cubicBezTo>
                    <a:cubicBezTo>
                      <a:pt x="88" y="17"/>
                      <a:pt x="88" y="17"/>
                      <a:pt x="88" y="17"/>
                    </a:cubicBezTo>
                    <a:cubicBezTo>
                      <a:pt x="88" y="17"/>
                      <a:pt x="88" y="17"/>
                      <a:pt x="88" y="17"/>
                    </a:cubicBezTo>
                    <a:cubicBezTo>
                      <a:pt x="88" y="17"/>
                      <a:pt x="88" y="17"/>
                      <a:pt x="88" y="17"/>
                    </a:cubicBezTo>
                    <a:cubicBezTo>
                      <a:pt x="88" y="17"/>
                      <a:pt x="88" y="17"/>
                      <a:pt x="88" y="17"/>
                    </a:cubicBezTo>
                    <a:close/>
                    <a:moveTo>
                      <a:pt x="90" y="17"/>
                    </a:moveTo>
                    <a:cubicBezTo>
                      <a:pt x="90" y="17"/>
                      <a:pt x="91" y="17"/>
                      <a:pt x="91" y="17"/>
                    </a:cubicBezTo>
                    <a:cubicBezTo>
                      <a:pt x="91" y="17"/>
                      <a:pt x="91" y="17"/>
                      <a:pt x="91" y="17"/>
                    </a:cubicBezTo>
                    <a:cubicBezTo>
                      <a:pt x="91" y="17"/>
                      <a:pt x="91" y="17"/>
                      <a:pt x="91" y="17"/>
                    </a:cubicBezTo>
                    <a:cubicBezTo>
                      <a:pt x="91" y="17"/>
                      <a:pt x="91" y="17"/>
                      <a:pt x="90" y="17"/>
                    </a:cubicBezTo>
                    <a:cubicBezTo>
                      <a:pt x="90" y="17"/>
                      <a:pt x="90" y="17"/>
                      <a:pt x="90" y="17"/>
                    </a:cubicBezTo>
                    <a:close/>
                    <a:moveTo>
                      <a:pt x="94" y="17"/>
                    </a:moveTo>
                    <a:cubicBezTo>
                      <a:pt x="94" y="17"/>
                      <a:pt x="94" y="17"/>
                      <a:pt x="94" y="17"/>
                    </a:cubicBezTo>
                    <a:cubicBezTo>
                      <a:pt x="94" y="17"/>
                      <a:pt x="94" y="17"/>
                      <a:pt x="94" y="17"/>
                    </a:cubicBezTo>
                    <a:cubicBezTo>
                      <a:pt x="94" y="18"/>
                      <a:pt x="94" y="17"/>
                      <a:pt x="95" y="17"/>
                    </a:cubicBezTo>
                    <a:cubicBezTo>
                      <a:pt x="94" y="18"/>
                      <a:pt x="94" y="18"/>
                      <a:pt x="94" y="17"/>
                    </a:cubicBezTo>
                    <a:close/>
                    <a:moveTo>
                      <a:pt x="219" y="19"/>
                    </a:moveTo>
                    <a:cubicBezTo>
                      <a:pt x="219" y="18"/>
                      <a:pt x="220" y="19"/>
                      <a:pt x="220" y="19"/>
                    </a:cubicBezTo>
                    <a:cubicBezTo>
                      <a:pt x="220" y="19"/>
                      <a:pt x="220" y="19"/>
                      <a:pt x="219" y="19"/>
                    </a:cubicBezTo>
                    <a:close/>
                    <a:moveTo>
                      <a:pt x="221" y="19"/>
                    </a:moveTo>
                    <a:cubicBezTo>
                      <a:pt x="221" y="19"/>
                      <a:pt x="220" y="19"/>
                      <a:pt x="220" y="19"/>
                    </a:cubicBezTo>
                    <a:cubicBezTo>
                      <a:pt x="220" y="19"/>
                      <a:pt x="221" y="18"/>
                      <a:pt x="221" y="19"/>
                    </a:cubicBezTo>
                    <a:cubicBezTo>
                      <a:pt x="221" y="19"/>
                      <a:pt x="221" y="19"/>
                      <a:pt x="221" y="19"/>
                    </a:cubicBezTo>
                    <a:close/>
                    <a:moveTo>
                      <a:pt x="106" y="21"/>
                    </a:moveTo>
                    <a:cubicBezTo>
                      <a:pt x="106" y="21"/>
                      <a:pt x="105" y="21"/>
                      <a:pt x="105" y="21"/>
                    </a:cubicBezTo>
                    <a:cubicBezTo>
                      <a:pt x="105" y="20"/>
                      <a:pt x="106" y="21"/>
                      <a:pt x="106" y="21"/>
                    </a:cubicBezTo>
                    <a:close/>
                    <a:moveTo>
                      <a:pt x="104" y="20"/>
                    </a:moveTo>
                    <a:cubicBezTo>
                      <a:pt x="105" y="21"/>
                      <a:pt x="104" y="21"/>
                      <a:pt x="104" y="21"/>
                    </a:cubicBezTo>
                    <a:cubicBezTo>
                      <a:pt x="104" y="20"/>
                      <a:pt x="104" y="21"/>
                      <a:pt x="104" y="20"/>
                    </a:cubicBezTo>
                    <a:close/>
                    <a:moveTo>
                      <a:pt x="78" y="20"/>
                    </a:moveTo>
                    <a:cubicBezTo>
                      <a:pt x="77" y="20"/>
                      <a:pt x="76" y="20"/>
                      <a:pt x="75" y="20"/>
                    </a:cubicBezTo>
                    <a:cubicBezTo>
                      <a:pt x="75" y="20"/>
                      <a:pt x="75" y="20"/>
                      <a:pt x="75" y="20"/>
                    </a:cubicBezTo>
                    <a:cubicBezTo>
                      <a:pt x="75" y="19"/>
                      <a:pt x="74" y="20"/>
                      <a:pt x="74" y="19"/>
                    </a:cubicBezTo>
                    <a:cubicBezTo>
                      <a:pt x="74" y="19"/>
                      <a:pt x="74" y="19"/>
                      <a:pt x="75" y="19"/>
                    </a:cubicBezTo>
                    <a:cubicBezTo>
                      <a:pt x="74" y="19"/>
                      <a:pt x="74" y="19"/>
                      <a:pt x="74" y="19"/>
                    </a:cubicBezTo>
                    <a:cubicBezTo>
                      <a:pt x="74" y="19"/>
                      <a:pt x="74" y="19"/>
                      <a:pt x="74" y="19"/>
                    </a:cubicBezTo>
                    <a:cubicBezTo>
                      <a:pt x="74" y="19"/>
                      <a:pt x="75" y="19"/>
                      <a:pt x="75" y="19"/>
                    </a:cubicBezTo>
                    <a:cubicBezTo>
                      <a:pt x="75" y="19"/>
                      <a:pt x="75" y="19"/>
                      <a:pt x="75" y="19"/>
                    </a:cubicBezTo>
                    <a:cubicBezTo>
                      <a:pt x="75" y="19"/>
                      <a:pt x="76" y="19"/>
                      <a:pt x="76" y="19"/>
                    </a:cubicBezTo>
                    <a:cubicBezTo>
                      <a:pt x="76" y="19"/>
                      <a:pt x="76" y="19"/>
                      <a:pt x="76" y="19"/>
                    </a:cubicBezTo>
                    <a:cubicBezTo>
                      <a:pt x="76" y="19"/>
                      <a:pt x="76" y="19"/>
                      <a:pt x="76" y="19"/>
                    </a:cubicBezTo>
                    <a:cubicBezTo>
                      <a:pt x="76" y="19"/>
                      <a:pt x="76" y="19"/>
                      <a:pt x="76" y="19"/>
                    </a:cubicBezTo>
                    <a:cubicBezTo>
                      <a:pt x="76" y="19"/>
                      <a:pt x="76" y="19"/>
                      <a:pt x="76" y="19"/>
                    </a:cubicBezTo>
                    <a:cubicBezTo>
                      <a:pt x="76" y="19"/>
                      <a:pt x="76" y="19"/>
                      <a:pt x="76" y="19"/>
                    </a:cubicBezTo>
                    <a:cubicBezTo>
                      <a:pt x="76" y="19"/>
                      <a:pt x="76" y="19"/>
                      <a:pt x="76" y="19"/>
                    </a:cubicBezTo>
                    <a:cubicBezTo>
                      <a:pt x="77" y="19"/>
                      <a:pt x="79" y="19"/>
                      <a:pt x="81" y="20"/>
                    </a:cubicBezTo>
                    <a:cubicBezTo>
                      <a:pt x="81" y="20"/>
                      <a:pt x="81" y="20"/>
                      <a:pt x="81" y="20"/>
                    </a:cubicBezTo>
                    <a:cubicBezTo>
                      <a:pt x="81" y="20"/>
                      <a:pt x="81" y="20"/>
                      <a:pt x="82" y="20"/>
                    </a:cubicBezTo>
                    <a:cubicBezTo>
                      <a:pt x="82" y="20"/>
                      <a:pt x="81" y="20"/>
                      <a:pt x="81" y="20"/>
                    </a:cubicBezTo>
                    <a:cubicBezTo>
                      <a:pt x="81" y="20"/>
                      <a:pt x="81" y="20"/>
                      <a:pt x="81" y="20"/>
                    </a:cubicBezTo>
                    <a:cubicBezTo>
                      <a:pt x="80" y="20"/>
                      <a:pt x="79" y="20"/>
                      <a:pt x="78" y="20"/>
                    </a:cubicBezTo>
                    <a:close/>
                    <a:moveTo>
                      <a:pt x="92" y="20"/>
                    </a:moveTo>
                    <a:cubicBezTo>
                      <a:pt x="92" y="20"/>
                      <a:pt x="92" y="20"/>
                      <a:pt x="92" y="20"/>
                    </a:cubicBezTo>
                    <a:cubicBezTo>
                      <a:pt x="92" y="20"/>
                      <a:pt x="92" y="20"/>
                      <a:pt x="91" y="20"/>
                    </a:cubicBezTo>
                    <a:cubicBezTo>
                      <a:pt x="91" y="20"/>
                      <a:pt x="91" y="20"/>
                      <a:pt x="91" y="20"/>
                    </a:cubicBezTo>
                    <a:cubicBezTo>
                      <a:pt x="91" y="20"/>
                      <a:pt x="91" y="20"/>
                      <a:pt x="91" y="20"/>
                    </a:cubicBezTo>
                    <a:cubicBezTo>
                      <a:pt x="91" y="20"/>
                      <a:pt x="91" y="20"/>
                      <a:pt x="91" y="20"/>
                    </a:cubicBezTo>
                    <a:cubicBezTo>
                      <a:pt x="91" y="19"/>
                      <a:pt x="91" y="19"/>
                      <a:pt x="91" y="19"/>
                    </a:cubicBezTo>
                    <a:cubicBezTo>
                      <a:pt x="91" y="20"/>
                      <a:pt x="91" y="20"/>
                      <a:pt x="91" y="20"/>
                    </a:cubicBezTo>
                    <a:cubicBezTo>
                      <a:pt x="91" y="20"/>
                      <a:pt x="91" y="20"/>
                      <a:pt x="91" y="20"/>
                    </a:cubicBezTo>
                    <a:cubicBezTo>
                      <a:pt x="91" y="20"/>
                      <a:pt x="90" y="20"/>
                      <a:pt x="91" y="20"/>
                    </a:cubicBezTo>
                    <a:cubicBezTo>
                      <a:pt x="90" y="20"/>
                      <a:pt x="90" y="20"/>
                      <a:pt x="90" y="20"/>
                    </a:cubicBezTo>
                    <a:cubicBezTo>
                      <a:pt x="90" y="20"/>
                      <a:pt x="90" y="20"/>
                      <a:pt x="90" y="20"/>
                    </a:cubicBezTo>
                    <a:cubicBezTo>
                      <a:pt x="90" y="20"/>
                      <a:pt x="90" y="19"/>
                      <a:pt x="90" y="19"/>
                    </a:cubicBezTo>
                    <a:cubicBezTo>
                      <a:pt x="90" y="19"/>
                      <a:pt x="90" y="19"/>
                      <a:pt x="90" y="19"/>
                    </a:cubicBezTo>
                    <a:cubicBezTo>
                      <a:pt x="90" y="19"/>
                      <a:pt x="91" y="19"/>
                      <a:pt x="91" y="19"/>
                    </a:cubicBezTo>
                    <a:cubicBezTo>
                      <a:pt x="92" y="19"/>
                      <a:pt x="93" y="19"/>
                      <a:pt x="93" y="19"/>
                    </a:cubicBezTo>
                    <a:cubicBezTo>
                      <a:pt x="94" y="20"/>
                      <a:pt x="94" y="20"/>
                      <a:pt x="95" y="19"/>
                    </a:cubicBezTo>
                    <a:cubicBezTo>
                      <a:pt x="95" y="19"/>
                      <a:pt x="96" y="20"/>
                      <a:pt x="96" y="20"/>
                    </a:cubicBezTo>
                    <a:cubicBezTo>
                      <a:pt x="97" y="20"/>
                      <a:pt x="98" y="20"/>
                      <a:pt x="98" y="20"/>
                    </a:cubicBezTo>
                    <a:cubicBezTo>
                      <a:pt x="99" y="20"/>
                      <a:pt x="100" y="20"/>
                      <a:pt x="100" y="20"/>
                    </a:cubicBezTo>
                    <a:cubicBezTo>
                      <a:pt x="100" y="20"/>
                      <a:pt x="100" y="20"/>
                      <a:pt x="100" y="20"/>
                    </a:cubicBezTo>
                    <a:cubicBezTo>
                      <a:pt x="100" y="20"/>
                      <a:pt x="100" y="20"/>
                      <a:pt x="100" y="20"/>
                    </a:cubicBezTo>
                    <a:cubicBezTo>
                      <a:pt x="101" y="20"/>
                      <a:pt x="103" y="20"/>
                      <a:pt x="104" y="20"/>
                    </a:cubicBezTo>
                    <a:cubicBezTo>
                      <a:pt x="103" y="21"/>
                      <a:pt x="102" y="20"/>
                      <a:pt x="101" y="20"/>
                    </a:cubicBezTo>
                    <a:cubicBezTo>
                      <a:pt x="101" y="21"/>
                      <a:pt x="101" y="21"/>
                      <a:pt x="102" y="21"/>
                    </a:cubicBezTo>
                    <a:cubicBezTo>
                      <a:pt x="101" y="21"/>
                      <a:pt x="101" y="20"/>
                      <a:pt x="100" y="20"/>
                    </a:cubicBezTo>
                    <a:cubicBezTo>
                      <a:pt x="100" y="20"/>
                      <a:pt x="100" y="20"/>
                      <a:pt x="100" y="20"/>
                    </a:cubicBezTo>
                    <a:cubicBezTo>
                      <a:pt x="100" y="20"/>
                      <a:pt x="100" y="20"/>
                      <a:pt x="100" y="20"/>
                    </a:cubicBezTo>
                    <a:cubicBezTo>
                      <a:pt x="100" y="20"/>
                      <a:pt x="100" y="20"/>
                      <a:pt x="100" y="20"/>
                    </a:cubicBezTo>
                    <a:cubicBezTo>
                      <a:pt x="100" y="20"/>
                      <a:pt x="100" y="20"/>
                      <a:pt x="100" y="20"/>
                    </a:cubicBezTo>
                    <a:cubicBezTo>
                      <a:pt x="100" y="20"/>
                      <a:pt x="100" y="20"/>
                      <a:pt x="99" y="20"/>
                    </a:cubicBezTo>
                    <a:cubicBezTo>
                      <a:pt x="99" y="20"/>
                      <a:pt x="99" y="20"/>
                      <a:pt x="99" y="20"/>
                    </a:cubicBezTo>
                    <a:cubicBezTo>
                      <a:pt x="99" y="20"/>
                      <a:pt x="99" y="20"/>
                      <a:pt x="99" y="20"/>
                    </a:cubicBezTo>
                    <a:cubicBezTo>
                      <a:pt x="99" y="20"/>
                      <a:pt x="99" y="20"/>
                      <a:pt x="99" y="20"/>
                    </a:cubicBezTo>
                    <a:cubicBezTo>
                      <a:pt x="99" y="20"/>
                      <a:pt x="99" y="20"/>
                      <a:pt x="99" y="20"/>
                    </a:cubicBezTo>
                    <a:cubicBezTo>
                      <a:pt x="99" y="20"/>
                      <a:pt x="98" y="20"/>
                      <a:pt x="98" y="20"/>
                    </a:cubicBezTo>
                    <a:cubicBezTo>
                      <a:pt x="98" y="20"/>
                      <a:pt x="98" y="20"/>
                      <a:pt x="98" y="20"/>
                    </a:cubicBezTo>
                    <a:cubicBezTo>
                      <a:pt x="98" y="20"/>
                      <a:pt x="99" y="21"/>
                      <a:pt x="99" y="21"/>
                    </a:cubicBezTo>
                    <a:cubicBezTo>
                      <a:pt x="99" y="21"/>
                      <a:pt x="99" y="21"/>
                      <a:pt x="99" y="21"/>
                    </a:cubicBezTo>
                    <a:cubicBezTo>
                      <a:pt x="99" y="21"/>
                      <a:pt x="99" y="21"/>
                      <a:pt x="99" y="21"/>
                    </a:cubicBezTo>
                    <a:cubicBezTo>
                      <a:pt x="98" y="21"/>
                      <a:pt x="96" y="21"/>
                      <a:pt x="95" y="20"/>
                    </a:cubicBezTo>
                    <a:cubicBezTo>
                      <a:pt x="95" y="20"/>
                      <a:pt x="95" y="20"/>
                      <a:pt x="96" y="20"/>
                    </a:cubicBezTo>
                    <a:cubicBezTo>
                      <a:pt x="96" y="20"/>
                      <a:pt x="96" y="20"/>
                      <a:pt x="96" y="20"/>
                    </a:cubicBezTo>
                    <a:cubicBezTo>
                      <a:pt x="96" y="20"/>
                      <a:pt x="96" y="20"/>
                      <a:pt x="96" y="20"/>
                    </a:cubicBezTo>
                    <a:cubicBezTo>
                      <a:pt x="95" y="20"/>
                      <a:pt x="95" y="20"/>
                      <a:pt x="95" y="20"/>
                    </a:cubicBezTo>
                    <a:cubicBezTo>
                      <a:pt x="95" y="20"/>
                      <a:pt x="95" y="20"/>
                      <a:pt x="95" y="20"/>
                    </a:cubicBezTo>
                    <a:cubicBezTo>
                      <a:pt x="94" y="21"/>
                      <a:pt x="93" y="20"/>
                      <a:pt x="92" y="20"/>
                    </a:cubicBezTo>
                    <a:close/>
                    <a:moveTo>
                      <a:pt x="99" y="20"/>
                    </a:moveTo>
                    <a:cubicBezTo>
                      <a:pt x="99" y="20"/>
                      <a:pt x="99" y="20"/>
                      <a:pt x="99" y="20"/>
                    </a:cubicBezTo>
                    <a:cubicBezTo>
                      <a:pt x="99" y="20"/>
                      <a:pt x="100" y="20"/>
                      <a:pt x="100" y="21"/>
                    </a:cubicBezTo>
                    <a:cubicBezTo>
                      <a:pt x="100" y="21"/>
                      <a:pt x="99" y="21"/>
                      <a:pt x="99" y="20"/>
                    </a:cubicBezTo>
                    <a:close/>
                    <a:moveTo>
                      <a:pt x="87" y="20"/>
                    </a:moveTo>
                    <a:cubicBezTo>
                      <a:pt x="87" y="20"/>
                      <a:pt x="87" y="20"/>
                      <a:pt x="87" y="21"/>
                    </a:cubicBezTo>
                    <a:cubicBezTo>
                      <a:pt x="87" y="21"/>
                      <a:pt x="87" y="21"/>
                      <a:pt x="87" y="21"/>
                    </a:cubicBezTo>
                    <a:cubicBezTo>
                      <a:pt x="87" y="21"/>
                      <a:pt x="87" y="21"/>
                      <a:pt x="87" y="21"/>
                    </a:cubicBezTo>
                    <a:cubicBezTo>
                      <a:pt x="87" y="21"/>
                      <a:pt x="87" y="21"/>
                      <a:pt x="87" y="21"/>
                    </a:cubicBezTo>
                    <a:cubicBezTo>
                      <a:pt x="87" y="20"/>
                      <a:pt x="87" y="20"/>
                      <a:pt x="87" y="20"/>
                    </a:cubicBezTo>
                    <a:cubicBezTo>
                      <a:pt x="87" y="20"/>
                      <a:pt x="87" y="20"/>
                      <a:pt x="87" y="20"/>
                    </a:cubicBezTo>
                    <a:close/>
                    <a:moveTo>
                      <a:pt x="82" y="21"/>
                    </a:moveTo>
                    <a:cubicBezTo>
                      <a:pt x="82" y="21"/>
                      <a:pt x="82" y="21"/>
                      <a:pt x="81" y="21"/>
                    </a:cubicBezTo>
                    <a:cubicBezTo>
                      <a:pt x="81" y="21"/>
                      <a:pt x="81" y="21"/>
                      <a:pt x="81" y="21"/>
                    </a:cubicBezTo>
                    <a:cubicBezTo>
                      <a:pt x="81" y="21"/>
                      <a:pt x="81" y="21"/>
                      <a:pt x="81" y="21"/>
                    </a:cubicBezTo>
                    <a:cubicBezTo>
                      <a:pt x="82" y="21"/>
                      <a:pt x="82" y="21"/>
                      <a:pt x="82" y="21"/>
                    </a:cubicBezTo>
                    <a:cubicBezTo>
                      <a:pt x="82" y="21"/>
                      <a:pt x="82" y="21"/>
                      <a:pt x="82" y="21"/>
                    </a:cubicBezTo>
                    <a:cubicBezTo>
                      <a:pt x="82" y="21"/>
                      <a:pt x="82" y="21"/>
                      <a:pt x="82" y="21"/>
                    </a:cubicBezTo>
                    <a:cubicBezTo>
                      <a:pt x="82" y="21"/>
                      <a:pt x="82" y="21"/>
                      <a:pt x="82" y="21"/>
                    </a:cubicBezTo>
                    <a:close/>
                    <a:moveTo>
                      <a:pt x="83" y="21"/>
                    </a:moveTo>
                    <a:cubicBezTo>
                      <a:pt x="83" y="21"/>
                      <a:pt x="83" y="21"/>
                      <a:pt x="83" y="21"/>
                    </a:cubicBezTo>
                    <a:cubicBezTo>
                      <a:pt x="83" y="21"/>
                      <a:pt x="83" y="21"/>
                      <a:pt x="82" y="21"/>
                    </a:cubicBezTo>
                    <a:cubicBezTo>
                      <a:pt x="82" y="21"/>
                      <a:pt x="82" y="21"/>
                      <a:pt x="82" y="21"/>
                    </a:cubicBezTo>
                    <a:cubicBezTo>
                      <a:pt x="82" y="21"/>
                      <a:pt x="82" y="21"/>
                      <a:pt x="82" y="21"/>
                    </a:cubicBezTo>
                    <a:cubicBezTo>
                      <a:pt x="82" y="21"/>
                      <a:pt x="83" y="21"/>
                      <a:pt x="83" y="21"/>
                    </a:cubicBezTo>
                    <a:cubicBezTo>
                      <a:pt x="83" y="21"/>
                      <a:pt x="83" y="21"/>
                      <a:pt x="83" y="21"/>
                    </a:cubicBezTo>
                    <a:cubicBezTo>
                      <a:pt x="83" y="21"/>
                      <a:pt x="83" y="21"/>
                      <a:pt x="83" y="21"/>
                    </a:cubicBezTo>
                    <a:close/>
                    <a:moveTo>
                      <a:pt x="89" y="21"/>
                    </a:moveTo>
                    <a:cubicBezTo>
                      <a:pt x="88" y="21"/>
                      <a:pt x="88" y="21"/>
                      <a:pt x="88" y="21"/>
                    </a:cubicBezTo>
                    <a:cubicBezTo>
                      <a:pt x="88" y="21"/>
                      <a:pt x="88" y="21"/>
                      <a:pt x="88" y="21"/>
                    </a:cubicBezTo>
                    <a:cubicBezTo>
                      <a:pt x="88" y="21"/>
                      <a:pt x="88" y="21"/>
                      <a:pt x="88" y="21"/>
                    </a:cubicBezTo>
                    <a:cubicBezTo>
                      <a:pt x="88" y="21"/>
                      <a:pt x="88" y="21"/>
                      <a:pt x="88" y="21"/>
                    </a:cubicBezTo>
                    <a:cubicBezTo>
                      <a:pt x="89" y="21"/>
                      <a:pt x="89" y="21"/>
                      <a:pt x="89" y="21"/>
                    </a:cubicBezTo>
                    <a:cubicBezTo>
                      <a:pt x="89" y="21"/>
                      <a:pt x="89" y="21"/>
                      <a:pt x="89" y="21"/>
                    </a:cubicBezTo>
                    <a:cubicBezTo>
                      <a:pt x="89" y="21"/>
                      <a:pt x="89" y="21"/>
                      <a:pt x="89" y="21"/>
                    </a:cubicBezTo>
                    <a:close/>
                    <a:moveTo>
                      <a:pt x="95" y="22"/>
                    </a:moveTo>
                    <a:cubicBezTo>
                      <a:pt x="94" y="22"/>
                      <a:pt x="94" y="22"/>
                      <a:pt x="94" y="22"/>
                    </a:cubicBezTo>
                    <a:cubicBezTo>
                      <a:pt x="94" y="21"/>
                      <a:pt x="94" y="21"/>
                      <a:pt x="94" y="21"/>
                    </a:cubicBezTo>
                    <a:cubicBezTo>
                      <a:pt x="95" y="21"/>
                      <a:pt x="95" y="21"/>
                      <a:pt x="95" y="21"/>
                    </a:cubicBezTo>
                    <a:cubicBezTo>
                      <a:pt x="95" y="21"/>
                      <a:pt x="95" y="21"/>
                      <a:pt x="95" y="22"/>
                    </a:cubicBezTo>
                    <a:cubicBezTo>
                      <a:pt x="95" y="22"/>
                      <a:pt x="95" y="22"/>
                      <a:pt x="95" y="22"/>
                    </a:cubicBezTo>
                    <a:close/>
                    <a:moveTo>
                      <a:pt x="119" y="22"/>
                    </a:moveTo>
                    <a:cubicBezTo>
                      <a:pt x="119" y="22"/>
                      <a:pt x="119" y="22"/>
                      <a:pt x="119" y="22"/>
                    </a:cubicBezTo>
                    <a:cubicBezTo>
                      <a:pt x="119" y="22"/>
                      <a:pt x="119" y="22"/>
                      <a:pt x="119" y="22"/>
                    </a:cubicBezTo>
                    <a:cubicBezTo>
                      <a:pt x="119" y="22"/>
                      <a:pt x="119" y="22"/>
                      <a:pt x="119" y="22"/>
                    </a:cubicBezTo>
                    <a:close/>
                    <a:moveTo>
                      <a:pt x="93" y="22"/>
                    </a:move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lose/>
                    <a:moveTo>
                      <a:pt x="94" y="22"/>
                    </a:moveTo>
                    <a:cubicBezTo>
                      <a:pt x="94" y="22"/>
                      <a:pt x="94" y="22"/>
                      <a:pt x="94" y="22"/>
                    </a:cubicBezTo>
                    <a:cubicBezTo>
                      <a:pt x="94" y="22"/>
                      <a:pt x="94" y="22"/>
                      <a:pt x="94" y="22"/>
                    </a:cubicBezTo>
                    <a:cubicBezTo>
                      <a:pt x="94" y="22"/>
                      <a:pt x="94" y="22"/>
                      <a:pt x="94" y="22"/>
                    </a:cubicBezTo>
                    <a:cubicBezTo>
                      <a:pt x="94" y="22"/>
                      <a:pt x="94" y="22"/>
                      <a:pt x="94" y="22"/>
                    </a:cubicBezTo>
                    <a:cubicBezTo>
                      <a:pt x="94" y="22"/>
                      <a:pt x="94" y="22"/>
                      <a:pt x="94" y="22"/>
                    </a:cubicBezTo>
                    <a:cubicBezTo>
                      <a:pt x="94" y="22"/>
                      <a:pt x="94" y="22"/>
                      <a:pt x="94" y="22"/>
                    </a:cubicBezTo>
                    <a:cubicBezTo>
                      <a:pt x="94" y="22"/>
                      <a:pt x="94" y="22"/>
                      <a:pt x="94" y="22"/>
                    </a:cubicBezTo>
                    <a:cubicBezTo>
                      <a:pt x="94" y="22"/>
                      <a:pt x="94" y="22"/>
                      <a:pt x="94" y="22"/>
                    </a:cubicBezTo>
                    <a:close/>
                    <a:moveTo>
                      <a:pt x="89" y="23"/>
                    </a:moveTo>
                    <a:cubicBezTo>
                      <a:pt x="89" y="23"/>
                      <a:pt x="89" y="23"/>
                      <a:pt x="89" y="23"/>
                    </a:cubicBezTo>
                    <a:cubicBezTo>
                      <a:pt x="89" y="23"/>
                      <a:pt x="90" y="23"/>
                      <a:pt x="90" y="23"/>
                    </a:cubicBezTo>
                    <a:cubicBezTo>
                      <a:pt x="90" y="23"/>
                      <a:pt x="89" y="23"/>
                      <a:pt x="89" y="23"/>
                    </a:cubicBezTo>
                    <a:close/>
                    <a:moveTo>
                      <a:pt x="95" y="24"/>
                    </a:moveTo>
                    <a:cubicBezTo>
                      <a:pt x="95" y="24"/>
                      <a:pt x="95" y="24"/>
                      <a:pt x="95" y="24"/>
                    </a:cubicBezTo>
                    <a:cubicBezTo>
                      <a:pt x="95" y="24"/>
                      <a:pt x="95" y="24"/>
                      <a:pt x="95" y="24"/>
                    </a:cubicBezTo>
                    <a:cubicBezTo>
                      <a:pt x="95" y="24"/>
                      <a:pt x="95" y="24"/>
                      <a:pt x="95" y="24"/>
                    </a:cubicBezTo>
                    <a:cubicBezTo>
                      <a:pt x="95" y="24"/>
                      <a:pt x="95" y="24"/>
                      <a:pt x="95" y="24"/>
                    </a:cubicBezTo>
                    <a:cubicBezTo>
                      <a:pt x="95" y="24"/>
                      <a:pt x="95" y="24"/>
                      <a:pt x="95" y="24"/>
                    </a:cubicBezTo>
                    <a:close/>
                    <a:moveTo>
                      <a:pt x="119" y="25"/>
                    </a:moveTo>
                    <a:cubicBezTo>
                      <a:pt x="119" y="25"/>
                      <a:pt x="118" y="25"/>
                      <a:pt x="118" y="25"/>
                    </a:cubicBezTo>
                    <a:cubicBezTo>
                      <a:pt x="118" y="25"/>
                      <a:pt x="118" y="25"/>
                      <a:pt x="118" y="25"/>
                    </a:cubicBezTo>
                    <a:cubicBezTo>
                      <a:pt x="118" y="25"/>
                      <a:pt x="118" y="25"/>
                      <a:pt x="118" y="25"/>
                    </a:cubicBezTo>
                    <a:cubicBezTo>
                      <a:pt x="118" y="25"/>
                      <a:pt x="118" y="24"/>
                      <a:pt x="118" y="24"/>
                    </a:cubicBezTo>
                    <a:cubicBezTo>
                      <a:pt x="118" y="24"/>
                      <a:pt x="118" y="24"/>
                      <a:pt x="118" y="24"/>
                    </a:cubicBezTo>
                    <a:cubicBezTo>
                      <a:pt x="118" y="24"/>
                      <a:pt x="118" y="25"/>
                      <a:pt x="119" y="25"/>
                    </a:cubicBezTo>
                    <a:close/>
                    <a:moveTo>
                      <a:pt x="118" y="25"/>
                    </a:moveTo>
                    <a:cubicBezTo>
                      <a:pt x="118" y="25"/>
                      <a:pt x="118" y="25"/>
                      <a:pt x="118" y="25"/>
                    </a:cubicBezTo>
                    <a:cubicBezTo>
                      <a:pt x="118" y="25"/>
                      <a:pt x="118" y="25"/>
                      <a:pt x="117" y="25"/>
                    </a:cubicBezTo>
                    <a:cubicBezTo>
                      <a:pt x="117" y="25"/>
                      <a:pt x="117" y="25"/>
                      <a:pt x="117" y="25"/>
                    </a:cubicBezTo>
                    <a:cubicBezTo>
                      <a:pt x="116" y="25"/>
                      <a:pt x="117" y="24"/>
                      <a:pt x="118" y="25"/>
                    </a:cubicBezTo>
                    <a:close/>
                    <a:moveTo>
                      <a:pt x="210" y="24"/>
                    </a:moveTo>
                    <a:cubicBezTo>
                      <a:pt x="209" y="25"/>
                      <a:pt x="207" y="24"/>
                      <a:pt x="206" y="24"/>
                    </a:cubicBezTo>
                    <a:cubicBezTo>
                      <a:pt x="207" y="24"/>
                      <a:pt x="209" y="24"/>
                      <a:pt x="210" y="24"/>
                    </a:cubicBezTo>
                    <a:close/>
                    <a:moveTo>
                      <a:pt x="107" y="24"/>
                    </a:moveTo>
                    <a:cubicBezTo>
                      <a:pt x="107" y="24"/>
                      <a:pt x="106" y="24"/>
                      <a:pt x="106" y="24"/>
                    </a:cubicBezTo>
                    <a:cubicBezTo>
                      <a:pt x="106" y="23"/>
                      <a:pt x="107" y="24"/>
                      <a:pt x="107" y="24"/>
                    </a:cubicBezTo>
                    <a:close/>
                    <a:moveTo>
                      <a:pt x="105" y="23"/>
                    </a:moveTo>
                    <a:cubicBezTo>
                      <a:pt x="105" y="23"/>
                      <a:pt x="105" y="23"/>
                      <a:pt x="105" y="24"/>
                    </a:cubicBezTo>
                    <a:cubicBezTo>
                      <a:pt x="105" y="24"/>
                      <a:pt x="105" y="24"/>
                      <a:pt x="105" y="24"/>
                    </a:cubicBezTo>
                    <a:cubicBezTo>
                      <a:pt x="105" y="23"/>
                      <a:pt x="105" y="23"/>
                      <a:pt x="105" y="23"/>
                    </a:cubicBezTo>
                    <a:cubicBezTo>
                      <a:pt x="105" y="23"/>
                      <a:pt x="105" y="23"/>
                      <a:pt x="105" y="23"/>
                    </a:cubicBezTo>
                    <a:close/>
                    <a:moveTo>
                      <a:pt x="102" y="23"/>
                    </a:moveTo>
                    <a:cubicBezTo>
                      <a:pt x="102" y="23"/>
                      <a:pt x="102" y="23"/>
                      <a:pt x="102" y="23"/>
                    </a:cubicBezTo>
                    <a:cubicBezTo>
                      <a:pt x="102" y="23"/>
                      <a:pt x="102" y="23"/>
                      <a:pt x="102" y="23"/>
                    </a:cubicBezTo>
                    <a:cubicBezTo>
                      <a:pt x="102" y="23"/>
                      <a:pt x="102" y="23"/>
                      <a:pt x="102" y="23"/>
                    </a:cubicBezTo>
                    <a:cubicBezTo>
                      <a:pt x="102" y="23"/>
                      <a:pt x="103" y="23"/>
                      <a:pt x="103" y="23"/>
                    </a:cubicBezTo>
                    <a:cubicBezTo>
                      <a:pt x="103" y="23"/>
                      <a:pt x="103" y="23"/>
                      <a:pt x="103" y="23"/>
                    </a:cubicBezTo>
                    <a:cubicBezTo>
                      <a:pt x="103" y="23"/>
                      <a:pt x="103" y="23"/>
                      <a:pt x="102" y="23"/>
                    </a:cubicBezTo>
                    <a:close/>
                    <a:moveTo>
                      <a:pt x="104" y="24"/>
                    </a:moveTo>
                    <a:cubicBezTo>
                      <a:pt x="103" y="23"/>
                      <a:pt x="104" y="23"/>
                      <a:pt x="103" y="23"/>
                    </a:cubicBezTo>
                    <a:cubicBezTo>
                      <a:pt x="104" y="23"/>
                      <a:pt x="104" y="23"/>
                      <a:pt x="104" y="23"/>
                    </a:cubicBezTo>
                    <a:cubicBezTo>
                      <a:pt x="104" y="24"/>
                      <a:pt x="104" y="23"/>
                      <a:pt x="104" y="24"/>
                    </a:cubicBezTo>
                    <a:close/>
                    <a:moveTo>
                      <a:pt x="106" y="23"/>
                    </a:moveTo>
                    <a:cubicBezTo>
                      <a:pt x="106" y="24"/>
                      <a:pt x="105" y="24"/>
                      <a:pt x="106" y="23"/>
                    </a:cubicBezTo>
                    <a:close/>
                    <a:moveTo>
                      <a:pt x="100" y="24"/>
                    </a:moveTo>
                    <a:cubicBezTo>
                      <a:pt x="100" y="24"/>
                      <a:pt x="100" y="24"/>
                      <a:pt x="100" y="24"/>
                    </a:cubicBezTo>
                    <a:cubicBezTo>
                      <a:pt x="100" y="23"/>
                      <a:pt x="101" y="24"/>
                      <a:pt x="101" y="24"/>
                    </a:cubicBezTo>
                    <a:cubicBezTo>
                      <a:pt x="101" y="24"/>
                      <a:pt x="102" y="24"/>
                      <a:pt x="102" y="24"/>
                    </a:cubicBezTo>
                    <a:cubicBezTo>
                      <a:pt x="102" y="24"/>
                      <a:pt x="102" y="24"/>
                      <a:pt x="102" y="24"/>
                    </a:cubicBezTo>
                    <a:cubicBezTo>
                      <a:pt x="102" y="24"/>
                      <a:pt x="102" y="24"/>
                      <a:pt x="102" y="24"/>
                    </a:cubicBezTo>
                    <a:cubicBezTo>
                      <a:pt x="102" y="24"/>
                      <a:pt x="101" y="24"/>
                      <a:pt x="100" y="24"/>
                    </a:cubicBezTo>
                    <a:cubicBezTo>
                      <a:pt x="100" y="24"/>
                      <a:pt x="100" y="24"/>
                      <a:pt x="100" y="24"/>
                    </a:cubicBezTo>
                    <a:cubicBezTo>
                      <a:pt x="100" y="24"/>
                      <a:pt x="100" y="24"/>
                      <a:pt x="100" y="24"/>
                    </a:cubicBezTo>
                    <a:close/>
                    <a:moveTo>
                      <a:pt x="103" y="24"/>
                    </a:moveTo>
                    <a:cubicBezTo>
                      <a:pt x="103" y="24"/>
                      <a:pt x="103" y="24"/>
                      <a:pt x="103" y="24"/>
                    </a:cubicBezTo>
                    <a:cubicBezTo>
                      <a:pt x="103" y="24"/>
                      <a:pt x="103" y="24"/>
                      <a:pt x="103" y="24"/>
                    </a:cubicBezTo>
                    <a:cubicBezTo>
                      <a:pt x="103" y="24"/>
                      <a:pt x="103" y="24"/>
                      <a:pt x="103" y="24"/>
                    </a:cubicBezTo>
                    <a:close/>
                    <a:moveTo>
                      <a:pt x="111" y="24"/>
                    </a:moveTo>
                    <a:cubicBezTo>
                      <a:pt x="111" y="24"/>
                      <a:pt x="111" y="24"/>
                      <a:pt x="111" y="24"/>
                    </a:cubicBezTo>
                    <a:cubicBezTo>
                      <a:pt x="110" y="24"/>
                      <a:pt x="111" y="24"/>
                      <a:pt x="111" y="24"/>
                    </a:cubicBezTo>
                    <a:close/>
                    <a:moveTo>
                      <a:pt x="111" y="24"/>
                    </a:moveTo>
                    <a:cubicBezTo>
                      <a:pt x="112" y="24"/>
                      <a:pt x="112" y="24"/>
                      <a:pt x="112" y="24"/>
                    </a:cubicBezTo>
                    <a:cubicBezTo>
                      <a:pt x="112" y="24"/>
                      <a:pt x="112" y="24"/>
                      <a:pt x="112" y="24"/>
                    </a:cubicBezTo>
                    <a:cubicBezTo>
                      <a:pt x="112" y="24"/>
                      <a:pt x="112" y="24"/>
                      <a:pt x="112" y="24"/>
                    </a:cubicBezTo>
                    <a:cubicBezTo>
                      <a:pt x="112" y="24"/>
                      <a:pt x="112" y="24"/>
                      <a:pt x="112" y="24"/>
                    </a:cubicBezTo>
                    <a:cubicBezTo>
                      <a:pt x="112" y="24"/>
                      <a:pt x="111" y="24"/>
                      <a:pt x="111" y="24"/>
                    </a:cubicBezTo>
                    <a:close/>
                    <a:moveTo>
                      <a:pt x="113" y="24"/>
                    </a:moveTo>
                    <a:cubicBezTo>
                      <a:pt x="113" y="24"/>
                      <a:pt x="113" y="24"/>
                      <a:pt x="113" y="24"/>
                    </a:cubicBezTo>
                    <a:cubicBezTo>
                      <a:pt x="113" y="24"/>
                      <a:pt x="113" y="24"/>
                      <a:pt x="113" y="24"/>
                    </a:cubicBezTo>
                    <a:cubicBezTo>
                      <a:pt x="113" y="24"/>
                      <a:pt x="113" y="24"/>
                      <a:pt x="113" y="24"/>
                    </a:cubicBezTo>
                    <a:cubicBezTo>
                      <a:pt x="113" y="24"/>
                      <a:pt x="113" y="24"/>
                      <a:pt x="113" y="24"/>
                    </a:cubicBezTo>
                    <a:cubicBezTo>
                      <a:pt x="113" y="24"/>
                      <a:pt x="113" y="24"/>
                      <a:pt x="113" y="24"/>
                    </a:cubicBezTo>
                    <a:cubicBezTo>
                      <a:pt x="113" y="24"/>
                      <a:pt x="113" y="24"/>
                      <a:pt x="113" y="24"/>
                    </a:cubicBezTo>
                    <a:close/>
                    <a:moveTo>
                      <a:pt x="115" y="24"/>
                    </a:moveTo>
                    <a:cubicBezTo>
                      <a:pt x="116" y="24"/>
                      <a:pt x="115" y="24"/>
                      <a:pt x="115" y="24"/>
                    </a:cubicBezTo>
                    <a:cubicBezTo>
                      <a:pt x="115" y="24"/>
                      <a:pt x="115" y="24"/>
                      <a:pt x="115" y="24"/>
                    </a:cubicBezTo>
                    <a:close/>
                    <a:moveTo>
                      <a:pt x="116" y="24"/>
                    </a:moveTo>
                    <a:cubicBezTo>
                      <a:pt x="116" y="24"/>
                      <a:pt x="116" y="24"/>
                      <a:pt x="116" y="24"/>
                    </a:cubicBezTo>
                    <a:cubicBezTo>
                      <a:pt x="116" y="24"/>
                      <a:pt x="116" y="24"/>
                      <a:pt x="116" y="24"/>
                    </a:cubicBezTo>
                    <a:cubicBezTo>
                      <a:pt x="116" y="24"/>
                      <a:pt x="116" y="24"/>
                      <a:pt x="116" y="24"/>
                    </a:cubicBezTo>
                    <a:close/>
                    <a:moveTo>
                      <a:pt x="104" y="25"/>
                    </a:moveTo>
                    <a:cubicBezTo>
                      <a:pt x="103" y="25"/>
                      <a:pt x="102" y="25"/>
                      <a:pt x="101" y="25"/>
                    </a:cubicBezTo>
                    <a:cubicBezTo>
                      <a:pt x="101" y="24"/>
                      <a:pt x="103" y="25"/>
                      <a:pt x="104" y="25"/>
                    </a:cubicBezTo>
                    <a:cubicBezTo>
                      <a:pt x="104" y="25"/>
                      <a:pt x="104" y="25"/>
                      <a:pt x="104" y="25"/>
                    </a:cubicBezTo>
                    <a:cubicBezTo>
                      <a:pt x="105" y="25"/>
                      <a:pt x="105" y="25"/>
                      <a:pt x="105" y="25"/>
                    </a:cubicBezTo>
                    <a:cubicBezTo>
                      <a:pt x="105" y="25"/>
                      <a:pt x="105" y="25"/>
                      <a:pt x="104" y="25"/>
                    </a:cubicBezTo>
                    <a:close/>
                    <a:moveTo>
                      <a:pt x="105" y="25"/>
                    </a:moveTo>
                    <a:cubicBezTo>
                      <a:pt x="106" y="25"/>
                      <a:pt x="107" y="25"/>
                      <a:pt x="107" y="25"/>
                    </a:cubicBezTo>
                    <a:cubicBezTo>
                      <a:pt x="106" y="25"/>
                      <a:pt x="105" y="25"/>
                      <a:pt x="105" y="25"/>
                    </a:cubicBezTo>
                    <a:close/>
                    <a:moveTo>
                      <a:pt x="210" y="26"/>
                    </a:moveTo>
                    <a:cubicBezTo>
                      <a:pt x="210" y="26"/>
                      <a:pt x="210" y="26"/>
                      <a:pt x="210" y="26"/>
                    </a:cubicBezTo>
                    <a:cubicBezTo>
                      <a:pt x="210" y="26"/>
                      <a:pt x="210" y="26"/>
                      <a:pt x="210" y="26"/>
                    </a:cubicBezTo>
                    <a:cubicBezTo>
                      <a:pt x="210" y="26"/>
                      <a:pt x="210" y="26"/>
                      <a:pt x="210" y="26"/>
                    </a:cubicBezTo>
                    <a:cubicBezTo>
                      <a:pt x="210" y="26"/>
                      <a:pt x="210" y="26"/>
                      <a:pt x="210" y="26"/>
                    </a:cubicBezTo>
                    <a:close/>
                    <a:moveTo>
                      <a:pt x="117" y="28"/>
                    </a:moveTo>
                    <a:cubicBezTo>
                      <a:pt x="117" y="28"/>
                      <a:pt x="117" y="28"/>
                      <a:pt x="117" y="28"/>
                    </a:cubicBezTo>
                    <a:cubicBezTo>
                      <a:pt x="117" y="28"/>
                      <a:pt x="117" y="28"/>
                      <a:pt x="117" y="28"/>
                    </a:cubicBezTo>
                    <a:cubicBezTo>
                      <a:pt x="117" y="28"/>
                      <a:pt x="117" y="28"/>
                      <a:pt x="117" y="28"/>
                    </a:cubicBezTo>
                    <a:cubicBezTo>
                      <a:pt x="117" y="28"/>
                      <a:pt x="117" y="29"/>
                      <a:pt x="117" y="28"/>
                    </a:cubicBezTo>
                    <a:close/>
                    <a:moveTo>
                      <a:pt x="127" y="29"/>
                    </a:moveTo>
                    <a:cubicBezTo>
                      <a:pt x="127" y="29"/>
                      <a:pt x="126" y="29"/>
                      <a:pt x="126" y="29"/>
                    </a:cubicBezTo>
                    <a:cubicBezTo>
                      <a:pt x="126" y="28"/>
                      <a:pt x="127" y="29"/>
                      <a:pt x="127" y="29"/>
                    </a:cubicBezTo>
                    <a:cubicBezTo>
                      <a:pt x="127" y="29"/>
                      <a:pt x="127" y="29"/>
                      <a:pt x="127" y="29"/>
                    </a:cubicBezTo>
                    <a:close/>
                    <a:moveTo>
                      <a:pt x="127" y="29"/>
                    </a:moveTo>
                    <a:cubicBezTo>
                      <a:pt x="127" y="29"/>
                      <a:pt x="127" y="29"/>
                      <a:pt x="127" y="29"/>
                    </a:cubicBezTo>
                    <a:cubicBezTo>
                      <a:pt x="127" y="29"/>
                      <a:pt x="127" y="29"/>
                      <a:pt x="127" y="29"/>
                    </a:cubicBezTo>
                    <a:cubicBezTo>
                      <a:pt x="127" y="29"/>
                      <a:pt x="127" y="29"/>
                      <a:pt x="127" y="29"/>
                    </a:cubicBezTo>
                    <a:cubicBezTo>
                      <a:pt x="127" y="28"/>
                      <a:pt x="127" y="29"/>
                      <a:pt x="127" y="29"/>
                    </a:cubicBezTo>
                    <a:cubicBezTo>
                      <a:pt x="127" y="29"/>
                      <a:pt x="127" y="29"/>
                      <a:pt x="127" y="29"/>
                    </a:cubicBezTo>
                    <a:cubicBezTo>
                      <a:pt x="127" y="29"/>
                      <a:pt x="127" y="29"/>
                      <a:pt x="127" y="29"/>
                    </a:cubicBezTo>
                    <a:close/>
                    <a:moveTo>
                      <a:pt x="127" y="29"/>
                    </a:moveTo>
                    <a:cubicBezTo>
                      <a:pt x="127" y="29"/>
                      <a:pt x="127" y="29"/>
                      <a:pt x="127" y="29"/>
                    </a:cubicBezTo>
                    <a:cubicBezTo>
                      <a:pt x="127" y="29"/>
                      <a:pt x="127" y="29"/>
                      <a:pt x="127" y="29"/>
                    </a:cubicBezTo>
                    <a:cubicBezTo>
                      <a:pt x="127" y="29"/>
                      <a:pt x="127" y="29"/>
                      <a:pt x="127" y="29"/>
                    </a:cubicBezTo>
                    <a:cubicBezTo>
                      <a:pt x="128" y="29"/>
                      <a:pt x="128" y="29"/>
                      <a:pt x="128" y="29"/>
                    </a:cubicBezTo>
                    <a:cubicBezTo>
                      <a:pt x="128" y="29"/>
                      <a:pt x="127" y="29"/>
                      <a:pt x="127" y="29"/>
                    </a:cubicBezTo>
                    <a:close/>
                    <a:moveTo>
                      <a:pt x="74" y="30"/>
                    </a:moveTo>
                    <a:cubicBezTo>
                      <a:pt x="74" y="31"/>
                      <a:pt x="74" y="31"/>
                      <a:pt x="74" y="31"/>
                    </a:cubicBezTo>
                    <a:cubicBezTo>
                      <a:pt x="74" y="31"/>
                      <a:pt x="74" y="31"/>
                      <a:pt x="74" y="31"/>
                    </a:cubicBezTo>
                    <a:cubicBezTo>
                      <a:pt x="74" y="31"/>
                      <a:pt x="74" y="30"/>
                      <a:pt x="74" y="30"/>
                    </a:cubicBezTo>
                    <a:cubicBezTo>
                      <a:pt x="74" y="30"/>
                      <a:pt x="74" y="30"/>
                      <a:pt x="74" y="30"/>
                    </a:cubicBezTo>
                    <a:cubicBezTo>
                      <a:pt x="74" y="30"/>
                      <a:pt x="74" y="30"/>
                      <a:pt x="74" y="30"/>
                    </a:cubicBezTo>
                    <a:close/>
                    <a:moveTo>
                      <a:pt x="72" y="30"/>
                    </a:moveTo>
                    <a:cubicBezTo>
                      <a:pt x="72" y="30"/>
                      <a:pt x="72" y="30"/>
                      <a:pt x="72" y="30"/>
                    </a:cubicBezTo>
                    <a:cubicBezTo>
                      <a:pt x="73" y="30"/>
                      <a:pt x="73" y="30"/>
                      <a:pt x="73" y="30"/>
                    </a:cubicBezTo>
                    <a:cubicBezTo>
                      <a:pt x="73" y="30"/>
                      <a:pt x="73" y="30"/>
                      <a:pt x="73" y="30"/>
                    </a:cubicBezTo>
                    <a:cubicBezTo>
                      <a:pt x="73" y="31"/>
                      <a:pt x="73" y="30"/>
                      <a:pt x="73" y="31"/>
                    </a:cubicBezTo>
                    <a:cubicBezTo>
                      <a:pt x="73" y="31"/>
                      <a:pt x="73" y="31"/>
                      <a:pt x="73" y="31"/>
                    </a:cubicBezTo>
                    <a:cubicBezTo>
                      <a:pt x="73" y="31"/>
                      <a:pt x="72" y="31"/>
                      <a:pt x="72" y="30"/>
                    </a:cubicBezTo>
                    <a:close/>
                    <a:moveTo>
                      <a:pt x="124" y="31"/>
                    </a:moveTo>
                    <a:cubicBezTo>
                      <a:pt x="124" y="31"/>
                      <a:pt x="124" y="31"/>
                      <a:pt x="124" y="31"/>
                    </a:cubicBezTo>
                    <a:cubicBezTo>
                      <a:pt x="124" y="31"/>
                      <a:pt x="124" y="31"/>
                      <a:pt x="124" y="31"/>
                    </a:cubicBezTo>
                    <a:close/>
                    <a:moveTo>
                      <a:pt x="119" y="30"/>
                    </a:moveTo>
                    <a:cubicBezTo>
                      <a:pt x="119" y="31"/>
                      <a:pt x="119" y="31"/>
                      <a:pt x="119" y="31"/>
                    </a:cubicBezTo>
                    <a:cubicBezTo>
                      <a:pt x="119" y="31"/>
                      <a:pt x="119" y="31"/>
                      <a:pt x="119" y="31"/>
                    </a:cubicBezTo>
                    <a:cubicBezTo>
                      <a:pt x="119" y="31"/>
                      <a:pt x="119" y="31"/>
                      <a:pt x="119" y="30"/>
                    </a:cubicBezTo>
                    <a:close/>
                    <a:moveTo>
                      <a:pt x="122" y="31"/>
                    </a:moveTo>
                    <a:cubicBezTo>
                      <a:pt x="122" y="31"/>
                      <a:pt x="122" y="31"/>
                      <a:pt x="122" y="31"/>
                    </a:cubicBezTo>
                    <a:cubicBezTo>
                      <a:pt x="122" y="31"/>
                      <a:pt x="122" y="31"/>
                      <a:pt x="122" y="31"/>
                    </a:cubicBezTo>
                    <a:close/>
                    <a:moveTo>
                      <a:pt x="98" y="31"/>
                    </a:moveTo>
                    <a:cubicBezTo>
                      <a:pt x="98" y="31"/>
                      <a:pt x="97" y="31"/>
                      <a:pt x="97" y="31"/>
                    </a:cubicBezTo>
                    <a:cubicBezTo>
                      <a:pt x="98" y="31"/>
                      <a:pt x="98" y="31"/>
                      <a:pt x="98" y="31"/>
                    </a:cubicBezTo>
                    <a:close/>
                    <a:moveTo>
                      <a:pt x="77" y="28"/>
                    </a:moveTo>
                    <a:cubicBezTo>
                      <a:pt x="77" y="28"/>
                      <a:pt x="77" y="28"/>
                      <a:pt x="78" y="28"/>
                    </a:cubicBezTo>
                    <a:cubicBezTo>
                      <a:pt x="78" y="28"/>
                      <a:pt x="78" y="28"/>
                      <a:pt x="78" y="28"/>
                    </a:cubicBezTo>
                    <a:cubicBezTo>
                      <a:pt x="77" y="28"/>
                      <a:pt x="77" y="28"/>
                      <a:pt x="77" y="28"/>
                    </a:cubicBezTo>
                    <a:cubicBezTo>
                      <a:pt x="77" y="28"/>
                      <a:pt x="77" y="28"/>
                      <a:pt x="77" y="28"/>
                    </a:cubicBezTo>
                    <a:cubicBezTo>
                      <a:pt x="77" y="28"/>
                      <a:pt x="77" y="28"/>
                      <a:pt x="77" y="28"/>
                    </a:cubicBezTo>
                    <a:close/>
                    <a:moveTo>
                      <a:pt x="74" y="29"/>
                    </a:moveTo>
                    <a:cubicBezTo>
                      <a:pt x="74" y="29"/>
                      <a:pt x="74" y="29"/>
                      <a:pt x="74" y="28"/>
                    </a:cubicBezTo>
                    <a:cubicBezTo>
                      <a:pt x="74" y="28"/>
                      <a:pt x="74" y="29"/>
                      <a:pt x="75" y="28"/>
                    </a:cubicBezTo>
                    <a:cubicBezTo>
                      <a:pt x="75" y="28"/>
                      <a:pt x="75" y="28"/>
                      <a:pt x="75" y="28"/>
                    </a:cubicBezTo>
                    <a:cubicBezTo>
                      <a:pt x="75" y="29"/>
                      <a:pt x="74" y="28"/>
                      <a:pt x="75" y="29"/>
                    </a:cubicBezTo>
                    <a:cubicBezTo>
                      <a:pt x="74" y="29"/>
                      <a:pt x="74" y="29"/>
                      <a:pt x="74" y="29"/>
                    </a:cubicBezTo>
                    <a:cubicBezTo>
                      <a:pt x="74" y="29"/>
                      <a:pt x="74" y="29"/>
                      <a:pt x="74" y="29"/>
                    </a:cubicBezTo>
                    <a:cubicBezTo>
                      <a:pt x="74" y="29"/>
                      <a:pt x="74" y="29"/>
                      <a:pt x="74" y="29"/>
                    </a:cubicBezTo>
                    <a:close/>
                    <a:moveTo>
                      <a:pt x="75" y="29"/>
                    </a:moveTo>
                    <a:cubicBezTo>
                      <a:pt x="75" y="29"/>
                      <a:pt x="75" y="29"/>
                      <a:pt x="76" y="29"/>
                    </a:cubicBezTo>
                    <a:cubicBezTo>
                      <a:pt x="76" y="29"/>
                      <a:pt x="75" y="29"/>
                      <a:pt x="75" y="29"/>
                    </a:cubicBezTo>
                    <a:close/>
                    <a:moveTo>
                      <a:pt x="83" y="30"/>
                    </a:moveTo>
                    <a:cubicBezTo>
                      <a:pt x="83" y="30"/>
                      <a:pt x="83" y="30"/>
                      <a:pt x="83" y="30"/>
                    </a:cubicBezTo>
                    <a:cubicBezTo>
                      <a:pt x="82" y="30"/>
                      <a:pt x="82" y="30"/>
                      <a:pt x="82" y="30"/>
                    </a:cubicBezTo>
                    <a:cubicBezTo>
                      <a:pt x="82" y="30"/>
                      <a:pt x="81" y="30"/>
                      <a:pt x="80" y="30"/>
                    </a:cubicBezTo>
                    <a:cubicBezTo>
                      <a:pt x="79" y="30"/>
                      <a:pt x="78" y="30"/>
                      <a:pt x="77" y="29"/>
                    </a:cubicBezTo>
                    <a:cubicBezTo>
                      <a:pt x="77" y="29"/>
                      <a:pt x="77" y="29"/>
                      <a:pt x="77" y="29"/>
                    </a:cubicBezTo>
                    <a:cubicBezTo>
                      <a:pt x="77" y="29"/>
                      <a:pt x="77" y="29"/>
                      <a:pt x="77" y="29"/>
                    </a:cubicBezTo>
                    <a:cubicBezTo>
                      <a:pt x="76" y="29"/>
                      <a:pt x="76" y="29"/>
                      <a:pt x="76" y="29"/>
                    </a:cubicBezTo>
                    <a:cubicBezTo>
                      <a:pt x="76" y="28"/>
                      <a:pt x="77" y="29"/>
                      <a:pt x="77" y="29"/>
                    </a:cubicBezTo>
                    <a:cubicBezTo>
                      <a:pt x="78" y="29"/>
                      <a:pt x="78" y="29"/>
                      <a:pt x="78" y="29"/>
                    </a:cubicBezTo>
                    <a:cubicBezTo>
                      <a:pt x="78" y="29"/>
                      <a:pt x="78" y="29"/>
                      <a:pt x="78" y="29"/>
                    </a:cubicBezTo>
                    <a:cubicBezTo>
                      <a:pt x="79" y="29"/>
                      <a:pt x="80" y="29"/>
                      <a:pt x="81" y="29"/>
                    </a:cubicBezTo>
                    <a:cubicBezTo>
                      <a:pt x="81" y="29"/>
                      <a:pt x="81" y="29"/>
                      <a:pt x="81" y="29"/>
                    </a:cubicBezTo>
                    <a:cubicBezTo>
                      <a:pt x="81" y="29"/>
                      <a:pt x="82" y="29"/>
                      <a:pt x="82" y="29"/>
                    </a:cubicBezTo>
                    <a:cubicBezTo>
                      <a:pt x="82" y="29"/>
                      <a:pt x="82" y="29"/>
                      <a:pt x="83" y="29"/>
                    </a:cubicBezTo>
                    <a:cubicBezTo>
                      <a:pt x="83" y="29"/>
                      <a:pt x="83" y="29"/>
                      <a:pt x="83" y="29"/>
                    </a:cubicBezTo>
                    <a:cubicBezTo>
                      <a:pt x="84" y="30"/>
                      <a:pt x="85" y="29"/>
                      <a:pt x="86" y="30"/>
                    </a:cubicBezTo>
                    <a:cubicBezTo>
                      <a:pt x="86" y="30"/>
                      <a:pt x="86" y="30"/>
                      <a:pt x="86" y="30"/>
                    </a:cubicBezTo>
                    <a:cubicBezTo>
                      <a:pt x="86" y="30"/>
                      <a:pt x="86" y="30"/>
                      <a:pt x="86" y="30"/>
                    </a:cubicBezTo>
                    <a:cubicBezTo>
                      <a:pt x="87" y="30"/>
                      <a:pt x="88" y="30"/>
                      <a:pt x="88" y="30"/>
                    </a:cubicBezTo>
                    <a:cubicBezTo>
                      <a:pt x="88" y="30"/>
                      <a:pt x="89" y="30"/>
                      <a:pt x="89" y="30"/>
                    </a:cubicBezTo>
                    <a:cubicBezTo>
                      <a:pt x="89" y="30"/>
                      <a:pt x="89" y="30"/>
                      <a:pt x="89" y="30"/>
                    </a:cubicBezTo>
                    <a:cubicBezTo>
                      <a:pt x="89" y="30"/>
                      <a:pt x="91" y="30"/>
                      <a:pt x="91" y="30"/>
                    </a:cubicBezTo>
                    <a:cubicBezTo>
                      <a:pt x="91" y="30"/>
                      <a:pt x="92" y="30"/>
                      <a:pt x="92" y="31"/>
                    </a:cubicBezTo>
                    <a:cubicBezTo>
                      <a:pt x="92" y="31"/>
                      <a:pt x="92" y="31"/>
                      <a:pt x="92" y="31"/>
                    </a:cubicBezTo>
                    <a:cubicBezTo>
                      <a:pt x="89" y="31"/>
                      <a:pt x="86" y="30"/>
                      <a:pt x="83" y="30"/>
                    </a:cubicBezTo>
                    <a:close/>
                    <a:moveTo>
                      <a:pt x="92" y="31"/>
                    </a:moveTo>
                    <a:cubicBezTo>
                      <a:pt x="93" y="30"/>
                      <a:pt x="93" y="31"/>
                      <a:pt x="94" y="30"/>
                    </a:cubicBezTo>
                    <a:cubicBezTo>
                      <a:pt x="94" y="31"/>
                      <a:pt x="94" y="31"/>
                      <a:pt x="94" y="31"/>
                    </a:cubicBezTo>
                    <a:cubicBezTo>
                      <a:pt x="94" y="31"/>
                      <a:pt x="94" y="31"/>
                      <a:pt x="94" y="31"/>
                    </a:cubicBezTo>
                    <a:cubicBezTo>
                      <a:pt x="94" y="31"/>
                      <a:pt x="94" y="31"/>
                      <a:pt x="93" y="31"/>
                    </a:cubicBezTo>
                    <a:cubicBezTo>
                      <a:pt x="93" y="31"/>
                      <a:pt x="93" y="31"/>
                      <a:pt x="93" y="31"/>
                    </a:cubicBezTo>
                    <a:cubicBezTo>
                      <a:pt x="93" y="31"/>
                      <a:pt x="93" y="31"/>
                      <a:pt x="93" y="31"/>
                    </a:cubicBezTo>
                    <a:cubicBezTo>
                      <a:pt x="92" y="31"/>
                      <a:pt x="93" y="31"/>
                      <a:pt x="92" y="31"/>
                    </a:cubicBezTo>
                    <a:close/>
                    <a:moveTo>
                      <a:pt x="94" y="31"/>
                    </a:moveTo>
                    <a:cubicBezTo>
                      <a:pt x="94" y="31"/>
                      <a:pt x="94" y="31"/>
                      <a:pt x="94" y="31"/>
                    </a:cubicBezTo>
                    <a:cubicBezTo>
                      <a:pt x="94" y="31"/>
                      <a:pt x="94" y="31"/>
                      <a:pt x="94" y="31"/>
                    </a:cubicBezTo>
                    <a:close/>
                    <a:moveTo>
                      <a:pt x="95" y="31"/>
                    </a:moveTo>
                    <a:cubicBezTo>
                      <a:pt x="95" y="31"/>
                      <a:pt x="95" y="31"/>
                      <a:pt x="95" y="31"/>
                    </a:cubicBezTo>
                    <a:cubicBezTo>
                      <a:pt x="95" y="31"/>
                      <a:pt x="95" y="31"/>
                      <a:pt x="94" y="31"/>
                    </a:cubicBezTo>
                    <a:cubicBezTo>
                      <a:pt x="94" y="31"/>
                      <a:pt x="94" y="31"/>
                      <a:pt x="94" y="31"/>
                    </a:cubicBezTo>
                    <a:cubicBezTo>
                      <a:pt x="94" y="31"/>
                      <a:pt x="94" y="31"/>
                      <a:pt x="95" y="31"/>
                    </a:cubicBezTo>
                    <a:close/>
                    <a:moveTo>
                      <a:pt x="95" y="31"/>
                    </a:moveTo>
                    <a:cubicBezTo>
                      <a:pt x="95" y="31"/>
                      <a:pt x="95" y="31"/>
                      <a:pt x="95" y="31"/>
                    </a:cubicBezTo>
                    <a:cubicBezTo>
                      <a:pt x="95" y="31"/>
                      <a:pt x="95" y="31"/>
                      <a:pt x="95" y="31"/>
                    </a:cubicBezTo>
                    <a:cubicBezTo>
                      <a:pt x="95" y="31"/>
                      <a:pt x="95" y="31"/>
                      <a:pt x="95" y="31"/>
                    </a:cubicBezTo>
                    <a:cubicBezTo>
                      <a:pt x="95" y="31"/>
                      <a:pt x="95" y="31"/>
                      <a:pt x="95" y="31"/>
                    </a:cubicBezTo>
                    <a:close/>
                    <a:moveTo>
                      <a:pt x="96" y="31"/>
                    </a:moveTo>
                    <a:cubicBezTo>
                      <a:pt x="96" y="31"/>
                      <a:pt x="96" y="31"/>
                      <a:pt x="95" y="31"/>
                    </a:cubicBezTo>
                    <a:cubicBezTo>
                      <a:pt x="96" y="31"/>
                      <a:pt x="96" y="31"/>
                      <a:pt x="96" y="31"/>
                    </a:cubicBezTo>
                    <a:cubicBezTo>
                      <a:pt x="96" y="31"/>
                      <a:pt x="97" y="31"/>
                      <a:pt x="97" y="31"/>
                    </a:cubicBezTo>
                    <a:cubicBezTo>
                      <a:pt x="97" y="31"/>
                      <a:pt x="97" y="31"/>
                      <a:pt x="96" y="31"/>
                    </a:cubicBezTo>
                    <a:cubicBezTo>
                      <a:pt x="96" y="31"/>
                      <a:pt x="96" y="31"/>
                      <a:pt x="96" y="31"/>
                    </a:cubicBezTo>
                    <a:close/>
                    <a:moveTo>
                      <a:pt x="48" y="30"/>
                    </a:move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lose/>
                    <a:moveTo>
                      <a:pt x="87" y="33"/>
                    </a:moveTo>
                    <a:cubicBezTo>
                      <a:pt x="87" y="33"/>
                      <a:pt x="87" y="33"/>
                      <a:pt x="87" y="33"/>
                    </a:cubicBezTo>
                    <a:cubicBezTo>
                      <a:pt x="87" y="33"/>
                      <a:pt x="87" y="33"/>
                      <a:pt x="87" y="33"/>
                    </a:cubicBezTo>
                    <a:close/>
                    <a:moveTo>
                      <a:pt x="88" y="32"/>
                    </a:moveTo>
                    <a:cubicBezTo>
                      <a:pt x="88" y="32"/>
                      <a:pt x="88" y="32"/>
                      <a:pt x="88" y="32"/>
                    </a:cubicBezTo>
                    <a:cubicBezTo>
                      <a:pt x="88" y="32"/>
                      <a:pt x="87" y="32"/>
                      <a:pt x="87" y="32"/>
                    </a:cubicBezTo>
                    <a:cubicBezTo>
                      <a:pt x="87" y="32"/>
                      <a:pt x="87" y="32"/>
                      <a:pt x="87" y="32"/>
                    </a:cubicBezTo>
                    <a:cubicBezTo>
                      <a:pt x="87" y="32"/>
                      <a:pt x="87" y="32"/>
                      <a:pt x="87" y="32"/>
                    </a:cubicBezTo>
                    <a:cubicBezTo>
                      <a:pt x="87" y="32"/>
                      <a:pt x="87" y="32"/>
                      <a:pt x="87" y="32"/>
                    </a:cubicBezTo>
                    <a:cubicBezTo>
                      <a:pt x="87" y="32"/>
                      <a:pt x="87" y="32"/>
                      <a:pt x="88" y="32"/>
                    </a:cubicBezTo>
                    <a:close/>
                    <a:moveTo>
                      <a:pt x="83" y="32"/>
                    </a:moveTo>
                    <a:cubicBezTo>
                      <a:pt x="83" y="32"/>
                      <a:pt x="83" y="32"/>
                      <a:pt x="83" y="32"/>
                    </a:cubicBezTo>
                    <a:cubicBezTo>
                      <a:pt x="83" y="32"/>
                      <a:pt x="83" y="32"/>
                      <a:pt x="83" y="32"/>
                    </a:cubicBezTo>
                    <a:cubicBezTo>
                      <a:pt x="83" y="32"/>
                      <a:pt x="83" y="32"/>
                      <a:pt x="83" y="32"/>
                    </a:cubicBezTo>
                    <a:cubicBezTo>
                      <a:pt x="84" y="32"/>
                      <a:pt x="84" y="32"/>
                      <a:pt x="84" y="32"/>
                    </a:cubicBezTo>
                    <a:cubicBezTo>
                      <a:pt x="84" y="32"/>
                      <a:pt x="83" y="32"/>
                      <a:pt x="83" y="32"/>
                    </a:cubicBezTo>
                    <a:close/>
                    <a:moveTo>
                      <a:pt x="85" y="32"/>
                    </a:moveTo>
                    <a:cubicBezTo>
                      <a:pt x="85" y="32"/>
                      <a:pt x="85" y="32"/>
                      <a:pt x="85" y="32"/>
                    </a:cubicBezTo>
                    <a:cubicBezTo>
                      <a:pt x="86" y="32"/>
                      <a:pt x="86" y="32"/>
                      <a:pt x="87" y="32"/>
                    </a:cubicBezTo>
                    <a:cubicBezTo>
                      <a:pt x="87" y="32"/>
                      <a:pt x="87" y="32"/>
                      <a:pt x="87" y="32"/>
                    </a:cubicBezTo>
                    <a:cubicBezTo>
                      <a:pt x="87" y="32"/>
                      <a:pt x="87" y="32"/>
                      <a:pt x="87" y="32"/>
                    </a:cubicBezTo>
                    <a:cubicBezTo>
                      <a:pt x="87" y="32"/>
                      <a:pt x="87" y="32"/>
                      <a:pt x="87" y="32"/>
                    </a:cubicBezTo>
                    <a:cubicBezTo>
                      <a:pt x="87" y="32"/>
                      <a:pt x="87" y="32"/>
                      <a:pt x="87" y="32"/>
                    </a:cubicBezTo>
                    <a:cubicBezTo>
                      <a:pt x="87" y="32"/>
                      <a:pt x="87" y="32"/>
                      <a:pt x="87" y="32"/>
                    </a:cubicBezTo>
                    <a:cubicBezTo>
                      <a:pt x="87" y="32"/>
                      <a:pt x="87" y="32"/>
                      <a:pt x="87" y="32"/>
                    </a:cubicBezTo>
                    <a:cubicBezTo>
                      <a:pt x="87" y="32"/>
                      <a:pt x="86" y="32"/>
                      <a:pt x="86" y="33"/>
                    </a:cubicBezTo>
                    <a:cubicBezTo>
                      <a:pt x="86" y="33"/>
                      <a:pt x="86" y="33"/>
                      <a:pt x="85" y="32"/>
                    </a:cubicBezTo>
                    <a:close/>
                    <a:moveTo>
                      <a:pt x="87" y="33"/>
                    </a:moveTo>
                    <a:cubicBezTo>
                      <a:pt x="87" y="33"/>
                      <a:pt x="87" y="33"/>
                      <a:pt x="87" y="33"/>
                    </a:cubicBezTo>
                    <a:cubicBezTo>
                      <a:pt x="87" y="33"/>
                      <a:pt x="87" y="33"/>
                      <a:pt x="87" y="33"/>
                    </a:cubicBezTo>
                    <a:cubicBezTo>
                      <a:pt x="87" y="33"/>
                      <a:pt x="87" y="33"/>
                      <a:pt x="87" y="33"/>
                    </a:cubicBezTo>
                    <a:cubicBezTo>
                      <a:pt x="87" y="33"/>
                      <a:pt x="87" y="33"/>
                      <a:pt x="87" y="33"/>
                    </a:cubicBezTo>
                    <a:close/>
                    <a:moveTo>
                      <a:pt x="204" y="33"/>
                    </a:moveTo>
                    <a:cubicBezTo>
                      <a:pt x="204" y="33"/>
                      <a:pt x="204" y="33"/>
                      <a:pt x="203" y="33"/>
                    </a:cubicBezTo>
                    <a:cubicBezTo>
                      <a:pt x="203" y="33"/>
                      <a:pt x="203" y="33"/>
                      <a:pt x="204" y="33"/>
                    </a:cubicBezTo>
                    <a:close/>
                    <a:moveTo>
                      <a:pt x="206" y="33"/>
                    </a:moveTo>
                    <a:cubicBezTo>
                      <a:pt x="206" y="33"/>
                      <a:pt x="206" y="33"/>
                      <a:pt x="206" y="33"/>
                    </a:cubicBezTo>
                    <a:cubicBezTo>
                      <a:pt x="207" y="33"/>
                      <a:pt x="208" y="33"/>
                      <a:pt x="208" y="33"/>
                    </a:cubicBezTo>
                    <a:cubicBezTo>
                      <a:pt x="208" y="33"/>
                      <a:pt x="207" y="33"/>
                      <a:pt x="207" y="33"/>
                    </a:cubicBezTo>
                    <a:cubicBezTo>
                      <a:pt x="207" y="33"/>
                      <a:pt x="207" y="33"/>
                      <a:pt x="207" y="33"/>
                    </a:cubicBezTo>
                    <a:cubicBezTo>
                      <a:pt x="207" y="33"/>
                      <a:pt x="207" y="33"/>
                      <a:pt x="207" y="33"/>
                    </a:cubicBezTo>
                    <a:cubicBezTo>
                      <a:pt x="207" y="34"/>
                      <a:pt x="206" y="33"/>
                      <a:pt x="206" y="33"/>
                    </a:cubicBezTo>
                    <a:close/>
                    <a:moveTo>
                      <a:pt x="201" y="34"/>
                    </a:moveTo>
                    <a:cubicBezTo>
                      <a:pt x="201" y="34"/>
                      <a:pt x="201" y="34"/>
                      <a:pt x="201" y="34"/>
                    </a:cubicBezTo>
                    <a:cubicBezTo>
                      <a:pt x="201" y="34"/>
                      <a:pt x="201" y="35"/>
                      <a:pt x="201" y="34"/>
                    </a:cubicBezTo>
                    <a:close/>
                    <a:moveTo>
                      <a:pt x="213" y="35"/>
                    </a:moveTo>
                    <a:cubicBezTo>
                      <a:pt x="213" y="35"/>
                      <a:pt x="213" y="35"/>
                      <a:pt x="213" y="35"/>
                    </a:cubicBezTo>
                    <a:cubicBezTo>
                      <a:pt x="213" y="35"/>
                      <a:pt x="213" y="35"/>
                      <a:pt x="213" y="35"/>
                    </a:cubicBezTo>
                    <a:cubicBezTo>
                      <a:pt x="213" y="35"/>
                      <a:pt x="213" y="35"/>
                      <a:pt x="213" y="35"/>
                    </a:cubicBezTo>
                    <a:cubicBezTo>
                      <a:pt x="213" y="35"/>
                      <a:pt x="213" y="35"/>
                      <a:pt x="213" y="35"/>
                    </a:cubicBezTo>
                    <a:close/>
                    <a:moveTo>
                      <a:pt x="211" y="35"/>
                    </a:moveTo>
                    <a:cubicBezTo>
                      <a:pt x="211" y="35"/>
                      <a:pt x="211" y="35"/>
                      <a:pt x="211" y="35"/>
                    </a:cubicBezTo>
                    <a:cubicBezTo>
                      <a:pt x="211" y="35"/>
                      <a:pt x="211" y="35"/>
                      <a:pt x="211" y="35"/>
                    </a:cubicBezTo>
                    <a:close/>
                    <a:moveTo>
                      <a:pt x="206" y="36"/>
                    </a:moveTo>
                    <a:cubicBezTo>
                      <a:pt x="206" y="36"/>
                      <a:pt x="206" y="36"/>
                      <a:pt x="206" y="36"/>
                    </a:cubicBezTo>
                    <a:cubicBezTo>
                      <a:pt x="206" y="37"/>
                      <a:pt x="206" y="37"/>
                      <a:pt x="206" y="36"/>
                    </a:cubicBezTo>
                    <a:close/>
                    <a:moveTo>
                      <a:pt x="207" y="37"/>
                    </a:moveTo>
                    <a:cubicBezTo>
                      <a:pt x="207" y="36"/>
                      <a:pt x="208" y="36"/>
                      <a:pt x="209" y="36"/>
                    </a:cubicBezTo>
                    <a:cubicBezTo>
                      <a:pt x="208" y="37"/>
                      <a:pt x="208" y="37"/>
                      <a:pt x="207" y="37"/>
                    </a:cubicBezTo>
                    <a:close/>
                    <a:moveTo>
                      <a:pt x="207" y="37"/>
                    </a:moveTo>
                    <a:cubicBezTo>
                      <a:pt x="207" y="37"/>
                      <a:pt x="207" y="37"/>
                      <a:pt x="207" y="37"/>
                    </a:cubicBezTo>
                    <a:cubicBezTo>
                      <a:pt x="207" y="37"/>
                      <a:pt x="207" y="37"/>
                      <a:pt x="207" y="37"/>
                    </a:cubicBezTo>
                    <a:close/>
                    <a:moveTo>
                      <a:pt x="205" y="37"/>
                    </a:moveTo>
                    <a:cubicBezTo>
                      <a:pt x="206" y="37"/>
                      <a:pt x="206" y="37"/>
                      <a:pt x="206" y="37"/>
                    </a:cubicBezTo>
                    <a:cubicBezTo>
                      <a:pt x="207" y="37"/>
                      <a:pt x="206" y="37"/>
                      <a:pt x="205" y="37"/>
                    </a:cubicBezTo>
                    <a:cubicBezTo>
                      <a:pt x="205" y="37"/>
                      <a:pt x="205" y="37"/>
                      <a:pt x="205" y="37"/>
                    </a:cubicBezTo>
                    <a:close/>
                    <a:moveTo>
                      <a:pt x="19" y="32"/>
                    </a:moveTo>
                    <a:cubicBezTo>
                      <a:pt x="19" y="32"/>
                      <a:pt x="19" y="32"/>
                      <a:pt x="19" y="32"/>
                    </a:cubicBezTo>
                    <a:cubicBezTo>
                      <a:pt x="19" y="32"/>
                      <a:pt x="19" y="32"/>
                      <a:pt x="19" y="32"/>
                    </a:cubicBezTo>
                    <a:cubicBezTo>
                      <a:pt x="19" y="32"/>
                      <a:pt x="19" y="32"/>
                      <a:pt x="20" y="32"/>
                    </a:cubicBezTo>
                    <a:cubicBezTo>
                      <a:pt x="20" y="32"/>
                      <a:pt x="20" y="32"/>
                      <a:pt x="20" y="32"/>
                    </a:cubicBezTo>
                    <a:cubicBezTo>
                      <a:pt x="20" y="32"/>
                      <a:pt x="20" y="32"/>
                      <a:pt x="20" y="32"/>
                    </a:cubicBezTo>
                    <a:cubicBezTo>
                      <a:pt x="19" y="32"/>
                      <a:pt x="19" y="32"/>
                      <a:pt x="19" y="32"/>
                    </a:cubicBezTo>
                    <a:close/>
                    <a:moveTo>
                      <a:pt x="24" y="32"/>
                    </a:moveTo>
                    <a:cubicBezTo>
                      <a:pt x="24" y="32"/>
                      <a:pt x="24" y="32"/>
                      <a:pt x="24" y="32"/>
                    </a:cubicBezTo>
                    <a:cubicBezTo>
                      <a:pt x="24" y="32"/>
                      <a:pt x="24" y="32"/>
                      <a:pt x="24" y="32"/>
                    </a:cubicBezTo>
                    <a:cubicBezTo>
                      <a:pt x="24" y="32"/>
                      <a:pt x="24" y="32"/>
                      <a:pt x="25" y="32"/>
                    </a:cubicBezTo>
                    <a:cubicBezTo>
                      <a:pt x="24" y="32"/>
                      <a:pt x="24" y="32"/>
                      <a:pt x="24" y="32"/>
                    </a:cubicBezTo>
                    <a:close/>
                    <a:moveTo>
                      <a:pt x="35" y="33"/>
                    </a:moveTo>
                    <a:cubicBezTo>
                      <a:pt x="35" y="33"/>
                      <a:pt x="35" y="33"/>
                      <a:pt x="35" y="33"/>
                    </a:cubicBezTo>
                    <a:cubicBezTo>
                      <a:pt x="35" y="33"/>
                      <a:pt x="35" y="33"/>
                      <a:pt x="35" y="33"/>
                    </a:cubicBezTo>
                    <a:cubicBezTo>
                      <a:pt x="35" y="33"/>
                      <a:pt x="35" y="33"/>
                      <a:pt x="35" y="33"/>
                    </a:cubicBezTo>
                    <a:cubicBezTo>
                      <a:pt x="35" y="33"/>
                      <a:pt x="35" y="33"/>
                      <a:pt x="35" y="33"/>
                    </a:cubicBezTo>
                    <a:cubicBezTo>
                      <a:pt x="34" y="33"/>
                      <a:pt x="35" y="33"/>
                      <a:pt x="35" y="33"/>
                    </a:cubicBezTo>
                    <a:close/>
                    <a:moveTo>
                      <a:pt x="27" y="34"/>
                    </a:moveTo>
                    <a:cubicBezTo>
                      <a:pt x="27" y="34"/>
                      <a:pt x="27" y="33"/>
                      <a:pt x="27" y="34"/>
                    </a:cubicBezTo>
                    <a:cubicBezTo>
                      <a:pt x="27" y="34"/>
                      <a:pt x="27" y="34"/>
                      <a:pt x="27" y="34"/>
                    </a:cubicBezTo>
                    <a:close/>
                    <a:moveTo>
                      <a:pt x="35" y="36"/>
                    </a:move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lose/>
                    <a:moveTo>
                      <a:pt x="35" y="34"/>
                    </a:moveTo>
                    <a:cubicBezTo>
                      <a:pt x="35" y="34"/>
                      <a:pt x="35" y="34"/>
                      <a:pt x="35" y="34"/>
                    </a:cubicBezTo>
                    <a:cubicBezTo>
                      <a:pt x="35" y="34"/>
                      <a:pt x="35" y="34"/>
                      <a:pt x="35" y="34"/>
                    </a:cubicBezTo>
                    <a:cubicBezTo>
                      <a:pt x="35" y="34"/>
                      <a:pt x="35" y="34"/>
                      <a:pt x="35" y="34"/>
                    </a:cubicBezTo>
                    <a:cubicBezTo>
                      <a:pt x="35" y="34"/>
                      <a:pt x="35" y="34"/>
                      <a:pt x="35" y="34"/>
                    </a:cubicBezTo>
                    <a:close/>
                    <a:moveTo>
                      <a:pt x="35" y="35"/>
                    </a:moveTo>
                    <a:cubicBezTo>
                      <a:pt x="35" y="35"/>
                      <a:pt x="35" y="35"/>
                      <a:pt x="35" y="35"/>
                    </a:cubicBezTo>
                    <a:cubicBezTo>
                      <a:pt x="35" y="35"/>
                      <a:pt x="35" y="35"/>
                      <a:pt x="35" y="35"/>
                    </a:cubicBezTo>
                    <a:cubicBezTo>
                      <a:pt x="35" y="35"/>
                      <a:pt x="34" y="35"/>
                      <a:pt x="34" y="35"/>
                    </a:cubicBezTo>
                    <a:cubicBezTo>
                      <a:pt x="34" y="35"/>
                      <a:pt x="34" y="35"/>
                      <a:pt x="34" y="35"/>
                    </a:cubicBezTo>
                    <a:cubicBezTo>
                      <a:pt x="34" y="35"/>
                      <a:pt x="34" y="35"/>
                      <a:pt x="33" y="35"/>
                    </a:cubicBezTo>
                    <a:cubicBezTo>
                      <a:pt x="33" y="35"/>
                      <a:pt x="33" y="35"/>
                      <a:pt x="32" y="35"/>
                    </a:cubicBezTo>
                    <a:cubicBezTo>
                      <a:pt x="32" y="35"/>
                      <a:pt x="32" y="35"/>
                      <a:pt x="32" y="35"/>
                    </a:cubicBezTo>
                    <a:cubicBezTo>
                      <a:pt x="32" y="35"/>
                      <a:pt x="32" y="35"/>
                      <a:pt x="33" y="35"/>
                    </a:cubicBezTo>
                    <a:cubicBezTo>
                      <a:pt x="32" y="35"/>
                      <a:pt x="32" y="35"/>
                      <a:pt x="32" y="35"/>
                    </a:cubicBezTo>
                    <a:cubicBezTo>
                      <a:pt x="32" y="35"/>
                      <a:pt x="31" y="35"/>
                      <a:pt x="31" y="35"/>
                    </a:cubicBezTo>
                    <a:cubicBezTo>
                      <a:pt x="31" y="35"/>
                      <a:pt x="31" y="35"/>
                      <a:pt x="31" y="35"/>
                    </a:cubicBezTo>
                    <a:cubicBezTo>
                      <a:pt x="31" y="35"/>
                      <a:pt x="30" y="35"/>
                      <a:pt x="29" y="35"/>
                    </a:cubicBezTo>
                    <a:cubicBezTo>
                      <a:pt x="29" y="35"/>
                      <a:pt x="29" y="35"/>
                      <a:pt x="28" y="35"/>
                    </a:cubicBezTo>
                    <a:cubicBezTo>
                      <a:pt x="28" y="35"/>
                      <a:pt x="28" y="35"/>
                      <a:pt x="28" y="35"/>
                    </a:cubicBezTo>
                    <a:cubicBezTo>
                      <a:pt x="28" y="35"/>
                      <a:pt x="29" y="35"/>
                      <a:pt x="29" y="35"/>
                    </a:cubicBezTo>
                    <a:cubicBezTo>
                      <a:pt x="29" y="35"/>
                      <a:pt x="29" y="34"/>
                      <a:pt x="29" y="34"/>
                    </a:cubicBezTo>
                    <a:cubicBezTo>
                      <a:pt x="30" y="34"/>
                      <a:pt x="31" y="34"/>
                      <a:pt x="32" y="34"/>
                    </a:cubicBezTo>
                    <a:cubicBezTo>
                      <a:pt x="32" y="34"/>
                      <a:pt x="32" y="34"/>
                      <a:pt x="32" y="34"/>
                    </a:cubicBezTo>
                    <a:cubicBezTo>
                      <a:pt x="32" y="34"/>
                      <a:pt x="32" y="34"/>
                      <a:pt x="33" y="34"/>
                    </a:cubicBezTo>
                    <a:cubicBezTo>
                      <a:pt x="33" y="34"/>
                      <a:pt x="33" y="34"/>
                      <a:pt x="33" y="34"/>
                    </a:cubicBezTo>
                    <a:cubicBezTo>
                      <a:pt x="33" y="34"/>
                      <a:pt x="33" y="34"/>
                      <a:pt x="33" y="35"/>
                    </a:cubicBezTo>
                    <a:cubicBezTo>
                      <a:pt x="33" y="35"/>
                      <a:pt x="33" y="35"/>
                      <a:pt x="33" y="35"/>
                    </a:cubicBezTo>
                    <a:cubicBezTo>
                      <a:pt x="33" y="35"/>
                      <a:pt x="33" y="35"/>
                      <a:pt x="33" y="35"/>
                    </a:cubicBezTo>
                    <a:cubicBezTo>
                      <a:pt x="33" y="35"/>
                      <a:pt x="33" y="35"/>
                      <a:pt x="33" y="35"/>
                    </a:cubicBezTo>
                    <a:cubicBezTo>
                      <a:pt x="33" y="35"/>
                      <a:pt x="33" y="34"/>
                      <a:pt x="33" y="34"/>
                    </a:cubicBezTo>
                    <a:cubicBezTo>
                      <a:pt x="33" y="34"/>
                      <a:pt x="33" y="34"/>
                      <a:pt x="33" y="34"/>
                    </a:cubicBezTo>
                    <a:cubicBezTo>
                      <a:pt x="33" y="34"/>
                      <a:pt x="34" y="34"/>
                      <a:pt x="34" y="34"/>
                    </a:cubicBezTo>
                    <a:cubicBezTo>
                      <a:pt x="34" y="34"/>
                      <a:pt x="34" y="34"/>
                      <a:pt x="34" y="35"/>
                    </a:cubicBezTo>
                    <a:cubicBezTo>
                      <a:pt x="34" y="35"/>
                      <a:pt x="35" y="35"/>
                      <a:pt x="35" y="35"/>
                    </a:cubicBezTo>
                    <a:cubicBezTo>
                      <a:pt x="35" y="35"/>
                      <a:pt x="35" y="35"/>
                      <a:pt x="35" y="35"/>
                    </a:cubicBezTo>
                    <a:cubicBezTo>
                      <a:pt x="35" y="35"/>
                      <a:pt x="35" y="35"/>
                      <a:pt x="35" y="35"/>
                    </a:cubicBezTo>
                    <a:cubicBezTo>
                      <a:pt x="35"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5" y="36"/>
                      <a:pt x="35" y="36"/>
                      <a:pt x="35" y="36"/>
                    </a:cubicBezTo>
                    <a:lnTo>
                      <a:pt x="35" y="35"/>
                    </a:lnTo>
                    <a:close/>
                    <a:moveTo>
                      <a:pt x="36" y="35"/>
                    </a:moveTo>
                    <a:cubicBezTo>
                      <a:pt x="36" y="35"/>
                      <a:pt x="36" y="35"/>
                      <a:pt x="36" y="35"/>
                    </a:cubicBezTo>
                    <a:cubicBezTo>
                      <a:pt x="36" y="35"/>
                      <a:pt x="36" y="35"/>
                      <a:pt x="36" y="35"/>
                    </a:cubicBezTo>
                    <a:close/>
                    <a:moveTo>
                      <a:pt x="35" y="36"/>
                    </a:moveTo>
                    <a:cubicBezTo>
                      <a:pt x="35" y="36"/>
                      <a:pt x="35" y="36"/>
                      <a:pt x="35" y="36"/>
                    </a:cubicBezTo>
                    <a:cubicBezTo>
                      <a:pt x="34" y="36"/>
                      <a:pt x="34" y="36"/>
                      <a:pt x="34" y="36"/>
                    </a:cubicBezTo>
                    <a:cubicBezTo>
                      <a:pt x="34" y="36"/>
                      <a:pt x="34" y="36"/>
                      <a:pt x="34" y="36"/>
                    </a:cubicBezTo>
                    <a:cubicBezTo>
                      <a:pt x="34" y="36"/>
                      <a:pt x="35" y="36"/>
                      <a:pt x="35" y="36"/>
                    </a:cubicBezTo>
                    <a:cubicBezTo>
                      <a:pt x="35" y="36"/>
                      <a:pt x="35" y="36"/>
                      <a:pt x="35" y="36"/>
                    </a:cubicBezTo>
                    <a:cubicBezTo>
                      <a:pt x="35" y="36"/>
                      <a:pt x="35" y="36"/>
                      <a:pt x="35" y="36"/>
                    </a:cubicBezTo>
                    <a:close/>
                    <a:moveTo>
                      <a:pt x="37" y="35"/>
                    </a:move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6" y="35"/>
                    </a:cubicBezTo>
                    <a:cubicBezTo>
                      <a:pt x="36" y="35"/>
                      <a:pt x="36" y="35"/>
                      <a:pt x="36" y="35"/>
                    </a:cubicBezTo>
                    <a:cubicBezTo>
                      <a:pt x="36" y="35"/>
                      <a:pt x="36" y="35"/>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7" y="35"/>
                    </a:cubicBezTo>
                    <a:cubicBezTo>
                      <a:pt x="37" y="35"/>
                      <a:pt x="37" y="35"/>
                      <a:pt x="37" y="35"/>
                    </a:cubicBezTo>
                    <a:close/>
                    <a:moveTo>
                      <a:pt x="42" y="36"/>
                    </a:moveTo>
                    <a:cubicBezTo>
                      <a:pt x="42" y="36"/>
                      <a:pt x="42" y="36"/>
                      <a:pt x="42" y="36"/>
                    </a:cubicBezTo>
                    <a:cubicBezTo>
                      <a:pt x="42" y="36"/>
                      <a:pt x="42" y="36"/>
                      <a:pt x="42" y="36"/>
                    </a:cubicBezTo>
                    <a:cubicBezTo>
                      <a:pt x="42" y="36"/>
                      <a:pt x="42" y="36"/>
                      <a:pt x="42" y="36"/>
                    </a:cubicBezTo>
                    <a:cubicBezTo>
                      <a:pt x="42" y="36"/>
                      <a:pt x="42" y="36"/>
                      <a:pt x="42" y="36"/>
                    </a:cubicBezTo>
                    <a:cubicBezTo>
                      <a:pt x="42" y="36"/>
                      <a:pt x="42" y="36"/>
                      <a:pt x="42" y="36"/>
                    </a:cubicBezTo>
                    <a:close/>
                    <a:moveTo>
                      <a:pt x="212" y="39"/>
                    </a:moveTo>
                    <a:cubicBezTo>
                      <a:pt x="212" y="39"/>
                      <a:pt x="212" y="39"/>
                      <a:pt x="212" y="39"/>
                    </a:cubicBezTo>
                    <a:cubicBezTo>
                      <a:pt x="212" y="39"/>
                      <a:pt x="212" y="39"/>
                      <a:pt x="212" y="39"/>
                    </a:cubicBezTo>
                    <a:cubicBezTo>
                      <a:pt x="212" y="39"/>
                      <a:pt x="212" y="39"/>
                      <a:pt x="212" y="39"/>
                    </a:cubicBezTo>
                    <a:close/>
                    <a:moveTo>
                      <a:pt x="212" y="39"/>
                    </a:moveTo>
                    <a:cubicBezTo>
                      <a:pt x="212" y="39"/>
                      <a:pt x="212" y="39"/>
                      <a:pt x="212" y="39"/>
                    </a:cubicBezTo>
                    <a:cubicBezTo>
                      <a:pt x="212" y="39"/>
                      <a:pt x="212" y="39"/>
                      <a:pt x="212" y="39"/>
                    </a:cubicBezTo>
                    <a:close/>
                    <a:moveTo>
                      <a:pt x="107" y="38"/>
                    </a:moveTo>
                    <a:cubicBezTo>
                      <a:pt x="107" y="38"/>
                      <a:pt x="107" y="38"/>
                      <a:pt x="107" y="38"/>
                    </a:cubicBezTo>
                    <a:cubicBezTo>
                      <a:pt x="107" y="38"/>
                      <a:pt x="107" y="38"/>
                      <a:pt x="108" y="38"/>
                    </a:cubicBezTo>
                    <a:cubicBezTo>
                      <a:pt x="108" y="39"/>
                      <a:pt x="107" y="38"/>
                      <a:pt x="107" y="38"/>
                    </a:cubicBezTo>
                    <a:close/>
                    <a:moveTo>
                      <a:pt x="102" y="38"/>
                    </a:moveTo>
                    <a:cubicBezTo>
                      <a:pt x="102" y="38"/>
                      <a:pt x="103" y="38"/>
                      <a:pt x="103" y="38"/>
                    </a:cubicBezTo>
                    <a:cubicBezTo>
                      <a:pt x="103" y="38"/>
                      <a:pt x="102" y="38"/>
                      <a:pt x="102" y="38"/>
                    </a:cubicBezTo>
                    <a:cubicBezTo>
                      <a:pt x="102" y="38"/>
                      <a:pt x="102" y="38"/>
                      <a:pt x="102" y="38"/>
                    </a:cubicBezTo>
                    <a:close/>
                    <a:moveTo>
                      <a:pt x="89" y="37"/>
                    </a:moveTo>
                    <a:cubicBezTo>
                      <a:pt x="89" y="37"/>
                      <a:pt x="89" y="37"/>
                      <a:pt x="89" y="37"/>
                    </a:cubicBezTo>
                    <a:cubicBezTo>
                      <a:pt x="89" y="37"/>
                      <a:pt x="89" y="37"/>
                      <a:pt x="89" y="37"/>
                    </a:cubicBezTo>
                    <a:cubicBezTo>
                      <a:pt x="89" y="37"/>
                      <a:pt x="89" y="37"/>
                      <a:pt x="89" y="37"/>
                    </a:cubicBezTo>
                    <a:close/>
                    <a:moveTo>
                      <a:pt x="47" y="37"/>
                    </a:move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8" y="37"/>
                      <a:pt x="48" y="37"/>
                      <a:pt x="48" y="37"/>
                    </a:cubicBezTo>
                    <a:cubicBezTo>
                      <a:pt x="48" y="37"/>
                      <a:pt x="48" y="37"/>
                      <a:pt x="48" y="37"/>
                    </a:cubicBezTo>
                    <a:cubicBezTo>
                      <a:pt x="48" y="37"/>
                      <a:pt x="48" y="37"/>
                      <a:pt x="48" y="37"/>
                    </a:cubicBezTo>
                    <a:cubicBezTo>
                      <a:pt x="48" y="37"/>
                      <a:pt x="48" y="37"/>
                      <a:pt x="48" y="37"/>
                    </a:cubicBezTo>
                    <a:cubicBezTo>
                      <a:pt x="48" y="37"/>
                      <a:pt x="48" y="37"/>
                      <a:pt x="47" y="37"/>
                    </a:cubicBezTo>
                    <a:cubicBezTo>
                      <a:pt x="47" y="37"/>
                      <a:pt x="47" y="37"/>
                      <a:pt x="47" y="37"/>
                    </a:cubicBezTo>
                    <a:close/>
                    <a:moveTo>
                      <a:pt x="48" y="37"/>
                    </a:moveTo>
                    <a:cubicBezTo>
                      <a:pt x="48" y="37"/>
                      <a:pt x="48" y="37"/>
                      <a:pt x="49" y="37"/>
                    </a:cubicBezTo>
                    <a:cubicBezTo>
                      <a:pt x="49" y="37"/>
                      <a:pt x="49" y="37"/>
                      <a:pt x="49" y="37"/>
                    </a:cubicBezTo>
                    <a:cubicBezTo>
                      <a:pt x="49" y="37"/>
                      <a:pt x="49" y="37"/>
                      <a:pt x="49" y="38"/>
                    </a:cubicBezTo>
                    <a:cubicBezTo>
                      <a:pt x="49" y="38"/>
                      <a:pt x="49" y="37"/>
                      <a:pt x="48" y="37"/>
                    </a:cubicBezTo>
                    <a:close/>
                    <a:moveTo>
                      <a:pt x="52" y="38"/>
                    </a:moveTo>
                    <a:cubicBezTo>
                      <a:pt x="52" y="38"/>
                      <a:pt x="52" y="38"/>
                      <a:pt x="52" y="38"/>
                    </a:cubicBezTo>
                    <a:cubicBezTo>
                      <a:pt x="52" y="38"/>
                      <a:pt x="52" y="38"/>
                      <a:pt x="52" y="38"/>
                    </a:cubicBezTo>
                    <a:cubicBezTo>
                      <a:pt x="52" y="38"/>
                      <a:pt x="52" y="38"/>
                      <a:pt x="52" y="38"/>
                    </a:cubicBezTo>
                    <a:cubicBezTo>
                      <a:pt x="52" y="38"/>
                      <a:pt x="52" y="38"/>
                      <a:pt x="51" y="38"/>
                    </a:cubicBezTo>
                    <a:cubicBezTo>
                      <a:pt x="51" y="38"/>
                      <a:pt x="51" y="38"/>
                      <a:pt x="51" y="38"/>
                    </a:cubicBezTo>
                    <a:cubicBezTo>
                      <a:pt x="51" y="38"/>
                      <a:pt x="51" y="38"/>
                      <a:pt x="52" y="38"/>
                    </a:cubicBezTo>
                    <a:close/>
                    <a:moveTo>
                      <a:pt x="52" y="38"/>
                    </a:moveTo>
                    <a:cubicBezTo>
                      <a:pt x="52" y="38"/>
                      <a:pt x="52" y="38"/>
                      <a:pt x="52" y="38"/>
                    </a:cubicBezTo>
                    <a:cubicBezTo>
                      <a:pt x="52" y="38"/>
                      <a:pt x="52" y="38"/>
                      <a:pt x="52" y="38"/>
                    </a:cubicBezTo>
                    <a:cubicBezTo>
                      <a:pt x="52" y="38"/>
                      <a:pt x="52" y="38"/>
                      <a:pt x="52" y="38"/>
                    </a:cubicBezTo>
                    <a:cubicBezTo>
                      <a:pt x="52" y="38"/>
                      <a:pt x="52" y="38"/>
                      <a:pt x="52" y="38"/>
                    </a:cubicBezTo>
                    <a:cubicBezTo>
                      <a:pt x="52" y="38"/>
                      <a:pt x="52" y="38"/>
                      <a:pt x="52" y="38"/>
                    </a:cubicBezTo>
                    <a:cubicBezTo>
                      <a:pt x="52" y="38"/>
                      <a:pt x="52" y="38"/>
                      <a:pt x="52" y="38"/>
                    </a:cubicBezTo>
                    <a:close/>
                    <a:moveTo>
                      <a:pt x="53" y="38"/>
                    </a:moveTo>
                    <a:cubicBezTo>
                      <a:pt x="53" y="38"/>
                      <a:pt x="53" y="38"/>
                      <a:pt x="53" y="38"/>
                    </a:cubicBezTo>
                    <a:cubicBezTo>
                      <a:pt x="53" y="38"/>
                      <a:pt x="53" y="38"/>
                      <a:pt x="53" y="38"/>
                    </a:cubicBezTo>
                    <a:cubicBezTo>
                      <a:pt x="53" y="38"/>
                      <a:pt x="53" y="38"/>
                      <a:pt x="53" y="38"/>
                    </a:cubicBezTo>
                    <a:cubicBezTo>
                      <a:pt x="53" y="38"/>
                      <a:pt x="53" y="38"/>
                      <a:pt x="53" y="37"/>
                    </a:cubicBezTo>
                    <a:cubicBezTo>
                      <a:pt x="53" y="37"/>
                      <a:pt x="53" y="37"/>
                      <a:pt x="53" y="37"/>
                    </a:cubicBezTo>
                    <a:cubicBezTo>
                      <a:pt x="53" y="37"/>
                      <a:pt x="53" y="37"/>
                      <a:pt x="53" y="37"/>
                    </a:cubicBezTo>
                    <a:cubicBezTo>
                      <a:pt x="53" y="37"/>
                      <a:pt x="53" y="37"/>
                      <a:pt x="53" y="37"/>
                    </a:cubicBezTo>
                    <a:cubicBezTo>
                      <a:pt x="53" y="37"/>
                      <a:pt x="54" y="38"/>
                      <a:pt x="54" y="37"/>
                    </a:cubicBezTo>
                    <a:cubicBezTo>
                      <a:pt x="54" y="38"/>
                      <a:pt x="54" y="38"/>
                      <a:pt x="53" y="38"/>
                    </a:cubicBezTo>
                    <a:cubicBezTo>
                      <a:pt x="53" y="38"/>
                      <a:pt x="53" y="38"/>
                      <a:pt x="53" y="38"/>
                    </a:cubicBezTo>
                    <a:close/>
                    <a:moveTo>
                      <a:pt x="64" y="38"/>
                    </a:moveTo>
                    <a:cubicBezTo>
                      <a:pt x="64" y="38"/>
                      <a:pt x="64" y="38"/>
                      <a:pt x="64" y="38"/>
                    </a:cubicBezTo>
                    <a:cubicBezTo>
                      <a:pt x="63" y="38"/>
                      <a:pt x="63" y="38"/>
                      <a:pt x="62" y="38"/>
                    </a:cubicBezTo>
                    <a:cubicBezTo>
                      <a:pt x="62" y="38"/>
                      <a:pt x="61" y="38"/>
                      <a:pt x="61" y="37"/>
                    </a:cubicBezTo>
                    <a:cubicBezTo>
                      <a:pt x="60" y="37"/>
                      <a:pt x="60" y="38"/>
                      <a:pt x="59" y="38"/>
                    </a:cubicBezTo>
                    <a:cubicBezTo>
                      <a:pt x="59" y="38"/>
                      <a:pt x="59" y="38"/>
                      <a:pt x="59" y="37"/>
                    </a:cubicBezTo>
                    <a:cubicBezTo>
                      <a:pt x="58" y="37"/>
                      <a:pt x="56" y="37"/>
                      <a:pt x="56" y="38"/>
                    </a:cubicBezTo>
                    <a:cubicBezTo>
                      <a:pt x="55" y="37"/>
                      <a:pt x="55" y="37"/>
                      <a:pt x="54" y="37"/>
                    </a:cubicBezTo>
                    <a:cubicBezTo>
                      <a:pt x="54" y="37"/>
                      <a:pt x="54" y="37"/>
                      <a:pt x="54" y="37"/>
                    </a:cubicBezTo>
                    <a:cubicBezTo>
                      <a:pt x="54" y="37"/>
                      <a:pt x="54" y="37"/>
                      <a:pt x="53" y="37"/>
                    </a:cubicBezTo>
                    <a:cubicBezTo>
                      <a:pt x="53" y="37"/>
                      <a:pt x="53" y="37"/>
                      <a:pt x="53" y="37"/>
                    </a:cubicBezTo>
                    <a:cubicBezTo>
                      <a:pt x="53" y="37"/>
                      <a:pt x="53" y="37"/>
                      <a:pt x="53" y="37"/>
                    </a:cubicBezTo>
                    <a:cubicBezTo>
                      <a:pt x="53" y="37"/>
                      <a:pt x="53" y="37"/>
                      <a:pt x="53" y="37"/>
                    </a:cubicBezTo>
                    <a:cubicBezTo>
                      <a:pt x="53" y="37"/>
                      <a:pt x="52" y="37"/>
                      <a:pt x="52" y="37"/>
                    </a:cubicBezTo>
                    <a:cubicBezTo>
                      <a:pt x="52" y="37"/>
                      <a:pt x="52" y="37"/>
                      <a:pt x="51" y="37"/>
                    </a:cubicBezTo>
                    <a:cubicBezTo>
                      <a:pt x="51" y="37"/>
                      <a:pt x="50" y="37"/>
                      <a:pt x="50" y="37"/>
                    </a:cubicBezTo>
                    <a:cubicBezTo>
                      <a:pt x="50" y="37"/>
                      <a:pt x="50" y="37"/>
                      <a:pt x="51" y="37"/>
                    </a:cubicBezTo>
                    <a:cubicBezTo>
                      <a:pt x="51" y="37"/>
                      <a:pt x="50" y="37"/>
                      <a:pt x="50" y="38"/>
                    </a:cubicBezTo>
                    <a:cubicBezTo>
                      <a:pt x="50" y="38"/>
                      <a:pt x="50" y="38"/>
                      <a:pt x="50" y="38"/>
                    </a:cubicBezTo>
                    <a:cubicBezTo>
                      <a:pt x="50" y="37"/>
                      <a:pt x="49" y="37"/>
                      <a:pt x="49" y="37"/>
                    </a:cubicBezTo>
                    <a:cubicBezTo>
                      <a:pt x="49" y="37"/>
                      <a:pt x="49" y="37"/>
                      <a:pt x="49" y="37"/>
                    </a:cubicBezTo>
                    <a:cubicBezTo>
                      <a:pt x="49" y="37"/>
                      <a:pt x="50" y="37"/>
                      <a:pt x="50" y="37"/>
                    </a:cubicBezTo>
                    <a:cubicBezTo>
                      <a:pt x="50" y="36"/>
                      <a:pt x="49" y="37"/>
                      <a:pt x="49" y="37"/>
                    </a:cubicBezTo>
                    <a:cubicBezTo>
                      <a:pt x="49" y="37"/>
                      <a:pt x="48" y="37"/>
                      <a:pt x="48" y="37"/>
                    </a:cubicBezTo>
                    <a:cubicBezTo>
                      <a:pt x="48" y="37"/>
                      <a:pt x="48" y="37"/>
                      <a:pt x="48" y="37"/>
                    </a:cubicBezTo>
                    <a:cubicBezTo>
                      <a:pt x="47" y="37"/>
                      <a:pt x="47" y="36"/>
                      <a:pt x="47" y="36"/>
                    </a:cubicBezTo>
                    <a:cubicBezTo>
                      <a:pt x="47" y="36"/>
                      <a:pt x="47" y="36"/>
                      <a:pt x="47" y="36"/>
                    </a:cubicBezTo>
                    <a:cubicBezTo>
                      <a:pt x="47" y="36"/>
                      <a:pt x="46" y="36"/>
                      <a:pt x="46" y="36"/>
                    </a:cubicBezTo>
                    <a:cubicBezTo>
                      <a:pt x="46" y="36"/>
                      <a:pt x="46" y="36"/>
                      <a:pt x="46" y="36"/>
                    </a:cubicBezTo>
                    <a:cubicBezTo>
                      <a:pt x="46" y="36"/>
                      <a:pt x="46" y="36"/>
                      <a:pt x="46" y="36"/>
                    </a:cubicBezTo>
                    <a:cubicBezTo>
                      <a:pt x="46"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6" y="36"/>
                      <a:pt x="47" y="36"/>
                      <a:pt x="47" y="36"/>
                    </a:cubicBezTo>
                    <a:cubicBezTo>
                      <a:pt x="47" y="36"/>
                      <a:pt x="47" y="36"/>
                      <a:pt x="48" y="36"/>
                    </a:cubicBezTo>
                    <a:cubicBezTo>
                      <a:pt x="48" y="36"/>
                      <a:pt x="49" y="36"/>
                      <a:pt x="50" y="36"/>
                    </a:cubicBezTo>
                    <a:cubicBezTo>
                      <a:pt x="51" y="36"/>
                      <a:pt x="54" y="37"/>
                      <a:pt x="55" y="36"/>
                    </a:cubicBezTo>
                    <a:cubicBezTo>
                      <a:pt x="55" y="36"/>
                      <a:pt x="55" y="37"/>
                      <a:pt x="55" y="37"/>
                    </a:cubicBezTo>
                    <a:cubicBezTo>
                      <a:pt x="55" y="37"/>
                      <a:pt x="55" y="36"/>
                      <a:pt x="56" y="36"/>
                    </a:cubicBezTo>
                    <a:cubicBezTo>
                      <a:pt x="56" y="37"/>
                      <a:pt x="56" y="36"/>
                      <a:pt x="56" y="36"/>
                    </a:cubicBezTo>
                    <a:cubicBezTo>
                      <a:pt x="56" y="37"/>
                      <a:pt x="56" y="37"/>
                      <a:pt x="57" y="37"/>
                    </a:cubicBezTo>
                    <a:cubicBezTo>
                      <a:pt x="61" y="37"/>
                      <a:pt x="65" y="38"/>
                      <a:pt x="70" y="38"/>
                    </a:cubicBezTo>
                    <a:cubicBezTo>
                      <a:pt x="70" y="38"/>
                      <a:pt x="70" y="38"/>
                      <a:pt x="70" y="38"/>
                    </a:cubicBezTo>
                    <a:cubicBezTo>
                      <a:pt x="70" y="38"/>
                      <a:pt x="70" y="38"/>
                      <a:pt x="70" y="38"/>
                    </a:cubicBezTo>
                    <a:cubicBezTo>
                      <a:pt x="70" y="38"/>
                      <a:pt x="70" y="38"/>
                      <a:pt x="70" y="38"/>
                    </a:cubicBezTo>
                    <a:cubicBezTo>
                      <a:pt x="70" y="38"/>
                      <a:pt x="70" y="39"/>
                      <a:pt x="70" y="39"/>
                    </a:cubicBezTo>
                    <a:cubicBezTo>
                      <a:pt x="70" y="39"/>
                      <a:pt x="70" y="39"/>
                      <a:pt x="70" y="39"/>
                    </a:cubicBezTo>
                    <a:cubicBezTo>
                      <a:pt x="69" y="38"/>
                      <a:pt x="67" y="38"/>
                      <a:pt x="67" y="38"/>
                    </a:cubicBezTo>
                    <a:cubicBezTo>
                      <a:pt x="66" y="38"/>
                      <a:pt x="66" y="38"/>
                      <a:pt x="66" y="38"/>
                    </a:cubicBezTo>
                    <a:cubicBezTo>
                      <a:pt x="65" y="38"/>
                      <a:pt x="65" y="38"/>
                      <a:pt x="64" y="38"/>
                    </a:cubicBezTo>
                    <a:close/>
                    <a:moveTo>
                      <a:pt x="63" y="38"/>
                    </a:moveTo>
                    <a:cubicBezTo>
                      <a:pt x="63" y="38"/>
                      <a:pt x="64" y="38"/>
                      <a:pt x="64" y="38"/>
                    </a:cubicBezTo>
                    <a:cubicBezTo>
                      <a:pt x="64" y="38"/>
                      <a:pt x="64" y="38"/>
                      <a:pt x="64" y="38"/>
                    </a:cubicBezTo>
                    <a:cubicBezTo>
                      <a:pt x="64" y="38"/>
                      <a:pt x="63" y="38"/>
                      <a:pt x="63" y="38"/>
                    </a:cubicBezTo>
                    <a:cubicBezTo>
                      <a:pt x="63" y="38"/>
                      <a:pt x="63" y="38"/>
                      <a:pt x="63" y="39"/>
                    </a:cubicBezTo>
                    <a:cubicBezTo>
                      <a:pt x="63" y="38"/>
                      <a:pt x="63" y="38"/>
                      <a:pt x="63" y="38"/>
                    </a:cubicBezTo>
                    <a:close/>
                    <a:moveTo>
                      <a:pt x="57" y="39"/>
                    </a:moveTo>
                    <a:cubicBezTo>
                      <a:pt x="57" y="38"/>
                      <a:pt x="58" y="38"/>
                      <a:pt x="58" y="39"/>
                    </a:cubicBezTo>
                    <a:cubicBezTo>
                      <a:pt x="58" y="39"/>
                      <a:pt x="58" y="39"/>
                      <a:pt x="58" y="39"/>
                    </a:cubicBezTo>
                    <a:cubicBezTo>
                      <a:pt x="58" y="39"/>
                      <a:pt x="58" y="39"/>
                      <a:pt x="58" y="39"/>
                    </a:cubicBezTo>
                    <a:cubicBezTo>
                      <a:pt x="57" y="39"/>
                      <a:pt x="57" y="39"/>
                      <a:pt x="57" y="39"/>
                    </a:cubicBezTo>
                    <a:close/>
                    <a:moveTo>
                      <a:pt x="60" y="39"/>
                    </a:moveTo>
                    <a:cubicBezTo>
                      <a:pt x="60" y="39"/>
                      <a:pt x="60" y="39"/>
                      <a:pt x="60" y="39"/>
                    </a:cubicBezTo>
                    <a:cubicBezTo>
                      <a:pt x="60" y="39"/>
                      <a:pt x="60" y="39"/>
                      <a:pt x="60" y="39"/>
                    </a:cubicBezTo>
                    <a:cubicBezTo>
                      <a:pt x="60" y="39"/>
                      <a:pt x="60" y="39"/>
                      <a:pt x="60" y="39"/>
                    </a:cubicBezTo>
                    <a:cubicBezTo>
                      <a:pt x="60" y="39"/>
                      <a:pt x="60" y="39"/>
                      <a:pt x="60" y="39"/>
                    </a:cubicBezTo>
                    <a:close/>
                    <a:moveTo>
                      <a:pt x="61" y="39"/>
                    </a:moveTo>
                    <a:cubicBezTo>
                      <a:pt x="61" y="39"/>
                      <a:pt x="61" y="39"/>
                      <a:pt x="61" y="39"/>
                    </a:cubicBezTo>
                    <a:cubicBezTo>
                      <a:pt x="61" y="39"/>
                      <a:pt x="61" y="39"/>
                      <a:pt x="61" y="39"/>
                    </a:cubicBezTo>
                    <a:cubicBezTo>
                      <a:pt x="61" y="39"/>
                      <a:pt x="61" y="39"/>
                      <a:pt x="61" y="39"/>
                    </a:cubicBezTo>
                    <a:cubicBezTo>
                      <a:pt x="61" y="39"/>
                      <a:pt x="61" y="39"/>
                      <a:pt x="61" y="39"/>
                    </a:cubicBezTo>
                    <a:cubicBezTo>
                      <a:pt x="61" y="39"/>
                      <a:pt x="61" y="39"/>
                      <a:pt x="61" y="39"/>
                    </a:cubicBezTo>
                    <a:close/>
                    <a:moveTo>
                      <a:pt x="208" y="39"/>
                    </a:moveTo>
                    <a:cubicBezTo>
                      <a:pt x="208" y="40"/>
                      <a:pt x="208" y="39"/>
                      <a:pt x="208" y="39"/>
                    </a:cubicBezTo>
                    <a:cubicBezTo>
                      <a:pt x="208" y="39"/>
                      <a:pt x="208" y="39"/>
                      <a:pt x="208" y="39"/>
                    </a:cubicBezTo>
                    <a:close/>
                    <a:moveTo>
                      <a:pt x="79" y="39"/>
                    </a:moveTo>
                    <a:cubicBezTo>
                      <a:pt x="79" y="39"/>
                      <a:pt x="78" y="39"/>
                      <a:pt x="78" y="39"/>
                    </a:cubicBezTo>
                    <a:cubicBezTo>
                      <a:pt x="78" y="39"/>
                      <a:pt x="78" y="39"/>
                      <a:pt x="79" y="39"/>
                    </a:cubicBezTo>
                    <a:close/>
                    <a:moveTo>
                      <a:pt x="82" y="39"/>
                    </a:moveTo>
                    <a:cubicBezTo>
                      <a:pt x="82" y="40"/>
                      <a:pt x="83" y="40"/>
                      <a:pt x="83" y="40"/>
                    </a:cubicBezTo>
                    <a:cubicBezTo>
                      <a:pt x="83" y="40"/>
                      <a:pt x="82" y="40"/>
                      <a:pt x="82" y="39"/>
                    </a:cubicBezTo>
                    <a:close/>
                    <a:moveTo>
                      <a:pt x="35" y="37"/>
                    </a:moveTo>
                    <a:cubicBezTo>
                      <a:pt x="35" y="37"/>
                      <a:pt x="35" y="37"/>
                      <a:pt x="35" y="38"/>
                    </a:cubicBezTo>
                    <a:cubicBezTo>
                      <a:pt x="35" y="38"/>
                      <a:pt x="35" y="38"/>
                      <a:pt x="35" y="38"/>
                    </a:cubicBezTo>
                    <a:cubicBezTo>
                      <a:pt x="34" y="38"/>
                      <a:pt x="35" y="37"/>
                      <a:pt x="35" y="37"/>
                    </a:cubicBezTo>
                    <a:close/>
                    <a:moveTo>
                      <a:pt x="32" y="38"/>
                    </a:moveTo>
                    <a:cubicBezTo>
                      <a:pt x="32" y="38"/>
                      <a:pt x="32" y="38"/>
                      <a:pt x="32" y="38"/>
                    </a:cubicBezTo>
                    <a:cubicBezTo>
                      <a:pt x="32" y="37"/>
                      <a:pt x="32" y="37"/>
                      <a:pt x="32" y="37"/>
                    </a:cubicBezTo>
                    <a:cubicBezTo>
                      <a:pt x="32" y="37"/>
                      <a:pt x="32" y="37"/>
                      <a:pt x="32" y="37"/>
                    </a:cubicBezTo>
                    <a:cubicBezTo>
                      <a:pt x="32" y="37"/>
                      <a:pt x="32" y="38"/>
                      <a:pt x="32" y="38"/>
                    </a:cubicBezTo>
                    <a:cubicBezTo>
                      <a:pt x="32" y="38"/>
                      <a:pt x="32" y="38"/>
                      <a:pt x="32" y="38"/>
                    </a:cubicBezTo>
                    <a:cubicBezTo>
                      <a:pt x="32" y="38"/>
                      <a:pt x="32" y="38"/>
                      <a:pt x="32" y="38"/>
                    </a:cubicBezTo>
                    <a:close/>
                    <a:moveTo>
                      <a:pt x="37" y="38"/>
                    </a:moveTo>
                    <a:cubicBezTo>
                      <a:pt x="37" y="38"/>
                      <a:pt x="37" y="38"/>
                      <a:pt x="37" y="38"/>
                    </a:cubicBezTo>
                    <a:cubicBezTo>
                      <a:pt x="37" y="38"/>
                      <a:pt x="37" y="38"/>
                      <a:pt x="37" y="38"/>
                    </a:cubicBezTo>
                    <a:cubicBezTo>
                      <a:pt x="37" y="37"/>
                      <a:pt x="38" y="37"/>
                      <a:pt x="38" y="37"/>
                    </a:cubicBezTo>
                    <a:cubicBezTo>
                      <a:pt x="38" y="38"/>
                      <a:pt x="38" y="38"/>
                      <a:pt x="38" y="38"/>
                    </a:cubicBezTo>
                    <a:cubicBezTo>
                      <a:pt x="38" y="38"/>
                      <a:pt x="38" y="38"/>
                      <a:pt x="38"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lose/>
                    <a:moveTo>
                      <a:pt x="35" y="38"/>
                    </a:moveTo>
                    <a:cubicBezTo>
                      <a:pt x="35" y="38"/>
                      <a:pt x="35" y="38"/>
                      <a:pt x="35" y="38"/>
                    </a:cubicBezTo>
                    <a:cubicBezTo>
                      <a:pt x="35" y="38"/>
                      <a:pt x="35" y="38"/>
                      <a:pt x="35" y="38"/>
                    </a:cubicBezTo>
                    <a:cubicBezTo>
                      <a:pt x="35" y="38"/>
                      <a:pt x="35" y="38"/>
                      <a:pt x="35" y="38"/>
                    </a:cubicBezTo>
                    <a:cubicBezTo>
                      <a:pt x="35" y="38"/>
                      <a:pt x="35" y="38"/>
                      <a:pt x="35" y="38"/>
                    </a:cubicBezTo>
                    <a:close/>
                    <a:moveTo>
                      <a:pt x="39" y="38"/>
                    </a:move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40" y="38"/>
                      <a:pt x="40" y="38"/>
                    </a:cubicBezTo>
                    <a:cubicBezTo>
                      <a:pt x="40" y="38"/>
                      <a:pt x="40" y="38"/>
                      <a:pt x="40" y="38"/>
                    </a:cubicBezTo>
                    <a:cubicBezTo>
                      <a:pt x="39" y="38"/>
                      <a:pt x="39" y="38"/>
                      <a:pt x="39" y="38"/>
                    </a:cubicBezTo>
                    <a:close/>
                    <a:moveTo>
                      <a:pt x="51" y="39"/>
                    </a:moveTo>
                    <a:cubicBezTo>
                      <a:pt x="51" y="39"/>
                      <a:pt x="51" y="39"/>
                      <a:pt x="51" y="39"/>
                    </a:cubicBezTo>
                    <a:cubicBezTo>
                      <a:pt x="51" y="39"/>
                      <a:pt x="51" y="39"/>
                      <a:pt x="51" y="39"/>
                    </a:cubicBezTo>
                    <a:close/>
                    <a:moveTo>
                      <a:pt x="51" y="39"/>
                    </a:moveTo>
                    <a:cubicBezTo>
                      <a:pt x="51" y="39"/>
                      <a:pt x="51" y="39"/>
                      <a:pt x="51" y="39"/>
                    </a:cubicBezTo>
                    <a:cubicBezTo>
                      <a:pt x="51" y="39"/>
                      <a:pt x="50" y="39"/>
                      <a:pt x="50" y="39"/>
                    </a:cubicBezTo>
                    <a:cubicBezTo>
                      <a:pt x="50" y="39"/>
                      <a:pt x="50" y="39"/>
                      <a:pt x="50" y="39"/>
                    </a:cubicBezTo>
                    <a:cubicBezTo>
                      <a:pt x="50" y="39"/>
                      <a:pt x="50" y="39"/>
                      <a:pt x="50" y="39"/>
                    </a:cubicBezTo>
                    <a:cubicBezTo>
                      <a:pt x="50" y="39"/>
                      <a:pt x="50" y="39"/>
                      <a:pt x="51" y="39"/>
                    </a:cubicBezTo>
                    <a:close/>
                    <a:moveTo>
                      <a:pt x="46" y="38"/>
                    </a:moveTo>
                    <a:cubicBezTo>
                      <a:pt x="46" y="38"/>
                      <a:pt x="46" y="38"/>
                      <a:pt x="46" y="38"/>
                    </a:cubicBezTo>
                    <a:cubicBezTo>
                      <a:pt x="46" y="38"/>
                      <a:pt x="46" y="38"/>
                      <a:pt x="46" y="38"/>
                    </a:cubicBezTo>
                    <a:cubicBezTo>
                      <a:pt x="46" y="38"/>
                      <a:pt x="46" y="38"/>
                      <a:pt x="46" y="38"/>
                    </a:cubicBezTo>
                    <a:cubicBezTo>
                      <a:pt x="46" y="38"/>
                      <a:pt x="46" y="38"/>
                      <a:pt x="46" y="38"/>
                    </a:cubicBezTo>
                    <a:close/>
                    <a:moveTo>
                      <a:pt x="47" y="39"/>
                    </a:moveTo>
                    <a:cubicBezTo>
                      <a:pt x="47" y="39"/>
                      <a:pt x="47" y="39"/>
                      <a:pt x="47" y="38"/>
                    </a:cubicBezTo>
                    <a:cubicBezTo>
                      <a:pt x="47" y="38"/>
                      <a:pt x="47" y="38"/>
                      <a:pt x="47" y="38"/>
                    </a:cubicBezTo>
                    <a:cubicBezTo>
                      <a:pt x="47" y="38"/>
                      <a:pt x="47" y="38"/>
                      <a:pt x="47" y="38"/>
                    </a:cubicBezTo>
                    <a:cubicBezTo>
                      <a:pt x="47" y="38"/>
                      <a:pt x="47" y="38"/>
                      <a:pt x="47" y="38"/>
                    </a:cubicBezTo>
                    <a:cubicBezTo>
                      <a:pt x="48" y="39"/>
                      <a:pt x="47" y="39"/>
                      <a:pt x="47" y="39"/>
                    </a:cubicBezTo>
                    <a:close/>
                    <a:moveTo>
                      <a:pt x="12" y="39"/>
                    </a:moveTo>
                    <a:cubicBezTo>
                      <a:pt x="12" y="39"/>
                      <a:pt x="12" y="39"/>
                      <a:pt x="12" y="39"/>
                    </a:cubicBezTo>
                    <a:cubicBezTo>
                      <a:pt x="12" y="39"/>
                      <a:pt x="12" y="39"/>
                      <a:pt x="12" y="39"/>
                    </a:cubicBezTo>
                    <a:cubicBezTo>
                      <a:pt x="12" y="39"/>
                      <a:pt x="12" y="39"/>
                      <a:pt x="12" y="39"/>
                    </a:cubicBezTo>
                    <a:cubicBezTo>
                      <a:pt x="12" y="39"/>
                      <a:pt x="12" y="39"/>
                      <a:pt x="12" y="39"/>
                    </a:cubicBezTo>
                    <a:close/>
                    <a:moveTo>
                      <a:pt x="13" y="39"/>
                    </a:moveTo>
                    <a:cubicBezTo>
                      <a:pt x="13" y="39"/>
                      <a:pt x="13" y="39"/>
                      <a:pt x="13" y="39"/>
                    </a:cubicBezTo>
                    <a:cubicBezTo>
                      <a:pt x="13" y="39"/>
                      <a:pt x="12" y="39"/>
                      <a:pt x="12" y="39"/>
                    </a:cubicBezTo>
                    <a:cubicBezTo>
                      <a:pt x="12" y="39"/>
                      <a:pt x="12" y="39"/>
                      <a:pt x="12" y="39"/>
                    </a:cubicBezTo>
                    <a:cubicBezTo>
                      <a:pt x="12" y="39"/>
                      <a:pt x="12" y="39"/>
                      <a:pt x="12" y="39"/>
                    </a:cubicBezTo>
                    <a:cubicBezTo>
                      <a:pt x="12" y="39"/>
                      <a:pt x="12" y="39"/>
                      <a:pt x="12" y="39"/>
                    </a:cubicBezTo>
                    <a:cubicBezTo>
                      <a:pt x="12" y="39"/>
                      <a:pt x="12" y="39"/>
                      <a:pt x="12" y="39"/>
                    </a:cubicBezTo>
                    <a:cubicBezTo>
                      <a:pt x="12" y="39"/>
                      <a:pt x="13" y="39"/>
                      <a:pt x="13" y="39"/>
                    </a:cubicBezTo>
                    <a:close/>
                    <a:moveTo>
                      <a:pt x="17" y="39"/>
                    </a:move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lose/>
                    <a:moveTo>
                      <a:pt x="31" y="39"/>
                    </a:moveTo>
                    <a:cubicBezTo>
                      <a:pt x="31" y="39"/>
                      <a:pt x="31" y="39"/>
                      <a:pt x="31" y="39"/>
                    </a:cubicBezTo>
                    <a:cubicBezTo>
                      <a:pt x="31" y="39"/>
                      <a:pt x="31" y="39"/>
                      <a:pt x="32" y="39"/>
                    </a:cubicBezTo>
                    <a:cubicBezTo>
                      <a:pt x="32" y="39"/>
                      <a:pt x="32" y="39"/>
                      <a:pt x="32" y="39"/>
                    </a:cubicBezTo>
                    <a:cubicBezTo>
                      <a:pt x="32" y="39"/>
                      <a:pt x="31" y="39"/>
                      <a:pt x="31" y="39"/>
                    </a:cubicBezTo>
                    <a:close/>
                    <a:moveTo>
                      <a:pt x="16" y="39"/>
                    </a:move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lose/>
                    <a:moveTo>
                      <a:pt x="15" y="39"/>
                    </a:move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6" y="39"/>
                    </a:cubicBezTo>
                    <a:cubicBezTo>
                      <a:pt x="16" y="39"/>
                      <a:pt x="15" y="39"/>
                      <a:pt x="15" y="39"/>
                    </a:cubicBezTo>
                    <a:close/>
                    <a:moveTo>
                      <a:pt x="20" y="39"/>
                    </a:moveTo>
                    <a:cubicBezTo>
                      <a:pt x="20" y="39"/>
                      <a:pt x="20" y="39"/>
                      <a:pt x="20" y="39"/>
                    </a:cubicBezTo>
                    <a:cubicBezTo>
                      <a:pt x="20" y="39"/>
                      <a:pt x="20" y="39"/>
                      <a:pt x="20" y="39"/>
                    </a:cubicBezTo>
                    <a:cubicBezTo>
                      <a:pt x="20" y="39"/>
                      <a:pt x="20" y="39"/>
                      <a:pt x="20" y="39"/>
                    </a:cubicBezTo>
                    <a:cubicBezTo>
                      <a:pt x="20" y="39"/>
                      <a:pt x="20" y="39"/>
                      <a:pt x="20" y="39"/>
                    </a:cubicBezTo>
                    <a:cubicBezTo>
                      <a:pt x="20" y="39"/>
                      <a:pt x="20" y="39"/>
                      <a:pt x="20" y="39"/>
                    </a:cubicBezTo>
                    <a:cubicBezTo>
                      <a:pt x="21" y="39"/>
                      <a:pt x="21" y="39"/>
                      <a:pt x="21" y="39"/>
                    </a:cubicBezTo>
                    <a:cubicBezTo>
                      <a:pt x="20" y="39"/>
                      <a:pt x="21" y="39"/>
                      <a:pt x="21" y="39"/>
                    </a:cubicBezTo>
                    <a:cubicBezTo>
                      <a:pt x="21" y="39"/>
                      <a:pt x="21" y="39"/>
                      <a:pt x="21" y="39"/>
                    </a:cubicBezTo>
                    <a:cubicBezTo>
                      <a:pt x="21" y="39"/>
                      <a:pt x="20" y="39"/>
                      <a:pt x="20" y="39"/>
                    </a:cubicBezTo>
                    <a:close/>
                    <a:moveTo>
                      <a:pt x="15" y="41"/>
                    </a:moveTo>
                    <a:cubicBezTo>
                      <a:pt x="15" y="41"/>
                      <a:pt x="15" y="41"/>
                      <a:pt x="15" y="40"/>
                    </a:cubicBezTo>
                    <a:cubicBezTo>
                      <a:pt x="15" y="40"/>
                      <a:pt x="15" y="40"/>
                      <a:pt x="15" y="40"/>
                    </a:cubicBezTo>
                    <a:cubicBezTo>
                      <a:pt x="15" y="40"/>
                      <a:pt x="15" y="40"/>
                      <a:pt x="15" y="40"/>
                    </a:cubicBezTo>
                    <a:cubicBezTo>
                      <a:pt x="15" y="40"/>
                      <a:pt x="15" y="40"/>
                      <a:pt x="15" y="41"/>
                    </a:cubicBezTo>
                    <a:cubicBezTo>
                      <a:pt x="15" y="41"/>
                      <a:pt x="15" y="41"/>
                      <a:pt x="15" y="41"/>
                    </a:cubicBezTo>
                    <a:close/>
                    <a:moveTo>
                      <a:pt x="32" y="40"/>
                    </a:moveTo>
                    <a:cubicBezTo>
                      <a:pt x="32" y="40"/>
                      <a:pt x="32" y="40"/>
                      <a:pt x="32" y="40"/>
                    </a:cubicBezTo>
                    <a:cubicBezTo>
                      <a:pt x="32" y="40"/>
                      <a:pt x="32"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2" y="40"/>
                      <a:pt x="32" y="40"/>
                      <a:pt x="32" y="40"/>
                    </a:cubicBezTo>
                    <a:cubicBezTo>
                      <a:pt x="32" y="40"/>
                      <a:pt x="32" y="40"/>
                      <a:pt x="32" y="40"/>
                    </a:cubicBezTo>
                    <a:cubicBezTo>
                      <a:pt x="32" y="40"/>
                      <a:pt x="33" y="40"/>
                      <a:pt x="33" y="40"/>
                    </a:cubicBezTo>
                    <a:cubicBezTo>
                      <a:pt x="33" y="40"/>
                      <a:pt x="33" y="40"/>
                      <a:pt x="33" y="40"/>
                    </a:cubicBezTo>
                    <a:cubicBezTo>
                      <a:pt x="33" y="40"/>
                      <a:pt x="33" y="41"/>
                      <a:pt x="33" y="41"/>
                    </a:cubicBezTo>
                    <a:cubicBezTo>
                      <a:pt x="33" y="41"/>
                      <a:pt x="33" y="41"/>
                      <a:pt x="33" y="41"/>
                    </a:cubicBezTo>
                    <a:cubicBezTo>
                      <a:pt x="32" y="41"/>
                      <a:pt x="32" y="41"/>
                      <a:pt x="32" y="41"/>
                    </a:cubicBezTo>
                    <a:cubicBezTo>
                      <a:pt x="32" y="41"/>
                      <a:pt x="32" y="41"/>
                      <a:pt x="32" y="41"/>
                    </a:cubicBezTo>
                    <a:cubicBezTo>
                      <a:pt x="32" y="41"/>
                      <a:pt x="32" y="41"/>
                      <a:pt x="32" y="41"/>
                    </a:cubicBezTo>
                    <a:cubicBezTo>
                      <a:pt x="32" y="41"/>
                      <a:pt x="32" y="41"/>
                      <a:pt x="32" y="41"/>
                    </a:cubicBezTo>
                    <a:cubicBezTo>
                      <a:pt x="32" y="41"/>
                      <a:pt x="32" y="41"/>
                      <a:pt x="32" y="41"/>
                    </a:cubicBezTo>
                    <a:cubicBezTo>
                      <a:pt x="32" y="40"/>
                      <a:pt x="32" y="40"/>
                      <a:pt x="32" y="40"/>
                    </a:cubicBezTo>
                    <a:close/>
                    <a:moveTo>
                      <a:pt x="34" y="40"/>
                    </a:moveTo>
                    <a:cubicBezTo>
                      <a:pt x="34" y="40"/>
                      <a:pt x="34" y="40"/>
                      <a:pt x="34" y="40"/>
                    </a:cubicBezTo>
                    <a:cubicBezTo>
                      <a:pt x="34" y="40"/>
                      <a:pt x="34" y="40"/>
                      <a:pt x="34" y="40"/>
                    </a:cubicBezTo>
                    <a:close/>
                    <a:moveTo>
                      <a:pt x="37" y="41"/>
                    </a:moveTo>
                    <a:cubicBezTo>
                      <a:pt x="37" y="41"/>
                      <a:pt x="37" y="41"/>
                      <a:pt x="37" y="41"/>
                    </a:cubicBezTo>
                    <a:cubicBezTo>
                      <a:pt x="37" y="40"/>
                      <a:pt x="37" y="40"/>
                      <a:pt x="38" y="40"/>
                    </a:cubicBezTo>
                    <a:cubicBezTo>
                      <a:pt x="38" y="41"/>
                      <a:pt x="38" y="41"/>
                      <a:pt x="37" y="41"/>
                    </a:cubicBezTo>
                    <a:close/>
                    <a:moveTo>
                      <a:pt x="40" y="41"/>
                    </a:moveTo>
                    <a:cubicBezTo>
                      <a:pt x="40" y="41"/>
                      <a:pt x="40" y="41"/>
                      <a:pt x="40" y="41"/>
                    </a:cubicBezTo>
                    <a:cubicBezTo>
                      <a:pt x="39" y="41"/>
                      <a:pt x="39" y="41"/>
                      <a:pt x="39" y="41"/>
                    </a:cubicBezTo>
                    <a:cubicBezTo>
                      <a:pt x="39" y="40"/>
                      <a:pt x="39" y="41"/>
                      <a:pt x="40" y="41"/>
                    </a:cubicBezTo>
                    <a:close/>
                    <a:moveTo>
                      <a:pt x="36" y="41"/>
                    </a:moveTo>
                    <a:cubicBezTo>
                      <a:pt x="36" y="41"/>
                      <a:pt x="36" y="41"/>
                      <a:pt x="35" y="41"/>
                    </a:cubicBezTo>
                    <a:cubicBezTo>
                      <a:pt x="36" y="41"/>
                      <a:pt x="36" y="41"/>
                      <a:pt x="35" y="40"/>
                    </a:cubicBezTo>
                    <a:cubicBezTo>
                      <a:pt x="36" y="41"/>
                      <a:pt x="37" y="40"/>
                      <a:pt x="36" y="41"/>
                    </a:cubicBezTo>
                    <a:close/>
                    <a:moveTo>
                      <a:pt x="34" y="41"/>
                    </a:moveTo>
                    <a:cubicBezTo>
                      <a:pt x="34" y="41"/>
                      <a:pt x="34" y="41"/>
                      <a:pt x="34" y="41"/>
                    </a:cubicBezTo>
                    <a:cubicBezTo>
                      <a:pt x="34" y="41"/>
                      <a:pt x="34" y="41"/>
                      <a:pt x="34" y="41"/>
                    </a:cubicBezTo>
                    <a:cubicBezTo>
                      <a:pt x="34" y="41"/>
                      <a:pt x="34" y="41"/>
                      <a:pt x="35" y="41"/>
                    </a:cubicBezTo>
                    <a:cubicBezTo>
                      <a:pt x="35" y="41"/>
                      <a:pt x="34" y="41"/>
                      <a:pt x="34" y="41"/>
                    </a:cubicBezTo>
                    <a:cubicBezTo>
                      <a:pt x="34" y="41"/>
                      <a:pt x="34" y="41"/>
                      <a:pt x="34" y="41"/>
                    </a:cubicBezTo>
                    <a:close/>
                    <a:moveTo>
                      <a:pt x="40" y="41"/>
                    </a:moveTo>
                    <a:cubicBezTo>
                      <a:pt x="40" y="41"/>
                      <a:pt x="40" y="41"/>
                      <a:pt x="40" y="40"/>
                    </a:cubicBezTo>
                    <a:cubicBezTo>
                      <a:pt x="41" y="40"/>
                      <a:pt x="42" y="40"/>
                      <a:pt x="41" y="41"/>
                    </a:cubicBezTo>
                    <a:cubicBezTo>
                      <a:pt x="42" y="41"/>
                      <a:pt x="42" y="41"/>
                      <a:pt x="42" y="41"/>
                    </a:cubicBezTo>
                    <a:cubicBezTo>
                      <a:pt x="42" y="41"/>
                      <a:pt x="44" y="40"/>
                      <a:pt x="43" y="41"/>
                    </a:cubicBezTo>
                    <a:cubicBezTo>
                      <a:pt x="42" y="41"/>
                      <a:pt x="42" y="41"/>
                      <a:pt x="40" y="41"/>
                    </a:cubicBezTo>
                    <a:close/>
                    <a:moveTo>
                      <a:pt x="44" y="41"/>
                    </a:moveTo>
                    <a:cubicBezTo>
                      <a:pt x="45" y="41"/>
                      <a:pt x="45" y="41"/>
                      <a:pt x="45" y="41"/>
                    </a:cubicBezTo>
                    <a:cubicBezTo>
                      <a:pt x="45" y="41"/>
                      <a:pt x="44" y="41"/>
                      <a:pt x="44" y="41"/>
                    </a:cubicBezTo>
                    <a:close/>
                    <a:moveTo>
                      <a:pt x="62" y="41"/>
                    </a:moveTo>
                    <a:cubicBezTo>
                      <a:pt x="62" y="41"/>
                      <a:pt x="61" y="41"/>
                      <a:pt x="61" y="41"/>
                    </a:cubicBezTo>
                    <a:cubicBezTo>
                      <a:pt x="61" y="41"/>
                      <a:pt x="62" y="41"/>
                      <a:pt x="62" y="41"/>
                    </a:cubicBezTo>
                    <a:close/>
                    <a:moveTo>
                      <a:pt x="61" y="41"/>
                    </a:moveTo>
                    <a:cubicBezTo>
                      <a:pt x="61" y="41"/>
                      <a:pt x="61" y="41"/>
                      <a:pt x="61" y="41"/>
                    </a:cubicBezTo>
                    <a:cubicBezTo>
                      <a:pt x="61" y="41"/>
                      <a:pt x="61" y="41"/>
                      <a:pt x="61" y="41"/>
                    </a:cubicBezTo>
                    <a:cubicBezTo>
                      <a:pt x="61" y="41"/>
                      <a:pt x="61" y="41"/>
                      <a:pt x="61" y="41"/>
                    </a:cubicBezTo>
                    <a:close/>
                    <a:moveTo>
                      <a:pt x="59" y="41"/>
                    </a:moveTo>
                    <a:cubicBezTo>
                      <a:pt x="59" y="41"/>
                      <a:pt x="59" y="41"/>
                      <a:pt x="59" y="41"/>
                    </a:cubicBezTo>
                    <a:cubicBezTo>
                      <a:pt x="59" y="41"/>
                      <a:pt x="59" y="41"/>
                      <a:pt x="60" y="41"/>
                    </a:cubicBezTo>
                    <a:cubicBezTo>
                      <a:pt x="60" y="41"/>
                      <a:pt x="59" y="41"/>
                      <a:pt x="59" y="41"/>
                    </a:cubicBezTo>
                    <a:close/>
                    <a:moveTo>
                      <a:pt x="59" y="41"/>
                    </a:moveTo>
                    <a:cubicBezTo>
                      <a:pt x="59" y="41"/>
                      <a:pt x="59" y="41"/>
                      <a:pt x="59" y="41"/>
                    </a:cubicBezTo>
                    <a:cubicBezTo>
                      <a:pt x="59" y="41"/>
                      <a:pt x="59" y="41"/>
                      <a:pt x="59" y="41"/>
                    </a:cubicBezTo>
                    <a:cubicBezTo>
                      <a:pt x="59" y="41"/>
                      <a:pt x="59" y="41"/>
                      <a:pt x="59" y="41"/>
                    </a:cubicBezTo>
                    <a:cubicBezTo>
                      <a:pt x="58" y="41"/>
                      <a:pt x="58" y="41"/>
                      <a:pt x="58" y="41"/>
                    </a:cubicBezTo>
                    <a:cubicBezTo>
                      <a:pt x="58" y="40"/>
                      <a:pt x="59" y="41"/>
                      <a:pt x="58" y="41"/>
                    </a:cubicBezTo>
                    <a:cubicBezTo>
                      <a:pt x="58" y="41"/>
                      <a:pt x="58" y="41"/>
                      <a:pt x="58" y="41"/>
                    </a:cubicBezTo>
                    <a:cubicBezTo>
                      <a:pt x="58" y="41"/>
                      <a:pt x="59" y="41"/>
                      <a:pt x="59" y="41"/>
                    </a:cubicBezTo>
                    <a:cubicBezTo>
                      <a:pt x="59" y="41"/>
                      <a:pt x="59" y="41"/>
                      <a:pt x="59" y="41"/>
                    </a:cubicBezTo>
                    <a:close/>
                    <a:moveTo>
                      <a:pt x="69" y="40"/>
                    </a:moveTo>
                    <a:cubicBezTo>
                      <a:pt x="69" y="40"/>
                      <a:pt x="70" y="40"/>
                      <a:pt x="70" y="40"/>
                    </a:cubicBezTo>
                    <a:cubicBezTo>
                      <a:pt x="70" y="40"/>
                      <a:pt x="69" y="40"/>
                      <a:pt x="69" y="40"/>
                    </a:cubicBezTo>
                    <a:close/>
                    <a:moveTo>
                      <a:pt x="63" y="40"/>
                    </a:moveTo>
                    <a:cubicBezTo>
                      <a:pt x="63" y="40"/>
                      <a:pt x="63" y="40"/>
                      <a:pt x="63" y="40"/>
                    </a:cubicBezTo>
                    <a:cubicBezTo>
                      <a:pt x="63" y="40"/>
                      <a:pt x="63" y="40"/>
                      <a:pt x="63" y="40"/>
                    </a:cubicBezTo>
                    <a:cubicBezTo>
                      <a:pt x="63" y="40"/>
                      <a:pt x="63" y="40"/>
                      <a:pt x="63" y="40"/>
                    </a:cubicBezTo>
                    <a:close/>
                    <a:moveTo>
                      <a:pt x="64" y="40"/>
                    </a:moveTo>
                    <a:cubicBezTo>
                      <a:pt x="64" y="40"/>
                      <a:pt x="64" y="40"/>
                      <a:pt x="64" y="40"/>
                    </a:cubicBezTo>
                    <a:cubicBezTo>
                      <a:pt x="64" y="40"/>
                      <a:pt x="64" y="40"/>
                      <a:pt x="64" y="40"/>
                    </a:cubicBezTo>
                    <a:cubicBezTo>
                      <a:pt x="64" y="40"/>
                      <a:pt x="64" y="41"/>
                      <a:pt x="64" y="41"/>
                    </a:cubicBezTo>
                    <a:cubicBezTo>
                      <a:pt x="64" y="40"/>
                      <a:pt x="64" y="40"/>
                      <a:pt x="64" y="40"/>
                    </a:cubicBezTo>
                    <a:close/>
                    <a:moveTo>
                      <a:pt x="57" y="40"/>
                    </a:moveTo>
                    <a:cubicBezTo>
                      <a:pt x="57" y="40"/>
                      <a:pt x="57" y="40"/>
                      <a:pt x="57" y="41"/>
                    </a:cubicBezTo>
                    <a:cubicBezTo>
                      <a:pt x="57" y="41"/>
                      <a:pt x="57" y="41"/>
                      <a:pt x="57" y="41"/>
                    </a:cubicBezTo>
                    <a:cubicBezTo>
                      <a:pt x="57" y="41"/>
                      <a:pt x="57" y="41"/>
                      <a:pt x="57" y="41"/>
                    </a:cubicBezTo>
                    <a:cubicBezTo>
                      <a:pt x="57" y="40"/>
                      <a:pt x="57" y="40"/>
                      <a:pt x="57" y="40"/>
                    </a:cubicBezTo>
                    <a:cubicBezTo>
                      <a:pt x="57" y="40"/>
                      <a:pt x="57" y="40"/>
                      <a:pt x="57" y="40"/>
                    </a:cubicBezTo>
                    <a:close/>
                    <a:moveTo>
                      <a:pt x="54" y="40"/>
                    </a:moveTo>
                    <a:cubicBezTo>
                      <a:pt x="54" y="40"/>
                      <a:pt x="54" y="40"/>
                      <a:pt x="54" y="40"/>
                    </a:cubicBezTo>
                    <a:cubicBezTo>
                      <a:pt x="54" y="39"/>
                      <a:pt x="54" y="39"/>
                      <a:pt x="54" y="39"/>
                    </a:cubicBezTo>
                    <a:cubicBezTo>
                      <a:pt x="54" y="39"/>
                      <a:pt x="54" y="39"/>
                      <a:pt x="54" y="40"/>
                    </a:cubicBezTo>
                    <a:close/>
                    <a:moveTo>
                      <a:pt x="52" y="39"/>
                    </a:moveTo>
                    <a:cubicBezTo>
                      <a:pt x="52" y="39"/>
                      <a:pt x="52" y="39"/>
                      <a:pt x="52" y="39"/>
                    </a:cubicBezTo>
                    <a:cubicBezTo>
                      <a:pt x="52" y="39"/>
                      <a:pt x="52" y="39"/>
                      <a:pt x="52" y="39"/>
                    </a:cubicBezTo>
                    <a:cubicBezTo>
                      <a:pt x="52" y="39"/>
                      <a:pt x="52" y="39"/>
                      <a:pt x="52" y="39"/>
                    </a:cubicBezTo>
                    <a:cubicBezTo>
                      <a:pt x="52" y="39"/>
                      <a:pt x="52" y="39"/>
                      <a:pt x="52" y="39"/>
                    </a:cubicBezTo>
                    <a:cubicBezTo>
                      <a:pt x="52" y="40"/>
                      <a:pt x="52" y="40"/>
                      <a:pt x="51" y="40"/>
                    </a:cubicBezTo>
                    <a:cubicBezTo>
                      <a:pt x="51" y="40"/>
                      <a:pt x="51" y="39"/>
                      <a:pt x="51" y="39"/>
                    </a:cubicBezTo>
                    <a:cubicBezTo>
                      <a:pt x="51" y="39"/>
                      <a:pt x="51" y="39"/>
                      <a:pt x="51" y="39"/>
                    </a:cubicBezTo>
                    <a:cubicBezTo>
                      <a:pt x="51" y="39"/>
                      <a:pt x="51" y="39"/>
                      <a:pt x="52" y="39"/>
                    </a:cubicBezTo>
                    <a:cubicBezTo>
                      <a:pt x="52" y="39"/>
                      <a:pt x="52" y="39"/>
                      <a:pt x="52" y="39"/>
                    </a:cubicBezTo>
                    <a:close/>
                    <a:moveTo>
                      <a:pt x="47" y="39"/>
                    </a:moveTo>
                    <a:cubicBezTo>
                      <a:pt x="47" y="39"/>
                      <a:pt x="47" y="39"/>
                      <a:pt x="47" y="39"/>
                    </a:cubicBezTo>
                    <a:cubicBezTo>
                      <a:pt x="48" y="39"/>
                      <a:pt x="48" y="39"/>
                      <a:pt x="48" y="39"/>
                    </a:cubicBezTo>
                    <a:cubicBezTo>
                      <a:pt x="48" y="40"/>
                      <a:pt x="49" y="39"/>
                      <a:pt x="49" y="39"/>
                    </a:cubicBezTo>
                    <a:cubicBezTo>
                      <a:pt x="49" y="40"/>
                      <a:pt x="49" y="40"/>
                      <a:pt x="49" y="40"/>
                    </a:cubicBezTo>
                    <a:cubicBezTo>
                      <a:pt x="50" y="40"/>
                      <a:pt x="50" y="39"/>
                      <a:pt x="51" y="40"/>
                    </a:cubicBezTo>
                    <a:cubicBezTo>
                      <a:pt x="51" y="40"/>
                      <a:pt x="51" y="40"/>
                      <a:pt x="51" y="40"/>
                    </a:cubicBezTo>
                    <a:cubicBezTo>
                      <a:pt x="51" y="40"/>
                      <a:pt x="51" y="40"/>
                      <a:pt x="51" y="40"/>
                    </a:cubicBezTo>
                    <a:cubicBezTo>
                      <a:pt x="51" y="40"/>
                      <a:pt x="51" y="40"/>
                      <a:pt x="51" y="40"/>
                    </a:cubicBezTo>
                    <a:cubicBezTo>
                      <a:pt x="51" y="40"/>
                      <a:pt x="51" y="40"/>
                      <a:pt x="51" y="40"/>
                    </a:cubicBezTo>
                    <a:cubicBezTo>
                      <a:pt x="52" y="40"/>
                      <a:pt x="52" y="40"/>
                      <a:pt x="52" y="40"/>
                    </a:cubicBezTo>
                    <a:cubicBezTo>
                      <a:pt x="52" y="40"/>
                      <a:pt x="52" y="40"/>
                      <a:pt x="52" y="40"/>
                    </a:cubicBezTo>
                    <a:cubicBezTo>
                      <a:pt x="52" y="40"/>
                      <a:pt x="52" y="40"/>
                      <a:pt x="52" y="40"/>
                    </a:cubicBezTo>
                    <a:cubicBezTo>
                      <a:pt x="52" y="40"/>
                      <a:pt x="52" y="40"/>
                      <a:pt x="52" y="40"/>
                    </a:cubicBezTo>
                    <a:cubicBezTo>
                      <a:pt x="52" y="40"/>
                      <a:pt x="52" y="40"/>
                      <a:pt x="52" y="40"/>
                    </a:cubicBezTo>
                    <a:cubicBezTo>
                      <a:pt x="53" y="40"/>
                      <a:pt x="53" y="40"/>
                      <a:pt x="53" y="39"/>
                    </a:cubicBezTo>
                    <a:cubicBezTo>
                      <a:pt x="53" y="39"/>
                      <a:pt x="53" y="39"/>
                      <a:pt x="53" y="39"/>
                    </a:cubicBezTo>
                    <a:cubicBezTo>
                      <a:pt x="53" y="39"/>
                      <a:pt x="53" y="39"/>
                      <a:pt x="53" y="39"/>
                    </a:cubicBezTo>
                    <a:cubicBezTo>
                      <a:pt x="53" y="39"/>
                      <a:pt x="53" y="39"/>
                      <a:pt x="53" y="39"/>
                    </a:cubicBezTo>
                    <a:cubicBezTo>
                      <a:pt x="53" y="40"/>
                      <a:pt x="53" y="40"/>
                      <a:pt x="53" y="40"/>
                    </a:cubicBezTo>
                    <a:cubicBezTo>
                      <a:pt x="54" y="40"/>
                      <a:pt x="54" y="40"/>
                      <a:pt x="54" y="40"/>
                    </a:cubicBezTo>
                    <a:cubicBezTo>
                      <a:pt x="54" y="40"/>
                      <a:pt x="54" y="40"/>
                      <a:pt x="54" y="40"/>
                    </a:cubicBezTo>
                    <a:cubicBezTo>
                      <a:pt x="54" y="40"/>
                      <a:pt x="55" y="40"/>
                      <a:pt x="55" y="40"/>
                    </a:cubicBezTo>
                    <a:cubicBezTo>
                      <a:pt x="55" y="40"/>
                      <a:pt x="56" y="40"/>
                      <a:pt x="56" y="40"/>
                    </a:cubicBezTo>
                    <a:cubicBezTo>
                      <a:pt x="56" y="40"/>
                      <a:pt x="56" y="40"/>
                      <a:pt x="56" y="40"/>
                    </a:cubicBezTo>
                    <a:cubicBezTo>
                      <a:pt x="56" y="40"/>
                      <a:pt x="56" y="40"/>
                      <a:pt x="56" y="40"/>
                    </a:cubicBezTo>
                    <a:cubicBezTo>
                      <a:pt x="56" y="40"/>
                      <a:pt x="56" y="40"/>
                      <a:pt x="56" y="41"/>
                    </a:cubicBezTo>
                    <a:cubicBezTo>
                      <a:pt x="56" y="41"/>
                      <a:pt x="56" y="40"/>
                      <a:pt x="55" y="40"/>
                    </a:cubicBezTo>
                    <a:cubicBezTo>
                      <a:pt x="55" y="40"/>
                      <a:pt x="55" y="41"/>
                      <a:pt x="55" y="41"/>
                    </a:cubicBezTo>
                    <a:cubicBezTo>
                      <a:pt x="54" y="40"/>
                      <a:pt x="53" y="40"/>
                      <a:pt x="52" y="40"/>
                    </a:cubicBezTo>
                    <a:cubicBezTo>
                      <a:pt x="51" y="40"/>
                      <a:pt x="51" y="40"/>
                      <a:pt x="51" y="40"/>
                    </a:cubicBezTo>
                    <a:cubicBezTo>
                      <a:pt x="50" y="41"/>
                      <a:pt x="48" y="40"/>
                      <a:pt x="47" y="40"/>
                    </a:cubicBezTo>
                    <a:cubicBezTo>
                      <a:pt x="47" y="40"/>
                      <a:pt x="47" y="40"/>
                      <a:pt x="47" y="40"/>
                    </a:cubicBezTo>
                    <a:cubicBezTo>
                      <a:pt x="47" y="40"/>
                      <a:pt x="47" y="39"/>
                      <a:pt x="47" y="39"/>
                    </a:cubicBezTo>
                    <a:cubicBezTo>
                      <a:pt x="47" y="39"/>
                      <a:pt x="47" y="39"/>
                      <a:pt x="47" y="39"/>
                    </a:cubicBezTo>
                    <a:close/>
                    <a:moveTo>
                      <a:pt x="47" y="39"/>
                    </a:moveTo>
                    <a:cubicBezTo>
                      <a:pt x="47" y="40"/>
                      <a:pt x="47" y="40"/>
                      <a:pt x="47" y="40"/>
                    </a:cubicBezTo>
                    <a:cubicBezTo>
                      <a:pt x="47" y="40"/>
                      <a:pt x="47" y="40"/>
                      <a:pt x="47" y="40"/>
                    </a:cubicBezTo>
                    <a:cubicBezTo>
                      <a:pt x="47" y="40"/>
                      <a:pt x="47" y="40"/>
                      <a:pt x="47" y="39"/>
                    </a:cubicBezTo>
                    <a:cubicBezTo>
                      <a:pt x="47" y="39"/>
                      <a:pt x="47" y="39"/>
                      <a:pt x="47" y="39"/>
                    </a:cubicBezTo>
                    <a:cubicBezTo>
                      <a:pt x="47" y="39"/>
                      <a:pt x="47" y="39"/>
                      <a:pt x="47" y="39"/>
                    </a:cubicBezTo>
                    <a:close/>
                    <a:moveTo>
                      <a:pt x="46" y="39"/>
                    </a:moveTo>
                    <a:cubicBezTo>
                      <a:pt x="46" y="40"/>
                      <a:pt x="46" y="40"/>
                      <a:pt x="46" y="40"/>
                    </a:cubicBezTo>
                    <a:cubicBezTo>
                      <a:pt x="46" y="40"/>
                      <a:pt x="45" y="40"/>
                      <a:pt x="46" y="39"/>
                    </a:cubicBezTo>
                    <a:close/>
                    <a:moveTo>
                      <a:pt x="43" y="40"/>
                    </a:moveTo>
                    <a:cubicBezTo>
                      <a:pt x="43" y="39"/>
                      <a:pt x="43" y="39"/>
                      <a:pt x="43" y="39"/>
                    </a:cubicBezTo>
                    <a:cubicBezTo>
                      <a:pt x="43" y="39"/>
                      <a:pt x="43" y="39"/>
                      <a:pt x="43" y="39"/>
                    </a:cubicBezTo>
                    <a:cubicBezTo>
                      <a:pt x="43" y="40"/>
                      <a:pt x="43" y="40"/>
                      <a:pt x="43" y="40"/>
                    </a:cubicBezTo>
                    <a:cubicBezTo>
                      <a:pt x="43" y="40"/>
                      <a:pt x="43" y="40"/>
                      <a:pt x="43" y="39"/>
                    </a:cubicBezTo>
                    <a:lnTo>
                      <a:pt x="43" y="40"/>
                    </a:lnTo>
                    <a:close/>
                    <a:moveTo>
                      <a:pt x="29" y="40"/>
                    </a:moveTo>
                    <a:cubicBezTo>
                      <a:pt x="29" y="40"/>
                      <a:pt x="30" y="39"/>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29" y="40"/>
                      <a:pt x="29" y="40"/>
                      <a:pt x="29" y="40"/>
                    </a:cubicBezTo>
                    <a:cubicBezTo>
                      <a:pt x="29" y="40"/>
                      <a:pt x="29" y="40"/>
                      <a:pt x="29" y="40"/>
                    </a:cubicBezTo>
                    <a:cubicBezTo>
                      <a:pt x="29" y="40"/>
                      <a:pt x="29" y="40"/>
                      <a:pt x="29" y="40"/>
                    </a:cubicBezTo>
                    <a:cubicBezTo>
                      <a:pt x="29" y="40"/>
                      <a:pt x="29" y="40"/>
                      <a:pt x="29" y="40"/>
                    </a:cubicBezTo>
                    <a:cubicBezTo>
                      <a:pt x="28" y="40"/>
                      <a:pt x="28" y="40"/>
                      <a:pt x="28" y="40"/>
                    </a:cubicBezTo>
                    <a:cubicBezTo>
                      <a:pt x="28" y="40"/>
                      <a:pt x="28" y="40"/>
                      <a:pt x="28" y="40"/>
                    </a:cubicBezTo>
                    <a:cubicBezTo>
                      <a:pt x="28" y="40"/>
                      <a:pt x="28" y="40"/>
                      <a:pt x="28" y="40"/>
                    </a:cubicBezTo>
                    <a:cubicBezTo>
                      <a:pt x="28" y="40"/>
                      <a:pt x="28" y="40"/>
                      <a:pt x="28" y="40"/>
                    </a:cubicBezTo>
                    <a:cubicBezTo>
                      <a:pt x="29" y="40"/>
                      <a:pt x="29" y="40"/>
                      <a:pt x="29" y="40"/>
                    </a:cubicBezTo>
                    <a:close/>
                    <a:moveTo>
                      <a:pt x="29" y="40"/>
                    </a:moveTo>
                    <a:cubicBezTo>
                      <a:pt x="29" y="40"/>
                      <a:pt x="29" y="40"/>
                      <a:pt x="29" y="40"/>
                    </a:cubicBezTo>
                    <a:cubicBezTo>
                      <a:pt x="29" y="40"/>
                      <a:pt x="29" y="40"/>
                      <a:pt x="29" y="40"/>
                    </a:cubicBezTo>
                    <a:close/>
                    <a:moveTo>
                      <a:pt x="24" y="40"/>
                    </a:moveTo>
                    <a:cubicBezTo>
                      <a:pt x="24" y="40"/>
                      <a:pt x="25" y="40"/>
                      <a:pt x="25" y="40"/>
                    </a:cubicBezTo>
                    <a:cubicBezTo>
                      <a:pt x="25" y="40"/>
                      <a:pt x="24" y="40"/>
                      <a:pt x="24" y="40"/>
                    </a:cubicBezTo>
                    <a:cubicBezTo>
                      <a:pt x="24" y="40"/>
                      <a:pt x="24" y="40"/>
                      <a:pt x="24" y="40"/>
                    </a:cubicBezTo>
                    <a:cubicBezTo>
                      <a:pt x="24" y="40"/>
                      <a:pt x="24" y="40"/>
                      <a:pt x="24" y="40"/>
                    </a:cubicBezTo>
                    <a:close/>
                    <a:moveTo>
                      <a:pt x="25" y="40"/>
                    </a:moveTo>
                    <a:cubicBezTo>
                      <a:pt x="25" y="40"/>
                      <a:pt x="25" y="40"/>
                      <a:pt x="25" y="40"/>
                    </a:cubicBezTo>
                    <a:cubicBezTo>
                      <a:pt x="25" y="40"/>
                      <a:pt x="25" y="40"/>
                      <a:pt x="25" y="40"/>
                    </a:cubicBezTo>
                    <a:close/>
                    <a:moveTo>
                      <a:pt x="28" y="41"/>
                    </a:moveTo>
                    <a:cubicBezTo>
                      <a:pt x="28" y="41"/>
                      <a:pt x="28" y="41"/>
                      <a:pt x="28" y="41"/>
                    </a:cubicBezTo>
                    <a:cubicBezTo>
                      <a:pt x="28" y="41"/>
                      <a:pt x="28" y="41"/>
                      <a:pt x="28" y="41"/>
                    </a:cubicBezTo>
                    <a:cubicBezTo>
                      <a:pt x="28" y="40"/>
                      <a:pt x="28" y="40"/>
                      <a:pt x="27" y="40"/>
                    </a:cubicBezTo>
                    <a:cubicBezTo>
                      <a:pt x="27" y="40"/>
                      <a:pt x="27" y="40"/>
                      <a:pt x="27" y="40"/>
                    </a:cubicBezTo>
                    <a:cubicBezTo>
                      <a:pt x="26" y="40"/>
                      <a:pt x="26" y="40"/>
                      <a:pt x="26" y="40"/>
                    </a:cubicBezTo>
                    <a:cubicBezTo>
                      <a:pt x="26" y="40"/>
                      <a:pt x="26" y="40"/>
                      <a:pt x="26" y="40"/>
                    </a:cubicBezTo>
                    <a:cubicBezTo>
                      <a:pt x="26" y="40"/>
                      <a:pt x="26" y="40"/>
                      <a:pt x="26" y="40"/>
                    </a:cubicBezTo>
                    <a:cubicBezTo>
                      <a:pt x="27" y="40"/>
                      <a:pt x="27" y="40"/>
                      <a:pt x="27" y="40"/>
                    </a:cubicBezTo>
                    <a:cubicBezTo>
                      <a:pt x="27" y="40"/>
                      <a:pt x="27" y="40"/>
                      <a:pt x="28" y="40"/>
                    </a:cubicBezTo>
                    <a:cubicBezTo>
                      <a:pt x="28" y="40"/>
                      <a:pt x="28" y="40"/>
                      <a:pt x="28" y="40"/>
                    </a:cubicBezTo>
                    <a:cubicBezTo>
                      <a:pt x="28" y="41"/>
                      <a:pt x="28" y="41"/>
                      <a:pt x="28" y="41"/>
                    </a:cubicBezTo>
                    <a:close/>
                    <a:moveTo>
                      <a:pt x="28" y="40"/>
                    </a:moveTo>
                    <a:cubicBezTo>
                      <a:pt x="29" y="40"/>
                      <a:pt x="29" y="41"/>
                      <a:pt x="29" y="41"/>
                    </a:cubicBezTo>
                    <a:cubicBezTo>
                      <a:pt x="29" y="41"/>
                      <a:pt x="29" y="41"/>
                      <a:pt x="29" y="41"/>
                    </a:cubicBezTo>
                    <a:cubicBezTo>
                      <a:pt x="29" y="41"/>
                      <a:pt x="28" y="41"/>
                      <a:pt x="28" y="41"/>
                    </a:cubicBezTo>
                    <a:cubicBezTo>
                      <a:pt x="28" y="41"/>
                      <a:pt x="28" y="41"/>
                      <a:pt x="28" y="41"/>
                    </a:cubicBezTo>
                    <a:cubicBezTo>
                      <a:pt x="28" y="41"/>
                      <a:pt x="28" y="41"/>
                      <a:pt x="28" y="41"/>
                    </a:cubicBezTo>
                    <a:lnTo>
                      <a:pt x="28" y="40"/>
                    </a:lnTo>
                    <a:close/>
                    <a:moveTo>
                      <a:pt x="29" y="40"/>
                    </a:moveTo>
                    <a:cubicBezTo>
                      <a:pt x="29" y="40"/>
                      <a:pt x="29" y="40"/>
                      <a:pt x="29" y="40"/>
                    </a:cubicBezTo>
                    <a:cubicBezTo>
                      <a:pt x="29" y="40"/>
                      <a:pt x="29" y="40"/>
                      <a:pt x="29" y="40"/>
                    </a:cubicBezTo>
                    <a:cubicBezTo>
                      <a:pt x="29" y="40"/>
                      <a:pt x="29" y="40"/>
                      <a:pt x="29" y="40"/>
                    </a:cubicBezTo>
                    <a:cubicBezTo>
                      <a:pt x="29" y="40"/>
                      <a:pt x="29" y="40"/>
                      <a:pt x="29" y="40"/>
                    </a:cubicBezTo>
                    <a:cubicBezTo>
                      <a:pt x="29" y="41"/>
                      <a:pt x="29" y="41"/>
                      <a:pt x="29" y="41"/>
                    </a:cubicBezTo>
                    <a:cubicBezTo>
                      <a:pt x="29" y="41"/>
                      <a:pt x="29" y="41"/>
                      <a:pt x="29" y="40"/>
                    </a:cubicBezTo>
                    <a:close/>
                    <a:moveTo>
                      <a:pt x="30" y="40"/>
                    </a:move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1"/>
                      <a:pt x="32" y="41"/>
                    </a:cubicBezTo>
                    <a:cubicBezTo>
                      <a:pt x="32" y="41"/>
                      <a:pt x="32" y="41"/>
                      <a:pt x="32" y="41"/>
                    </a:cubicBezTo>
                    <a:cubicBezTo>
                      <a:pt x="32" y="41"/>
                      <a:pt x="32" y="41"/>
                      <a:pt x="32" y="41"/>
                    </a:cubicBezTo>
                    <a:cubicBezTo>
                      <a:pt x="32" y="41"/>
                      <a:pt x="31" y="41"/>
                      <a:pt x="31" y="41"/>
                    </a:cubicBezTo>
                    <a:cubicBezTo>
                      <a:pt x="31" y="41"/>
                      <a:pt x="30" y="41"/>
                      <a:pt x="30" y="41"/>
                    </a:cubicBezTo>
                    <a:cubicBezTo>
                      <a:pt x="30" y="41"/>
                      <a:pt x="30" y="41"/>
                      <a:pt x="30" y="40"/>
                    </a:cubicBezTo>
                    <a:close/>
                    <a:moveTo>
                      <a:pt x="27" y="41"/>
                    </a:move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1"/>
                    </a:cubicBezTo>
                    <a:cubicBezTo>
                      <a:pt x="28" y="41"/>
                      <a:pt x="28" y="41"/>
                      <a:pt x="29" y="41"/>
                    </a:cubicBezTo>
                    <a:cubicBezTo>
                      <a:pt x="28" y="42"/>
                      <a:pt x="28" y="41"/>
                      <a:pt x="27" y="41"/>
                    </a:cubicBezTo>
                    <a:close/>
                    <a:moveTo>
                      <a:pt x="10" y="42"/>
                    </a:moveTo>
                    <a:cubicBezTo>
                      <a:pt x="10" y="41"/>
                      <a:pt x="10" y="41"/>
                      <a:pt x="10" y="42"/>
                    </a:cubicBezTo>
                    <a:cubicBezTo>
                      <a:pt x="10" y="42"/>
                      <a:pt x="10" y="42"/>
                      <a:pt x="10" y="42"/>
                    </a:cubicBezTo>
                    <a:cubicBezTo>
                      <a:pt x="10" y="42"/>
                      <a:pt x="10" y="42"/>
                      <a:pt x="10" y="42"/>
                    </a:cubicBezTo>
                    <a:cubicBezTo>
                      <a:pt x="10" y="42"/>
                      <a:pt x="10" y="42"/>
                      <a:pt x="10" y="42"/>
                    </a:cubicBezTo>
                    <a:close/>
                    <a:moveTo>
                      <a:pt x="15" y="42"/>
                    </a:moveTo>
                    <a:cubicBezTo>
                      <a:pt x="15" y="42"/>
                      <a:pt x="15" y="42"/>
                      <a:pt x="15" y="42"/>
                    </a:cubicBezTo>
                    <a:cubicBezTo>
                      <a:pt x="15" y="42"/>
                      <a:pt x="15" y="42"/>
                      <a:pt x="15" y="42"/>
                    </a:cubicBezTo>
                    <a:cubicBezTo>
                      <a:pt x="15" y="42"/>
                      <a:pt x="15" y="42"/>
                      <a:pt x="15" y="42"/>
                    </a:cubicBezTo>
                    <a:cubicBezTo>
                      <a:pt x="16" y="41"/>
                      <a:pt x="16" y="42"/>
                      <a:pt x="16" y="42"/>
                    </a:cubicBezTo>
                    <a:cubicBezTo>
                      <a:pt x="16" y="42"/>
                      <a:pt x="15" y="42"/>
                      <a:pt x="15" y="42"/>
                    </a:cubicBezTo>
                    <a:close/>
                    <a:moveTo>
                      <a:pt x="31" y="42"/>
                    </a:moveTo>
                    <a:cubicBezTo>
                      <a:pt x="31" y="42"/>
                      <a:pt x="31" y="42"/>
                      <a:pt x="31" y="42"/>
                    </a:cubicBezTo>
                    <a:cubicBezTo>
                      <a:pt x="32" y="42"/>
                      <a:pt x="32" y="42"/>
                      <a:pt x="32" y="42"/>
                    </a:cubicBezTo>
                    <a:cubicBezTo>
                      <a:pt x="32" y="42"/>
                      <a:pt x="32" y="42"/>
                      <a:pt x="32" y="42"/>
                    </a:cubicBezTo>
                    <a:cubicBezTo>
                      <a:pt x="32" y="42"/>
                      <a:pt x="32" y="42"/>
                      <a:pt x="31" y="42"/>
                    </a:cubicBezTo>
                    <a:close/>
                    <a:moveTo>
                      <a:pt x="5" y="43"/>
                    </a:moveTo>
                    <a:cubicBezTo>
                      <a:pt x="5" y="43"/>
                      <a:pt x="5" y="43"/>
                      <a:pt x="4" y="43"/>
                    </a:cubicBezTo>
                    <a:cubicBezTo>
                      <a:pt x="4" y="43"/>
                      <a:pt x="4" y="43"/>
                      <a:pt x="4" y="43"/>
                    </a:cubicBezTo>
                    <a:cubicBezTo>
                      <a:pt x="5" y="43"/>
                      <a:pt x="5" y="43"/>
                      <a:pt x="5" y="43"/>
                    </a:cubicBezTo>
                    <a:close/>
                    <a:moveTo>
                      <a:pt x="6" y="42"/>
                    </a:moveTo>
                    <a:cubicBezTo>
                      <a:pt x="6" y="42"/>
                      <a:pt x="6" y="42"/>
                      <a:pt x="6" y="42"/>
                    </a:cubicBezTo>
                    <a:cubicBezTo>
                      <a:pt x="6" y="42"/>
                      <a:pt x="6" y="43"/>
                      <a:pt x="6" y="43"/>
                    </a:cubicBezTo>
                    <a:cubicBezTo>
                      <a:pt x="6" y="43"/>
                      <a:pt x="6" y="43"/>
                      <a:pt x="6" y="43"/>
                    </a:cubicBezTo>
                    <a:cubicBezTo>
                      <a:pt x="6" y="43"/>
                      <a:pt x="6" y="43"/>
                      <a:pt x="6" y="43"/>
                    </a:cubicBezTo>
                    <a:cubicBezTo>
                      <a:pt x="6" y="43"/>
                      <a:pt x="6" y="43"/>
                      <a:pt x="6" y="43"/>
                    </a:cubicBezTo>
                    <a:cubicBezTo>
                      <a:pt x="5" y="43"/>
                      <a:pt x="5" y="43"/>
                      <a:pt x="5" y="43"/>
                    </a:cubicBezTo>
                    <a:cubicBezTo>
                      <a:pt x="5" y="43"/>
                      <a:pt x="5" y="43"/>
                      <a:pt x="5" y="43"/>
                    </a:cubicBezTo>
                    <a:cubicBezTo>
                      <a:pt x="5" y="43"/>
                      <a:pt x="5" y="43"/>
                      <a:pt x="4" y="43"/>
                    </a:cubicBezTo>
                    <a:cubicBezTo>
                      <a:pt x="4" y="43"/>
                      <a:pt x="4" y="43"/>
                      <a:pt x="4" y="43"/>
                    </a:cubicBezTo>
                    <a:cubicBezTo>
                      <a:pt x="4" y="43"/>
                      <a:pt x="4" y="43"/>
                      <a:pt x="4" y="43"/>
                    </a:cubicBezTo>
                    <a:cubicBezTo>
                      <a:pt x="4" y="43"/>
                      <a:pt x="4" y="43"/>
                      <a:pt x="4" y="43"/>
                    </a:cubicBezTo>
                    <a:cubicBezTo>
                      <a:pt x="4" y="43"/>
                      <a:pt x="4" y="43"/>
                      <a:pt x="4" y="43"/>
                    </a:cubicBezTo>
                    <a:cubicBezTo>
                      <a:pt x="4" y="43"/>
                      <a:pt x="4" y="43"/>
                      <a:pt x="4" y="43"/>
                    </a:cubicBezTo>
                    <a:cubicBezTo>
                      <a:pt x="4" y="43"/>
                      <a:pt x="4" y="43"/>
                      <a:pt x="4" y="43"/>
                    </a:cubicBezTo>
                    <a:cubicBezTo>
                      <a:pt x="4" y="42"/>
                      <a:pt x="4" y="42"/>
                      <a:pt x="4" y="42"/>
                    </a:cubicBezTo>
                    <a:cubicBezTo>
                      <a:pt x="4" y="42"/>
                      <a:pt x="4" y="42"/>
                      <a:pt x="4" y="42"/>
                    </a:cubicBezTo>
                    <a:cubicBezTo>
                      <a:pt x="4" y="42"/>
                      <a:pt x="4" y="42"/>
                      <a:pt x="4" y="42"/>
                    </a:cubicBezTo>
                    <a:cubicBezTo>
                      <a:pt x="5" y="42"/>
                      <a:pt x="5" y="43"/>
                      <a:pt x="6" y="42"/>
                    </a:cubicBezTo>
                    <a:cubicBezTo>
                      <a:pt x="6" y="42"/>
                      <a:pt x="6" y="42"/>
                      <a:pt x="6" y="42"/>
                    </a:cubicBezTo>
                    <a:close/>
                    <a:moveTo>
                      <a:pt x="207" y="42"/>
                    </a:moveTo>
                    <a:cubicBezTo>
                      <a:pt x="207" y="42"/>
                      <a:pt x="207" y="42"/>
                      <a:pt x="207" y="42"/>
                    </a:cubicBezTo>
                    <a:cubicBezTo>
                      <a:pt x="207" y="42"/>
                      <a:pt x="207" y="42"/>
                      <a:pt x="208" y="42"/>
                    </a:cubicBezTo>
                    <a:cubicBezTo>
                      <a:pt x="208" y="42"/>
                      <a:pt x="208" y="42"/>
                      <a:pt x="208" y="42"/>
                    </a:cubicBezTo>
                    <a:cubicBezTo>
                      <a:pt x="208" y="43"/>
                      <a:pt x="207" y="42"/>
                      <a:pt x="207" y="42"/>
                    </a:cubicBezTo>
                    <a:close/>
                    <a:moveTo>
                      <a:pt x="13" y="43"/>
                    </a:moveTo>
                    <a:cubicBezTo>
                      <a:pt x="13" y="43"/>
                      <a:pt x="13" y="43"/>
                      <a:pt x="13" y="43"/>
                    </a:cubicBezTo>
                    <a:cubicBezTo>
                      <a:pt x="13" y="43"/>
                      <a:pt x="13" y="43"/>
                      <a:pt x="13" y="43"/>
                    </a:cubicBezTo>
                    <a:close/>
                    <a:moveTo>
                      <a:pt x="242" y="45"/>
                    </a:moveTo>
                    <a:cubicBezTo>
                      <a:pt x="242" y="45"/>
                      <a:pt x="241" y="45"/>
                      <a:pt x="241" y="44"/>
                    </a:cubicBezTo>
                    <a:cubicBezTo>
                      <a:pt x="241" y="44"/>
                      <a:pt x="242" y="45"/>
                      <a:pt x="242" y="44"/>
                    </a:cubicBezTo>
                    <a:cubicBezTo>
                      <a:pt x="242" y="44"/>
                      <a:pt x="242" y="45"/>
                      <a:pt x="242" y="45"/>
                    </a:cubicBezTo>
                    <a:cubicBezTo>
                      <a:pt x="242" y="45"/>
                      <a:pt x="242" y="45"/>
                      <a:pt x="242" y="45"/>
                    </a:cubicBezTo>
                    <a:cubicBezTo>
                      <a:pt x="242" y="45"/>
                      <a:pt x="242" y="45"/>
                      <a:pt x="242" y="45"/>
                    </a:cubicBezTo>
                    <a:close/>
                    <a:moveTo>
                      <a:pt x="59" y="46"/>
                    </a:moveTo>
                    <a:cubicBezTo>
                      <a:pt x="59" y="46"/>
                      <a:pt x="59" y="46"/>
                      <a:pt x="59" y="46"/>
                    </a:cubicBezTo>
                    <a:cubicBezTo>
                      <a:pt x="59" y="46"/>
                      <a:pt x="59" y="46"/>
                      <a:pt x="59" y="46"/>
                    </a:cubicBezTo>
                    <a:cubicBezTo>
                      <a:pt x="59" y="46"/>
                      <a:pt x="59" y="46"/>
                      <a:pt x="59" y="46"/>
                    </a:cubicBezTo>
                    <a:close/>
                    <a:moveTo>
                      <a:pt x="71" y="47"/>
                    </a:moveTo>
                    <a:cubicBezTo>
                      <a:pt x="71" y="48"/>
                      <a:pt x="71" y="48"/>
                      <a:pt x="71" y="48"/>
                    </a:cubicBezTo>
                    <a:cubicBezTo>
                      <a:pt x="71" y="48"/>
                      <a:pt x="71" y="48"/>
                      <a:pt x="71" y="48"/>
                    </a:cubicBezTo>
                    <a:cubicBezTo>
                      <a:pt x="70" y="48"/>
                      <a:pt x="70" y="48"/>
                      <a:pt x="69" y="48"/>
                    </a:cubicBezTo>
                    <a:cubicBezTo>
                      <a:pt x="69" y="48"/>
                      <a:pt x="69" y="48"/>
                      <a:pt x="69" y="48"/>
                    </a:cubicBezTo>
                    <a:cubicBezTo>
                      <a:pt x="69" y="47"/>
                      <a:pt x="69" y="47"/>
                      <a:pt x="69" y="48"/>
                    </a:cubicBezTo>
                    <a:cubicBezTo>
                      <a:pt x="69" y="47"/>
                      <a:pt x="69" y="47"/>
                      <a:pt x="69" y="47"/>
                    </a:cubicBezTo>
                    <a:cubicBezTo>
                      <a:pt x="69" y="47"/>
                      <a:pt x="69" y="47"/>
                      <a:pt x="69" y="47"/>
                    </a:cubicBezTo>
                    <a:cubicBezTo>
                      <a:pt x="70" y="47"/>
                      <a:pt x="70" y="48"/>
                      <a:pt x="71" y="47"/>
                    </a:cubicBezTo>
                    <a:close/>
                    <a:moveTo>
                      <a:pt x="64" y="47"/>
                    </a:moveTo>
                    <a:cubicBezTo>
                      <a:pt x="64" y="47"/>
                      <a:pt x="64" y="47"/>
                      <a:pt x="64" y="47"/>
                    </a:cubicBezTo>
                    <a:cubicBezTo>
                      <a:pt x="64" y="47"/>
                      <a:pt x="64" y="47"/>
                      <a:pt x="64" y="47"/>
                    </a:cubicBezTo>
                    <a:cubicBezTo>
                      <a:pt x="64" y="47"/>
                      <a:pt x="64" y="47"/>
                      <a:pt x="64" y="47"/>
                    </a:cubicBezTo>
                    <a:cubicBezTo>
                      <a:pt x="64" y="47"/>
                      <a:pt x="64" y="47"/>
                      <a:pt x="64" y="47"/>
                    </a:cubicBezTo>
                    <a:close/>
                    <a:moveTo>
                      <a:pt x="63" y="47"/>
                    </a:moveTo>
                    <a:cubicBezTo>
                      <a:pt x="63" y="47"/>
                      <a:pt x="62" y="48"/>
                      <a:pt x="62" y="47"/>
                    </a:cubicBezTo>
                    <a:cubicBezTo>
                      <a:pt x="61" y="47"/>
                      <a:pt x="61" y="47"/>
                      <a:pt x="61" y="47"/>
                    </a:cubicBezTo>
                    <a:cubicBezTo>
                      <a:pt x="61" y="47"/>
                      <a:pt x="61" y="47"/>
                      <a:pt x="61" y="47"/>
                    </a:cubicBezTo>
                    <a:cubicBezTo>
                      <a:pt x="61" y="47"/>
                      <a:pt x="61" y="47"/>
                      <a:pt x="61" y="47"/>
                    </a:cubicBezTo>
                    <a:cubicBezTo>
                      <a:pt x="61" y="47"/>
                      <a:pt x="61" y="47"/>
                      <a:pt x="61" y="47"/>
                    </a:cubicBezTo>
                    <a:cubicBezTo>
                      <a:pt x="61" y="47"/>
                      <a:pt x="61" y="46"/>
                      <a:pt x="61" y="46"/>
                    </a:cubicBezTo>
                    <a:cubicBezTo>
                      <a:pt x="61" y="46"/>
                      <a:pt x="61" y="46"/>
                      <a:pt x="61" y="46"/>
                    </a:cubicBezTo>
                    <a:cubicBezTo>
                      <a:pt x="61" y="47"/>
                      <a:pt x="62" y="46"/>
                      <a:pt x="62" y="47"/>
                    </a:cubicBezTo>
                    <a:cubicBezTo>
                      <a:pt x="62" y="46"/>
                      <a:pt x="63" y="47"/>
                      <a:pt x="64" y="47"/>
                    </a:cubicBezTo>
                    <a:cubicBezTo>
                      <a:pt x="63" y="47"/>
                      <a:pt x="63" y="47"/>
                      <a:pt x="64" y="47"/>
                    </a:cubicBezTo>
                    <a:cubicBezTo>
                      <a:pt x="64" y="47"/>
                      <a:pt x="64" y="47"/>
                      <a:pt x="64" y="47"/>
                    </a:cubicBezTo>
                    <a:cubicBezTo>
                      <a:pt x="64" y="47"/>
                      <a:pt x="64" y="47"/>
                      <a:pt x="64" y="47"/>
                    </a:cubicBezTo>
                    <a:cubicBezTo>
                      <a:pt x="64" y="47"/>
                      <a:pt x="64" y="47"/>
                      <a:pt x="64" y="47"/>
                    </a:cubicBezTo>
                    <a:cubicBezTo>
                      <a:pt x="64" y="47"/>
                      <a:pt x="64" y="47"/>
                      <a:pt x="64" y="47"/>
                    </a:cubicBezTo>
                    <a:cubicBezTo>
                      <a:pt x="64" y="47"/>
                      <a:pt x="64" y="47"/>
                      <a:pt x="64" y="47"/>
                    </a:cubicBezTo>
                    <a:cubicBezTo>
                      <a:pt x="64" y="47"/>
                      <a:pt x="64" y="47"/>
                      <a:pt x="64" y="47"/>
                    </a:cubicBezTo>
                    <a:cubicBezTo>
                      <a:pt x="64" y="47"/>
                      <a:pt x="64" y="47"/>
                      <a:pt x="64" y="47"/>
                    </a:cubicBezTo>
                    <a:cubicBezTo>
                      <a:pt x="64" y="47"/>
                      <a:pt x="64" y="47"/>
                      <a:pt x="64" y="47"/>
                    </a:cubicBezTo>
                    <a:cubicBezTo>
                      <a:pt x="64" y="47"/>
                      <a:pt x="64" y="47"/>
                      <a:pt x="63" y="47"/>
                    </a:cubicBezTo>
                    <a:cubicBezTo>
                      <a:pt x="63" y="47"/>
                      <a:pt x="63" y="47"/>
                      <a:pt x="63" y="47"/>
                    </a:cubicBezTo>
                    <a:cubicBezTo>
                      <a:pt x="63" y="47"/>
                      <a:pt x="63" y="47"/>
                      <a:pt x="63" y="47"/>
                    </a:cubicBezTo>
                    <a:close/>
                    <a:moveTo>
                      <a:pt x="66" y="47"/>
                    </a:moveTo>
                    <a:cubicBezTo>
                      <a:pt x="66" y="47"/>
                      <a:pt x="66" y="47"/>
                      <a:pt x="66" y="47"/>
                    </a:cubicBezTo>
                    <a:cubicBezTo>
                      <a:pt x="66" y="47"/>
                      <a:pt x="66" y="47"/>
                      <a:pt x="66" y="47"/>
                    </a:cubicBezTo>
                    <a:cubicBezTo>
                      <a:pt x="66" y="47"/>
                      <a:pt x="66" y="47"/>
                      <a:pt x="66" y="47"/>
                    </a:cubicBezTo>
                    <a:cubicBezTo>
                      <a:pt x="66" y="47"/>
                      <a:pt x="66" y="47"/>
                      <a:pt x="66" y="47"/>
                    </a:cubicBezTo>
                    <a:cubicBezTo>
                      <a:pt x="66" y="47"/>
                      <a:pt x="66" y="47"/>
                      <a:pt x="66" y="47"/>
                    </a:cubicBezTo>
                    <a:close/>
                    <a:moveTo>
                      <a:pt x="64" y="47"/>
                    </a:moveTo>
                    <a:cubicBezTo>
                      <a:pt x="64" y="47"/>
                      <a:pt x="64" y="47"/>
                      <a:pt x="64" y="47"/>
                    </a:cubicBezTo>
                    <a:cubicBezTo>
                      <a:pt x="64" y="47"/>
                      <a:pt x="64" y="47"/>
                      <a:pt x="64" y="48"/>
                    </a:cubicBezTo>
                    <a:cubicBezTo>
                      <a:pt x="64" y="47"/>
                      <a:pt x="64" y="47"/>
                      <a:pt x="64" y="47"/>
                    </a:cubicBezTo>
                    <a:close/>
                    <a:moveTo>
                      <a:pt x="65" y="48"/>
                    </a:moveTo>
                    <a:cubicBezTo>
                      <a:pt x="65" y="48"/>
                      <a:pt x="65" y="47"/>
                      <a:pt x="65" y="47"/>
                    </a:cubicBezTo>
                    <a:cubicBezTo>
                      <a:pt x="65" y="47"/>
                      <a:pt x="65" y="47"/>
                      <a:pt x="65" y="47"/>
                    </a:cubicBezTo>
                    <a:cubicBezTo>
                      <a:pt x="66" y="47"/>
                      <a:pt x="66" y="47"/>
                      <a:pt x="66" y="47"/>
                    </a:cubicBezTo>
                    <a:cubicBezTo>
                      <a:pt x="66" y="48"/>
                      <a:pt x="66" y="48"/>
                      <a:pt x="66" y="48"/>
                    </a:cubicBezTo>
                    <a:cubicBezTo>
                      <a:pt x="66" y="48"/>
                      <a:pt x="66" y="48"/>
                      <a:pt x="66" y="48"/>
                    </a:cubicBezTo>
                    <a:cubicBezTo>
                      <a:pt x="66" y="48"/>
                      <a:pt x="66" y="48"/>
                      <a:pt x="66" y="48"/>
                    </a:cubicBezTo>
                    <a:cubicBezTo>
                      <a:pt x="66" y="48"/>
                      <a:pt x="65" y="48"/>
                      <a:pt x="65" y="48"/>
                    </a:cubicBezTo>
                    <a:close/>
                    <a:moveTo>
                      <a:pt x="66" y="48"/>
                    </a:moveTo>
                    <a:cubicBezTo>
                      <a:pt x="66" y="48"/>
                      <a:pt x="66" y="48"/>
                      <a:pt x="66" y="48"/>
                    </a:cubicBezTo>
                    <a:cubicBezTo>
                      <a:pt x="66" y="48"/>
                      <a:pt x="66" y="47"/>
                      <a:pt x="66" y="47"/>
                    </a:cubicBezTo>
                    <a:cubicBezTo>
                      <a:pt x="66" y="47"/>
                      <a:pt x="66" y="47"/>
                      <a:pt x="66" y="47"/>
                    </a:cubicBezTo>
                    <a:cubicBezTo>
                      <a:pt x="66" y="47"/>
                      <a:pt x="66" y="47"/>
                      <a:pt x="66" y="47"/>
                    </a:cubicBezTo>
                    <a:cubicBezTo>
                      <a:pt x="66" y="47"/>
                      <a:pt x="66" y="47"/>
                      <a:pt x="66" y="47"/>
                    </a:cubicBezTo>
                    <a:cubicBezTo>
                      <a:pt x="66" y="47"/>
                      <a:pt x="67" y="47"/>
                      <a:pt x="67" y="47"/>
                    </a:cubicBezTo>
                    <a:cubicBezTo>
                      <a:pt x="67" y="47"/>
                      <a:pt x="67" y="47"/>
                      <a:pt x="67" y="47"/>
                    </a:cubicBezTo>
                    <a:cubicBezTo>
                      <a:pt x="67" y="47"/>
                      <a:pt x="67" y="47"/>
                      <a:pt x="67" y="48"/>
                    </a:cubicBezTo>
                    <a:cubicBezTo>
                      <a:pt x="67" y="48"/>
                      <a:pt x="67" y="48"/>
                      <a:pt x="67" y="48"/>
                    </a:cubicBezTo>
                    <a:cubicBezTo>
                      <a:pt x="67" y="48"/>
                      <a:pt x="67" y="48"/>
                      <a:pt x="67" y="48"/>
                    </a:cubicBezTo>
                    <a:cubicBezTo>
                      <a:pt x="67" y="48"/>
                      <a:pt x="67" y="48"/>
                      <a:pt x="67" y="48"/>
                    </a:cubicBezTo>
                    <a:cubicBezTo>
                      <a:pt x="67" y="48"/>
                      <a:pt x="67" y="48"/>
                      <a:pt x="67" y="48"/>
                    </a:cubicBezTo>
                    <a:cubicBezTo>
                      <a:pt x="67" y="47"/>
                      <a:pt x="67" y="47"/>
                      <a:pt x="67" y="47"/>
                    </a:cubicBezTo>
                    <a:cubicBezTo>
                      <a:pt x="67" y="47"/>
                      <a:pt x="67" y="47"/>
                      <a:pt x="67" y="47"/>
                    </a:cubicBezTo>
                    <a:cubicBezTo>
                      <a:pt x="67" y="47"/>
                      <a:pt x="68" y="47"/>
                      <a:pt x="68" y="47"/>
                    </a:cubicBezTo>
                    <a:cubicBezTo>
                      <a:pt x="67" y="48"/>
                      <a:pt x="68" y="48"/>
                      <a:pt x="68" y="48"/>
                    </a:cubicBezTo>
                    <a:cubicBezTo>
                      <a:pt x="68" y="48"/>
                      <a:pt x="68" y="48"/>
                      <a:pt x="67" y="48"/>
                    </a:cubicBezTo>
                    <a:cubicBezTo>
                      <a:pt x="67" y="48"/>
                      <a:pt x="66" y="48"/>
                      <a:pt x="66" y="48"/>
                    </a:cubicBezTo>
                    <a:close/>
                    <a:moveTo>
                      <a:pt x="72" y="48"/>
                    </a:moveTo>
                    <a:cubicBezTo>
                      <a:pt x="72" y="48"/>
                      <a:pt x="72" y="48"/>
                      <a:pt x="72" y="48"/>
                    </a:cubicBezTo>
                    <a:cubicBezTo>
                      <a:pt x="72" y="48"/>
                      <a:pt x="73" y="48"/>
                      <a:pt x="73" y="48"/>
                    </a:cubicBezTo>
                    <a:cubicBezTo>
                      <a:pt x="73" y="48"/>
                      <a:pt x="73" y="48"/>
                      <a:pt x="73" y="48"/>
                    </a:cubicBezTo>
                    <a:cubicBezTo>
                      <a:pt x="73" y="48"/>
                      <a:pt x="72" y="48"/>
                      <a:pt x="72" y="48"/>
                    </a:cubicBezTo>
                    <a:close/>
                    <a:moveTo>
                      <a:pt x="73" y="49"/>
                    </a:moveTo>
                    <a:cubicBezTo>
                      <a:pt x="73" y="50"/>
                      <a:pt x="73" y="50"/>
                      <a:pt x="73" y="50"/>
                    </a:cubicBezTo>
                    <a:cubicBezTo>
                      <a:pt x="74" y="49"/>
                      <a:pt x="74" y="50"/>
                      <a:pt x="75" y="50"/>
                    </a:cubicBezTo>
                    <a:cubicBezTo>
                      <a:pt x="74" y="50"/>
                      <a:pt x="73" y="50"/>
                      <a:pt x="73" y="50"/>
                    </a:cubicBezTo>
                    <a:cubicBezTo>
                      <a:pt x="73" y="50"/>
                      <a:pt x="73" y="50"/>
                      <a:pt x="73" y="49"/>
                    </a:cubicBezTo>
                    <a:close/>
                    <a:moveTo>
                      <a:pt x="61" y="49"/>
                    </a:moveTo>
                    <a:cubicBezTo>
                      <a:pt x="61" y="49"/>
                      <a:pt x="61" y="49"/>
                      <a:pt x="61" y="49"/>
                    </a:cubicBezTo>
                    <a:cubicBezTo>
                      <a:pt x="61" y="49"/>
                      <a:pt x="61" y="49"/>
                      <a:pt x="61" y="49"/>
                    </a:cubicBezTo>
                    <a:cubicBezTo>
                      <a:pt x="61" y="49"/>
                      <a:pt x="61" y="49"/>
                      <a:pt x="61" y="49"/>
                    </a:cubicBezTo>
                    <a:cubicBezTo>
                      <a:pt x="62" y="49"/>
                      <a:pt x="62" y="49"/>
                      <a:pt x="62" y="49"/>
                    </a:cubicBezTo>
                    <a:cubicBezTo>
                      <a:pt x="62" y="49"/>
                      <a:pt x="62" y="49"/>
                      <a:pt x="62" y="49"/>
                    </a:cubicBezTo>
                    <a:cubicBezTo>
                      <a:pt x="62" y="49"/>
                      <a:pt x="61" y="49"/>
                      <a:pt x="61" y="49"/>
                    </a:cubicBezTo>
                    <a:close/>
                    <a:moveTo>
                      <a:pt x="55" y="50"/>
                    </a:moveTo>
                    <a:cubicBezTo>
                      <a:pt x="55" y="50"/>
                      <a:pt x="55" y="50"/>
                      <a:pt x="55" y="50"/>
                    </a:cubicBezTo>
                    <a:cubicBezTo>
                      <a:pt x="55" y="50"/>
                      <a:pt x="55" y="50"/>
                      <a:pt x="55" y="50"/>
                    </a:cubicBezTo>
                    <a:cubicBezTo>
                      <a:pt x="55" y="50"/>
                      <a:pt x="55" y="50"/>
                      <a:pt x="54" y="50"/>
                    </a:cubicBezTo>
                    <a:cubicBezTo>
                      <a:pt x="54" y="50"/>
                      <a:pt x="54" y="50"/>
                      <a:pt x="54" y="50"/>
                    </a:cubicBezTo>
                    <a:cubicBezTo>
                      <a:pt x="54" y="50"/>
                      <a:pt x="54" y="50"/>
                      <a:pt x="54" y="50"/>
                    </a:cubicBezTo>
                    <a:cubicBezTo>
                      <a:pt x="54" y="50"/>
                      <a:pt x="54" y="50"/>
                      <a:pt x="54" y="50"/>
                    </a:cubicBezTo>
                    <a:cubicBezTo>
                      <a:pt x="54" y="50"/>
                      <a:pt x="54" y="50"/>
                      <a:pt x="54" y="50"/>
                    </a:cubicBezTo>
                    <a:cubicBezTo>
                      <a:pt x="54" y="49"/>
                      <a:pt x="54" y="49"/>
                      <a:pt x="54" y="49"/>
                    </a:cubicBezTo>
                    <a:cubicBezTo>
                      <a:pt x="54" y="49"/>
                      <a:pt x="54" y="49"/>
                      <a:pt x="54" y="49"/>
                    </a:cubicBezTo>
                    <a:cubicBezTo>
                      <a:pt x="54" y="49"/>
                      <a:pt x="54" y="49"/>
                      <a:pt x="54" y="49"/>
                    </a:cubicBezTo>
                    <a:cubicBezTo>
                      <a:pt x="54" y="49"/>
                      <a:pt x="54" y="49"/>
                      <a:pt x="53" y="49"/>
                    </a:cubicBezTo>
                    <a:cubicBezTo>
                      <a:pt x="53" y="49"/>
                      <a:pt x="54" y="49"/>
                      <a:pt x="54" y="49"/>
                    </a:cubicBezTo>
                    <a:cubicBezTo>
                      <a:pt x="55" y="49"/>
                      <a:pt x="56" y="49"/>
                      <a:pt x="57" y="49"/>
                    </a:cubicBezTo>
                    <a:cubicBezTo>
                      <a:pt x="58" y="49"/>
                      <a:pt x="58" y="49"/>
                      <a:pt x="59" y="49"/>
                    </a:cubicBezTo>
                    <a:cubicBezTo>
                      <a:pt x="59" y="49"/>
                      <a:pt x="59" y="49"/>
                      <a:pt x="59" y="49"/>
                    </a:cubicBezTo>
                    <a:cubicBezTo>
                      <a:pt x="60" y="50"/>
                      <a:pt x="60" y="50"/>
                      <a:pt x="60" y="50"/>
                    </a:cubicBezTo>
                    <a:cubicBezTo>
                      <a:pt x="59" y="50"/>
                      <a:pt x="57" y="50"/>
                      <a:pt x="55" y="50"/>
                    </a:cubicBezTo>
                    <a:close/>
                    <a:moveTo>
                      <a:pt x="252" y="52"/>
                    </a:moveTo>
                    <a:cubicBezTo>
                      <a:pt x="252" y="52"/>
                      <a:pt x="252" y="52"/>
                      <a:pt x="252" y="52"/>
                    </a:cubicBezTo>
                    <a:cubicBezTo>
                      <a:pt x="252" y="52"/>
                      <a:pt x="252" y="52"/>
                      <a:pt x="252" y="52"/>
                    </a:cubicBezTo>
                    <a:cubicBezTo>
                      <a:pt x="252" y="52"/>
                      <a:pt x="252" y="52"/>
                      <a:pt x="252" y="52"/>
                    </a:cubicBezTo>
                    <a:close/>
                    <a:moveTo>
                      <a:pt x="261" y="52"/>
                    </a:moveTo>
                    <a:cubicBezTo>
                      <a:pt x="261" y="52"/>
                      <a:pt x="261" y="52"/>
                      <a:pt x="261" y="52"/>
                    </a:cubicBezTo>
                    <a:cubicBezTo>
                      <a:pt x="261" y="52"/>
                      <a:pt x="261" y="52"/>
                      <a:pt x="261" y="52"/>
                    </a:cubicBezTo>
                    <a:cubicBezTo>
                      <a:pt x="261" y="52"/>
                      <a:pt x="261" y="52"/>
                      <a:pt x="262" y="52"/>
                    </a:cubicBezTo>
                    <a:cubicBezTo>
                      <a:pt x="262" y="53"/>
                      <a:pt x="261" y="53"/>
                      <a:pt x="261" y="52"/>
                    </a:cubicBezTo>
                    <a:close/>
                    <a:moveTo>
                      <a:pt x="83" y="54"/>
                    </a:moveTo>
                    <a:cubicBezTo>
                      <a:pt x="83" y="54"/>
                      <a:pt x="83" y="54"/>
                      <a:pt x="83" y="54"/>
                    </a:cubicBezTo>
                    <a:cubicBezTo>
                      <a:pt x="83" y="54"/>
                      <a:pt x="83" y="54"/>
                      <a:pt x="83" y="54"/>
                    </a:cubicBezTo>
                    <a:cubicBezTo>
                      <a:pt x="83" y="54"/>
                      <a:pt x="83" y="54"/>
                      <a:pt x="83" y="54"/>
                    </a:cubicBezTo>
                    <a:cubicBezTo>
                      <a:pt x="83" y="54"/>
                      <a:pt x="83" y="54"/>
                      <a:pt x="82" y="54"/>
                    </a:cubicBezTo>
                    <a:cubicBezTo>
                      <a:pt x="82" y="54"/>
                      <a:pt x="82" y="54"/>
                      <a:pt x="82" y="54"/>
                    </a:cubicBezTo>
                    <a:cubicBezTo>
                      <a:pt x="83" y="54"/>
                      <a:pt x="83" y="54"/>
                      <a:pt x="83" y="54"/>
                    </a:cubicBezTo>
                    <a:close/>
                    <a:moveTo>
                      <a:pt x="82" y="54"/>
                    </a:moveTo>
                    <a:cubicBezTo>
                      <a:pt x="82" y="54"/>
                      <a:pt x="82" y="54"/>
                      <a:pt x="82" y="54"/>
                    </a:cubicBezTo>
                    <a:cubicBezTo>
                      <a:pt x="82" y="54"/>
                      <a:pt x="82" y="54"/>
                      <a:pt x="82" y="54"/>
                    </a:cubicBezTo>
                    <a:cubicBezTo>
                      <a:pt x="82" y="54"/>
                      <a:pt x="82" y="54"/>
                      <a:pt x="82" y="54"/>
                    </a:cubicBezTo>
                    <a:cubicBezTo>
                      <a:pt x="82" y="54"/>
                      <a:pt x="82" y="54"/>
                      <a:pt x="82" y="54"/>
                    </a:cubicBezTo>
                    <a:cubicBezTo>
                      <a:pt x="82" y="54"/>
                      <a:pt x="82" y="54"/>
                      <a:pt x="82" y="54"/>
                    </a:cubicBezTo>
                    <a:cubicBezTo>
                      <a:pt x="82" y="54"/>
                      <a:pt x="82" y="54"/>
                      <a:pt x="82" y="54"/>
                    </a:cubicBezTo>
                    <a:cubicBezTo>
                      <a:pt x="82" y="54"/>
                      <a:pt x="82" y="54"/>
                      <a:pt x="82" y="54"/>
                    </a:cubicBezTo>
                    <a:cubicBezTo>
                      <a:pt x="82" y="54"/>
                      <a:pt x="81" y="54"/>
                      <a:pt x="81" y="54"/>
                    </a:cubicBezTo>
                    <a:cubicBezTo>
                      <a:pt x="81" y="54"/>
                      <a:pt x="81" y="54"/>
                      <a:pt x="81" y="54"/>
                    </a:cubicBezTo>
                    <a:cubicBezTo>
                      <a:pt x="81" y="54"/>
                      <a:pt x="81" y="54"/>
                      <a:pt x="81" y="54"/>
                    </a:cubicBezTo>
                    <a:cubicBezTo>
                      <a:pt x="81" y="54"/>
                      <a:pt x="81" y="54"/>
                      <a:pt x="81" y="54"/>
                    </a:cubicBezTo>
                    <a:cubicBezTo>
                      <a:pt x="82" y="54"/>
                      <a:pt x="81" y="54"/>
                      <a:pt x="82" y="54"/>
                    </a:cubicBezTo>
                    <a:close/>
                    <a:moveTo>
                      <a:pt x="81" y="54"/>
                    </a:moveTo>
                    <a:cubicBezTo>
                      <a:pt x="81" y="55"/>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lose/>
                    <a:moveTo>
                      <a:pt x="83" y="54"/>
                    </a:moveTo>
                    <a:cubicBezTo>
                      <a:pt x="83" y="54"/>
                      <a:pt x="83" y="54"/>
                      <a:pt x="83" y="54"/>
                    </a:cubicBezTo>
                    <a:cubicBezTo>
                      <a:pt x="83" y="54"/>
                      <a:pt x="83" y="54"/>
                      <a:pt x="83" y="54"/>
                    </a:cubicBezTo>
                    <a:cubicBezTo>
                      <a:pt x="83" y="54"/>
                      <a:pt x="83" y="54"/>
                      <a:pt x="84" y="54"/>
                    </a:cubicBezTo>
                    <a:cubicBezTo>
                      <a:pt x="84" y="54"/>
                      <a:pt x="83" y="54"/>
                      <a:pt x="83" y="54"/>
                    </a:cubicBezTo>
                    <a:cubicBezTo>
                      <a:pt x="83" y="54"/>
                      <a:pt x="83" y="54"/>
                      <a:pt x="83" y="54"/>
                    </a:cubicBezTo>
                    <a:cubicBezTo>
                      <a:pt x="83" y="54"/>
                      <a:pt x="83" y="54"/>
                      <a:pt x="83" y="54"/>
                    </a:cubicBezTo>
                    <a:close/>
                    <a:moveTo>
                      <a:pt x="71" y="54"/>
                    </a:moveTo>
                    <a:cubicBezTo>
                      <a:pt x="71" y="54"/>
                      <a:pt x="71" y="54"/>
                      <a:pt x="71" y="54"/>
                    </a:cubicBezTo>
                    <a:cubicBezTo>
                      <a:pt x="71" y="54"/>
                      <a:pt x="71" y="54"/>
                      <a:pt x="71" y="54"/>
                    </a:cubicBezTo>
                    <a:cubicBezTo>
                      <a:pt x="71" y="54"/>
                      <a:pt x="71" y="54"/>
                      <a:pt x="71" y="54"/>
                    </a:cubicBezTo>
                    <a:cubicBezTo>
                      <a:pt x="71" y="54"/>
                      <a:pt x="71" y="54"/>
                      <a:pt x="71" y="54"/>
                    </a:cubicBezTo>
                    <a:cubicBezTo>
                      <a:pt x="71" y="54"/>
                      <a:pt x="71" y="54"/>
                      <a:pt x="71" y="54"/>
                    </a:cubicBezTo>
                    <a:cubicBezTo>
                      <a:pt x="71" y="54"/>
                      <a:pt x="71" y="54"/>
                      <a:pt x="71" y="54"/>
                    </a:cubicBezTo>
                    <a:close/>
                    <a:moveTo>
                      <a:pt x="70" y="53"/>
                    </a:moveTo>
                    <a:cubicBezTo>
                      <a:pt x="70" y="53"/>
                      <a:pt x="70" y="53"/>
                      <a:pt x="70" y="53"/>
                    </a:cubicBezTo>
                    <a:cubicBezTo>
                      <a:pt x="70" y="54"/>
                      <a:pt x="70" y="54"/>
                      <a:pt x="70" y="54"/>
                    </a:cubicBezTo>
                    <a:cubicBezTo>
                      <a:pt x="70" y="54"/>
                      <a:pt x="70" y="54"/>
                      <a:pt x="70" y="53"/>
                    </a:cubicBezTo>
                    <a:close/>
                    <a:moveTo>
                      <a:pt x="67" y="54"/>
                    </a:moveTo>
                    <a:cubicBezTo>
                      <a:pt x="67" y="54"/>
                      <a:pt x="67" y="54"/>
                      <a:pt x="67" y="54"/>
                    </a:cubicBezTo>
                    <a:cubicBezTo>
                      <a:pt x="67" y="54"/>
                      <a:pt x="68" y="54"/>
                      <a:pt x="68" y="54"/>
                    </a:cubicBezTo>
                    <a:cubicBezTo>
                      <a:pt x="68" y="54"/>
                      <a:pt x="67" y="54"/>
                      <a:pt x="67" y="54"/>
                    </a:cubicBezTo>
                    <a:close/>
                    <a:moveTo>
                      <a:pt x="74" y="55"/>
                    </a:moveTo>
                    <a:cubicBezTo>
                      <a:pt x="75" y="55"/>
                      <a:pt x="75" y="55"/>
                      <a:pt x="75" y="55"/>
                    </a:cubicBezTo>
                    <a:cubicBezTo>
                      <a:pt x="75" y="55"/>
                      <a:pt x="74" y="55"/>
                      <a:pt x="74" y="55"/>
                    </a:cubicBezTo>
                    <a:cubicBezTo>
                      <a:pt x="74" y="55"/>
                      <a:pt x="74" y="55"/>
                      <a:pt x="74" y="55"/>
                    </a:cubicBezTo>
                    <a:close/>
                    <a:moveTo>
                      <a:pt x="66" y="55"/>
                    </a:moveTo>
                    <a:cubicBezTo>
                      <a:pt x="66" y="55"/>
                      <a:pt x="66" y="55"/>
                      <a:pt x="66" y="55"/>
                    </a:cubicBezTo>
                    <a:cubicBezTo>
                      <a:pt x="66" y="55"/>
                      <a:pt x="66" y="55"/>
                      <a:pt x="66" y="55"/>
                    </a:cubicBezTo>
                    <a:cubicBezTo>
                      <a:pt x="66" y="55"/>
                      <a:pt x="66" y="55"/>
                      <a:pt x="66" y="55"/>
                    </a:cubicBezTo>
                    <a:close/>
                    <a:moveTo>
                      <a:pt x="66" y="58"/>
                    </a:moveTo>
                    <a:cubicBezTo>
                      <a:pt x="66" y="58"/>
                      <a:pt x="67" y="58"/>
                      <a:pt x="67" y="58"/>
                    </a:cubicBezTo>
                    <a:cubicBezTo>
                      <a:pt x="67" y="58"/>
                      <a:pt x="67" y="58"/>
                      <a:pt x="67" y="58"/>
                    </a:cubicBezTo>
                    <a:cubicBezTo>
                      <a:pt x="66" y="58"/>
                      <a:pt x="66" y="58"/>
                      <a:pt x="66" y="58"/>
                    </a:cubicBezTo>
                    <a:close/>
                    <a:moveTo>
                      <a:pt x="92" y="62"/>
                    </a:moveTo>
                    <a:cubicBezTo>
                      <a:pt x="92" y="62"/>
                      <a:pt x="92" y="62"/>
                      <a:pt x="92" y="62"/>
                    </a:cubicBezTo>
                    <a:cubicBezTo>
                      <a:pt x="92" y="62"/>
                      <a:pt x="92" y="62"/>
                      <a:pt x="92" y="62"/>
                    </a:cubicBezTo>
                    <a:close/>
                    <a:moveTo>
                      <a:pt x="99" y="61"/>
                    </a:moveTo>
                    <a:cubicBezTo>
                      <a:pt x="99" y="61"/>
                      <a:pt x="99" y="61"/>
                      <a:pt x="99" y="61"/>
                    </a:cubicBezTo>
                    <a:cubicBezTo>
                      <a:pt x="98" y="61"/>
                      <a:pt x="98" y="62"/>
                      <a:pt x="98" y="61"/>
                    </a:cubicBezTo>
                    <a:cubicBezTo>
                      <a:pt x="98" y="61"/>
                      <a:pt x="98" y="61"/>
                      <a:pt x="99" y="61"/>
                    </a:cubicBezTo>
                    <a:close/>
                    <a:moveTo>
                      <a:pt x="85" y="61"/>
                    </a:moveTo>
                    <a:cubicBezTo>
                      <a:pt x="85" y="61"/>
                      <a:pt x="85" y="61"/>
                      <a:pt x="85" y="61"/>
                    </a:cubicBezTo>
                    <a:cubicBezTo>
                      <a:pt x="85" y="61"/>
                      <a:pt x="85" y="61"/>
                      <a:pt x="85" y="61"/>
                    </a:cubicBezTo>
                    <a:cubicBezTo>
                      <a:pt x="85" y="61"/>
                      <a:pt x="85" y="61"/>
                      <a:pt x="85" y="61"/>
                    </a:cubicBezTo>
                    <a:cubicBezTo>
                      <a:pt x="85" y="61"/>
                      <a:pt x="85" y="61"/>
                      <a:pt x="85" y="61"/>
                    </a:cubicBezTo>
                    <a:cubicBezTo>
                      <a:pt x="85" y="61"/>
                      <a:pt x="85" y="62"/>
                      <a:pt x="85" y="61"/>
                    </a:cubicBezTo>
                    <a:close/>
                    <a:moveTo>
                      <a:pt x="82" y="61"/>
                    </a:moveTo>
                    <a:cubicBezTo>
                      <a:pt x="82" y="61"/>
                      <a:pt x="82" y="61"/>
                      <a:pt x="82" y="61"/>
                    </a:cubicBezTo>
                    <a:cubicBezTo>
                      <a:pt x="82" y="61"/>
                      <a:pt x="82" y="61"/>
                      <a:pt x="82" y="61"/>
                    </a:cubicBezTo>
                    <a:cubicBezTo>
                      <a:pt x="82" y="61"/>
                      <a:pt x="82" y="61"/>
                      <a:pt x="82" y="61"/>
                    </a:cubicBezTo>
                    <a:cubicBezTo>
                      <a:pt x="82" y="61"/>
                      <a:pt x="81" y="61"/>
                      <a:pt x="81" y="61"/>
                    </a:cubicBezTo>
                    <a:cubicBezTo>
                      <a:pt x="81" y="61"/>
                      <a:pt x="81" y="61"/>
                      <a:pt x="81" y="61"/>
                    </a:cubicBezTo>
                    <a:cubicBezTo>
                      <a:pt x="81" y="61"/>
                      <a:pt x="81" y="61"/>
                      <a:pt x="81" y="61"/>
                    </a:cubicBezTo>
                    <a:cubicBezTo>
                      <a:pt x="81" y="61"/>
                      <a:pt x="81" y="61"/>
                      <a:pt x="81" y="61"/>
                    </a:cubicBezTo>
                    <a:cubicBezTo>
                      <a:pt x="81" y="61"/>
                      <a:pt x="81" y="61"/>
                      <a:pt x="82" y="61"/>
                    </a:cubicBezTo>
                    <a:cubicBezTo>
                      <a:pt x="82" y="61"/>
                      <a:pt x="82" y="61"/>
                      <a:pt x="82" y="61"/>
                    </a:cubicBezTo>
                    <a:close/>
                    <a:moveTo>
                      <a:pt x="87" y="60"/>
                    </a:moveTo>
                    <a:cubicBezTo>
                      <a:pt x="87" y="60"/>
                      <a:pt x="87" y="59"/>
                      <a:pt x="87" y="59"/>
                    </a:cubicBezTo>
                    <a:cubicBezTo>
                      <a:pt x="87" y="60"/>
                      <a:pt x="87" y="60"/>
                      <a:pt x="87" y="60"/>
                    </a:cubicBezTo>
                    <a:close/>
                    <a:moveTo>
                      <a:pt x="88" y="60"/>
                    </a:moveTo>
                    <a:cubicBezTo>
                      <a:pt x="88" y="60"/>
                      <a:pt x="87" y="60"/>
                      <a:pt x="87" y="60"/>
                    </a:cubicBezTo>
                    <a:cubicBezTo>
                      <a:pt x="87" y="59"/>
                      <a:pt x="88" y="60"/>
                      <a:pt x="88" y="60"/>
                    </a:cubicBezTo>
                    <a:close/>
                    <a:moveTo>
                      <a:pt x="85" y="60"/>
                    </a:moveTo>
                    <a:cubicBezTo>
                      <a:pt x="85" y="59"/>
                      <a:pt x="85" y="60"/>
                      <a:pt x="84" y="59"/>
                    </a:cubicBezTo>
                    <a:cubicBezTo>
                      <a:pt x="84" y="59"/>
                      <a:pt x="84" y="59"/>
                      <a:pt x="84" y="59"/>
                    </a:cubicBezTo>
                    <a:cubicBezTo>
                      <a:pt x="84" y="59"/>
                      <a:pt x="84" y="59"/>
                      <a:pt x="84" y="59"/>
                    </a:cubicBezTo>
                    <a:cubicBezTo>
                      <a:pt x="85" y="59"/>
                      <a:pt x="85" y="59"/>
                      <a:pt x="85" y="60"/>
                    </a:cubicBezTo>
                    <a:close/>
                    <a:moveTo>
                      <a:pt x="84" y="59"/>
                    </a:moveTo>
                    <a:cubicBezTo>
                      <a:pt x="84" y="59"/>
                      <a:pt x="84" y="59"/>
                      <a:pt x="84" y="59"/>
                    </a:cubicBezTo>
                    <a:cubicBezTo>
                      <a:pt x="84" y="59"/>
                      <a:pt x="84" y="59"/>
                      <a:pt x="84" y="60"/>
                    </a:cubicBezTo>
                    <a:cubicBezTo>
                      <a:pt x="84" y="60"/>
                      <a:pt x="84" y="60"/>
                      <a:pt x="84" y="60"/>
                    </a:cubicBezTo>
                    <a:cubicBezTo>
                      <a:pt x="84" y="60"/>
                      <a:pt x="84" y="60"/>
                      <a:pt x="84" y="60"/>
                    </a:cubicBezTo>
                    <a:cubicBezTo>
                      <a:pt x="84" y="60"/>
                      <a:pt x="83" y="60"/>
                      <a:pt x="82" y="59"/>
                    </a:cubicBezTo>
                    <a:cubicBezTo>
                      <a:pt x="83" y="59"/>
                      <a:pt x="83" y="59"/>
                      <a:pt x="83" y="59"/>
                    </a:cubicBezTo>
                    <a:cubicBezTo>
                      <a:pt x="83" y="59"/>
                      <a:pt x="83" y="59"/>
                      <a:pt x="83" y="59"/>
                    </a:cubicBezTo>
                    <a:cubicBezTo>
                      <a:pt x="83" y="59"/>
                      <a:pt x="83" y="60"/>
                      <a:pt x="84" y="59"/>
                    </a:cubicBezTo>
                    <a:cubicBezTo>
                      <a:pt x="84" y="59"/>
                      <a:pt x="84" y="59"/>
                      <a:pt x="84" y="59"/>
                    </a:cubicBezTo>
                    <a:cubicBezTo>
                      <a:pt x="84" y="59"/>
                      <a:pt x="84" y="59"/>
                      <a:pt x="84" y="59"/>
                    </a:cubicBezTo>
                    <a:close/>
                    <a:moveTo>
                      <a:pt x="82" y="59"/>
                    </a:moveTo>
                    <a:cubicBezTo>
                      <a:pt x="83" y="59"/>
                      <a:pt x="82" y="59"/>
                      <a:pt x="82" y="59"/>
                    </a:cubicBezTo>
                    <a:cubicBezTo>
                      <a:pt x="82" y="59"/>
                      <a:pt x="82" y="59"/>
                      <a:pt x="82" y="59"/>
                    </a:cubicBezTo>
                    <a:cubicBezTo>
                      <a:pt x="82" y="59"/>
                      <a:pt x="82" y="59"/>
                      <a:pt x="82" y="59"/>
                    </a:cubicBezTo>
                    <a:cubicBezTo>
                      <a:pt x="82" y="59"/>
                      <a:pt x="82" y="59"/>
                      <a:pt x="81" y="59"/>
                    </a:cubicBezTo>
                    <a:cubicBezTo>
                      <a:pt x="81" y="59"/>
                      <a:pt x="81" y="59"/>
                      <a:pt x="82" y="59"/>
                    </a:cubicBezTo>
                    <a:cubicBezTo>
                      <a:pt x="82" y="59"/>
                      <a:pt x="82" y="59"/>
                      <a:pt x="82" y="59"/>
                    </a:cubicBezTo>
                    <a:cubicBezTo>
                      <a:pt x="82" y="59"/>
                      <a:pt x="82" y="59"/>
                      <a:pt x="82" y="59"/>
                    </a:cubicBezTo>
                    <a:close/>
                    <a:moveTo>
                      <a:pt x="79" y="59"/>
                    </a:moveTo>
                    <a:cubicBezTo>
                      <a:pt x="79" y="59"/>
                      <a:pt x="79" y="59"/>
                      <a:pt x="79" y="59"/>
                    </a:cubicBezTo>
                    <a:cubicBezTo>
                      <a:pt x="79" y="59"/>
                      <a:pt x="79" y="59"/>
                      <a:pt x="79" y="59"/>
                    </a:cubicBezTo>
                    <a:close/>
                    <a:moveTo>
                      <a:pt x="79" y="58"/>
                    </a:move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8"/>
                      <a:pt x="79" y="58"/>
                    </a:cubicBezTo>
                    <a:cubicBezTo>
                      <a:pt x="79" y="58"/>
                      <a:pt x="79" y="58"/>
                      <a:pt x="79" y="58"/>
                    </a:cubicBezTo>
                    <a:close/>
                    <a:moveTo>
                      <a:pt x="78" y="59"/>
                    </a:moveTo>
                    <a:cubicBezTo>
                      <a:pt x="78" y="58"/>
                      <a:pt x="78" y="58"/>
                      <a:pt x="78" y="58"/>
                    </a:cubicBezTo>
                    <a:cubicBezTo>
                      <a:pt x="78" y="58"/>
                      <a:pt x="78" y="58"/>
                      <a:pt x="78" y="58"/>
                    </a:cubicBezTo>
                    <a:cubicBezTo>
                      <a:pt x="78" y="58"/>
                      <a:pt x="79" y="58"/>
                      <a:pt x="79" y="58"/>
                    </a:cubicBezTo>
                    <a:cubicBezTo>
                      <a:pt x="79" y="58"/>
                      <a:pt x="79" y="58"/>
                      <a:pt x="79" y="58"/>
                    </a:cubicBezTo>
                    <a:cubicBezTo>
                      <a:pt x="79" y="58"/>
                      <a:pt x="79" y="59"/>
                      <a:pt x="79" y="59"/>
                    </a:cubicBezTo>
                    <a:cubicBezTo>
                      <a:pt x="78" y="59"/>
                      <a:pt x="78" y="59"/>
                      <a:pt x="78" y="59"/>
                    </a:cubicBezTo>
                    <a:close/>
                    <a:moveTo>
                      <a:pt x="78" y="59"/>
                    </a:moveTo>
                    <a:cubicBezTo>
                      <a:pt x="78" y="59"/>
                      <a:pt x="78" y="59"/>
                      <a:pt x="78" y="59"/>
                    </a:cubicBezTo>
                    <a:cubicBezTo>
                      <a:pt x="78" y="59"/>
                      <a:pt x="78" y="59"/>
                      <a:pt x="78" y="58"/>
                    </a:cubicBezTo>
                    <a:cubicBezTo>
                      <a:pt x="78" y="58"/>
                      <a:pt x="78" y="58"/>
                      <a:pt x="78" y="58"/>
                    </a:cubicBezTo>
                    <a:cubicBezTo>
                      <a:pt x="78" y="58"/>
                      <a:pt x="78" y="58"/>
                      <a:pt x="78" y="58"/>
                    </a:cubicBezTo>
                    <a:cubicBezTo>
                      <a:pt x="78" y="58"/>
                      <a:pt x="78" y="58"/>
                      <a:pt x="78" y="58"/>
                    </a:cubicBezTo>
                    <a:cubicBezTo>
                      <a:pt x="78" y="58"/>
                      <a:pt x="78" y="59"/>
                      <a:pt x="78" y="59"/>
                    </a:cubicBezTo>
                    <a:close/>
                    <a:moveTo>
                      <a:pt x="78" y="58"/>
                    </a:moveTo>
                    <a:cubicBezTo>
                      <a:pt x="78" y="58"/>
                      <a:pt x="78" y="58"/>
                      <a:pt x="78" y="58"/>
                    </a:cubicBezTo>
                    <a:cubicBezTo>
                      <a:pt x="78" y="58"/>
                      <a:pt x="78" y="58"/>
                      <a:pt x="78" y="58"/>
                    </a:cubicBezTo>
                    <a:cubicBezTo>
                      <a:pt x="78" y="58"/>
                      <a:pt x="78" y="58"/>
                      <a:pt x="78" y="58"/>
                    </a:cubicBezTo>
                    <a:cubicBezTo>
                      <a:pt x="77" y="58"/>
                      <a:pt x="78" y="58"/>
                      <a:pt x="78" y="58"/>
                    </a:cubicBezTo>
                    <a:cubicBezTo>
                      <a:pt x="78" y="58"/>
                      <a:pt x="78" y="58"/>
                      <a:pt x="78" y="58"/>
                    </a:cubicBezTo>
                    <a:close/>
                    <a:moveTo>
                      <a:pt x="82" y="57"/>
                    </a:moveTo>
                    <a:cubicBezTo>
                      <a:pt x="82" y="57"/>
                      <a:pt x="82" y="57"/>
                      <a:pt x="82" y="57"/>
                    </a:cubicBezTo>
                    <a:cubicBezTo>
                      <a:pt x="82" y="57"/>
                      <a:pt x="82" y="56"/>
                      <a:pt x="82" y="57"/>
                    </a:cubicBezTo>
                    <a:close/>
                    <a:moveTo>
                      <a:pt x="78" y="56"/>
                    </a:moveTo>
                    <a:cubicBezTo>
                      <a:pt x="78" y="56"/>
                      <a:pt x="79" y="56"/>
                      <a:pt x="79" y="56"/>
                    </a:cubicBezTo>
                    <a:cubicBezTo>
                      <a:pt x="79" y="56"/>
                      <a:pt x="79" y="56"/>
                      <a:pt x="80" y="56"/>
                    </a:cubicBezTo>
                    <a:cubicBezTo>
                      <a:pt x="79" y="57"/>
                      <a:pt x="81" y="56"/>
                      <a:pt x="81" y="57"/>
                    </a:cubicBezTo>
                    <a:cubicBezTo>
                      <a:pt x="80" y="57"/>
                      <a:pt x="79" y="57"/>
                      <a:pt x="79" y="56"/>
                    </a:cubicBezTo>
                    <a:cubicBezTo>
                      <a:pt x="79" y="56"/>
                      <a:pt x="78" y="56"/>
                      <a:pt x="78" y="56"/>
                    </a:cubicBezTo>
                    <a:cubicBezTo>
                      <a:pt x="78" y="56"/>
                      <a:pt x="78" y="56"/>
                      <a:pt x="78" y="56"/>
                    </a:cubicBezTo>
                    <a:cubicBezTo>
                      <a:pt x="78" y="56"/>
                      <a:pt x="78" y="56"/>
                      <a:pt x="78" y="56"/>
                    </a:cubicBezTo>
                    <a:cubicBezTo>
                      <a:pt x="78" y="56"/>
                      <a:pt x="78" y="56"/>
                      <a:pt x="78" y="56"/>
                    </a:cubicBezTo>
                    <a:close/>
                    <a:moveTo>
                      <a:pt x="88" y="55"/>
                    </a:moveTo>
                    <a:cubicBezTo>
                      <a:pt x="88" y="55"/>
                      <a:pt x="87" y="55"/>
                      <a:pt x="87" y="55"/>
                    </a:cubicBezTo>
                    <a:cubicBezTo>
                      <a:pt x="87" y="55"/>
                      <a:pt x="87" y="55"/>
                      <a:pt x="88" y="55"/>
                    </a:cubicBezTo>
                    <a:close/>
                    <a:moveTo>
                      <a:pt x="83" y="55"/>
                    </a:moveTo>
                    <a:cubicBezTo>
                      <a:pt x="83"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4" y="55"/>
                      <a:pt x="84" y="55"/>
                      <a:pt x="84" y="55"/>
                    </a:cubicBezTo>
                    <a:cubicBezTo>
                      <a:pt x="84" y="55"/>
                      <a:pt x="84" y="55"/>
                      <a:pt x="84" y="55"/>
                    </a:cubicBezTo>
                    <a:cubicBezTo>
                      <a:pt x="83" y="55"/>
                      <a:pt x="83" y="55"/>
                      <a:pt x="83" y="55"/>
                    </a:cubicBezTo>
                    <a:cubicBezTo>
                      <a:pt x="83" y="55"/>
                      <a:pt x="83" y="55"/>
                      <a:pt x="83" y="55"/>
                    </a:cubicBezTo>
                    <a:close/>
                    <a:moveTo>
                      <a:pt x="83" y="55"/>
                    </a:moveTo>
                    <a:cubicBezTo>
                      <a:pt x="83" y="55"/>
                      <a:pt x="83" y="55"/>
                      <a:pt x="83" y="55"/>
                    </a:cubicBezTo>
                    <a:cubicBezTo>
                      <a:pt x="83" y="55"/>
                      <a:pt x="83" y="55"/>
                      <a:pt x="83" y="55"/>
                    </a:cubicBezTo>
                    <a:cubicBezTo>
                      <a:pt x="83" y="55"/>
                      <a:pt x="83" y="55"/>
                      <a:pt x="83" y="55"/>
                    </a:cubicBezTo>
                    <a:cubicBezTo>
                      <a:pt x="83" y="56"/>
                      <a:pt x="83" y="56"/>
                      <a:pt x="83" y="55"/>
                    </a:cubicBezTo>
                    <a:close/>
                    <a:moveTo>
                      <a:pt x="84" y="55"/>
                    </a:moveTo>
                    <a:cubicBezTo>
                      <a:pt x="84" y="55"/>
                      <a:pt x="84" y="55"/>
                      <a:pt x="84" y="55"/>
                    </a:cubicBezTo>
                    <a:cubicBezTo>
                      <a:pt x="84" y="55"/>
                      <a:pt x="84" y="55"/>
                      <a:pt x="84" y="55"/>
                    </a:cubicBezTo>
                    <a:cubicBezTo>
                      <a:pt x="84" y="55"/>
                      <a:pt x="84" y="55"/>
                      <a:pt x="84" y="55"/>
                    </a:cubicBezTo>
                    <a:cubicBezTo>
                      <a:pt x="84" y="55"/>
                      <a:pt x="84" y="55"/>
                      <a:pt x="85" y="55"/>
                    </a:cubicBezTo>
                    <a:cubicBezTo>
                      <a:pt x="85" y="55"/>
                      <a:pt x="85" y="55"/>
                      <a:pt x="84" y="55"/>
                    </a:cubicBezTo>
                    <a:cubicBezTo>
                      <a:pt x="85" y="56"/>
                      <a:pt x="85" y="56"/>
                      <a:pt x="85" y="56"/>
                    </a:cubicBezTo>
                    <a:cubicBezTo>
                      <a:pt x="85" y="55"/>
                      <a:pt x="85" y="55"/>
                      <a:pt x="85" y="55"/>
                    </a:cubicBezTo>
                    <a:cubicBezTo>
                      <a:pt x="85" y="55"/>
                      <a:pt x="85" y="55"/>
                      <a:pt x="85" y="55"/>
                    </a:cubicBezTo>
                    <a:cubicBezTo>
                      <a:pt x="85" y="55"/>
                      <a:pt x="86" y="55"/>
                      <a:pt x="86" y="55"/>
                    </a:cubicBezTo>
                    <a:cubicBezTo>
                      <a:pt x="86" y="55"/>
                      <a:pt x="86" y="55"/>
                      <a:pt x="86" y="55"/>
                    </a:cubicBezTo>
                    <a:cubicBezTo>
                      <a:pt x="86" y="55"/>
                      <a:pt x="86" y="55"/>
                      <a:pt x="86" y="55"/>
                    </a:cubicBezTo>
                    <a:cubicBezTo>
                      <a:pt x="85" y="56"/>
                      <a:pt x="85" y="56"/>
                      <a:pt x="85" y="56"/>
                    </a:cubicBezTo>
                    <a:cubicBezTo>
                      <a:pt x="85" y="56"/>
                      <a:pt x="85" y="56"/>
                      <a:pt x="84" y="56"/>
                    </a:cubicBezTo>
                    <a:cubicBezTo>
                      <a:pt x="84" y="55"/>
                      <a:pt x="84" y="56"/>
                      <a:pt x="84" y="55"/>
                    </a:cubicBezTo>
                    <a:close/>
                    <a:moveTo>
                      <a:pt x="75" y="56"/>
                    </a:moveTo>
                    <a:cubicBezTo>
                      <a:pt x="75" y="56"/>
                      <a:pt x="74" y="56"/>
                      <a:pt x="75" y="56"/>
                    </a:cubicBezTo>
                    <a:cubicBezTo>
                      <a:pt x="74" y="56"/>
                      <a:pt x="74" y="56"/>
                      <a:pt x="74" y="56"/>
                    </a:cubicBezTo>
                    <a:cubicBezTo>
                      <a:pt x="74" y="56"/>
                      <a:pt x="74" y="56"/>
                      <a:pt x="75" y="56"/>
                    </a:cubicBezTo>
                    <a:close/>
                    <a:moveTo>
                      <a:pt x="65" y="56"/>
                    </a:moveTo>
                    <a:cubicBezTo>
                      <a:pt x="65" y="56"/>
                      <a:pt x="65" y="56"/>
                      <a:pt x="65" y="56"/>
                    </a:cubicBezTo>
                    <a:cubicBezTo>
                      <a:pt x="65" y="56"/>
                      <a:pt x="66" y="56"/>
                      <a:pt x="66" y="56"/>
                    </a:cubicBezTo>
                    <a:cubicBezTo>
                      <a:pt x="66" y="56"/>
                      <a:pt x="66" y="56"/>
                      <a:pt x="66" y="56"/>
                    </a:cubicBezTo>
                    <a:cubicBezTo>
                      <a:pt x="66" y="56"/>
                      <a:pt x="66" y="56"/>
                      <a:pt x="66" y="56"/>
                    </a:cubicBezTo>
                    <a:cubicBezTo>
                      <a:pt x="66" y="56"/>
                      <a:pt x="66" y="56"/>
                      <a:pt x="65" y="56"/>
                    </a:cubicBezTo>
                    <a:close/>
                    <a:moveTo>
                      <a:pt x="68" y="56"/>
                    </a:moveTo>
                    <a:cubicBezTo>
                      <a:pt x="68" y="56"/>
                      <a:pt x="67" y="56"/>
                      <a:pt x="67" y="56"/>
                    </a:cubicBezTo>
                    <a:cubicBezTo>
                      <a:pt x="67" y="56"/>
                      <a:pt x="68" y="55"/>
                      <a:pt x="68" y="56"/>
                    </a:cubicBezTo>
                    <a:close/>
                    <a:moveTo>
                      <a:pt x="68" y="56"/>
                    </a:moveTo>
                    <a:cubicBezTo>
                      <a:pt x="68" y="56"/>
                      <a:pt x="68" y="56"/>
                      <a:pt x="69" y="56"/>
                    </a:cubicBezTo>
                    <a:cubicBezTo>
                      <a:pt x="69" y="56"/>
                      <a:pt x="68" y="56"/>
                      <a:pt x="68" y="56"/>
                    </a:cubicBezTo>
                    <a:close/>
                    <a:moveTo>
                      <a:pt x="69" y="56"/>
                    </a:moveTo>
                    <a:cubicBezTo>
                      <a:pt x="69" y="56"/>
                      <a:pt x="69" y="56"/>
                      <a:pt x="69" y="56"/>
                    </a:cubicBezTo>
                    <a:cubicBezTo>
                      <a:pt x="69" y="56"/>
                      <a:pt x="69" y="56"/>
                      <a:pt x="69" y="56"/>
                    </a:cubicBezTo>
                    <a:cubicBezTo>
                      <a:pt x="69" y="56"/>
                      <a:pt x="69" y="56"/>
                      <a:pt x="69" y="56"/>
                    </a:cubicBezTo>
                    <a:cubicBezTo>
                      <a:pt x="69" y="56"/>
                      <a:pt x="69" y="56"/>
                      <a:pt x="69" y="56"/>
                    </a:cubicBezTo>
                    <a:close/>
                    <a:moveTo>
                      <a:pt x="73" y="56"/>
                    </a:moveTo>
                    <a:cubicBezTo>
                      <a:pt x="73" y="56"/>
                      <a:pt x="73" y="56"/>
                      <a:pt x="73" y="56"/>
                    </a:cubicBezTo>
                    <a:cubicBezTo>
                      <a:pt x="73" y="56"/>
                      <a:pt x="73" y="56"/>
                      <a:pt x="73" y="56"/>
                    </a:cubicBezTo>
                    <a:cubicBezTo>
                      <a:pt x="73" y="56"/>
                      <a:pt x="73" y="55"/>
                      <a:pt x="73" y="56"/>
                    </a:cubicBezTo>
                    <a:cubicBezTo>
                      <a:pt x="73" y="56"/>
                      <a:pt x="73" y="56"/>
                      <a:pt x="73" y="56"/>
                    </a:cubicBezTo>
                    <a:cubicBezTo>
                      <a:pt x="73" y="56"/>
                      <a:pt x="73" y="56"/>
                      <a:pt x="73" y="56"/>
                    </a:cubicBezTo>
                    <a:close/>
                    <a:moveTo>
                      <a:pt x="73" y="57"/>
                    </a:moveTo>
                    <a:cubicBezTo>
                      <a:pt x="73" y="57"/>
                      <a:pt x="73" y="57"/>
                      <a:pt x="73" y="57"/>
                    </a:cubicBezTo>
                    <a:cubicBezTo>
                      <a:pt x="73" y="57"/>
                      <a:pt x="73" y="57"/>
                      <a:pt x="73" y="57"/>
                    </a:cubicBezTo>
                    <a:close/>
                    <a:moveTo>
                      <a:pt x="74" y="57"/>
                    </a:moveTo>
                    <a:cubicBezTo>
                      <a:pt x="74" y="57"/>
                      <a:pt x="74" y="57"/>
                      <a:pt x="74" y="57"/>
                    </a:cubicBezTo>
                    <a:cubicBezTo>
                      <a:pt x="73" y="57"/>
                      <a:pt x="73" y="57"/>
                      <a:pt x="73" y="57"/>
                    </a:cubicBezTo>
                    <a:cubicBezTo>
                      <a:pt x="73" y="57"/>
                      <a:pt x="73" y="57"/>
                      <a:pt x="73" y="57"/>
                    </a:cubicBezTo>
                    <a:cubicBezTo>
                      <a:pt x="73" y="57"/>
                      <a:pt x="73" y="57"/>
                      <a:pt x="72" y="57"/>
                    </a:cubicBezTo>
                    <a:cubicBezTo>
                      <a:pt x="72" y="57"/>
                      <a:pt x="73" y="57"/>
                      <a:pt x="73" y="57"/>
                    </a:cubicBezTo>
                    <a:cubicBezTo>
                      <a:pt x="73" y="57"/>
                      <a:pt x="73" y="57"/>
                      <a:pt x="73" y="57"/>
                    </a:cubicBezTo>
                    <a:cubicBezTo>
                      <a:pt x="73" y="57"/>
                      <a:pt x="73" y="57"/>
                      <a:pt x="73" y="57"/>
                    </a:cubicBezTo>
                    <a:cubicBezTo>
                      <a:pt x="73" y="57"/>
                      <a:pt x="73" y="57"/>
                      <a:pt x="73" y="57"/>
                    </a:cubicBezTo>
                    <a:cubicBezTo>
                      <a:pt x="73" y="57"/>
                      <a:pt x="73" y="57"/>
                      <a:pt x="73" y="57"/>
                    </a:cubicBezTo>
                    <a:cubicBezTo>
                      <a:pt x="73" y="57"/>
                      <a:pt x="73" y="57"/>
                      <a:pt x="73" y="57"/>
                    </a:cubicBezTo>
                    <a:cubicBezTo>
                      <a:pt x="73" y="57"/>
                      <a:pt x="73" y="57"/>
                      <a:pt x="73" y="57"/>
                    </a:cubicBezTo>
                    <a:cubicBezTo>
                      <a:pt x="73" y="57"/>
                      <a:pt x="73" y="56"/>
                      <a:pt x="73" y="56"/>
                    </a:cubicBezTo>
                    <a:cubicBezTo>
                      <a:pt x="73" y="56"/>
                      <a:pt x="73" y="56"/>
                      <a:pt x="73" y="56"/>
                    </a:cubicBezTo>
                    <a:cubicBezTo>
                      <a:pt x="73" y="56"/>
                      <a:pt x="73" y="56"/>
                      <a:pt x="73" y="56"/>
                    </a:cubicBezTo>
                    <a:cubicBezTo>
                      <a:pt x="73" y="56"/>
                      <a:pt x="73" y="56"/>
                      <a:pt x="73" y="56"/>
                    </a:cubicBezTo>
                    <a:cubicBezTo>
                      <a:pt x="73" y="56"/>
                      <a:pt x="73" y="56"/>
                      <a:pt x="73" y="56"/>
                    </a:cubicBezTo>
                    <a:cubicBezTo>
                      <a:pt x="73" y="56"/>
                      <a:pt x="74" y="56"/>
                      <a:pt x="74" y="56"/>
                    </a:cubicBezTo>
                    <a:cubicBezTo>
                      <a:pt x="74" y="57"/>
                      <a:pt x="74" y="57"/>
                      <a:pt x="74" y="57"/>
                    </a:cubicBezTo>
                    <a:cubicBezTo>
                      <a:pt x="74" y="57"/>
                      <a:pt x="74" y="57"/>
                      <a:pt x="74" y="57"/>
                    </a:cubicBezTo>
                    <a:cubicBezTo>
                      <a:pt x="74" y="57"/>
                      <a:pt x="74" y="57"/>
                      <a:pt x="74" y="57"/>
                    </a:cubicBezTo>
                    <a:close/>
                    <a:moveTo>
                      <a:pt x="75" y="57"/>
                    </a:moveTo>
                    <a:cubicBezTo>
                      <a:pt x="75" y="57"/>
                      <a:pt x="75" y="57"/>
                      <a:pt x="75" y="57"/>
                    </a:cubicBezTo>
                    <a:cubicBezTo>
                      <a:pt x="75" y="57"/>
                      <a:pt x="75" y="58"/>
                      <a:pt x="75" y="58"/>
                    </a:cubicBezTo>
                    <a:cubicBezTo>
                      <a:pt x="75" y="58"/>
                      <a:pt x="75" y="58"/>
                      <a:pt x="75" y="58"/>
                    </a:cubicBezTo>
                    <a:cubicBezTo>
                      <a:pt x="75" y="58"/>
                      <a:pt x="75" y="58"/>
                      <a:pt x="75" y="58"/>
                    </a:cubicBezTo>
                    <a:cubicBezTo>
                      <a:pt x="75" y="58"/>
                      <a:pt x="75" y="57"/>
                      <a:pt x="75" y="57"/>
                    </a:cubicBezTo>
                    <a:close/>
                    <a:moveTo>
                      <a:pt x="73" y="59"/>
                    </a:moveTo>
                    <a:cubicBezTo>
                      <a:pt x="73" y="59"/>
                      <a:pt x="73" y="59"/>
                      <a:pt x="73" y="59"/>
                    </a:cubicBezTo>
                    <a:cubicBezTo>
                      <a:pt x="73" y="59"/>
                      <a:pt x="73" y="59"/>
                      <a:pt x="73" y="59"/>
                    </a:cubicBezTo>
                    <a:cubicBezTo>
                      <a:pt x="73" y="59"/>
                      <a:pt x="73" y="59"/>
                      <a:pt x="73" y="59"/>
                    </a:cubicBezTo>
                    <a:cubicBezTo>
                      <a:pt x="73" y="59"/>
                      <a:pt x="73" y="59"/>
                      <a:pt x="73" y="59"/>
                    </a:cubicBezTo>
                    <a:cubicBezTo>
                      <a:pt x="73" y="58"/>
                      <a:pt x="73" y="58"/>
                      <a:pt x="73" y="58"/>
                    </a:cubicBezTo>
                    <a:cubicBezTo>
                      <a:pt x="73" y="58"/>
                      <a:pt x="73" y="58"/>
                      <a:pt x="73" y="58"/>
                    </a:cubicBezTo>
                    <a:cubicBezTo>
                      <a:pt x="73" y="58"/>
                      <a:pt x="73" y="58"/>
                      <a:pt x="73" y="58"/>
                    </a:cubicBezTo>
                    <a:cubicBezTo>
                      <a:pt x="73" y="58"/>
                      <a:pt x="73" y="58"/>
                      <a:pt x="73" y="58"/>
                    </a:cubicBezTo>
                    <a:cubicBezTo>
                      <a:pt x="74" y="58"/>
                      <a:pt x="74" y="58"/>
                      <a:pt x="74" y="58"/>
                    </a:cubicBezTo>
                    <a:cubicBezTo>
                      <a:pt x="74" y="58"/>
                      <a:pt x="74" y="58"/>
                      <a:pt x="74" y="58"/>
                    </a:cubicBezTo>
                    <a:cubicBezTo>
                      <a:pt x="74" y="58"/>
                      <a:pt x="74" y="58"/>
                      <a:pt x="74" y="58"/>
                    </a:cubicBezTo>
                    <a:cubicBezTo>
                      <a:pt x="74" y="58"/>
                      <a:pt x="74" y="58"/>
                      <a:pt x="74" y="58"/>
                    </a:cubicBezTo>
                    <a:cubicBezTo>
                      <a:pt x="74" y="58"/>
                      <a:pt x="74" y="58"/>
                      <a:pt x="74" y="58"/>
                    </a:cubicBezTo>
                    <a:cubicBezTo>
                      <a:pt x="74" y="58"/>
                      <a:pt x="74" y="58"/>
                      <a:pt x="74" y="58"/>
                    </a:cubicBezTo>
                    <a:cubicBezTo>
                      <a:pt x="75" y="58"/>
                      <a:pt x="75" y="57"/>
                      <a:pt x="75" y="57"/>
                    </a:cubicBezTo>
                    <a:cubicBezTo>
                      <a:pt x="75" y="58"/>
                      <a:pt x="75" y="58"/>
                      <a:pt x="75" y="58"/>
                    </a:cubicBezTo>
                    <a:cubicBezTo>
                      <a:pt x="75" y="58"/>
                      <a:pt x="75" y="58"/>
                      <a:pt x="75" y="58"/>
                    </a:cubicBezTo>
                    <a:cubicBezTo>
                      <a:pt x="75" y="58"/>
                      <a:pt x="75" y="58"/>
                      <a:pt x="75" y="58"/>
                    </a:cubicBezTo>
                    <a:cubicBezTo>
                      <a:pt x="75" y="58"/>
                      <a:pt x="75" y="58"/>
                      <a:pt x="75" y="58"/>
                    </a:cubicBezTo>
                    <a:cubicBezTo>
                      <a:pt x="76" y="58"/>
                      <a:pt x="76" y="58"/>
                      <a:pt x="76" y="58"/>
                    </a:cubicBezTo>
                    <a:cubicBezTo>
                      <a:pt x="76" y="58"/>
                      <a:pt x="76" y="58"/>
                      <a:pt x="76" y="58"/>
                    </a:cubicBezTo>
                    <a:cubicBezTo>
                      <a:pt x="76" y="58"/>
                      <a:pt x="76" y="58"/>
                      <a:pt x="76" y="58"/>
                    </a:cubicBezTo>
                    <a:cubicBezTo>
                      <a:pt x="76" y="59"/>
                      <a:pt x="77" y="59"/>
                      <a:pt x="77" y="59"/>
                    </a:cubicBezTo>
                    <a:cubicBezTo>
                      <a:pt x="77" y="58"/>
                      <a:pt x="77" y="58"/>
                      <a:pt x="77" y="58"/>
                    </a:cubicBezTo>
                    <a:cubicBezTo>
                      <a:pt x="77" y="58"/>
                      <a:pt x="77" y="58"/>
                      <a:pt x="76" y="58"/>
                    </a:cubicBezTo>
                    <a:cubicBezTo>
                      <a:pt x="77" y="58"/>
                      <a:pt x="77" y="58"/>
                      <a:pt x="77" y="58"/>
                    </a:cubicBezTo>
                    <a:cubicBezTo>
                      <a:pt x="77" y="58"/>
                      <a:pt x="77" y="59"/>
                      <a:pt x="77" y="59"/>
                    </a:cubicBezTo>
                    <a:cubicBezTo>
                      <a:pt x="77" y="59"/>
                      <a:pt x="77" y="59"/>
                      <a:pt x="76" y="59"/>
                    </a:cubicBezTo>
                    <a:cubicBezTo>
                      <a:pt x="76" y="59"/>
                      <a:pt x="76" y="59"/>
                      <a:pt x="76" y="59"/>
                    </a:cubicBezTo>
                    <a:cubicBezTo>
                      <a:pt x="76" y="59"/>
                      <a:pt x="76" y="59"/>
                      <a:pt x="76" y="59"/>
                    </a:cubicBezTo>
                    <a:cubicBezTo>
                      <a:pt x="76" y="59"/>
                      <a:pt x="76" y="59"/>
                      <a:pt x="76" y="59"/>
                    </a:cubicBezTo>
                    <a:cubicBezTo>
                      <a:pt x="76" y="59"/>
                      <a:pt x="76" y="59"/>
                      <a:pt x="76" y="59"/>
                    </a:cubicBezTo>
                    <a:cubicBezTo>
                      <a:pt x="76" y="59"/>
                      <a:pt x="76" y="59"/>
                      <a:pt x="76" y="59"/>
                    </a:cubicBezTo>
                    <a:cubicBezTo>
                      <a:pt x="76" y="59"/>
                      <a:pt x="76" y="59"/>
                      <a:pt x="76" y="59"/>
                    </a:cubicBezTo>
                    <a:cubicBezTo>
                      <a:pt x="76" y="59"/>
                      <a:pt x="76" y="59"/>
                      <a:pt x="75" y="59"/>
                    </a:cubicBezTo>
                    <a:cubicBezTo>
                      <a:pt x="75" y="59"/>
                      <a:pt x="75" y="59"/>
                      <a:pt x="75" y="59"/>
                    </a:cubicBezTo>
                    <a:cubicBezTo>
                      <a:pt x="75" y="59"/>
                      <a:pt x="75" y="59"/>
                      <a:pt x="74" y="59"/>
                    </a:cubicBezTo>
                    <a:cubicBezTo>
                      <a:pt x="74" y="59"/>
                      <a:pt x="74" y="59"/>
                      <a:pt x="74" y="59"/>
                    </a:cubicBezTo>
                    <a:cubicBezTo>
                      <a:pt x="74" y="59"/>
                      <a:pt x="74" y="59"/>
                      <a:pt x="74" y="59"/>
                    </a:cubicBezTo>
                    <a:cubicBezTo>
                      <a:pt x="74" y="59"/>
                      <a:pt x="74" y="59"/>
                      <a:pt x="74" y="59"/>
                    </a:cubicBezTo>
                    <a:cubicBezTo>
                      <a:pt x="74" y="59"/>
                      <a:pt x="73" y="59"/>
                      <a:pt x="73" y="59"/>
                    </a:cubicBezTo>
                    <a:close/>
                    <a:moveTo>
                      <a:pt x="66" y="59"/>
                    </a:moveTo>
                    <a:cubicBezTo>
                      <a:pt x="66" y="59"/>
                      <a:pt x="66" y="59"/>
                      <a:pt x="66" y="59"/>
                    </a:cubicBezTo>
                    <a:cubicBezTo>
                      <a:pt x="66" y="59"/>
                      <a:pt x="66" y="59"/>
                      <a:pt x="66" y="59"/>
                    </a:cubicBezTo>
                    <a:cubicBezTo>
                      <a:pt x="66" y="59"/>
                      <a:pt x="66" y="59"/>
                      <a:pt x="66" y="59"/>
                    </a:cubicBezTo>
                    <a:cubicBezTo>
                      <a:pt x="66" y="59"/>
                      <a:pt x="66" y="59"/>
                      <a:pt x="66" y="59"/>
                    </a:cubicBezTo>
                    <a:cubicBezTo>
                      <a:pt x="66" y="59"/>
                      <a:pt x="66" y="59"/>
                      <a:pt x="66" y="59"/>
                    </a:cubicBezTo>
                    <a:cubicBezTo>
                      <a:pt x="66" y="59"/>
                      <a:pt x="66" y="59"/>
                      <a:pt x="66" y="59"/>
                    </a:cubicBezTo>
                    <a:cubicBezTo>
                      <a:pt x="66" y="59"/>
                      <a:pt x="66" y="59"/>
                      <a:pt x="66" y="59"/>
                    </a:cubicBezTo>
                    <a:close/>
                    <a:moveTo>
                      <a:pt x="76" y="59"/>
                    </a:moveTo>
                    <a:cubicBezTo>
                      <a:pt x="76" y="59"/>
                      <a:pt x="76" y="59"/>
                      <a:pt x="76" y="59"/>
                    </a:cubicBezTo>
                    <a:cubicBezTo>
                      <a:pt x="76" y="59"/>
                      <a:pt x="76" y="59"/>
                      <a:pt x="76" y="59"/>
                    </a:cubicBezTo>
                    <a:cubicBezTo>
                      <a:pt x="76" y="59"/>
                      <a:pt x="76" y="59"/>
                      <a:pt x="76" y="59"/>
                    </a:cubicBezTo>
                    <a:cubicBezTo>
                      <a:pt x="76" y="59"/>
                      <a:pt x="76" y="59"/>
                      <a:pt x="76" y="59"/>
                    </a:cubicBezTo>
                    <a:cubicBezTo>
                      <a:pt x="76" y="59"/>
                      <a:pt x="76" y="59"/>
                      <a:pt x="76" y="59"/>
                    </a:cubicBezTo>
                    <a:cubicBezTo>
                      <a:pt x="76" y="59"/>
                      <a:pt x="76" y="59"/>
                      <a:pt x="76" y="59"/>
                    </a:cubicBezTo>
                    <a:cubicBezTo>
                      <a:pt x="76" y="59"/>
                      <a:pt x="76" y="59"/>
                      <a:pt x="76" y="59"/>
                    </a:cubicBezTo>
                    <a:close/>
                    <a:moveTo>
                      <a:pt x="70" y="60"/>
                    </a:moveTo>
                    <a:cubicBezTo>
                      <a:pt x="70" y="60"/>
                      <a:pt x="70" y="60"/>
                      <a:pt x="70" y="60"/>
                    </a:cubicBezTo>
                    <a:cubicBezTo>
                      <a:pt x="70" y="60"/>
                      <a:pt x="70" y="60"/>
                      <a:pt x="70" y="60"/>
                    </a:cubicBezTo>
                    <a:cubicBezTo>
                      <a:pt x="70" y="60"/>
                      <a:pt x="70" y="60"/>
                      <a:pt x="70" y="60"/>
                    </a:cubicBezTo>
                    <a:cubicBezTo>
                      <a:pt x="70" y="60"/>
                      <a:pt x="70" y="60"/>
                      <a:pt x="70" y="60"/>
                    </a:cubicBezTo>
                    <a:cubicBezTo>
                      <a:pt x="70" y="59"/>
                      <a:pt x="70" y="59"/>
                      <a:pt x="70" y="59"/>
                    </a:cubicBezTo>
                    <a:cubicBezTo>
                      <a:pt x="70" y="59"/>
                      <a:pt x="70" y="59"/>
                      <a:pt x="70" y="60"/>
                    </a:cubicBezTo>
                    <a:close/>
                    <a:moveTo>
                      <a:pt x="77" y="61"/>
                    </a:moveTo>
                    <a:cubicBezTo>
                      <a:pt x="76" y="61"/>
                      <a:pt x="76" y="61"/>
                      <a:pt x="76" y="61"/>
                    </a:cubicBezTo>
                    <a:cubicBezTo>
                      <a:pt x="76" y="61"/>
                      <a:pt x="76" y="61"/>
                      <a:pt x="76" y="61"/>
                    </a:cubicBezTo>
                    <a:cubicBezTo>
                      <a:pt x="76" y="61"/>
                      <a:pt x="76" y="61"/>
                      <a:pt x="76" y="61"/>
                    </a:cubicBezTo>
                    <a:cubicBezTo>
                      <a:pt x="76" y="61"/>
                      <a:pt x="76" y="61"/>
                      <a:pt x="76" y="61"/>
                    </a:cubicBezTo>
                    <a:cubicBezTo>
                      <a:pt x="77" y="60"/>
                      <a:pt x="77" y="60"/>
                      <a:pt x="77" y="60"/>
                    </a:cubicBezTo>
                    <a:cubicBezTo>
                      <a:pt x="77" y="60"/>
                      <a:pt x="77" y="60"/>
                      <a:pt x="78" y="60"/>
                    </a:cubicBezTo>
                    <a:cubicBezTo>
                      <a:pt x="78" y="60"/>
                      <a:pt x="77" y="60"/>
                      <a:pt x="77" y="61"/>
                    </a:cubicBezTo>
                    <a:cubicBezTo>
                      <a:pt x="77" y="61"/>
                      <a:pt x="77" y="61"/>
                      <a:pt x="77" y="61"/>
                    </a:cubicBezTo>
                    <a:close/>
                    <a:moveTo>
                      <a:pt x="76" y="61"/>
                    </a:moveTo>
                    <a:cubicBezTo>
                      <a:pt x="76" y="61"/>
                      <a:pt x="76" y="61"/>
                      <a:pt x="76" y="61"/>
                    </a:cubicBezTo>
                    <a:cubicBezTo>
                      <a:pt x="76" y="61"/>
                      <a:pt x="76" y="61"/>
                      <a:pt x="76" y="61"/>
                    </a:cubicBezTo>
                    <a:cubicBezTo>
                      <a:pt x="77" y="61"/>
                      <a:pt x="77" y="61"/>
                      <a:pt x="77" y="61"/>
                    </a:cubicBezTo>
                    <a:cubicBezTo>
                      <a:pt x="77" y="61"/>
                      <a:pt x="77" y="61"/>
                      <a:pt x="77" y="61"/>
                    </a:cubicBezTo>
                    <a:cubicBezTo>
                      <a:pt x="77" y="61"/>
                      <a:pt x="77" y="61"/>
                      <a:pt x="77" y="61"/>
                    </a:cubicBezTo>
                    <a:cubicBezTo>
                      <a:pt x="77" y="61"/>
                      <a:pt x="77" y="61"/>
                      <a:pt x="77" y="61"/>
                    </a:cubicBezTo>
                    <a:cubicBezTo>
                      <a:pt x="77" y="61"/>
                      <a:pt x="77" y="61"/>
                      <a:pt x="76" y="61"/>
                    </a:cubicBezTo>
                    <a:cubicBezTo>
                      <a:pt x="76" y="61"/>
                      <a:pt x="76" y="61"/>
                      <a:pt x="76" y="61"/>
                    </a:cubicBezTo>
                    <a:close/>
                    <a:moveTo>
                      <a:pt x="79" y="61"/>
                    </a:moveTo>
                    <a:cubicBezTo>
                      <a:pt x="79" y="61"/>
                      <a:pt x="79" y="61"/>
                      <a:pt x="78" y="61"/>
                    </a:cubicBezTo>
                    <a:cubicBezTo>
                      <a:pt x="78" y="61"/>
                      <a:pt x="78" y="61"/>
                      <a:pt x="78" y="61"/>
                    </a:cubicBezTo>
                    <a:cubicBezTo>
                      <a:pt x="78" y="61"/>
                      <a:pt x="78" y="61"/>
                      <a:pt x="78" y="61"/>
                    </a:cubicBezTo>
                    <a:cubicBezTo>
                      <a:pt x="78" y="61"/>
                      <a:pt x="78" y="61"/>
                      <a:pt x="78" y="61"/>
                    </a:cubicBezTo>
                    <a:cubicBezTo>
                      <a:pt x="78" y="60"/>
                      <a:pt x="78" y="60"/>
                      <a:pt x="78" y="60"/>
                    </a:cubicBezTo>
                    <a:cubicBezTo>
                      <a:pt x="78" y="60"/>
                      <a:pt x="78" y="60"/>
                      <a:pt x="78" y="60"/>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80" y="59"/>
                      <a:pt x="80" y="59"/>
                      <a:pt x="80" y="59"/>
                    </a:cubicBezTo>
                    <a:cubicBezTo>
                      <a:pt x="80" y="59"/>
                      <a:pt x="80" y="59"/>
                      <a:pt x="80" y="60"/>
                    </a:cubicBezTo>
                    <a:cubicBezTo>
                      <a:pt x="80" y="59"/>
                      <a:pt x="79" y="59"/>
                      <a:pt x="79" y="59"/>
                    </a:cubicBezTo>
                    <a:cubicBezTo>
                      <a:pt x="79" y="59"/>
                      <a:pt x="79" y="59"/>
                      <a:pt x="79" y="59"/>
                    </a:cubicBezTo>
                    <a:cubicBezTo>
                      <a:pt x="79" y="59"/>
                      <a:pt x="79" y="59"/>
                      <a:pt x="79" y="59"/>
                    </a:cubicBezTo>
                    <a:cubicBezTo>
                      <a:pt x="79" y="59"/>
                      <a:pt x="79" y="59"/>
                      <a:pt x="78" y="60"/>
                    </a:cubicBezTo>
                    <a:cubicBezTo>
                      <a:pt x="78" y="60"/>
                      <a:pt x="78" y="60"/>
                      <a:pt x="78" y="60"/>
                    </a:cubicBezTo>
                    <a:cubicBezTo>
                      <a:pt x="78" y="60"/>
                      <a:pt x="78" y="60"/>
                      <a:pt x="78" y="60"/>
                    </a:cubicBezTo>
                    <a:cubicBezTo>
                      <a:pt x="78" y="60"/>
                      <a:pt x="79" y="60"/>
                      <a:pt x="79" y="60"/>
                    </a:cubicBezTo>
                    <a:cubicBezTo>
                      <a:pt x="79" y="60"/>
                      <a:pt x="80" y="61"/>
                      <a:pt x="80" y="61"/>
                    </a:cubicBezTo>
                    <a:cubicBezTo>
                      <a:pt x="80" y="61"/>
                      <a:pt x="80" y="61"/>
                      <a:pt x="80" y="61"/>
                    </a:cubicBezTo>
                    <a:cubicBezTo>
                      <a:pt x="79" y="61"/>
                      <a:pt x="79" y="61"/>
                      <a:pt x="79" y="61"/>
                    </a:cubicBezTo>
                    <a:close/>
                    <a:moveTo>
                      <a:pt x="81" y="61"/>
                    </a:moveTo>
                    <a:cubicBezTo>
                      <a:pt x="81" y="61"/>
                      <a:pt x="81" y="61"/>
                      <a:pt x="81" y="61"/>
                    </a:cubicBezTo>
                    <a:cubicBezTo>
                      <a:pt x="81" y="61"/>
                      <a:pt x="81" y="61"/>
                      <a:pt x="81" y="61"/>
                    </a:cubicBezTo>
                    <a:cubicBezTo>
                      <a:pt x="81" y="61"/>
                      <a:pt x="81" y="61"/>
                      <a:pt x="81" y="61"/>
                    </a:cubicBezTo>
                    <a:cubicBezTo>
                      <a:pt x="81" y="61"/>
                      <a:pt x="81" y="61"/>
                      <a:pt x="81" y="61"/>
                    </a:cubicBezTo>
                    <a:close/>
                    <a:moveTo>
                      <a:pt x="84" y="61"/>
                    </a:moveTo>
                    <a:cubicBezTo>
                      <a:pt x="84" y="61"/>
                      <a:pt x="84" y="61"/>
                      <a:pt x="84" y="61"/>
                    </a:cubicBezTo>
                    <a:cubicBezTo>
                      <a:pt x="84" y="61"/>
                      <a:pt x="84" y="61"/>
                      <a:pt x="84" y="61"/>
                    </a:cubicBezTo>
                    <a:cubicBezTo>
                      <a:pt x="84" y="61"/>
                      <a:pt x="84" y="61"/>
                      <a:pt x="84" y="61"/>
                    </a:cubicBezTo>
                    <a:cubicBezTo>
                      <a:pt x="84" y="61"/>
                      <a:pt x="84" y="61"/>
                      <a:pt x="84" y="61"/>
                    </a:cubicBezTo>
                    <a:cubicBezTo>
                      <a:pt x="84" y="61"/>
                      <a:pt x="84" y="61"/>
                      <a:pt x="84" y="61"/>
                    </a:cubicBezTo>
                    <a:close/>
                    <a:moveTo>
                      <a:pt x="79" y="62"/>
                    </a:moveTo>
                    <a:cubicBezTo>
                      <a:pt x="79" y="62"/>
                      <a:pt x="79" y="62"/>
                      <a:pt x="79" y="62"/>
                    </a:cubicBezTo>
                    <a:cubicBezTo>
                      <a:pt x="79" y="62"/>
                      <a:pt x="80" y="62"/>
                      <a:pt x="80" y="62"/>
                    </a:cubicBezTo>
                    <a:cubicBezTo>
                      <a:pt x="80" y="62"/>
                      <a:pt x="80" y="62"/>
                      <a:pt x="80" y="62"/>
                    </a:cubicBezTo>
                    <a:cubicBezTo>
                      <a:pt x="80" y="62"/>
                      <a:pt x="80" y="62"/>
                      <a:pt x="80" y="62"/>
                    </a:cubicBezTo>
                    <a:cubicBezTo>
                      <a:pt x="80" y="62"/>
                      <a:pt x="80" y="62"/>
                      <a:pt x="80" y="62"/>
                    </a:cubicBezTo>
                    <a:cubicBezTo>
                      <a:pt x="80" y="62"/>
                      <a:pt x="79" y="62"/>
                      <a:pt x="79" y="62"/>
                    </a:cubicBezTo>
                    <a:close/>
                    <a:moveTo>
                      <a:pt x="80" y="62"/>
                    </a:moveTo>
                    <a:cubicBezTo>
                      <a:pt x="80" y="62"/>
                      <a:pt x="80" y="62"/>
                      <a:pt x="80" y="62"/>
                    </a:cubicBezTo>
                    <a:cubicBezTo>
                      <a:pt x="80" y="62"/>
                      <a:pt x="80" y="62"/>
                      <a:pt x="80" y="61"/>
                    </a:cubicBezTo>
                    <a:cubicBezTo>
                      <a:pt x="80" y="61"/>
                      <a:pt x="81" y="62"/>
                      <a:pt x="81" y="62"/>
                    </a:cubicBezTo>
                    <a:cubicBezTo>
                      <a:pt x="81" y="62"/>
                      <a:pt x="80" y="62"/>
                      <a:pt x="80" y="62"/>
                    </a:cubicBezTo>
                    <a:cubicBezTo>
                      <a:pt x="80" y="62"/>
                      <a:pt x="80" y="62"/>
                      <a:pt x="80" y="62"/>
                    </a:cubicBezTo>
                    <a:close/>
                    <a:moveTo>
                      <a:pt x="85" y="62"/>
                    </a:moveTo>
                    <a:cubicBezTo>
                      <a:pt x="85" y="62"/>
                      <a:pt x="85" y="62"/>
                      <a:pt x="85" y="62"/>
                    </a:cubicBezTo>
                    <a:cubicBezTo>
                      <a:pt x="86" y="62"/>
                      <a:pt x="86" y="62"/>
                      <a:pt x="86" y="62"/>
                    </a:cubicBezTo>
                    <a:cubicBezTo>
                      <a:pt x="86" y="62"/>
                      <a:pt x="86" y="62"/>
                      <a:pt x="86" y="62"/>
                    </a:cubicBezTo>
                    <a:cubicBezTo>
                      <a:pt x="86" y="62"/>
                      <a:pt x="86" y="62"/>
                      <a:pt x="85" y="62"/>
                    </a:cubicBezTo>
                    <a:close/>
                    <a:moveTo>
                      <a:pt x="76" y="63"/>
                    </a:moveTo>
                    <a:cubicBezTo>
                      <a:pt x="76" y="63"/>
                      <a:pt x="76" y="63"/>
                      <a:pt x="76" y="63"/>
                    </a:cubicBezTo>
                    <a:cubicBezTo>
                      <a:pt x="76" y="63"/>
                      <a:pt x="75" y="64"/>
                      <a:pt x="76" y="63"/>
                    </a:cubicBezTo>
                    <a:close/>
                    <a:moveTo>
                      <a:pt x="67" y="65"/>
                    </a:moveTo>
                    <a:cubicBezTo>
                      <a:pt x="67" y="64"/>
                      <a:pt x="67" y="64"/>
                      <a:pt x="67" y="64"/>
                    </a:cubicBezTo>
                    <a:cubicBezTo>
                      <a:pt x="67" y="64"/>
                      <a:pt x="67" y="64"/>
                      <a:pt x="67" y="65"/>
                    </a:cubicBezTo>
                    <a:cubicBezTo>
                      <a:pt x="67" y="65"/>
                      <a:pt x="67" y="65"/>
                      <a:pt x="67" y="65"/>
                    </a:cubicBezTo>
                    <a:cubicBezTo>
                      <a:pt x="67" y="65"/>
                      <a:pt x="67" y="65"/>
                      <a:pt x="67" y="65"/>
                    </a:cubicBezTo>
                    <a:close/>
                    <a:moveTo>
                      <a:pt x="100" y="65"/>
                    </a:moveTo>
                    <a:cubicBezTo>
                      <a:pt x="100" y="65"/>
                      <a:pt x="100" y="65"/>
                      <a:pt x="100" y="65"/>
                    </a:cubicBezTo>
                    <a:cubicBezTo>
                      <a:pt x="99" y="65"/>
                      <a:pt x="99" y="65"/>
                      <a:pt x="99" y="65"/>
                    </a:cubicBezTo>
                    <a:cubicBezTo>
                      <a:pt x="99" y="65"/>
                      <a:pt x="99" y="65"/>
                      <a:pt x="99" y="65"/>
                    </a:cubicBezTo>
                    <a:cubicBezTo>
                      <a:pt x="99" y="65"/>
                      <a:pt x="99" y="65"/>
                      <a:pt x="99" y="65"/>
                    </a:cubicBezTo>
                    <a:cubicBezTo>
                      <a:pt x="99" y="65"/>
                      <a:pt x="100" y="65"/>
                      <a:pt x="100" y="65"/>
                    </a:cubicBezTo>
                    <a:cubicBezTo>
                      <a:pt x="100" y="65"/>
                      <a:pt x="100" y="65"/>
                      <a:pt x="100" y="65"/>
                    </a:cubicBezTo>
                    <a:close/>
                    <a:moveTo>
                      <a:pt x="100" y="65"/>
                    </a:moveTo>
                    <a:cubicBezTo>
                      <a:pt x="100" y="65"/>
                      <a:pt x="100" y="65"/>
                      <a:pt x="100" y="65"/>
                    </a:cubicBezTo>
                    <a:cubicBezTo>
                      <a:pt x="100" y="65"/>
                      <a:pt x="99" y="65"/>
                      <a:pt x="99" y="65"/>
                    </a:cubicBezTo>
                    <a:cubicBezTo>
                      <a:pt x="99" y="65"/>
                      <a:pt x="99" y="65"/>
                      <a:pt x="99" y="65"/>
                    </a:cubicBezTo>
                    <a:cubicBezTo>
                      <a:pt x="99" y="65"/>
                      <a:pt x="100" y="64"/>
                      <a:pt x="100" y="65"/>
                    </a:cubicBezTo>
                    <a:close/>
                    <a:moveTo>
                      <a:pt x="95" y="64"/>
                    </a:moveTo>
                    <a:cubicBezTo>
                      <a:pt x="95" y="64"/>
                      <a:pt x="95" y="65"/>
                      <a:pt x="96" y="65"/>
                    </a:cubicBezTo>
                    <a:cubicBezTo>
                      <a:pt x="96" y="64"/>
                      <a:pt x="96" y="64"/>
                      <a:pt x="96" y="64"/>
                    </a:cubicBezTo>
                    <a:cubicBezTo>
                      <a:pt x="96" y="65"/>
                      <a:pt x="96" y="65"/>
                      <a:pt x="96" y="65"/>
                    </a:cubicBezTo>
                    <a:cubicBezTo>
                      <a:pt x="97" y="64"/>
                      <a:pt x="98" y="64"/>
                      <a:pt x="98" y="65"/>
                    </a:cubicBezTo>
                    <a:cubicBezTo>
                      <a:pt x="98" y="65"/>
                      <a:pt x="97" y="65"/>
                      <a:pt x="96" y="65"/>
                    </a:cubicBezTo>
                    <a:cubicBezTo>
                      <a:pt x="96" y="65"/>
                      <a:pt x="96" y="65"/>
                      <a:pt x="96" y="65"/>
                    </a:cubicBezTo>
                    <a:cubicBezTo>
                      <a:pt x="96" y="65"/>
                      <a:pt x="96" y="65"/>
                      <a:pt x="96" y="65"/>
                    </a:cubicBezTo>
                    <a:cubicBezTo>
                      <a:pt x="95" y="65"/>
                      <a:pt x="95" y="65"/>
                      <a:pt x="95" y="65"/>
                    </a:cubicBezTo>
                    <a:cubicBezTo>
                      <a:pt x="95" y="65"/>
                      <a:pt x="95" y="65"/>
                      <a:pt x="95" y="65"/>
                    </a:cubicBezTo>
                    <a:cubicBezTo>
                      <a:pt x="95" y="65"/>
                      <a:pt x="95" y="64"/>
                      <a:pt x="95" y="64"/>
                    </a:cubicBezTo>
                    <a:close/>
                    <a:moveTo>
                      <a:pt x="95" y="65"/>
                    </a:moveTo>
                    <a:cubicBezTo>
                      <a:pt x="95" y="65"/>
                      <a:pt x="95" y="65"/>
                      <a:pt x="95" y="65"/>
                    </a:cubicBezTo>
                    <a:cubicBezTo>
                      <a:pt x="95" y="65"/>
                      <a:pt x="94" y="65"/>
                      <a:pt x="94" y="64"/>
                    </a:cubicBezTo>
                    <a:cubicBezTo>
                      <a:pt x="95" y="64"/>
                      <a:pt x="95" y="65"/>
                      <a:pt x="95" y="65"/>
                    </a:cubicBezTo>
                    <a:cubicBezTo>
                      <a:pt x="95" y="65"/>
                      <a:pt x="95" y="65"/>
                      <a:pt x="95" y="65"/>
                    </a:cubicBezTo>
                    <a:cubicBezTo>
                      <a:pt x="95" y="65"/>
                      <a:pt x="95" y="65"/>
                      <a:pt x="95" y="65"/>
                    </a:cubicBezTo>
                    <a:close/>
                    <a:moveTo>
                      <a:pt x="93" y="65"/>
                    </a:moveTo>
                    <a:cubicBezTo>
                      <a:pt x="93" y="65"/>
                      <a:pt x="93" y="65"/>
                      <a:pt x="93" y="65"/>
                    </a:cubicBezTo>
                    <a:cubicBezTo>
                      <a:pt x="93" y="65"/>
                      <a:pt x="93" y="65"/>
                      <a:pt x="93" y="65"/>
                    </a:cubicBezTo>
                    <a:cubicBezTo>
                      <a:pt x="93" y="65"/>
                      <a:pt x="92" y="65"/>
                      <a:pt x="92" y="65"/>
                    </a:cubicBezTo>
                    <a:cubicBezTo>
                      <a:pt x="92" y="64"/>
                      <a:pt x="93" y="64"/>
                      <a:pt x="93" y="64"/>
                    </a:cubicBezTo>
                    <a:cubicBezTo>
                      <a:pt x="93" y="64"/>
                      <a:pt x="93" y="64"/>
                      <a:pt x="93" y="65"/>
                    </a:cubicBezTo>
                    <a:close/>
                    <a:moveTo>
                      <a:pt x="77" y="66"/>
                    </a:moveTo>
                    <a:cubicBezTo>
                      <a:pt x="77" y="66"/>
                      <a:pt x="76" y="66"/>
                      <a:pt x="77" y="66"/>
                    </a:cubicBezTo>
                    <a:close/>
                    <a:moveTo>
                      <a:pt x="75" y="66"/>
                    </a:moveTo>
                    <a:cubicBezTo>
                      <a:pt x="75" y="66"/>
                      <a:pt x="75" y="66"/>
                      <a:pt x="75" y="66"/>
                    </a:cubicBezTo>
                    <a:cubicBezTo>
                      <a:pt x="75" y="66"/>
                      <a:pt x="75" y="66"/>
                      <a:pt x="75" y="66"/>
                    </a:cubicBezTo>
                    <a:close/>
                    <a:moveTo>
                      <a:pt x="88" y="66"/>
                    </a:moveTo>
                    <a:cubicBezTo>
                      <a:pt x="88" y="66"/>
                      <a:pt x="88" y="66"/>
                      <a:pt x="88" y="66"/>
                    </a:cubicBezTo>
                    <a:cubicBezTo>
                      <a:pt x="88" y="66"/>
                      <a:pt x="88" y="66"/>
                      <a:pt x="88" y="66"/>
                    </a:cubicBezTo>
                    <a:cubicBezTo>
                      <a:pt x="88" y="65"/>
                      <a:pt x="88" y="65"/>
                      <a:pt x="88" y="66"/>
                    </a:cubicBezTo>
                    <a:cubicBezTo>
                      <a:pt x="88" y="66"/>
                      <a:pt x="88" y="66"/>
                      <a:pt x="88" y="66"/>
                    </a:cubicBezTo>
                    <a:cubicBezTo>
                      <a:pt x="88" y="66"/>
                      <a:pt x="87" y="66"/>
                      <a:pt x="87" y="66"/>
                    </a:cubicBezTo>
                    <a:cubicBezTo>
                      <a:pt x="87" y="66"/>
                      <a:pt x="87" y="66"/>
                      <a:pt x="87" y="66"/>
                    </a:cubicBezTo>
                    <a:cubicBezTo>
                      <a:pt x="87" y="66"/>
                      <a:pt x="87" y="66"/>
                      <a:pt x="87" y="66"/>
                    </a:cubicBezTo>
                    <a:cubicBezTo>
                      <a:pt x="87" y="66"/>
                      <a:pt x="87" y="66"/>
                      <a:pt x="87" y="66"/>
                    </a:cubicBezTo>
                    <a:cubicBezTo>
                      <a:pt x="87" y="66"/>
                      <a:pt x="87" y="66"/>
                      <a:pt x="87" y="66"/>
                    </a:cubicBezTo>
                    <a:cubicBezTo>
                      <a:pt x="87" y="66"/>
                      <a:pt x="87" y="66"/>
                      <a:pt x="87" y="66"/>
                    </a:cubicBezTo>
                    <a:cubicBezTo>
                      <a:pt x="87" y="66"/>
                      <a:pt x="87" y="66"/>
                      <a:pt x="87" y="66"/>
                    </a:cubicBezTo>
                    <a:cubicBezTo>
                      <a:pt x="87" y="66"/>
                      <a:pt x="87" y="65"/>
                      <a:pt x="87" y="65"/>
                    </a:cubicBezTo>
                    <a:cubicBezTo>
                      <a:pt x="87" y="65"/>
                      <a:pt x="87" y="65"/>
                      <a:pt x="87" y="65"/>
                    </a:cubicBezTo>
                    <a:cubicBezTo>
                      <a:pt x="87" y="65"/>
                      <a:pt x="87" y="65"/>
                      <a:pt x="87" y="65"/>
                    </a:cubicBezTo>
                    <a:cubicBezTo>
                      <a:pt x="87" y="65"/>
                      <a:pt x="87" y="65"/>
                      <a:pt x="87" y="65"/>
                    </a:cubicBezTo>
                    <a:cubicBezTo>
                      <a:pt x="87" y="65"/>
                      <a:pt x="87" y="65"/>
                      <a:pt x="87" y="65"/>
                    </a:cubicBezTo>
                    <a:cubicBezTo>
                      <a:pt x="88" y="65"/>
                      <a:pt x="88" y="65"/>
                      <a:pt x="88" y="65"/>
                    </a:cubicBezTo>
                    <a:cubicBezTo>
                      <a:pt x="88" y="65"/>
                      <a:pt x="88" y="65"/>
                      <a:pt x="88" y="65"/>
                    </a:cubicBezTo>
                    <a:cubicBezTo>
                      <a:pt x="88" y="65"/>
                      <a:pt x="88" y="66"/>
                      <a:pt x="88" y="66"/>
                    </a:cubicBezTo>
                    <a:cubicBezTo>
                      <a:pt x="88" y="66"/>
                      <a:pt x="88" y="66"/>
                      <a:pt x="89" y="66"/>
                    </a:cubicBezTo>
                    <a:cubicBezTo>
                      <a:pt x="89" y="66"/>
                      <a:pt x="89" y="66"/>
                      <a:pt x="89" y="66"/>
                    </a:cubicBezTo>
                    <a:cubicBezTo>
                      <a:pt x="88" y="66"/>
                      <a:pt x="88" y="66"/>
                      <a:pt x="88" y="66"/>
                    </a:cubicBezTo>
                    <a:close/>
                    <a:moveTo>
                      <a:pt x="92" y="65"/>
                    </a:moveTo>
                    <a:cubicBezTo>
                      <a:pt x="92" y="65"/>
                      <a:pt x="92" y="65"/>
                      <a:pt x="92" y="65"/>
                    </a:cubicBezTo>
                    <a:cubicBezTo>
                      <a:pt x="92" y="65"/>
                      <a:pt x="92" y="65"/>
                      <a:pt x="92" y="65"/>
                    </a:cubicBezTo>
                    <a:cubicBezTo>
                      <a:pt x="92" y="65"/>
                      <a:pt x="92" y="65"/>
                      <a:pt x="93" y="65"/>
                    </a:cubicBezTo>
                    <a:cubicBezTo>
                      <a:pt x="93" y="65"/>
                      <a:pt x="93" y="65"/>
                      <a:pt x="93" y="65"/>
                    </a:cubicBezTo>
                    <a:cubicBezTo>
                      <a:pt x="93" y="65"/>
                      <a:pt x="93" y="65"/>
                      <a:pt x="93" y="65"/>
                    </a:cubicBezTo>
                    <a:cubicBezTo>
                      <a:pt x="93" y="65"/>
                      <a:pt x="93" y="65"/>
                      <a:pt x="93" y="65"/>
                    </a:cubicBezTo>
                    <a:cubicBezTo>
                      <a:pt x="93" y="65"/>
                      <a:pt x="92" y="65"/>
                      <a:pt x="92" y="65"/>
                    </a:cubicBezTo>
                    <a:close/>
                    <a:moveTo>
                      <a:pt x="91" y="65"/>
                    </a:moveTo>
                    <a:cubicBezTo>
                      <a:pt x="91" y="65"/>
                      <a:pt x="91" y="65"/>
                      <a:pt x="91" y="65"/>
                    </a:cubicBezTo>
                    <a:cubicBezTo>
                      <a:pt x="91" y="65"/>
                      <a:pt x="91" y="65"/>
                      <a:pt x="91" y="65"/>
                    </a:cubicBezTo>
                    <a:close/>
                    <a:moveTo>
                      <a:pt x="84" y="64"/>
                    </a:moveTo>
                    <a:cubicBezTo>
                      <a:pt x="84" y="64"/>
                      <a:pt x="84" y="64"/>
                      <a:pt x="84" y="64"/>
                    </a:cubicBezTo>
                    <a:cubicBezTo>
                      <a:pt x="84" y="64"/>
                      <a:pt x="84" y="64"/>
                      <a:pt x="84" y="64"/>
                    </a:cubicBezTo>
                    <a:cubicBezTo>
                      <a:pt x="84" y="64"/>
                      <a:pt x="84" y="64"/>
                      <a:pt x="84" y="64"/>
                    </a:cubicBezTo>
                    <a:cubicBezTo>
                      <a:pt x="84" y="64"/>
                      <a:pt x="84" y="64"/>
                      <a:pt x="84" y="64"/>
                    </a:cubicBezTo>
                    <a:cubicBezTo>
                      <a:pt x="85" y="64"/>
                      <a:pt x="85" y="64"/>
                      <a:pt x="86" y="64"/>
                    </a:cubicBezTo>
                    <a:cubicBezTo>
                      <a:pt x="86" y="64"/>
                      <a:pt x="86" y="64"/>
                      <a:pt x="86" y="64"/>
                    </a:cubicBezTo>
                    <a:cubicBezTo>
                      <a:pt x="86" y="65"/>
                      <a:pt x="86" y="64"/>
                      <a:pt x="86" y="64"/>
                    </a:cubicBezTo>
                    <a:cubicBezTo>
                      <a:pt x="85" y="64"/>
                      <a:pt x="85" y="64"/>
                      <a:pt x="85" y="65"/>
                    </a:cubicBezTo>
                    <a:cubicBezTo>
                      <a:pt x="85" y="64"/>
                      <a:pt x="84" y="64"/>
                      <a:pt x="84" y="65"/>
                    </a:cubicBezTo>
                    <a:cubicBezTo>
                      <a:pt x="84" y="65"/>
                      <a:pt x="84" y="65"/>
                      <a:pt x="84" y="65"/>
                    </a:cubicBezTo>
                    <a:cubicBezTo>
                      <a:pt x="84" y="65"/>
                      <a:pt x="84" y="64"/>
                      <a:pt x="84" y="64"/>
                    </a:cubicBezTo>
                    <a:cubicBezTo>
                      <a:pt x="84" y="64"/>
                      <a:pt x="84" y="64"/>
                      <a:pt x="84" y="64"/>
                    </a:cubicBezTo>
                    <a:cubicBezTo>
                      <a:pt x="84" y="64"/>
                      <a:pt x="84" y="64"/>
                      <a:pt x="84" y="64"/>
                    </a:cubicBezTo>
                    <a:cubicBezTo>
                      <a:pt x="84" y="64"/>
                      <a:pt x="84" y="64"/>
                      <a:pt x="84" y="64"/>
                    </a:cubicBezTo>
                    <a:cubicBezTo>
                      <a:pt x="84" y="64"/>
                      <a:pt x="84" y="64"/>
                      <a:pt x="84" y="64"/>
                    </a:cubicBezTo>
                    <a:cubicBezTo>
                      <a:pt x="84" y="64"/>
                      <a:pt x="84" y="64"/>
                      <a:pt x="84" y="64"/>
                    </a:cubicBezTo>
                    <a:cubicBezTo>
                      <a:pt x="84" y="64"/>
                      <a:pt x="84" y="64"/>
                      <a:pt x="84" y="64"/>
                    </a:cubicBezTo>
                    <a:cubicBezTo>
                      <a:pt x="84" y="64"/>
                      <a:pt x="84" y="64"/>
                      <a:pt x="84" y="64"/>
                    </a:cubicBezTo>
                    <a:close/>
                    <a:moveTo>
                      <a:pt x="91" y="65"/>
                    </a:moveTo>
                    <a:cubicBezTo>
                      <a:pt x="91" y="65"/>
                      <a:pt x="91" y="65"/>
                      <a:pt x="91" y="65"/>
                    </a:cubicBezTo>
                    <a:cubicBezTo>
                      <a:pt x="91" y="64"/>
                      <a:pt x="91" y="64"/>
                      <a:pt x="91" y="64"/>
                    </a:cubicBezTo>
                    <a:cubicBezTo>
                      <a:pt x="91" y="64"/>
                      <a:pt x="91" y="64"/>
                      <a:pt x="91" y="64"/>
                    </a:cubicBezTo>
                    <a:cubicBezTo>
                      <a:pt x="91" y="65"/>
                      <a:pt x="91" y="65"/>
                      <a:pt x="91" y="65"/>
                    </a:cubicBezTo>
                    <a:cubicBezTo>
                      <a:pt x="91" y="65"/>
                      <a:pt x="91" y="65"/>
                      <a:pt x="91" y="65"/>
                    </a:cubicBezTo>
                    <a:close/>
                    <a:moveTo>
                      <a:pt x="91" y="64"/>
                    </a:moveTo>
                    <a:cubicBezTo>
                      <a:pt x="91" y="64"/>
                      <a:pt x="91" y="64"/>
                      <a:pt x="91" y="64"/>
                    </a:cubicBezTo>
                    <a:cubicBezTo>
                      <a:pt x="91" y="64"/>
                      <a:pt x="91" y="64"/>
                      <a:pt x="91" y="64"/>
                    </a:cubicBezTo>
                    <a:cubicBezTo>
                      <a:pt x="91" y="64"/>
                      <a:pt x="91" y="64"/>
                      <a:pt x="91" y="64"/>
                    </a:cubicBezTo>
                    <a:cubicBezTo>
                      <a:pt x="91" y="64"/>
                      <a:pt x="91" y="64"/>
                      <a:pt x="91" y="64"/>
                    </a:cubicBezTo>
                    <a:cubicBezTo>
                      <a:pt x="90" y="65"/>
                      <a:pt x="90" y="64"/>
                      <a:pt x="90" y="64"/>
                    </a:cubicBezTo>
                    <a:cubicBezTo>
                      <a:pt x="90" y="64"/>
                      <a:pt x="90" y="64"/>
                      <a:pt x="91" y="64"/>
                    </a:cubicBezTo>
                    <a:close/>
                    <a:moveTo>
                      <a:pt x="89" y="64"/>
                    </a:moveTo>
                    <a:cubicBezTo>
                      <a:pt x="89" y="64"/>
                      <a:pt x="89" y="64"/>
                      <a:pt x="89" y="64"/>
                    </a:cubicBezTo>
                    <a:cubicBezTo>
                      <a:pt x="89" y="64"/>
                      <a:pt x="89" y="64"/>
                      <a:pt x="89" y="64"/>
                    </a:cubicBezTo>
                    <a:cubicBezTo>
                      <a:pt x="89" y="64"/>
                      <a:pt x="89" y="64"/>
                      <a:pt x="89" y="64"/>
                    </a:cubicBezTo>
                    <a:cubicBezTo>
                      <a:pt x="89" y="64"/>
                      <a:pt x="89" y="64"/>
                      <a:pt x="89" y="64"/>
                    </a:cubicBezTo>
                    <a:close/>
                    <a:moveTo>
                      <a:pt x="88" y="64"/>
                    </a:moveTo>
                    <a:cubicBezTo>
                      <a:pt x="88" y="64"/>
                      <a:pt x="88" y="64"/>
                      <a:pt x="88" y="64"/>
                    </a:cubicBezTo>
                    <a:cubicBezTo>
                      <a:pt x="87" y="64"/>
                      <a:pt x="88" y="64"/>
                      <a:pt x="88" y="64"/>
                    </a:cubicBezTo>
                    <a:cubicBezTo>
                      <a:pt x="88" y="64"/>
                      <a:pt x="88" y="64"/>
                      <a:pt x="88" y="64"/>
                    </a:cubicBezTo>
                    <a:close/>
                    <a:moveTo>
                      <a:pt x="80" y="64"/>
                    </a:moveTo>
                    <a:cubicBezTo>
                      <a:pt x="80" y="64"/>
                      <a:pt x="80" y="64"/>
                      <a:pt x="80" y="64"/>
                    </a:cubicBezTo>
                    <a:cubicBezTo>
                      <a:pt x="80" y="64"/>
                      <a:pt x="80" y="64"/>
                      <a:pt x="81" y="64"/>
                    </a:cubicBezTo>
                    <a:cubicBezTo>
                      <a:pt x="81" y="64"/>
                      <a:pt x="80" y="64"/>
                      <a:pt x="80" y="64"/>
                    </a:cubicBezTo>
                    <a:close/>
                    <a:moveTo>
                      <a:pt x="81" y="64"/>
                    </a:moveTo>
                    <a:cubicBezTo>
                      <a:pt x="81" y="64"/>
                      <a:pt x="81" y="64"/>
                      <a:pt x="81" y="64"/>
                    </a:cubicBezTo>
                    <a:cubicBezTo>
                      <a:pt x="81" y="64"/>
                      <a:pt x="81" y="64"/>
                      <a:pt x="81" y="64"/>
                    </a:cubicBezTo>
                    <a:cubicBezTo>
                      <a:pt x="81" y="64"/>
                      <a:pt x="81" y="64"/>
                      <a:pt x="81" y="64"/>
                    </a:cubicBezTo>
                    <a:cubicBezTo>
                      <a:pt x="81" y="64"/>
                      <a:pt x="81" y="64"/>
                      <a:pt x="81" y="64"/>
                    </a:cubicBezTo>
                    <a:close/>
                    <a:moveTo>
                      <a:pt x="75" y="64"/>
                    </a:moveTo>
                    <a:cubicBezTo>
                      <a:pt x="75" y="64"/>
                      <a:pt x="75" y="64"/>
                      <a:pt x="75" y="64"/>
                    </a:cubicBezTo>
                    <a:cubicBezTo>
                      <a:pt x="75" y="64"/>
                      <a:pt x="75" y="64"/>
                      <a:pt x="75" y="64"/>
                    </a:cubicBezTo>
                    <a:cubicBezTo>
                      <a:pt x="75" y="64"/>
                      <a:pt x="75" y="64"/>
                      <a:pt x="76" y="64"/>
                    </a:cubicBezTo>
                    <a:cubicBezTo>
                      <a:pt x="75" y="64"/>
                      <a:pt x="75" y="64"/>
                      <a:pt x="75" y="64"/>
                    </a:cubicBezTo>
                    <a:close/>
                    <a:moveTo>
                      <a:pt x="77" y="65"/>
                    </a:moveTo>
                    <a:cubicBezTo>
                      <a:pt x="77" y="65"/>
                      <a:pt x="77" y="65"/>
                      <a:pt x="77" y="65"/>
                    </a:cubicBezTo>
                    <a:cubicBezTo>
                      <a:pt x="76" y="65"/>
                      <a:pt x="77" y="65"/>
                      <a:pt x="76" y="65"/>
                    </a:cubicBezTo>
                    <a:cubicBezTo>
                      <a:pt x="76" y="65"/>
                      <a:pt x="76" y="65"/>
                      <a:pt x="76" y="65"/>
                    </a:cubicBezTo>
                    <a:cubicBezTo>
                      <a:pt x="77" y="65"/>
                      <a:pt x="77" y="64"/>
                      <a:pt x="77" y="64"/>
                    </a:cubicBezTo>
                    <a:cubicBezTo>
                      <a:pt x="77" y="64"/>
                      <a:pt x="76" y="64"/>
                      <a:pt x="77" y="64"/>
                    </a:cubicBezTo>
                    <a:cubicBezTo>
                      <a:pt x="77" y="64"/>
                      <a:pt x="77" y="64"/>
                      <a:pt x="78" y="64"/>
                    </a:cubicBezTo>
                    <a:cubicBezTo>
                      <a:pt x="78" y="64"/>
                      <a:pt x="78" y="64"/>
                      <a:pt x="78" y="64"/>
                    </a:cubicBezTo>
                    <a:cubicBezTo>
                      <a:pt x="78" y="64"/>
                      <a:pt x="78" y="64"/>
                      <a:pt x="78" y="64"/>
                    </a:cubicBezTo>
                    <a:cubicBezTo>
                      <a:pt x="78" y="64"/>
                      <a:pt x="78" y="64"/>
                      <a:pt x="78" y="64"/>
                    </a:cubicBezTo>
                    <a:cubicBezTo>
                      <a:pt x="79" y="64"/>
                      <a:pt x="79" y="64"/>
                      <a:pt x="79" y="64"/>
                    </a:cubicBezTo>
                    <a:cubicBezTo>
                      <a:pt x="79" y="64"/>
                      <a:pt x="79" y="64"/>
                      <a:pt x="79" y="64"/>
                    </a:cubicBezTo>
                    <a:cubicBezTo>
                      <a:pt x="79" y="64"/>
                      <a:pt x="79" y="64"/>
                      <a:pt x="79" y="64"/>
                    </a:cubicBezTo>
                    <a:cubicBezTo>
                      <a:pt x="79" y="64"/>
                      <a:pt x="79" y="64"/>
                      <a:pt x="79" y="64"/>
                    </a:cubicBezTo>
                    <a:cubicBezTo>
                      <a:pt x="80" y="64"/>
                      <a:pt x="80" y="64"/>
                      <a:pt x="81" y="64"/>
                    </a:cubicBezTo>
                    <a:cubicBezTo>
                      <a:pt x="81" y="65"/>
                      <a:pt x="81" y="64"/>
                      <a:pt x="82" y="65"/>
                    </a:cubicBezTo>
                    <a:cubicBezTo>
                      <a:pt x="82" y="65"/>
                      <a:pt x="82" y="64"/>
                      <a:pt x="82" y="64"/>
                    </a:cubicBezTo>
                    <a:cubicBezTo>
                      <a:pt x="82" y="64"/>
                      <a:pt x="82" y="64"/>
                      <a:pt x="82" y="64"/>
                    </a:cubicBezTo>
                    <a:cubicBezTo>
                      <a:pt x="82" y="64"/>
                      <a:pt x="82" y="64"/>
                      <a:pt x="82" y="64"/>
                    </a:cubicBezTo>
                    <a:cubicBezTo>
                      <a:pt x="82" y="64"/>
                      <a:pt x="82" y="63"/>
                      <a:pt x="82" y="63"/>
                    </a:cubicBezTo>
                    <a:cubicBezTo>
                      <a:pt x="82" y="63"/>
                      <a:pt x="82" y="63"/>
                      <a:pt x="81" y="63"/>
                    </a:cubicBezTo>
                    <a:cubicBezTo>
                      <a:pt x="81" y="63"/>
                      <a:pt x="81" y="63"/>
                      <a:pt x="81" y="63"/>
                    </a:cubicBezTo>
                    <a:cubicBezTo>
                      <a:pt x="81" y="63"/>
                      <a:pt x="81" y="63"/>
                      <a:pt x="81" y="63"/>
                    </a:cubicBezTo>
                    <a:cubicBezTo>
                      <a:pt x="81" y="63"/>
                      <a:pt x="81" y="63"/>
                      <a:pt x="81" y="63"/>
                    </a:cubicBezTo>
                    <a:cubicBezTo>
                      <a:pt x="82" y="63"/>
                      <a:pt x="82" y="63"/>
                      <a:pt x="82" y="63"/>
                    </a:cubicBezTo>
                    <a:cubicBezTo>
                      <a:pt x="82" y="63"/>
                      <a:pt x="82" y="63"/>
                      <a:pt x="82" y="63"/>
                    </a:cubicBezTo>
                    <a:cubicBezTo>
                      <a:pt x="82" y="63"/>
                      <a:pt x="82" y="63"/>
                      <a:pt x="83" y="63"/>
                    </a:cubicBezTo>
                    <a:cubicBezTo>
                      <a:pt x="83" y="63"/>
                      <a:pt x="82" y="63"/>
                      <a:pt x="82" y="64"/>
                    </a:cubicBezTo>
                    <a:cubicBezTo>
                      <a:pt x="83" y="64"/>
                      <a:pt x="83" y="64"/>
                      <a:pt x="83" y="64"/>
                    </a:cubicBezTo>
                    <a:cubicBezTo>
                      <a:pt x="82" y="64"/>
                      <a:pt x="82" y="64"/>
                      <a:pt x="82" y="64"/>
                    </a:cubicBezTo>
                    <a:cubicBezTo>
                      <a:pt x="82" y="64"/>
                      <a:pt x="82" y="64"/>
                      <a:pt x="82" y="64"/>
                    </a:cubicBezTo>
                    <a:cubicBezTo>
                      <a:pt x="83" y="64"/>
                      <a:pt x="83" y="64"/>
                      <a:pt x="83" y="63"/>
                    </a:cubicBezTo>
                    <a:cubicBezTo>
                      <a:pt x="83" y="63"/>
                      <a:pt x="84" y="64"/>
                      <a:pt x="84" y="64"/>
                    </a:cubicBezTo>
                    <a:cubicBezTo>
                      <a:pt x="84" y="64"/>
                      <a:pt x="84" y="64"/>
                      <a:pt x="84" y="64"/>
                    </a:cubicBezTo>
                    <a:cubicBezTo>
                      <a:pt x="83" y="64"/>
                      <a:pt x="83" y="64"/>
                      <a:pt x="83" y="64"/>
                    </a:cubicBezTo>
                    <a:cubicBezTo>
                      <a:pt x="83" y="64"/>
                      <a:pt x="83" y="64"/>
                      <a:pt x="83" y="64"/>
                    </a:cubicBezTo>
                    <a:cubicBezTo>
                      <a:pt x="83" y="65"/>
                      <a:pt x="83" y="65"/>
                      <a:pt x="83" y="65"/>
                    </a:cubicBezTo>
                    <a:cubicBezTo>
                      <a:pt x="84" y="65"/>
                      <a:pt x="84" y="65"/>
                      <a:pt x="84" y="65"/>
                    </a:cubicBezTo>
                    <a:cubicBezTo>
                      <a:pt x="84" y="65"/>
                      <a:pt x="84" y="65"/>
                      <a:pt x="84" y="65"/>
                    </a:cubicBezTo>
                    <a:cubicBezTo>
                      <a:pt x="84" y="65"/>
                      <a:pt x="84" y="65"/>
                      <a:pt x="84" y="65"/>
                    </a:cubicBezTo>
                    <a:cubicBezTo>
                      <a:pt x="84" y="65"/>
                      <a:pt x="84" y="65"/>
                      <a:pt x="84" y="65"/>
                    </a:cubicBezTo>
                    <a:cubicBezTo>
                      <a:pt x="84"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6" y="66"/>
                      <a:pt x="86" y="65"/>
                      <a:pt x="87" y="65"/>
                    </a:cubicBezTo>
                    <a:cubicBezTo>
                      <a:pt x="86" y="65"/>
                      <a:pt x="87" y="65"/>
                      <a:pt x="87" y="65"/>
                    </a:cubicBezTo>
                    <a:cubicBezTo>
                      <a:pt x="87" y="65"/>
                      <a:pt x="87" y="65"/>
                      <a:pt x="87" y="65"/>
                    </a:cubicBezTo>
                    <a:cubicBezTo>
                      <a:pt x="87" y="65"/>
                      <a:pt x="87" y="65"/>
                      <a:pt x="87" y="65"/>
                    </a:cubicBezTo>
                    <a:cubicBezTo>
                      <a:pt x="87" y="65"/>
                      <a:pt x="87" y="65"/>
                      <a:pt x="87" y="66"/>
                    </a:cubicBezTo>
                    <a:cubicBezTo>
                      <a:pt x="87" y="66"/>
                      <a:pt x="87" y="66"/>
                      <a:pt x="87" y="66"/>
                    </a:cubicBezTo>
                    <a:cubicBezTo>
                      <a:pt x="87" y="66"/>
                      <a:pt x="87" y="66"/>
                      <a:pt x="87" y="66"/>
                    </a:cubicBezTo>
                    <a:cubicBezTo>
                      <a:pt x="87" y="66"/>
                      <a:pt x="87" y="66"/>
                      <a:pt x="87" y="66"/>
                    </a:cubicBezTo>
                    <a:cubicBezTo>
                      <a:pt x="87" y="66"/>
                      <a:pt x="86" y="66"/>
                      <a:pt x="86" y="66"/>
                    </a:cubicBezTo>
                    <a:cubicBezTo>
                      <a:pt x="86" y="66"/>
                      <a:pt x="85" y="66"/>
                      <a:pt x="85" y="66"/>
                    </a:cubicBezTo>
                    <a:cubicBezTo>
                      <a:pt x="85" y="66"/>
                      <a:pt x="85" y="66"/>
                      <a:pt x="85" y="65"/>
                    </a:cubicBezTo>
                    <a:cubicBezTo>
                      <a:pt x="85" y="65"/>
                      <a:pt x="85" y="65"/>
                      <a:pt x="85" y="65"/>
                    </a:cubicBezTo>
                    <a:cubicBezTo>
                      <a:pt x="85" y="65"/>
                      <a:pt x="85" y="65"/>
                      <a:pt x="85" y="65"/>
                    </a:cubicBezTo>
                    <a:cubicBezTo>
                      <a:pt x="85" y="65"/>
                      <a:pt x="84" y="65"/>
                      <a:pt x="84" y="65"/>
                    </a:cubicBezTo>
                    <a:cubicBezTo>
                      <a:pt x="84" y="66"/>
                      <a:pt x="85" y="65"/>
                      <a:pt x="85" y="66"/>
                    </a:cubicBezTo>
                    <a:cubicBezTo>
                      <a:pt x="83" y="65"/>
                      <a:pt x="81" y="65"/>
                      <a:pt x="80" y="65"/>
                    </a:cubicBezTo>
                    <a:cubicBezTo>
                      <a:pt x="80" y="65"/>
                      <a:pt x="80" y="65"/>
                      <a:pt x="80" y="65"/>
                    </a:cubicBezTo>
                    <a:cubicBezTo>
                      <a:pt x="79" y="65"/>
                      <a:pt x="79" y="65"/>
                      <a:pt x="79" y="65"/>
                    </a:cubicBezTo>
                    <a:cubicBezTo>
                      <a:pt x="79" y="65"/>
                      <a:pt x="80" y="65"/>
                      <a:pt x="80" y="65"/>
                    </a:cubicBezTo>
                    <a:cubicBezTo>
                      <a:pt x="80" y="65"/>
                      <a:pt x="80" y="65"/>
                      <a:pt x="80" y="65"/>
                    </a:cubicBezTo>
                    <a:cubicBezTo>
                      <a:pt x="80" y="65"/>
                      <a:pt x="80" y="65"/>
                      <a:pt x="80" y="65"/>
                    </a:cubicBezTo>
                    <a:cubicBezTo>
                      <a:pt x="80" y="65"/>
                      <a:pt x="80" y="65"/>
                      <a:pt x="80" y="65"/>
                    </a:cubicBezTo>
                    <a:cubicBezTo>
                      <a:pt x="79" y="65"/>
                      <a:pt x="79" y="65"/>
                      <a:pt x="79" y="65"/>
                    </a:cubicBezTo>
                    <a:cubicBezTo>
                      <a:pt x="79" y="65"/>
                      <a:pt x="79" y="65"/>
                      <a:pt x="79" y="65"/>
                    </a:cubicBezTo>
                    <a:cubicBezTo>
                      <a:pt x="79" y="65"/>
                      <a:pt x="79" y="65"/>
                      <a:pt x="79" y="65"/>
                    </a:cubicBezTo>
                    <a:cubicBezTo>
                      <a:pt x="79" y="65"/>
                      <a:pt x="79" y="65"/>
                      <a:pt x="79" y="65"/>
                    </a:cubicBezTo>
                    <a:cubicBezTo>
                      <a:pt x="79" y="65"/>
                      <a:pt x="79" y="65"/>
                      <a:pt x="79" y="65"/>
                    </a:cubicBezTo>
                    <a:cubicBezTo>
                      <a:pt x="79" y="65"/>
                      <a:pt x="79" y="65"/>
                      <a:pt x="79" y="65"/>
                    </a:cubicBezTo>
                    <a:cubicBezTo>
                      <a:pt x="79" y="65"/>
                      <a:pt x="79" y="65"/>
                      <a:pt x="79" y="65"/>
                    </a:cubicBezTo>
                    <a:cubicBezTo>
                      <a:pt x="79" y="65"/>
                      <a:pt x="79" y="65"/>
                      <a:pt x="79" y="65"/>
                    </a:cubicBezTo>
                    <a:cubicBezTo>
                      <a:pt x="79" y="65"/>
                      <a:pt x="78" y="65"/>
                      <a:pt x="78" y="65"/>
                    </a:cubicBezTo>
                    <a:cubicBezTo>
                      <a:pt x="78" y="65"/>
                      <a:pt x="78" y="65"/>
                      <a:pt x="78" y="65"/>
                    </a:cubicBezTo>
                    <a:cubicBezTo>
                      <a:pt x="78" y="65"/>
                      <a:pt x="77" y="65"/>
                      <a:pt x="77" y="65"/>
                    </a:cubicBezTo>
                    <a:close/>
                    <a:moveTo>
                      <a:pt x="78" y="65"/>
                    </a:moveTo>
                    <a:cubicBezTo>
                      <a:pt x="79" y="65"/>
                      <a:pt x="79" y="65"/>
                      <a:pt x="79" y="65"/>
                    </a:cubicBezTo>
                    <a:cubicBezTo>
                      <a:pt x="79" y="65"/>
                      <a:pt x="79" y="65"/>
                      <a:pt x="79" y="65"/>
                    </a:cubicBezTo>
                    <a:cubicBezTo>
                      <a:pt x="79" y="65"/>
                      <a:pt x="79" y="65"/>
                      <a:pt x="79" y="65"/>
                    </a:cubicBezTo>
                    <a:cubicBezTo>
                      <a:pt x="79" y="65"/>
                      <a:pt x="79" y="65"/>
                      <a:pt x="78" y="65"/>
                    </a:cubicBezTo>
                    <a:cubicBezTo>
                      <a:pt x="78" y="65"/>
                      <a:pt x="78" y="65"/>
                      <a:pt x="78" y="65"/>
                    </a:cubicBezTo>
                    <a:cubicBezTo>
                      <a:pt x="78" y="65"/>
                      <a:pt x="78" y="65"/>
                      <a:pt x="78" y="65"/>
                    </a:cubicBezTo>
                    <a:close/>
                    <a:moveTo>
                      <a:pt x="73" y="65"/>
                    </a:moveTo>
                    <a:cubicBezTo>
                      <a:pt x="73" y="65"/>
                      <a:pt x="73" y="65"/>
                      <a:pt x="73" y="65"/>
                    </a:cubicBezTo>
                    <a:cubicBezTo>
                      <a:pt x="73" y="65"/>
                      <a:pt x="72" y="65"/>
                      <a:pt x="72" y="65"/>
                    </a:cubicBezTo>
                    <a:cubicBezTo>
                      <a:pt x="72" y="65"/>
                      <a:pt x="72" y="65"/>
                      <a:pt x="72" y="65"/>
                    </a:cubicBezTo>
                    <a:cubicBezTo>
                      <a:pt x="72" y="65"/>
                      <a:pt x="72" y="65"/>
                      <a:pt x="72" y="65"/>
                    </a:cubicBezTo>
                    <a:cubicBezTo>
                      <a:pt x="72" y="65"/>
                      <a:pt x="72" y="65"/>
                      <a:pt x="72" y="65"/>
                    </a:cubicBezTo>
                    <a:cubicBezTo>
                      <a:pt x="72" y="65"/>
                      <a:pt x="72" y="65"/>
                      <a:pt x="72" y="65"/>
                    </a:cubicBezTo>
                    <a:cubicBezTo>
                      <a:pt x="72" y="65"/>
                      <a:pt x="72" y="65"/>
                      <a:pt x="73" y="65"/>
                    </a:cubicBezTo>
                    <a:close/>
                    <a:moveTo>
                      <a:pt x="70" y="65"/>
                    </a:moveTo>
                    <a:cubicBezTo>
                      <a:pt x="70" y="65"/>
                      <a:pt x="70" y="65"/>
                      <a:pt x="70" y="65"/>
                    </a:cubicBezTo>
                    <a:cubicBezTo>
                      <a:pt x="71" y="65"/>
                      <a:pt x="71" y="65"/>
                      <a:pt x="71" y="65"/>
                    </a:cubicBezTo>
                    <a:cubicBezTo>
                      <a:pt x="71" y="65"/>
                      <a:pt x="71" y="65"/>
                      <a:pt x="71" y="65"/>
                    </a:cubicBezTo>
                    <a:cubicBezTo>
                      <a:pt x="71" y="65"/>
                      <a:pt x="71" y="65"/>
                      <a:pt x="71" y="65"/>
                    </a:cubicBezTo>
                    <a:cubicBezTo>
                      <a:pt x="71" y="65"/>
                      <a:pt x="71" y="65"/>
                      <a:pt x="71" y="65"/>
                    </a:cubicBezTo>
                    <a:cubicBezTo>
                      <a:pt x="72" y="65"/>
                      <a:pt x="71" y="65"/>
                      <a:pt x="71" y="65"/>
                    </a:cubicBezTo>
                    <a:cubicBezTo>
                      <a:pt x="71" y="65"/>
                      <a:pt x="71" y="65"/>
                      <a:pt x="72" y="65"/>
                    </a:cubicBezTo>
                    <a:cubicBezTo>
                      <a:pt x="71" y="65"/>
                      <a:pt x="71" y="65"/>
                      <a:pt x="71" y="66"/>
                    </a:cubicBezTo>
                    <a:cubicBezTo>
                      <a:pt x="71" y="66"/>
                      <a:pt x="71" y="66"/>
                      <a:pt x="71" y="66"/>
                    </a:cubicBezTo>
                    <a:cubicBezTo>
                      <a:pt x="71" y="66"/>
                      <a:pt x="71" y="66"/>
                      <a:pt x="71" y="65"/>
                    </a:cubicBezTo>
                    <a:cubicBezTo>
                      <a:pt x="71" y="65"/>
                      <a:pt x="70" y="65"/>
                      <a:pt x="70" y="65"/>
                    </a:cubicBezTo>
                    <a:close/>
                    <a:moveTo>
                      <a:pt x="69" y="66"/>
                    </a:moveTo>
                    <a:cubicBezTo>
                      <a:pt x="69" y="66"/>
                      <a:pt x="69" y="66"/>
                      <a:pt x="69" y="65"/>
                    </a:cubicBezTo>
                    <a:cubicBezTo>
                      <a:pt x="69" y="65"/>
                      <a:pt x="69" y="65"/>
                      <a:pt x="69" y="65"/>
                    </a:cubicBezTo>
                    <a:cubicBezTo>
                      <a:pt x="69" y="65"/>
                      <a:pt x="69" y="66"/>
                      <a:pt x="69" y="66"/>
                    </a:cubicBezTo>
                    <a:cubicBezTo>
                      <a:pt x="69" y="66"/>
                      <a:pt x="69" y="66"/>
                      <a:pt x="69" y="66"/>
                    </a:cubicBezTo>
                    <a:cubicBezTo>
                      <a:pt x="69" y="66"/>
                      <a:pt x="69" y="66"/>
                      <a:pt x="69" y="66"/>
                    </a:cubicBezTo>
                    <a:cubicBezTo>
                      <a:pt x="69" y="66"/>
                      <a:pt x="69" y="66"/>
                      <a:pt x="69" y="66"/>
                    </a:cubicBezTo>
                    <a:close/>
                    <a:moveTo>
                      <a:pt x="70" y="65"/>
                    </a:moveTo>
                    <a:cubicBezTo>
                      <a:pt x="70" y="65"/>
                      <a:pt x="71" y="65"/>
                      <a:pt x="71" y="66"/>
                    </a:cubicBezTo>
                    <a:cubicBezTo>
                      <a:pt x="71" y="66"/>
                      <a:pt x="71" y="66"/>
                      <a:pt x="71" y="66"/>
                    </a:cubicBezTo>
                    <a:cubicBezTo>
                      <a:pt x="71" y="66"/>
                      <a:pt x="71" y="66"/>
                      <a:pt x="71" y="66"/>
                    </a:cubicBezTo>
                    <a:cubicBezTo>
                      <a:pt x="71" y="66"/>
                      <a:pt x="71" y="66"/>
                      <a:pt x="71" y="66"/>
                    </a:cubicBezTo>
                    <a:cubicBezTo>
                      <a:pt x="71" y="66"/>
                      <a:pt x="71" y="66"/>
                      <a:pt x="71" y="66"/>
                    </a:cubicBezTo>
                    <a:cubicBezTo>
                      <a:pt x="71" y="66"/>
                      <a:pt x="71" y="66"/>
                      <a:pt x="71" y="66"/>
                    </a:cubicBezTo>
                    <a:cubicBezTo>
                      <a:pt x="71" y="66"/>
                      <a:pt x="70" y="66"/>
                      <a:pt x="70" y="65"/>
                    </a:cubicBezTo>
                    <a:close/>
                    <a:moveTo>
                      <a:pt x="71" y="66"/>
                    </a:moveTo>
                    <a:cubicBezTo>
                      <a:pt x="71" y="66"/>
                      <a:pt x="71" y="66"/>
                      <a:pt x="71" y="66"/>
                    </a:cubicBezTo>
                    <a:cubicBezTo>
                      <a:pt x="71" y="66"/>
                      <a:pt x="72" y="66"/>
                      <a:pt x="72" y="65"/>
                    </a:cubicBezTo>
                    <a:cubicBezTo>
                      <a:pt x="72" y="65"/>
                      <a:pt x="72" y="66"/>
                      <a:pt x="72" y="66"/>
                    </a:cubicBezTo>
                    <a:cubicBezTo>
                      <a:pt x="72" y="66"/>
                      <a:pt x="72" y="66"/>
                      <a:pt x="72" y="66"/>
                    </a:cubicBezTo>
                    <a:cubicBezTo>
                      <a:pt x="72" y="66"/>
                      <a:pt x="72" y="66"/>
                      <a:pt x="72" y="66"/>
                    </a:cubicBezTo>
                    <a:cubicBezTo>
                      <a:pt x="72" y="66"/>
                      <a:pt x="72" y="66"/>
                      <a:pt x="71" y="66"/>
                    </a:cubicBezTo>
                    <a:close/>
                    <a:moveTo>
                      <a:pt x="72" y="66"/>
                    </a:moveTo>
                    <a:cubicBezTo>
                      <a:pt x="72" y="66"/>
                      <a:pt x="72" y="66"/>
                      <a:pt x="72" y="66"/>
                    </a:cubicBezTo>
                    <a:cubicBezTo>
                      <a:pt x="72" y="66"/>
                      <a:pt x="72" y="66"/>
                      <a:pt x="72" y="66"/>
                    </a:cubicBezTo>
                    <a:cubicBezTo>
                      <a:pt x="72" y="66"/>
                      <a:pt x="72" y="66"/>
                      <a:pt x="72" y="66"/>
                    </a:cubicBezTo>
                    <a:cubicBezTo>
                      <a:pt x="72" y="66"/>
                      <a:pt x="72" y="66"/>
                      <a:pt x="72" y="66"/>
                    </a:cubicBezTo>
                    <a:cubicBezTo>
                      <a:pt x="72" y="66"/>
                      <a:pt x="73" y="65"/>
                      <a:pt x="73" y="65"/>
                    </a:cubicBezTo>
                    <a:cubicBezTo>
                      <a:pt x="73" y="65"/>
                      <a:pt x="73" y="65"/>
                      <a:pt x="73" y="65"/>
                    </a:cubicBezTo>
                    <a:cubicBezTo>
                      <a:pt x="73" y="66"/>
                      <a:pt x="73" y="66"/>
                      <a:pt x="73" y="66"/>
                    </a:cubicBezTo>
                    <a:cubicBezTo>
                      <a:pt x="73" y="66"/>
                      <a:pt x="73" y="66"/>
                      <a:pt x="73" y="66"/>
                    </a:cubicBezTo>
                    <a:cubicBezTo>
                      <a:pt x="73" y="66"/>
                      <a:pt x="73" y="66"/>
                      <a:pt x="73" y="66"/>
                    </a:cubicBezTo>
                    <a:cubicBezTo>
                      <a:pt x="72" y="66"/>
                      <a:pt x="72" y="66"/>
                      <a:pt x="72" y="66"/>
                    </a:cubicBezTo>
                    <a:cubicBezTo>
                      <a:pt x="72" y="66"/>
                      <a:pt x="72" y="66"/>
                      <a:pt x="72" y="66"/>
                    </a:cubicBezTo>
                    <a:cubicBezTo>
                      <a:pt x="72" y="66"/>
                      <a:pt x="72" y="66"/>
                      <a:pt x="72" y="66"/>
                    </a:cubicBezTo>
                    <a:close/>
                    <a:moveTo>
                      <a:pt x="73" y="66"/>
                    </a:moveTo>
                    <a:cubicBezTo>
                      <a:pt x="73" y="66"/>
                      <a:pt x="73" y="66"/>
                      <a:pt x="73" y="66"/>
                    </a:cubicBezTo>
                    <a:cubicBezTo>
                      <a:pt x="73" y="66"/>
                      <a:pt x="73" y="66"/>
                      <a:pt x="73" y="66"/>
                    </a:cubicBezTo>
                    <a:cubicBezTo>
                      <a:pt x="73" y="66"/>
                      <a:pt x="73" y="66"/>
                      <a:pt x="73" y="66"/>
                    </a:cubicBezTo>
                    <a:cubicBezTo>
                      <a:pt x="73" y="66"/>
                      <a:pt x="73" y="66"/>
                      <a:pt x="73" y="66"/>
                    </a:cubicBezTo>
                    <a:cubicBezTo>
                      <a:pt x="73" y="66"/>
                      <a:pt x="74" y="66"/>
                      <a:pt x="74" y="66"/>
                    </a:cubicBezTo>
                    <a:cubicBezTo>
                      <a:pt x="74" y="66"/>
                      <a:pt x="74" y="66"/>
                      <a:pt x="74" y="66"/>
                    </a:cubicBezTo>
                    <a:cubicBezTo>
                      <a:pt x="74" y="66"/>
                      <a:pt x="74" y="66"/>
                      <a:pt x="74" y="66"/>
                    </a:cubicBezTo>
                    <a:cubicBezTo>
                      <a:pt x="74" y="66"/>
                      <a:pt x="74" y="66"/>
                      <a:pt x="74" y="66"/>
                    </a:cubicBezTo>
                    <a:cubicBezTo>
                      <a:pt x="74" y="66"/>
                      <a:pt x="74" y="66"/>
                      <a:pt x="74" y="66"/>
                    </a:cubicBezTo>
                    <a:cubicBezTo>
                      <a:pt x="74" y="66"/>
                      <a:pt x="74" y="66"/>
                      <a:pt x="74" y="66"/>
                    </a:cubicBezTo>
                    <a:cubicBezTo>
                      <a:pt x="74" y="67"/>
                      <a:pt x="74" y="67"/>
                      <a:pt x="74" y="67"/>
                    </a:cubicBezTo>
                    <a:cubicBezTo>
                      <a:pt x="74" y="67"/>
                      <a:pt x="74" y="67"/>
                      <a:pt x="74" y="67"/>
                    </a:cubicBezTo>
                    <a:cubicBezTo>
                      <a:pt x="74" y="67"/>
                      <a:pt x="74" y="67"/>
                      <a:pt x="74" y="67"/>
                    </a:cubicBezTo>
                    <a:cubicBezTo>
                      <a:pt x="73" y="67"/>
                      <a:pt x="73" y="67"/>
                      <a:pt x="73" y="67"/>
                    </a:cubicBezTo>
                    <a:cubicBezTo>
                      <a:pt x="73" y="67"/>
                      <a:pt x="73" y="67"/>
                      <a:pt x="73" y="66"/>
                    </a:cubicBezTo>
                    <a:cubicBezTo>
                      <a:pt x="73" y="66"/>
                      <a:pt x="73" y="66"/>
                      <a:pt x="73" y="66"/>
                    </a:cubicBezTo>
                    <a:cubicBezTo>
                      <a:pt x="73" y="66"/>
                      <a:pt x="73" y="66"/>
                      <a:pt x="73" y="66"/>
                    </a:cubicBezTo>
                    <a:close/>
                    <a:moveTo>
                      <a:pt x="75" y="67"/>
                    </a:moveTo>
                    <a:cubicBezTo>
                      <a:pt x="75" y="67"/>
                      <a:pt x="75" y="66"/>
                      <a:pt x="75" y="66"/>
                    </a:cubicBezTo>
                    <a:cubicBezTo>
                      <a:pt x="75" y="66"/>
                      <a:pt x="75" y="67"/>
                      <a:pt x="75" y="67"/>
                    </a:cubicBezTo>
                    <a:close/>
                    <a:moveTo>
                      <a:pt x="70" y="67"/>
                    </a:moveTo>
                    <a:cubicBezTo>
                      <a:pt x="70" y="67"/>
                      <a:pt x="70" y="66"/>
                      <a:pt x="70" y="66"/>
                    </a:cubicBezTo>
                    <a:cubicBezTo>
                      <a:pt x="71" y="67"/>
                      <a:pt x="71" y="67"/>
                      <a:pt x="71" y="66"/>
                    </a:cubicBezTo>
                    <a:cubicBezTo>
                      <a:pt x="71" y="67"/>
                      <a:pt x="71" y="67"/>
                      <a:pt x="71" y="67"/>
                    </a:cubicBezTo>
                    <a:cubicBezTo>
                      <a:pt x="71" y="67"/>
                      <a:pt x="70" y="67"/>
                      <a:pt x="70" y="67"/>
                    </a:cubicBezTo>
                    <a:close/>
                    <a:moveTo>
                      <a:pt x="98" y="67"/>
                    </a:moveTo>
                    <a:cubicBezTo>
                      <a:pt x="98" y="67"/>
                      <a:pt x="98" y="67"/>
                      <a:pt x="98" y="67"/>
                    </a:cubicBezTo>
                    <a:cubicBezTo>
                      <a:pt x="98" y="67"/>
                      <a:pt x="98" y="67"/>
                      <a:pt x="98" y="67"/>
                    </a:cubicBezTo>
                    <a:cubicBezTo>
                      <a:pt x="98" y="67"/>
                      <a:pt x="98" y="67"/>
                      <a:pt x="98" y="67"/>
                    </a:cubicBezTo>
                    <a:cubicBezTo>
                      <a:pt x="97" y="66"/>
                      <a:pt x="97" y="67"/>
                      <a:pt x="97" y="66"/>
                    </a:cubicBezTo>
                    <a:cubicBezTo>
                      <a:pt x="97" y="66"/>
                      <a:pt x="97" y="67"/>
                      <a:pt x="97" y="67"/>
                    </a:cubicBezTo>
                    <a:cubicBezTo>
                      <a:pt x="96" y="67"/>
                      <a:pt x="96" y="67"/>
                      <a:pt x="96" y="67"/>
                    </a:cubicBezTo>
                    <a:cubicBezTo>
                      <a:pt x="96" y="67"/>
                      <a:pt x="95" y="67"/>
                      <a:pt x="95" y="67"/>
                    </a:cubicBezTo>
                    <a:cubicBezTo>
                      <a:pt x="94" y="67"/>
                      <a:pt x="93" y="66"/>
                      <a:pt x="92" y="66"/>
                    </a:cubicBezTo>
                    <a:cubicBezTo>
                      <a:pt x="92" y="66"/>
                      <a:pt x="92" y="66"/>
                      <a:pt x="92" y="66"/>
                    </a:cubicBezTo>
                    <a:cubicBezTo>
                      <a:pt x="91" y="66"/>
                      <a:pt x="91" y="66"/>
                      <a:pt x="91" y="66"/>
                    </a:cubicBezTo>
                    <a:cubicBezTo>
                      <a:pt x="91" y="66"/>
                      <a:pt x="90" y="66"/>
                      <a:pt x="90" y="66"/>
                    </a:cubicBezTo>
                    <a:cubicBezTo>
                      <a:pt x="90" y="66"/>
                      <a:pt x="90" y="66"/>
                      <a:pt x="90" y="66"/>
                    </a:cubicBezTo>
                    <a:cubicBezTo>
                      <a:pt x="90" y="66"/>
                      <a:pt x="90" y="66"/>
                      <a:pt x="90" y="66"/>
                    </a:cubicBezTo>
                    <a:cubicBezTo>
                      <a:pt x="89" y="66"/>
                      <a:pt x="89" y="66"/>
                      <a:pt x="89" y="66"/>
                    </a:cubicBezTo>
                    <a:cubicBezTo>
                      <a:pt x="89" y="66"/>
                      <a:pt x="89" y="66"/>
                      <a:pt x="89" y="66"/>
                    </a:cubicBezTo>
                    <a:cubicBezTo>
                      <a:pt x="89" y="66"/>
                      <a:pt x="89" y="66"/>
                      <a:pt x="89" y="65"/>
                    </a:cubicBezTo>
                    <a:cubicBezTo>
                      <a:pt x="89" y="65"/>
                      <a:pt x="89" y="65"/>
                      <a:pt x="89" y="65"/>
                    </a:cubicBezTo>
                    <a:cubicBezTo>
                      <a:pt x="89" y="65"/>
                      <a:pt x="89" y="65"/>
                      <a:pt x="89" y="65"/>
                    </a:cubicBezTo>
                    <a:cubicBezTo>
                      <a:pt x="89" y="65"/>
                      <a:pt x="89" y="65"/>
                      <a:pt x="89" y="65"/>
                    </a:cubicBezTo>
                    <a:cubicBezTo>
                      <a:pt x="89" y="65"/>
                      <a:pt x="89" y="65"/>
                      <a:pt x="89" y="66"/>
                    </a:cubicBezTo>
                    <a:cubicBezTo>
                      <a:pt x="90" y="65"/>
                      <a:pt x="90" y="66"/>
                      <a:pt x="90" y="66"/>
                    </a:cubicBezTo>
                    <a:cubicBezTo>
                      <a:pt x="90" y="66"/>
                      <a:pt x="91" y="66"/>
                      <a:pt x="91" y="66"/>
                    </a:cubicBezTo>
                    <a:cubicBezTo>
                      <a:pt x="91" y="66"/>
                      <a:pt x="91" y="66"/>
                      <a:pt x="91" y="66"/>
                    </a:cubicBezTo>
                    <a:cubicBezTo>
                      <a:pt x="91" y="66"/>
                      <a:pt x="91" y="66"/>
                      <a:pt x="91" y="66"/>
                    </a:cubicBezTo>
                    <a:cubicBezTo>
                      <a:pt x="91" y="65"/>
                      <a:pt x="92" y="66"/>
                      <a:pt x="92" y="65"/>
                    </a:cubicBezTo>
                    <a:cubicBezTo>
                      <a:pt x="92" y="65"/>
                      <a:pt x="92" y="65"/>
                      <a:pt x="92" y="65"/>
                    </a:cubicBezTo>
                    <a:cubicBezTo>
                      <a:pt x="92" y="65"/>
                      <a:pt x="92" y="65"/>
                      <a:pt x="92" y="65"/>
                    </a:cubicBezTo>
                    <a:cubicBezTo>
                      <a:pt x="92" y="65"/>
                      <a:pt x="92" y="65"/>
                      <a:pt x="93" y="65"/>
                    </a:cubicBezTo>
                    <a:cubicBezTo>
                      <a:pt x="93" y="65"/>
                      <a:pt x="93" y="65"/>
                      <a:pt x="93" y="65"/>
                    </a:cubicBezTo>
                    <a:cubicBezTo>
                      <a:pt x="93" y="65"/>
                      <a:pt x="93" y="65"/>
                      <a:pt x="93" y="65"/>
                    </a:cubicBezTo>
                    <a:cubicBezTo>
                      <a:pt x="93" y="65"/>
                      <a:pt x="93" y="65"/>
                      <a:pt x="93" y="65"/>
                    </a:cubicBezTo>
                    <a:cubicBezTo>
                      <a:pt x="93" y="65"/>
                      <a:pt x="93" y="65"/>
                      <a:pt x="93" y="65"/>
                    </a:cubicBezTo>
                    <a:cubicBezTo>
                      <a:pt x="93" y="65"/>
                      <a:pt x="93" y="65"/>
                      <a:pt x="93" y="65"/>
                    </a:cubicBezTo>
                    <a:cubicBezTo>
                      <a:pt x="93" y="65"/>
                      <a:pt x="93" y="65"/>
                      <a:pt x="93" y="65"/>
                    </a:cubicBezTo>
                    <a:cubicBezTo>
                      <a:pt x="93" y="65"/>
                      <a:pt x="93" y="65"/>
                      <a:pt x="93" y="65"/>
                    </a:cubicBezTo>
                    <a:cubicBezTo>
                      <a:pt x="94" y="65"/>
                      <a:pt x="94" y="65"/>
                      <a:pt x="94" y="65"/>
                    </a:cubicBezTo>
                    <a:cubicBezTo>
                      <a:pt x="94" y="65"/>
                      <a:pt x="94" y="65"/>
                      <a:pt x="93" y="65"/>
                    </a:cubicBezTo>
                    <a:cubicBezTo>
                      <a:pt x="93" y="65"/>
                      <a:pt x="93" y="65"/>
                      <a:pt x="93" y="65"/>
                    </a:cubicBezTo>
                    <a:cubicBezTo>
                      <a:pt x="93" y="65"/>
                      <a:pt x="93" y="65"/>
                      <a:pt x="93" y="65"/>
                    </a:cubicBezTo>
                    <a:cubicBezTo>
                      <a:pt x="93" y="65"/>
                      <a:pt x="93" y="65"/>
                      <a:pt x="93" y="65"/>
                    </a:cubicBezTo>
                    <a:cubicBezTo>
                      <a:pt x="93" y="65"/>
                      <a:pt x="93" y="65"/>
                      <a:pt x="93" y="65"/>
                    </a:cubicBezTo>
                    <a:cubicBezTo>
                      <a:pt x="93" y="65"/>
                      <a:pt x="93" y="65"/>
                      <a:pt x="93" y="65"/>
                    </a:cubicBezTo>
                    <a:cubicBezTo>
                      <a:pt x="94" y="64"/>
                      <a:pt x="94" y="65"/>
                      <a:pt x="94" y="64"/>
                    </a:cubicBezTo>
                    <a:cubicBezTo>
                      <a:pt x="94" y="65"/>
                      <a:pt x="94" y="65"/>
                      <a:pt x="94" y="65"/>
                    </a:cubicBezTo>
                    <a:cubicBezTo>
                      <a:pt x="94" y="65"/>
                      <a:pt x="94" y="65"/>
                      <a:pt x="94" y="65"/>
                    </a:cubicBezTo>
                    <a:cubicBezTo>
                      <a:pt x="94" y="65"/>
                      <a:pt x="94" y="65"/>
                      <a:pt x="94" y="65"/>
                    </a:cubicBezTo>
                    <a:cubicBezTo>
                      <a:pt x="94" y="65"/>
                      <a:pt x="94" y="65"/>
                      <a:pt x="94" y="65"/>
                    </a:cubicBezTo>
                    <a:cubicBezTo>
                      <a:pt x="94" y="66"/>
                      <a:pt x="96" y="66"/>
                      <a:pt x="96" y="66"/>
                    </a:cubicBezTo>
                    <a:cubicBezTo>
                      <a:pt x="96" y="66"/>
                      <a:pt x="96" y="66"/>
                      <a:pt x="96" y="66"/>
                    </a:cubicBezTo>
                    <a:cubicBezTo>
                      <a:pt x="96" y="66"/>
                      <a:pt x="96" y="66"/>
                      <a:pt x="96" y="66"/>
                    </a:cubicBezTo>
                    <a:cubicBezTo>
                      <a:pt x="97" y="66"/>
                      <a:pt x="98" y="66"/>
                      <a:pt x="98" y="66"/>
                    </a:cubicBezTo>
                    <a:cubicBezTo>
                      <a:pt x="98" y="66"/>
                      <a:pt x="99" y="66"/>
                      <a:pt x="99" y="66"/>
                    </a:cubicBezTo>
                    <a:cubicBezTo>
                      <a:pt x="99" y="66"/>
                      <a:pt x="100" y="66"/>
                      <a:pt x="99" y="66"/>
                    </a:cubicBezTo>
                    <a:cubicBezTo>
                      <a:pt x="99" y="66"/>
                      <a:pt x="99" y="66"/>
                      <a:pt x="99" y="65"/>
                    </a:cubicBezTo>
                    <a:cubicBezTo>
                      <a:pt x="99" y="65"/>
                      <a:pt x="99" y="65"/>
                      <a:pt x="99" y="65"/>
                    </a:cubicBezTo>
                    <a:cubicBezTo>
                      <a:pt x="99" y="66"/>
                      <a:pt x="99" y="66"/>
                      <a:pt x="99" y="66"/>
                    </a:cubicBezTo>
                    <a:cubicBezTo>
                      <a:pt x="99" y="66"/>
                      <a:pt x="100" y="66"/>
                      <a:pt x="100" y="66"/>
                    </a:cubicBezTo>
                    <a:cubicBezTo>
                      <a:pt x="100" y="66"/>
                      <a:pt x="100" y="66"/>
                      <a:pt x="100" y="66"/>
                    </a:cubicBezTo>
                    <a:cubicBezTo>
                      <a:pt x="100" y="66"/>
                      <a:pt x="100" y="66"/>
                      <a:pt x="100" y="66"/>
                    </a:cubicBezTo>
                    <a:cubicBezTo>
                      <a:pt x="100" y="66"/>
                      <a:pt x="100" y="66"/>
                      <a:pt x="100" y="66"/>
                    </a:cubicBezTo>
                    <a:cubicBezTo>
                      <a:pt x="100" y="67"/>
                      <a:pt x="100" y="67"/>
                      <a:pt x="100" y="67"/>
                    </a:cubicBezTo>
                    <a:cubicBezTo>
                      <a:pt x="100" y="67"/>
                      <a:pt x="100" y="67"/>
                      <a:pt x="100" y="67"/>
                    </a:cubicBezTo>
                    <a:cubicBezTo>
                      <a:pt x="101" y="67"/>
                      <a:pt x="101" y="67"/>
                      <a:pt x="101" y="67"/>
                    </a:cubicBezTo>
                    <a:cubicBezTo>
                      <a:pt x="101" y="67"/>
                      <a:pt x="101" y="67"/>
                      <a:pt x="101" y="67"/>
                    </a:cubicBezTo>
                    <a:cubicBezTo>
                      <a:pt x="100" y="67"/>
                      <a:pt x="100" y="67"/>
                      <a:pt x="100" y="67"/>
                    </a:cubicBezTo>
                    <a:cubicBezTo>
                      <a:pt x="100" y="67"/>
                      <a:pt x="99" y="66"/>
                      <a:pt x="98" y="67"/>
                    </a:cubicBezTo>
                    <a:close/>
                    <a:moveTo>
                      <a:pt x="102" y="67"/>
                    </a:moveTo>
                    <a:cubicBezTo>
                      <a:pt x="102" y="67"/>
                      <a:pt x="102" y="67"/>
                      <a:pt x="102" y="67"/>
                    </a:cubicBezTo>
                    <a:cubicBezTo>
                      <a:pt x="102" y="67"/>
                      <a:pt x="102" y="67"/>
                      <a:pt x="102" y="67"/>
                    </a:cubicBezTo>
                    <a:cubicBezTo>
                      <a:pt x="102" y="67"/>
                      <a:pt x="102" y="67"/>
                      <a:pt x="102" y="67"/>
                    </a:cubicBezTo>
                    <a:cubicBezTo>
                      <a:pt x="102" y="67"/>
                      <a:pt x="102" y="67"/>
                      <a:pt x="102" y="67"/>
                    </a:cubicBezTo>
                    <a:cubicBezTo>
                      <a:pt x="102" y="67"/>
                      <a:pt x="102" y="67"/>
                      <a:pt x="102" y="67"/>
                    </a:cubicBezTo>
                    <a:close/>
                    <a:moveTo>
                      <a:pt x="102" y="67"/>
                    </a:moveTo>
                    <a:cubicBezTo>
                      <a:pt x="102" y="67"/>
                      <a:pt x="102"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2" y="67"/>
                      <a:pt x="102" y="67"/>
                      <a:pt x="102" y="67"/>
                    </a:cubicBezTo>
                    <a:close/>
                    <a:moveTo>
                      <a:pt x="103" y="67"/>
                    </a:moveTo>
                    <a:cubicBezTo>
                      <a:pt x="103" y="67"/>
                      <a:pt x="103" y="67"/>
                      <a:pt x="103" y="67"/>
                    </a:cubicBezTo>
                    <a:cubicBezTo>
                      <a:pt x="103" y="67"/>
                      <a:pt x="103" y="67"/>
                      <a:pt x="103" y="67"/>
                    </a:cubicBezTo>
                    <a:cubicBezTo>
                      <a:pt x="103" y="67"/>
                      <a:pt x="103" y="67"/>
                      <a:pt x="103" y="67"/>
                    </a:cubicBezTo>
                    <a:cubicBezTo>
                      <a:pt x="103" y="67"/>
                      <a:pt x="103" y="67"/>
                      <a:pt x="103" y="67"/>
                    </a:cubicBezTo>
                    <a:close/>
                    <a:moveTo>
                      <a:pt x="103" y="67"/>
                    </a:move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2" y="67"/>
                      <a:pt x="102" y="67"/>
                    </a:cubicBezTo>
                    <a:cubicBezTo>
                      <a:pt x="103" y="67"/>
                      <a:pt x="103" y="67"/>
                      <a:pt x="103" y="67"/>
                    </a:cubicBezTo>
                    <a:cubicBezTo>
                      <a:pt x="102" y="67"/>
                      <a:pt x="102" y="67"/>
                      <a:pt x="102" y="67"/>
                    </a:cubicBezTo>
                    <a:cubicBezTo>
                      <a:pt x="102" y="67"/>
                      <a:pt x="102" y="67"/>
                      <a:pt x="102" y="67"/>
                    </a:cubicBezTo>
                    <a:cubicBezTo>
                      <a:pt x="102" y="67"/>
                      <a:pt x="102" y="67"/>
                      <a:pt x="102" y="67"/>
                    </a:cubicBezTo>
                    <a:cubicBezTo>
                      <a:pt x="102" y="67"/>
                      <a:pt x="102" y="67"/>
                      <a:pt x="102" y="67"/>
                    </a:cubicBezTo>
                    <a:cubicBezTo>
                      <a:pt x="102" y="67"/>
                      <a:pt x="102" y="67"/>
                      <a:pt x="101" y="67"/>
                    </a:cubicBezTo>
                    <a:cubicBezTo>
                      <a:pt x="101" y="67"/>
                      <a:pt x="101" y="67"/>
                      <a:pt x="101" y="67"/>
                    </a:cubicBezTo>
                    <a:cubicBezTo>
                      <a:pt x="101" y="67"/>
                      <a:pt x="101" y="67"/>
                      <a:pt x="101" y="67"/>
                    </a:cubicBezTo>
                    <a:cubicBezTo>
                      <a:pt x="101" y="67"/>
                      <a:pt x="101" y="67"/>
                      <a:pt x="101" y="67"/>
                    </a:cubicBezTo>
                    <a:cubicBezTo>
                      <a:pt x="102" y="66"/>
                      <a:pt x="103" y="66"/>
                      <a:pt x="104" y="67"/>
                    </a:cubicBezTo>
                    <a:cubicBezTo>
                      <a:pt x="104" y="67"/>
                      <a:pt x="104" y="67"/>
                      <a:pt x="104" y="67"/>
                    </a:cubicBezTo>
                    <a:cubicBezTo>
                      <a:pt x="104" y="67"/>
                      <a:pt x="104" y="67"/>
                      <a:pt x="104" y="67"/>
                    </a:cubicBezTo>
                    <a:cubicBezTo>
                      <a:pt x="103" y="67"/>
                      <a:pt x="104" y="67"/>
                      <a:pt x="103" y="67"/>
                    </a:cubicBezTo>
                    <a:cubicBezTo>
                      <a:pt x="103" y="67"/>
                      <a:pt x="103" y="67"/>
                      <a:pt x="103" y="67"/>
                    </a:cubicBezTo>
                    <a:close/>
                    <a:moveTo>
                      <a:pt x="64" y="68"/>
                    </a:moveTo>
                    <a:cubicBezTo>
                      <a:pt x="64" y="68"/>
                      <a:pt x="64" y="68"/>
                      <a:pt x="65" y="68"/>
                    </a:cubicBezTo>
                    <a:cubicBezTo>
                      <a:pt x="64" y="68"/>
                      <a:pt x="64" y="68"/>
                      <a:pt x="64" y="68"/>
                    </a:cubicBezTo>
                    <a:close/>
                    <a:moveTo>
                      <a:pt x="55" y="69"/>
                    </a:moveTo>
                    <a:cubicBezTo>
                      <a:pt x="55" y="69"/>
                      <a:pt x="55" y="69"/>
                      <a:pt x="55" y="69"/>
                    </a:cubicBezTo>
                    <a:cubicBezTo>
                      <a:pt x="55" y="69"/>
                      <a:pt x="55" y="69"/>
                      <a:pt x="55" y="69"/>
                    </a:cubicBezTo>
                    <a:cubicBezTo>
                      <a:pt x="55" y="69"/>
                      <a:pt x="55" y="69"/>
                      <a:pt x="55" y="69"/>
                    </a:cubicBezTo>
                    <a:cubicBezTo>
                      <a:pt x="55" y="69"/>
                      <a:pt x="55" y="69"/>
                      <a:pt x="55" y="69"/>
                    </a:cubicBezTo>
                    <a:cubicBezTo>
                      <a:pt x="55" y="69"/>
                      <a:pt x="55" y="69"/>
                      <a:pt x="55" y="69"/>
                    </a:cubicBezTo>
                    <a:close/>
                    <a:moveTo>
                      <a:pt x="58" y="67"/>
                    </a:moveTo>
                    <a:cubicBezTo>
                      <a:pt x="58" y="67"/>
                      <a:pt x="58" y="67"/>
                      <a:pt x="59" y="67"/>
                    </a:cubicBezTo>
                    <a:cubicBezTo>
                      <a:pt x="59" y="68"/>
                      <a:pt x="58" y="68"/>
                      <a:pt x="58" y="67"/>
                    </a:cubicBezTo>
                    <a:close/>
                    <a:moveTo>
                      <a:pt x="58" y="68"/>
                    </a:moveTo>
                    <a:cubicBezTo>
                      <a:pt x="58" y="68"/>
                      <a:pt x="58" y="68"/>
                      <a:pt x="57" y="68"/>
                    </a:cubicBezTo>
                    <a:cubicBezTo>
                      <a:pt x="57" y="68"/>
                      <a:pt x="57" y="68"/>
                      <a:pt x="57" y="68"/>
                    </a:cubicBezTo>
                    <a:cubicBezTo>
                      <a:pt x="57" y="68"/>
                      <a:pt x="57" y="68"/>
                      <a:pt x="57" y="68"/>
                    </a:cubicBezTo>
                    <a:cubicBezTo>
                      <a:pt x="57" y="68"/>
                      <a:pt x="58" y="68"/>
                      <a:pt x="58" y="68"/>
                    </a:cubicBezTo>
                    <a:cubicBezTo>
                      <a:pt x="58" y="68"/>
                      <a:pt x="58" y="68"/>
                      <a:pt x="58" y="68"/>
                    </a:cubicBezTo>
                    <a:close/>
                    <a:moveTo>
                      <a:pt x="61" y="68"/>
                    </a:moveTo>
                    <a:cubicBezTo>
                      <a:pt x="61" y="68"/>
                      <a:pt x="61" y="68"/>
                      <a:pt x="61" y="68"/>
                    </a:cubicBezTo>
                    <a:cubicBezTo>
                      <a:pt x="61" y="68"/>
                      <a:pt x="60" y="68"/>
                      <a:pt x="61" y="68"/>
                    </a:cubicBezTo>
                    <a:cubicBezTo>
                      <a:pt x="61" y="67"/>
                      <a:pt x="60" y="68"/>
                      <a:pt x="60" y="68"/>
                    </a:cubicBezTo>
                    <a:cubicBezTo>
                      <a:pt x="60" y="67"/>
                      <a:pt x="60" y="67"/>
                      <a:pt x="61" y="67"/>
                    </a:cubicBezTo>
                    <a:cubicBezTo>
                      <a:pt x="61" y="67"/>
                      <a:pt x="61" y="67"/>
                      <a:pt x="61" y="67"/>
                    </a:cubicBezTo>
                    <a:cubicBezTo>
                      <a:pt x="61" y="68"/>
                      <a:pt x="61" y="68"/>
                      <a:pt x="62" y="68"/>
                    </a:cubicBezTo>
                    <a:cubicBezTo>
                      <a:pt x="62" y="68"/>
                      <a:pt x="62" y="68"/>
                      <a:pt x="62" y="68"/>
                    </a:cubicBezTo>
                    <a:cubicBezTo>
                      <a:pt x="61" y="68"/>
                      <a:pt x="61" y="68"/>
                      <a:pt x="61" y="68"/>
                    </a:cubicBezTo>
                    <a:close/>
                    <a:moveTo>
                      <a:pt x="69" y="68"/>
                    </a:moveTo>
                    <a:cubicBezTo>
                      <a:pt x="69" y="68"/>
                      <a:pt x="69" y="68"/>
                      <a:pt x="69" y="68"/>
                    </a:cubicBezTo>
                    <a:cubicBezTo>
                      <a:pt x="70" y="69"/>
                      <a:pt x="69" y="69"/>
                      <a:pt x="69" y="68"/>
                    </a:cubicBezTo>
                    <a:close/>
                    <a:moveTo>
                      <a:pt x="67" y="70"/>
                    </a:moveTo>
                    <a:cubicBezTo>
                      <a:pt x="67" y="70"/>
                      <a:pt x="67" y="70"/>
                      <a:pt x="67" y="70"/>
                    </a:cubicBezTo>
                    <a:cubicBezTo>
                      <a:pt x="67" y="70"/>
                      <a:pt x="67" y="70"/>
                      <a:pt x="67" y="70"/>
                    </a:cubicBezTo>
                    <a:cubicBezTo>
                      <a:pt x="67" y="70"/>
                      <a:pt x="67" y="70"/>
                      <a:pt x="67" y="70"/>
                    </a:cubicBezTo>
                    <a:cubicBezTo>
                      <a:pt x="67" y="70"/>
                      <a:pt x="67" y="70"/>
                      <a:pt x="68" y="70"/>
                    </a:cubicBezTo>
                    <a:cubicBezTo>
                      <a:pt x="68" y="70"/>
                      <a:pt x="68" y="70"/>
                      <a:pt x="68" y="70"/>
                    </a:cubicBezTo>
                    <a:cubicBezTo>
                      <a:pt x="68" y="70"/>
                      <a:pt x="68" y="70"/>
                      <a:pt x="68" y="70"/>
                    </a:cubicBezTo>
                    <a:cubicBezTo>
                      <a:pt x="68" y="70"/>
                      <a:pt x="67" y="70"/>
                      <a:pt x="67" y="70"/>
                    </a:cubicBezTo>
                    <a:close/>
                    <a:moveTo>
                      <a:pt x="70" y="72"/>
                    </a:moveTo>
                    <a:cubicBezTo>
                      <a:pt x="70" y="72"/>
                      <a:pt x="69" y="72"/>
                      <a:pt x="69" y="72"/>
                    </a:cubicBezTo>
                    <a:cubicBezTo>
                      <a:pt x="69" y="72"/>
                      <a:pt x="69" y="72"/>
                      <a:pt x="69" y="72"/>
                    </a:cubicBezTo>
                    <a:cubicBezTo>
                      <a:pt x="69" y="72"/>
                      <a:pt x="70" y="72"/>
                      <a:pt x="70" y="72"/>
                    </a:cubicBezTo>
                    <a:cubicBezTo>
                      <a:pt x="70" y="72"/>
                      <a:pt x="70" y="72"/>
                      <a:pt x="70" y="72"/>
                    </a:cubicBezTo>
                    <a:close/>
                    <a:moveTo>
                      <a:pt x="71" y="72"/>
                    </a:moveTo>
                    <a:cubicBezTo>
                      <a:pt x="72" y="72"/>
                      <a:pt x="72" y="72"/>
                      <a:pt x="72" y="72"/>
                    </a:cubicBezTo>
                    <a:cubicBezTo>
                      <a:pt x="72" y="72"/>
                      <a:pt x="72" y="72"/>
                      <a:pt x="71" y="72"/>
                    </a:cubicBezTo>
                    <a:close/>
                    <a:moveTo>
                      <a:pt x="64" y="74"/>
                    </a:moveTo>
                    <a:cubicBezTo>
                      <a:pt x="64" y="74"/>
                      <a:pt x="64" y="74"/>
                      <a:pt x="64" y="74"/>
                    </a:cubicBezTo>
                    <a:cubicBezTo>
                      <a:pt x="64" y="74"/>
                      <a:pt x="64" y="74"/>
                      <a:pt x="63" y="74"/>
                    </a:cubicBezTo>
                    <a:cubicBezTo>
                      <a:pt x="63" y="74"/>
                      <a:pt x="63" y="74"/>
                      <a:pt x="63" y="74"/>
                    </a:cubicBezTo>
                    <a:cubicBezTo>
                      <a:pt x="63" y="74"/>
                      <a:pt x="63" y="74"/>
                      <a:pt x="63" y="74"/>
                    </a:cubicBezTo>
                    <a:cubicBezTo>
                      <a:pt x="63" y="74"/>
                      <a:pt x="64" y="74"/>
                      <a:pt x="64" y="74"/>
                    </a:cubicBezTo>
                    <a:close/>
                    <a:moveTo>
                      <a:pt x="68" y="75"/>
                    </a:moveTo>
                    <a:cubicBezTo>
                      <a:pt x="68" y="75"/>
                      <a:pt x="67" y="75"/>
                      <a:pt x="67" y="75"/>
                    </a:cubicBezTo>
                    <a:cubicBezTo>
                      <a:pt x="67" y="75"/>
                      <a:pt x="67" y="75"/>
                      <a:pt x="67" y="75"/>
                    </a:cubicBezTo>
                    <a:cubicBezTo>
                      <a:pt x="67" y="75"/>
                      <a:pt x="68" y="75"/>
                      <a:pt x="68" y="75"/>
                    </a:cubicBezTo>
                    <a:cubicBezTo>
                      <a:pt x="68" y="75"/>
                      <a:pt x="68" y="75"/>
                      <a:pt x="68" y="75"/>
                    </a:cubicBezTo>
                    <a:cubicBezTo>
                      <a:pt x="68" y="75"/>
                      <a:pt x="68" y="75"/>
                      <a:pt x="68" y="75"/>
                    </a:cubicBezTo>
                    <a:cubicBezTo>
                      <a:pt x="68" y="75"/>
                      <a:pt x="68" y="75"/>
                      <a:pt x="68" y="75"/>
                    </a:cubicBezTo>
                    <a:close/>
                    <a:moveTo>
                      <a:pt x="68" y="75"/>
                    </a:moveTo>
                    <a:cubicBezTo>
                      <a:pt x="68" y="75"/>
                      <a:pt x="68" y="75"/>
                      <a:pt x="68" y="75"/>
                    </a:cubicBezTo>
                    <a:cubicBezTo>
                      <a:pt x="68" y="75"/>
                      <a:pt x="68" y="75"/>
                      <a:pt x="68" y="75"/>
                    </a:cubicBezTo>
                    <a:cubicBezTo>
                      <a:pt x="68" y="75"/>
                      <a:pt x="68" y="75"/>
                      <a:pt x="68" y="75"/>
                    </a:cubicBezTo>
                    <a:cubicBezTo>
                      <a:pt x="68" y="75"/>
                      <a:pt x="68" y="75"/>
                      <a:pt x="68" y="75"/>
                    </a:cubicBezTo>
                    <a:cubicBezTo>
                      <a:pt x="68" y="75"/>
                      <a:pt x="68" y="75"/>
                      <a:pt x="68" y="75"/>
                    </a:cubicBezTo>
                    <a:cubicBezTo>
                      <a:pt x="68" y="75"/>
                      <a:pt x="68" y="75"/>
                      <a:pt x="68" y="75"/>
                    </a:cubicBezTo>
                    <a:cubicBezTo>
                      <a:pt x="68" y="75"/>
                      <a:pt x="68" y="75"/>
                      <a:pt x="68" y="75"/>
                    </a:cubicBezTo>
                    <a:cubicBezTo>
                      <a:pt x="68" y="75"/>
                      <a:pt x="68" y="75"/>
                      <a:pt x="68" y="75"/>
                    </a:cubicBezTo>
                    <a:close/>
                    <a:moveTo>
                      <a:pt x="56" y="77"/>
                    </a:moveTo>
                    <a:cubicBezTo>
                      <a:pt x="56" y="77"/>
                      <a:pt x="56" y="77"/>
                      <a:pt x="56" y="77"/>
                    </a:cubicBezTo>
                    <a:cubicBezTo>
                      <a:pt x="56" y="77"/>
                      <a:pt x="56" y="77"/>
                      <a:pt x="56" y="77"/>
                    </a:cubicBezTo>
                    <a:cubicBezTo>
                      <a:pt x="56" y="77"/>
                      <a:pt x="56" y="77"/>
                      <a:pt x="56" y="77"/>
                    </a:cubicBezTo>
                    <a:cubicBezTo>
                      <a:pt x="56" y="77"/>
                      <a:pt x="56" y="77"/>
                      <a:pt x="56" y="77"/>
                    </a:cubicBezTo>
                    <a:cubicBezTo>
                      <a:pt x="56" y="77"/>
                      <a:pt x="56" y="77"/>
                      <a:pt x="56" y="77"/>
                    </a:cubicBezTo>
                    <a:close/>
                    <a:moveTo>
                      <a:pt x="63" y="78"/>
                    </a:moveTo>
                    <a:cubicBezTo>
                      <a:pt x="63" y="78"/>
                      <a:pt x="63" y="78"/>
                      <a:pt x="63" y="78"/>
                    </a:cubicBezTo>
                    <a:cubicBezTo>
                      <a:pt x="63" y="78"/>
                      <a:pt x="63" y="78"/>
                      <a:pt x="63" y="78"/>
                    </a:cubicBezTo>
                    <a:cubicBezTo>
                      <a:pt x="63" y="78"/>
                      <a:pt x="63" y="78"/>
                      <a:pt x="63" y="78"/>
                    </a:cubicBezTo>
                    <a:cubicBezTo>
                      <a:pt x="63" y="78"/>
                      <a:pt x="63" y="78"/>
                      <a:pt x="63" y="78"/>
                    </a:cubicBezTo>
                    <a:close/>
                    <a:moveTo>
                      <a:pt x="39" y="80"/>
                    </a:moveTo>
                    <a:cubicBezTo>
                      <a:pt x="39" y="80"/>
                      <a:pt x="39" y="80"/>
                      <a:pt x="39" y="80"/>
                    </a:cubicBezTo>
                    <a:cubicBezTo>
                      <a:pt x="39" y="80"/>
                      <a:pt x="39" y="79"/>
                      <a:pt x="39" y="80"/>
                    </a:cubicBezTo>
                    <a:cubicBezTo>
                      <a:pt x="39" y="80"/>
                      <a:pt x="39" y="80"/>
                      <a:pt x="39" y="80"/>
                    </a:cubicBezTo>
                    <a:cubicBezTo>
                      <a:pt x="39" y="80"/>
                      <a:pt x="39" y="80"/>
                      <a:pt x="39" y="80"/>
                    </a:cubicBezTo>
                    <a:cubicBezTo>
                      <a:pt x="39" y="80"/>
                      <a:pt x="39" y="80"/>
                      <a:pt x="39" y="80"/>
                    </a:cubicBezTo>
                    <a:cubicBezTo>
                      <a:pt x="39" y="80"/>
                      <a:pt x="39" y="80"/>
                      <a:pt x="39" y="80"/>
                    </a:cubicBezTo>
                    <a:cubicBezTo>
                      <a:pt x="39" y="80"/>
                      <a:pt x="39" y="80"/>
                      <a:pt x="39" y="80"/>
                    </a:cubicBezTo>
                    <a:close/>
                    <a:moveTo>
                      <a:pt x="115" y="84"/>
                    </a:moveTo>
                    <a:cubicBezTo>
                      <a:pt x="115" y="85"/>
                      <a:pt x="115" y="84"/>
                      <a:pt x="115" y="84"/>
                    </a:cubicBezTo>
                    <a:cubicBezTo>
                      <a:pt x="115" y="84"/>
                      <a:pt x="115" y="84"/>
                      <a:pt x="115" y="84"/>
                    </a:cubicBezTo>
                    <a:close/>
                    <a:moveTo>
                      <a:pt x="117" y="84"/>
                    </a:moveTo>
                    <a:cubicBezTo>
                      <a:pt x="117" y="85"/>
                      <a:pt x="116" y="84"/>
                      <a:pt x="116" y="84"/>
                    </a:cubicBezTo>
                    <a:cubicBezTo>
                      <a:pt x="116" y="84"/>
                      <a:pt x="116" y="84"/>
                      <a:pt x="117" y="84"/>
                    </a:cubicBezTo>
                    <a:close/>
                    <a:moveTo>
                      <a:pt x="113" y="84"/>
                    </a:moveTo>
                    <a:cubicBezTo>
                      <a:pt x="113" y="84"/>
                      <a:pt x="112" y="84"/>
                      <a:pt x="112" y="84"/>
                    </a:cubicBezTo>
                    <a:cubicBezTo>
                      <a:pt x="112" y="84"/>
                      <a:pt x="112" y="84"/>
                      <a:pt x="112" y="84"/>
                    </a:cubicBezTo>
                    <a:cubicBezTo>
                      <a:pt x="112" y="84"/>
                      <a:pt x="112" y="84"/>
                      <a:pt x="112" y="84"/>
                    </a:cubicBezTo>
                    <a:cubicBezTo>
                      <a:pt x="112" y="84"/>
                      <a:pt x="112" y="84"/>
                      <a:pt x="112" y="84"/>
                    </a:cubicBezTo>
                    <a:cubicBezTo>
                      <a:pt x="112" y="84"/>
                      <a:pt x="112" y="84"/>
                      <a:pt x="112" y="84"/>
                    </a:cubicBezTo>
                    <a:cubicBezTo>
                      <a:pt x="112" y="84"/>
                      <a:pt x="112" y="84"/>
                      <a:pt x="112" y="84"/>
                    </a:cubicBezTo>
                    <a:cubicBezTo>
                      <a:pt x="112" y="84"/>
                      <a:pt x="112" y="84"/>
                      <a:pt x="112" y="84"/>
                    </a:cubicBezTo>
                    <a:cubicBezTo>
                      <a:pt x="112" y="84"/>
                      <a:pt x="112" y="84"/>
                      <a:pt x="112" y="84"/>
                    </a:cubicBezTo>
                    <a:cubicBezTo>
                      <a:pt x="112" y="84"/>
                      <a:pt x="112" y="84"/>
                      <a:pt x="112" y="84"/>
                    </a:cubicBezTo>
                    <a:cubicBezTo>
                      <a:pt x="112" y="84"/>
                      <a:pt x="112" y="84"/>
                      <a:pt x="112" y="84"/>
                    </a:cubicBezTo>
                    <a:cubicBezTo>
                      <a:pt x="112" y="84"/>
                      <a:pt x="113" y="84"/>
                      <a:pt x="113" y="84"/>
                    </a:cubicBezTo>
                    <a:cubicBezTo>
                      <a:pt x="113" y="84"/>
                      <a:pt x="113" y="84"/>
                      <a:pt x="113" y="84"/>
                    </a:cubicBezTo>
                    <a:close/>
                    <a:moveTo>
                      <a:pt x="40" y="84"/>
                    </a:moveTo>
                    <a:cubicBezTo>
                      <a:pt x="40" y="84"/>
                      <a:pt x="40" y="84"/>
                      <a:pt x="40" y="84"/>
                    </a:cubicBezTo>
                    <a:cubicBezTo>
                      <a:pt x="40" y="84"/>
                      <a:pt x="40" y="84"/>
                      <a:pt x="40" y="84"/>
                    </a:cubicBezTo>
                    <a:cubicBezTo>
                      <a:pt x="40" y="84"/>
                      <a:pt x="40" y="84"/>
                      <a:pt x="40" y="84"/>
                    </a:cubicBezTo>
                    <a:close/>
                    <a:moveTo>
                      <a:pt x="106" y="84"/>
                    </a:moveTo>
                    <a:cubicBezTo>
                      <a:pt x="106" y="84"/>
                      <a:pt x="106" y="84"/>
                      <a:pt x="106" y="84"/>
                    </a:cubicBezTo>
                    <a:cubicBezTo>
                      <a:pt x="106" y="84"/>
                      <a:pt x="106" y="84"/>
                      <a:pt x="106" y="84"/>
                    </a:cubicBezTo>
                    <a:close/>
                    <a:moveTo>
                      <a:pt x="108" y="84"/>
                    </a:moveTo>
                    <a:cubicBezTo>
                      <a:pt x="108" y="84"/>
                      <a:pt x="109" y="84"/>
                      <a:pt x="109" y="84"/>
                    </a:cubicBezTo>
                    <a:cubicBezTo>
                      <a:pt x="108" y="84"/>
                      <a:pt x="108" y="84"/>
                      <a:pt x="108" y="84"/>
                    </a:cubicBezTo>
                    <a:close/>
                    <a:moveTo>
                      <a:pt x="111" y="84"/>
                    </a:moveTo>
                    <a:cubicBezTo>
                      <a:pt x="111" y="84"/>
                      <a:pt x="111" y="84"/>
                      <a:pt x="111" y="84"/>
                    </a:cubicBezTo>
                    <a:cubicBezTo>
                      <a:pt x="111" y="84"/>
                      <a:pt x="111" y="84"/>
                      <a:pt x="111" y="84"/>
                    </a:cubicBezTo>
                    <a:cubicBezTo>
                      <a:pt x="111" y="84"/>
                      <a:pt x="111" y="84"/>
                      <a:pt x="111" y="84"/>
                    </a:cubicBezTo>
                    <a:close/>
                    <a:moveTo>
                      <a:pt x="111" y="84"/>
                    </a:moveTo>
                    <a:cubicBezTo>
                      <a:pt x="111" y="84"/>
                      <a:pt x="111" y="84"/>
                      <a:pt x="111" y="84"/>
                    </a:cubicBezTo>
                    <a:cubicBezTo>
                      <a:pt x="111" y="84"/>
                      <a:pt x="111" y="84"/>
                      <a:pt x="111" y="84"/>
                    </a:cubicBezTo>
                    <a:cubicBezTo>
                      <a:pt x="111" y="84"/>
                      <a:pt x="111" y="84"/>
                      <a:pt x="111" y="84"/>
                    </a:cubicBezTo>
                    <a:cubicBezTo>
                      <a:pt x="111" y="84"/>
                      <a:pt x="111" y="84"/>
                      <a:pt x="111" y="84"/>
                    </a:cubicBezTo>
                    <a:close/>
                    <a:moveTo>
                      <a:pt x="110" y="84"/>
                    </a:moveTo>
                    <a:cubicBezTo>
                      <a:pt x="110" y="84"/>
                      <a:pt x="110" y="84"/>
                      <a:pt x="110" y="84"/>
                    </a:cubicBezTo>
                    <a:cubicBezTo>
                      <a:pt x="110" y="84"/>
                      <a:pt x="110" y="84"/>
                      <a:pt x="110" y="84"/>
                    </a:cubicBezTo>
                    <a:cubicBezTo>
                      <a:pt x="110" y="84"/>
                      <a:pt x="110" y="84"/>
                      <a:pt x="110" y="84"/>
                    </a:cubicBezTo>
                    <a:cubicBezTo>
                      <a:pt x="110" y="84"/>
                      <a:pt x="110" y="84"/>
                      <a:pt x="110" y="84"/>
                    </a:cubicBezTo>
                    <a:cubicBezTo>
                      <a:pt x="110" y="84"/>
                      <a:pt x="110" y="84"/>
                      <a:pt x="110" y="84"/>
                    </a:cubicBezTo>
                    <a:cubicBezTo>
                      <a:pt x="110" y="84"/>
                      <a:pt x="110" y="84"/>
                      <a:pt x="110" y="84"/>
                    </a:cubicBezTo>
                    <a:close/>
                    <a:moveTo>
                      <a:pt x="113" y="84"/>
                    </a:moveTo>
                    <a:cubicBezTo>
                      <a:pt x="113" y="84"/>
                      <a:pt x="113" y="84"/>
                      <a:pt x="113" y="84"/>
                    </a:cubicBezTo>
                    <a:cubicBezTo>
                      <a:pt x="113" y="84"/>
                      <a:pt x="112" y="84"/>
                      <a:pt x="112" y="84"/>
                    </a:cubicBezTo>
                    <a:cubicBezTo>
                      <a:pt x="112" y="84"/>
                      <a:pt x="112" y="84"/>
                      <a:pt x="112" y="84"/>
                    </a:cubicBezTo>
                    <a:cubicBezTo>
                      <a:pt x="112" y="84"/>
                      <a:pt x="112" y="84"/>
                      <a:pt x="112" y="84"/>
                    </a:cubicBezTo>
                    <a:cubicBezTo>
                      <a:pt x="112" y="84"/>
                      <a:pt x="112" y="84"/>
                      <a:pt x="112" y="84"/>
                    </a:cubicBezTo>
                    <a:cubicBezTo>
                      <a:pt x="113" y="84"/>
                      <a:pt x="112" y="84"/>
                      <a:pt x="113" y="84"/>
                    </a:cubicBezTo>
                    <a:close/>
                    <a:moveTo>
                      <a:pt x="108" y="83"/>
                    </a:moveTo>
                    <a:cubicBezTo>
                      <a:pt x="107" y="84"/>
                      <a:pt x="107" y="84"/>
                      <a:pt x="107" y="84"/>
                    </a:cubicBezTo>
                    <a:cubicBezTo>
                      <a:pt x="107" y="83"/>
                      <a:pt x="107" y="83"/>
                      <a:pt x="107" y="83"/>
                    </a:cubicBezTo>
                    <a:cubicBezTo>
                      <a:pt x="107" y="84"/>
                      <a:pt x="107" y="84"/>
                      <a:pt x="107" y="84"/>
                    </a:cubicBezTo>
                    <a:cubicBezTo>
                      <a:pt x="107" y="84"/>
                      <a:pt x="107" y="84"/>
                      <a:pt x="107" y="83"/>
                    </a:cubicBezTo>
                    <a:cubicBezTo>
                      <a:pt x="107" y="83"/>
                      <a:pt x="107" y="83"/>
                      <a:pt x="107" y="83"/>
                    </a:cubicBezTo>
                    <a:cubicBezTo>
                      <a:pt x="107" y="83"/>
                      <a:pt x="107" y="83"/>
                      <a:pt x="107" y="83"/>
                    </a:cubicBezTo>
                    <a:cubicBezTo>
                      <a:pt x="107" y="83"/>
                      <a:pt x="108" y="83"/>
                      <a:pt x="108" y="83"/>
                    </a:cubicBezTo>
                    <a:close/>
                    <a:moveTo>
                      <a:pt x="41" y="84"/>
                    </a:moveTo>
                    <a:cubicBezTo>
                      <a:pt x="40" y="84"/>
                      <a:pt x="40" y="83"/>
                      <a:pt x="40" y="83"/>
                    </a:cubicBezTo>
                    <a:cubicBezTo>
                      <a:pt x="40" y="83"/>
                      <a:pt x="40" y="83"/>
                      <a:pt x="40" y="83"/>
                    </a:cubicBezTo>
                    <a:cubicBezTo>
                      <a:pt x="40" y="83"/>
                      <a:pt x="40" y="83"/>
                      <a:pt x="40" y="83"/>
                    </a:cubicBezTo>
                    <a:cubicBezTo>
                      <a:pt x="40" y="83"/>
                      <a:pt x="41" y="83"/>
                      <a:pt x="41" y="83"/>
                    </a:cubicBezTo>
                    <a:cubicBezTo>
                      <a:pt x="41" y="83"/>
                      <a:pt x="41" y="83"/>
                      <a:pt x="41" y="84"/>
                    </a:cubicBezTo>
                    <a:close/>
                    <a:moveTo>
                      <a:pt x="102" y="83"/>
                    </a:moveTo>
                    <a:cubicBezTo>
                      <a:pt x="102" y="83"/>
                      <a:pt x="102" y="83"/>
                      <a:pt x="102" y="83"/>
                    </a:cubicBezTo>
                    <a:cubicBezTo>
                      <a:pt x="102" y="83"/>
                      <a:pt x="102" y="83"/>
                      <a:pt x="102" y="83"/>
                    </a:cubicBezTo>
                    <a:close/>
                    <a:moveTo>
                      <a:pt x="248" y="83"/>
                    </a:moveTo>
                    <a:cubicBezTo>
                      <a:pt x="248" y="83"/>
                      <a:pt x="248" y="83"/>
                      <a:pt x="248" y="83"/>
                    </a:cubicBezTo>
                    <a:cubicBezTo>
                      <a:pt x="248" y="84"/>
                      <a:pt x="248" y="83"/>
                      <a:pt x="248" y="83"/>
                    </a:cubicBezTo>
                    <a:cubicBezTo>
                      <a:pt x="248" y="83"/>
                      <a:pt x="248" y="83"/>
                      <a:pt x="248" y="83"/>
                    </a:cubicBezTo>
                    <a:close/>
                    <a:moveTo>
                      <a:pt x="101" y="83"/>
                    </a:moveTo>
                    <a:cubicBezTo>
                      <a:pt x="101" y="83"/>
                      <a:pt x="101" y="83"/>
                      <a:pt x="101" y="83"/>
                    </a:cubicBezTo>
                    <a:cubicBezTo>
                      <a:pt x="101" y="83"/>
                      <a:pt x="101" y="83"/>
                      <a:pt x="101" y="83"/>
                    </a:cubicBezTo>
                    <a:cubicBezTo>
                      <a:pt x="101" y="83"/>
                      <a:pt x="100" y="84"/>
                      <a:pt x="101" y="83"/>
                    </a:cubicBezTo>
                    <a:cubicBezTo>
                      <a:pt x="101" y="83"/>
                      <a:pt x="101" y="83"/>
                      <a:pt x="101" y="83"/>
                    </a:cubicBezTo>
                    <a:cubicBezTo>
                      <a:pt x="101" y="83"/>
                      <a:pt x="101" y="83"/>
                      <a:pt x="101" y="83"/>
                    </a:cubicBezTo>
                    <a:close/>
                    <a:moveTo>
                      <a:pt x="97" y="83"/>
                    </a:moveTo>
                    <a:cubicBezTo>
                      <a:pt x="97" y="83"/>
                      <a:pt x="98" y="83"/>
                      <a:pt x="98" y="83"/>
                    </a:cubicBezTo>
                    <a:cubicBezTo>
                      <a:pt x="98" y="83"/>
                      <a:pt x="98" y="83"/>
                      <a:pt x="98" y="83"/>
                    </a:cubicBezTo>
                    <a:cubicBezTo>
                      <a:pt x="98" y="83"/>
                      <a:pt x="98" y="83"/>
                      <a:pt x="98" y="83"/>
                    </a:cubicBezTo>
                    <a:cubicBezTo>
                      <a:pt x="98" y="83"/>
                      <a:pt x="98" y="83"/>
                      <a:pt x="98" y="83"/>
                    </a:cubicBezTo>
                    <a:cubicBezTo>
                      <a:pt x="99" y="83"/>
                      <a:pt x="99" y="83"/>
                      <a:pt x="99" y="83"/>
                    </a:cubicBezTo>
                    <a:cubicBezTo>
                      <a:pt x="99" y="83"/>
                      <a:pt x="99" y="83"/>
                      <a:pt x="99" y="83"/>
                    </a:cubicBezTo>
                    <a:cubicBezTo>
                      <a:pt x="99" y="83"/>
                      <a:pt x="98" y="83"/>
                      <a:pt x="98" y="83"/>
                    </a:cubicBezTo>
                    <a:cubicBezTo>
                      <a:pt x="98" y="83"/>
                      <a:pt x="98" y="83"/>
                      <a:pt x="98" y="83"/>
                    </a:cubicBezTo>
                    <a:cubicBezTo>
                      <a:pt x="98" y="83"/>
                      <a:pt x="98" y="83"/>
                      <a:pt x="98" y="83"/>
                    </a:cubicBezTo>
                    <a:cubicBezTo>
                      <a:pt x="98" y="83"/>
                      <a:pt x="98" y="83"/>
                      <a:pt x="97" y="83"/>
                    </a:cubicBezTo>
                    <a:close/>
                    <a:moveTo>
                      <a:pt x="100" y="83"/>
                    </a:moveTo>
                    <a:cubicBezTo>
                      <a:pt x="99" y="83"/>
                      <a:pt x="100" y="83"/>
                      <a:pt x="100" y="83"/>
                    </a:cubicBezTo>
                    <a:cubicBezTo>
                      <a:pt x="100" y="83"/>
                      <a:pt x="100" y="83"/>
                      <a:pt x="100" y="83"/>
                    </a:cubicBezTo>
                    <a:close/>
                    <a:moveTo>
                      <a:pt x="101" y="83"/>
                    </a:moveTo>
                    <a:cubicBezTo>
                      <a:pt x="101" y="83"/>
                      <a:pt x="101" y="83"/>
                      <a:pt x="101" y="83"/>
                    </a:cubicBezTo>
                    <a:cubicBezTo>
                      <a:pt x="101" y="83"/>
                      <a:pt x="101" y="83"/>
                      <a:pt x="101" y="83"/>
                    </a:cubicBezTo>
                    <a:cubicBezTo>
                      <a:pt x="101" y="83"/>
                      <a:pt x="101" y="83"/>
                      <a:pt x="101" y="83"/>
                    </a:cubicBezTo>
                    <a:cubicBezTo>
                      <a:pt x="101" y="83"/>
                      <a:pt x="101" y="83"/>
                      <a:pt x="101" y="83"/>
                    </a:cubicBezTo>
                    <a:cubicBezTo>
                      <a:pt x="101" y="83"/>
                      <a:pt x="101" y="83"/>
                      <a:pt x="101" y="83"/>
                    </a:cubicBezTo>
                    <a:close/>
                    <a:moveTo>
                      <a:pt x="95" y="83"/>
                    </a:moveTo>
                    <a:cubicBezTo>
                      <a:pt x="95" y="83"/>
                      <a:pt x="94" y="83"/>
                      <a:pt x="94" y="83"/>
                    </a:cubicBezTo>
                    <a:cubicBezTo>
                      <a:pt x="94" y="83"/>
                      <a:pt x="95" y="83"/>
                      <a:pt x="95" y="83"/>
                    </a:cubicBezTo>
                    <a:close/>
                    <a:moveTo>
                      <a:pt x="95" y="82"/>
                    </a:moveTo>
                    <a:cubicBezTo>
                      <a:pt x="95" y="82"/>
                      <a:pt x="94" y="82"/>
                      <a:pt x="94" y="82"/>
                    </a:cubicBezTo>
                    <a:cubicBezTo>
                      <a:pt x="94" y="81"/>
                      <a:pt x="94" y="82"/>
                      <a:pt x="95" y="82"/>
                    </a:cubicBezTo>
                    <a:close/>
                    <a:moveTo>
                      <a:pt x="86" y="82"/>
                    </a:moveTo>
                    <a:cubicBezTo>
                      <a:pt x="86" y="82"/>
                      <a:pt x="87" y="82"/>
                      <a:pt x="87" y="82"/>
                    </a:cubicBezTo>
                    <a:cubicBezTo>
                      <a:pt x="87" y="82"/>
                      <a:pt x="87" y="82"/>
                      <a:pt x="86" y="82"/>
                    </a:cubicBezTo>
                    <a:close/>
                    <a:moveTo>
                      <a:pt x="93" y="82"/>
                    </a:moveTo>
                    <a:cubicBezTo>
                      <a:pt x="93" y="82"/>
                      <a:pt x="93" y="81"/>
                      <a:pt x="93" y="82"/>
                    </a:cubicBezTo>
                    <a:close/>
                    <a:moveTo>
                      <a:pt x="84" y="81"/>
                    </a:moveTo>
                    <a:cubicBezTo>
                      <a:pt x="84" y="82"/>
                      <a:pt x="83" y="81"/>
                      <a:pt x="83" y="82"/>
                    </a:cubicBezTo>
                    <a:cubicBezTo>
                      <a:pt x="83" y="82"/>
                      <a:pt x="83" y="82"/>
                      <a:pt x="82" y="82"/>
                    </a:cubicBezTo>
                    <a:cubicBezTo>
                      <a:pt x="83" y="82"/>
                      <a:pt x="83" y="82"/>
                      <a:pt x="82" y="82"/>
                    </a:cubicBezTo>
                    <a:cubicBezTo>
                      <a:pt x="82" y="82"/>
                      <a:pt x="82" y="82"/>
                      <a:pt x="82" y="82"/>
                    </a:cubicBezTo>
                    <a:cubicBezTo>
                      <a:pt x="82" y="82"/>
                      <a:pt x="82" y="82"/>
                      <a:pt x="82" y="82"/>
                    </a:cubicBezTo>
                    <a:cubicBezTo>
                      <a:pt x="82" y="82"/>
                      <a:pt x="82" y="82"/>
                      <a:pt x="82" y="82"/>
                    </a:cubicBezTo>
                    <a:cubicBezTo>
                      <a:pt x="82" y="81"/>
                      <a:pt x="82" y="81"/>
                      <a:pt x="81" y="81"/>
                    </a:cubicBezTo>
                    <a:cubicBezTo>
                      <a:pt x="81" y="81"/>
                      <a:pt x="81" y="81"/>
                      <a:pt x="81" y="81"/>
                    </a:cubicBezTo>
                    <a:cubicBezTo>
                      <a:pt x="81" y="81"/>
                      <a:pt x="81" y="81"/>
                      <a:pt x="81" y="81"/>
                    </a:cubicBezTo>
                    <a:cubicBezTo>
                      <a:pt x="81" y="81"/>
                      <a:pt x="81" y="81"/>
                      <a:pt x="81" y="81"/>
                    </a:cubicBezTo>
                    <a:cubicBezTo>
                      <a:pt x="82" y="81"/>
                      <a:pt x="83" y="81"/>
                      <a:pt x="84" y="82"/>
                    </a:cubicBezTo>
                    <a:cubicBezTo>
                      <a:pt x="84" y="82"/>
                      <a:pt x="84" y="81"/>
                      <a:pt x="84" y="81"/>
                    </a:cubicBezTo>
                    <a:close/>
                    <a:moveTo>
                      <a:pt x="81" y="82"/>
                    </a:moveTo>
                    <a:cubicBezTo>
                      <a:pt x="81" y="82"/>
                      <a:pt x="81" y="82"/>
                      <a:pt x="81" y="82"/>
                    </a:cubicBezTo>
                    <a:cubicBezTo>
                      <a:pt x="82" y="82"/>
                      <a:pt x="82" y="82"/>
                      <a:pt x="82" y="82"/>
                    </a:cubicBezTo>
                    <a:cubicBezTo>
                      <a:pt x="82" y="82"/>
                      <a:pt x="82" y="82"/>
                      <a:pt x="82" y="82"/>
                    </a:cubicBezTo>
                    <a:cubicBezTo>
                      <a:pt x="82" y="82"/>
                      <a:pt x="82" y="82"/>
                      <a:pt x="82" y="82"/>
                    </a:cubicBezTo>
                    <a:cubicBezTo>
                      <a:pt x="82" y="82"/>
                      <a:pt x="82" y="82"/>
                      <a:pt x="82" y="82"/>
                    </a:cubicBezTo>
                    <a:cubicBezTo>
                      <a:pt x="82" y="82"/>
                      <a:pt x="82" y="82"/>
                      <a:pt x="81" y="82"/>
                    </a:cubicBezTo>
                    <a:close/>
                    <a:moveTo>
                      <a:pt x="79" y="81"/>
                    </a:moveTo>
                    <a:cubicBezTo>
                      <a:pt x="79" y="81"/>
                      <a:pt x="79" y="81"/>
                      <a:pt x="80" y="81"/>
                    </a:cubicBezTo>
                    <a:cubicBezTo>
                      <a:pt x="80" y="81"/>
                      <a:pt x="80" y="81"/>
                      <a:pt x="80" y="81"/>
                    </a:cubicBezTo>
                    <a:cubicBezTo>
                      <a:pt x="80" y="81"/>
                      <a:pt x="80" y="81"/>
                      <a:pt x="80" y="81"/>
                    </a:cubicBezTo>
                    <a:cubicBezTo>
                      <a:pt x="80" y="81"/>
                      <a:pt x="80" y="81"/>
                      <a:pt x="80" y="81"/>
                    </a:cubicBezTo>
                    <a:cubicBezTo>
                      <a:pt x="80" y="81"/>
                      <a:pt x="80" y="81"/>
                      <a:pt x="80" y="81"/>
                    </a:cubicBezTo>
                    <a:cubicBezTo>
                      <a:pt x="80" y="81"/>
                      <a:pt x="80" y="81"/>
                      <a:pt x="80" y="81"/>
                    </a:cubicBezTo>
                    <a:cubicBezTo>
                      <a:pt x="80" y="81"/>
                      <a:pt x="81" y="81"/>
                      <a:pt x="81" y="81"/>
                    </a:cubicBezTo>
                    <a:cubicBezTo>
                      <a:pt x="81" y="81"/>
                      <a:pt x="81" y="81"/>
                      <a:pt x="81" y="81"/>
                    </a:cubicBezTo>
                    <a:cubicBezTo>
                      <a:pt x="81" y="81"/>
                      <a:pt x="81" y="82"/>
                      <a:pt x="81" y="82"/>
                    </a:cubicBezTo>
                    <a:cubicBezTo>
                      <a:pt x="81" y="82"/>
                      <a:pt x="81" y="82"/>
                      <a:pt x="81" y="82"/>
                    </a:cubicBezTo>
                    <a:cubicBezTo>
                      <a:pt x="81" y="82"/>
                      <a:pt x="81" y="82"/>
                      <a:pt x="81" y="82"/>
                    </a:cubicBezTo>
                    <a:cubicBezTo>
                      <a:pt x="81" y="82"/>
                      <a:pt x="81" y="82"/>
                      <a:pt x="81" y="82"/>
                    </a:cubicBezTo>
                    <a:cubicBezTo>
                      <a:pt x="80" y="82"/>
                      <a:pt x="79" y="82"/>
                      <a:pt x="78" y="82"/>
                    </a:cubicBezTo>
                    <a:cubicBezTo>
                      <a:pt x="78" y="81"/>
                      <a:pt x="78" y="81"/>
                      <a:pt x="78" y="81"/>
                    </a:cubicBezTo>
                    <a:cubicBezTo>
                      <a:pt x="78" y="81"/>
                      <a:pt x="78" y="81"/>
                      <a:pt x="78" y="81"/>
                    </a:cubicBezTo>
                    <a:cubicBezTo>
                      <a:pt x="78" y="81"/>
                      <a:pt x="77" y="81"/>
                      <a:pt x="77" y="82"/>
                    </a:cubicBezTo>
                    <a:cubicBezTo>
                      <a:pt x="76" y="82"/>
                      <a:pt x="76" y="81"/>
                      <a:pt x="76" y="82"/>
                    </a:cubicBezTo>
                    <a:cubicBezTo>
                      <a:pt x="76" y="81"/>
                      <a:pt x="76" y="81"/>
                      <a:pt x="75" y="81"/>
                    </a:cubicBezTo>
                    <a:cubicBezTo>
                      <a:pt x="75" y="81"/>
                      <a:pt x="75" y="81"/>
                      <a:pt x="75" y="81"/>
                    </a:cubicBezTo>
                    <a:cubicBezTo>
                      <a:pt x="75" y="81"/>
                      <a:pt x="75" y="81"/>
                      <a:pt x="75" y="81"/>
                    </a:cubicBezTo>
                    <a:cubicBezTo>
                      <a:pt x="75" y="82"/>
                      <a:pt x="75" y="81"/>
                      <a:pt x="75" y="81"/>
                    </a:cubicBezTo>
                    <a:cubicBezTo>
                      <a:pt x="75" y="81"/>
                      <a:pt x="75" y="81"/>
                      <a:pt x="75" y="81"/>
                    </a:cubicBezTo>
                    <a:cubicBezTo>
                      <a:pt x="75" y="81"/>
                      <a:pt x="75" y="81"/>
                      <a:pt x="75" y="81"/>
                    </a:cubicBezTo>
                    <a:cubicBezTo>
                      <a:pt x="75" y="81"/>
                      <a:pt x="75" y="81"/>
                      <a:pt x="75" y="81"/>
                    </a:cubicBezTo>
                    <a:cubicBezTo>
                      <a:pt x="75" y="81"/>
                      <a:pt x="75" y="81"/>
                      <a:pt x="75" y="81"/>
                    </a:cubicBezTo>
                    <a:cubicBezTo>
                      <a:pt x="75" y="81"/>
                      <a:pt x="75" y="81"/>
                      <a:pt x="76" y="81"/>
                    </a:cubicBezTo>
                    <a:cubicBezTo>
                      <a:pt x="76" y="81"/>
                      <a:pt x="76" y="81"/>
                      <a:pt x="76" y="81"/>
                    </a:cubicBezTo>
                    <a:cubicBezTo>
                      <a:pt x="76" y="81"/>
                      <a:pt x="76" y="81"/>
                      <a:pt x="76" y="81"/>
                    </a:cubicBezTo>
                    <a:cubicBezTo>
                      <a:pt x="76" y="81"/>
                      <a:pt x="76" y="81"/>
                      <a:pt x="76" y="81"/>
                    </a:cubicBezTo>
                    <a:cubicBezTo>
                      <a:pt x="76" y="81"/>
                      <a:pt x="77" y="80"/>
                      <a:pt x="76" y="80"/>
                    </a:cubicBezTo>
                    <a:cubicBezTo>
                      <a:pt x="77" y="80"/>
                      <a:pt x="78" y="81"/>
                      <a:pt x="78" y="81"/>
                    </a:cubicBezTo>
                    <a:cubicBezTo>
                      <a:pt x="78" y="81"/>
                      <a:pt x="78" y="81"/>
                      <a:pt x="78" y="81"/>
                    </a:cubicBezTo>
                    <a:cubicBezTo>
                      <a:pt x="79" y="81"/>
                      <a:pt x="79" y="80"/>
                      <a:pt x="79" y="80"/>
                    </a:cubicBezTo>
                    <a:cubicBezTo>
                      <a:pt x="79" y="81"/>
                      <a:pt x="79" y="81"/>
                      <a:pt x="79" y="81"/>
                    </a:cubicBezTo>
                    <a:close/>
                    <a:moveTo>
                      <a:pt x="71" y="81"/>
                    </a:moveTo>
                    <a:cubicBezTo>
                      <a:pt x="71" y="81"/>
                      <a:pt x="71" y="81"/>
                      <a:pt x="71" y="81"/>
                    </a:cubicBezTo>
                    <a:cubicBezTo>
                      <a:pt x="71" y="81"/>
                      <a:pt x="71"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1" y="82"/>
                      <a:pt x="71" y="82"/>
                    </a:cubicBezTo>
                    <a:cubicBezTo>
                      <a:pt x="70" y="81"/>
                      <a:pt x="71" y="82"/>
                      <a:pt x="71" y="81"/>
                    </a:cubicBezTo>
                    <a:close/>
                    <a:moveTo>
                      <a:pt x="70" y="82"/>
                    </a:moveTo>
                    <a:cubicBezTo>
                      <a:pt x="70" y="81"/>
                      <a:pt x="70" y="82"/>
                      <a:pt x="69" y="81"/>
                    </a:cubicBezTo>
                    <a:cubicBezTo>
                      <a:pt x="69" y="81"/>
                      <a:pt x="70" y="81"/>
                      <a:pt x="70" y="81"/>
                    </a:cubicBezTo>
                    <a:cubicBezTo>
                      <a:pt x="70" y="81"/>
                      <a:pt x="70" y="81"/>
                      <a:pt x="70" y="82"/>
                    </a:cubicBezTo>
                    <a:close/>
                    <a:moveTo>
                      <a:pt x="75" y="81"/>
                    </a:moveTo>
                    <a:cubicBezTo>
                      <a:pt x="75" y="81"/>
                      <a:pt x="75" y="81"/>
                      <a:pt x="75" y="81"/>
                    </a:cubicBezTo>
                    <a:cubicBezTo>
                      <a:pt x="75" y="81"/>
                      <a:pt x="75" y="81"/>
                      <a:pt x="75" y="81"/>
                    </a:cubicBezTo>
                    <a:cubicBezTo>
                      <a:pt x="74" y="81"/>
                      <a:pt x="74" y="82"/>
                      <a:pt x="73" y="81"/>
                    </a:cubicBezTo>
                    <a:cubicBezTo>
                      <a:pt x="73" y="81"/>
                      <a:pt x="73" y="81"/>
                      <a:pt x="73" y="81"/>
                    </a:cubicBezTo>
                    <a:cubicBezTo>
                      <a:pt x="74" y="81"/>
                      <a:pt x="74" y="81"/>
                      <a:pt x="74" y="81"/>
                    </a:cubicBezTo>
                    <a:cubicBezTo>
                      <a:pt x="74" y="81"/>
                      <a:pt x="74" y="81"/>
                      <a:pt x="74" y="81"/>
                    </a:cubicBezTo>
                    <a:cubicBezTo>
                      <a:pt x="73" y="81"/>
                      <a:pt x="73" y="81"/>
                      <a:pt x="73" y="81"/>
                    </a:cubicBezTo>
                    <a:cubicBezTo>
                      <a:pt x="73" y="81"/>
                      <a:pt x="73" y="81"/>
                      <a:pt x="73" y="81"/>
                    </a:cubicBezTo>
                    <a:cubicBezTo>
                      <a:pt x="73" y="81"/>
                      <a:pt x="73" y="81"/>
                      <a:pt x="73" y="81"/>
                    </a:cubicBezTo>
                    <a:cubicBezTo>
                      <a:pt x="73" y="80"/>
                      <a:pt x="74" y="81"/>
                      <a:pt x="75" y="81"/>
                    </a:cubicBezTo>
                    <a:close/>
                    <a:moveTo>
                      <a:pt x="72" y="81"/>
                    </a:moveTo>
                    <a:cubicBezTo>
                      <a:pt x="72" y="81"/>
                      <a:pt x="72" y="81"/>
                      <a:pt x="72" y="81"/>
                    </a:cubicBezTo>
                    <a:cubicBezTo>
                      <a:pt x="72" y="81"/>
                      <a:pt x="72" y="81"/>
                      <a:pt x="72" y="81"/>
                    </a:cubicBezTo>
                    <a:cubicBezTo>
                      <a:pt x="72" y="80"/>
                      <a:pt x="71" y="81"/>
                      <a:pt x="71" y="80"/>
                    </a:cubicBezTo>
                    <a:cubicBezTo>
                      <a:pt x="71" y="80"/>
                      <a:pt x="71" y="80"/>
                      <a:pt x="71" y="80"/>
                    </a:cubicBezTo>
                    <a:cubicBezTo>
                      <a:pt x="71" y="80"/>
                      <a:pt x="71" y="80"/>
                      <a:pt x="71" y="80"/>
                    </a:cubicBezTo>
                    <a:cubicBezTo>
                      <a:pt x="71" y="80"/>
                      <a:pt x="72" y="80"/>
                      <a:pt x="72" y="80"/>
                    </a:cubicBezTo>
                    <a:cubicBezTo>
                      <a:pt x="72" y="80"/>
                      <a:pt x="72" y="80"/>
                      <a:pt x="72" y="80"/>
                    </a:cubicBezTo>
                    <a:cubicBezTo>
                      <a:pt x="72" y="80"/>
                      <a:pt x="72" y="80"/>
                      <a:pt x="72" y="80"/>
                    </a:cubicBezTo>
                    <a:cubicBezTo>
                      <a:pt x="72" y="80"/>
                      <a:pt x="72" y="81"/>
                      <a:pt x="72" y="81"/>
                    </a:cubicBezTo>
                    <a:close/>
                    <a:moveTo>
                      <a:pt x="73" y="81"/>
                    </a:moveTo>
                    <a:cubicBezTo>
                      <a:pt x="73" y="81"/>
                      <a:pt x="73" y="81"/>
                      <a:pt x="73" y="81"/>
                    </a:cubicBezTo>
                    <a:cubicBezTo>
                      <a:pt x="73" y="81"/>
                      <a:pt x="73" y="81"/>
                      <a:pt x="73" y="81"/>
                    </a:cubicBezTo>
                    <a:cubicBezTo>
                      <a:pt x="73" y="81"/>
                      <a:pt x="73" y="81"/>
                      <a:pt x="73" y="81"/>
                    </a:cubicBezTo>
                    <a:cubicBezTo>
                      <a:pt x="73" y="81"/>
                      <a:pt x="73" y="81"/>
                      <a:pt x="72" y="81"/>
                    </a:cubicBezTo>
                    <a:cubicBezTo>
                      <a:pt x="72" y="81"/>
                      <a:pt x="72" y="81"/>
                      <a:pt x="72" y="81"/>
                    </a:cubicBezTo>
                    <a:cubicBezTo>
                      <a:pt x="72" y="81"/>
                      <a:pt x="72" y="81"/>
                      <a:pt x="72" y="81"/>
                    </a:cubicBezTo>
                    <a:cubicBezTo>
                      <a:pt x="72" y="81"/>
                      <a:pt x="72" y="81"/>
                      <a:pt x="72" y="81"/>
                    </a:cubicBezTo>
                    <a:cubicBezTo>
                      <a:pt x="73" y="81"/>
                      <a:pt x="73" y="81"/>
                      <a:pt x="73" y="81"/>
                    </a:cubicBezTo>
                    <a:cubicBezTo>
                      <a:pt x="73" y="81"/>
                      <a:pt x="73" y="81"/>
                      <a:pt x="73" y="81"/>
                    </a:cubicBezTo>
                    <a:close/>
                    <a:moveTo>
                      <a:pt x="80" y="80"/>
                    </a:moveTo>
                    <a:cubicBezTo>
                      <a:pt x="80" y="81"/>
                      <a:pt x="80" y="81"/>
                      <a:pt x="80" y="81"/>
                    </a:cubicBezTo>
                    <a:cubicBezTo>
                      <a:pt x="80" y="81"/>
                      <a:pt x="80" y="80"/>
                      <a:pt x="80" y="80"/>
                    </a:cubicBezTo>
                    <a:cubicBezTo>
                      <a:pt x="80" y="81"/>
                      <a:pt x="80" y="81"/>
                      <a:pt x="80" y="81"/>
                    </a:cubicBezTo>
                    <a:cubicBezTo>
                      <a:pt x="80" y="80"/>
                      <a:pt x="80" y="80"/>
                      <a:pt x="80" y="80"/>
                    </a:cubicBezTo>
                    <a:cubicBezTo>
                      <a:pt x="80" y="80"/>
                      <a:pt x="80" y="80"/>
                      <a:pt x="80" y="80"/>
                    </a:cubicBezTo>
                    <a:close/>
                    <a:moveTo>
                      <a:pt x="75" y="81"/>
                    </a:moveTo>
                    <a:cubicBezTo>
                      <a:pt x="76" y="81"/>
                      <a:pt x="76" y="81"/>
                      <a:pt x="76" y="81"/>
                    </a:cubicBezTo>
                    <a:cubicBezTo>
                      <a:pt x="76" y="81"/>
                      <a:pt x="76" y="81"/>
                      <a:pt x="76" y="81"/>
                    </a:cubicBezTo>
                    <a:cubicBezTo>
                      <a:pt x="76" y="81"/>
                      <a:pt x="76" y="81"/>
                      <a:pt x="76" y="81"/>
                    </a:cubicBezTo>
                    <a:cubicBezTo>
                      <a:pt x="76" y="81"/>
                      <a:pt x="76" y="81"/>
                      <a:pt x="76" y="81"/>
                    </a:cubicBezTo>
                    <a:cubicBezTo>
                      <a:pt x="75" y="81"/>
                      <a:pt x="75" y="81"/>
                      <a:pt x="75" y="81"/>
                    </a:cubicBezTo>
                    <a:cubicBezTo>
                      <a:pt x="75" y="81"/>
                      <a:pt x="75" y="81"/>
                      <a:pt x="75" y="81"/>
                    </a:cubicBezTo>
                    <a:cubicBezTo>
                      <a:pt x="75" y="81"/>
                      <a:pt x="75" y="81"/>
                      <a:pt x="75" y="81"/>
                    </a:cubicBezTo>
                    <a:cubicBezTo>
                      <a:pt x="75" y="81"/>
                      <a:pt x="75" y="81"/>
                      <a:pt x="75" y="81"/>
                    </a:cubicBezTo>
                    <a:cubicBezTo>
                      <a:pt x="75" y="81"/>
                      <a:pt x="75" y="81"/>
                      <a:pt x="75" y="81"/>
                    </a:cubicBezTo>
                    <a:cubicBezTo>
                      <a:pt x="75" y="81"/>
                      <a:pt x="75" y="81"/>
                      <a:pt x="75" y="81"/>
                    </a:cubicBezTo>
                    <a:cubicBezTo>
                      <a:pt x="75" y="80"/>
                      <a:pt x="74" y="81"/>
                      <a:pt x="75" y="80"/>
                    </a:cubicBezTo>
                    <a:cubicBezTo>
                      <a:pt x="75" y="80"/>
                      <a:pt x="75" y="80"/>
                      <a:pt x="75" y="81"/>
                    </a:cubicBezTo>
                    <a:close/>
                    <a:moveTo>
                      <a:pt x="71" y="80"/>
                    </a:moveTo>
                    <a:cubicBezTo>
                      <a:pt x="71" y="80"/>
                      <a:pt x="70" y="80"/>
                      <a:pt x="70" y="80"/>
                    </a:cubicBezTo>
                    <a:cubicBezTo>
                      <a:pt x="70" y="80"/>
                      <a:pt x="70" y="80"/>
                      <a:pt x="71" y="80"/>
                    </a:cubicBezTo>
                    <a:cubicBezTo>
                      <a:pt x="71" y="80"/>
                      <a:pt x="71" y="80"/>
                      <a:pt x="71" y="80"/>
                    </a:cubicBezTo>
                    <a:close/>
                    <a:moveTo>
                      <a:pt x="246" y="79"/>
                    </a:moveTo>
                    <a:cubicBezTo>
                      <a:pt x="246" y="79"/>
                      <a:pt x="246" y="80"/>
                      <a:pt x="246" y="80"/>
                    </a:cubicBezTo>
                    <a:cubicBezTo>
                      <a:pt x="246" y="80"/>
                      <a:pt x="246" y="80"/>
                      <a:pt x="246" y="80"/>
                    </a:cubicBezTo>
                    <a:cubicBezTo>
                      <a:pt x="246" y="80"/>
                      <a:pt x="246" y="80"/>
                      <a:pt x="246" y="80"/>
                    </a:cubicBezTo>
                    <a:cubicBezTo>
                      <a:pt x="246" y="80"/>
                      <a:pt x="246" y="80"/>
                      <a:pt x="246" y="80"/>
                    </a:cubicBezTo>
                    <a:cubicBezTo>
                      <a:pt x="246" y="80"/>
                      <a:pt x="246" y="80"/>
                      <a:pt x="246" y="79"/>
                    </a:cubicBezTo>
                    <a:close/>
                    <a:moveTo>
                      <a:pt x="249" y="79"/>
                    </a:moveTo>
                    <a:cubicBezTo>
                      <a:pt x="249" y="79"/>
                      <a:pt x="249" y="80"/>
                      <a:pt x="249" y="80"/>
                    </a:cubicBezTo>
                    <a:cubicBezTo>
                      <a:pt x="248" y="80"/>
                      <a:pt x="248" y="80"/>
                      <a:pt x="248" y="80"/>
                    </a:cubicBezTo>
                    <a:cubicBezTo>
                      <a:pt x="248" y="79"/>
                      <a:pt x="248" y="79"/>
                      <a:pt x="249" y="79"/>
                    </a:cubicBezTo>
                    <a:close/>
                    <a:moveTo>
                      <a:pt x="247" y="80"/>
                    </a:moveTo>
                    <a:cubicBezTo>
                      <a:pt x="247" y="80"/>
                      <a:pt x="247" y="80"/>
                      <a:pt x="247" y="80"/>
                    </a:cubicBezTo>
                    <a:cubicBezTo>
                      <a:pt x="247" y="80"/>
                      <a:pt x="247" y="80"/>
                      <a:pt x="247" y="80"/>
                    </a:cubicBezTo>
                    <a:cubicBezTo>
                      <a:pt x="247" y="80"/>
                      <a:pt x="247" y="80"/>
                      <a:pt x="247" y="79"/>
                    </a:cubicBezTo>
                    <a:cubicBezTo>
                      <a:pt x="247" y="80"/>
                      <a:pt x="247" y="80"/>
                      <a:pt x="248" y="80"/>
                    </a:cubicBezTo>
                    <a:cubicBezTo>
                      <a:pt x="248" y="80"/>
                      <a:pt x="247" y="80"/>
                      <a:pt x="247" y="80"/>
                    </a:cubicBezTo>
                    <a:close/>
                    <a:moveTo>
                      <a:pt x="96" y="79"/>
                    </a:moveTo>
                    <a:cubicBezTo>
                      <a:pt x="96" y="79"/>
                      <a:pt x="95" y="79"/>
                      <a:pt x="95" y="79"/>
                    </a:cubicBezTo>
                    <a:cubicBezTo>
                      <a:pt x="95" y="79"/>
                      <a:pt x="95" y="79"/>
                      <a:pt x="96" y="79"/>
                    </a:cubicBezTo>
                    <a:close/>
                    <a:moveTo>
                      <a:pt x="254" y="78"/>
                    </a:moveTo>
                    <a:cubicBezTo>
                      <a:pt x="253" y="79"/>
                      <a:pt x="253" y="79"/>
                      <a:pt x="253" y="79"/>
                    </a:cubicBezTo>
                    <a:cubicBezTo>
                      <a:pt x="253" y="78"/>
                      <a:pt x="253" y="79"/>
                      <a:pt x="254" y="78"/>
                    </a:cubicBezTo>
                    <a:close/>
                    <a:moveTo>
                      <a:pt x="94" y="79"/>
                    </a:moveTo>
                    <a:cubicBezTo>
                      <a:pt x="94" y="79"/>
                      <a:pt x="94" y="79"/>
                      <a:pt x="94" y="79"/>
                    </a:cubicBezTo>
                    <a:cubicBezTo>
                      <a:pt x="94" y="79"/>
                      <a:pt x="94" y="79"/>
                      <a:pt x="93" y="79"/>
                    </a:cubicBezTo>
                    <a:cubicBezTo>
                      <a:pt x="93" y="78"/>
                      <a:pt x="93" y="78"/>
                      <a:pt x="94" y="78"/>
                    </a:cubicBezTo>
                    <a:cubicBezTo>
                      <a:pt x="94" y="78"/>
                      <a:pt x="94" y="78"/>
                      <a:pt x="94" y="79"/>
                    </a:cubicBezTo>
                    <a:close/>
                    <a:moveTo>
                      <a:pt x="84" y="78"/>
                    </a:moveTo>
                    <a:cubicBezTo>
                      <a:pt x="84" y="78"/>
                      <a:pt x="84" y="78"/>
                      <a:pt x="84" y="78"/>
                    </a:cubicBezTo>
                    <a:cubicBezTo>
                      <a:pt x="84" y="78"/>
                      <a:pt x="84" y="78"/>
                      <a:pt x="84" y="78"/>
                    </a:cubicBezTo>
                    <a:cubicBezTo>
                      <a:pt x="84" y="78"/>
                      <a:pt x="84" y="78"/>
                      <a:pt x="84" y="78"/>
                    </a:cubicBezTo>
                    <a:cubicBezTo>
                      <a:pt x="84" y="78"/>
                      <a:pt x="84" y="78"/>
                      <a:pt x="84" y="78"/>
                    </a:cubicBezTo>
                    <a:close/>
                    <a:moveTo>
                      <a:pt x="79" y="78"/>
                    </a:moveTo>
                    <a:cubicBezTo>
                      <a:pt x="78" y="78"/>
                      <a:pt x="78" y="78"/>
                      <a:pt x="77" y="78"/>
                    </a:cubicBezTo>
                    <a:cubicBezTo>
                      <a:pt x="77" y="78"/>
                      <a:pt x="77" y="78"/>
                      <a:pt x="77" y="78"/>
                    </a:cubicBezTo>
                    <a:cubicBezTo>
                      <a:pt x="77" y="78"/>
                      <a:pt x="77" y="78"/>
                      <a:pt x="77" y="78"/>
                    </a:cubicBezTo>
                    <a:cubicBezTo>
                      <a:pt x="77" y="78"/>
                      <a:pt x="77" y="78"/>
                      <a:pt x="77" y="77"/>
                    </a:cubicBezTo>
                    <a:cubicBezTo>
                      <a:pt x="77" y="78"/>
                      <a:pt x="76" y="78"/>
                      <a:pt x="76" y="78"/>
                    </a:cubicBezTo>
                    <a:cubicBezTo>
                      <a:pt x="76" y="78"/>
                      <a:pt x="76" y="78"/>
                      <a:pt x="76" y="78"/>
                    </a:cubicBezTo>
                    <a:cubicBezTo>
                      <a:pt x="76" y="78"/>
                      <a:pt x="76" y="77"/>
                      <a:pt x="76" y="77"/>
                    </a:cubicBezTo>
                    <a:cubicBezTo>
                      <a:pt x="77" y="77"/>
                      <a:pt x="77" y="77"/>
                      <a:pt x="77" y="77"/>
                    </a:cubicBezTo>
                    <a:cubicBezTo>
                      <a:pt x="77" y="77"/>
                      <a:pt x="77" y="77"/>
                      <a:pt x="77" y="77"/>
                    </a:cubicBezTo>
                    <a:cubicBezTo>
                      <a:pt x="77" y="77"/>
                      <a:pt x="77" y="77"/>
                      <a:pt x="77" y="77"/>
                    </a:cubicBezTo>
                    <a:cubicBezTo>
                      <a:pt x="77" y="78"/>
                      <a:pt x="77" y="78"/>
                      <a:pt x="77" y="78"/>
                    </a:cubicBezTo>
                    <a:cubicBezTo>
                      <a:pt x="77" y="77"/>
                      <a:pt x="78" y="77"/>
                      <a:pt x="78" y="77"/>
                    </a:cubicBezTo>
                    <a:cubicBezTo>
                      <a:pt x="78" y="77"/>
                      <a:pt x="78" y="77"/>
                      <a:pt x="78" y="77"/>
                    </a:cubicBezTo>
                    <a:cubicBezTo>
                      <a:pt x="78" y="77"/>
                      <a:pt x="79" y="77"/>
                      <a:pt x="79" y="77"/>
                    </a:cubicBezTo>
                    <a:cubicBezTo>
                      <a:pt x="79" y="77"/>
                      <a:pt x="80" y="77"/>
                      <a:pt x="80" y="78"/>
                    </a:cubicBezTo>
                    <a:cubicBezTo>
                      <a:pt x="80" y="78"/>
                      <a:pt x="80" y="78"/>
                      <a:pt x="80" y="78"/>
                    </a:cubicBezTo>
                    <a:cubicBezTo>
                      <a:pt x="80" y="78"/>
                      <a:pt x="79" y="78"/>
                      <a:pt x="79" y="78"/>
                    </a:cubicBezTo>
                    <a:close/>
                    <a:moveTo>
                      <a:pt x="74" y="77"/>
                    </a:moveTo>
                    <a:cubicBezTo>
                      <a:pt x="75" y="77"/>
                      <a:pt x="75" y="77"/>
                      <a:pt x="75" y="77"/>
                    </a:cubicBezTo>
                    <a:cubicBezTo>
                      <a:pt x="75" y="77"/>
                      <a:pt x="75" y="77"/>
                      <a:pt x="75" y="77"/>
                    </a:cubicBezTo>
                    <a:cubicBezTo>
                      <a:pt x="75" y="77"/>
                      <a:pt x="75" y="77"/>
                      <a:pt x="75" y="77"/>
                    </a:cubicBezTo>
                    <a:cubicBezTo>
                      <a:pt x="75" y="77"/>
                      <a:pt x="75" y="77"/>
                      <a:pt x="75" y="78"/>
                    </a:cubicBezTo>
                    <a:cubicBezTo>
                      <a:pt x="75" y="78"/>
                      <a:pt x="75" y="78"/>
                      <a:pt x="75" y="78"/>
                    </a:cubicBezTo>
                    <a:cubicBezTo>
                      <a:pt x="75" y="78"/>
                      <a:pt x="75" y="78"/>
                      <a:pt x="75" y="78"/>
                    </a:cubicBezTo>
                    <a:cubicBezTo>
                      <a:pt x="74" y="78"/>
                      <a:pt x="74" y="78"/>
                      <a:pt x="74" y="78"/>
                    </a:cubicBezTo>
                    <a:cubicBezTo>
                      <a:pt x="74" y="78"/>
                      <a:pt x="74" y="78"/>
                      <a:pt x="74" y="78"/>
                    </a:cubicBezTo>
                    <a:cubicBezTo>
                      <a:pt x="74" y="78"/>
                      <a:pt x="74" y="78"/>
                      <a:pt x="74" y="77"/>
                    </a:cubicBezTo>
                    <a:cubicBezTo>
                      <a:pt x="74" y="77"/>
                      <a:pt x="74" y="77"/>
                      <a:pt x="73" y="77"/>
                    </a:cubicBezTo>
                    <a:cubicBezTo>
                      <a:pt x="73" y="77"/>
                      <a:pt x="73" y="77"/>
                      <a:pt x="73" y="77"/>
                    </a:cubicBezTo>
                    <a:cubicBezTo>
                      <a:pt x="74" y="77"/>
                      <a:pt x="74" y="77"/>
                      <a:pt x="74" y="77"/>
                    </a:cubicBezTo>
                    <a:close/>
                    <a:moveTo>
                      <a:pt x="251" y="77"/>
                    </a:moveTo>
                    <a:cubicBezTo>
                      <a:pt x="252" y="77"/>
                      <a:pt x="253" y="77"/>
                      <a:pt x="253" y="77"/>
                    </a:cubicBezTo>
                    <a:cubicBezTo>
                      <a:pt x="253" y="77"/>
                      <a:pt x="253" y="77"/>
                      <a:pt x="253" y="77"/>
                    </a:cubicBezTo>
                    <a:cubicBezTo>
                      <a:pt x="253" y="77"/>
                      <a:pt x="253" y="77"/>
                      <a:pt x="253" y="77"/>
                    </a:cubicBezTo>
                    <a:cubicBezTo>
                      <a:pt x="253" y="77"/>
                      <a:pt x="253" y="77"/>
                      <a:pt x="253" y="77"/>
                    </a:cubicBezTo>
                    <a:cubicBezTo>
                      <a:pt x="254" y="77"/>
                      <a:pt x="254" y="77"/>
                      <a:pt x="254" y="77"/>
                    </a:cubicBezTo>
                    <a:cubicBezTo>
                      <a:pt x="254" y="77"/>
                      <a:pt x="254" y="78"/>
                      <a:pt x="254" y="78"/>
                    </a:cubicBezTo>
                    <a:cubicBezTo>
                      <a:pt x="254" y="78"/>
                      <a:pt x="254" y="77"/>
                      <a:pt x="254" y="77"/>
                    </a:cubicBezTo>
                    <a:cubicBezTo>
                      <a:pt x="253" y="78"/>
                      <a:pt x="253" y="78"/>
                      <a:pt x="253" y="78"/>
                    </a:cubicBezTo>
                    <a:cubicBezTo>
                      <a:pt x="253" y="78"/>
                      <a:pt x="253" y="78"/>
                      <a:pt x="253" y="78"/>
                    </a:cubicBezTo>
                    <a:cubicBezTo>
                      <a:pt x="253" y="78"/>
                      <a:pt x="252" y="77"/>
                      <a:pt x="251" y="78"/>
                    </a:cubicBezTo>
                    <a:cubicBezTo>
                      <a:pt x="251" y="78"/>
                      <a:pt x="251" y="78"/>
                      <a:pt x="251" y="77"/>
                    </a:cubicBezTo>
                    <a:cubicBezTo>
                      <a:pt x="251" y="77"/>
                      <a:pt x="251" y="77"/>
                      <a:pt x="251" y="77"/>
                    </a:cubicBezTo>
                    <a:close/>
                    <a:moveTo>
                      <a:pt x="250" y="77"/>
                    </a:moveTo>
                    <a:cubicBezTo>
                      <a:pt x="250" y="78"/>
                      <a:pt x="250" y="77"/>
                      <a:pt x="250" y="77"/>
                    </a:cubicBezTo>
                    <a:cubicBezTo>
                      <a:pt x="250" y="77"/>
                      <a:pt x="250" y="77"/>
                      <a:pt x="250" y="77"/>
                    </a:cubicBezTo>
                    <a:close/>
                    <a:moveTo>
                      <a:pt x="250" y="76"/>
                    </a:moveTo>
                    <a:cubicBezTo>
                      <a:pt x="250" y="76"/>
                      <a:pt x="252" y="76"/>
                      <a:pt x="252" y="76"/>
                    </a:cubicBezTo>
                    <a:cubicBezTo>
                      <a:pt x="252" y="76"/>
                      <a:pt x="252" y="76"/>
                      <a:pt x="252" y="76"/>
                    </a:cubicBezTo>
                    <a:cubicBezTo>
                      <a:pt x="252" y="76"/>
                      <a:pt x="251" y="76"/>
                      <a:pt x="251" y="76"/>
                    </a:cubicBezTo>
                    <a:cubicBezTo>
                      <a:pt x="251" y="76"/>
                      <a:pt x="251" y="76"/>
                      <a:pt x="250" y="76"/>
                    </a:cubicBezTo>
                    <a:cubicBezTo>
                      <a:pt x="250" y="76"/>
                      <a:pt x="250" y="76"/>
                      <a:pt x="250" y="76"/>
                    </a:cubicBezTo>
                    <a:cubicBezTo>
                      <a:pt x="249" y="76"/>
                      <a:pt x="248" y="77"/>
                      <a:pt x="247" y="76"/>
                    </a:cubicBezTo>
                    <a:cubicBezTo>
                      <a:pt x="248" y="76"/>
                      <a:pt x="250" y="76"/>
                      <a:pt x="250" y="76"/>
                    </a:cubicBezTo>
                    <a:close/>
                    <a:moveTo>
                      <a:pt x="100" y="76"/>
                    </a:moveTo>
                    <a:cubicBezTo>
                      <a:pt x="100" y="76"/>
                      <a:pt x="99" y="76"/>
                      <a:pt x="99" y="76"/>
                    </a:cubicBezTo>
                    <a:cubicBezTo>
                      <a:pt x="100" y="76"/>
                      <a:pt x="100" y="76"/>
                      <a:pt x="100" y="76"/>
                    </a:cubicBezTo>
                    <a:cubicBezTo>
                      <a:pt x="100" y="76"/>
                      <a:pt x="100" y="76"/>
                      <a:pt x="100" y="76"/>
                    </a:cubicBezTo>
                    <a:cubicBezTo>
                      <a:pt x="100" y="76"/>
                      <a:pt x="100" y="76"/>
                      <a:pt x="100" y="76"/>
                    </a:cubicBezTo>
                    <a:cubicBezTo>
                      <a:pt x="100" y="76"/>
                      <a:pt x="100" y="76"/>
                      <a:pt x="100" y="76"/>
                    </a:cubicBezTo>
                    <a:close/>
                    <a:moveTo>
                      <a:pt x="100" y="75"/>
                    </a:moveTo>
                    <a:cubicBezTo>
                      <a:pt x="100" y="75"/>
                      <a:pt x="100" y="75"/>
                      <a:pt x="100" y="75"/>
                    </a:cubicBezTo>
                    <a:cubicBezTo>
                      <a:pt x="100" y="75"/>
                      <a:pt x="100" y="75"/>
                      <a:pt x="100" y="75"/>
                    </a:cubicBezTo>
                    <a:cubicBezTo>
                      <a:pt x="100" y="75"/>
                      <a:pt x="100" y="75"/>
                      <a:pt x="100" y="75"/>
                    </a:cubicBezTo>
                    <a:cubicBezTo>
                      <a:pt x="99" y="75"/>
                      <a:pt x="100" y="75"/>
                      <a:pt x="100" y="75"/>
                    </a:cubicBezTo>
                    <a:cubicBezTo>
                      <a:pt x="100" y="75"/>
                      <a:pt x="100" y="75"/>
                      <a:pt x="100" y="75"/>
                    </a:cubicBezTo>
                    <a:close/>
                    <a:moveTo>
                      <a:pt x="247" y="75"/>
                    </a:moveTo>
                    <a:cubicBezTo>
                      <a:pt x="247" y="75"/>
                      <a:pt x="247" y="75"/>
                      <a:pt x="247" y="75"/>
                    </a:cubicBezTo>
                    <a:cubicBezTo>
                      <a:pt x="247" y="75"/>
                      <a:pt x="247" y="75"/>
                      <a:pt x="247" y="75"/>
                    </a:cubicBezTo>
                    <a:close/>
                    <a:moveTo>
                      <a:pt x="96" y="74"/>
                    </a:moveTo>
                    <a:cubicBezTo>
                      <a:pt x="96" y="74"/>
                      <a:pt x="96" y="74"/>
                      <a:pt x="95" y="74"/>
                    </a:cubicBezTo>
                    <a:cubicBezTo>
                      <a:pt x="96" y="74"/>
                      <a:pt x="96" y="74"/>
                      <a:pt x="96" y="74"/>
                    </a:cubicBezTo>
                    <a:cubicBezTo>
                      <a:pt x="96" y="74"/>
                      <a:pt x="96" y="74"/>
                      <a:pt x="96" y="74"/>
                    </a:cubicBezTo>
                    <a:close/>
                    <a:moveTo>
                      <a:pt x="86" y="75"/>
                    </a:moveTo>
                    <a:cubicBezTo>
                      <a:pt x="86" y="75"/>
                      <a:pt x="86" y="75"/>
                      <a:pt x="86" y="75"/>
                    </a:cubicBezTo>
                    <a:cubicBezTo>
                      <a:pt x="86" y="75"/>
                      <a:pt x="86" y="75"/>
                      <a:pt x="86" y="75"/>
                    </a:cubicBezTo>
                    <a:cubicBezTo>
                      <a:pt x="86" y="75"/>
                      <a:pt x="86" y="75"/>
                      <a:pt x="86" y="75"/>
                    </a:cubicBezTo>
                    <a:cubicBezTo>
                      <a:pt x="86" y="75"/>
                      <a:pt x="86" y="75"/>
                      <a:pt x="86" y="75"/>
                    </a:cubicBezTo>
                    <a:cubicBezTo>
                      <a:pt x="86" y="75"/>
                      <a:pt x="86" y="75"/>
                      <a:pt x="86" y="75"/>
                    </a:cubicBezTo>
                    <a:close/>
                    <a:moveTo>
                      <a:pt x="84" y="75"/>
                    </a:moveTo>
                    <a:cubicBezTo>
                      <a:pt x="84" y="75"/>
                      <a:pt x="84" y="75"/>
                      <a:pt x="84" y="75"/>
                    </a:cubicBezTo>
                    <a:cubicBezTo>
                      <a:pt x="84" y="75"/>
                      <a:pt x="84" y="75"/>
                      <a:pt x="84" y="75"/>
                    </a:cubicBezTo>
                    <a:cubicBezTo>
                      <a:pt x="84" y="75"/>
                      <a:pt x="84" y="75"/>
                      <a:pt x="84" y="75"/>
                    </a:cubicBezTo>
                    <a:cubicBezTo>
                      <a:pt x="84" y="75"/>
                      <a:pt x="84" y="75"/>
                      <a:pt x="84" y="75"/>
                    </a:cubicBezTo>
                    <a:cubicBezTo>
                      <a:pt x="84" y="75"/>
                      <a:pt x="85" y="75"/>
                      <a:pt x="85" y="75"/>
                    </a:cubicBezTo>
                    <a:cubicBezTo>
                      <a:pt x="85" y="75"/>
                      <a:pt x="85" y="75"/>
                      <a:pt x="85" y="75"/>
                    </a:cubicBezTo>
                    <a:cubicBezTo>
                      <a:pt x="85" y="75"/>
                      <a:pt x="85" y="75"/>
                      <a:pt x="84" y="75"/>
                    </a:cubicBezTo>
                    <a:close/>
                    <a:moveTo>
                      <a:pt x="89" y="75"/>
                    </a:moveTo>
                    <a:cubicBezTo>
                      <a:pt x="89" y="75"/>
                      <a:pt x="89" y="75"/>
                      <a:pt x="89" y="75"/>
                    </a:cubicBezTo>
                    <a:cubicBezTo>
                      <a:pt x="89" y="75"/>
                      <a:pt x="90" y="75"/>
                      <a:pt x="90" y="75"/>
                    </a:cubicBezTo>
                    <a:cubicBezTo>
                      <a:pt x="90" y="75"/>
                      <a:pt x="90" y="75"/>
                      <a:pt x="90" y="75"/>
                    </a:cubicBezTo>
                    <a:cubicBezTo>
                      <a:pt x="90" y="75"/>
                      <a:pt x="89" y="75"/>
                      <a:pt x="89" y="75"/>
                    </a:cubicBezTo>
                    <a:close/>
                    <a:moveTo>
                      <a:pt x="88" y="75"/>
                    </a:moveTo>
                    <a:cubicBezTo>
                      <a:pt x="88" y="75"/>
                      <a:pt x="88" y="75"/>
                      <a:pt x="88" y="75"/>
                    </a:cubicBezTo>
                    <a:cubicBezTo>
                      <a:pt x="88" y="75"/>
                      <a:pt x="88" y="75"/>
                      <a:pt x="88" y="75"/>
                    </a:cubicBezTo>
                    <a:cubicBezTo>
                      <a:pt x="88" y="75"/>
                      <a:pt x="88" y="75"/>
                      <a:pt x="88" y="75"/>
                    </a:cubicBezTo>
                    <a:cubicBezTo>
                      <a:pt x="87" y="75"/>
                      <a:pt x="88" y="74"/>
                      <a:pt x="87" y="75"/>
                    </a:cubicBezTo>
                    <a:cubicBezTo>
                      <a:pt x="87" y="74"/>
                      <a:pt x="88" y="74"/>
                      <a:pt x="88" y="74"/>
                    </a:cubicBezTo>
                    <a:cubicBezTo>
                      <a:pt x="88" y="75"/>
                      <a:pt x="88" y="75"/>
                      <a:pt x="88" y="75"/>
                    </a:cubicBezTo>
                    <a:close/>
                    <a:moveTo>
                      <a:pt x="86" y="74"/>
                    </a:moveTo>
                    <a:cubicBezTo>
                      <a:pt x="86" y="74"/>
                      <a:pt x="86" y="74"/>
                      <a:pt x="86" y="74"/>
                    </a:cubicBezTo>
                    <a:cubicBezTo>
                      <a:pt x="86" y="74"/>
                      <a:pt x="86" y="74"/>
                      <a:pt x="86" y="74"/>
                    </a:cubicBezTo>
                    <a:cubicBezTo>
                      <a:pt x="86" y="74"/>
                      <a:pt x="86" y="74"/>
                      <a:pt x="86" y="74"/>
                    </a:cubicBezTo>
                    <a:cubicBezTo>
                      <a:pt x="86" y="74"/>
                      <a:pt x="86" y="74"/>
                      <a:pt x="87" y="74"/>
                    </a:cubicBezTo>
                    <a:cubicBezTo>
                      <a:pt x="87" y="75"/>
                      <a:pt x="86" y="74"/>
                      <a:pt x="86" y="74"/>
                    </a:cubicBezTo>
                    <a:close/>
                    <a:moveTo>
                      <a:pt x="85" y="74"/>
                    </a:moveTo>
                    <a:cubicBezTo>
                      <a:pt x="86" y="74"/>
                      <a:pt x="86" y="74"/>
                      <a:pt x="86" y="74"/>
                    </a:cubicBezTo>
                    <a:cubicBezTo>
                      <a:pt x="86" y="74"/>
                      <a:pt x="86" y="74"/>
                      <a:pt x="86" y="74"/>
                    </a:cubicBezTo>
                    <a:cubicBezTo>
                      <a:pt x="86" y="75"/>
                      <a:pt x="85" y="75"/>
                      <a:pt x="85" y="74"/>
                    </a:cubicBezTo>
                    <a:close/>
                    <a:moveTo>
                      <a:pt x="94" y="74"/>
                    </a:moveTo>
                    <a:cubicBezTo>
                      <a:pt x="94" y="74"/>
                      <a:pt x="95" y="74"/>
                      <a:pt x="95" y="74"/>
                    </a:cubicBezTo>
                    <a:cubicBezTo>
                      <a:pt x="95" y="74"/>
                      <a:pt x="95" y="74"/>
                      <a:pt x="95" y="74"/>
                    </a:cubicBezTo>
                    <a:cubicBezTo>
                      <a:pt x="95" y="74"/>
                      <a:pt x="95" y="74"/>
                      <a:pt x="94" y="74"/>
                    </a:cubicBezTo>
                    <a:cubicBezTo>
                      <a:pt x="94" y="74"/>
                      <a:pt x="94" y="74"/>
                      <a:pt x="94" y="74"/>
                    </a:cubicBezTo>
                    <a:cubicBezTo>
                      <a:pt x="94" y="74"/>
                      <a:pt x="94" y="74"/>
                      <a:pt x="94" y="74"/>
                    </a:cubicBezTo>
                    <a:close/>
                    <a:moveTo>
                      <a:pt x="84" y="74"/>
                    </a:moveTo>
                    <a:cubicBezTo>
                      <a:pt x="84" y="74"/>
                      <a:pt x="84" y="74"/>
                      <a:pt x="84" y="74"/>
                    </a:cubicBezTo>
                    <a:cubicBezTo>
                      <a:pt x="84" y="74"/>
                      <a:pt x="84" y="74"/>
                      <a:pt x="84" y="74"/>
                    </a:cubicBezTo>
                    <a:cubicBezTo>
                      <a:pt x="84" y="74"/>
                      <a:pt x="84" y="74"/>
                      <a:pt x="84" y="74"/>
                    </a:cubicBezTo>
                    <a:close/>
                    <a:moveTo>
                      <a:pt x="91" y="74"/>
                    </a:moveTo>
                    <a:cubicBezTo>
                      <a:pt x="91" y="74"/>
                      <a:pt x="91" y="74"/>
                      <a:pt x="91" y="74"/>
                    </a:cubicBezTo>
                    <a:cubicBezTo>
                      <a:pt x="91" y="74"/>
                      <a:pt x="90" y="74"/>
                      <a:pt x="90" y="74"/>
                    </a:cubicBezTo>
                    <a:cubicBezTo>
                      <a:pt x="90" y="74"/>
                      <a:pt x="90" y="74"/>
                      <a:pt x="90" y="74"/>
                    </a:cubicBezTo>
                    <a:cubicBezTo>
                      <a:pt x="91" y="74"/>
                      <a:pt x="90" y="74"/>
                      <a:pt x="91" y="74"/>
                    </a:cubicBezTo>
                    <a:cubicBezTo>
                      <a:pt x="91" y="74"/>
                      <a:pt x="91" y="74"/>
                      <a:pt x="91" y="74"/>
                    </a:cubicBezTo>
                    <a:close/>
                    <a:moveTo>
                      <a:pt x="92" y="73"/>
                    </a:moveTo>
                    <a:cubicBezTo>
                      <a:pt x="92" y="73"/>
                      <a:pt x="91" y="73"/>
                      <a:pt x="91" y="73"/>
                    </a:cubicBezTo>
                    <a:cubicBezTo>
                      <a:pt x="91" y="73"/>
                      <a:pt x="92" y="73"/>
                      <a:pt x="92" y="73"/>
                    </a:cubicBezTo>
                    <a:close/>
                    <a:moveTo>
                      <a:pt x="80" y="73"/>
                    </a:moveTo>
                    <a:cubicBezTo>
                      <a:pt x="80" y="73"/>
                      <a:pt x="79" y="73"/>
                      <a:pt x="79" y="73"/>
                    </a:cubicBezTo>
                    <a:cubicBezTo>
                      <a:pt x="79" y="73"/>
                      <a:pt x="79" y="73"/>
                      <a:pt x="80" y="73"/>
                    </a:cubicBezTo>
                    <a:close/>
                    <a:moveTo>
                      <a:pt x="76" y="72"/>
                    </a:moveTo>
                    <a:cubicBezTo>
                      <a:pt x="77" y="72"/>
                      <a:pt x="77" y="73"/>
                      <a:pt x="77" y="72"/>
                    </a:cubicBezTo>
                    <a:cubicBezTo>
                      <a:pt x="77" y="73"/>
                      <a:pt x="77" y="73"/>
                      <a:pt x="77" y="73"/>
                    </a:cubicBezTo>
                    <a:cubicBezTo>
                      <a:pt x="76" y="73"/>
                      <a:pt x="76" y="73"/>
                      <a:pt x="76" y="73"/>
                    </a:cubicBezTo>
                    <a:cubicBezTo>
                      <a:pt x="76" y="73"/>
                      <a:pt x="76" y="73"/>
                      <a:pt x="76" y="72"/>
                    </a:cubicBezTo>
                    <a:close/>
                    <a:moveTo>
                      <a:pt x="75" y="73"/>
                    </a:moveTo>
                    <a:cubicBezTo>
                      <a:pt x="75" y="73"/>
                      <a:pt x="74" y="73"/>
                      <a:pt x="74" y="73"/>
                    </a:cubicBezTo>
                    <a:cubicBezTo>
                      <a:pt x="74" y="73"/>
                      <a:pt x="75" y="72"/>
                      <a:pt x="75" y="73"/>
                    </a:cubicBezTo>
                    <a:close/>
                    <a:moveTo>
                      <a:pt x="73" y="73"/>
                    </a:moveTo>
                    <a:cubicBezTo>
                      <a:pt x="73" y="73"/>
                      <a:pt x="73" y="73"/>
                      <a:pt x="73" y="73"/>
                    </a:cubicBezTo>
                    <a:cubicBezTo>
                      <a:pt x="73" y="73"/>
                      <a:pt x="73" y="73"/>
                      <a:pt x="73" y="73"/>
                    </a:cubicBezTo>
                    <a:cubicBezTo>
                      <a:pt x="73" y="73"/>
                      <a:pt x="73" y="73"/>
                      <a:pt x="73" y="73"/>
                    </a:cubicBezTo>
                    <a:cubicBezTo>
                      <a:pt x="73" y="73"/>
                      <a:pt x="73" y="73"/>
                      <a:pt x="73" y="73"/>
                    </a:cubicBezTo>
                    <a:cubicBezTo>
                      <a:pt x="73" y="73"/>
                      <a:pt x="73" y="73"/>
                      <a:pt x="73" y="73"/>
                    </a:cubicBezTo>
                    <a:close/>
                    <a:moveTo>
                      <a:pt x="80" y="73"/>
                    </a:moveTo>
                    <a:cubicBezTo>
                      <a:pt x="80" y="73"/>
                      <a:pt x="80" y="73"/>
                      <a:pt x="80" y="73"/>
                    </a:cubicBezTo>
                    <a:cubicBezTo>
                      <a:pt x="80" y="73"/>
                      <a:pt x="80" y="73"/>
                      <a:pt x="80" y="73"/>
                    </a:cubicBezTo>
                    <a:close/>
                    <a:moveTo>
                      <a:pt x="73" y="73"/>
                    </a:moveTo>
                    <a:cubicBezTo>
                      <a:pt x="72" y="73"/>
                      <a:pt x="72" y="73"/>
                      <a:pt x="72" y="73"/>
                    </a:cubicBezTo>
                    <a:cubicBezTo>
                      <a:pt x="72" y="73"/>
                      <a:pt x="72" y="73"/>
                      <a:pt x="72" y="73"/>
                    </a:cubicBezTo>
                    <a:cubicBezTo>
                      <a:pt x="72" y="73"/>
                      <a:pt x="72" y="73"/>
                      <a:pt x="72" y="73"/>
                    </a:cubicBezTo>
                    <a:cubicBezTo>
                      <a:pt x="72" y="73"/>
                      <a:pt x="72" y="73"/>
                      <a:pt x="72" y="73"/>
                    </a:cubicBezTo>
                    <a:cubicBezTo>
                      <a:pt x="72" y="73"/>
                      <a:pt x="72" y="73"/>
                      <a:pt x="72" y="73"/>
                    </a:cubicBezTo>
                    <a:cubicBezTo>
                      <a:pt x="72" y="73"/>
                      <a:pt x="73" y="73"/>
                      <a:pt x="73" y="73"/>
                    </a:cubicBezTo>
                    <a:cubicBezTo>
                      <a:pt x="73" y="73"/>
                      <a:pt x="73" y="73"/>
                      <a:pt x="73" y="73"/>
                    </a:cubicBezTo>
                    <a:cubicBezTo>
                      <a:pt x="73" y="73"/>
                      <a:pt x="73" y="73"/>
                      <a:pt x="73" y="73"/>
                    </a:cubicBezTo>
                    <a:cubicBezTo>
                      <a:pt x="73" y="73"/>
                      <a:pt x="73" y="73"/>
                      <a:pt x="73" y="73"/>
                    </a:cubicBezTo>
                    <a:cubicBezTo>
                      <a:pt x="73" y="73"/>
                      <a:pt x="73" y="73"/>
                      <a:pt x="73" y="73"/>
                    </a:cubicBezTo>
                    <a:cubicBezTo>
                      <a:pt x="73" y="73"/>
                      <a:pt x="73" y="73"/>
                      <a:pt x="73" y="73"/>
                    </a:cubicBezTo>
                    <a:close/>
                    <a:moveTo>
                      <a:pt x="76" y="73"/>
                    </a:moveTo>
                    <a:cubicBezTo>
                      <a:pt x="77" y="73"/>
                      <a:pt x="77" y="73"/>
                      <a:pt x="77" y="73"/>
                    </a:cubicBezTo>
                    <a:cubicBezTo>
                      <a:pt x="77" y="73"/>
                      <a:pt x="79" y="73"/>
                      <a:pt x="79" y="73"/>
                    </a:cubicBezTo>
                    <a:cubicBezTo>
                      <a:pt x="79" y="73"/>
                      <a:pt x="79" y="73"/>
                      <a:pt x="79" y="73"/>
                    </a:cubicBezTo>
                    <a:cubicBezTo>
                      <a:pt x="79" y="73"/>
                      <a:pt x="79" y="74"/>
                      <a:pt x="79" y="74"/>
                    </a:cubicBezTo>
                    <a:cubicBezTo>
                      <a:pt x="79" y="74"/>
                      <a:pt x="79" y="74"/>
                      <a:pt x="79" y="74"/>
                    </a:cubicBezTo>
                    <a:cubicBezTo>
                      <a:pt x="78" y="74"/>
                      <a:pt x="78" y="74"/>
                      <a:pt x="78" y="74"/>
                    </a:cubicBezTo>
                    <a:cubicBezTo>
                      <a:pt x="78" y="74"/>
                      <a:pt x="78" y="74"/>
                      <a:pt x="77" y="74"/>
                    </a:cubicBezTo>
                    <a:cubicBezTo>
                      <a:pt x="78" y="74"/>
                      <a:pt x="78" y="74"/>
                      <a:pt x="78" y="74"/>
                    </a:cubicBezTo>
                    <a:cubicBezTo>
                      <a:pt x="77" y="74"/>
                      <a:pt x="77" y="74"/>
                      <a:pt x="76" y="74"/>
                    </a:cubicBezTo>
                    <a:cubicBezTo>
                      <a:pt x="77" y="73"/>
                      <a:pt x="76" y="73"/>
                      <a:pt x="76" y="73"/>
                    </a:cubicBezTo>
                    <a:close/>
                    <a:moveTo>
                      <a:pt x="74" y="74"/>
                    </a:moveTo>
                    <a:cubicBezTo>
                      <a:pt x="74" y="74"/>
                      <a:pt x="74" y="74"/>
                      <a:pt x="74" y="74"/>
                    </a:cubicBezTo>
                    <a:cubicBezTo>
                      <a:pt x="74" y="74"/>
                      <a:pt x="74" y="74"/>
                      <a:pt x="74" y="74"/>
                    </a:cubicBezTo>
                    <a:close/>
                    <a:moveTo>
                      <a:pt x="79" y="74"/>
                    </a:move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lose/>
                    <a:moveTo>
                      <a:pt x="78" y="74"/>
                    </a:moveTo>
                    <a:cubicBezTo>
                      <a:pt x="78" y="74"/>
                      <a:pt x="78" y="74"/>
                      <a:pt x="78" y="74"/>
                    </a:cubicBezTo>
                    <a:cubicBezTo>
                      <a:pt x="78" y="74"/>
                      <a:pt x="78" y="74"/>
                      <a:pt x="79" y="74"/>
                    </a:cubicBezTo>
                    <a:cubicBezTo>
                      <a:pt x="79" y="74"/>
                      <a:pt x="79" y="74"/>
                      <a:pt x="79" y="74"/>
                    </a:cubicBezTo>
                    <a:cubicBezTo>
                      <a:pt x="79" y="74"/>
                      <a:pt x="79" y="74"/>
                      <a:pt x="79" y="74"/>
                    </a:cubicBezTo>
                    <a:cubicBezTo>
                      <a:pt x="78" y="74"/>
                      <a:pt x="78" y="74"/>
                      <a:pt x="78" y="74"/>
                    </a:cubicBezTo>
                    <a:cubicBezTo>
                      <a:pt x="78" y="74"/>
                      <a:pt x="78" y="74"/>
                      <a:pt x="78" y="74"/>
                    </a:cubicBezTo>
                    <a:cubicBezTo>
                      <a:pt x="78" y="74"/>
                      <a:pt x="78" y="74"/>
                      <a:pt x="78" y="74"/>
                    </a:cubicBezTo>
                    <a:cubicBezTo>
                      <a:pt x="78" y="74"/>
                      <a:pt x="78" y="74"/>
                      <a:pt x="78" y="74"/>
                    </a:cubicBezTo>
                    <a:cubicBezTo>
                      <a:pt x="78" y="74"/>
                      <a:pt x="78" y="74"/>
                      <a:pt x="78" y="74"/>
                    </a:cubicBezTo>
                    <a:close/>
                    <a:moveTo>
                      <a:pt x="78" y="74"/>
                    </a:moveTo>
                    <a:cubicBezTo>
                      <a:pt x="78" y="74"/>
                      <a:pt x="78" y="74"/>
                      <a:pt x="78" y="74"/>
                    </a:cubicBezTo>
                    <a:cubicBezTo>
                      <a:pt x="78" y="74"/>
                      <a:pt x="78" y="74"/>
                      <a:pt x="78" y="74"/>
                    </a:cubicBezTo>
                    <a:cubicBezTo>
                      <a:pt x="77" y="74"/>
                      <a:pt x="77" y="74"/>
                      <a:pt x="77" y="74"/>
                    </a:cubicBezTo>
                    <a:cubicBezTo>
                      <a:pt x="77" y="74"/>
                      <a:pt x="77" y="74"/>
                      <a:pt x="77" y="74"/>
                    </a:cubicBezTo>
                    <a:cubicBezTo>
                      <a:pt x="77" y="74"/>
                      <a:pt x="77" y="74"/>
                      <a:pt x="77" y="74"/>
                    </a:cubicBezTo>
                    <a:cubicBezTo>
                      <a:pt x="77" y="74"/>
                      <a:pt x="77" y="74"/>
                      <a:pt x="77" y="74"/>
                    </a:cubicBezTo>
                    <a:cubicBezTo>
                      <a:pt x="77" y="74"/>
                      <a:pt x="77" y="74"/>
                      <a:pt x="78" y="74"/>
                    </a:cubicBezTo>
                    <a:close/>
                    <a:moveTo>
                      <a:pt x="71" y="74"/>
                    </a:moveTo>
                    <a:cubicBezTo>
                      <a:pt x="71" y="74"/>
                      <a:pt x="71" y="74"/>
                      <a:pt x="71" y="74"/>
                    </a:cubicBezTo>
                    <a:cubicBezTo>
                      <a:pt x="71" y="74"/>
                      <a:pt x="72" y="74"/>
                      <a:pt x="72" y="74"/>
                    </a:cubicBezTo>
                    <a:cubicBezTo>
                      <a:pt x="72" y="74"/>
                      <a:pt x="72" y="74"/>
                      <a:pt x="72" y="74"/>
                    </a:cubicBezTo>
                    <a:cubicBezTo>
                      <a:pt x="72" y="74"/>
                      <a:pt x="72" y="74"/>
                      <a:pt x="72" y="74"/>
                    </a:cubicBezTo>
                    <a:cubicBezTo>
                      <a:pt x="72" y="74"/>
                      <a:pt x="72" y="74"/>
                      <a:pt x="72" y="75"/>
                    </a:cubicBezTo>
                    <a:cubicBezTo>
                      <a:pt x="71" y="74"/>
                      <a:pt x="71" y="74"/>
                      <a:pt x="71" y="74"/>
                    </a:cubicBezTo>
                    <a:close/>
                    <a:moveTo>
                      <a:pt x="76" y="75"/>
                    </a:moveTo>
                    <a:cubicBezTo>
                      <a:pt x="76" y="74"/>
                      <a:pt x="77" y="75"/>
                      <a:pt x="77" y="75"/>
                    </a:cubicBezTo>
                    <a:cubicBezTo>
                      <a:pt x="77" y="75"/>
                      <a:pt x="77" y="75"/>
                      <a:pt x="77" y="75"/>
                    </a:cubicBezTo>
                    <a:cubicBezTo>
                      <a:pt x="77" y="75"/>
                      <a:pt x="77" y="75"/>
                      <a:pt x="77" y="75"/>
                    </a:cubicBezTo>
                    <a:cubicBezTo>
                      <a:pt x="77" y="75"/>
                      <a:pt x="78" y="75"/>
                      <a:pt x="78" y="75"/>
                    </a:cubicBezTo>
                    <a:cubicBezTo>
                      <a:pt x="78" y="75"/>
                      <a:pt x="78" y="75"/>
                      <a:pt x="78" y="75"/>
                    </a:cubicBezTo>
                    <a:cubicBezTo>
                      <a:pt x="77" y="75"/>
                      <a:pt x="76" y="75"/>
                      <a:pt x="76" y="75"/>
                    </a:cubicBezTo>
                    <a:close/>
                    <a:moveTo>
                      <a:pt x="79" y="75"/>
                    </a:moveTo>
                    <a:cubicBezTo>
                      <a:pt x="79" y="75"/>
                      <a:pt x="78" y="75"/>
                      <a:pt x="78" y="75"/>
                    </a:cubicBezTo>
                    <a:cubicBezTo>
                      <a:pt x="78" y="75"/>
                      <a:pt x="78" y="75"/>
                      <a:pt x="78" y="75"/>
                    </a:cubicBezTo>
                    <a:cubicBezTo>
                      <a:pt x="78" y="75"/>
                      <a:pt x="78" y="75"/>
                      <a:pt x="78" y="75"/>
                    </a:cubicBezTo>
                    <a:cubicBezTo>
                      <a:pt x="78" y="75"/>
                      <a:pt x="78" y="75"/>
                      <a:pt x="78" y="75"/>
                    </a:cubicBezTo>
                    <a:cubicBezTo>
                      <a:pt x="78" y="75"/>
                      <a:pt x="78" y="75"/>
                      <a:pt x="79" y="75"/>
                    </a:cubicBezTo>
                    <a:cubicBezTo>
                      <a:pt x="79" y="75"/>
                      <a:pt x="79" y="75"/>
                      <a:pt x="79" y="75"/>
                    </a:cubicBezTo>
                    <a:cubicBezTo>
                      <a:pt x="79" y="75"/>
                      <a:pt x="79" y="75"/>
                      <a:pt x="79" y="75"/>
                    </a:cubicBezTo>
                    <a:cubicBezTo>
                      <a:pt x="79" y="75"/>
                      <a:pt x="79" y="75"/>
                      <a:pt x="79" y="75"/>
                    </a:cubicBezTo>
                    <a:cubicBezTo>
                      <a:pt x="79" y="75"/>
                      <a:pt x="79" y="75"/>
                      <a:pt x="79" y="75"/>
                    </a:cubicBezTo>
                    <a:cubicBezTo>
                      <a:pt x="79" y="75"/>
                      <a:pt x="79" y="75"/>
                      <a:pt x="79" y="75"/>
                    </a:cubicBezTo>
                    <a:cubicBezTo>
                      <a:pt x="80" y="75"/>
                      <a:pt x="80" y="75"/>
                      <a:pt x="80" y="75"/>
                    </a:cubicBezTo>
                    <a:cubicBezTo>
                      <a:pt x="80" y="75"/>
                      <a:pt x="80" y="75"/>
                      <a:pt x="80" y="75"/>
                    </a:cubicBezTo>
                    <a:cubicBezTo>
                      <a:pt x="80" y="75"/>
                      <a:pt x="80" y="75"/>
                      <a:pt x="80" y="75"/>
                    </a:cubicBezTo>
                    <a:cubicBezTo>
                      <a:pt x="80" y="74"/>
                      <a:pt x="80" y="74"/>
                      <a:pt x="80" y="74"/>
                    </a:cubicBezTo>
                    <a:cubicBezTo>
                      <a:pt x="80" y="74"/>
                      <a:pt x="81" y="74"/>
                      <a:pt x="81" y="74"/>
                    </a:cubicBezTo>
                    <a:cubicBezTo>
                      <a:pt x="81" y="74"/>
                      <a:pt x="81" y="74"/>
                      <a:pt x="82" y="74"/>
                    </a:cubicBezTo>
                    <a:cubicBezTo>
                      <a:pt x="82" y="74"/>
                      <a:pt x="82" y="74"/>
                      <a:pt x="82" y="74"/>
                    </a:cubicBezTo>
                    <a:cubicBezTo>
                      <a:pt x="82" y="74"/>
                      <a:pt x="82" y="74"/>
                      <a:pt x="82" y="74"/>
                    </a:cubicBezTo>
                    <a:cubicBezTo>
                      <a:pt x="81" y="74"/>
                      <a:pt x="81" y="74"/>
                      <a:pt x="81" y="74"/>
                    </a:cubicBezTo>
                    <a:cubicBezTo>
                      <a:pt x="81" y="74"/>
                      <a:pt x="80" y="74"/>
                      <a:pt x="80" y="74"/>
                    </a:cubicBezTo>
                    <a:cubicBezTo>
                      <a:pt x="80" y="74"/>
                      <a:pt x="80" y="74"/>
                      <a:pt x="80" y="74"/>
                    </a:cubicBezTo>
                    <a:cubicBezTo>
                      <a:pt x="80" y="74"/>
                      <a:pt x="80" y="74"/>
                      <a:pt x="80" y="74"/>
                    </a:cubicBezTo>
                    <a:cubicBezTo>
                      <a:pt x="80" y="74"/>
                      <a:pt x="80" y="74"/>
                      <a:pt x="80" y="74"/>
                    </a:cubicBezTo>
                    <a:cubicBezTo>
                      <a:pt x="80" y="74"/>
                      <a:pt x="80" y="74"/>
                      <a:pt x="80" y="74"/>
                    </a:cubicBezTo>
                    <a:cubicBezTo>
                      <a:pt x="80" y="74"/>
                      <a:pt x="80" y="74"/>
                      <a:pt x="80" y="74"/>
                    </a:cubicBezTo>
                    <a:cubicBezTo>
                      <a:pt x="80" y="74"/>
                      <a:pt x="80" y="74"/>
                      <a:pt x="81" y="73"/>
                    </a:cubicBezTo>
                    <a:cubicBezTo>
                      <a:pt x="81" y="74"/>
                      <a:pt x="82" y="74"/>
                      <a:pt x="82" y="73"/>
                    </a:cubicBezTo>
                    <a:cubicBezTo>
                      <a:pt x="83" y="74"/>
                      <a:pt x="83" y="74"/>
                      <a:pt x="84" y="74"/>
                    </a:cubicBezTo>
                    <a:cubicBezTo>
                      <a:pt x="84" y="74"/>
                      <a:pt x="84" y="74"/>
                      <a:pt x="84" y="74"/>
                    </a:cubicBezTo>
                    <a:cubicBezTo>
                      <a:pt x="84" y="74"/>
                      <a:pt x="84" y="74"/>
                      <a:pt x="84" y="74"/>
                    </a:cubicBezTo>
                    <a:cubicBezTo>
                      <a:pt x="84" y="74"/>
                      <a:pt x="84" y="74"/>
                      <a:pt x="84" y="74"/>
                    </a:cubicBezTo>
                    <a:cubicBezTo>
                      <a:pt x="84" y="74"/>
                      <a:pt x="84" y="74"/>
                      <a:pt x="84" y="74"/>
                    </a:cubicBezTo>
                    <a:cubicBezTo>
                      <a:pt x="85" y="74"/>
                      <a:pt x="85" y="74"/>
                      <a:pt x="85" y="74"/>
                    </a:cubicBezTo>
                    <a:cubicBezTo>
                      <a:pt x="85" y="74"/>
                      <a:pt x="85" y="74"/>
                      <a:pt x="85" y="74"/>
                    </a:cubicBezTo>
                    <a:cubicBezTo>
                      <a:pt x="85" y="74"/>
                      <a:pt x="85" y="74"/>
                      <a:pt x="85" y="74"/>
                    </a:cubicBezTo>
                    <a:cubicBezTo>
                      <a:pt x="85" y="74"/>
                      <a:pt x="84" y="74"/>
                      <a:pt x="84" y="74"/>
                    </a:cubicBezTo>
                    <a:cubicBezTo>
                      <a:pt x="84" y="74"/>
                      <a:pt x="84" y="74"/>
                      <a:pt x="84" y="74"/>
                    </a:cubicBezTo>
                    <a:cubicBezTo>
                      <a:pt x="84" y="74"/>
                      <a:pt x="84" y="74"/>
                      <a:pt x="84" y="74"/>
                    </a:cubicBezTo>
                    <a:cubicBezTo>
                      <a:pt x="83" y="74"/>
                      <a:pt x="83" y="74"/>
                      <a:pt x="83" y="74"/>
                    </a:cubicBezTo>
                    <a:cubicBezTo>
                      <a:pt x="83" y="74"/>
                      <a:pt x="83" y="74"/>
                      <a:pt x="83" y="74"/>
                    </a:cubicBezTo>
                    <a:cubicBezTo>
                      <a:pt x="83" y="74"/>
                      <a:pt x="83" y="74"/>
                      <a:pt x="83" y="74"/>
                    </a:cubicBezTo>
                    <a:cubicBezTo>
                      <a:pt x="83" y="74"/>
                      <a:pt x="83" y="74"/>
                      <a:pt x="83" y="74"/>
                    </a:cubicBezTo>
                    <a:cubicBezTo>
                      <a:pt x="83" y="74"/>
                      <a:pt x="83" y="74"/>
                      <a:pt x="83" y="75"/>
                    </a:cubicBezTo>
                    <a:cubicBezTo>
                      <a:pt x="84" y="75"/>
                      <a:pt x="84" y="75"/>
                      <a:pt x="84" y="75"/>
                    </a:cubicBezTo>
                    <a:cubicBezTo>
                      <a:pt x="84" y="75"/>
                      <a:pt x="84" y="75"/>
                      <a:pt x="84" y="75"/>
                    </a:cubicBezTo>
                    <a:cubicBezTo>
                      <a:pt x="84" y="75"/>
                      <a:pt x="84" y="75"/>
                      <a:pt x="84" y="75"/>
                    </a:cubicBezTo>
                    <a:cubicBezTo>
                      <a:pt x="84" y="75"/>
                      <a:pt x="84" y="75"/>
                      <a:pt x="84" y="75"/>
                    </a:cubicBezTo>
                    <a:cubicBezTo>
                      <a:pt x="82" y="75"/>
                      <a:pt x="80" y="76"/>
                      <a:pt x="79" y="75"/>
                    </a:cubicBezTo>
                    <a:close/>
                    <a:moveTo>
                      <a:pt x="88" y="75"/>
                    </a:moveTo>
                    <a:cubicBezTo>
                      <a:pt x="88" y="75"/>
                      <a:pt x="88" y="75"/>
                      <a:pt x="88" y="75"/>
                    </a:cubicBezTo>
                    <a:cubicBezTo>
                      <a:pt x="88" y="75"/>
                      <a:pt x="88" y="75"/>
                      <a:pt x="88" y="75"/>
                    </a:cubicBezTo>
                    <a:cubicBezTo>
                      <a:pt x="88" y="75"/>
                      <a:pt x="89" y="75"/>
                      <a:pt x="89" y="75"/>
                    </a:cubicBezTo>
                    <a:cubicBezTo>
                      <a:pt x="89" y="75"/>
                      <a:pt x="89" y="75"/>
                      <a:pt x="89" y="75"/>
                    </a:cubicBezTo>
                    <a:cubicBezTo>
                      <a:pt x="89" y="75"/>
                      <a:pt x="89" y="75"/>
                      <a:pt x="89" y="75"/>
                    </a:cubicBezTo>
                    <a:cubicBezTo>
                      <a:pt x="89" y="75"/>
                      <a:pt x="89" y="75"/>
                      <a:pt x="90" y="75"/>
                    </a:cubicBezTo>
                    <a:cubicBezTo>
                      <a:pt x="90" y="75"/>
                      <a:pt x="90" y="75"/>
                      <a:pt x="90" y="75"/>
                    </a:cubicBezTo>
                    <a:cubicBezTo>
                      <a:pt x="90" y="76"/>
                      <a:pt x="89" y="75"/>
                      <a:pt x="88" y="76"/>
                    </a:cubicBezTo>
                    <a:cubicBezTo>
                      <a:pt x="88" y="75"/>
                      <a:pt x="88" y="75"/>
                      <a:pt x="88" y="75"/>
                    </a:cubicBezTo>
                    <a:close/>
                    <a:moveTo>
                      <a:pt x="80" y="76"/>
                    </a:moveTo>
                    <a:cubicBezTo>
                      <a:pt x="79" y="76"/>
                      <a:pt x="79" y="76"/>
                      <a:pt x="80" y="76"/>
                    </a:cubicBezTo>
                    <a:close/>
                    <a:moveTo>
                      <a:pt x="96" y="76"/>
                    </a:moveTo>
                    <a:cubicBezTo>
                      <a:pt x="96" y="76"/>
                      <a:pt x="96" y="76"/>
                      <a:pt x="96" y="76"/>
                    </a:cubicBezTo>
                    <a:cubicBezTo>
                      <a:pt x="95" y="76"/>
                      <a:pt x="96" y="76"/>
                      <a:pt x="95" y="76"/>
                    </a:cubicBezTo>
                    <a:cubicBezTo>
                      <a:pt x="95" y="76"/>
                      <a:pt x="96" y="76"/>
                      <a:pt x="95" y="76"/>
                    </a:cubicBezTo>
                    <a:cubicBezTo>
                      <a:pt x="95" y="76"/>
                      <a:pt x="93" y="76"/>
                      <a:pt x="93" y="76"/>
                    </a:cubicBezTo>
                    <a:cubicBezTo>
                      <a:pt x="93" y="76"/>
                      <a:pt x="93" y="76"/>
                      <a:pt x="93" y="76"/>
                    </a:cubicBezTo>
                    <a:cubicBezTo>
                      <a:pt x="93" y="76"/>
                      <a:pt x="93" y="76"/>
                      <a:pt x="93" y="76"/>
                    </a:cubicBezTo>
                    <a:cubicBezTo>
                      <a:pt x="93" y="76"/>
                      <a:pt x="94" y="76"/>
                      <a:pt x="94" y="76"/>
                    </a:cubicBezTo>
                    <a:cubicBezTo>
                      <a:pt x="94" y="76"/>
                      <a:pt x="94" y="76"/>
                      <a:pt x="94" y="76"/>
                    </a:cubicBezTo>
                    <a:cubicBezTo>
                      <a:pt x="94" y="76"/>
                      <a:pt x="94" y="76"/>
                      <a:pt x="94" y="76"/>
                    </a:cubicBezTo>
                    <a:cubicBezTo>
                      <a:pt x="94" y="76"/>
                      <a:pt x="93" y="76"/>
                      <a:pt x="93" y="76"/>
                    </a:cubicBezTo>
                    <a:cubicBezTo>
                      <a:pt x="93" y="76"/>
                      <a:pt x="93" y="76"/>
                      <a:pt x="93" y="76"/>
                    </a:cubicBezTo>
                    <a:cubicBezTo>
                      <a:pt x="92" y="75"/>
                      <a:pt x="91" y="76"/>
                      <a:pt x="90" y="75"/>
                    </a:cubicBezTo>
                    <a:cubicBezTo>
                      <a:pt x="90" y="75"/>
                      <a:pt x="90" y="75"/>
                      <a:pt x="90" y="75"/>
                    </a:cubicBezTo>
                    <a:cubicBezTo>
                      <a:pt x="91" y="75"/>
                      <a:pt x="91" y="75"/>
                      <a:pt x="92" y="75"/>
                    </a:cubicBezTo>
                    <a:cubicBezTo>
                      <a:pt x="92" y="75"/>
                      <a:pt x="93" y="75"/>
                      <a:pt x="93" y="75"/>
                    </a:cubicBezTo>
                    <a:cubicBezTo>
                      <a:pt x="93" y="75"/>
                      <a:pt x="94" y="75"/>
                      <a:pt x="94" y="75"/>
                    </a:cubicBezTo>
                    <a:cubicBezTo>
                      <a:pt x="94" y="75"/>
                      <a:pt x="94" y="75"/>
                      <a:pt x="93" y="75"/>
                    </a:cubicBezTo>
                    <a:cubicBezTo>
                      <a:pt x="93" y="75"/>
                      <a:pt x="92" y="75"/>
                      <a:pt x="92" y="75"/>
                    </a:cubicBezTo>
                    <a:cubicBezTo>
                      <a:pt x="91" y="75"/>
                      <a:pt x="91" y="75"/>
                      <a:pt x="90" y="75"/>
                    </a:cubicBezTo>
                    <a:cubicBezTo>
                      <a:pt x="90" y="75"/>
                      <a:pt x="90" y="75"/>
                      <a:pt x="90" y="75"/>
                    </a:cubicBezTo>
                    <a:cubicBezTo>
                      <a:pt x="90" y="75"/>
                      <a:pt x="90" y="75"/>
                      <a:pt x="90" y="75"/>
                    </a:cubicBezTo>
                    <a:cubicBezTo>
                      <a:pt x="90" y="74"/>
                      <a:pt x="91" y="74"/>
                      <a:pt x="91" y="75"/>
                    </a:cubicBezTo>
                    <a:cubicBezTo>
                      <a:pt x="92" y="74"/>
                      <a:pt x="93" y="75"/>
                      <a:pt x="93" y="75"/>
                    </a:cubicBezTo>
                    <a:cubicBezTo>
                      <a:pt x="94" y="75"/>
                      <a:pt x="93" y="74"/>
                      <a:pt x="94" y="75"/>
                    </a:cubicBezTo>
                    <a:cubicBezTo>
                      <a:pt x="94" y="75"/>
                      <a:pt x="94" y="75"/>
                      <a:pt x="94" y="75"/>
                    </a:cubicBezTo>
                    <a:cubicBezTo>
                      <a:pt x="94" y="75"/>
                      <a:pt x="94" y="75"/>
                      <a:pt x="94" y="75"/>
                    </a:cubicBezTo>
                    <a:cubicBezTo>
                      <a:pt x="95" y="75"/>
                      <a:pt x="95" y="75"/>
                      <a:pt x="95" y="75"/>
                    </a:cubicBezTo>
                    <a:cubicBezTo>
                      <a:pt x="95" y="75"/>
                      <a:pt x="95" y="75"/>
                      <a:pt x="95" y="75"/>
                    </a:cubicBezTo>
                    <a:cubicBezTo>
                      <a:pt x="95" y="75"/>
                      <a:pt x="95" y="75"/>
                      <a:pt x="95" y="75"/>
                    </a:cubicBezTo>
                    <a:cubicBezTo>
                      <a:pt x="96" y="75"/>
                      <a:pt x="96" y="75"/>
                      <a:pt x="96" y="75"/>
                    </a:cubicBezTo>
                    <a:cubicBezTo>
                      <a:pt x="96" y="75"/>
                      <a:pt x="96" y="75"/>
                      <a:pt x="96" y="75"/>
                    </a:cubicBezTo>
                    <a:cubicBezTo>
                      <a:pt x="97" y="75"/>
                      <a:pt x="98" y="75"/>
                      <a:pt x="98" y="75"/>
                    </a:cubicBezTo>
                    <a:cubicBezTo>
                      <a:pt x="98" y="75"/>
                      <a:pt x="98" y="75"/>
                      <a:pt x="98" y="75"/>
                    </a:cubicBezTo>
                    <a:cubicBezTo>
                      <a:pt x="98" y="75"/>
                      <a:pt x="98" y="75"/>
                      <a:pt x="98" y="75"/>
                    </a:cubicBezTo>
                    <a:cubicBezTo>
                      <a:pt x="98" y="75"/>
                      <a:pt x="98" y="75"/>
                      <a:pt x="98" y="75"/>
                    </a:cubicBezTo>
                    <a:cubicBezTo>
                      <a:pt x="98" y="75"/>
                      <a:pt x="97" y="76"/>
                      <a:pt x="97" y="76"/>
                    </a:cubicBezTo>
                    <a:cubicBezTo>
                      <a:pt x="97" y="76"/>
                      <a:pt x="97" y="76"/>
                      <a:pt x="97" y="76"/>
                    </a:cubicBezTo>
                    <a:cubicBezTo>
                      <a:pt x="97" y="76"/>
                      <a:pt x="98" y="76"/>
                      <a:pt x="98" y="76"/>
                    </a:cubicBezTo>
                    <a:cubicBezTo>
                      <a:pt x="98" y="76"/>
                      <a:pt x="98" y="76"/>
                      <a:pt x="98" y="76"/>
                    </a:cubicBezTo>
                    <a:cubicBezTo>
                      <a:pt x="98" y="76"/>
                      <a:pt x="97" y="76"/>
                      <a:pt x="97" y="76"/>
                    </a:cubicBezTo>
                    <a:cubicBezTo>
                      <a:pt x="97" y="76"/>
                      <a:pt x="97" y="76"/>
                      <a:pt x="97" y="76"/>
                    </a:cubicBezTo>
                    <a:cubicBezTo>
                      <a:pt x="97" y="76"/>
                      <a:pt x="97" y="76"/>
                      <a:pt x="96" y="76"/>
                    </a:cubicBezTo>
                    <a:close/>
                    <a:moveTo>
                      <a:pt x="81" y="77"/>
                    </a:moveTo>
                    <a:cubicBezTo>
                      <a:pt x="81" y="77"/>
                      <a:pt x="80" y="77"/>
                      <a:pt x="80" y="77"/>
                    </a:cubicBezTo>
                    <a:cubicBezTo>
                      <a:pt x="80" y="77"/>
                      <a:pt x="80" y="77"/>
                      <a:pt x="80" y="77"/>
                    </a:cubicBezTo>
                    <a:cubicBezTo>
                      <a:pt x="80" y="77"/>
                      <a:pt x="80" y="77"/>
                      <a:pt x="80" y="77"/>
                    </a:cubicBezTo>
                    <a:cubicBezTo>
                      <a:pt x="80" y="77"/>
                      <a:pt x="79" y="77"/>
                      <a:pt x="79" y="77"/>
                    </a:cubicBezTo>
                    <a:cubicBezTo>
                      <a:pt x="79" y="77"/>
                      <a:pt x="78" y="77"/>
                      <a:pt x="78" y="77"/>
                    </a:cubicBezTo>
                    <a:cubicBezTo>
                      <a:pt x="78" y="77"/>
                      <a:pt x="78" y="77"/>
                      <a:pt x="78" y="77"/>
                    </a:cubicBezTo>
                    <a:cubicBezTo>
                      <a:pt x="79" y="76"/>
                      <a:pt x="81" y="77"/>
                      <a:pt x="81" y="77"/>
                    </a:cubicBezTo>
                    <a:close/>
                    <a:moveTo>
                      <a:pt x="71" y="77"/>
                    </a:moveTo>
                    <a:cubicBezTo>
                      <a:pt x="71" y="77"/>
                      <a:pt x="71" y="77"/>
                      <a:pt x="71" y="77"/>
                    </a:cubicBezTo>
                    <a:cubicBezTo>
                      <a:pt x="71" y="77"/>
                      <a:pt x="71" y="77"/>
                      <a:pt x="71" y="77"/>
                    </a:cubicBezTo>
                    <a:cubicBezTo>
                      <a:pt x="71" y="77"/>
                      <a:pt x="71" y="77"/>
                      <a:pt x="71" y="77"/>
                    </a:cubicBezTo>
                    <a:cubicBezTo>
                      <a:pt x="71" y="77"/>
                      <a:pt x="71" y="77"/>
                      <a:pt x="71" y="77"/>
                    </a:cubicBezTo>
                    <a:cubicBezTo>
                      <a:pt x="71" y="77"/>
                      <a:pt x="71" y="77"/>
                      <a:pt x="71" y="77"/>
                    </a:cubicBezTo>
                    <a:cubicBezTo>
                      <a:pt x="71" y="77"/>
                      <a:pt x="71" y="77"/>
                      <a:pt x="71" y="77"/>
                    </a:cubicBezTo>
                    <a:cubicBezTo>
                      <a:pt x="71" y="78"/>
                      <a:pt x="71" y="77"/>
                      <a:pt x="71" y="77"/>
                    </a:cubicBezTo>
                    <a:close/>
                    <a:moveTo>
                      <a:pt x="74" y="77"/>
                    </a:moveTo>
                    <a:cubicBezTo>
                      <a:pt x="74" y="78"/>
                      <a:pt x="74" y="78"/>
                      <a:pt x="74" y="78"/>
                    </a:cubicBezTo>
                    <a:cubicBezTo>
                      <a:pt x="74" y="78"/>
                      <a:pt x="73" y="78"/>
                      <a:pt x="73" y="78"/>
                    </a:cubicBezTo>
                    <a:cubicBezTo>
                      <a:pt x="73" y="78"/>
                      <a:pt x="73" y="78"/>
                      <a:pt x="73" y="78"/>
                    </a:cubicBezTo>
                    <a:cubicBezTo>
                      <a:pt x="73" y="77"/>
                      <a:pt x="73" y="77"/>
                      <a:pt x="73" y="77"/>
                    </a:cubicBezTo>
                    <a:cubicBezTo>
                      <a:pt x="73" y="77"/>
                      <a:pt x="73" y="77"/>
                      <a:pt x="73" y="77"/>
                    </a:cubicBezTo>
                    <a:cubicBezTo>
                      <a:pt x="73" y="77"/>
                      <a:pt x="74" y="77"/>
                      <a:pt x="74" y="77"/>
                    </a:cubicBezTo>
                    <a:close/>
                    <a:moveTo>
                      <a:pt x="67" y="78"/>
                    </a:moveTo>
                    <a:cubicBezTo>
                      <a:pt x="67" y="78"/>
                      <a:pt x="67" y="78"/>
                      <a:pt x="67" y="78"/>
                    </a:cubicBezTo>
                    <a:cubicBezTo>
                      <a:pt x="67" y="78"/>
                      <a:pt x="67" y="78"/>
                      <a:pt x="67" y="78"/>
                    </a:cubicBezTo>
                    <a:cubicBezTo>
                      <a:pt x="67" y="78"/>
                      <a:pt x="67" y="77"/>
                      <a:pt x="67" y="77"/>
                    </a:cubicBezTo>
                    <a:cubicBezTo>
                      <a:pt x="67" y="77"/>
                      <a:pt x="67" y="77"/>
                      <a:pt x="67" y="77"/>
                    </a:cubicBezTo>
                    <a:cubicBezTo>
                      <a:pt x="68" y="77"/>
                      <a:pt x="69" y="77"/>
                      <a:pt x="70" y="78"/>
                    </a:cubicBezTo>
                    <a:cubicBezTo>
                      <a:pt x="70" y="78"/>
                      <a:pt x="70" y="78"/>
                      <a:pt x="71" y="78"/>
                    </a:cubicBezTo>
                    <a:cubicBezTo>
                      <a:pt x="70" y="78"/>
                      <a:pt x="70" y="78"/>
                      <a:pt x="70" y="78"/>
                    </a:cubicBezTo>
                    <a:cubicBezTo>
                      <a:pt x="70" y="78"/>
                      <a:pt x="69" y="78"/>
                      <a:pt x="69" y="78"/>
                    </a:cubicBezTo>
                    <a:cubicBezTo>
                      <a:pt x="69" y="78"/>
                      <a:pt x="68" y="77"/>
                      <a:pt x="67" y="78"/>
                    </a:cubicBezTo>
                    <a:close/>
                    <a:moveTo>
                      <a:pt x="72" y="78"/>
                    </a:moveTo>
                    <a:cubicBezTo>
                      <a:pt x="72" y="78"/>
                      <a:pt x="72" y="78"/>
                      <a:pt x="71" y="78"/>
                    </a:cubicBezTo>
                    <a:cubicBezTo>
                      <a:pt x="71" y="78"/>
                      <a:pt x="72" y="78"/>
                      <a:pt x="72" y="78"/>
                    </a:cubicBezTo>
                    <a:cubicBezTo>
                      <a:pt x="72" y="78"/>
                      <a:pt x="72" y="78"/>
                      <a:pt x="72" y="78"/>
                    </a:cubicBezTo>
                    <a:cubicBezTo>
                      <a:pt x="73" y="78"/>
                      <a:pt x="73" y="78"/>
                      <a:pt x="73" y="78"/>
                    </a:cubicBezTo>
                    <a:cubicBezTo>
                      <a:pt x="73" y="78"/>
                      <a:pt x="73" y="78"/>
                      <a:pt x="73" y="78"/>
                    </a:cubicBezTo>
                    <a:cubicBezTo>
                      <a:pt x="73" y="78"/>
                      <a:pt x="73" y="78"/>
                      <a:pt x="73" y="78"/>
                    </a:cubicBezTo>
                    <a:cubicBezTo>
                      <a:pt x="73" y="78"/>
                      <a:pt x="73" y="78"/>
                      <a:pt x="73" y="78"/>
                    </a:cubicBezTo>
                    <a:cubicBezTo>
                      <a:pt x="73" y="78"/>
                      <a:pt x="74" y="78"/>
                      <a:pt x="74" y="78"/>
                    </a:cubicBezTo>
                    <a:cubicBezTo>
                      <a:pt x="74" y="78"/>
                      <a:pt x="74" y="78"/>
                      <a:pt x="74" y="78"/>
                    </a:cubicBezTo>
                    <a:cubicBezTo>
                      <a:pt x="74" y="78"/>
                      <a:pt x="74" y="78"/>
                      <a:pt x="74" y="78"/>
                    </a:cubicBezTo>
                    <a:cubicBezTo>
                      <a:pt x="74" y="78"/>
                      <a:pt x="74" y="78"/>
                      <a:pt x="75" y="78"/>
                    </a:cubicBezTo>
                    <a:cubicBezTo>
                      <a:pt x="75" y="78"/>
                      <a:pt x="75" y="78"/>
                      <a:pt x="75" y="78"/>
                    </a:cubicBezTo>
                    <a:cubicBezTo>
                      <a:pt x="75" y="78"/>
                      <a:pt x="75" y="78"/>
                      <a:pt x="76" y="78"/>
                    </a:cubicBezTo>
                    <a:cubicBezTo>
                      <a:pt x="75" y="79"/>
                      <a:pt x="74" y="78"/>
                      <a:pt x="73" y="78"/>
                    </a:cubicBezTo>
                    <a:lnTo>
                      <a:pt x="72" y="78"/>
                    </a:lnTo>
                    <a:close/>
                    <a:moveTo>
                      <a:pt x="76" y="78"/>
                    </a:moveTo>
                    <a:cubicBezTo>
                      <a:pt x="76" y="78"/>
                      <a:pt x="76" y="78"/>
                      <a:pt x="76" y="78"/>
                    </a:cubicBezTo>
                    <a:cubicBezTo>
                      <a:pt x="76" y="79"/>
                      <a:pt x="76" y="78"/>
                      <a:pt x="76" y="78"/>
                    </a:cubicBezTo>
                    <a:cubicBezTo>
                      <a:pt x="76" y="78"/>
                      <a:pt x="76" y="78"/>
                      <a:pt x="76" y="78"/>
                    </a:cubicBezTo>
                    <a:close/>
                    <a:moveTo>
                      <a:pt x="77" y="79"/>
                    </a:moveTo>
                    <a:cubicBezTo>
                      <a:pt x="77" y="78"/>
                      <a:pt x="78" y="78"/>
                      <a:pt x="78" y="78"/>
                    </a:cubicBezTo>
                    <a:cubicBezTo>
                      <a:pt x="78" y="79"/>
                      <a:pt x="77" y="79"/>
                      <a:pt x="77" y="79"/>
                    </a:cubicBezTo>
                    <a:close/>
                    <a:moveTo>
                      <a:pt x="79" y="79"/>
                    </a:moveTo>
                    <a:cubicBezTo>
                      <a:pt x="79" y="78"/>
                      <a:pt x="80" y="79"/>
                      <a:pt x="80" y="79"/>
                    </a:cubicBezTo>
                    <a:cubicBezTo>
                      <a:pt x="80" y="79"/>
                      <a:pt x="79" y="79"/>
                      <a:pt x="79" y="79"/>
                    </a:cubicBezTo>
                    <a:close/>
                    <a:moveTo>
                      <a:pt x="82" y="79"/>
                    </a:moveTo>
                    <a:cubicBezTo>
                      <a:pt x="83" y="79"/>
                      <a:pt x="83" y="79"/>
                      <a:pt x="83" y="79"/>
                    </a:cubicBezTo>
                    <a:cubicBezTo>
                      <a:pt x="83" y="79"/>
                      <a:pt x="83" y="79"/>
                      <a:pt x="82" y="79"/>
                    </a:cubicBezTo>
                    <a:close/>
                    <a:moveTo>
                      <a:pt x="247" y="79"/>
                    </a:moveTo>
                    <a:cubicBezTo>
                      <a:pt x="247" y="79"/>
                      <a:pt x="247" y="79"/>
                      <a:pt x="247" y="79"/>
                    </a:cubicBezTo>
                    <a:cubicBezTo>
                      <a:pt x="247" y="79"/>
                      <a:pt x="247" y="80"/>
                      <a:pt x="247" y="80"/>
                    </a:cubicBezTo>
                    <a:cubicBezTo>
                      <a:pt x="247" y="80"/>
                      <a:pt x="247" y="80"/>
                      <a:pt x="247" y="80"/>
                    </a:cubicBezTo>
                    <a:cubicBezTo>
                      <a:pt x="246" y="80"/>
                      <a:pt x="246" y="80"/>
                      <a:pt x="246" y="80"/>
                    </a:cubicBezTo>
                    <a:cubicBezTo>
                      <a:pt x="246" y="80"/>
                      <a:pt x="246" y="80"/>
                      <a:pt x="246" y="80"/>
                    </a:cubicBezTo>
                    <a:cubicBezTo>
                      <a:pt x="246" y="80"/>
                      <a:pt x="246" y="79"/>
                      <a:pt x="246" y="79"/>
                    </a:cubicBezTo>
                    <a:cubicBezTo>
                      <a:pt x="246" y="79"/>
                      <a:pt x="247" y="79"/>
                      <a:pt x="247" y="79"/>
                    </a:cubicBezTo>
                    <a:close/>
                    <a:moveTo>
                      <a:pt x="74" y="80"/>
                    </a:moveTo>
                    <a:cubicBezTo>
                      <a:pt x="74" y="80"/>
                      <a:pt x="74" y="80"/>
                      <a:pt x="74" y="80"/>
                    </a:cubicBezTo>
                    <a:cubicBezTo>
                      <a:pt x="74" y="79"/>
                      <a:pt x="74" y="79"/>
                      <a:pt x="74" y="80"/>
                    </a:cubicBezTo>
                    <a:close/>
                    <a:moveTo>
                      <a:pt x="72" y="80"/>
                    </a:moveTo>
                    <a:cubicBezTo>
                      <a:pt x="72" y="80"/>
                      <a:pt x="71" y="80"/>
                      <a:pt x="71" y="80"/>
                    </a:cubicBezTo>
                    <a:cubicBezTo>
                      <a:pt x="72" y="79"/>
                      <a:pt x="72" y="80"/>
                      <a:pt x="73" y="80"/>
                    </a:cubicBezTo>
                    <a:cubicBezTo>
                      <a:pt x="73" y="80"/>
                      <a:pt x="72" y="80"/>
                      <a:pt x="72" y="80"/>
                    </a:cubicBezTo>
                    <a:cubicBezTo>
                      <a:pt x="72" y="80"/>
                      <a:pt x="72" y="80"/>
                      <a:pt x="72" y="80"/>
                    </a:cubicBezTo>
                    <a:cubicBezTo>
                      <a:pt x="72" y="80"/>
                      <a:pt x="72" y="80"/>
                      <a:pt x="72" y="80"/>
                    </a:cubicBezTo>
                    <a:cubicBezTo>
                      <a:pt x="72" y="80"/>
                      <a:pt x="72" y="80"/>
                      <a:pt x="71" y="80"/>
                    </a:cubicBezTo>
                    <a:cubicBezTo>
                      <a:pt x="71" y="80"/>
                      <a:pt x="71" y="80"/>
                      <a:pt x="72" y="80"/>
                    </a:cubicBezTo>
                    <a:close/>
                    <a:moveTo>
                      <a:pt x="69" y="80"/>
                    </a:moveTo>
                    <a:cubicBezTo>
                      <a:pt x="69" y="80"/>
                      <a:pt x="69" y="80"/>
                      <a:pt x="69" y="80"/>
                    </a:cubicBezTo>
                    <a:cubicBezTo>
                      <a:pt x="70" y="80"/>
                      <a:pt x="69" y="80"/>
                      <a:pt x="69" y="80"/>
                    </a:cubicBezTo>
                    <a:cubicBezTo>
                      <a:pt x="69" y="80"/>
                      <a:pt x="69" y="80"/>
                      <a:pt x="69" y="80"/>
                    </a:cubicBezTo>
                    <a:cubicBezTo>
                      <a:pt x="69" y="80"/>
                      <a:pt x="69" y="80"/>
                      <a:pt x="69" y="80"/>
                    </a:cubicBezTo>
                    <a:close/>
                    <a:moveTo>
                      <a:pt x="66" y="80"/>
                    </a:moveTo>
                    <a:cubicBezTo>
                      <a:pt x="66" y="80"/>
                      <a:pt x="66" y="80"/>
                      <a:pt x="67" y="80"/>
                    </a:cubicBezTo>
                    <a:cubicBezTo>
                      <a:pt x="67" y="80"/>
                      <a:pt x="67" y="80"/>
                      <a:pt x="67" y="80"/>
                    </a:cubicBezTo>
                    <a:cubicBezTo>
                      <a:pt x="67" y="80"/>
                      <a:pt x="66" y="80"/>
                      <a:pt x="66" y="80"/>
                    </a:cubicBezTo>
                    <a:cubicBezTo>
                      <a:pt x="67" y="80"/>
                      <a:pt x="67" y="80"/>
                      <a:pt x="67" y="80"/>
                    </a:cubicBezTo>
                    <a:cubicBezTo>
                      <a:pt x="66" y="81"/>
                      <a:pt x="68" y="81"/>
                      <a:pt x="68" y="81"/>
                    </a:cubicBezTo>
                    <a:cubicBezTo>
                      <a:pt x="68" y="81"/>
                      <a:pt x="68" y="81"/>
                      <a:pt x="67" y="81"/>
                    </a:cubicBezTo>
                    <a:cubicBezTo>
                      <a:pt x="67" y="81"/>
                      <a:pt x="67" y="81"/>
                      <a:pt x="67" y="80"/>
                    </a:cubicBezTo>
                    <a:cubicBezTo>
                      <a:pt x="67" y="80"/>
                      <a:pt x="67" y="81"/>
                      <a:pt x="66" y="81"/>
                    </a:cubicBezTo>
                    <a:cubicBezTo>
                      <a:pt x="66" y="81"/>
                      <a:pt x="66" y="81"/>
                      <a:pt x="66" y="81"/>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lose/>
                    <a:moveTo>
                      <a:pt x="54" y="81"/>
                    </a:moveTo>
                    <a:cubicBezTo>
                      <a:pt x="54" y="81"/>
                      <a:pt x="54" y="81"/>
                      <a:pt x="54" y="81"/>
                    </a:cubicBezTo>
                    <a:cubicBezTo>
                      <a:pt x="54" y="81"/>
                      <a:pt x="54" y="81"/>
                      <a:pt x="54" y="81"/>
                    </a:cubicBezTo>
                    <a:cubicBezTo>
                      <a:pt x="54" y="81"/>
                      <a:pt x="54" y="81"/>
                      <a:pt x="54" y="81"/>
                    </a:cubicBezTo>
                    <a:cubicBezTo>
                      <a:pt x="54" y="81"/>
                      <a:pt x="54" y="81"/>
                      <a:pt x="54" y="81"/>
                    </a:cubicBezTo>
                    <a:close/>
                    <a:moveTo>
                      <a:pt x="64" y="80"/>
                    </a:moveTo>
                    <a:cubicBezTo>
                      <a:pt x="65" y="80"/>
                      <a:pt x="64" y="80"/>
                      <a:pt x="64" y="80"/>
                    </a:cubicBezTo>
                    <a:cubicBezTo>
                      <a:pt x="64" y="80"/>
                      <a:pt x="64" y="80"/>
                      <a:pt x="64" y="80"/>
                    </a:cubicBezTo>
                    <a:cubicBezTo>
                      <a:pt x="64" y="80"/>
                      <a:pt x="64" y="80"/>
                      <a:pt x="64" y="80"/>
                    </a:cubicBezTo>
                    <a:cubicBezTo>
                      <a:pt x="64" y="80"/>
                      <a:pt x="64" y="80"/>
                      <a:pt x="64" y="80"/>
                    </a:cubicBezTo>
                    <a:cubicBezTo>
                      <a:pt x="64" y="80"/>
                      <a:pt x="65" y="80"/>
                      <a:pt x="65" y="80"/>
                    </a:cubicBezTo>
                    <a:cubicBezTo>
                      <a:pt x="65" y="80"/>
                      <a:pt x="65" y="80"/>
                      <a:pt x="65" y="80"/>
                    </a:cubicBezTo>
                    <a:cubicBezTo>
                      <a:pt x="65" y="80"/>
                      <a:pt x="65" y="80"/>
                      <a:pt x="65" y="80"/>
                    </a:cubicBezTo>
                    <a:cubicBezTo>
                      <a:pt x="65" y="80"/>
                      <a:pt x="65" y="80"/>
                      <a:pt x="65" y="80"/>
                    </a:cubicBezTo>
                    <a:cubicBezTo>
                      <a:pt x="65" y="80"/>
                      <a:pt x="65" y="80"/>
                      <a:pt x="65" y="80"/>
                    </a:cubicBezTo>
                    <a:cubicBezTo>
                      <a:pt x="65" y="80"/>
                      <a:pt x="65" y="80"/>
                      <a:pt x="65" y="80"/>
                    </a:cubicBezTo>
                    <a:cubicBezTo>
                      <a:pt x="65" y="81"/>
                      <a:pt x="65" y="80"/>
                      <a:pt x="65" y="81"/>
                    </a:cubicBezTo>
                    <a:cubicBezTo>
                      <a:pt x="65" y="80"/>
                      <a:pt x="65" y="81"/>
                      <a:pt x="64" y="80"/>
                    </a:cubicBezTo>
                    <a:close/>
                    <a:moveTo>
                      <a:pt x="50" y="81"/>
                    </a:moveTo>
                    <a:cubicBezTo>
                      <a:pt x="50" y="81"/>
                      <a:pt x="50" y="81"/>
                      <a:pt x="50" y="81"/>
                    </a:cubicBezTo>
                    <a:cubicBezTo>
                      <a:pt x="50" y="81"/>
                      <a:pt x="50" y="81"/>
                      <a:pt x="51" y="81"/>
                    </a:cubicBezTo>
                    <a:cubicBezTo>
                      <a:pt x="50" y="81"/>
                      <a:pt x="50" y="81"/>
                      <a:pt x="50" y="81"/>
                    </a:cubicBezTo>
                    <a:cubicBezTo>
                      <a:pt x="50" y="80"/>
                      <a:pt x="50" y="81"/>
                      <a:pt x="50" y="81"/>
                    </a:cubicBezTo>
                    <a:close/>
                    <a:moveTo>
                      <a:pt x="47" y="81"/>
                    </a:moveTo>
                    <a:cubicBezTo>
                      <a:pt x="46" y="81"/>
                      <a:pt x="46" y="80"/>
                      <a:pt x="46" y="80"/>
                    </a:cubicBezTo>
                    <a:cubicBezTo>
                      <a:pt x="46" y="80"/>
                      <a:pt x="47" y="81"/>
                      <a:pt x="47" y="80"/>
                    </a:cubicBezTo>
                    <a:cubicBezTo>
                      <a:pt x="47" y="80"/>
                      <a:pt x="47" y="80"/>
                      <a:pt x="47" y="81"/>
                    </a:cubicBezTo>
                    <a:close/>
                    <a:moveTo>
                      <a:pt x="56" y="80"/>
                    </a:moveTo>
                    <a:cubicBezTo>
                      <a:pt x="56" y="80"/>
                      <a:pt x="56" y="80"/>
                      <a:pt x="56" y="80"/>
                    </a:cubicBezTo>
                    <a:cubicBezTo>
                      <a:pt x="56" y="80"/>
                      <a:pt x="56" y="80"/>
                      <a:pt x="55" y="80"/>
                    </a:cubicBezTo>
                    <a:cubicBezTo>
                      <a:pt x="55" y="80"/>
                      <a:pt x="55" y="80"/>
                      <a:pt x="55" y="80"/>
                    </a:cubicBezTo>
                    <a:cubicBezTo>
                      <a:pt x="55" y="80"/>
                      <a:pt x="56" y="80"/>
                      <a:pt x="56" y="80"/>
                    </a:cubicBezTo>
                    <a:close/>
                    <a:moveTo>
                      <a:pt x="54" y="80"/>
                    </a:moveTo>
                    <a:cubicBezTo>
                      <a:pt x="54" y="80"/>
                      <a:pt x="54" y="80"/>
                      <a:pt x="54" y="80"/>
                    </a:cubicBezTo>
                    <a:cubicBezTo>
                      <a:pt x="55" y="80"/>
                      <a:pt x="55" y="80"/>
                      <a:pt x="55" y="80"/>
                    </a:cubicBezTo>
                    <a:cubicBezTo>
                      <a:pt x="55" y="80"/>
                      <a:pt x="54" y="80"/>
                      <a:pt x="53" y="80"/>
                    </a:cubicBezTo>
                    <a:cubicBezTo>
                      <a:pt x="54" y="80"/>
                      <a:pt x="54" y="80"/>
                      <a:pt x="54" y="80"/>
                    </a:cubicBezTo>
                    <a:cubicBezTo>
                      <a:pt x="54" y="80"/>
                      <a:pt x="54" y="80"/>
                      <a:pt x="54" y="80"/>
                    </a:cubicBezTo>
                    <a:cubicBezTo>
                      <a:pt x="54" y="80"/>
                      <a:pt x="54" y="80"/>
                      <a:pt x="54" y="80"/>
                    </a:cubicBezTo>
                    <a:close/>
                    <a:moveTo>
                      <a:pt x="54" y="80"/>
                    </a:moveTo>
                    <a:cubicBezTo>
                      <a:pt x="54" y="80"/>
                      <a:pt x="54" y="80"/>
                      <a:pt x="54" y="80"/>
                    </a:cubicBezTo>
                    <a:cubicBezTo>
                      <a:pt x="54" y="80"/>
                      <a:pt x="54" y="80"/>
                      <a:pt x="54" y="80"/>
                    </a:cubicBezTo>
                    <a:cubicBezTo>
                      <a:pt x="54" y="80"/>
                      <a:pt x="54" y="80"/>
                      <a:pt x="54" y="80"/>
                    </a:cubicBezTo>
                    <a:cubicBezTo>
                      <a:pt x="54" y="80"/>
                      <a:pt x="54" y="80"/>
                      <a:pt x="54" y="80"/>
                    </a:cubicBezTo>
                    <a:close/>
                    <a:moveTo>
                      <a:pt x="51" y="80"/>
                    </a:moveTo>
                    <a:cubicBezTo>
                      <a:pt x="52" y="80"/>
                      <a:pt x="52" y="80"/>
                      <a:pt x="52" y="80"/>
                    </a:cubicBezTo>
                    <a:cubicBezTo>
                      <a:pt x="52" y="80"/>
                      <a:pt x="52" y="80"/>
                      <a:pt x="52" y="80"/>
                    </a:cubicBezTo>
                    <a:cubicBezTo>
                      <a:pt x="52" y="80"/>
                      <a:pt x="52" y="80"/>
                      <a:pt x="52" y="80"/>
                    </a:cubicBezTo>
                    <a:cubicBezTo>
                      <a:pt x="52" y="80"/>
                      <a:pt x="52" y="80"/>
                      <a:pt x="52" y="80"/>
                    </a:cubicBezTo>
                    <a:cubicBezTo>
                      <a:pt x="52" y="80"/>
                      <a:pt x="52" y="80"/>
                      <a:pt x="52" y="80"/>
                    </a:cubicBezTo>
                    <a:cubicBezTo>
                      <a:pt x="52" y="80"/>
                      <a:pt x="52" y="80"/>
                      <a:pt x="52" y="80"/>
                    </a:cubicBezTo>
                    <a:cubicBezTo>
                      <a:pt x="52" y="80"/>
                      <a:pt x="52" y="80"/>
                      <a:pt x="52" y="80"/>
                    </a:cubicBezTo>
                    <a:cubicBezTo>
                      <a:pt x="52" y="80"/>
                      <a:pt x="52" y="80"/>
                      <a:pt x="52" y="80"/>
                    </a:cubicBezTo>
                    <a:cubicBezTo>
                      <a:pt x="52" y="80"/>
                      <a:pt x="53" y="80"/>
                      <a:pt x="53" y="80"/>
                    </a:cubicBezTo>
                    <a:cubicBezTo>
                      <a:pt x="53" y="80"/>
                      <a:pt x="53" y="80"/>
                      <a:pt x="53" y="80"/>
                    </a:cubicBezTo>
                    <a:cubicBezTo>
                      <a:pt x="53" y="80"/>
                      <a:pt x="52" y="80"/>
                      <a:pt x="52" y="80"/>
                    </a:cubicBezTo>
                    <a:cubicBezTo>
                      <a:pt x="52" y="80"/>
                      <a:pt x="52" y="80"/>
                      <a:pt x="52" y="80"/>
                    </a:cubicBezTo>
                    <a:cubicBezTo>
                      <a:pt x="52" y="80"/>
                      <a:pt x="52" y="80"/>
                      <a:pt x="52" y="80"/>
                    </a:cubicBezTo>
                    <a:cubicBezTo>
                      <a:pt x="52" y="80"/>
                      <a:pt x="52" y="80"/>
                      <a:pt x="51" y="80"/>
                    </a:cubicBezTo>
                    <a:close/>
                    <a:moveTo>
                      <a:pt x="42" y="81"/>
                    </a:moveTo>
                    <a:cubicBezTo>
                      <a:pt x="42" y="81"/>
                      <a:pt x="42" y="81"/>
                      <a:pt x="42" y="81"/>
                    </a:cubicBezTo>
                    <a:cubicBezTo>
                      <a:pt x="42" y="81"/>
                      <a:pt x="42" y="81"/>
                      <a:pt x="42" y="81"/>
                    </a:cubicBezTo>
                    <a:cubicBezTo>
                      <a:pt x="42" y="81"/>
                      <a:pt x="42" y="81"/>
                      <a:pt x="42" y="81"/>
                    </a:cubicBezTo>
                    <a:cubicBezTo>
                      <a:pt x="43" y="81"/>
                      <a:pt x="43" y="81"/>
                      <a:pt x="43" y="81"/>
                    </a:cubicBezTo>
                    <a:cubicBezTo>
                      <a:pt x="43" y="81"/>
                      <a:pt x="43" y="81"/>
                      <a:pt x="43" y="81"/>
                    </a:cubicBezTo>
                    <a:cubicBezTo>
                      <a:pt x="43" y="81"/>
                      <a:pt x="43" y="81"/>
                      <a:pt x="43" y="81"/>
                    </a:cubicBezTo>
                    <a:cubicBezTo>
                      <a:pt x="43" y="80"/>
                      <a:pt x="43" y="80"/>
                      <a:pt x="43" y="80"/>
                    </a:cubicBezTo>
                    <a:cubicBezTo>
                      <a:pt x="43" y="80"/>
                      <a:pt x="43" y="80"/>
                      <a:pt x="43" y="80"/>
                    </a:cubicBezTo>
                    <a:cubicBezTo>
                      <a:pt x="43" y="80"/>
                      <a:pt x="43" y="80"/>
                      <a:pt x="42" y="80"/>
                    </a:cubicBezTo>
                    <a:cubicBezTo>
                      <a:pt x="42" y="80"/>
                      <a:pt x="42" y="80"/>
                      <a:pt x="42" y="80"/>
                    </a:cubicBezTo>
                    <a:cubicBezTo>
                      <a:pt x="42" y="80"/>
                      <a:pt x="42" y="80"/>
                      <a:pt x="42" y="80"/>
                    </a:cubicBezTo>
                    <a:cubicBezTo>
                      <a:pt x="42" y="80"/>
                      <a:pt x="42" y="80"/>
                      <a:pt x="42" y="80"/>
                    </a:cubicBezTo>
                    <a:cubicBezTo>
                      <a:pt x="42" y="80"/>
                      <a:pt x="42" y="80"/>
                      <a:pt x="42" y="80"/>
                    </a:cubicBezTo>
                    <a:cubicBezTo>
                      <a:pt x="42" y="80"/>
                      <a:pt x="42" y="80"/>
                      <a:pt x="42" y="80"/>
                    </a:cubicBezTo>
                    <a:cubicBezTo>
                      <a:pt x="42" y="80"/>
                      <a:pt x="43" y="80"/>
                      <a:pt x="43" y="80"/>
                    </a:cubicBezTo>
                    <a:cubicBezTo>
                      <a:pt x="43" y="80"/>
                      <a:pt x="43" y="80"/>
                      <a:pt x="43" y="80"/>
                    </a:cubicBezTo>
                    <a:cubicBezTo>
                      <a:pt x="43" y="80"/>
                      <a:pt x="43" y="80"/>
                      <a:pt x="43" y="80"/>
                    </a:cubicBezTo>
                    <a:cubicBezTo>
                      <a:pt x="43" y="80"/>
                      <a:pt x="43" y="80"/>
                      <a:pt x="43" y="80"/>
                    </a:cubicBezTo>
                    <a:cubicBezTo>
                      <a:pt x="44" y="81"/>
                      <a:pt x="44" y="80"/>
                      <a:pt x="44" y="81"/>
                    </a:cubicBezTo>
                    <a:cubicBezTo>
                      <a:pt x="44" y="81"/>
                      <a:pt x="44" y="80"/>
                      <a:pt x="44" y="80"/>
                    </a:cubicBezTo>
                    <a:cubicBezTo>
                      <a:pt x="44" y="80"/>
                      <a:pt x="45" y="80"/>
                      <a:pt x="45" y="80"/>
                    </a:cubicBezTo>
                    <a:cubicBezTo>
                      <a:pt x="45" y="81"/>
                      <a:pt x="45" y="81"/>
                      <a:pt x="45" y="81"/>
                    </a:cubicBezTo>
                    <a:cubicBezTo>
                      <a:pt x="45" y="81"/>
                      <a:pt x="45" y="81"/>
                      <a:pt x="45" y="81"/>
                    </a:cubicBezTo>
                    <a:cubicBezTo>
                      <a:pt x="44" y="81"/>
                      <a:pt x="44" y="81"/>
                      <a:pt x="43" y="81"/>
                    </a:cubicBezTo>
                    <a:cubicBezTo>
                      <a:pt x="43" y="81"/>
                      <a:pt x="43" y="81"/>
                      <a:pt x="43" y="81"/>
                    </a:cubicBezTo>
                    <a:cubicBezTo>
                      <a:pt x="43" y="81"/>
                      <a:pt x="43" y="81"/>
                      <a:pt x="43" y="81"/>
                    </a:cubicBezTo>
                    <a:cubicBezTo>
                      <a:pt x="43" y="81"/>
                      <a:pt x="43" y="81"/>
                      <a:pt x="42" y="81"/>
                    </a:cubicBezTo>
                    <a:cubicBezTo>
                      <a:pt x="42" y="81"/>
                      <a:pt x="42" y="81"/>
                      <a:pt x="42" y="81"/>
                    </a:cubicBezTo>
                    <a:cubicBezTo>
                      <a:pt x="42" y="81"/>
                      <a:pt x="42" y="81"/>
                      <a:pt x="42" y="81"/>
                    </a:cubicBezTo>
                    <a:close/>
                    <a:moveTo>
                      <a:pt x="42" y="81"/>
                    </a:moveTo>
                    <a:cubicBezTo>
                      <a:pt x="42" y="81"/>
                      <a:pt x="42" y="81"/>
                      <a:pt x="42" y="81"/>
                    </a:cubicBezTo>
                    <a:cubicBezTo>
                      <a:pt x="42" y="81"/>
                      <a:pt x="42" y="81"/>
                      <a:pt x="42" y="81"/>
                    </a:cubicBezTo>
                    <a:cubicBezTo>
                      <a:pt x="42" y="81"/>
                      <a:pt x="42" y="81"/>
                      <a:pt x="42" y="81"/>
                    </a:cubicBezTo>
                    <a:cubicBezTo>
                      <a:pt x="42" y="81"/>
                      <a:pt x="42" y="81"/>
                      <a:pt x="42" y="81"/>
                    </a:cubicBezTo>
                    <a:cubicBezTo>
                      <a:pt x="42" y="81"/>
                      <a:pt x="42" y="81"/>
                      <a:pt x="42" y="81"/>
                    </a:cubicBezTo>
                    <a:cubicBezTo>
                      <a:pt x="42" y="81"/>
                      <a:pt x="42" y="81"/>
                      <a:pt x="42" y="81"/>
                    </a:cubicBezTo>
                    <a:close/>
                    <a:moveTo>
                      <a:pt x="41" y="81"/>
                    </a:moveTo>
                    <a:cubicBezTo>
                      <a:pt x="41" y="81"/>
                      <a:pt x="41" y="81"/>
                      <a:pt x="41" y="81"/>
                    </a:cubicBezTo>
                    <a:cubicBezTo>
                      <a:pt x="41" y="81"/>
                      <a:pt x="41" y="81"/>
                      <a:pt x="41" y="81"/>
                    </a:cubicBezTo>
                    <a:close/>
                    <a:moveTo>
                      <a:pt x="54" y="81"/>
                    </a:moveTo>
                    <a:cubicBezTo>
                      <a:pt x="55" y="81"/>
                      <a:pt x="55" y="81"/>
                      <a:pt x="55" y="81"/>
                    </a:cubicBezTo>
                    <a:cubicBezTo>
                      <a:pt x="55" y="81"/>
                      <a:pt x="55" y="81"/>
                      <a:pt x="54" y="81"/>
                    </a:cubicBezTo>
                    <a:close/>
                    <a:moveTo>
                      <a:pt x="57" y="81"/>
                    </a:move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2"/>
                      <a:pt x="57" y="82"/>
                      <a:pt x="57" y="82"/>
                    </a:cubicBezTo>
                    <a:cubicBezTo>
                      <a:pt x="57" y="82"/>
                      <a:pt x="57" y="82"/>
                      <a:pt x="57" y="82"/>
                    </a:cubicBezTo>
                    <a:cubicBezTo>
                      <a:pt x="57" y="82"/>
                      <a:pt x="57" y="82"/>
                      <a:pt x="57" y="82"/>
                    </a:cubicBezTo>
                    <a:cubicBezTo>
                      <a:pt x="57" y="82"/>
                      <a:pt x="57" y="82"/>
                      <a:pt x="57" y="82"/>
                    </a:cubicBezTo>
                    <a:lnTo>
                      <a:pt x="57" y="81"/>
                    </a:lnTo>
                    <a:close/>
                    <a:moveTo>
                      <a:pt x="56" y="81"/>
                    </a:moveTo>
                    <a:cubicBezTo>
                      <a:pt x="56" y="82"/>
                      <a:pt x="56" y="82"/>
                      <a:pt x="56" y="82"/>
                    </a:cubicBezTo>
                    <a:cubicBezTo>
                      <a:pt x="56" y="82"/>
                      <a:pt x="56" y="82"/>
                      <a:pt x="56" y="82"/>
                    </a:cubicBezTo>
                    <a:cubicBezTo>
                      <a:pt x="56" y="82"/>
                      <a:pt x="56" y="82"/>
                      <a:pt x="56" y="81"/>
                    </a:cubicBezTo>
                    <a:close/>
                    <a:moveTo>
                      <a:pt x="36" y="81"/>
                    </a:moveTo>
                    <a:cubicBezTo>
                      <a:pt x="36" y="81"/>
                      <a:pt x="36" y="81"/>
                      <a:pt x="36" y="81"/>
                    </a:cubicBezTo>
                    <a:cubicBezTo>
                      <a:pt x="36" y="81"/>
                      <a:pt x="36" y="81"/>
                      <a:pt x="36" y="81"/>
                    </a:cubicBezTo>
                    <a:cubicBezTo>
                      <a:pt x="36" y="81"/>
                      <a:pt x="36" y="81"/>
                      <a:pt x="36" y="81"/>
                    </a:cubicBezTo>
                    <a:cubicBezTo>
                      <a:pt x="36" y="82"/>
                      <a:pt x="36" y="82"/>
                      <a:pt x="36" y="81"/>
                    </a:cubicBezTo>
                    <a:close/>
                    <a:moveTo>
                      <a:pt x="44" y="82"/>
                    </a:moveTo>
                    <a:cubicBezTo>
                      <a:pt x="44" y="82"/>
                      <a:pt x="44" y="82"/>
                      <a:pt x="45" y="82"/>
                    </a:cubicBezTo>
                    <a:cubicBezTo>
                      <a:pt x="45" y="82"/>
                      <a:pt x="44" y="82"/>
                      <a:pt x="44" y="82"/>
                    </a:cubicBezTo>
                    <a:cubicBezTo>
                      <a:pt x="44" y="82"/>
                      <a:pt x="44" y="82"/>
                      <a:pt x="44" y="82"/>
                    </a:cubicBezTo>
                    <a:close/>
                    <a:moveTo>
                      <a:pt x="46" y="82"/>
                    </a:moveTo>
                    <a:cubicBezTo>
                      <a:pt x="46" y="82"/>
                      <a:pt x="47" y="82"/>
                      <a:pt x="47" y="82"/>
                    </a:cubicBezTo>
                    <a:cubicBezTo>
                      <a:pt x="47" y="82"/>
                      <a:pt x="47" y="82"/>
                      <a:pt x="47" y="82"/>
                    </a:cubicBezTo>
                    <a:cubicBezTo>
                      <a:pt x="47" y="82"/>
                      <a:pt x="47" y="82"/>
                      <a:pt x="46" y="82"/>
                    </a:cubicBezTo>
                    <a:cubicBezTo>
                      <a:pt x="46" y="82"/>
                      <a:pt x="46" y="82"/>
                      <a:pt x="46" y="82"/>
                    </a:cubicBezTo>
                    <a:close/>
                    <a:moveTo>
                      <a:pt x="33" y="82"/>
                    </a:moveTo>
                    <a:cubicBezTo>
                      <a:pt x="33" y="82"/>
                      <a:pt x="33" y="82"/>
                      <a:pt x="33" y="82"/>
                    </a:cubicBezTo>
                    <a:cubicBezTo>
                      <a:pt x="32" y="82"/>
                      <a:pt x="32" y="82"/>
                      <a:pt x="31" y="82"/>
                    </a:cubicBezTo>
                    <a:cubicBezTo>
                      <a:pt x="31" y="82"/>
                      <a:pt x="31" y="82"/>
                      <a:pt x="31" y="82"/>
                    </a:cubicBezTo>
                    <a:cubicBezTo>
                      <a:pt x="31" y="82"/>
                      <a:pt x="31" y="82"/>
                      <a:pt x="31" y="82"/>
                    </a:cubicBezTo>
                    <a:cubicBezTo>
                      <a:pt x="32" y="82"/>
                      <a:pt x="33" y="82"/>
                      <a:pt x="34" y="82"/>
                    </a:cubicBezTo>
                    <a:cubicBezTo>
                      <a:pt x="34" y="82"/>
                      <a:pt x="33" y="82"/>
                      <a:pt x="33" y="82"/>
                    </a:cubicBezTo>
                    <a:cubicBezTo>
                      <a:pt x="33" y="82"/>
                      <a:pt x="33" y="82"/>
                      <a:pt x="33" y="82"/>
                    </a:cubicBezTo>
                    <a:cubicBezTo>
                      <a:pt x="33" y="82"/>
                      <a:pt x="33" y="82"/>
                      <a:pt x="33" y="82"/>
                    </a:cubicBezTo>
                    <a:close/>
                    <a:moveTo>
                      <a:pt x="36" y="82"/>
                    </a:moveTo>
                    <a:cubicBezTo>
                      <a:pt x="37" y="82"/>
                      <a:pt x="38" y="82"/>
                      <a:pt x="38" y="82"/>
                    </a:cubicBezTo>
                    <a:cubicBezTo>
                      <a:pt x="38" y="82"/>
                      <a:pt x="38" y="82"/>
                      <a:pt x="38" y="82"/>
                    </a:cubicBezTo>
                    <a:cubicBezTo>
                      <a:pt x="38" y="82"/>
                      <a:pt x="37" y="82"/>
                      <a:pt x="37" y="82"/>
                    </a:cubicBezTo>
                    <a:cubicBezTo>
                      <a:pt x="37" y="82"/>
                      <a:pt x="37" y="82"/>
                      <a:pt x="37" y="82"/>
                    </a:cubicBezTo>
                    <a:cubicBezTo>
                      <a:pt x="37" y="82"/>
                      <a:pt x="37" y="82"/>
                      <a:pt x="37" y="82"/>
                    </a:cubicBezTo>
                    <a:cubicBezTo>
                      <a:pt x="37" y="82"/>
                      <a:pt x="37" y="82"/>
                      <a:pt x="36" y="82"/>
                    </a:cubicBezTo>
                    <a:close/>
                    <a:moveTo>
                      <a:pt x="92" y="83"/>
                    </a:moveTo>
                    <a:cubicBezTo>
                      <a:pt x="91" y="83"/>
                      <a:pt x="91" y="82"/>
                      <a:pt x="92" y="83"/>
                    </a:cubicBezTo>
                    <a:close/>
                    <a:moveTo>
                      <a:pt x="35" y="84"/>
                    </a:moveTo>
                    <a:cubicBezTo>
                      <a:pt x="34" y="84"/>
                      <a:pt x="32" y="84"/>
                      <a:pt x="31" y="83"/>
                    </a:cubicBezTo>
                    <a:cubicBezTo>
                      <a:pt x="31" y="83"/>
                      <a:pt x="31" y="83"/>
                      <a:pt x="31" y="83"/>
                    </a:cubicBezTo>
                    <a:cubicBezTo>
                      <a:pt x="31" y="83"/>
                      <a:pt x="31" y="83"/>
                      <a:pt x="31" y="83"/>
                    </a:cubicBezTo>
                    <a:cubicBezTo>
                      <a:pt x="31" y="83"/>
                      <a:pt x="32" y="84"/>
                      <a:pt x="32" y="83"/>
                    </a:cubicBezTo>
                    <a:cubicBezTo>
                      <a:pt x="33" y="83"/>
                      <a:pt x="33" y="83"/>
                      <a:pt x="33" y="83"/>
                    </a:cubicBezTo>
                    <a:cubicBezTo>
                      <a:pt x="33" y="83"/>
                      <a:pt x="33" y="83"/>
                      <a:pt x="33" y="83"/>
                    </a:cubicBezTo>
                    <a:cubicBezTo>
                      <a:pt x="33" y="83"/>
                      <a:pt x="33" y="83"/>
                      <a:pt x="33" y="83"/>
                    </a:cubicBezTo>
                    <a:cubicBezTo>
                      <a:pt x="33" y="83"/>
                      <a:pt x="33" y="83"/>
                      <a:pt x="34" y="83"/>
                    </a:cubicBezTo>
                    <a:cubicBezTo>
                      <a:pt x="34" y="83"/>
                      <a:pt x="34" y="83"/>
                      <a:pt x="34" y="83"/>
                    </a:cubicBezTo>
                    <a:cubicBezTo>
                      <a:pt x="34" y="83"/>
                      <a:pt x="34" y="83"/>
                      <a:pt x="34" y="83"/>
                    </a:cubicBezTo>
                    <a:cubicBezTo>
                      <a:pt x="34" y="83"/>
                      <a:pt x="35" y="84"/>
                      <a:pt x="35" y="83"/>
                    </a:cubicBezTo>
                    <a:cubicBezTo>
                      <a:pt x="35" y="83"/>
                      <a:pt x="35" y="83"/>
                      <a:pt x="35" y="83"/>
                    </a:cubicBezTo>
                    <a:cubicBezTo>
                      <a:pt x="36" y="83"/>
                      <a:pt x="37" y="83"/>
                      <a:pt x="37" y="83"/>
                    </a:cubicBezTo>
                    <a:cubicBezTo>
                      <a:pt x="37" y="83"/>
                      <a:pt x="37" y="83"/>
                      <a:pt x="37" y="83"/>
                    </a:cubicBezTo>
                    <a:cubicBezTo>
                      <a:pt x="37" y="83"/>
                      <a:pt x="37" y="83"/>
                      <a:pt x="37" y="83"/>
                    </a:cubicBezTo>
                    <a:cubicBezTo>
                      <a:pt x="37" y="83"/>
                      <a:pt x="37" y="83"/>
                      <a:pt x="37" y="83"/>
                    </a:cubicBezTo>
                    <a:cubicBezTo>
                      <a:pt x="38" y="83"/>
                      <a:pt x="39" y="83"/>
                      <a:pt x="40" y="83"/>
                    </a:cubicBezTo>
                    <a:cubicBezTo>
                      <a:pt x="39" y="83"/>
                      <a:pt x="39" y="83"/>
                      <a:pt x="38" y="84"/>
                    </a:cubicBezTo>
                    <a:cubicBezTo>
                      <a:pt x="38" y="84"/>
                      <a:pt x="38" y="84"/>
                      <a:pt x="39" y="84"/>
                    </a:cubicBezTo>
                    <a:cubicBezTo>
                      <a:pt x="38" y="84"/>
                      <a:pt x="37" y="84"/>
                      <a:pt x="36" y="84"/>
                    </a:cubicBezTo>
                    <a:cubicBezTo>
                      <a:pt x="36" y="84"/>
                      <a:pt x="35" y="84"/>
                      <a:pt x="35" y="84"/>
                    </a:cubicBezTo>
                    <a:close/>
                    <a:moveTo>
                      <a:pt x="109" y="84"/>
                    </a:moveTo>
                    <a:cubicBezTo>
                      <a:pt x="109" y="84"/>
                      <a:pt x="109" y="84"/>
                      <a:pt x="109" y="84"/>
                    </a:cubicBezTo>
                    <a:cubicBezTo>
                      <a:pt x="109" y="84"/>
                      <a:pt x="109" y="84"/>
                      <a:pt x="109" y="84"/>
                    </a:cubicBezTo>
                    <a:close/>
                    <a:moveTo>
                      <a:pt x="45" y="84"/>
                    </a:moveTo>
                    <a:cubicBezTo>
                      <a:pt x="45" y="84"/>
                      <a:pt x="46" y="84"/>
                      <a:pt x="46" y="84"/>
                    </a:cubicBezTo>
                    <a:cubicBezTo>
                      <a:pt x="46" y="84"/>
                      <a:pt x="45" y="84"/>
                      <a:pt x="45" y="84"/>
                    </a:cubicBezTo>
                    <a:close/>
                    <a:moveTo>
                      <a:pt x="46" y="84"/>
                    </a:moveTo>
                    <a:cubicBezTo>
                      <a:pt x="47" y="84"/>
                      <a:pt x="47" y="84"/>
                      <a:pt x="47" y="84"/>
                    </a:cubicBezTo>
                    <a:cubicBezTo>
                      <a:pt x="47" y="85"/>
                      <a:pt x="46" y="84"/>
                      <a:pt x="46" y="84"/>
                    </a:cubicBezTo>
                    <a:close/>
                    <a:moveTo>
                      <a:pt x="51" y="85"/>
                    </a:moveTo>
                    <a:cubicBezTo>
                      <a:pt x="51" y="85"/>
                      <a:pt x="51" y="85"/>
                      <a:pt x="50" y="85"/>
                    </a:cubicBezTo>
                    <a:cubicBezTo>
                      <a:pt x="50" y="84"/>
                      <a:pt x="51" y="85"/>
                      <a:pt x="51" y="85"/>
                    </a:cubicBezTo>
                    <a:close/>
                    <a:moveTo>
                      <a:pt x="117" y="84"/>
                    </a:moveTo>
                    <a:cubicBezTo>
                      <a:pt x="117" y="84"/>
                      <a:pt x="118" y="84"/>
                      <a:pt x="118" y="84"/>
                    </a:cubicBezTo>
                    <a:cubicBezTo>
                      <a:pt x="118" y="85"/>
                      <a:pt x="118" y="85"/>
                      <a:pt x="117" y="85"/>
                    </a:cubicBezTo>
                    <a:cubicBezTo>
                      <a:pt x="118" y="84"/>
                      <a:pt x="117" y="84"/>
                      <a:pt x="117" y="84"/>
                    </a:cubicBezTo>
                    <a:close/>
                    <a:moveTo>
                      <a:pt x="22" y="85"/>
                    </a:move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lose/>
                    <a:moveTo>
                      <a:pt x="50" y="86"/>
                    </a:moveTo>
                    <a:cubicBezTo>
                      <a:pt x="50" y="86"/>
                      <a:pt x="50" y="86"/>
                      <a:pt x="50" y="86"/>
                    </a:cubicBezTo>
                    <a:cubicBezTo>
                      <a:pt x="50" y="86"/>
                      <a:pt x="50" y="86"/>
                      <a:pt x="50" y="86"/>
                    </a:cubicBezTo>
                    <a:cubicBezTo>
                      <a:pt x="50" y="86"/>
                      <a:pt x="50" y="86"/>
                      <a:pt x="50" y="86"/>
                    </a:cubicBezTo>
                    <a:cubicBezTo>
                      <a:pt x="50" y="86"/>
                      <a:pt x="50" y="86"/>
                      <a:pt x="50" y="86"/>
                    </a:cubicBezTo>
                    <a:close/>
                    <a:moveTo>
                      <a:pt x="42" y="85"/>
                    </a:moveTo>
                    <a:cubicBezTo>
                      <a:pt x="42" y="85"/>
                      <a:pt x="43" y="85"/>
                      <a:pt x="43" y="85"/>
                    </a:cubicBezTo>
                    <a:cubicBezTo>
                      <a:pt x="43" y="86"/>
                      <a:pt x="42" y="85"/>
                      <a:pt x="42" y="85"/>
                    </a:cubicBezTo>
                    <a:close/>
                    <a:moveTo>
                      <a:pt x="41" y="85"/>
                    </a:moveTo>
                    <a:cubicBezTo>
                      <a:pt x="41" y="85"/>
                      <a:pt x="41" y="85"/>
                      <a:pt x="41" y="85"/>
                    </a:cubicBezTo>
                    <a:cubicBezTo>
                      <a:pt x="41" y="85"/>
                      <a:pt x="41" y="85"/>
                      <a:pt x="41" y="85"/>
                    </a:cubicBezTo>
                    <a:cubicBezTo>
                      <a:pt x="41" y="86"/>
                      <a:pt x="41" y="85"/>
                      <a:pt x="41" y="85"/>
                    </a:cubicBezTo>
                    <a:close/>
                    <a:moveTo>
                      <a:pt x="50" y="85"/>
                    </a:moveTo>
                    <a:cubicBezTo>
                      <a:pt x="49" y="85"/>
                      <a:pt x="50" y="85"/>
                      <a:pt x="50" y="85"/>
                    </a:cubicBezTo>
                    <a:cubicBezTo>
                      <a:pt x="50" y="85"/>
                      <a:pt x="50" y="85"/>
                      <a:pt x="50" y="85"/>
                    </a:cubicBezTo>
                    <a:close/>
                    <a:moveTo>
                      <a:pt x="38" y="85"/>
                    </a:moveTo>
                    <a:cubicBezTo>
                      <a:pt x="39" y="85"/>
                      <a:pt x="39" y="85"/>
                      <a:pt x="40" y="85"/>
                    </a:cubicBezTo>
                    <a:cubicBezTo>
                      <a:pt x="40" y="86"/>
                      <a:pt x="39" y="85"/>
                      <a:pt x="39" y="86"/>
                    </a:cubicBezTo>
                    <a:cubicBezTo>
                      <a:pt x="39" y="85"/>
                      <a:pt x="39" y="85"/>
                      <a:pt x="38" y="85"/>
                    </a:cubicBezTo>
                    <a:close/>
                    <a:moveTo>
                      <a:pt x="46" y="86"/>
                    </a:moveTo>
                    <a:cubicBezTo>
                      <a:pt x="46" y="86"/>
                      <a:pt x="46" y="85"/>
                      <a:pt x="47" y="86"/>
                    </a:cubicBezTo>
                    <a:cubicBezTo>
                      <a:pt x="47" y="86"/>
                      <a:pt x="47" y="86"/>
                      <a:pt x="47" y="86"/>
                    </a:cubicBezTo>
                    <a:cubicBezTo>
                      <a:pt x="46" y="86"/>
                      <a:pt x="46" y="86"/>
                      <a:pt x="46" y="86"/>
                    </a:cubicBezTo>
                    <a:cubicBezTo>
                      <a:pt x="46" y="86"/>
                      <a:pt x="46" y="86"/>
                      <a:pt x="46" y="86"/>
                    </a:cubicBezTo>
                    <a:cubicBezTo>
                      <a:pt x="46" y="86"/>
                      <a:pt x="46" y="86"/>
                      <a:pt x="46" y="86"/>
                    </a:cubicBezTo>
                    <a:cubicBezTo>
                      <a:pt x="46" y="86"/>
                      <a:pt x="46" y="86"/>
                      <a:pt x="46" y="86"/>
                    </a:cubicBezTo>
                    <a:cubicBezTo>
                      <a:pt x="46" y="86"/>
                      <a:pt x="46" y="86"/>
                      <a:pt x="46" y="86"/>
                    </a:cubicBezTo>
                    <a:close/>
                    <a:moveTo>
                      <a:pt x="47" y="86"/>
                    </a:moveTo>
                    <a:cubicBezTo>
                      <a:pt x="47" y="86"/>
                      <a:pt x="47" y="86"/>
                      <a:pt x="47" y="86"/>
                    </a:cubicBezTo>
                    <a:cubicBezTo>
                      <a:pt x="47" y="86"/>
                      <a:pt x="47" y="86"/>
                      <a:pt x="47" y="86"/>
                    </a:cubicBezTo>
                    <a:cubicBezTo>
                      <a:pt x="47" y="86"/>
                      <a:pt x="47" y="86"/>
                      <a:pt x="47" y="85"/>
                    </a:cubicBezTo>
                    <a:cubicBezTo>
                      <a:pt x="47" y="85"/>
                      <a:pt x="47" y="85"/>
                      <a:pt x="47" y="85"/>
                    </a:cubicBezTo>
                    <a:cubicBezTo>
                      <a:pt x="47" y="86"/>
                      <a:pt x="47" y="85"/>
                      <a:pt x="47" y="86"/>
                    </a:cubicBezTo>
                    <a:cubicBezTo>
                      <a:pt x="48" y="86"/>
                      <a:pt x="47" y="86"/>
                      <a:pt x="47" y="86"/>
                    </a:cubicBezTo>
                    <a:close/>
                    <a:moveTo>
                      <a:pt x="48" y="86"/>
                    </a:moveTo>
                    <a:cubicBezTo>
                      <a:pt x="48" y="86"/>
                      <a:pt x="49" y="86"/>
                      <a:pt x="49" y="86"/>
                    </a:cubicBezTo>
                    <a:cubicBezTo>
                      <a:pt x="49" y="86"/>
                      <a:pt x="48" y="86"/>
                      <a:pt x="48" y="86"/>
                    </a:cubicBezTo>
                    <a:close/>
                    <a:moveTo>
                      <a:pt x="50" y="86"/>
                    </a:moveTo>
                    <a:cubicBezTo>
                      <a:pt x="50" y="86"/>
                      <a:pt x="50" y="86"/>
                      <a:pt x="50" y="86"/>
                    </a:cubicBezTo>
                    <a:cubicBezTo>
                      <a:pt x="50" y="86"/>
                      <a:pt x="50" y="86"/>
                      <a:pt x="50" y="86"/>
                    </a:cubicBezTo>
                    <a:cubicBezTo>
                      <a:pt x="50" y="86"/>
                      <a:pt x="50" y="86"/>
                      <a:pt x="50" y="86"/>
                    </a:cubicBezTo>
                    <a:cubicBezTo>
                      <a:pt x="50" y="86"/>
                      <a:pt x="51" y="86"/>
                      <a:pt x="51" y="86"/>
                    </a:cubicBezTo>
                    <a:cubicBezTo>
                      <a:pt x="51" y="86"/>
                      <a:pt x="51" y="86"/>
                      <a:pt x="51" y="86"/>
                    </a:cubicBezTo>
                    <a:cubicBezTo>
                      <a:pt x="51" y="87"/>
                      <a:pt x="51" y="86"/>
                      <a:pt x="51" y="86"/>
                    </a:cubicBezTo>
                    <a:cubicBezTo>
                      <a:pt x="51" y="86"/>
                      <a:pt x="51" y="86"/>
                      <a:pt x="50" y="86"/>
                    </a:cubicBezTo>
                    <a:close/>
                    <a:moveTo>
                      <a:pt x="56" y="87"/>
                    </a:moveTo>
                    <a:cubicBezTo>
                      <a:pt x="57" y="86"/>
                      <a:pt x="58" y="87"/>
                      <a:pt x="59" y="87"/>
                    </a:cubicBezTo>
                    <a:cubicBezTo>
                      <a:pt x="59" y="87"/>
                      <a:pt x="59" y="87"/>
                      <a:pt x="59" y="87"/>
                    </a:cubicBezTo>
                    <a:cubicBezTo>
                      <a:pt x="58" y="87"/>
                      <a:pt x="57" y="87"/>
                      <a:pt x="56" y="87"/>
                    </a:cubicBezTo>
                    <a:close/>
                    <a:moveTo>
                      <a:pt x="31" y="87"/>
                    </a:moveTo>
                    <a:cubicBezTo>
                      <a:pt x="31" y="87"/>
                      <a:pt x="31" y="87"/>
                      <a:pt x="31" y="87"/>
                    </a:cubicBezTo>
                    <a:cubicBezTo>
                      <a:pt x="31" y="87"/>
                      <a:pt x="31" y="87"/>
                      <a:pt x="31" y="87"/>
                    </a:cubicBezTo>
                    <a:cubicBezTo>
                      <a:pt x="31" y="87"/>
                      <a:pt x="31" y="87"/>
                      <a:pt x="31" y="87"/>
                    </a:cubicBezTo>
                    <a:cubicBezTo>
                      <a:pt x="31" y="87"/>
                      <a:pt x="31" y="87"/>
                      <a:pt x="31" y="87"/>
                    </a:cubicBezTo>
                    <a:close/>
                    <a:moveTo>
                      <a:pt x="31" y="87"/>
                    </a:moveTo>
                    <a:cubicBezTo>
                      <a:pt x="31" y="87"/>
                      <a:pt x="32" y="87"/>
                      <a:pt x="32" y="87"/>
                    </a:cubicBezTo>
                    <a:cubicBezTo>
                      <a:pt x="32" y="87"/>
                      <a:pt x="32" y="87"/>
                      <a:pt x="32" y="87"/>
                    </a:cubicBezTo>
                    <a:cubicBezTo>
                      <a:pt x="32" y="87"/>
                      <a:pt x="31" y="87"/>
                      <a:pt x="31" y="87"/>
                    </a:cubicBezTo>
                    <a:close/>
                    <a:moveTo>
                      <a:pt x="34" y="88"/>
                    </a:moveTo>
                    <a:cubicBezTo>
                      <a:pt x="33" y="88"/>
                      <a:pt x="33" y="88"/>
                      <a:pt x="33" y="87"/>
                    </a:cubicBezTo>
                    <a:cubicBezTo>
                      <a:pt x="33" y="87"/>
                      <a:pt x="33" y="87"/>
                      <a:pt x="33" y="87"/>
                    </a:cubicBezTo>
                    <a:cubicBezTo>
                      <a:pt x="33" y="87"/>
                      <a:pt x="33" y="87"/>
                      <a:pt x="33" y="87"/>
                    </a:cubicBezTo>
                    <a:cubicBezTo>
                      <a:pt x="33" y="87"/>
                      <a:pt x="33" y="87"/>
                      <a:pt x="33" y="87"/>
                    </a:cubicBezTo>
                    <a:cubicBezTo>
                      <a:pt x="33" y="87"/>
                      <a:pt x="33" y="87"/>
                      <a:pt x="33" y="87"/>
                    </a:cubicBezTo>
                    <a:cubicBezTo>
                      <a:pt x="33" y="88"/>
                      <a:pt x="33" y="88"/>
                      <a:pt x="34" y="88"/>
                    </a:cubicBezTo>
                    <a:cubicBezTo>
                      <a:pt x="34" y="88"/>
                      <a:pt x="34" y="88"/>
                      <a:pt x="34" y="88"/>
                    </a:cubicBezTo>
                    <a:close/>
                    <a:moveTo>
                      <a:pt x="35" y="87"/>
                    </a:moveTo>
                    <a:cubicBezTo>
                      <a:pt x="34" y="88"/>
                      <a:pt x="34" y="87"/>
                      <a:pt x="34" y="88"/>
                    </a:cubicBezTo>
                    <a:cubicBezTo>
                      <a:pt x="34" y="88"/>
                      <a:pt x="34" y="88"/>
                      <a:pt x="34" y="88"/>
                    </a:cubicBezTo>
                    <a:cubicBezTo>
                      <a:pt x="34" y="87"/>
                      <a:pt x="34" y="87"/>
                      <a:pt x="34" y="87"/>
                    </a:cubicBezTo>
                    <a:cubicBezTo>
                      <a:pt x="34" y="87"/>
                      <a:pt x="34" y="87"/>
                      <a:pt x="34" y="87"/>
                    </a:cubicBezTo>
                    <a:cubicBezTo>
                      <a:pt x="34" y="87"/>
                      <a:pt x="34" y="87"/>
                      <a:pt x="34" y="87"/>
                    </a:cubicBezTo>
                    <a:cubicBezTo>
                      <a:pt x="34" y="87"/>
                      <a:pt x="34" y="87"/>
                      <a:pt x="34" y="87"/>
                    </a:cubicBezTo>
                    <a:cubicBezTo>
                      <a:pt x="34" y="87"/>
                      <a:pt x="35" y="87"/>
                      <a:pt x="35" y="87"/>
                    </a:cubicBezTo>
                    <a:cubicBezTo>
                      <a:pt x="35" y="87"/>
                      <a:pt x="35" y="87"/>
                      <a:pt x="35" y="87"/>
                    </a:cubicBezTo>
                    <a:close/>
                    <a:moveTo>
                      <a:pt x="39" y="88"/>
                    </a:moveTo>
                    <a:cubicBezTo>
                      <a:pt x="39" y="88"/>
                      <a:pt x="39" y="88"/>
                      <a:pt x="39" y="87"/>
                    </a:cubicBezTo>
                    <a:cubicBezTo>
                      <a:pt x="39" y="87"/>
                      <a:pt x="39" y="87"/>
                      <a:pt x="39" y="88"/>
                    </a:cubicBezTo>
                    <a:cubicBezTo>
                      <a:pt x="39" y="88"/>
                      <a:pt x="39" y="88"/>
                      <a:pt x="39" y="88"/>
                    </a:cubicBezTo>
                    <a:cubicBezTo>
                      <a:pt x="39" y="88"/>
                      <a:pt x="39" y="88"/>
                      <a:pt x="39" y="88"/>
                    </a:cubicBezTo>
                    <a:close/>
                    <a:moveTo>
                      <a:pt x="251" y="90"/>
                    </a:moveTo>
                    <a:cubicBezTo>
                      <a:pt x="251" y="90"/>
                      <a:pt x="251" y="90"/>
                      <a:pt x="252" y="90"/>
                    </a:cubicBezTo>
                    <a:cubicBezTo>
                      <a:pt x="251" y="91"/>
                      <a:pt x="250" y="90"/>
                      <a:pt x="249" y="90"/>
                    </a:cubicBezTo>
                    <a:cubicBezTo>
                      <a:pt x="249" y="89"/>
                      <a:pt x="250" y="90"/>
                      <a:pt x="250" y="90"/>
                    </a:cubicBezTo>
                    <a:cubicBezTo>
                      <a:pt x="250" y="90"/>
                      <a:pt x="250" y="90"/>
                      <a:pt x="250" y="90"/>
                    </a:cubicBezTo>
                    <a:cubicBezTo>
                      <a:pt x="250" y="90"/>
                      <a:pt x="251" y="90"/>
                      <a:pt x="251" y="90"/>
                    </a:cubicBezTo>
                    <a:cubicBezTo>
                      <a:pt x="251" y="90"/>
                      <a:pt x="251" y="90"/>
                      <a:pt x="251" y="90"/>
                    </a:cubicBezTo>
                    <a:close/>
                    <a:moveTo>
                      <a:pt x="79" y="90"/>
                    </a:moveTo>
                    <a:cubicBezTo>
                      <a:pt x="79" y="90"/>
                      <a:pt x="78" y="90"/>
                      <a:pt x="78" y="90"/>
                    </a:cubicBezTo>
                    <a:cubicBezTo>
                      <a:pt x="78" y="90"/>
                      <a:pt x="76" y="91"/>
                      <a:pt x="76" y="90"/>
                    </a:cubicBezTo>
                    <a:cubicBezTo>
                      <a:pt x="77" y="90"/>
                      <a:pt x="78" y="90"/>
                      <a:pt x="79" y="90"/>
                    </a:cubicBezTo>
                    <a:close/>
                    <a:moveTo>
                      <a:pt x="248" y="90"/>
                    </a:moveTo>
                    <a:cubicBezTo>
                      <a:pt x="248" y="90"/>
                      <a:pt x="248" y="90"/>
                      <a:pt x="248" y="90"/>
                    </a:cubicBezTo>
                    <a:cubicBezTo>
                      <a:pt x="249" y="90"/>
                      <a:pt x="248" y="90"/>
                      <a:pt x="248" y="90"/>
                    </a:cubicBezTo>
                    <a:close/>
                    <a:moveTo>
                      <a:pt x="251" y="89"/>
                    </a:moveTo>
                    <a:cubicBezTo>
                      <a:pt x="251" y="89"/>
                      <a:pt x="251" y="89"/>
                      <a:pt x="251" y="89"/>
                    </a:cubicBezTo>
                    <a:cubicBezTo>
                      <a:pt x="251" y="89"/>
                      <a:pt x="251" y="89"/>
                      <a:pt x="251" y="89"/>
                    </a:cubicBezTo>
                    <a:cubicBezTo>
                      <a:pt x="251" y="90"/>
                      <a:pt x="250" y="90"/>
                      <a:pt x="250" y="89"/>
                    </a:cubicBezTo>
                    <a:cubicBezTo>
                      <a:pt x="250" y="89"/>
                      <a:pt x="250" y="89"/>
                      <a:pt x="250" y="89"/>
                    </a:cubicBezTo>
                    <a:cubicBezTo>
                      <a:pt x="250" y="89"/>
                      <a:pt x="250" y="89"/>
                      <a:pt x="251" y="89"/>
                    </a:cubicBezTo>
                    <a:cubicBezTo>
                      <a:pt x="251" y="89"/>
                      <a:pt x="251" y="89"/>
                      <a:pt x="251" y="89"/>
                    </a:cubicBezTo>
                    <a:cubicBezTo>
                      <a:pt x="251" y="89"/>
                      <a:pt x="251" y="89"/>
                      <a:pt x="251" y="89"/>
                    </a:cubicBezTo>
                    <a:close/>
                    <a:moveTo>
                      <a:pt x="246" y="87"/>
                    </a:moveTo>
                    <a:cubicBezTo>
                      <a:pt x="247" y="87"/>
                      <a:pt x="248" y="88"/>
                      <a:pt x="249" y="87"/>
                    </a:cubicBezTo>
                    <a:cubicBezTo>
                      <a:pt x="249" y="88"/>
                      <a:pt x="250" y="88"/>
                      <a:pt x="251" y="88"/>
                    </a:cubicBezTo>
                    <a:cubicBezTo>
                      <a:pt x="251" y="88"/>
                      <a:pt x="251" y="88"/>
                      <a:pt x="251" y="88"/>
                    </a:cubicBezTo>
                    <a:cubicBezTo>
                      <a:pt x="251" y="88"/>
                      <a:pt x="251" y="88"/>
                      <a:pt x="251" y="88"/>
                    </a:cubicBezTo>
                    <a:cubicBezTo>
                      <a:pt x="251" y="88"/>
                      <a:pt x="250" y="88"/>
                      <a:pt x="250" y="88"/>
                    </a:cubicBezTo>
                    <a:cubicBezTo>
                      <a:pt x="250" y="88"/>
                      <a:pt x="250" y="88"/>
                      <a:pt x="250" y="88"/>
                    </a:cubicBezTo>
                    <a:cubicBezTo>
                      <a:pt x="250" y="88"/>
                      <a:pt x="249" y="88"/>
                      <a:pt x="249" y="88"/>
                    </a:cubicBezTo>
                    <a:cubicBezTo>
                      <a:pt x="249" y="88"/>
                      <a:pt x="248" y="88"/>
                      <a:pt x="248" y="88"/>
                    </a:cubicBezTo>
                    <a:cubicBezTo>
                      <a:pt x="248" y="88"/>
                      <a:pt x="248" y="89"/>
                      <a:pt x="248" y="88"/>
                    </a:cubicBezTo>
                    <a:cubicBezTo>
                      <a:pt x="248" y="88"/>
                      <a:pt x="248" y="88"/>
                      <a:pt x="248" y="88"/>
                    </a:cubicBezTo>
                    <a:cubicBezTo>
                      <a:pt x="248" y="88"/>
                      <a:pt x="248" y="88"/>
                      <a:pt x="248" y="88"/>
                    </a:cubicBezTo>
                    <a:cubicBezTo>
                      <a:pt x="247" y="88"/>
                      <a:pt x="247" y="88"/>
                      <a:pt x="247" y="88"/>
                    </a:cubicBezTo>
                    <a:cubicBezTo>
                      <a:pt x="247" y="88"/>
                      <a:pt x="247" y="88"/>
                      <a:pt x="247" y="89"/>
                    </a:cubicBezTo>
                    <a:cubicBezTo>
                      <a:pt x="247" y="89"/>
                      <a:pt x="247" y="89"/>
                      <a:pt x="247" y="89"/>
                    </a:cubicBezTo>
                    <a:cubicBezTo>
                      <a:pt x="247" y="89"/>
                      <a:pt x="247" y="89"/>
                      <a:pt x="247" y="89"/>
                    </a:cubicBezTo>
                    <a:cubicBezTo>
                      <a:pt x="247" y="89"/>
                      <a:pt x="248" y="89"/>
                      <a:pt x="248" y="89"/>
                    </a:cubicBezTo>
                    <a:cubicBezTo>
                      <a:pt x="248" y="89"/>
                      <a:pt x="248" y="89"/>
                      <a:pt x="248" y="89"/>
                    </a:cubicBezTo>
                    <a:cubicBezTo>
                      <a:pt x="248" y="89"/>
                      <a:pt x="248" y="89"/>
                      <a:pt x="248" y="89"/>
                    </a:cubicBezTo>
                    <a:cubicBezTo>
                      <a:pt x="248" y="89"/>
                      <a:pt x="248" y="89"/>
                      <a:pt x="249" y="89"/>
                    </a:cubicBezTo>
                    <a:cubicBezTo>
                      <a:pt x="249" y="89"/>
                      <a:pt x="249" y="89"/>
                      <a:pt x="249" y="89"/>
                    </a:cubicBezTo>
                    <a:cubicBezTo>
                      <a:pt x="250" y="89"/>
                      <a:pt x="249" y="89"/>
                      <a:pt x="249" y="89"/>
                    </a:cubicBezTo>
                    <a:cubicBezTo>
                      <a:pt x="248" y="89"/>
                      <a:pt x="247" y="89"/>
                      <a:pt x="246" y="89"/>
                    </a:cubicBezTo>
                    <a:cubicBezTo>
                      <a:pt x="247" y="89"/>
                      <a:pt x="245" y="89"/>
                      <a:pt x="245" y="89"/>
                    </a:cubicBezTo>
                    <a:cubicBezTo>
                      <a:pt x="245" y="89"/>
                      <a:pt x="244" y="89"/>
                      <a:pt x="244" y="89"/>
                    </a:cubicBezTo>
                    <a:cubicBezTo>
                      <a:pt x="244" y="89"/>
                      <a:pt x="244" y="89"/>
                      <a:pt x="244" y="89"/>
                    </a:cubicBezTo>
                    <a:cubicBezTo>
                      <a:pt x="244" y="89"/>
                      <a:pt x="244" y="89"/>
                      <a:pt x="244" y="89"/>
                    </a:cubicBezTo>
                    <a:cubicBezTo>
                      <a:pt x="245" y="89"/>
                      <a:pt x="245" y="89"/>
                      <a:pt x="245" y="89"/>
                    </a:cubicBezTo>
                    <a:cubicBezTo>
                      <a:pt x="245" y="89"/>
                      <a:pt x="244" y="89"/>
                      <a:pt x="244" y="89"/>
                    </a:cubicBezTo>
                    <a:cubicBezTo>
                      <a:pt x="244" y="89"/>
                      <a:pt x="244" y="89"/>
                      <a:pt x="244" y="89"/>
                    </a:cubicBezTo>
                    <a:cubicBezTo>
                      <a:pt x="244" y="89"/>
                      <a:pt x="244" y="89"/>
                      <a:pt x="244" y="89"/>
                    </a:cubicBezTo>
                    <a:cubicBezTo>
                      <a:pt x="244" y="89"/>
                      <a:pt x="244" y="88"/>
                      <a:pt x="244" y="88"/>
                    </a:cubicBezTo>
                    <a:cubicBezTo>
                      <a:pt x="244" y="88"/>
                      <a:pt x="244" y="88"/>
                      <a:pt x="244" y="88"/>
                    </a:cubicBezTo>
                    <a:cubicBezTo>
                      <a:pt x="244" y="88"/>
                      <a:pt x="244" y="88"/>
                      <a:pt x="244" y="88"/>
                    </a:cubicBezTo>
                    <a:cubicBezTo>
                      <a:pt x="244" y="88"/>
                      <a:pt x="244" y="88"/>
                      <a:pt x="244" y="88"/>
                    </a:cubicBezTo>
                    <a:cubicBezTo>
                      <a:pt x="244" y="88"/>
                      <a:pt x="244" y="88"/>
                      <a:pt x="244" y="88"/>
                    </a:cubicBezTo>
                    <a:cubicBezTo>
                      <a:pt x="245" y="88"/>
                      <a:pt x="245" y="88"/>
                      <a:pt x="245" y="88"/>
                    </a:cubicBezTo>
                    <a:cubicBezTo>
                      <a:pt x="245" y="88"/>
                      <a:pt x="245" y="88"/>
                      <a:pt x="245" y="88"/>
                    </a:cubicBezTo>
                    <a:cubicBezTo>
                      <a:pt x="245" y="88"/>
                      <a:pt x="245" y="88"/>
                      <a:pt x="245" y="88"/>
                    </a:cubicBezTo>
                    <a:cubicBezTo>
                      <a:pt x="245" y="88"/>
                      <a:pt x="245" y="88"/>
                      <a:pt x="244" y="88"/>
                    </a:cubicBezTo>
                    <a:cubicBezTo>
                      <a:pt x="244" y="88"/>
                      <a:pt x="244" y="88"/>
                      <a:pt x="244" y="88"/>
                    </a:cubicBezTo>
                    <a:cubicBezTo>
                      <a:pt x="244" y="88"/>
                      <a:pt x="244" y="88"/>
                      <a:pt x="244" y="88"/>
                    </a:cubicBezTo>
                    <a:cubicBezTo>
                      <a:pt x="244" y="88"/>
                      <a:pt x="244" y="88"/>
                      <a:pt x="244" y="88"/>
                    </a:cubicBezTo>
                    <a:cubicBezTo>
                      <a:pt x="244" y="88"/>
                      <a:pt x="244" y="88"/>
                      <a:pt x="244" y="87"/>
                    </a:cubicBezTo>
                    <a:cubicBezTo>
                      <a:pt x="244" y="87"/>
                      <a:pt x="244" y="87"/>
                      <a:pt x="244" y="87"/>
                    </a:cubicBezTo>
                    <a:cubicBezTo>
                      <a:pt x="244" y="87"/>
                      <a:pt x="244" y="87"/>
                      <a:pt x="244" y="87"/>
                    </a:cubicBezTo>
                    <a:cubicBezTo>
                      <a:pt x="244" y="87"/>
                      <a:pt x="244" y="87"/>
                      <a:pt x="244" y="87"/>
                    </a:cubicBezTo>
                    <a:cubicBezTo>
                      <a:pt x="244" y="87"/>
                      <a:pt x="244" y="88"/>
                      <a:pt x="244" y="87"/>
                    </a:cubicBezTo>
                    <a:cubicBezTo>
                      <a:pt x="244" y="87"/>
                      <a:pt x="244" y="87"/>
                      <a:pt x="244" y="87"/>
                    </a:cubicBezTo>
                    <a:cubicBezTo>
                      <a:pt x="244" y="87"/>
                      <a:pt x="244" y="87"/>
                      <a:pt x="244" y="87"/>
                    </a:cubicBezTo>
                    <a:cubicBezTo>
                      <a:pt x="244" y="87"/>
                      <a:pt x="244" y="87"/>
                      <a:pt x="244" y="87"/>
                    </a:cubicBezTo>
                    <a:cubicBezTo>
                      <a:pt x="244" y="87"/>
                      <a:pt x="244" y="87"/>
                      <a:pt x="244" y="87"/>
                    </a:cubicBezTo>
                    <a:cubicBezTo>
                      <a:pt x="244" y="87"/>
                      <a:pt x="244" y="87"/>
                      <a:pt x="244" y="87"/>
                    </a:cubicBezTo>
                    <a:cubicBezTo>
                      <a:pt x="245" y="87"/>
                      <a:pt x="245" y="87"/>
                      <a:pt x="246" y="87"/>
                    </a:cubicBezTo>
                    <a:close/>
                    <a:moveTo>
                      <a:pt x="51" y="88"/>
                    </a:moveTo>
                    <a:cubicBezTo>
                      <a:pt x="51" y="88"/>
                      <a:pt x="49" y="88"/>
                      <a:pt x="49" y="87"/>
                    </a:cubicBezTo>
                    <a:cubicBezTo>
                      <a:pt x="49" y="88"/>
                      <a:pt x="48" y="88"/>
                      <a:pt x="48" y="88"/>
                    </a:cubicBezTo>
                    <a:cubicBezTo>
                      <a:pt x="48" y="88"/>
                      <a:pt x="48" y="88"/>
                      <a:pt x="48" y="88"/>
                    </a:cubicBezTo>
                    <a:cubicBezTo>
                      <a:pt x="49" y="87"/>
                      <a:pt x="51" y="87"/>
                      <a:pt x="52" y="87"/>
                    </a:cubicBezTo>
                    <a:cubicBezTo>
                      <a:pt x="53" y="88"/>
                      <a:pt x="53" y="88"/>
                      <a:pt x="53" y="88"/>
                    </a:cubicBezTo>
                    <a:cubicBezTo>
                      <a:pt x="53" y="88"/>
                      <a:pt x="53" y="88"/>
                      <a:pt x="54" y="88"/>
                    </a:cubicBezTo>
                    <a:cubicBezTo>
                      <a:pt x="54" y="88"/>
                      <a:pt x="54" y="88"/>
                      <a:pt x="54" y="88"/>
                    </a:cubicBezTo>
                    <a:cubicBezTo>
                      <a:pt x="54" y="88"/>
                      <a:pt x="54" y="88"/>
                      <a:pt x="54" y="88"/>
                    </a:cubicBezTo>
                    <a:cubicBezTo>
                      <a:pt x="55" y="87"/>
                      <a:pt x="56" y="88"/>
                      <a:pt x="57" y="88"/>
                    </a:cubicBezTo>
                    <a:cubicBezTo>
                      <a:pt x="57" y="88"/>
                      <a:pt x="57" y="88"/>
                      <a:pt x="57" y="88"/>
                    </a:cubicBezTo>
                    <a:cubicBezTo>
                      <a:pt x="58" y="88"/>
                      <a:pt x="58" y="88"/>
                      <a:pt x="59" y="88"/>
                    </a:cubicBezTo>
                    <a:cubicBezTo>
                      <a:pt x="59" y="88"/>
                      <a:pt x="58" y="88"/>
                      <a:pt x="58" y="88"/>
                    </a:cubicBezTo>
                    <a:cubicBezTo>
                      <a:pt x="59" y="88"/>
                      <a:pt x="59" y="88"/>
                      <a:pt x="59" y="88"/>
                    </a:cubicBezTo>
                    <a:cubicBezTo>
                      <a:pt x="60" y="89"/>
                      <a:pt x="61" y="88"/>
                      <a:pt x="62" y="88"/>
                    </a:cubicBezTo>
                    <a:cubicBezTo>
                      <a:pt x="64" y="89"/>
                      <a:pt x="65" y="89"/>
                      <a:pt x="66" y="89"/>
                    </a:cubicBezTo>
                    <a:cubicBezTo>
                      <a:pt x="66" y="89"/>
                      <a:pt x="66" y="89"/>
                      <a:pt x="67" y="89"/>
                    </a:cubicBezTo>
                    <a:cubicBezTo>
                      <a:pt x="67" y="88"/>
                      <a:pt x="68" y="89"/>
                      <a:pt x="68" y="89"/>
                    </a:cubicBezTo>
                    <a:cubicBezTo>
                      <a:pt x="68" y="89"/>
                      <a:pt x="69" y="89"/>
                      <a:pt x="69" y="89"/>
                    </a:cubicBezTo>
                    <a:cubicBezTo>
                      <a:pt x="70" y="89"/>
                      <a:pt x="71" y="89"/>
                      <a:pt x="72" y="89"/>
                    </a:cubicBezTo>
                    <a:cubicBezTo>
                      <a:pt x="73" y="90"/>
                      <a:pt x="73" y="90"/>
                      <a:pt x="73" y="90"/>
                    </a:cubicBezTo>
                    <a:cubicBezTo>
                      <a:pt x="73" y="90"/>
                      <a:pt x="74" y="89"/>
                      <a:pt x="74" y="90"/>
                    </a:cubicBezTo>
                    <a:cubicBezTo>
                      <a:pt x="74" y="90"/>
                      <a:pt x="74" y="90"/>
                      <a:pt x="74" y="90"/>
                    </a:cubicBezTo>
                    <a:cubicBezTo>
                      <a:pt x="73" y="90"/>
                      <a:pt x="72" y="90"/>
                      <a:pt x="71" y="90"/>
                    </a:cubicBezTo>
                    <a:cubicBezTo>
                      <a:pt x="71" y="90"/>
                      <a:pt x="71" y="90"/>
                      <a:pt x="71" y="90"/>
                    </a:cubicBezTo>
                    <a:cubicBezTo>
                      <a:pt x="71" y="90"/>
                      <a:pt x="71" y="90"/>
                      <a:pt x="71" y="90"/>
                    </a:cubicBezTo>
                    <a:cubicBezTo>
                      <a:pt x="70" y="90"/>
                      <a:pt x="69" y="90"/>
                      <a:pt x="69" y="89"/>
                    </a:cubicBezTo>
                    <a:cubicBezTo>
                      <a:pt x="68" y="90"/>
                      <a:pt x="67" y="90"/>
                      <a:pt x="67" y="89"/>
                    </a:cubicBezTo>
                    <a:cubicBezTo>
                      <a:pt x="67" y="89"/>
                      <a:pt x="67" y="89"/>
                      <a:pt x="67" y="89"/>
                    </a:cubicBezTo>
                    <a:cubicBezTo>
                      <a:pt x="66" y="89"/>
                      <a:pt x="65" y="89"/>
                      <a:pt x="65" y="89"/>
                    </a:cubicBezTo>
                    <a:cubicBezTo>
                      <a:pt x="65" y="89"/>
                      <a:pt x="64" y="89"/>
                      <a:pt x="65" y="89"/>
                    </a:cubicBezTo>
                    <a:cubicBezTo>
                      <a:pt x="64" y="89"/>
                      <a:pt x="64" y="89"/>
                      <a:pt x="64" y="89"/>
                    </a:cubicBezTo>
                    <a:cubicBezTo>
                      <a:pt x="63" y="89"/>
                      <a:pt x="63" y="89"/>
                      <a:pt x="62" y="89"/>
                    </a:cubicBezTo>
                    <a:cubicBezTo>
                      <a:pt x="62" y="89"/>
                      <a:pt x="61" y="89"/>
                      <a:pt x="61" y="89"/>
                    </a:cubicBezTo>
                    <a:cubicBezTo>
                      <a:pt x="61" y="89"/>
                      <a:pt x="60" y="89"/>
                      <a:pt x="60" y="89"/>
                    </a:cubicBezTo>
                    <a:cubicBezTo>
                      <a:pt x="60" y="89"/>
                      <a:pt x="60" y="89"/>
                      <a:pt x="59" y="89"/>
                    </a:cubicBezTo>
                    <a:cubicBezTo>
                      <a:pt x="59" y="89"/>
                      <a:pt x="58" y="89"/>
                      <a:pt x="58" y="88"/>
                    </a:cubicBezTo>
                    <a:cubicBezTo>
                      <a:pt x="57" y="89"/>
                      <a:pt x="57" y="89"/>
                      <a:pt x="56" y="89"/>
                    </a:cubicBezTo>
                    <a:cubicBezTo>
                      <a:pt x="56" y="89"/>
                      <a:pt x="56" y="89"/>
                      <a:pt x="56" y="89"/>
                    </a:cubicBezTo>
                    <a:cubicBezTo>
                      <a:pt x="56" y="89"/>
                      <a:pt x="56" y="89"/>
                      <a:pt x="56" y="89"/>
                    </a:cubicBezTo>
                    <a:cubicBezTo>
                      <a:pt x="56" y="88"/>
                      <a:pt x="54" y="88"/>
                      <a:pt x="54" y="88"/>
                    </a:cubicBezTo>
                    <a:cubicBezTo>
                      <a:pt x="54" y="88"/>
                      <a:pt x="54" y="89"/>
                      <a:pt x="53" y="88"/>
                    </a:cubicBezTo>
                    <a:cubicBezTo>
                      <a:pt x="53" y="88"/>
                      <a:pt x="53" y="88"/>
                      <a:pt x="53" y="88"/>
                    </a:cubicBezTo>
                    <a:cubicBezTo>
                      <a:pt x="53" y="88"/>
                      <a:pt x="53" y="88"/>
                      <a:pt x="53" y="88"/>
                    </a:cubicBezTo>
                    <a:cubicBezTo>
                      <a:pt x="53" y="88"/>
                      <a:pt x="53"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1" y="88"/>
                      <a:pt x="51" y="88"/>
                    </a:cubicBezTo>
                    <a:cubicBezTo>
                      <a:pt x="51" y="88"/>
                      <a:pt x="51" y="88"/>
                      <a:pt x="51" y="88"/>
                    </a:cubicBezTo>
                    <a:close/>
                    <a:moveTo>
                      <a:pt x="66" y="90"/>
                    </a:moveTo>
                    <a:cubicBezTo>
                      <a:pt x="66" y="90"/>
                      <a:pt x="66" y="90"/>
                      <a:pt x="66" y="90"/>
                    </a:cubicBezTo>
                    <a:close/>
                    <a:moveTo>
                      <a:pt x="59" y="90"/>
                    </a:moveTo>
                    <a:cubicBezTo>
                      <a:pt x="59" y="90"/>
                      <a:pt x="59" y="90"/>
                      <a:pt x="59" y="90"/>
                    </a:cubicBezTo>
                    <a:cubicBezTo>
                      <a:pt x="59" y="90"/>
                      <a:pt x="59" y="90"/>
                      <a:pt x="59" y="90"/>
                    </a:cubicBezTo>
                    <a:cubicBezTo>
                      <a:pt x="59" y="90"/>
                      <a:pt x="59" y="90"/>
                      <a:pt x="59" y="90"/>
                    </a:cubicBezTo>
                    <a:cubicBezTo>
                      <a:pt x="59" y="90"/>
                      <a:pt x="59" y="90"/>
                      <a:pt x="59" y="90"/>
                    </a:cubicBezTo>
                    <a:cubicBezTo>
                      <a:pt x="59" y="90"/>
                      <a:pt x="59" y="90"/>
                      <a:pt x="59" y="90"/>
                    </a:cubicBezTo>
                    <a:close/>
                    <a:moveTo>
                      <a:pt x="63" y="90"/>
                    </a:moveTo>
                    <a:cubicBezTo>
                      <a:pt x="63" y="90"/>
                      <a:pt x="63" y="90"/>
                      <a:pt x="63" y="90"/>
                    </a:cubicBezTo>
                    <a:cubicBezTo>
                      <a:pt x="62" y="90"/>
                      <a:pt x="63" y="89"/>
                      <a:pt x="63" y="90"/>
                    </a:cubicBezTo>
                    <a:close/>
                    <a:moveTo>
                      <a:pt x="53" y="89"/>
                    </a:moveTo>
                    <a:cubicBezTo>
                      <a:pt x="53" y="89"/>
                      <a:pt x="53" y="89"/>
                      <a:pt x="53" y="89"/>
                    </a:cubicBezTo>
                    <a:cubicBezTo>
                      <a:pt x="53" y="89"/>
                      <a:pt x="53" y="89"/>
                      <a:pt x="53" y="89"/>
                    </a:cubicBezTo>
                    <a:cubicBezTo>
                      <a:pt x="53" y="89"/>
                      <a:pt x="53" y="89"/>
                      <a:pt x="53" y="89"/>
                    </a:cubicBezTo>
                    <a:cubicBezTo>
                      <a:pt x="53" y="89"/>
                      <a:pt x="53" y="89"/>
                      <a:pt x="53" y="89"/>
                    </a:cubicBezTo>
                    <a:cubicBezTo>
                      <a:pt x="53" y="89"/>
                      <a:pt x="53" y="89"/>
                      <a:pt x="54" y="89"/>
                    </a:cubicBezTo>
                    <a:cubicBezTo>
                      <a:pt x="53" y="89"/>
                      <a:pt x="53" y="89"/>
                      <a:pt x="53" y="89"/>
                    </a:cubicBezTo>
                    <a:close/>
                    <a:moveTo>
                      <a:pt x="51" y="89"/>
                    </a:moveTo>
                    <a:cubicBezTo>
                      <a:pt x="51" y="88"/>
                      <a:pt x="51" y="89"/>
                      <a:pt x="50" y="89"/>
                    </a:cubicBezTo>
                    <a:cubicBezTo>
                      <a:pt x="50" y="89"/>
                      <a:pt x="50" y="89"/>
                      <a:pt x="50" y="89"/>
                    </a:cubicBezTo>
                    <a:cubicBezTo>
                      <a:pt x="50" y="89"/>
                      <a:pt x="50" y="89"/>
                      <a:pt x="50" y="89"/>
                    </a:cubicBezTo>
                    <a:cubicBezTo>
                      <a:pt x="50" y="89"/>
                      <a:pt x="50" y="88"/>
                      <a:pt x="50" y="88"/>
                    </a:cubicBezTo>
                    <a:cubicBezTo>
                      <a:pt x="50" y="88"/>
                      <a:pt x="50" y="88"/>
                      <a:pt x="51" y="88"/>
                    </a:cubicBezTo>
                    <a:cubicBezTo>
                      <a:pt x="51" y="88"/>
                      <a:pt x="51" y="88"/>
                      <a:pt x="51" y="88"/>
                    </a:cubicBezTo>
                    <a:cubicBezTo>
                      <a:pt x="51" y="88"/>
                      <a:pt x="51" y="88"/>
                      <a:pt x="51" y="88"/>
                    </a:cubicBezTo>
                    <a:cubicBezTo>
                      <a:pt x="51" y="89"/>
                      <a:pt x="52" y="89"/>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9"/>
                      <a:pt x="52" y="89"/>
                      <a:pt x="52" y="89"/>
                    </a:cubicBezTo>
                    <a:cubicBezTo>
                      <a:pt x="52" y="89"/>
                      <a:pt x="52" y="89"/>
                      <a:pt x="52" y="89"/>
                    </a:cubicBezTo>
                    <a:cubicBezTo>
                      <a:pt x="52" y="89"/>
                      <a:pt x="51" y="89"/>
                      <a:pt x="51" y="89"/>
                    </a:cubicBezTo>
                    <a:close/>
                    <a:moveTo>
                      <a:pt x="50" y="89"/>
                    </a:moveTo>
                    <a:cubicBezTo>
                      <a:pt x="50" y="89"/>
                      <a:pt x="50" y="89"/>
                      <a:pt x="50" y="89"/>
                    </a:cubicBezTo>
                    <a:cubicBezTo>
                      <a:pt x="50" y="89"/>
                      <a:pt x="50" y="89"/>
                      <a:pt x="50" y="89"/>
                    </a:cubicBezTo>
                    <a:cubicBezTo>
                      <a:pt x="50" y="89"/>
                      <a:pt x="50" y="89"/>
                      <a:pt x="50" y="89"/>
                    </a:cubicBezTo>
                    <a:cubicBezTo>
                      <a:pt x="50" y="89"/>
                      <a:pt x="50" y="89"/>
                      <a:pt x="50" y="89"/>
                    </a:cubicBezTo>
                    <a:cubicBezTo>
                      <a:pt x="50" y="89"/>
                      <a:pt x="50" y="89"/>
                      <a:pt x="50" y="89"/>
                    </a:cubicBezTo>
                    <a:close/>
                    <a:moveTo>
                      <a:pt x="55" y="89"/>
                    </a:moveTo>
                    <a:cubicBezTo>
                      <a:pt x="54" y="90"/>
                      <a:pt x="54" y="89"/>
                      <a:pt x="55" y="89"/>
                    </a:cubicBezTo>
                    <a:close/>
                    <a:moveTo>
                      <a:pt x="57" y="89"/>
                    </a:moveTo>
                    <a:cubicBezTo>
                      <a:pt x="57" y="89"/>
                      <a:pt x="58" y="89"/>
                      <a:pt x="58" y="89"/>
                    </a:cubicBezTo>
                    <a:cubicBezTo>
                      <a:pt x="58" y="89"/>
                      <a:pt x="58" y="89"/>
                      <a:pt x="58" y="89"/>
                    </a:cubicBezTo>
                    <a:cubicBezTo>
                      <a:pt x="58" y="89"/>
                      <a:pt x="58" y="89"/>
                      <a:pt x="57" y="89"/>
                    </a:cubicBezTo>
                    <a:close/>
                    <a:moveTo>
                      <a:pt x="58" y="89"/>
                    </a:moveTo>
                    <a:cubicBezTo>
                      <a:pt x="58" y="89"/>
                      <a:pt x="58" y="89"/>
                      <a:pt x="58" y="89"/>
                    </a:cubicBezTo>
                    <a:cubicBezTo>
                      <a:pt x="58" y="89"/>
                      <a:pt x="58" y="89"/>
                      <a:pt x="59" y="89"/>
                    </a:cubicBezTo>
                    <a:cubicBezTo>
                      <a:pt x="59" y="89"/>
                      <a:pt x="59" y="89"/>
                      <a:pt x="58" y="89"/>
                    </a:cubicBezTo>
                    <a:cubicBezTo>
                      <a:pt x="58" y="90"/>
                      <a:pt x="59" y="90"/>
                      <a:pt x="59" y="90"/>
                    </a:cubicBezTo>
                    <a:cubicBezTo>
                      <a:pt x="59" y="90"/>
                      <a:pt x="59" y="90"/>
                      <a:pt x="59" y="90"/>
                    </a:cubicBezTo>
                    <a:cubicBezTo>
                      <a:pt x="59" y="90"/>
                      <a:pt x="58" y="90"/>
                      <a:pt x="58" y="90"/>
                    </a:cubicBezTo>
                    <a:cubicBezTo>
                      <a:pt x="58" y="90"/>
                      <a:pt x="58" y="89"/>
                      <a:pt x="58" y="89"/>
                    </a:cubicBezTo>
                    <a:close/>
                    <a:moveTo>
                      <a:pt x="57" y="90"/>
                    </a:moveTo>
                    <a:cubicBezTo>
                      <a:pt x="57" y="90"/>
                      <a:pt x="57" y="90"/>
                      <a:pt x="57" y="90"/>
                    </a:cubicBezTo>
                    <a:cubicBezTo>
                      <a:pt x="57" y="90"/>
                      <a:pt x="57" y="90"/>
                      <a:pt x="57" y="90"/>
                    </a:cubicBezTo>
                    <a:close/>
                    <a:moveTo>
                      <a:pt x="61" y="90"/>
                    </a:moveTo>
                    <a:cubicBezTo>
                      <a:pt x="61" y="90"/>
                      <a:pt x="61" y="90"/>
                      <a:pt x="61" y="90"/>
                    </a:cubicBezTo>
                    <a:cubicBezTo>
                      <a:pt x="61" y="90"/>
                      <a:pt x="60" y="90"/>
                      <a:pt x="61" y="90"/>
                    </a:cubicBezTo>
                    <a:close/>
                    <a:moveTo>
                      <a:pt x="74" y="90"/>
                    </a:moveTo>
                    <a:cubicBezTo>
                      <a:pt x="74" y="89"/>
                      <a:pt x="75" y="90"/>
                      <a:pt x="75" y="90"/>
                    </a:cubicBezTo>
                    <a:cubicBezTo>
                      <a:pt x="75" y="90"/>
                      <a:pt x="76" y="90"/>
                      <a:pt x="76" y="90"/>
                    </a:cubicBezTo>
                    <a:cubicBezTo>
                      <a:pt x="75" y="90"/>
                      <a:pt x="75" y="90"/>
                      <a:pt x="74" y="90"/>
                    </a:cubicBezTo>
                    <a:close/>
                    <a:moveTo>
                      <a:pt x="67" y="91"/>
                    </a:moveTo>
                    <a:cubicBezTo>
                      <a:pt x="67" y="90"/>
                      <a:pt x="67" y="90"/>
                      <a:pt x="67" y="90"/>
                    </a:cubicBezTo>
                    <a:cubicBezTo>
                      <a:pt x="67" y="91"/>
                      <a:pt x="67" y="91"/>
                      <a:pt x="67" y="91"/>
                    </a:cubicBezTo>
                    <a:close/>
                    <a:moveTo>
                      <a:pt x="80" y="91"/>
                    </a:moveTo>
                    <a:cubicBezTo>
                      <a:pt x="80" y="90"/>
                      <a:pt x="79" y="91"/>
                      <a:pt x="79" y="90"/>
                    </a:cubicBezTo>
                    <a:cubicBezTo>
                      <a:pt x="81" y="90"/>
                      <a:pt x="82" y="91"/>
                      <a:pt x="83" y="91"/>
                    </a:cubicBezTo>
                    <a:cubicBezTo>
                      <a:pt x="83" y="91"/>
                      <a:pt x="83" y="91"/>
                      <a:pt x="83" y="91"/>
                    </a:cubicBezTo>
                    <a:cubicBezTo>
                      <a:pt x="83" y="91"/>
                      <a:pt x="82" y="91"/>
                      <a:pt x="82" y="91"/>
                    </a:cubicBezTo>
                    <a:cubicBezTo>
                      <a:pt x="81" y="91"/>
                      <a:pt x="81" y="91"/>
                      <a:pt x="81" y="91"/>
                    </a:cubicBezTo>
                    <a:cubicBezTo>
                      <a:pt x="80" y="91"/>
                      <a:pt x="81" y="91"/>
                      <a:pt x="80" y="91"/>
                    </a:cubicBezTo>
                    <a:close/>
                    <a:moveTo>
                      <a:pt x="91" y="91"/>
                    </a:moveTo>
                    <a:cubicBezTo>
                      <a:pt x="91" y="92"/>
                      <a:pt x="91" y="92"/>
                      <a:pt x="91" y="92"/>
                    </a:cubicBezTo>
                    <a:cubicBezTo>
                      <a:pt x="91" y="91"/>
                      <a:pt x="91" y="91"/>
                      <a:pt x="91" y="91"/>
                    </a:cubicBezTo>
                    <a:cubicBezTo>
                      <a:pt x="91" y="91"/>
                      <a:pt x="91" y="91"/>
                      <a:pt x="91" y="91"/>
                    </a:cubicBezTo>
                    <a:cubicBezTo>
                      <a:pt x="91" y="91"/>
                      <a:pt x="91" y="91"/>
                      <a:pt x="91" y="91"/>
                    </a:cubicBezTo>
                    <a:close/>
                    <a:moveTo>
                      <a:pt x="69" y="91"/>
                    </a:moveTo>
                    <a:cubicBezTo>
                      <a:pt x="69" y="91"/>
                      <a:pt x="69" y="91"/>
                      <a:pt x="69" y="91"/>
                    </a:cubicBezTo>
                    <a:cubicBezTo>
                      <a:pt x="69" y="91"/>
                      <a:pt x="69" y="91"/>
                      <a:pt x="69" y="91"/>
                    </a:cubicBezTo>
                    <a:cubicBezTo>
                      <a:pt x="69" y="91"/>
                      <a:pt x="69" y="91"/>
                      <a:pt x="69" y="92"/>
                    </a:cubicBezTo>
                    <a:lnTo>
                      <a:pt x="69" y="91"/>
                    </a:lnTo>
                    <a:close/>
                    <a:moveTo>
                      <a:pt x="90" y="91"/>
                    </a:moveTo>
                    <a:cubicBezTo>
                      <a:pt x="90" y="91"/>
                      <a:pt x="90" y="91"/>
                      <a:pt x="90" y="91"/>
                    </a:cubicBezTo>
                    <a:cubicBezTo>
                      <a:pt x="90" y="91"/>
                      <a:pt x="90" y="91"/>
                      <a:pt x="90" y="91"/>
                    </a:cubicBezTo>
                    <a:cubicBezTo>
                      <a:pt x="90" y="91"/>
                      <a:pt x="90" y="91"/>
                      <a:pt x="90" y="91"/>
                    </a:cubicBezTo>
                    <a:cubicBezTo>
                      <a:pt x="90" y="91"/>
                      <a:pt x="90" y="91"/>
                      <a:pt x="90" y="91"/>
                    </a:cubicBezTo>
                    <a:cubicBezTo>
                      <a:pt x="90" y="92"/>
                      <a:pt x="90" y="92"/>
                      <a:pt x="90" y="92"/>
                    </a:cubicBezTo>
                    <a:cubicBezTo>
                      <a:pt x="90" y="92"/>
                      <a:pt x="90" y="91"/>
                      <a:pt x="90" y="91"/>
                    </a:cubicBezTo>
                    <a:close/>
                    <a:moveTo>
                      <a:pt x="93" y="92"/>
                    </a:moveTo>
                    <a:cubicBezTo>
                      <a:pt x="93" y="92"/>
                      <a:pt x="94" y="92"/>
                      <a:pt x="94" y="92"/>
                    </a:cubicBezTo>
                    <a:cubicBezTo>
                      <a:pt x="94" y="92"/>
                      <a:pt x="93" y="92"/>
                      <a:pt x="93" y="92"/>
                    </a:cubicBezTo>
                    <a:close/>
                    <a:moveTo>
                      <a:pt x="95" y="92"/>
                    </a:moveTo>
                    <a:cubicBezTo>
                      <a:pt x="95" y="92"/>
                      <a:pt x="95" y="92"/>
                      <a:pt x="95" y="92"/>
                    </a:cubicBezTo>
                    <a:cubicBezTo>
                      <a:pt x="95" y="92"/>
                      <a:pt x="95" y="92"/>
                      <a:pt x="95" y="92"/>
                    </a:cubicBezTo>
                    <a:cubicBezTo>
                      <a:pt x="95" y="92"/>
                      <a:pt x="95" y="92"/>
                      <a:pt x="95" y="92"/>
                    </a:cubicBezTo>
                    <a:close/>
                    <a:moveTo>
                      <a:pt x="255" y="93"/>
                    </a:moveTo>
                    <a:cubicBezTo>
                      <a:pt x="255" y="93"/>
                      <a:pt x="255" y="93"/>
                      <a:pt x="255" y="93"/>
                    </a:cubicBezTo>
                    <a:cubicBezTo>
                      <a:pt x="255" y="93"/>
                      <a:pt x="255" y="93"/>
                      <a:pt x="255" y="93"/>
                    </a:cubicBezTo>
                    <a:cubicBezTo>
                      <a:pt x="254" y="93"/>
                      <a:pt x="254" y="93"/>
                      <a:pt x="254" y="93"/>
                    </a:cubicBezTo>
                    <a:cubicBezTo>
                      <a:pt x="254" y="93"/>
                      <a:pt x="254" y="93"/>
                      <a:pt x="254" y="93"/>
                    </a:cubicBezTo>
                    <a:cubicBezTo>
                      <a:pt x="254" y="92"/>
                      <a:pt x="255" y="93"/>
                      <a:pt x="255" y="93"/>
                    </a:cubicBezTo>
                    <a:close/>
                    <a:moveTo>
                      <a:pt x="253" y="93"/>
                    </a:moveTo>
                    <a:cubicBezTo>
                      <a:pt x="253" y="93"/>
                      <a:pt x="253" y="93"/>
                      <a:pt x="253" y="93"/>
                    </a:cubicBezTo>
                    <a:cubicBezTo>
                      <a:pt x="252" y="93"/>
                      <a:pt x="252" y="93"/>
                      <a:pt x="252" y="93"/>
                    </a:cubicBezTo>
                    <a:cubicBezTo>
                      <a:pt x="252" y="93"/>
                      <a:pt x="252" y="93"/>
                      <a:pt x="252" y="93"/>
                    </a:cubicBezTo>
                    <a:cubicBezTo>
                      <a:pt x="252" y="92"/>
                      <a:pt x="253" y="92"/>
                      <a:pt x="253" y="92"/>
                    </a:cubicBezTo>
                    <a:cubicBezTo>
                      <a:pt x="253" y="92"/>
                      <a:pt x="253" y="92"/>
                      <a:pt x="253" y="93"/>
                    </a:cubicBezTo>
                    <a:close/>
                    <a:moveTo>
                      <a:pt x="102" y="93"/>
                    </a:moveTo>
                    <a:cubicBezTo>
                      <a:pt x="103" y="92"/>
                      <a:pt x="103" y="93"/>
                      <a:pt x="103" y="92"/>
                    </a:cubicBezTo>
                    <a:cubicBezTo>
                      <a:pt x="103" y="93"/>
                      <a:pt x="103" y="93"/>
                      <a:pt x="102" y="93"/>
                    </a:cubicBezTo>
                    <a:close/>
                    <a:moveTo>
                      <a:pt x="104" y="93"/>
                    </a:moveTo>
                    <a:cubicBezTo>
                      <a:pt x="104" y="93"/>
                      <a:pt x="104" y="92"/>
                      <a:pt x="104" y="93"/>
                    </a:cubicBezTo>
                    <a:close/>
                    <a:moveTo>
                      <a:pt x="251" y="93"/>
                    </a:moveTo>
                    <a:cubicBezTo>
                      <a:pt x="251" y="93"/>
                      <a:pt x="251" y="93"/>
                      <a:pt x="252" y="93"/>
                    </a:cubicBezTo>
                    <a:cubicBezTo>
                      <a:pt x="252" y="93"/>
                      <a:pt x="252" y="93"/>
                      <a:pt x="252" y="93"/>
                    </a:cubicBezTo>
                    <a:cubicBezTo>
                      <a:pt x="251" y="93"/>
                      <a:pt x="251" y="93"/>
                      <a:pt x="251" y="93"/>
                    </a:cubicBezTo>
                    <a:cubicBezTo>
                      <a:pt x="251" y="93"/>
                      <a:pt x="251" y="93"/>
                      <a:pt x="251" y="93"/>
                    </a:cubicBezTo>
                    <a:close/>
                    <a:moveTo>
                      <a:pt x="110" y="93"/>
                    </a:moveTo>
                    <a:cubicBezTo>
                      <a:pt x="110" y="93"/>
                      <a:pt x="110" y="93"/>
                      <a:pt x="110" y="93"/>
                    </a:cubicBezTo>
                    <a:close/>
                    <a:moveTo>
                      <a:pt x="253" y="93"/>
                    </a:moveTo>
                    <a:cubicBezTo>
                      <a:pt x="253" y="93"/>
                      <a:pt x="253" y="93"/>
                      <a:pt x="253" y="93"/>
                    </a:cubicBezTo>
                    <a:cubicBezTo>
                      <a:pt x="253" y="93"/>
                      <a:pt x="253" y="93"/>
                      <a:pt x="253" y="93"/>
                    </a:cubicBezTo>
                    <a:cubicBezTo>
                      <a:pt x="253" y="93"/>
                      <a:pt x="253" y="93"/>
                      <a:pt x="253" y="93"/>
                    </a:cubicBezTo>
                    <a:cubicBezTo>
                      <a:pt x="253" y="93"/>
                      <a:pt x="253" y="93"/>
                      <a:pt x="254" y="92"/>
                    </a:cubicBezTo>
                    <a:cubicBezTo>
                      <a:pt x="254" y="92"/>
                      <a:pt x="253" y="93"/>
                      <a:pt x="254" y="93"/>
                    </a:cubicBezTo>
                    <a:cubicBezTo>
                      <a:pt x="254" y="93"/>
                      <a:pt x="254" y="93"/>
                      <a:pt x="254" y="93"/>
                    </a:cubicBezTo>
                    <a:cubicBezTo>
                      <a:pt x="254" y="93"/>
                      <a:pt x="254" y="93"/>
                      <a:pt x="254" y="93"/>
                    </a:cubicBezTo>
                    <a:cubicBezTo>
                      <a:pt x="254" y="93"/>
                      <a:pt x="254" y="93"/>
                      <a:pt x="254" y="93"/>
                    </a:cubicBezTo>
                    <a:cubicBezTo>
                      <a:pt x="254" y="93"/>
                      <a:pt x="254" y="93"/>
                      <a:pt x="254" y="93"/>
                    </a:cubicBezTo>
                    <a:cubicBezTo>
                      <a:pt x="254" y="93"/>
                      <a:pt x="254" y="93"/>
                      <a:pt x="255" y="93"/>
                    </a:cubicBezTo>
                    <a:cubicBezTo>
                      <a:pt x="255" y="93"/>
                      <a:pt x="255" y="93"/>
                      <a:pt x="255" y="93"/>
                    </a:cubicBezTo>
                    <a:cubicBezTo>
                      <a:pt x="255" y="93"/>
                      <a:pt x="254" y="93"/>
                      <a:pt x="254" y="93"/>
                    </a:cubicBezTo>
                    <a:cubicBezTo>
                      <a:pt x="254" y="93"/>
                      <a:pt x="254" y="93"/>
                      <a:pt x="254" y="93"/>
                    </a:cubicBezTo>
                    <a:cubicBezTo>
                      <a:pt x="254" y="93"/>
                      <a:pt x="254" y="93"/>
                      <a:pt x="254" y="93"/>
                    </a:cubicBezTo>
                    <a:cubicBezTo>
                      <a:pt x="253" y="93"/>
                      <a:pt x="252" y="93"/>
                      <a:pt x="253" y="93"/>
                    </a:cubicBezTo>
                    <a:close/>
                    <a:moveTo>
                      <a:pt x="97" y="94"/>
                    </a:moveTo>
                    <a:cubicBezTo>
                      <a:pt x="97" y="94"/>
                      <a:pt x="97" y="94"/>
                      <a:pt x="97" y="94"/>
                    </a:cubicBezTo>
                    <a:cubicBezTo>
                      <a:pt x="97" y="94"/>
                      <a:pt x="97" y="94"/>
                      <a:pt x="97" y="94"/>
                    </a:cubicBezTo>
                    <a:cubicBezTo>
                      <a:pt x="97" y="94"/>
                      <a:pt x="97" y="94"/>
                      <a:pt x="97" y="94"/>
                    </a:cubicBezTo>
                    <a:cubicBezTo>
                      <a:pt x="97" y="94"/>
                      <a:pt x="97" y="94"/>
                      <a:pt x="97" y="94"/>
                    </a:cubicBezTo>
                    <a:close/>
                    <a:moveTo>
                      <a:pt x="98" y="95"/>
                    </a:moveTo>
                    <a:cubicBezTo>
                      <a:pt x="98" y="95"/>
                      <a:pt x="98" y="95"/>
                      <a:pt x="98" y="95"/>
                    </a:cubicBezTo>
                    <a:cubicBezTo>
                      <a:pt x="98" y="95"/>
                      <a:pt x="98" y="96"/>
                      <a:pt x="98" y="96"/>
                    </a:cubicBezTo>
                    <a:cubicBezTo>
                      <a:pt x="98" y="96"/>
                      <a:pt x="97" y="96"/>
                      <a:pt x="97" y="95"/>
                    </a:cubicBezTo>
                    <a:cubicBezTo>
                      <a:pt x="97" y="95"/>
                      <a:pt x="97" y="95"/>
                      <a:pt x="97" y="95"/>
                    </a:cubicBezTo>
                    <a:cubicBezTo>
                      <a:pt x="97" y="95"/>
                      <a:pt x="97" y="95"/>
                      <a:pt x="97" y="95"/>
                    </a:cubicBezTo>
                    <a:cubicBezTo>
                      <a:pt x="97" y="95"/>
                      <a:pt x="98" y="95"/>
                      <a:pt x="98" y="95"/>
                    </a:cubicBezTo>
                    <a:close/>
                    <a:moveTo>
                      <a:pt x="95" y="95"/>
                    </a:moveTo>
                    <a:cubicBezTo>
                      <a:pt x="95" y="95"/>
                      <a:pt x="95" y="95"/>
                      <a:pt x="95" y="95"/>
                    </a:cubicBezTo>
                    <a:cubicBezTo>
                      <a:pt x="95" y="95"/>
                      <a:pt x="96" y="95"/>
                      <a:pt x="96" y="95"/>
                    </a:cubicBezTo>
                    <a:cubicBezTo>
                      <a:pt x="96" y="95"/>
                      <a:pt x="96" y="95"/>
                      <a:pt x="96" y="95"/>
                    </a:cubicBezTo>
                    <a:cubicBezTo>
                      <a:pt x="96" y="95"/>
                      <a:pt x="96" y="95"/>
                      <a:pt x="95" y="95"/>
                    </a:cubicBezTo>
                    <a:close/>
                    <a:moveTo>
                      <a:pt x="96" y="95"/>
                    </a:moveTo>
                    <a:cubicBezTo>
                      <a:pt x="96" y="95"/>
                      <a:pt x="97" y="95"/>
                      <a:pt x="97" y="95"/>
                    </a:cubicBezTo>
                    <a:cubicBezTo>
                      <a:pt x="97" y="95"/>
                      <a:pt x="97" y="95"/>
                      <a:pt x="97" y="95"/>
                    </a:cubicBezTo>
                    <a:cubicBezTo>
                      <a:pt x="97" y="95"/>
                      <a:pt x="97" y="95"/>
                      <a:pt x="97" y="95"/>
                    </a:cubicBezTo>
                    <a:cubicBezTo>
                      <a:pt x="97" y="95"/>
                      <a:pt x="97" y="95"/>
                      <a:pt x="97" y="94"/>
                    </a:cubicBezTo>
                    <a:cubicBezTo>
                      <a:pt x="97" y="94"/>
                      <a:pt x="97" y="94"/>
                      <a:pt x="97" y="94"/>
                    </a:cubicBezTo>
                    <a:cubicBezTo>
                      <a:pt x="97" y="94"/>
                      <a:pt x="98" y="94"/>
                      <a:pt x="98" y="94"/>
                    </a:cubicBezTo>
                    <a:cubicBezTo>
                      <a:pt x="98" y="94"/>
                      <a:pt x="98" y="94"/>
                      <a:pt x="98" y="94"/>
                    </a:cubicBezTo>
                    <a:cubicBezTo>
                      <a:pt x="98" y="95"/>
                      <a:pt x="98" y="95"/>
                      <a:pt x="98" y="95"/>
                    </a:cubicBezTo>
                    <a:cubicBezTo>
                      <a:pt x="98" y="95"/>
                      <a:pt x="98" y="95"/>
                      <a:pt x="98" y="95"/>
                    </a:cubicBezTo>
                    <a:cubicBezTo>
                      <a:pt x="97" y="95"/>
                      <a:pt x="97" y="95"/>
                      <a:pt x="97" y="95"/>
                    </a:cubicBezTo>
                    <a:cubicBezTo>
                      <a:pt x="97" y="95"/>
                      <a:pt x="97" y="95"/>
                      <a:pt x="97" y="95"/>
                    </a:cubicBezTo>
                    <a:cubicBezTo>
                      <a:pt x="97" y="95"/>
                      <a:pt x="97" y="95"/>
                      <a:pt x="97" y="95"/>
                    </a:cubicBezTo>
                    <a:cubicBezTo>
                      <a:pt x="97" y="95"/>
                      <a:pt x="97" y="95"/>
                      <a:pt x="97" y="95"/>
                    </a:cubicBezTo>
                    <a:cubicBezTo>
                      <a:pt x="97" y="95"/>
                      <a:pt x="97" y="95"/>
                      <a:pt x="96" y="95"/>
                    </a:cubicBezTo>
                    <a:close/>
                    <a:moveTo>
                      <a:pt x="98" y="94"/>
                    </a:moveTo>
                    <a:cubicBezTo>
                      <a:pt x="98" y="94"/>
                      <a:pt x="98" y="94"/>
                      <a:pt x="98" y="94"/>
                    </a:cubicBezTo>
                    <a:cubicBezTo>
                      <a:pt x="98" y="94"/>
                      <a:pt x="98" y="95"/>
                      <a:pt x="98" y="95"/>
                    </a:cubicBezTo>
                    <a:cubicBezTo>
                      <a:pt x="98" y="95"/>
                      <a:pt x="98" y="95"/>
                      <a:pt x="98" y="95"/>
                    </a:cubicBezTo>
                    <a:cubicBezTo>
                      <a:pt x="98" y="95"/>
                      <a:pt x="98" y="94"/>
                      <a:pt x="98" y="94"/>
                    </a:cubicBezTo>
                    <a:cubicBezTo>
                      <a:pt x="98" y="94"/>
                      <a:pt x="98" y="94"/>
                      <a:pt x="98" y="94"/>
                    </a:cubicBezTo>
                    <a:close/>
                    <a:moveTo>
                      <a:pt x="99" y="95"/>
                    </a:moveTo>
                    <a:cubicBezTo>
                      <a:pt x="99" y="95"/>
                      <a:pt x="99" y="95"/>
                      <a:pt x="99" y="95"/>
                    </a:cubicBezTo>
                    <a:cubicBezTo>
                      <a:pt x="99" y="95"/>
                      <a:pt x="98" y="95"/>
                      <a:pt x="98" y="95"/>
                    </a:cubicBezTo>
                    <a:cubicBezTo>
                      <a:pt x="98" y="95"/>
                      <a:pt x="98" y="95"/>
                      <a:pt x="98" y="95"/>
                    </a:cubicBezTo>
                    <a:cubicBezTo>
                      <a:pt x="98" y="95"/>
                      <a:pt x="98" y="95"/>
                      <a:pt x="98" y="95"/>
                    </a:cubicBezTo>
                    <a:cubicBezTo>
                      <a:pt x="98" y="95"/>
                      <a:pt x="98" y="95"/>
                      <a:pt x="98" y="95"/>
                    </a:cubicBezTo>
                    <a:cubicBezTo>
                      <a:pt x="98" y="95"/>
                      <a:pt x="98" y="95"/>
                      <a:pt x="97" y="95"/>
                    </a:cubicBezTo>
                    <a:cubicBezTo>
                      <a:pt x="97" y="95"/>
                      <a:pt x="97" y="95"/>
                      <a:pt x="97" y="95"/>
                    </a:cubicBezTo>
                    <a:cubicBezTo>
                      <a:pt x="97" y="95"/>
                      <a:pt x="98" y="95"/>
                      <a:pt x="98" y="95"/>
                    </a:cubicBezTo>
                    <a:cubicBezTo>
                      <a:pt x="98" y="95"/>
                      <a:pt x="98" y="95"/>
                      <a:pt x="98" y="95"/>
                    </a:cubicBezTo>
                    <a:cubicBezTo>
                      <a:pt x="98" y="95"/>
                      <a:pt x="98" y="95"/>
                      <a:pt x="98" y="95"/>
                    </a:cubicBezTo>
                    <a:cubicBezTo>
                      <a:pt x="98" y="95"/>
                      <a:pt x="98" y="94"/>
                      <a:pt x="98" y="94"/>
                    </a:cubicBezTo>
                    <a:cubicBezTo>
                      <a:pt x="98" y="94"/>
                      <a:pt x="98" y="94"/>
                      <a:pt x="98" y="94"/>
                    </a:cubicBezTo>
                    <a:cubicBezTo>
                      <a:pt x="98" y="94"/>
                      <a:pt x="99" y="94"/>
                      <a:pt x="99" y="95"/>
                    </a:cubicBezTo>
                    <a:cubicBezTo>
                      <a:pt x="99" y="95"/>
                      <a:pt x="99" y="95"/>
                      <a:pt x="99" y="94"/>
                    </a:cubicBezTo>
                    <a:cubicBezTo>
                      <a:pt x="99" y="94"/>
                      <a:pt x="99" y="95"/>
                      <a:pt x="99" y="95"/>
                    </a:cubicBezTo>
                    <a:cubicBezTo>
                      <a:pt x="99" y="95"/>
                      <a:pt x="99" y="95"/>
                      <a:pt x="99" y="95"/>
                    </a:cubicBezTo>
                    <a:close/>
                    <a:moveTo>
                      <a:pt x="105" y="95"/>
                    </a:moveTo>
                    <a:cubicBezTo>
                      <a:pt x="105" y="95"/>
                      <a:pt x="105" y="95"/>
                      <a:pt x="105" y="95"/>
                    </a:cubicBezTo>
                    <a:cubicBezTo>
                      <a:pt x="105" y="95"/>
                      <a:pt x="105" y="95"/>
                      <a:pt x="105" y="95"/>
                    </a:cubicBezTo>
                    <a:cubicBezTo>
                      <a:pt x="105" y="95"/>
                      <a:pt x="105" y="95"/>
                      <a:pt x="105" y="95"/>
                    </a:cubicBezTo>
                    <a:cubicBezTo>
                      <a:pt x="105" y="95"/>
                      <a:pt x="105" y="95"/>
                      <a:pt x="105" y="95"/>
                    </a:cubicBezTo>
                    <a:close/>
                    <a:moveTo>
                      <a:pt x="107" y="95"/>
                    </a:moveTo>
                    <a:cubicBezTo>
                      <a:pt x="107" y="95"/>
                      <a:pt x="107" y="95"/>
                      <a:pt x="107" y="95"/>
                    </a:cubicBezTo>
                    <a:cubicBezTo>
                      <a:pt x="106" y="95"/>
                      <a:pt x="106" y="95"/>
                      <a:pt x="106" y="95"/>
                    </a:cubicBezTo>
                    <a:cubicBezTo>
                      <a:pt x="106" y="95"/>
                      <a:pt x="106" y="95"/>
                      <a:pt x="106" y="95"/>
                    </a:cubicBezTo>
                    <a:cubicBezTo>
                      <a:pt x="106" y="95"/>
                      <a:pt x="107" y="95"/>
                      <a:pt x="107" y="95"/>
                    </a:cubicBezTo>
                    <a:close/>
                    <a:moveTo>
                      <a:pt x="257" y="95"/>
                    </a:moveTo>
                    <a:cubicBezTo>
                      <a:pt x="257" y="95"/>
                      <a:pt x="257" y="95"/>
                      <a:pt x="258" y="95"/>
                    </a:cubicBezTo>
                    <a:cubicBezTo>
                      <a:pt x="258" y="95"/>
                      <a:pt x="258" y="95"/>
                      <a:pt x="259" y="95"/>
                    </a:cubicBezTo>
                    <a:cubicBezTo>
                      <a:pt x="259" y="95"/>
                      <a:pt x="259" y="95"/>
                      <a:pt x="259" y="95"/>
                    </a:cubicBezTo>
                    <a:cubicBezTo>
                      <a:pt x="259" y="95"/>
                      <a:pt x="259" y="95"/>
                      <a:pt x="259" y="95"/>
                    </a:cubicBezTo>
                    <a:cubicBezTo>
                      <a:pt x="259" y="95"/>
                      <a:pt x="259" y="95"/>
                      <a:pt x="259" y="95"/>
                    </a:cubicBezTo>
                    <a:cubicBezTo>
                      <a:pt x="259" y="95"/>
                      <a:pt x="257" y="95"/>
                      <a:pt x="257" y="95"/>
                    </a:cubicBezTo>
                    <a:close/>
                    <a:moveTo>
                      <a:pt x="118" y="96"/>
                    </a:moveTo>
                    <a:cubicBezTo>
                      <a:pt x="118" y="96"/>
                      <a:pt x="118" y="96"/>
                      <a:pt x="117" y="96"/>
                    </a:cubicBezTo>
                    <a:cubicBezTo>
                      <a:pt x="118" y="96"/>
                      <a:pt x="118" y="96"/>
                      <a:pt x="118" y="96"/>
                    </a:cubicBezTo>
                    <a:cubicBezTo>
                      <a:pt x="118" y="97"/>
                      <a:pt x="119" y="96"/>
                      <a:pt x="119" y="96"/>
                    </a:cubicBezTo>
                    <a:cubicBezTo>
                      <a:pt x="119" y="96"/>
                      <a:pt x="119" y="96"/>
                      <a:pt x="119" y="96"/>
                    </a:cubicBezTo>
                    <a:cubicBezTo>
                      <a:pt x="119" y="96"/>
                      <a:pt x="119" y="96"/>
                      <a:pt x="119" y="96"/>
                    </a:cubicBezTo>
                    <a:cubicBezTo>
                      <a:pt x="119" y="96"/>
                      <a:pt x="119" y="96"/>
                      <a:pt x="119" y="96"/>
                    </a:cubicBezTo>
                    <a:cubicBezTo>
                      <a:pt x="119" y="96"/>
                      <a:pt x="119" y="96"/>
                      <a:pt x="119" y="96"/>
                    </a:cubicBezTo>
                    <a:cubicBezTo>
                      <a:pt x="119" y="96"/>
                      <a:pt x="119" y="96"/>
                      <a:pt x="118" y="96"/>
                    </a:cubicBezTo>
                    <a:cubicBezTo>
                      <a:pt x="118" y="96"/>
                      <a:pt x="118" y="96"/>
                      <a:pt x="118" y="96"/>
                    </a:cubicBezTo>
                    <a:close/>
                    <a:moveTo>
                      <a:pt x="119" y="96"/>
                    </a:moveTo>
                    <a:cubicBezTo>
                      <a:pt x="119" y="96"/>
                      <a:pt x="119" y="96"/>
                      <a:pt x="119" y="96"/>
                    </a:cubicBezTo>
                    <a:cubicBezTo>
                      <a:pt x="119" y="96"/>
                      <a:pt x="119" y="96"/>
                      <a:pt x="119" y="96"/>
                    </a:cubicBezTo>
                    <a:cubicBezTo>
                      <a:pt x="119" y="96"/>
                      <a:pt x="119" y="96"/>
                      <a:pt x="119" y="96"/>
                    </a:cubicBezTo>
                    <a:cubicBezTo>
                      <a:pt x="119" y="96"/>
                      <a:pt x="119" y="96"/>
                      <a:pt x="119" y="96"/>
                    </a:cubicBezTo>
                    <a:close/>
                    <a:moveTo>
                      <a:pt x="119" y="97"/>
                    </a:moveTo>
                    <a:cubicBezTo>
                      <a:pt x="119" y="97"/>
                      <a:pt x="119" y="97"/>
                      <a:pt x="119" y="97"/>
                    </a:cubicBezTo>
                    <a:cubicBezTo>
                      <a:pt x="119" y="97"/>
                      <a:pt x="119" y="97"/>
                      <a:pt x="119" y="97"/>
                    </a:cubicBezTo>
                    <a:close/>
                    <a:moveTo>
                      <a:pt x="121" y="96"/>
                    </a:moveTo>
                    <a:cubicBezTo>
                      <a:pt x="121" y="96"/>
                      <a:pt x="121" y="96"/>
                      <a:pt x="120" y="96"/>
                    </a:cubicBezTo>
                    <a:cubicBezTo>
                      <a:pt x="121" y="96"/>
                      <a:pt x="121" y="96"/>
                      <a:pt x="121" y="96"/>
                    </a:cubicBezTo>
                    <a:cubicBezTo>
                      <a:pt x="121" y="96"/>
                      <a:pt x="121" y="96"/>
                      <a:pt x="121" y="96"/>
                    </a:cubicBezTo>
                    <a:cubicBezTo>
                      <a:pt x="121" y="96"/>
                      <a:pt x="121" y="96"/>
                      <a:pt x="121" y="96"/>
                    </a:cubicBezTo>
                    <a:cubicBezTo>
                      <a:pt x="121" y="97"/>
                      <a:pt x="121" y="97"/>
                      <a:pt x="121" y="97"/>
                    </a:cubicBezTo>
                    <a:cubicBezTo>
                      <a:pt x="121" y="97"/>
                      <a:pt x="121" y="96"/>
                      <a:pt x="121" y="96"/>
                    </a:cubicBezTo>
                    <a:close/>
                    <a:moveTo>
                      <a:pt x="128" y="97"/>
                    </a:moveTo>
                    <a:cubicBezTo>
                      <a:pt x="128" y="97"/>
                      <a:pt x="128" y="97"/>
                      <a:pt x="128" y="97"/>
                    </a:cubicBezTo>
                    <a:cubicBezTo>
                      <a:pt x="128" y="97"/>
                      <a:pt x="128" y="97"/>
                      <a:pt x="128" y="97"/>
                    </a:cubicBezTo>
                    <a:cubicBezTo>
                      <a:pt x="128" y="97"/>
                      <a:pt x="128" y="97"/>
                      <a:pt x="128" y="97"/>
                    </a:cubicBezTo>
                    <a:cubicBezTo>
                      <a:pt x="128" y="97"/>
                      <a:pt x="128" y="97"/>
                      <a:pt x="128" y="97"/>
                    </a:cubicBezTo>
                    <a:cubicBezTo>
                      <a:pt x="128" y="97"/>
                      <a:pt x="128" y="97"/>
                      <a:pt x="128" y="97"/>
                    </a:cubicBezTo>
                    <a:cubicBezTo>
                      <a:pt x="128" y="97"/>
                      <a:pt x="128" y="97"/>
                      <a:pt x="128" y="97"/>
                    </a:cubicBezTo>
                    <a:cubicBezTo>
                      <a:pt x="128" y="97"/>
                      <a:pt x="128" y="97"/>
                      <a:pt x="128" y="97"/>
                    </a:cubicBezTo>
                    <a:cubicBezTo>
                      <a:pt x="128" y="97"/>
                      <a:pt x="128" y="97"/>
                      <a:pt x="128" y="97"/>
                    </a:cubicBezTo>
                    <a:cubicBezTo>
                      <a:pt x="128" y="97"/>
                      <a:pt x="128" y="97"/>
                      <a:pt x="128" y="97"/>
                    </a:cubicBezTo>
                    <a:cubicBezTo>
                      <a:pt x="128" y="97"/>
                      <a:pt x="127" y="97"/>
                      <a:pt x="128" y="97"/>
                    </a:cubicBezTo>
                    <a:cubicBezTo>
                      <a:pt x="128" y="97"/>
                      <a:pt x="128" y="97"/>
                      <a:pt x="128" y="97"/>
                    </a:cubicBezTo>
                    <a:close/>
                    <a:moveTo>
                      <a:pt x="127" y="97"/>
                    </a:moveTo>
                    <a:cubicBezTo>
                      <a:pt x="127" y="97"/>
                      <a:pt x="127" y="97"/>
                      <a:pt x="127" y="97"/>
                    </a:cubicBezTo>
                    <a:cubicBezTo>
                      <a:pt x="127" y="97"/>
                      <a:pt x="127" y="97"/>
                      <a:pt x="127" y="97"/>
                    </a:cubicBezTo>
                    <a:cubicBezTo>
                      <a:pt x="127" y="97"/>
                      <a:pt x="126" y="97"/>
                      <a:pt x="126" y="97"/>
                    </a:cubicBezTo>
                    <a:cubicBezTo>
                      <a:pt x="126" y="97"/>
                      <a:pt x="126" y="97"/>
                      <a:pt x="126" y="97"/>
                    </a:cubicBezTo>
                    <a:cubicBezTo>
                      <a:pt x="126" y="97"/>
                      <a:pt x="126" y="97"/>
                      <a:pt x="126" y="97"/>
                    </a:cubicBezTo>
                    <a:cubicBezTo>
                      <a:pt x="126" y="97"/>
                      <a:pt x="126" y="97"/>
                      <a:pt x="125" y="97"/>
                    </a:cubicBezTo>
                    <a:cubicBezTo>
                      <a:pt x="126" y="97"/>
                      <a:pt x="126" y="97"/>
                      <a:pt x="126" y="97"/>
                    </a:cubicBezTo>
                    <a:cubicBezTo>
                      <a:pt x="125" y="97"/>
                      <a:pt x="125" y="97"/>
                      <a:pt x="125" y="97"/>
                    </a:cubicBezTo>
                    <a:cubicBezTo>
                      <a:pt x="124" y="97"/>
                      <a:pt x="124" y="96"/>
                      <a:pt x="123" y="97"/>
                    </a:cubicBezTo>
                    <a:cubicBezTo>
                      <a:pt x="123" y="96"/>
                      <a:pt x="122" y="97"/>
                      <a:pt x="122" y="97"/>
                    </a:cubicBezTo>
                    <a:cubicBezTo>
                      <a:pt x="122" y="97"/>
                      <a:pt x="122" y="97"/>
                      <a:pt x="122" y="97"/>
                    </a:cubicBezTo>
                    <a:cubicBezTo>
                      <a:pt x="122" y="97"/>
                      <a:pt x="122" y="97"/>
                      <a:pt x="122" y="97"/>
                    </a:cubicBezTo>
                    <a:cubicBezTo>
                      <a:pt x="122" y="97"/>
                      <a:pt x="122" y="97"/>
                      <a:pt x="122" y="97"/>
                    </a:cubicBezTo>
                    <a:cubicBezTo>
                      <a:pt x="122" y="97"/>
                      <a:pt x="122" y="97"/>
                      <a:pt x="121" y="97"/>
                    </a:cubicBezTo>
                    <a:cubicBezTo>
                      <a:pt x="121" y="97"/>
                      <a:pt x="121" y="97"/>
                      <a:pt x="121" y="97"/>
                    </a:cubicBezTo>
                    <a:cubicBezTo>
                      <a:pt x="121" y="97"/>
                      <a:pt x="121" y="97"/>
                      <a:pt x="121" y="97"/>
                    </a:cubicBezTo>
                    <a:cubicBezTo>
                      <a:pt x="121" y="97"/>
                      <a:pt x="121" y="97"/>
                      <a:pt x="121" y="96"/>
                    </a:cubicBezTo>
                    <a:cubicBezTo>
                      <a:pt x="121" y="96"/>
                      <a:pt x="121" y="96"/>
                      <a:pt x="121" y="96"/>
                    </a:cubicBezTo>
                    <a:cubicBezTo>
                      <a:pt x="123" y="96"/>
                      <a:pt x="125" y="96"/>
                      <a:pt x="127" y="97"/>
                    </a:cubicBezTo>
                    <a:close/>
                    <a:moveTo>
                      <a:pt x="141" y="98"/>
                    </a:moveTo>
                    <a:cubicBezTo>
                      <a:pt x="141" y="98"/>
                      <a:pt x="141" y="98"/>
                      <a:pt x="141" y="98"/>
                    </a:cubicBezTo>
                    <a:cubicBezTo>
                      <a:pt x="141" y="98"/>
                      <a:pt x="141" y="98"/>
                      <a:pt x="141" y="98"/>
                    </a:cubicBezTo>
                    <a:cubicBezTo>
                      <a:pt x="141" y="98"/>
                      <a:pt x="141" y="98"/>
                      <a:pt x="141" y="98"/>
                    </a:cubicBezTo>
                    <a:cubicBezTo>
                      <a:pt x="141" y="98"/>
                      <a:pt x="141" y="98"/>
                      <a:pt x="141" y="98"/>
                    </a:cubicBezTo>
                    <a:cubicBezTo>
                      <a:pt x="141" y="98"/>
                      <a:pt x="141" y="98"/>
                      <a:pt x="141" y="98"/>
                    </a:cubicBezTo>
                    <a:cubicBezTo>
                      <a:pt x="141" y="98"/>
                      <a:pt x="141" y="98"/>
                      <a:pt x="141" y="98"/>
                    </a:cubicBezTo>
                    <a:close/>
                    <a:moveTo>
                      <a:pt x="135" y="98"/>
                    </a:moveTo>
                    <a:cubicBezTo>
                      <a:pt x="135" y="98"/>
                      <a:pt x="135" y="98"/>
                      <a:pt x="135" y="98"/>
                    </a:cubicBezTo>
                    <a:cubicBezTo>
                      <a:pt x="135" y="98"/>
                      <a:pt x="135" y="98"/>
                      <a:pt x="135" y="98"/>
                    </a:cubicBezTo>
                    <a:cubicBezTo>
                      <a:pt x="135" y="97"/>
                      <a:pt x="135" y="98"/>
                      <a:pt x="136" y="98"/>
                    </a:cubicBezTo>
                    <a:cubicBezTo>
                      <a:pt x="136" y="97"/>
                      <a:pt x="136" y="97"/>
                      <a:pt x="136" y="97"/>
                    </a:cubicBezTo>
                    <a:cubicBezTo>
                      <a:pt x="136" y="97"/>
                      <a:pt x="136" y="97"/>
                      <a:pt x="136" y="97"/>
                    </a:cubicBezTo>
                    <a:cubicBezTo>
                      <a:pt x="136" y="97"/>
                      <a:pt x="136" y="97"/>
                      <a:pt x="136" y="97"/>
                    </a:cubicBezTo>
                    <a:cubicBezTo>
                      <a:pt x="136" y="97"/>
                      <a:pt x="136" y="97"/>
                      <a:pt x="136" y="98"/>
                    </a:cubicBezTo>
                    <a:cubicBezTo>
                      <a:pt x="136" y="98"/>
                      <a:pt x="136" y="97"/>
                      <a:pt x="136" y="97"/>
                    </a:cubicBezTo>
                    <a:cubicBezTo>
                      <a:pt x="136" y="98"/>
                      <a:pt x="136" y="98"/>
                      <a:pt x="136" y="98"/>
                    </a:cubicBezTo>
                    <a:cubicBezTo>
                      <a:pt x="136" y="98"/>
                      <a:pt x="136" y="98"/>
                      <a:pt x="136" y="98"/>
                    </a:cubicBezTo>
                    <a:cubicBezTo>
                      <a:pt x="136" y="98"/>
                      <a:pt x="136" y="98"/>
                      <a:pt x="135" y="98"/>
                    </a:cubicBezTo>
                    <a:cubicBezTo>
                      <a:pt x="135" y="98"/>
                      <a:pt x="135" y="98"/>
                      <a:pt x="135" y="98"/>
                    </a:cubicBezTo>
                    <a:cubicBezTo>
                      <a:pt x="135" y="98"/>
                      <a:pt x="135" y="98"/>
                      <a:pt x="135" y="98"/>
                    </a:cubicBezTo>
                    <a:close/>
                    <a:moveTo>
                      <a:pt x="140" y="97"/>
                    </a:moveTo>
                    <a:cubicBezTo>
                      <a:pt x="140" y="98"/>
                      <a:pt x="140" y="97"/>
                      <a:pt x="140" y="98"/>
                    </a:cubicBezTo>
                    <a:cubicBezTo>
                      <a:pt x="140" y="98"/>
                      <a:pt x="140" y="97"/>
                      <a:pt x="140" y="97"/>
                    </a:cubicBezTo>
                    <a:close/>
                    <a:moveTo>
                      <a:pt x="142" y="98"/>
                    </a:moveTo>
                    <a:cubicBezTo>
                      <a:pt x="142" y="98"/>
                      <a:pt x="142" y="98"/>
                      <a:pt x="141" y="98"/>
                    </a:cubicBezTo>
                    <a:cubicBezTo>
                      <a:pt x="141" y="98"/>
                      <a:pt x="141" y="98"/>
                      <a:pt x="141" y="98"/>
                    </a:cubicBezTo>
                    <a:cubicBezTo>
                      <a:pt x="141" y="98"/>
                      <a:pt x="141" y="98"/>
                      <a:pt x="141" y="98"/>
                    </a:cubicBezTo>
                    <a:cubicBezTo>
                      <a:pt x="141" y="98"/>
                      <a:pt x="141" y="98"/>
                      <a:pt x="141" y="98"/>
                    </a:cubicBezTo>
                    <a:cubicBezTo>
                      <a:pt x="141" y="98"/>
                      <a:pt x="141" y="98"/>
                      <a:pt x="141" y="98"/>
                    </a:cubicBezTo>
                    <a:cubicBezTo>
                      <a:pt x="141" y="97"/>
                      <a:pt x="142" y="97"/>
                      <a:pt x="143" y="97"/>
                    </a:cubicBezTo>
                    <a:cubicBezTo>
                      <a:pt x="143" y="98"/>
                      <a:pt x="142" y="97"/>
                      <a:pt x="142" y="98"/>
                    </a:cubicBezTo>
                    <a:close/>
                    <a:moveTo>
                      <a:pt x="144" y="98"/>
                    </a:moveTo>
                    <a:cubicBezTo>
                      <a:pt x="143" y="98"/>
                      <a:pt x="143" y="98"/>
                      <a:pt x="143" y="98"/>
                    </a:cubicBezTo>
                    <a:cubicBezTo>
                      <a:pt x="143" y="97"/>
                      <a:pt x="143" y="98"/>
                      <a:pt x="144" y="98"/>
                    </a:cubicBezTo>
                    <a:cubicBezTo>
                      <a:pt x="144" y="98"/>
                      <a:pt x="144" y="98"/>
                      <a:pt x="144" y="98"/>
                    </a:cubicBezTo>
                    <a:close/>
                    <a:moveTo>
                      <a:pt x="248" y="98"/>
                    </a:moveTo>
                    <a:cubicBezTo>
                      <a:pt x="248" y="97"/>
                      <a:pt x="249" y="98"/>
                      <a:pt x="249" y="98"/>
                    </a:cubicBezTo>
                    <a:cubicBezTo>
                      <a:pt x="249" y="98"/>
                      <a:pt x="249" y="98"/>
                      <a:pt x="248" y="98"/>
                    </a:cubicBezTo>
                    <a:close/>
                    <a:moveTo>
                      <a:pt x="250" y="98"/>
                    </a:moveTo>
                    <a:cubicBezTo>
                      <a:pt x="249" y="98"/>
                      <a:pt x="250" y="98"/>
                      <a:pt x="250" y="98"/>
                    </a:cubicBezTo>
                    <a:cubicBezTo>
                      <a:pt x="251" y="98"/>
                      <a:pt x="250" y="98"/>
                      <a:pt x="250" y="98"/>
                    </a:cubicBezTo>
                    <a:close/>
                    <a:moveTo>
                      <a:pt x="258" y="99"/>
                    </a:moveTo>
                    <a:cubicBezTo>
                      <a:pt x="258" y="99"/>
                      <a:pt x="258" y="99"/>
                      <a:pt x="258" y="99"/>
                    </a:cubicBezTo>
                    <a:cubicBezTo>
                      <a:pt x="258" y="99"/>
                      <a:pt x="258" y="99"/>
                      <a:pt x="258" y="99"/>
                    </a:cubicBezTo>
                    <a:cubicBezTo>
                      <a:pt x="258" y="99"/>
                      <a:pt x="258" y="99"/>
                      <a:pt x="258" y="99"/>
                    </a:cubicBezTo>
                    <a:cubicBezTo>
                      <a:pt x="258" y="99"/>
                      <a:pt x="258" y="99"/>
                      <a:pt x="258" y="99"/>
                    </a:cubicBezTo>
                    <a:close/>
                    <a:moveTo>
                      <a:pt x="171" y="100"/>
                    </a:moveTo>
                    <a:cubicBezTo>
                      <a:pt x="171" y="100"/>
                      <a:pt x="171" y="100"/>
                      <a:pt x="171" y="100"/>
                    </a:cubicBezTo>
                    <a:cubicBezTo>
                      <a:pt x="171" y="100"/>
                      <a:pt x="171" y="100"/>
                      <a:pt x="171" y="100"/>
                    </a:cubicBezTo>
                    <a:cubicBezTo>
                      <a:pt x="171" y="100"/>
                      <a:pt x="171" y="100"/>
                      <a:pt x="171" y="100"/>
                    </a:cubicBezTo>
                    <a:close/>
                    <a:moveTo>
                      <a:pt x="230" y="101"/>
                    </a:moveTo>
                    <a:cubicBezTo>
                      <a:pt x="230" y="102"/>
                      <a:pt x="230" y="101"/>
                      <a:pt x="230" y="101"/>
                    </a:cubicBezTo>
                    <a:cubicBezTo>
                      <a:pt x="230" y="101"/>
                      <a:pt x="230" y="101"/>
                      <a:pt x="230" y="101"/>
                    </a:cubicBezTo>
                    <a:cubicBezTo>
                      <a:pt x="231" y="101"/>
                      <a:pt x="231" y="101"/>
                      <a:pt x="231" y="101"/>
                    </a:cubicBezTo>
                    <a:cubicBezTo>
                      <a:pt x="231" y="101"/>
                      <a:pt x="230" y="101"/>
                      <a:pt x="230" y="101"/>
                    </a:cubicBezTo>
                    <a:close/>
                    <a:moveTo>
                      <a:pt x="185" y="101"/>
                    </a:moveTo>
                    <a:cubicBezTo>
                      <a:pt x="185" y="101"/>
                      <a:pt x="185" y="101"/>
                      <a:pt x="185" y="101"/>
                    </a:cubicBezTo>
                    <a:cubicBezTo>
                      <a:pt x="186" y="101"/>
                      <a:pt x="186" y="100"/>
                      <a:pt x="186" y="100"/>
                    </a:cubicBezTo>
                    <a:cubicBezTo>
                      <a:pt x="186" y="100"/>
                      <a:pt x="186" y="101"/>
                      <a:pt x="185" y="101"/>
                    </a:cubicBezTo>
                    <a:close/>
                    <a:moveTo>
                      <a:pt x="187" y="100"/>
                    </a:moveTo>
                    <a:cubicBezTo>
                      <a:pt x="187" y="101"/>
                      <a:pt x="187" y="101"/>
                      <a:pt x="187" y="101"/>
                    </a:cubicBezTo>
                    <a:cubicBezTo>
                      <a:pt x="187" y="100"/>
                      <a:pt x="187" y="101"/>
                      <a:pt x="187" y="100"/>
                    </a:cubicBezTo>
                    <a:close/>
                    <a:moveTo>
                      <a:pt x="258" y="100"/>
                    </a:moveTo>
                    <a:cubicBezTo>
                      <a:pt x="258" y="100"/>
                      <a:pt x="258" y="101"/>
                      <a:pt x="258" y="101"/>
                    </a:cubicBezTo>
                    <a:cubicBezTo>
                      <a:pt x="258" y="101"/>
                      <a:pt x="258" y="101"/>
                      <a:pt x="258" y="101"/>
                    </a:cubicBezTo>
                    <a:cubicBezTo>
                      <a:pt x="258" y="101"/>
                      <a:pt x="258" y="101"/>
                      <a:pt x="258" y="101"/>
                    </a:cubicBezTo>
                    <a:cubicBezTo>
                      <a:pt x="258" y="101"/>
                      <a:pt x="258" y="101"/>
                      <a:pt x="258" y="101"/>
                    </a:cubicBezTo>
                    <a:cubicBezTo>
                      <a:pt x="258" y="101"/>
                      <a:pt x="258" y="101"/>
                      <a:pt x="258" y="101"/>
                    </a:cubicBezTo>
                    <a:cubicBezTo>
                      <a:pt x="258" y="101"/>
                      <a:pt x="257" y="101"/>
                      <a:pt x="257" y="101"/>
                    </a:cubicBezTo>
                    <a:cubicBezTo>
                      <a:pt x="257" y="101"/>
                      <a:pt x="257" y="101"/>
                      <a:pt x="257" y="101"/>
                    </a:cubicBezTo>
                    <a:cubicBezTo>
                      <a:pt x="257" y="101"/>
                      <a:pt x="257" y="101"/>
                      <a:pt x="257" y="101"/>
                    </a:cubicBezTo>
                    <a:cubicBezTo>
                      <a:pt x="257" y="100"/>
                      <a:pt x="258" y="101"/>
                      <a:pt x="258" y="100"/>
                    </a:cubicBezTo>
                    <a:close/>
                    <a:moveTo>
                      <a:pt x="185" y="101"/>
                    </a:moveTo>
                    <a:cubicBezTo>
                      <a:pt x="185" y="101"/>
                      <a:pt x="185" y="101"/>
                      <a:pt x="185" y="101"/>
                    </a:cubicBezTo>
                    <a:cubicBezTo>
                      <a:pt x="185" y="101"/>
                      <a:pt x="185" y="101"/>
                      <a:pt x="185" y="101"/>
                    </a:cubicBezTo>
                    <a:cubicBezTo>
                      <a:pt x="185" y="100"/>
                      <a:pt x="185" y="100"/>
                      <a:pt x="185" y="101"/>
                    </a:cubicBezTo>
                    <a:close/>
                    <a:moveTo>
                      <a:pt x="182" y="100"/>
                    </a:moveTo>
                    <a:cubicBezTo>
                      <a:pt x="182" y="101"/>
                      <a:pt x="181" y="100"/>
                      <a:pt x="181" y="101"/>
                    </a:cubicBezTo>
                    <a:cubicBezTo>
                      <a:pt x="181" y="101"/>
                      <a:pt x="181" y="100"/>
                      <a:pt x="181" y="100"/>
                    </a:cubicBezTo>
                    <a:cubicBezTo>
                      <a:pt x="181" y="100"/>
                      <a:pt x="181" y="100"/>
                      <a:pt x="180" y="100"/>
                    </a:cubicBezTo>
                    <a:cubicBezTo>
                      <a:pt x="181" y="100"/>
                      <a:pt x="181" y="100"/>
                      <a:pt x="182" y="100"/>
                    </a:cubicBezTo>
                    <a:close/>
                    <a:moveTo>
                      <a:pt x="180" y="100"/>
                    </a:moveTo>
                    <a:cubicBezTo>
                      <a:pt x="180" y="100"/>
                      <a:pt x="180" y="101"/>
                      <a:pt x="180" y="101"/>
                    </a:cubicBezTo>
                    <a:cubicBezTo>
                      <a:pt x="180" y="101"/>
                      <a:pt x="180" y="101"/>
                      <a:pt x="180" y="101"/>
                    </a:cubicBezTo>
                    <a:cubicBezTo>
                      <a:pt x="180" y="101"/>
                      <a:pt x="180" y="101"/>
                      <a:pt x="180" y="101"/>
                    </a:cubicBezTo>
                    <a:cubicBezTo>
                      <a:pt x="180" y="101"/>
                      <a:pt x="180" y="101"/>
                      <a:pt x="180" y="101"/>
                    </a:cubicBezTo>
                    <a:cubicBezTo>
                      <a:pt x="180" y="101"/>
                      <a:pt x="180" y="101"/>
                      <a:pt x="180" y="101"/>
                    </a:cubicBezTo>
                    <a:cubicBezTo>
                      <a:pt x="180" y="101"/>
                      <a:pt x="180" y="101"/>
                      <a:pt x="180" y="100"/>
                    </a:cubicBezTo>
                    <a:cubicBezTo>
                      <a:pt x="180" y="100"/>
                      <a:pt x="180" y="100"/>
                      <a:pt x="180" y="100"/>
                    </a:cubicBezTo>
                    <a:cubicBezTo>
                      <a:pt x="180" y="100"/>
                      <a:pt x="180" y="100"/>
                      <a:pt x="180" y="100"/>
                    </a:cubicBezTo>
                    <a:cubicBezTo>
                      <a:pt x="180" y="100"/>
                      <a:pt x="180" y="100"/>
                      <a:pt x="180" y="100"/>
                    </a:cubicBezTo>
                    <a:close/>
                    <a:moveTo>
                      <a:pt x="177" y="100"/>
                    </a:moveTo>
                    <a:cubicBezTo>
                      <a:pt x="177" y="100"/>
                      <a:pt x="177" y="100"/>
                      <a:pt x="178" y="100"/>
                    </a:cubicBezTo>
                    <a:cubicBezTo>
                      <a:pt x="178" y="100"/>
                      <a:pt x="178" y="100"/>
                      <a:pt x="178" y="100"/>
                    </a:cubicBezTo>
                    <a:cubicBezTo>
                      <a:pt x="178" y="100"/>
                      <a:pt x="177" y="100"/>
                      <a:pt x="177" y="100"/>
                    </a:cubicBezTo>
                    <a:close/>
                    <a:moveTo>
                      <a:pt x="176" y="101"/>
                    </a:move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lose/>
                    <a:moveTo>
                      <a:pt x="179" y="101"/>
                    </a:moveTo>
                    <a:cubicBezTo>
                      <a:pt x="179" y="100"/>
                      <a:pt x="179" y="100"/>
                      <a:pt x="180" y="100"/>
                    </a:cubicBezTo>
                    <a:cubicBezTo>
                      <a:pt x="180" y="100"/>
                      <a:pt x="180" y="100"/>
                      <a:pt x="180" y="101"/>
                    </a:cubicBezTo>
                    <a:cubicBezTo>
                      <a:pt x="180" y="101"/>
                      <a:pt x="180" y="100"/>
                      <a:pt x="180" y="100"/>
                    </a:cubicBezTo>
                    <a:cubicBezTo>
                      <a:pt x="180" y="100"/>
                      <a:pt x="180" y="100"/>
                      <a:pt x="180" y="100"/>
                    </a:cubicBezTo>
                    <a:cubicBezTo>
                      <a:pt x="180" y="101"/>
                      <a:pt x="180" y="101"/>
                      <a:pt x="180" y="101"/>
                    </a:cubicBezTo>
                    <a:cubicBezTo>
                      <a:pt x="180" y="101"/>
                      <a:pt x="180" y="101"/>
                      <a:pt x="180" y="101"/>
                    </a:cubicBezTo>
                    <a:cubicBezTo>
                      <a:pt x="180" y="101"/>
                      <a:pt x="179" y="100"/>
                      <a:pt x="179" y="101"/>
                    </a:cubicBezTo>
                    <a:close/>
                    <a:moveTo>
                      <a:pt x="181" y="101"/>
                    </a:moveTo>
                    <a:cubicBezTo>
                      <a:pt x="182" y="101"/>
                      <a:pt x="182" y="101"/>
                      <a:pt x="182" y="101"/>
                    </a:cubicBezTo>
                    <a:cubicBezTo>
                      <a:pt x="183" y="101"/>
                      <a:pt x="183" y="101"/>
                      <a:pt x="183" y="101"/>
                    </a:cubicBezTo>
                    <a:cubicBezTo>
                      <a:pt x="183" y="101"/>
                      <a:pt x="183" y="101"/>
                      <a:pt x="182" y="101"/>
                    </a:cubicBezTo>
                    <a:cubicBezTo>
                      <a:pt x="182" y="101"/>
                      <a:pt x="182" y="101"/>
                      <a:pt x="182" y="101"/>
                    </a:cubicBezTo>
                    <a:cubicBezTo>
                      <a:pt x="182" y="101"/>
                      <a:pt x="182" y="101"/>
                      <a:pt x="182" y="101"/>
                    </a:cubicBezTo>
                    <a:cubicBezTo>
                      <a:pt x="182" y="101"/>
                      <a:pt x="181" y="101"/>
                      <a:pt x="181" y="101"/>
                    </a:cubicBezTo>
                    <a:close/>
                    <a:moveTo>
                      <a:pt x="182" y="101"/>
                    </a:moveTo>
                    <a:cubicBezTo>
                      <a:pt x="182" y="101"/>
                      <a:pt x="182" y="101"/>
                      <a:pt x="182" y="101"/>
                    </a:cubicBezTo>
                    <a:cubicBezTo>
                      <a:pt x="183" y="101"/>
                      <a:pt x="183" y="101"/>
                      <a:pt x="183" y="101"/>
                    </a:cubicBezTo>
                    <a:cubicBezTo>
                      <a:pt x="183" y="101"/>
                      <a:pt x="183" y="101"/>
                      <a:pt x="183" y="101"/>
                    </a:cubicBezTo>
                    <a:cubicBezTo>
                      <a:pt x="183" y="101"/>
                      <a:pt x="183" y="101"/>
                      <a:pt x="183" y="101"/>
                    </a:cubicBezTo>
                    <a:cubicBezTo>
                      <a:pt x="183" y="101"/>
                      <a:pt x="183" y="101"/>
                      <a:pt x="183" y="101"/>
                    </a:cubicBezTo>
                    <a:cubicBezTo>
                      <a:pt x="183" y="101"/>
                      <a:pt x="183" y="101"/>
                      <a:pt x="183" y="101"/>
                    </a:cubicBezTo>
                    <a:cubicBezTo>
                      <a:pt x="183" y="101"/>
                      <a:pt x="183" y="101"/>
                      <a:pt x="183" y="101"/>
                    </a:cubicBezTo>
                    <a:cubicBezTo>
                      <a:pt x="183" y="101"/>
                      <a:pt x="183" y="101"/>
                      <a:pt x="183" y="101"/>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2" y="102"/>
                      <a:pt x="182" y="102"/>
                      <a:pt x="182" y="102"/>
                    </a:cubicBezTo>
                    <a:cubicBezTo>
                      <a:pt x="182" y="102"/>
                      <a:pt x="182" y="101"/>
                      <a:pt x="182" y="101"/>
                    </a:cubicBezTo>
                    <a:close/>
                    <a:moveTo>
                      <a:pt x="175" y="102"/>
                    </a:moveTo>
                    <a:cubicBezTo>
                      <a:pt x="175" y="102"/>
                      <a:pt x="175" y="102"/>
                      <a:pt x="175" y="102"/>
                    </a:cubicBezTo>
                    <a:cubicBezTo>
                      <a:pt x="175" y="102"/>
                      <a:pt x="176" y="102"/>
                      <a:pt x="176" y="102"/>
                    </a:cubicBezTo>
                    <a:cubicBezTo>
                      <a:pt x="176" y="102"/>
                      <a:pt x="176" y="102"/>
                      <a:pt x="176" y="102"/>
                    </a:cubicBezTo>
                    <a:cubicBezTo>
                      <a:pt x="176" y="102"/>
                      <a:pt x="176" y="102"/>
                      <a:pt x="176" y="102"/>
                    </a:cubicBezTo>
                    <a:cubicBezTo>
                      <a:pt x="176" y="102"/>
                      <a:pt x="176" y="102"/>
                      <a:pt x="176" y="102"/>
                    </a:cubicBezTo>
                    <a:cubicBezTo>
                      <a:pt x="176" y="102"/>
                      <a:pt x="176" y="102"/>
                      <a:pt x="176" y="102"/>
                    </a:cubicBezTo>
                    <a:cubicBezTo>
                      <a:pt x="176" y="102"/>
                      <a:pt x="175" y="102"/>
                      <a:pt x="175" y="102"/>
                    </a:cubicBezTo>
                    <a:close/>
                    <a:moveTo>
                      <a:pt x="180" y="102"/>
                    </a:moveTo>
                    <a:cubicBezTo>
                      <a:pt x="180" y="102"/>
                      <a:pt x="180" y="102"/>
                      <a:pt x="180" y="102"/>
                    </a:cubicBezTo>
                    <a:cubicBezTo>
                      <a:pt x="180" y="102"/>
                      <a:pt x="180" y="102"/>
                      <a:pt x="180" y="102"/>
                    </a:cubicBezTo>
                    <a:cubicBezTo>
                      <a:pt x="180" y="102"/>
                      <a:pt x="180" y="102"/>
                      <a:pt x="180" y="102"/>
                    </a:cubicBezTo>
                    <a:cubicBezTo>
                      <a:pt x="179" y="102"/>
                      <a:pt x="179" y="102"/>
                      <a:pt x="179" y="102"/>
                    </a:cubicBezTo>
                    <a:cubicBezTo>
                      <a:pt x="179" y="102"/>
                      <a:pt x="179" y="102"/>
                      <a:pt x="179" y="102"/>
                    </a:cubicBezTo>
                    <a:cubicBezTo>
                      <a:pt x="179" y="102"/>
                      <a:pt x="179" y="102"/>
                      <a:pt x="179" y="102"/>
                    </a:cubicBezTo>
                    <a:cubicBezTo>
                      <a:pt x="178" y="102"/>
                      <a:pt x="178" y="102"/>
                      <a:pt x="178" y="102"/>
                    </a:cubicBezTo>
                    <a:cubicBezTo>
                      <a:pt x="178" y="102"/>
                      <a:pt x="177" y="102"/>
                      <a:pt x="177" y="102"/>
                    </a:cubicBezTo>
                    <a:cubicBezTo>
                      <a:pt x="177" y="102"/>
                      <a:pt x="177" y="102"/>
                      <a:pt x="177" y="102"/>
                    </a:cubicBezTo>
                    <a:cubicBezTo>
                      <a:pt x="178" y="101"/>
                      <a:pt x="178" y="102"/>
                      <a:pt x="180" y="102"/>
                    </a:cubicBezTo>
                    <a:close/>
                    <a:moveTo>
                      <a:pt x="229" y="102"/>
                    </a:moveTo>
                    <a:cubicBezTo>
                      <a:pt x="230" y="102"/>
                      <a:pt x="230" y="102"/>
                      <a:pt x="231" y="102"/>
                    </a:cubicBezTo>
                    <a:cubicBezTo>
                      <a:pt x="230" y="102"/>
                      <a:pt x="230" y="102"/>
                      <a:pt x="229" y="102"/>
                    </a:cubicBezTo>
                    <a:close/>
                    <a:moveTo>
                      <a:pt x="193" y="103"/>
                    </a:moveTo>
                    <a:cubicBezTo>
                      <a:pt x="193" y="103"/>
                      <a:pt x="193" y="103"/>
                      <a:pt x="193" y="103"/>
                    </a:cubicBezTo>
                    <a:cubicBezTo>
                      <a:pt x="193" y="103"/>
                      <a:pt x="193" y="103"/>
                      <a:pt x="193" y="103"/>
                    </a:cubicBezTo>
                    <a:cubicBezTo>
                      <a:pt x="193" y="103"/>
                      <a:pt x="193" y="103"/>
                      <a:pt x="193" y="103"/>
                    </a:cubicBezTo>
                    <a:cubicBezTo>
                      <a:pt x="193" y="103"/>
                      <a:pt x="193" y="103"/>
                      <a:pt x="193" y="103"/>
                    </a:cubicBezTo>
                    <a:close/>
                    <a:moveTo>
                      <a:pt x="233" y="104"/>
                    </a:moveTo>
                    <a:cubicBezTo>
                      <a:pt x="234" y="104"/>
                      <a:pt x="233" y="104"/>
                      <a:pt x="233" y="104"/>
                    </a:cubicBezTo>
                    <a:cubicBezTo>
                      <a:pt x="233" y="105"/>
                      <a:pt x="233" y="105"/>
                      <a:pt x="233" y="105"/>
                    </a:cubicBezTo>
                    <a:cubicBezTo>
                      <a:pt x="233" y="105"/>
                      <a:pt x="233" y="104"/>
                      <a:pt x="233" y="104"/>
                    </a:cubicBezTo>
                    <a:cubicBezTo>
                      <a:pt x="233" y="104"/>
                      <a:pt x="233" y="104"/>
                      <a:pt x="233" y="104"/>
                    </a:cubicBezTo>
                    <a:cubicBezTo>
                      <a:pt x="233" y="104"/>
                      <a:pt x="233" y="104"/>
                      <a:pt x="233" y="104"/>
                    </a:cubicBezTo>
                    <a:cubicBezTo>
                      <a:pt x="233" y="104"/>
                      <a:pt x="233" y="104"/>
                      <a:pt x="233" y="104"/>
                    </a:cubicBezTo>
                    <a:cubicBezTo>
                      <a:pt x="233" y="104"/>
                      <a:pt x="233" y="104"/>
                      <a:pt x="233" y="104"/>
                    </a:cubicBezTo>
                    <a:close/>
                    <a:moveTo>
                      <a:pt x="232" y="104"/>
                    </a:moveTo>
                    <a:cubicBezTo>
                      <a:pt x="232" y="104"/>
                      <a:pt x="232" y="104"/>
                      <a:pt x="232" y="104"/>
                    </a:cubicBezTo>
                    <a:cubicBezTo>
                      <a:pt x="232" y="104"/>
                      <a:pt x="232" y="104"/>
                      <a:pt x="232" y="104"/>
                    </a:cubicBezTo>
                    <a:cubicBezTo>
                      <a:pt x="232" y="104"/>
                      <a:pt x="233" y="104"/>
                      <a:pt x="232" y="104"/>
                    </a:cubicBezTo>
                    <a:cubicBezTo>
                      <a:pt x="232" y="104"/>
                      <a:pt x="232" y="104"/>
                      <a:pt x="232" y="104"/>
                    </a:cubicBezTo>
                    <a:cubicBezTo>
                      <a:pt x="232" y="104"/>
                      <a:pt x="232" y="104"/>
                      <a:pt x="232" y="104"/>
                    </a:cubicBezTo>
                    <a:cubicBezTo>
                      <a:pt x="232" y="104"/>
                      <a:pt x="232" y="104"/>
                      <a:pt x="233" y="104"/>
                    </a:cubicBezTo>
                    <a:cubicBezTo>
                      <a:pt x="232" y="104"/>
                      <a:pt x="232" y="104"/>
                      <a:pt x="232" y="104"/>
                    </a:cubicBezTo>
                    <a:close/>
                    <a:moveTo>
                      <a:pt x="226" y="104"/>
                    </a:moveTo>
                    <a:cubicBezTo>
                      <a:pt x="226" y="104"/>
                      <a:pt x="225" y="104"/>
                      <a:pt x="225" y="104"/>
                    </a:cubicBezTo>
                    <a:cubicBezTo>
                      <a:pt x="225" y="104"/>
                      <a:pt x="225" y="104"/>
                      <a:pt x="225" y="104"/>
                    </a:cubicBezTo>
                    <a:cubicBezTo>
                      <a:pt x="225" y="104"/>
                      <a:pt x="225" y="104"/>
                      <a:pt x="225" y="104"/>
                    </a:cubicBezTo>
                    <a:cubicBezTo>
                      <a:pt x="225" y="104"/>
                      <a:pt x="225" y="104"/>
                      <a:pt x="225" y="104"/>
                    </a:cubicBezTo>
                    <a:cubicBezTo>
                      <a:pt x="226" y="104"/>
                      <a:pt x="226" y="104"/>
                      <a:pt x="227" y="104"/>
                    </a:cubicBezTo>
                    <a:cubicBezTo>
                      <a:pt x="227" y="104"/>
                      <a:pt x="227" y="104"/>
                      <a:pt x="227" y="104"/>
                    </a:cubicBezTo>
                    <a:cubicBezTo>
                      <a:pt x="227" y="104"/>
                      <a:pt x="227" y="104"/>
                      <a:pt x="227" y="104"/>
                    </a:cubicBezTo>
                    <a:cubicBezTo>
                      <a:pt x="227" y="104"/>
                      <a:pt x="227" y="104"/>
                      <a:pt x="227" y="104"/>
                    </a:cubicBezTo>
                    <a:cubicBezTo>
                      <a:pt x="227" y="104"/>
                      <a:pt x="227" y="104"/>
                      <a:pt x="227" y="104"/>
                    </a:cubicBezTo>
                    <a:cubicBezTo>
                      <a:pt x="227" y="104"/>
                      <a:pt x="226" y="105"/>
                      <a:pt x="226" y="104"/>
                    </a:cubicBezTo>
                    <a:close/>
                    <a:moveTo>
                      <a:pt x="234" y="104"/>
                    </a:moveTo>
                    <a:cubicBezTo>
                      <a:pt x="234" y="104"/>
                      <a:pt x="234" y="104"/>
                      <a:pt x="234" y="104"/>
                    </a:cubicBezTo>
                    <a:cubicBezTo>
                      <a:pt x="234" y="104"/>
                      <a:pt x="234" y="104"/>
                      <a:pt x="234" y="104"/>
                    </a:cubicBezTo>
                    <a:cubicBezTo>
                      <a:pt x="234" y="104"/>
                      <a:pt x="233" y="104"/>
                      <a:pt x="233" y="104"/>
                    </a:cubicBezTo>
                    <a:cubicBezTo>
                      <a:pt x="233" y="104"/>
                      <a:pt x="233" y="104"/>
                      <a:pt x="233" y="104"/>
                    </a:cubicBezTo>
                    <a:cubicBezTo>
                      <a:pt x="233" y="104"/>
                      <a:pt x="233" y="104"/>
                      <a:pt x="233" y="104"/>
                    </a:cubicBezTo>
                    <a:cubicBezTo>
                      <a:pt x="233" y="104"/>
                      <a:pt x="233" y="104"/>
                      <a:pt x="233" y="104"/>
                    </a:cubicBezTo>
                    <a:cubicBezTo>
                      <a:pt x="233" y="104"/>
                      <a:pt x="233" y="104"/>
                      <a:pt x="233" y="104"/>
                    </a:cubicBezTo>
                    <a:cubicBezTo>
                      <a:pt x="233" y="104"/>
                      <a:pt x="234" y="103"/>
                      <a:pt x="234" y="104"/>
                    </a:cubicBezTo>
                    <a:cubicBezTo>
                      <a:pt x="234" y="104"/>
                      <a:pt x="234" y="104"/>
                      <a:pt x="234" y="103"/>
                    </a:cubicBezTo>
                    <a:cubicBezTo>
                      <a:pt x="234" y="103"/>
                      <a:pt x="234" y="104"/>
                      <a:pt x="234" y="104"/>
                    </a:cubicBezTo>
                    <a:cubicBezTo>
                      <a:pt x="234" y="104"/>
                      <a:pt x="234" y="104"/>
                      <a:pt x="234" y="104"/>
                    </a:cubicBezTo>
                    <a:close/>
                    <a:moveTo>
                      <a:pt x="235" y="103"/>
                    </a:moveTo>
                    <a:cubicBezTo>
                      <a:pt x="235" y="103"/>
                      <a:pt x="235" y="103"/>
                      <a:pt x="235" y="103"/>
                    </a:cubicBezTo>
                    <a:cubicBezTo>
                      <a:pt x="235" y="103"/>
                      <a:pt x="235" y="104"/>
                      <a:pt x="234" y="104"/>
                    </a:cubicBezTo>
                    <a:cubicBezTo>
                      <a:pt x="234" y="104"/>
                      <a:pt x="234" y="104"/>
                      <a:pt x="234" y="104"/>
                    </a:cubicBezTo>
                    <a:cubicBezTo>
                      <a:pt x="234" y="104"/>
                      <a:pt x="234" y="104"/>
                      <a:pt x="234" y="104"/>
                    </a:cubicBezTo>
                    <a:cubicBezTo>
                      <a:pt x="234" y="104"/>
                      <a:pt x="234" y="103"/>
                      <a:pt x="234" y="103"/>
                    </a:cubicBezTo>
                    <a:cubicBezTo>
                      <a:pt x="234" y="103"/>
                      <a:pt x="234" y="103"/>
                      <a:pt x="234" y="103"/>
                    </a:cubicBezTo>
                    <a:cubicBezTo>
                      <a:pt x="235" y="103"/>
                      <a:pt x="235" y="103"/>
                      <a:pt x="235" y="103"/>
                    </a:cubicBezTo>
                    <a:close/>
                    <a:moveTo>
                      <a:pt x="213" y="103"/>
                    </a:moveTo>
                    <a:cubicBezTo>
                      <a:pt x="213" y="103"/>
                      <a:pt x="214" y="103"/>
                      <a:pt x="214" y="103"/>
                    </a:cubicBezTo>
                    <a:cubicBezTo>
                      <a:pt x="214" y="103"/>
                      <a:pt x="214" y="103"/>
                      <a:pt x="214" y="103"/>
                    </a:cubicBezTo>
                    <a:cubicBezTo>
                      <a:pt x="214" y="103"/>
                      <a:pt x="214" y="103"/>
                      <a:pt x="214" y="103"/>
                    </a:cubicBezTo>
                    <a:cubicBezTo>
                      <a:pt x="213" y="103"/>
                      <a:pt x="213" y="103"/>
                      <a:pt x="213" y="103"/>
                    </a:cubicBezTo>
                    <a:close/>
                    <a:moveTo>
                      <a:pt x="212" y="105"/>
                    </a:moveTo>
                    <a:cubicBezTo>
                      <a:pt x="212" y="105"/>
                      <a:pt x="212" y="105"/>
                      <a:pt x="212" y="105"/>
                    </a:cubicBezTo>
                    <a:cubicBezTo>
                      <a:pt x="211" y="105"/>
                      <a:pt x="211" y="105"/>
                      <a:pt x="211" y="105"/>
                    </a:cubicBezTo>
                    <a:cubicBezTo>
                      <a:pt x="211" y="105"/>
                      <a:pt x="211" y="105"/>
                      <a:pt x="211" y="105"/>
                    </a:cubicBezTo>
                    <a:cubicBezTo>
                      <a:pt x="211" y="105"/>
                      <a:pt x="211" y="105"/>
                      <a:pt x="211" y="105"/>
                    </a:cubicBezTo>
                    <a:cubicBezTo>
                      <a:pt x="211" y="105"/>
                      <a:pt x="211" y="105"/>
                      <a:pt x="211" y="105"/>
                    </a:cubicBezTo>
                    <a:cubicBezTo>
                      <a:pt x="211" y="105"/>
                      <a:pt x="211" y="105"/>
                      <a:pt x="211" y="104"/>
                    </a:cubicBezTo>
                    <a:cubicBezTo>
                      <a:pt x="211" y="104"/>
                      <a:pt x="211" y="104"/>
                      <a:pt x="211" y="104"/>
                    </a:cubicBezTo>
                    <a:cubicBezTo>
                      <a:pt x="211" y="104"/>
                      <a:pt x="211" y="104"/>
                      <a:pt x="211" y="104"/>
                    </a:cubicBezTo>
                    <a:cubicBezTo>
                      <a:pt x="211" y="104"/>
                      <a:pt x="212" y="105"/>
                      <a:pt x="212" y="105"/>
                    </a:cubicBezTo>
                    <a:close/>
                    <a:moveTo>
                      <a:pt x="216" y="104"/>
                    </a:moveTo>
                    <a:cubicBezTo>
                      <a:pt x="215" y="104"/>
                      <a:pt x="216" y="104"/>
                      <a:pt x="215" y="104"/>
                    </a:cubicBezTo>
                    <a:cubicBezTo>
                      <a:pt x="214" y="104"/>
                      <a:pt x="214" y="104"/>
                      <a:pt x="213" y="104"/>
                    </a:cubicBezTo>
                    <a:cubicBezTo>
                      <a:pt x="213" y="104"/>
                      <a:pt x="213" y="104"/>
                      <a:pt x="213" y="104"/>
                    </a:cubicBezTo>
                    <a:cubicBezTo>
                      <a:pt x="213" y="104"/>
                      <a:pt x="213" y="104"/>
                      <a:pt x="213" y="103"/>
                    </a:cubicBezTo>
                    <a:cubicBezTo>
                      <a:pt x="213" y="103"/>
                      <a:pt x="213" y="103"/>
                      <a:pt x="214" y="103"/>
                    </a:cubicBezTo>
                    <a:cubicBezTo>
                      <a:pt x="214" y="103"/>
                      <a:pt x="214" y="103"/>
                      <a:pt x="214" y="103"/>
                    </a:cubicBezTo>
                    <a:cubicBezTo>
                      <a:pt x="214" y="103"/>
                      <a:pt x="214" y="103"/>
                      <a:pt x="214" y="103"/>
                    </a:cubicBezTo>
                    <a:cubicBezTo>
                      <a:pt x="214" y="104"/>
                      <a:pt x="214" y="103"/>
                      <a:pt x="214" y="104"/>
                    </a:cubicBezTo>
                    <a:cubicBezTo>
                      <a:pt x="214" y="104"/>
                      <a:pt x="214" y="103"/>
                      <a:pt x="214" y="103"/>
                    </a:cubicBezTo>
                    <a:cubicBezTo>
                      <a:pt x="214" y="103"/>
                      <a:pt x="214" y="103"/>
                      <a:pt x="214" y="103"/>
                    </a:cubicBezTo>
                    <a:cubicBezTo>
                      <a:pt x="214" y="103"/>
                      <a:pt x="214" y="103"/>
                      <a:pt x="214" y="103"/>
                    </a:cubicBezTo>
                    <a:cubicBezTo>
                      <a:pt x="215" y="103"/>
                      <a:pt x="215" y="103"/>
                      <a:pt x="216" y="104"/>
                    </a:cubicBezTo>
                    <a:cubicBezTo>
                      <a:pt x="216" y="103"/>
                      <a:pt x="217" y="104"/>
                      <a:pt x="217" y="103"/>
                    </a:cubicBezTo>
                    <a:cubicBezTo>
                      <a:pt x="217" y="103"/>
                      <a:pt x="218" y="103"/>
                      <a:pt x="218" y="103"/>
                    </a:cubicBezTo>
                    <a:cubicBezTo>
                      <a:pt x="218" y="103"/>
                      <a:pt x="218" y="103"/>
                      <a:pt x="218" y="103"/>
                    </a:cubicBezTo>
                    <a:cubicBezTo>
                      <a:pt x="218" y="104"/>
                      <a:pt x="218" y="104"/>
                      <a:pt x="218" y="104"/>
                    </a:cubicBezTo>
                    <a:cubicBezTo>
                      <a:pt x="219" y="104"/>
                      <a:pt x="219" y="104"/>
                      <a:pt x="219" y="103"/>
                    </a:cubicBezTo>
                    <a:cubicBezTo>
                      <a:pt x="219" y="103"/>
                      <a:pt x="219" y="104"/>
                      <a:pt x="219" y="104"/>
                    </a:cubicBezTo>
                    <a:cubicBezTo>
                      <a:pt x="220" y="103"/>
                      <a:pt x="220" y="103"/>
                      <a:pt x="220" y="104"/>
                    </a:cubicBezTo>
                    <a:cubicBezTo>
                      <a:pt x="221" y="104"/>
                      <a:pt x="220" y="104"/>
                      <a:pt x="220" y="103"/>
                    </a:cubicBezTo>
                    <a:cubicBezTo>
                      <a:pt x="222" y="103"/>
                      <a:pt x="223" y="103"/>
                      <a:pt x="225" y="104"/>
                    </a:cubicBezTo>
                    <a:cubicBezTo>
                      <a:pt x="225" y="104"/>
                      <a:pt x="225" y="104"/>
                      <a:pt x="225" y="103"/>
                    </a:cubicBezTo>
                    <a:cubicBezTo>
                      <a:pt x="225" y="103"/>
                      <a:pt x="225" y="104"/>
                      <a:pt x="225" y="104"/>
                    </a:cubicBezTo>
                    <a:cubicBezTo>
                      <a:pt x="225" y="104"/>
                      <a:pt x="225" y="104"/>
                      <a:pt x="225" y="104"/>
                    </a:cubicBezTo>
                    <a:cubicBezTo>
                      <a:pt x="225" y="104"/>
                      <a:pt x="225" y="104"/>
                      <a:pt x="225" y="104"/>
                    </a:cubicBezTo>
                    <a:cubicBezTo>
                      <a:pt x="225" y="104"/>
                      <a:pt x="225" y="104"/>
                      <a:pt x="225" y="104"/>
                    </a:cubicBezTo>
                    <a:cubicBezTo>
                      <a:pt x="225" y="104"/>
                      <a:pt x="224" y="104"/>
                      <a:pt x="225" y="104"/>
                    </a:cubicBezTo>
                    <a:cubicBezTo>
                      <a:pt x="223" y="104"/>
                      <a:pt x="223" y="104"/>
                      <a:pt x="222" y="104"/>
                    </a:cubicBezTo>
                    <a:cubicBezTo>
                      <a:pt x="222" y="103"/>
                      <a:pt x="220" y="105"/>
                      <a:pt x="220" y="104"/>
                    </a:cubicBezTo>
                    <a:cubicBezTo>
                      <a:pt x="220" y="104"/>
                      <a:pt x="220" y="104"/>
                      <a:pt x="220" y="104"/>
                    </a:cubicBezTo>
                    <a:cubicBezTo>
                      <a:pt x="220" y="104"/>
                      <a:pt x="220" y="104"/>
                      <a:pt x="219" y="104"/>
                    </a:cubicBezTo>
                    <a:cubicBezTo>
                      <a:pt x="219" y="104"/>
                      <a:pt x="219" y="104"/>
                      <a:pt x="219" y="104"/>
                    </a:cubicBezTo>
                    <a:cubicBezTo>
                      <a:pt x="219" y="104"/>
                      <a:pt x="219" y="104"/>
                      <a:pt x="219" y="104"/>
                    </a:cubicBezTo>
                    <a:cubicBezTo>
                      <a:pt x="219" y="104"/>
                      <a:pt x="219" y="104"/>
                      <a:pt x="219" y="104"/>
                    </a:cubicBezTo>
                    <a:cubicBezTo>
                      <a:pt x="218" y="104"/>
                      <a:pt x="218" y="104"/>
                      <a:pt x="218" y="104"/>
                    </a:cubicBezTo>
                    <a:cubicBezTo>
                      <a:pt x="218" y="104"/>
                      <a:pt x="218" y="104"/>
                      <a:pt x="218" y="104"/>
                    </a:cubicBezTo>
                    <a:cubicBezTo>
                      <a:pt x="218" y="103"/>
                      <a:pt x="218" y="103"/>
                      <a:pt x="218" y="103"/>
                    </a:cubicBezTo>
                    <a:cubicBezTo>
                      <a:pt x="218" y="103"/>
                      <a:pt x="218" y="104"/>
                      <a:pt x="218" y="104"/>
                    </a:cubicBezTo>
                    <a:cubicBezTo>
                      <a:pt x="218" y="104"/>
                      <a:pt x="218" y="104"/>
                      <a:pt x="218" y="104"/>
                    </a:cubicBezTo>
                    <a:cubicBezTo>
                      <a:pt x="218" y="104"/>
                      <a:pt x="218" y="104"/>
                      <a:pt x="218" y="104"/>
                    </a:cubicBezTo>
                    <a:cubicBezTo>
                      <a:pt x="218" y="104"/>
                      <a:pt x="218" y="104"/>
                      <a:pt x="218" y="104"/>
                    </a:cubicBezTo>
                    <a:cubicBezTo>
                      <a:pt x="218" y="104"/>
                      <a:pt x="218" y="104"/>
                      <a:pt x="218" y="104"/>
                    </a:cubicBezTo>
                    <a:cubicBezTo>
                      <a:pt x="218" y="104"/>
                      <a:pt x="218" y="104"/>
                      <a:pt x="218" y="104"/>
                    </a:cubicBezTo>
                    <a:cubicBezTo>
                      <a:pt x="218" y="104"/>
                      <a:pt x="218" y="104"/>
                      <a:pt x="218" y="104"/>
                    </a:cubicBezTo>
                    <a:cubicBezTo>
                      <a:pt x="218" y="104"/>
                      <a:pt x="218" y="104"/>
                      <a:pt x="218" y="104"/>
                    </a:cubicBezTo>
                    <a:cubicBezTo>
                      <a:pt x="218" y="104"/>
                      <a:pt x="218" y="104"/>
                      <a:pt x="218" y="104"/>
                    </a:cubicBezTo>
                    <a:cubicBezTo>
                      <a:pt x="219" y="104"/>
                      <a:pt x="218" y="104"/>
                      <a:pt x="218" y="104"/>
                    </a:cubicBezTo>
                    <a:cubicBezTo>
                      <a:pt x="218" y="104"/>
                      <a:pt x="218" y="104"/>
                      <a:pt x="218" y="104"/>
                    </a:cubicBezTo>
                    <a:cubicBezTo>
                      <a:pt x="217" y="104"/>
                      <a:pt x="217" y="104"/>
                      <a:pt x="217" y="104"/>
                    </a:cubicBezTo>
                    <a:cubicBezTo>
                      <a:pt x="216" y="105"/>
                      <a:pt x="216" y="104"/>
                      <a:pt x="216" y="104"/>
                    </a:cubicBezTo>
                    <a:close/>
                    <a:moveTo>
                      <a:pt x="228" y="104"/>
                    </a:moveTo>
                    <a:cubicBezTo>
                      <a:pt x="228" y="104"/>
                      <a:pt x="228" y="104"/>
                      <a:pt x="228" y="104"/>
                    </a:cubicBezTo>
                    <a:cubicBezTo>
                      <a:pt x="228" y="104"/>
                      <a:pt x="228" y="104"/>
                      <a:pt x="228" y="104"/>
                    </a:cubicBezTo>
                    <a:cubicBezTo>
                      <a:pt x="228" y="104"/>
                      <a:pt x="228" y="104"/>
                      <a:pt x="228" y="104"/>
                    </a:cubicBezTo>
                    <a:cubicBezTo>
                      <a:pt x="228" y="104"/>
                      <a:pt x="228" y="104"/>
                      <a:pt x="228" y="104"/>
                    </a:cubicBezTo>
                    <a:cubicBezTo>
                      <a:pt x="228" y="104"/>
                      <a:pt x="228" y="104"/>
                      <a:pt x="228" y="104"/>
                    </a:cubicBezTo>
                    <a:cubicBezTo>
                      <a:pt x="228" y="104"/>
                      <a:pt x="228" y="104"/>
                      <a:pt x="228" y="104"/>
                    </a:cubicBezTo>
                    <a:close/>
                    <a:moveTo>
                      <a:pt x="230" y="104"/>
                    </a:moveTo>
                    <a:cubicBezTo>
                      <a:pt x="230" y="104"/>
                      <a:pt x="230" y="104"/>
                      <a:pt x="230" y="104"/>
                    </a:cubicBezTo>
                    <a:cubicBezTo>
                      <a:pt x="229" y="104"/>
                      <a:pt x="230" y="104"/>
                      <a:pt x="230" y="104"/>
                    </a:cubicBezTo>
                    <a:close/>
                    <a:moveTo>
                      <a:pt x="232" y="104"/>
                    </a:moveTo>
                    <a:cubicBezTo>
                      <a:pt x="232" y="104"/>
                      <a:pt x="232" y="104"/>
                      <a:pt x="232" y="104"/>
                    </a:cubicBezTo>
                    <a:cubicBezTo>
                      <a:pt x="232" y="104"/>
                      <a:pt x="232" y="104"/>
                      <a:pt x="232" y="104"/>
                    </a:cubicBezTo>
                    <a:cubicBezTo>
                      <a:pt x="232" y="104"/>
                      <a:pt x="232" y="104"/>
                      <a:pt x="232" y="104"/>
                    </a:cubicBezTo>
                    <a:cubicBezTo>
                      <a:pt x="232" y="104"/>
                      <a:pt x="232" y="104"/>
                      <a:pt x="232" y="104"/>
                    </a:cubicBezTo>
                    <a:cubicBezTo>
                      <a:pt x="232" y="104"/>
                      <a:pt x="232" y="104"/>
                      <a:pt x="232" y="104"/>
                    </a:cubicBezTo>
                    <a:cubicBezTo>
                      <a:pt x="232" y="104"/>
                      <a:pt x="232" y="105"/>
                      <a:pt x="232" y="105"/>
                    </a:cubicBezTo>
                    <a:cubicBezTo>
                      <a:pt x="232" y="105"/>
                      <a:pt x="232" y="105"/>
                      <a:pt x="232" y="105"/>
                    </a:cubicBezTo>
                    <a:cubicBezTo>
                      <a:pt x="232" y="105"/>
                      <a:pt x="232" y="104"/>
                      <a:pt x="232" y="104"/>
                    </a:cubicBezTo>
                    <a:close/>
                    <a:moveTo>
                      <a:pt x="241" y="105"/>
                    </a:moveTo>
                    <a:cubicBezTo>
                      <a:pt x="241" y="105"/>
                      <a:pt x="241" y="105"/>
                      <a:pt x="241" y="105"/>
                    </a:cubicBezTo>
                    <a:cubicBezTo>
                      <a:pt x="241" y="105"/>
                      <a:pt x="241" y="105"/>
                      <a:pt x="241" y="105"/>
                    </a:cubicBezTo>
                    <a:cubicBezTo>
                      <a:pt x="241" y="105"/>
                      <a:pt x="241" y="105"/>
                      <a:pt x="241" y="105"/>
                    </a:cubicBezTo>
                    <a:cubicBezTo>
                      <a:pt x="241" y="105"/>
                      <a:pt x="241" y="105"/>
                      <a:pt x="241" y="105"/>
                    </a:cubicBezTo>
                    <a:cubicBezTo>
                      <a:pt x="241" y="105"/>
                      <a:pt x="241" y="105"/>
                      <a:pt x="241" y="105"/>
                    </a:cubicBezTo>
                    <a:close/>
                    <a:moveTo>
                      <a:pt x="242" y="105"/>
                    </a:moveTo>
                    <a:cubicBezTo>
                      <a:pt x="242" y="105"/>
                      <a:pt x="242" y="105"/>
                      <a:pt x="242" y="105"/>
                    </a:cubicBezTo>
                    <a:cubicBezTo>
                      <a:pt x="242" y="105"/>
                      <a:pt x="242" y="105"/>
                      <a:pt x="242" y="105"/>
                    </a:cubicBezTo>
                    <a:cubicBezTo>
                      <a:pt x="242" y="105"/>
                      <a:pt x="242" y="105"/>
                      <a:pt x="242" y="105"/>
                    </a:cubicBezTo>
                    <a:cubicBezTo>
                      <a:pt x="242" y="105"/>
                      <a:pt x="242" y="105"/>
                      <a:pt x="242" y="105"/>
                    </a:cubicBezTo>
                    <a:cubicBezTo>
                      <a:pt x="242" y="105"/>
                      <a:pt x="242" y="105"/>
                      <a:pt x="242" y="105"/>
                    </a:cubicBezTo>
                    <a:cubicBezTo>
                      <a:pt x="242" y="105"/>
                      <a:pt x="242" y="105"/>
                      <a:pt x="242" y="105"/>
                    </a:cubicBezTo>
                    <a:cubicBezTo>
                      <a:pt x="242" y="105"/>
                      <a:pt x="242" y="105"/>
                      <a:pt x="242" y="105"/>
                    </a:cubicBezTo>
                    <a:close/>
                    <a:moveTo>
                      <a:pt x="237" y="105"/>
                    </a:move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lose/>
                    <a:moveTo>
                      <a:pt x="233" y="105"/>
                    </a:moveTo>
                    <a:cubicBezTo>
                      <a:pt x="233" y="105"/>
                      <a:pt x="232" y="105"/>
                      <a:pt x="232" y="105"/>
                    </a:cubicBezTo>
                    <a:cubicBezTo>
                      <a:pt x="232" y="105"/>
                      <a:pt x="232" y="105"/>
                      <a:pt x="232" y="105"/>
                    </a:cubicBezTo>
                    <a:cubicBezTo>
                      <a:pt x="232" y="105"/>
                      <a:pt x="232" y="105"/>
                      <a:pt x="232" y="105"/>
                    </a:cubicBezTo>
                    <a:cubicBezTo>
                      <a:pt x="232" y="105"/>
                      <a:pt x="232" y="105"/>
                      <a:pt x="232" y="105"/>
                    </a:cubicBezTo>
                    <a:cubicBezTo>
                      <a:pt x="232" y="105"/>
                      <a:pt x="232" y="105"/>
                      <a:pt x="232" y="105"/>
                    </a:cubicBezTo>
                    <a:cubicBezTo>
                      <a:pt x="233" y="105"/>
                      <a:pt x="233" y="105"/>
                      <a:pt x="233" y="105"/>
                    </a:cubicBezTo>
                    <a:cubicBezTo>
                      <a:pt x="233" y="105"/>
                      <a:pt x="234" y="105"/>
                      <a:pt x="234" y="105"/>
                    </a:cubicBezTo>
                    <a:cubicBezTo>
                      <a:pt x="233" y="105"/>
                      <a:pt x="233" y="105"/>
                      <a:pt x="233" y="105"/>
                    </a:cubicBezTo>
                    <a:close/>
                    <a:moveTo>
                      <a:pt x="237" y="105"/>
                    </a:move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6" y="105"/>
                    </a:cubicBezTo>
                    <a:cubicBezTo>
                      <a:pt x="236" y="105"/>
                      <a:pt x="236" y="105"/>
                      <a:pt x="236" y="105"/>
                    </a:cubicBezTo>
                    <a:cubicBezTo>
                      <a:pt x="236"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8" y="105"/>
                      <a:pt x="238" y="105"/>
                      <a:pt x="238" y="105"/>
                    </a:cubicBezTo>
                    <a:cubicBezTo>
                      <a:pt x="238" y="105"/>
                      <a:pt x="238" y="105"/>
                      <a:pt x="238" y="105"/>
                    </a:cubicBezTo>
                    <a:cubicBezTo>
                      <a:pt x="238" y="105"/>
                      <a:pt x="238" y="105"/>
                      <a:pt x="238" y="105"/>
                    </a:cubicBezTo>
                    <a:cubicBezTo>
                      <a:pt x="237" y="105"/>
                      <a:pt x="237" y="105"/>
                      <a:pt x="237" y="105"/>
                    </a:cubicBezTo>
                    <a:close/>
                    <a:moveTo>
                      <a:pt x="240" y="105"/>
                    </a:moveTo>
                    <a:cubicBezTo>
                      <a:pt x="240" y="105"/>
                      <a:pt x="240" y="105"/>
                      <a:pt x="239" y="105"/>
                    </a:cubicBezTo>
                    <a:cubicBezTo>
                      <a:pt x="239" y="105"/>
                      <a:pt x="239" y="105"/>
                      <a:pt x="239" y="105"/>
                    </a:cubicBezTo>
                    <a:cubicBezTo>
                      <a:pt x="240" y="105"/>
                      <a:pt x="240" y="105"/>
                      <a:pt x="241" y="105"/>
                    </a:cubicBezTo>
                    <a:cubicBezTo>
                      <a:pt x="241" y="105"/>
                      <a:pt x="241" y="105"/>
                      <a:pt x="241" y="105"/>
                    </a:cubicBezTo>
                    <a:cubicBezTo>
                      <a:pt x="240" y="105"/>
                      <a:pt x="240" y="105"/>
                      <a:pt x="240" y="105"/>
                    </a:cubicBezTo>
                    <a:close/>
                    <a:moveTo>
                      <a:pt x="243" y="105"/>
                    </a:moveTo>
                    <a:cubicBezTo>
                      <a:pt x="243" y="105"/>
                      <a:pt x="242" y="105"/>
                      <a:pt x="242" y="105"/>
                    </a:cubicBezTo>
                    <a:cubicBezTo>
                      <a:pt x="242" y="105"/>
                      <a:pt x="242" y="105"/>
                      <a:pt x="242" y="105"/>
                    </a:cubicBezTo>
                    <a:cubicBezTo>
                      <a:pt x="242" y="105"/>
                      <a:pt x="242" y="105"/>
                      <a:pt x="242" y="105"/>
                    </a:cubicBezTo>
                    <a:cubicBezTo>
                      <a:pt x="243" y="105"/>
                      <a:pt x="243" y="105"/>
                      <a:pt x="244" y="105"/>
                    </a:cubicBezTo>
                    <a:cubicBezTo>
                      <a:pt x="244" y="105"/>
                      <a:pt x="244" y="105"/>
                      <a:pt x="244" y="105"/>
                    </a:cubicBezTo>
                    <a:cubicBezTo>
                      <a:pt x="244" y="105"/>
                      <a:pt x="244" y="105"/>
                      <a:pt x="244" y="105"/>
                    </a:cubicBezTo>
                    <a:cubicBezTo>
                      <a:pt x="244" y="105"/>
                      <a:pt x="244" y="105"/>
                      <a:pt x="244" y="105"/>
                    </a:cubicBezTo>
                    <a:cubicBezTo>
                      <a:pt x="244" y="105"/>
                      <a:pt x="244" y="105"/>
                      <a:pt x="244" y="105"/>
                    </a:cubicBezTo>
                    <a:cubicBezTo>
                      <a:pt x="244" y="105"/>
                      <a:pt x="243" y="105"/>
                      <a:pt x="243"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6" name="Freeform 780"/>
              <p:cNvSpPr/>
              <p:nvPr/>
            </p:nvSpPr>
            <p:spPr bwMode="auto">
              <a:xfrm>
                <a:off x="1369" y="14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7" name="Freeform 781"/>
              <p:cNvSpPr/>
              <p:nvPr/>
            </p:nvSpPr>
            <p:spPr bwMode="auto">
              <a:xfrm>
                <a:off x="1304" y="1426"/>
                <a:ext cx="0" cy="5"/>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8" name="Freeform 782"/>
              <p:cNvSpPr/>
              <p:nvPr/>
            </p:nvSpPr>
            <p:spPr bwMode="auto">
              <a:xfrm>
                <a:off x="1255" y="14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9" name="Freeform 783"/>
              <p:cNvSpPr/>
              <p:nvPr/>
            </p:nvSpPr>
            <p:spPr bwMode="auto">
              <a:xfrm>
                <a:off x="1255" y="14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0" name="Freeform 784"/>
              <p:cNvSpPr/>
              <p:nvPr/>
            </p:nvSpPr>
            <p:spPr bwMode="auto">
              <a:xfrm>
                <a:off x="1263" y="1472"/>
                <a:ext cx="4" cy="0"/>
              </a:xfrm>
              <a:custGeom>
                <a:avLst/>
                <a:gdLst>
                  <a:gd name="T0" fmla="*/ 1 w 1"/>
                  <a:gd name="T1" fmla="*/ 1 w 1"/>
                  <a:gd name="T2" fmla="*/ 1 w 1"/>
                  <a:gd name="T3" fmla="*/ 1 w 1"/>
                  <a:gd name="T4" fmla="*/ 1 w 1"/>
                  <a:gd name="T5" fmla="*/ 1 w 1"/>
                  <a:gd name="T6" fmla="*/ 0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1" name="Oval 785"/>
              <p:cNvSpPr>
                <a:spLocks noChangeArrowheads="1"/>
              </p:cNvSpPr>
              <p:nvPr/>
            </p:nvSpPr>
            <p:spPr bwMode="auto">
              <a:xfrm>
                <a:off x="1267" y="1472"/>
                <a:ext cx="4"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2" name="Freeform 786"/>
              <p:cNvSpPr/>
              <p:nvPr/>
            </p:nvSpPr>
            <p:spPr bwMode="auto">
              <a:xfrm>
                <a:off x="1247" y="1439"/>
                <a:ext cx="4" cy="4"/>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0"/>
                    </a:cubicBezTo>
                    <a:cubicBezTo>
                      <a:pt x="1"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3" name="Freeform 787"/>
              <p:cNvSpPr>
                <a:spLocks noEditPoints="1"/>
              </p:cNvSpPr>
              <p:nvPr/>
            </p:nvSpPr>
            <p:spPr bwMode="auto">
              <a:xfrm>
                <a:off x="1145" y="1348"/>
                <a:ext cx="20" cy="8"/>
              </a:xfrm>
              <a:custGeom>
                <a:avLst/>
                <a:gdLst>
                  <a:gd name="T0" fmla="*/ 4 w 5"/>
                  <a:gd name="T1" fmla="*/ 1 h 2"/>
                  <a:gd name="T2" fmla="*/ 4 w 5"/>
                  <a:gd name="T3" fmla="*/ 1 h 2"/>
                  <a:gd name="T4" fmla="*/ 3 w 5"/>
                  <a:gd name="T5" fmla="*/ 1 h 2"/>
                  <a:gd name="T6" fmla="*/ 3 w 5"/>
                  <a:gd name="T7" fmla="*/ 1 h 2"/>
                  <a:gd name="T8" fmla="*/ 3 w 5"/>
                  <a:gd name="T9" fmla="*/ 1 h 2"/>
                  <a:gd name="T10" fmla="*/ 3 w 5"/>
                  <a:gd name="T11" fmla="*/ 1 h 2"/>
                  <a:gd name="T12" fmla="*/ 1 w 5"/>
                  <a:gd name="T13" fmla="*/ 1 h 2"/>
                  <a:gd name="T14" fmla="*/ 2 w 5"/>
                  <a:gd name="T15" fmla="*/ 1 h 2"/>
                  <a:gd name="T16" fmla="*/ 1 w 5"/>
                  <a:gd name="T17" fmla="*/ 1 h 2"/>
                  <a:gd name="T18" fmla="*/ 1 w 5"/>
                  <a:gd name="T19" fmla="*/ 1 h 2"/>
                  <a:gd name="T20" fmla="*/ 1 w 5"/>
                  <a:gd name="T21" fmla="*/ 1 h 2"/>
                  <a:gd name="T22" fmla="*/ 1 w 5"/>
                  <a:gd name="T23" fmla="*/ 1 h 2"/>
                  <a:gd name="T24" fmla="*/ 0 w 5"/>
                  <a:gd name="T25" fmla="*/ 1 h 2"/>
                  <a:gd name="T26" fmla="*/ 0 w 5"/>
                  <a:gd name="T27" fmla="*/ 1 h 2"/>
                  <a:gd name="T28" fmla="*/ 0 w 5"/>
                  <a:gd name="T29" fmla="*/ 1 h 2"/>
                  <a:gd name="T30" fmla="*/ 1 w 5"/>
                  <a:gd name="T31" fmla="*/ 1 h 2"/>
                  <a:gd name="T32" fmla="*/ 1 w 5"/>
                  <a:gd name="T33" fmla="*/ 1 h 2"/>
                  <a:gd name="T34" fmla="*/ 1 w 5"/>
                  <a:gd name="T35" fmla="*/ 1 h 2"/>
                  <a:gd name="T36" fmla="*/ 1 w 5"/>
                  <a:gd name="T37" fmla="*/ 1 h 2"/>
                  <a:gd name="T38" fmla="*/ 1 w 5"/>
                  <a:gd name="T39" fmla="*/ 1 h 2"/>
                  <a:gd name="T40" fmla="*/ 0 w 5"/>
                  <a:gd name="T41" fmla="*/ 1 h 2"/>
                  <a:gd name="T42" fmla="*/ 0 w 5"/>
                  <a:gd name="T43" fmla="*/ 1 h 2"/>
                  <a:gd name="T44" fmla="*/ 0 w 5"/>
                  <a:gd name="T45" fmla="*/ 1 h 2"/>
                  <a:gd name="T46" fmla="*/ 1 w 5"/>
                  <a:gd name="T47" fmla="*/ 1 h 2"/>
                  <a:gd name="T48" fmla="*/ 1 w 5"/>
                  <a:gd name="T49" fmla="*/ 1 h 2"/>
                  <a:gd name="T50" fmla="*/ 1 w 5"/>
                  <a:gd name="T51" fmla="*/ 1 h 2"/>
                  <a:gd name="T52" fmla="*/ 2 w 5"/>
                  <a:gd name="T53" fmla="*/ 1 h 2"/>
                  <a:gd name="T54" fmla="*/ 3 w 5"/>
                  <a:gd name="T55" fmla="*/ 1 h 2"/>
                  <a:gd name="T56" fmla="*/ 3 w 5"/>
                  <a:gd name="T57" fmla="*/ 1 h 2"/>
                  <a:gd name="T58" fmla="*/ 3 w 5"/>
                  <a:gd name="T59" fmla="*/ 1 h 2"/>
                  <a:gd name="T60" fmla="*/ 3 w 5"/>
                  <a:gd name="T61" fmla="*/ 1 h 2"/>
                  <a:gd name="T62" fmla="*/ 3 w 5"/>
                  <a:gd name="T63" fmla="*/ 1 h 2"/>
                  <a:gd name="T64" fmla="*/ 3 w 5"/>
                  <a:gd name="T65" fmla="*/ 1 h 2"/>
                  <a:gd name="T66" fmla="*/ 4 w 5"/>
                  <a:gd name="T67" fmla="*/ 1 h 2"/>
                  <a:gd name="T68" fmla="*/ 4 w 5"/>
                  <a:gd name="T69" fmla="*/ 1 h 2"/>
                  <a:gd name="T70" fmla="*/ 5 w 5"/>
                  <a:gd name="T71" fmla="*/ 1 h 2"/>
                  <a:gd name="T72" fmla="*/ 5 w 5"/>
                  <a:gd name="T73" fmla="*/ 1 h 2"/>
                  <a:gd name="T74" fmla="*/ 5 w 5"/>
                  <a:gd name="T75" fmla="*/ 1 h 2"/>
                  <a:gd name="T76" fmla="*/ 4 w 5"/>
                  <a:gd name="T77" fmla="*/ 1 h 2"/>
                  <a:gd name="T78" fmla="*/ 1 w 5"/>
                  <a:gd name="T79" fmla="*/ 1 h 2"/>
                  <a:gd name="T80" fmla="*/ 1 w 5"/>
                  <a:gd name="T81" fmla="*/ 1 h 2"/>
                  <a:gd name="T82" fmla="*/ 1 w 5"/>
                  <a:gd name="T83" fmla="*/ 1 h 2"/>
                  <a:gd name="T84" fmla="*/ 1 w 5"/>
                  <a:gd name="T85" fmla="*/ 1 h 2"/>
                  <a:gd name="T86" fmla="*/ 1 w 5"/>
                  <a:gd name="T87" fmla="*/ 1 h 2"/>
                  <a:gd name="T88" fmla="*/ 1 w 5"/>
                  <a:gd name="T89" fmla="*/ 1 h 2"/>
                  <a:gd name="T90" fmla="*/ 1 w 5"/>
                  <a:gd name="T91" fmla="*/ 1 h 2"/>
                  <a:gd name="T92" fmla="*/ 1 w 5"/>
                  <a:gd name="T93" fmla="*/ 1 h 2"/>
                  <a:gd name="T94" fmla="*/ 1 w 5"/>
                  <a:gd name="T9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 h="2">
                    <a:moveTo>
                      <a:pt x="4" y="1"/>
                    </a:moveTo>
                    <a:cubicBezTo>
                      <a:pt x="4" y="1"/>
                      <a:pt x="4" y="1"/>
                      <a:pt x="4" y="1"/>
                    </a:cubicBezTo>
                    <a:cubicBezTo>
                      <a:pt x="4" y="0"/>
                      <a:pt x="4" y="1"/>
                      <a:pt x="3" y="1"/>
                    </a:cubicBezTo>
                    <a:cubicBezTo>
                      <a:pt x="3" y="1"/>
                      <a:pt x="3" y="1"/>
                      <a:pt x="3" y="1"/>
                    </a:cubicBezTo>
                    <a:cubicBezTo>
                      <a:pt x="3" y="1"/>
                      <a:pt x="3" y="1"/>
                      <a:pt x="3" y="1"/>
                    </a:cubicBezTo>
                    <a:cubicBezTo>
                      <a:pt x="3" y="1"/>
                      <a:pt x="3" y="1"/>
                      <a:pt x="3" y="1"/>
                    </a:cubicBezTo>
                    <a:cubicBezTo>
                      <a:pt x="2" y="1"/>
                      <a:pt x="2" y="0"/>
                      <a:pt x="1"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2"/>
                      <a:pt x="1" y="1"/>
                      <a:pt x="1" y="1"/>
                    </a:cubicBezTo>
                    <a:cubicBezTo>
                      <a:pt x="1" y="1"/>
                      <a:pt x="1" y="1"/>
                      <a:pt x="2" y="1"/>
                    </a:cubicBezTo>
                    <a:cubicBezTo>
                      <a:pt x="2" y="2"/>
                      <a:pt x="2"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4" y="1"/>
                      <a:pt x="4" y="1"/>
                      <a:pt x="4" y="1"/>
                    </a:cubicBezTo>
                    <a:cubicBezTo>
                      <a:pt x="4" y="1"/>
                      <a:pt x="4" y="1"/>
                      <a:pt x="4" y="1"/>
                    </a:cubicBezTo>
                    <a:cubicBezTo>
                      <a:pt x="5" y="1"/>
                      <a:pt x="5" y="1"/>
                      <a:pt x="5" y="1"/>
                    </a:cubicBezTo>
                    <a:cubicBezTo>
                      <a:pt x="5" y="1"/>
                      <a:pt x="5" y="1"/>
                      <a:pt x="5" y="1"/>
                    </a:cubicBezTo>
                    <a:cubicBezTo>
                      <a:pt x="5" y="1"/>
                      <a:pt x="5" y="1"/>
                      <a:pt x="5" y="1"/>
                    </a:cubicBezTo>
                    <a:cubicBezTo>
                      <a:pt x="5" y="1"/>
                      <a:pt x="5" y="1"/>
                      <a:pt x="4" y="1"/>
                    </a:cubicBezTo>
                    <a:close/>
                    <a:moveTo>
                      <a:pt x="1" y="1"/>
                    </a:moveTo>
                    <a:cubicBezTo>
                      <a:pt x="1" y="1"/>
                      <a:pt x="2"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4" name="Freeform 788"/>
              <p:cNvSpPr/>
              <p:nvPr/>
            </p:nvSpPr>
            <p:spPr bwMode="auto">
              <a:xfrm>
                <a:off x="1247" y="1352"/>
                <a:ext cx="4" cy="4"/>
              </a:xfrm>
              <a:custGeom>
                <a:avLst/>
                <a:gdLst>
                  <a:gd name="T0" fmla="*/ 1 w 1"/>
                  <a:gd name="T1" fmla="*/ 1 h 1"/>
                  <a:gd name="T2" fmla="*/ 1 w 1"/>
                  <a:gd name="T3" fmla="*/ 1 h 1"/>
                  <a:gd name="T4" fmla="*/ 1 w 1"/>
                  <a:gd name="T5" fmla="*/ 1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1" y="1"/>
                      <a:pt x="1" y="1"/>
                      <a:pt x="1" y="1"/>
                    </a:cubicBezTo>
                    <a:cubicBezTo>
                      <a:pt x="1" y="0"/>
                      <a:pt x="0"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5" name="Freeform 789"/>
              <p:cNvSpPr/>
              <p:nvPr/>
            </p:nvSpPr>
            <p:spPr bwMode="auto">
              <a:xfrm>
                <a:off x="1316" y="11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6" name="Freeform 790"/>
              <p:cNvSpPr/>
              <p:nvPr/>
            </p:nvSpPr>
            <p:spPr bwMode="auto">
              <a:xfrm>
                <a:off x="1312" y="1179"/>
                <a:ext cx="4"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7" name="Freeform 791"/>
              <p:cNvSpPr/>
              <p:nvPr/>
            </p:nvSpPr>
            <p:spPr bwMode="auto">
              <a:xfrm>
                <a:off x="1235" y="11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8" name="Freeform 792"/>
              <p:cNvSpPr/>
              <p:nvPr/>
            </p:nvSpPr>
            <p:spPr bwMode="auto">
              <a:xfrm>
                <a:off x="1235" y="11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9" name="Freeform 793"/>
              <p:cNvSpPr/>
              <p:nvPr/>
            </p:nvSpPr>
            <p:spPr bwMode="auto">
              <a:xfrm>
                <a:off x="2113" y="1422"/>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0" name="Freeform 794"/>
              <p:cNvSpPr/>
              <p:nvPr/>
            </p:nvSpPr>
            <p:spPr bwMode="auto">
              <a:xfrm>
                <a:off x="2105" y="1468"/>
                <a:ext cx="8" cy="4"/>
              </a:xfrm>
              <a:custGeom>
                <a:avLst/>
                <a:gdLst>
                  <a:gd name="T0" fmla="*/ 1 w 2"/>
                  <a:gd name="T1" fmla="*/ 0 h 1"/>
                  <a:gd name="T2" fmla="*/ 1 w 2"/>
                  <a:gd name="T3" fmla="*/ 0 h 1"/>
                </a:gdLst>
                <a:ahLst/>
                <a:cxnLst>
                  <a:cxn ang="0">
                    <a:pos x="T0" y="T1"/>
                  </a:cxn>
                  <a:cxn ang="0">
                    <a:pos x="T2" y="T3"/>
                  </a:cxn>
                </a:cxnLst>
                <a:rect l="0" t="0" r="r" b="b"/>
                <a:pathLst>
                  <a:path w="2" h="1">
                    <a:moveTo>
                      <a:pt x="1" y="0"/>
                    </a:moveTo>
                    <a:cubicBezTo>
                      <a:pt x="2"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1" name="Freeform 795"/>
              <p:cNvSpPr/>
              <p:nvPr/>
            </p:nvSpPr>
            <p:spPr bwMode="auto">
              <a:xfrm>
                <a:off x="2105" y="1555"/>
                <a:ext cx="0" cy="4"/>
              </a:xfrm>
              <a:custGeom>
                <a:avLst/>
                <a:gdLst>
                  <a:gd name="T0" fmla="*/ 1 h 1"/>
                  <a:gd name="T1" fmla="*/ 1 h 1"/>
                  <a:gd name="T2" fmla="*/ 1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1"/>
                    </a:cubicBez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2" name="Freeform 796"/>
              <p:cNvSpPr/>
              <p:nvPr/>
            </p:nvSpPr>
            <p:spPr bwMode="auto">
              <a:xfrm>
                <a:off x="2080" y="1447"/>
                <a:ext cx="8"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1" y="0"/>
                      <a:pt x="2"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3" name="Freeform 797"/>
              <p:cNvSpPr/>
              <p:nvPr/>
            </p:nvSpPr>
            <p:spPr bwMode="auto">
              <a:xfrm>
                <a:off x="2076" y="1488"/>
                <a:ext cx="8" cy="5"/>
              </a:xfrm>
              <a:custGeom>
                <a:avLst/>
                <a:gdLst>
                  <a:gd name="T0" fmla="*/ 0 w 2"/>
                  <a:gd name="T1" fmla="*/ 0 h 1"/>
                  <a:gd name="T2" fmla="*/ 0 w 2"/>
                  <a:gd name="T3" fmla="*/ 0 h 1"/>
                  <a:gd name="T4" fmla="*/ 0 w 2"/>
                  <a:gd name="T5" fmla="*/ 0 h 1"/>
                  <a:gd name="T6" fmla="*/ 0 w 2"/>
                  <a:gd name="T7" fmla="*/ 1 h 1"/>
                  <a:gd name="T8" fmla="*/ 2 w 2"/>
                  <a:gd name="T9" fmla="*/ 1 h 1"/>
                  <a:gd name="T10" fmla="*/ 1 w 2"/>
                  <a:gd name="T11" fmla="*/ 0 h 1"/>
                  <a:gd name="T12" fmla="*/ 1 w 2"/>
                  <a:gd name="T13" fmla="*/ 0 h 1"/>
                  <a:gd name="T14" fmla="*/ 0 w 2"/>
                  <a:gd name="T15" fmla="*/ 0 h 1"/>
                  <a:gd name="T16" fmla="*/ 0 w 2"/>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0"/>
                    </a:moveTo>
                    <a:cubicBezTo>
                      <a:pt x="0" y="0"/>
                      <a:pt x="0" y="0"/>
                      <a:pt x="0" y="0"/>
                    </a:cubicBezTo>
                    <a:cubicBezTo>
                      <a:pt x="0" y="0"/>
                      <a:pt x="0" y="0"/>
                      <a:pt x="0" y="0"/>
                    </a:cubicBezTo>
                    <a:cubicBezTo>
                      <a:pt x="0" y="1"/>
                      <a:pt x="0" y="1"/>
                      <a:pt x="0" y="1"/>
                    </a:cubicBezTo>
                    <a:cubicBezTo>
                      <a:pt x="1" y="1"/>
                      <a:pt x="1" y="1"/>
                      <a:pt x="2" y="1"/>
                    </a:cubicBezTo>
                    <a:cubicBezTo>
                      <a:pt x="1" y="1"/>
                      <a:pt x="1" y="0"/>
                      <a:pt x="1"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4" name="Freeform 798"/>
              <p:cNvSpPr/>
              <p:nvPr/>
            </p:nvSpPr>
            <p:spPr bwMode="auto">
              <a:xfrm>
                <a:off x="2060" y="1422"/>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5" name="Freeform 799"/>
              <p:cNvSpPr/>
              <p:nvPr/>
            </p:nvSpPr>
            <p:spPr bwMode="auto">
              <a:xfrm>
                <a:off x="1974" y="1059"/>
                <a:ext cx="78" cy="8"/>
              </a:xfrm>
              <a:custGeom>
                <a:avLst/>
                <a:gdLst>
                  <a:gd name="T0" fmla="*/ 18 w 19"/>
                  <a:gd name="T1" fmla="*/ 2 h 2"/>
                  <a:gd name="T2" fmla="*/ 18 w 19"/>
                  <a:gd name="T3" fmla="*/ 1 h 2"/>
                  <a:gd name="T4" fmla="*/ 19 w 19"/>
                  <a:gd name="T5" fmla="*/ 1 h 2"/>
                  <a:gd name="T6" fmla="*/ 15 w 19"/>
                  <a:gd name="T7" fmla="*/ 0 h 2"/>
                  <a:gd name="T8" fmla="*/ 9 w 19"/>
                  <a:gd name="T9" fmla="*/ 0 h 2"/>
                  <a:gd name="T10" fmla="*/ 9 w 19"/>
                  <a:gd name="T11" fmla="*/ 1 h 2"/>
                  <a:gd name="T12" fmla="*/ 9 w 19"/>
                  <a:gd name="T13" fmla="*/ 1 h 2"/>
                  <a:gd name="T14" fmla="*/ 2 w 19"/>
                  <a:gd name="T15" fmla="*/ 1 h 2"/>
                  <a:gd name="T16" fmla="*/ 2 w 19"/>
                  <a:gd name="T17" fmla="*/ 1 h 2"/>
                  <a:gd name="T18" fmla="*/ 1 w 19"/>
                  <a:gd name="T19" fmla="*/ 1 h 2"/>
                  <a:gd name="T20" fmla="*/ 0 w 19"/>
                  <a:gd name="T21" fmla="*/ 1 h 2"/>
                  <a:gd name="T22" fmla="*/ 0 w 19"/>
                  <a:gd name="T23" fmla="*/ 1 h 2"/>
                  <a:gd name="T24" fmla="*/ 0 w 19"/>
                  <a:gd name="T25" fmla="*/ 1 h 2"/>
                  <a:gd name="T26" fmla="*/ 0 w 19"/>
                  <a:gd name="T27" fmla="*/ 1 h 2"/>
                  <a:gd name="T28" fmla="*/ 1 w 19"/>
                  <a:gd name="T29" fmla="*/ 1 h 2"/>
                  <a:gd name="T30" fmla="*/ 2 w 19"/>
                  <a:gd name="T31" fmla="*/ 1 h 2"/>
                  <a:gd name="T32" fmla="*/ 3 w 19"/>
                  <a:gd name="T33" fmla="*/ 2 h 2"/>
                  <a:gd name="T34" fmla="*/ 7 w 19"/>
                  <a:gd name="T35" fmla="*/ 2 h 2"/>
                  <a:gd name="T36" fmla="*/ 10 w 19"/>
                  <a:gd name="T37" fmla="*/ 2 h 2"/>
                  <a:gd name="T38" fmla="*/ 12 w 19"/>
                  <a:gd name="T39" fmla="*/ 2 h 2"/>
                  <a:gd name="T40" fmla="*/ 15 w 19"/>
                  <a:gd name="T41" fmla="*/ 2 h 2"/>
                  <a:gd name="T42" fmla="*/ 15 w 19"/>
                  <a:gd name="T43" fmla="*/ 2 h 2"/>
                  <a:gd name="T44" fmla="*/ 18 w 19"/>
                  <a:gd name="T4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2">
                    <a:moveTo>
                      <a:pt x="18" y="2"/>
                    </a:moveTo>
                    <a:cubicBezTo>
                      <a:pt x="18" y="2"/>
                      <a:pt x="18" y="2"/>
                      <a:pt x="18" y="1"/>
                    </a:cubicBezTo>
                    <a:cubicBezTo>
                      <a:pt x="18" y="2"/>
                      <a:pt x="19" y="1"/>
                      <a:pt x="19" y="1"/>
                    </a:cubicBezTo>
                    <a:cubicBezTo>
                      <a:pt x="18" y="0"/>
                      <a:pt x="17" y="0"/>
                      <a:pt x="15" y="0"/>
                    </a:cubicBezTo>
                    <a:cubicBezTo>
                      <a:pt x="13" y="0"/>
                      <a:pt x="11" y="0"/>
                      <a:pt x="9" y="0"/>
                    </a:cubicBezTo>
                    <a:cubicBezTo>
                      <a:pt x="9" y="1"/>
                      <a:pt x="9" y="0"/>
                      <a:pt x="9" y="1"/>
                    </a:cubicBezTo>
                    <a:cubicBezTo>
                      <a:pt x="9" y="1"/>
                      <a:pt x="9" y="1"/>
                      <a:pt x="9" y="1"/>
                    </a:cubicBezTo>
                    <a:cubicBezTo>
                      <a:pt x="7" y="1"/>
                      <a:pt x="5" y="1"/>
                      <a:pt x="2" y="1"/>
                    </a:cubicBezTo>
                    <a:cubicBezTo>
                      <a:pt x="2" y="1"/>
                      <a:pt x="2" y="1"/>
                      <a:pt x="2" y="1"/>
                    </a:cubicBezTo>
                    <a:cubicBezTo>
                      <a:pt x="2" y="1"/>
                      <a:pt x="2" y="1"/>
                      <a:pt x="1" y="1"/>
                    </a:cubicBezTo>
                    <a:cubicBezTo>
                      <a:pt x="1" y="1"/>
                      <a:pt x="1" y="1"/>
                      <a:pt x="0" y="1"/>
                    </a:cubicBezTo>
                    <a:cubicBezTo>
                      <a:pt x="0" y="1"/>
                      <a:pt x="0" y="1"/>
                      <a:pt x="0" y="1"/>
                    </a:cubicBezTo>
                    <a:cubicBezTo>
                      <a:pt x="0" y="1"/>
                      <a:pt x="0" y="1"/>
                      <a:pt x="0" y="1"/>
                    </a:cubicBezTo>
                    <a:cubicBezTo>
                      <a:pt x="0" y="1"/>
                      <a:pt x="0" y="1"/>
                      <a:pt x="0" y="1"/>
                    </a:cubicBezTo>
                    <a:cubicBezTo>
                      <a:pt x="0" y="1"/>
                      <a:pt x="1" y="1"/>
                      <a:pt x="1" y="1"/>
                    </a:cubicBezTo>
                    <a:cubicBezTo>
                      <a:pt x="2" y="1"/>
                      <a:pt x="2" y="1"/>
                      <a:pt x="2" y="1"/>
                    </a:cubicBezTo>
                    <a:cubicBezTo>
                      <a:pt x="2" y="2"/>
                      <a:pt x="3" y="2"/>
                      <a:pt x="3" y="2"/>
                    </a:cubicBezTo>
                    <a:cubicBezTo>
                      <a:pt x="5" y="2"/>
                      <a:pt x="6" y="2"/>
                      <a:pt x="7" y="2"/>
                    </a:cubicBezTo>
                    <a:cubicBezTo>
                      <a:pt x="9" y="2"/>
                      <a:pt x="9" y="2"/>
                      <a:pt x="10" y="2"/>
                    </a:cubicBezTo>
                    <a:cubicBezTo>
                      <a:pt x="11" y="2"/>
                      <a:pt x="11" y="2"/>
                      <a:pt x="12" y="2"/>
                    </a:cubicBezTo>
                    <a:cubicBezTo>
                      <a:pt x="13" y="2"/>
                      <a:pt x="14" y="2"/>
                      <a:pt x="15" y="2"/>
                    </a:cubicBezTo>
                    <a:cubicBezTo>
                      <a:pt x="15" y="2"/>
                      <a:pt x="15" y="2"/>
                      <a:pt x="15" y="2"/>
                    </a:cubicBezTo>
                    <a:cubicBezTo>
                      <a:pt x="16" y="2"/>
                      <a:pt x="17" y="2"/>
                      <a:pt x="1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6" name="Freeform 800"/>
              <p:cNvSpPr/>
              <p:nvPr/>
            </p:nvSpPr>
            <p:spPr bwMode="auto">
              <a:xfrm>
                <a:off x="2039" y="1385"/>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7" name="Freeform 801"/>
              <p:cNvSpPr/>
              <p:nvPr/>
            </p:nvSpPr>
            <p:spPr bwMode="auto">
              <a:xfrm>
                <a:off x="2039" y="1439"/>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8" name="Freeform 802"/>
              <p:cNvSpPr/>
              <p:nvPr/>
            </p:nvSpPr>
            <p:spPr bwMode="auto">
              <a:xfrm>
                <a:off x="2011" y="121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9" name="Freeform 803"/>
              <p:cNvSpPr/>
              <p:nvPr/>
            </p:nvSpPr>
            <p:spPr bwMode="auto">
              <a:xfrm>
                <a:off x="2007" y="12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0" name="Freeform 804"/>
              <p:cNvSpPr/>
              <p:nvPr/>
            </p:nvSpPr>
            <p:spPr bwMode="auto">
              <a:xfrm>
                <a:off x="2007" y="1331"/>
                <a:ext cx="4" cy="5"/>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0"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1" name="Freeform 805"/>
              <p:cNvSpPr/>
              <p:nvPr/>
            </p:nvSpPr>
            <p:spPr bwMode="auto">
              <a:xfrm>
                <a:off x="2003" y="1513"/>
                <a:ext cx="4" cy="4"/>
              </a:xfrm>
              <a:custGeom>
                <a:avLst/>
                <a:gdLst>
                  <a:gd name="T0" fmla="*/ 0 w 1"/>
                  <a:gd name="T1" fmla="*/ 1 h 1"/>
                  <a:gd name="T2" fmla="*/ 1 w 1"/>
                  <a:gd name="T3" fmla="*/ 1 h 1"/>
                  <a:gd name="T4" fmla="*/ 1 w 1"/>
                  <a:gd name="T5" fmla="*/ 0 h 1"/>
                  <a:gd name="T6" fmla="*/ 0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1"/>
                      <a:pt x="1" y="1"/>
                      <a:pt x="1" y="0"/>
                    </a:cubicBezTo>
                    <a:cubicBezTo>
                      <a:pt x="1" y="0"/>
                      <a:pt x="1" y="0"/>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2" name="Freeform 806"/>
              <p:cNvSpPr/>
              <p:nvPr/>
            </p:nvSpPr>
            <p:spPr bwMode="auto">
              <a:xfrm>
                <a:off x="1925" y="1249"/>
                <a:ext cx="4" cy="4"/>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3" name="Freeform 807"/>
              <p:cNvSpPr/>
              <p:nvPr/>
            </p:nvSpPr>
            <p:spPr bwMode="auto">
              <a:xfrm>
                <a:off x="1913" y="1583"/>
                <a:ext cx="8" cy="0"/>
              </a:xfrm>
              <a:custGeom>
                <a:avLst/>
                <a:gdLst>
                  <a:gd name="T0" fmla="*/ 1 w 2"/>
                  <a:gd name="T1" fmla="*/ 1 w 2"/>
                </a:gdLst>
                <a:ahLst/>
                <a:cxnLst>
                  <a:cxn ang="0">
                    <a:pos x="T0" y="0"/>
                  </a:cxn>
                  <a:cxn ang="0">
                    <a:pos x="T1" y="0"/>
                  </a:cxn>
                </a:cxnLst>
                <a:rect l="0" t="0" r="r" b="b"/>
                <a:pathLst>
                  <a:path w="2">
                    <a:moveTo>
                      <a:pt x="1" y="0"/>
                    </a:moveTo>
                    <a:cubicBezTo>
                      <a:pt x="0"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344" name="Group 1009"/>
            <p:cNvGrpSpPr/>
            <p:nvPr/>
          </p:nvGrpSpPr>
          <p:grpSpPr bwMode="auto">
            <a:xfrm>
              <a:off x="524" y="943"/>
              <a:ext cx="1650" cy="649"/>
              <a:chOff x="524" y="943"/>
              <a:chExt cx="1650" cy="649"/>
            </a:xfrm>
            <a:grpFill/>
          </p:grpSpPr>
          <p:sp>
            <p:nvSpPr>
              <p:cNvPr id="1634" name="Freeform 809"/>
              <p:cNvSpPr/>
              <p:nvPr/>
            </p:nvSpPr>
            <p:spPr bwMode="auto">
              <a:xfrm>
                <a:off x="1888" y="1261"/>
                <a:ext cx="4" cy="4"/>
              </a:xfrm>
              <a:custGeom>
                <a:avLst/>
                <a:gdLst>
                  <a:gd name="T0" fmla="*/ 0 w 1"/>
                  <a:gd name="T1" fmla="*/ 0 h 1"/>
                  <a:gd name="T2" fmla="*/ 1 w 1"/>
                  <a:gd name="T3" fmla="*/ 0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5" name="Freeform 810"/>
              <p:cNvSpPr/>
              <p:nvPr/>
            </p:nvSpPr>
            <p:spPr bwMode="auto">
              <a:xfrm>
                <a:off x="1880" y="1282"/>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6" name="Freeform 811"/>
              <p:cNvSpPr/>
              <p:nvPr/>
            </p:nvSpPr>
            <p:spPr bwMode="auto">
              <a:xfrm>
                <a:off x="1860" y="15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7" name="Freeform 812"/>
              <p:cNvSpPr/>
              <p:nvPr/>
            </p:nvSpPr>
            <p:spPr bwMode="auto">
              <a:xfrm>
                <a:off x="1851" y="1195"/>
                <a:ext cx="0" cy="4"/>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8" name="Freeform 813"/>
              <p:cNvSpPr/>
              <p:nvPr/>
            </p:nvSpPr>
            <p:spPr bwMode="auto">
              <a:xfrm>
                <a:off x="1802" y="1583"/>
                <a:ext cx="29" cy="5"/>
              </a:xfrm>
              <a:custGeom>
                <a:avLst/>
                <a:gdLst>
                  <a:gd name="T0" fmla="*/ 1 w 7"/>
                  <a:gd name="T1" fmla="*/ 0 h 1"/>
                  <a:gd name="T2" fmla="*/ 1 w 7"/>
                  <a:gd name="T3" fmla="*/ 0 h 1"/>
                  <a:gd name="T4" fmla="*/ 0 w 7"/>
                  <a:gd name="T5" fmla="*/ 0 h 1"/>
                  <a:gd name="T6" fmla="*/ 0 w 7"/>
                  <a:gd name="T7" fmla="*/ 0 h 1"/>
                  <a:gd name="T8" fmla="*/ 0 w 7"/>
                  <a:gd name="T9" fmla="*/ 0 h 1"/>
                  <a:gd name="T10" fmla="*/ 0 w 7"/>
                  <a:gd name="T11" fmla="*/ 0 h 1"/>
                  <a:gd name="T12" fmla="*/ 0 w 7"/>
                  <a:gd name="T13" fmla="*/ 0 h 1"/>
                  <a:gd name="T14" fmla="*/ 0 w 7"/>
                  <a:gd name="T15" fmla="*/ 0 h 1"/>
                  <a:gd name="T16" fmla="*/ 1 w 7"/>
                  <a:gd name="T17" fmla="*/ 0 h 1"/>
                  <a:gd name="T18" fmla="*/ 1 w 7"/>
                  <a:gd name="T19" fmla="*/ 0 h 1"/>
                  <a:gd name="T20" fmla="*/ 1 w 7"/>
                  <a:gd name="T21" fmla="*/ 0 h 1"/>
                  <a:gd name="T22" fmla="*/ 6 w 7"/>
                  <a:gd name="T23" fmla="*/ 0 h 1"/>
                  <a:gd name="T24" fmla="*/ 7 w 7"/>
                  <a:gd name="T25" fmla="*/ 0 h 1"/>
                  <a:gd name="T26" fmla="*/ 1 w 7"/>
                  <a:gd name="T2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
                    <a:moveTo>
                      <a:pt x="1" y="0"/>
                    </a:move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3" y="1"/>
                      <a:pt x="4" y="0"/>
                      <a:pt x="6" y="0"/>
                    </a:cubicBezTo>
                    <a:cubicBezTo>
                      <a:pt x="6" y="0"/>
                      <a:pt x="6" y="0"/>
                      <a:pt x="7" y="0"/>
                    </a:cubicBezTo>
                    <a:cubicBezTo>
                      <a:pt x="5"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9" name="Freeform 814"/>
              <p:cNvSpPr>
                <a:spLocks noEditPoints="1"/>
              </p:cNvSpPr>
              <p:nvPr/>
            </p:nvSpPr>
            <p:spPr bwMode="auto">
              <a:xfrm>
                <a:off x="1680" y="1579"/>
                <a:ext cx="118" cy="4"/>
              </a:xfrm>
              <a:custGeom>
                <a:avLst/>
                <a:gdLst>
                  <a:gd name="T0" fmla="*/ 28 w 29"/>
                  <a:gd name="T1" fmla="*/ 1 h 1"/>
                  <a:gd name="T2" fmla="*/ 29 w 29"/>
                  <a:gd name="T3" fmla="*/ 1 h 1"/>
                  <a:gd name="T4" fmla="*/ 28 w 29"/>
                  <a:gd name="T5" fmla="*/ 1 h 1"/>
                  <a:gd name="T6" fmla="*/ 28 w 29"/>
                  <a:gd name="T7" fmla="*/ 1 h 1"/>
                  <a:gd name="T8" fmla="*/ 23 w 29"/>
                  <a:gd name="T9" fmla="*/ 1 h 1"/>
                  <a:gd name="T10" fmla="*/ 22 w 29"/>
                  <a:gd name="T11" fmla="*/ 1 h 1"/>
                  <a:gd name="T12" fmla="*/ 21 w 29"/>
                  <a:gd name="T13" fmla="*/ 1 h 1"/>
                  <a:gd name="T14" fmla="*/ 19 w 29"/>
                  <a:gd name="T15" fmla="*/ 1 h 1"/>
                  <a:gd name="T16" fmla="*/ 17 w 29"/>
                  <a:gd name="T17" fmla="*/ 1 h 1"/>
                  <a:gd name="T18" fmla="*/ 16 w 29"/>
                  <a:gd name="T19" fmla="*/ 1 h 1"/>
                  <a:gd name="T20" fmla="*/ 16 w 29"/>
                  <a:gd name="T21" fmla="*/ 1 h 1"/>
                  <a:gd name="T22" fmla="*/ 15 w 29"/>
                  <a:gd name="T23" fmla="*/ 1 h 1"/>
                  <a:gd name="T24" fmla="*/ 14 w 29"/>
                  <a:gd name="T25" fmla="*/ 1 h 1"/>
                  <a:gd name="T26" fmla="*/ 14 w 29"/>
                  <a:gd name="T27" fmla="*/ 0 h 1"/>
                  <a:gd name="T28" fmla="*/ 12 w 29"/>
                  <a:gd name="T29" fmla="*/ 0 h 1"/>
                  <a:gd name="T30" fmla="*/ 11 w 29"/>
                  <a:gd name="T31" fmla="*/ 0 h 1"/>
                  <a:gd name="T32" fmla="*/ 10 w 29"/>
                  <a:gd name="T33" fmla="*/ 0 h 1"/>
                  <a:gd name="T34" fmla="*/ 10 w 29"/>
                  <a:gd name="T35" fmla="*/ 0 h 1"/>
                  <a:gd name="T36" fmla="*/ 6 w 29"/>
                  <a:gd name="T37" fmla="*/ 0 h 1"/>
                  <a:gd name="T38" fmla="*/ 6 w 29"/>
                  <a:gd name="T39" fmla="*/ 0 h 1"/>
                  <a:gd name="T40" fmla="*/ 5 w 29"/>
                  <a:gd name="T41" fmla="*/ 0 h 1"/>
                  <a:gd name="T42" fmla="*/ 4 w 29"/>
                  <a:gd name="T43" fmla="*/ 0 h 1"/>
                  <a:gd name="T44" fmla="*/ 4 w 29"/>
                  <a:gd name="T45" fmla="*/ 0 h 1"/>
                  <a:gd name="T46" fmla="*/ 4 w 29"/>
                  <a:gd name="T47" fmla="*/ 0 h 1"/>
                  <a:gd name="T48" fmla="*/ 3 w 29"/>
                  <a:gd name="T49" fmla="*/ 0 h 1"/>
                  <a:gd name="T50" fmla="*/ 1 w 29"/>
                  <a:gd name="T51" fmla="*/ 0 h 1"/>
                  <a:gd name="T52" fmla="*/ 0 w 29"/>
                  <a:gd name="T53" fmla="*/ 0 h 1"/>
                  <a:gd name="T54" fmla="*/ 3 w 29"/>
                  <a:gd name="T55" fmla="*/ 0 h 1"/>
                  <a:gd name="T56" fmla="*/ 3 w 29"/>
                  <a:gd name="T57" fmla="*/ 0 h 1"/>
                  <a:gd name="T58" fmla="*/ 4 w 29"/>
                  <a:gd name="T59" fmla="*/ 0 h 1"/>
                  <a:gd name="T60" fmla="*/ 5 w 29"/>
                  <a:gd name="T61" fmla="*/ 0 h 1"/>
                  <a:gd name="T62" fmla="*/ 5 w 29"/>
                  <a:gd name="T63" fmla="*/ 1 h 1"/>
                  <a:gd name="T64" fmla="*/ 6 w 29"/>
                  <a:gd name="T65" fmla="*/ 1 h 1"/>
                  <a:gd name="T66" fmla="*/ 9 w 29"/>
                  <a:gd name="T67" fmla="*/ 1 h 1"/>
                  <a:gd name="T68" fmla="*/ 10 w 29"/>
                  <a:gd name="T69" fmla="*/ 1 h 1"/>
                  <a:gd name="T70" fmla="*/ 11 w 29"/>
                  <a:gd name="T71" fmla="*/ 1 h 1"/>
                  <a:gd name="T72" fmla="*/ 14 w 29"/>
                  <a:gd name="T73" fmla="*/ 1 h 1"/>
                  <a:gd name="T74" fmla="*/ 15 w 29"/>
                  <a:gd name="T75" fmla="*/ 1 h 1"/>
                  <a:gd name="T76" fmla="*/ 16 w 29"/>
                  <a:gd name="T77" fmla="*/ 1 h 1"/>
                  <a:gd name="T78" fmla="*/ 16 w 29"/>
                  <a:gd name="T79" fmla="*/ 1 h 1"/>
                  <a:gd name="T80" fmla="*/ 21 w 29"/>
                  <a:gd name="T81" fmla="*/ 1 h 1"/>
                  <a:gd name="T82" fmla="*/ 21 w 29"/>
                  <a:gd name="T83" fmla="*/ 1 h 1"/>
                  <a:gd name="T84" fmla="*/ 22 w 29"/>
                  <a:gd name="T85" fmla="*/ 1 h 1"/>
                  <a:gd name="T86" fmla="*/ 23 w 29"/>
                  <a:gd name="T87" fmla="*/ 1 h 1"/>
                  <a:gd name="T88" fmla="*/ 23 w 29"/>
                  <a:gd name="T89" fmla="*/ 1 h 1"/>
                  <a:gd name="T90" fmla="*/ 23 w 29"/>
                  <a:gd name="T91" fmla="*/ 1 h 1"/>
                  <a:gd name="T92" fmla="*/ 28 w 29"/>
                  <a:gd name="T93" fmla="*/ 1 h 1"/>
                  <a:gd name="T94" fmla="*/ 6 w 29"/>
                  <a:gd name="T95" fmla="*/ 0 h 1"/>
                  <a:gd name="T96" fmla="*/ 6 w 29"/>
                  <a:gd name="T97" fmla="*/ 0 h 1"/>
                  <a:gd name="T98" fmla="*/ 6 w 29"/>
                  <a:gd name="T99" fmla="*/ 1 h 1"/>
                  <a:gd name="T100" fmla="*/ 11 w 29"/>
                  <a:gd name="T101" fmla="*/ 1 h 1"/>
                  <a:gd name="T102" fmla="*/ 11 w 29"/>
                  <a:gd name="T103" fmla="*/ 1 h 1"/>
                  <a:gd name="T104" fmla="*/ 10 w 29"/>
                  <a:gd name="T105" fmla="*/ 1 h 1"/>
                  <a:gd name="T106" fmla="*/ 10 w 29"/>
                  <a:gd name="T10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 h="1">
                    <a:moveTo>
                      <a:pt x="28" y="1"/>
                    </a:moveTo>
                    <a:cubicBezTo>
                      <a:pt x="28" y="1"/>
                      <a:pt x="28" y="1"/>
                      <a:pt x="28" y="1"/>
                    </a:cubicBezTo>
                    <a:cubicBezTo>
                      <a:pt x="28" y="1"/>
                      <a:pt x="29" y="1"/>
                      <a:pt x="29" y="1"/>
                    </a:cubicBezTo>
                    <a:cubicBezTo>
                      <a:pt x="29" y="1"/>
                      <a:pt x="29" y="1"/>
                      <a:pt x="29" y="1"/>
                    </a:cubicBezTo>
                    <a:cubicBezTo>
                      <a:pt x="29" y="1"/>
                      <a:pt x="29" y="1"/>
                      <a:pt x="29" y="1"/>
                    </a:cubicBezTo>
                    <a:cubicBezTo>
                      <a:pt x="29" y="1"/>
                      <a:pt x="28" y="1"/>
                      <a:pt x="28" y="1"/>
                    </a:cubicBezTo>
                    <a:cubicBezTo>
                      <a:pt x="28" y="1"/>
                      <a:pt x="28" y="1"/>
                      <a:pt x="28" y="1"/>
                    </a:cubicBezTo>
                    <a:cubicBezTo>
                      <a:pt x="28" y="1"/>
                      <a:pt x="28" y="1"/>
                      <a:pt x="28" y="1"/>
                    </a:cubicBezTo>
                    <a:cubicBezTo>
                      <a:pt x="26" y="1"/>
                      <a:pt x="25" y="1"/>
                      <a:pt x="23" y="1"/>
                    </a:cubicBezTo>
                    <a:cubicBezTo>
                      <a:pt x="23" y="1"/>
                      <a:pt x="23" y="1"/>
                      <a:pt x="23" y="1"/>
                    </a:cubicBezTo>
                    <a:cubicBezTo>
                      <a:pt x="23" y="1"/>
                      <a:pt x="23" y="1"/>
                      <a:pt x="23" y="1"/>
                    </a:cubicBezTo>
                    <a:cubicBezTo>
                      <a:pt x="23" y="1"/>
                      <a:pt x="22" y="0"/>
                      <a:pt x="22" y="1"/>
                    </a:cubicBezTo>
                    <a:cubicBezTo>
                      <a:pt x="22" y="1"/>
                      <a:pt x="22" y="1"/>
                      <a:pt x="21" y="1"/>
                    </a:cubicBezTo>
                    <a:cubicBezTo>
                      <a:pt x="21" y="1"/>
                      <a:pt x="21" y="1"/>
                      <a:pt x="21" y="1"/>
                    </a:cubicBezTo>
                    <a:cubicBezTo>
                      <a:pt x="20" y="1"/>
                      <a:pt x="20" y="0"/>
                      <a:pt x="20" y="0"/>
                    </a:cubicBezTo>
                    <a:cubicBezTo>
                      <a:pt x="19" y="0"/>
                      <a:pt x="19" y="1"/>
                      <a:pt x="19" y="1"/>
                    </a:cubicBezTo>
                    <a:cubicBezTo>
                      <a:pt x="19" y="1"/>
                      <a:pt x="19" y="0"/>
                      <a:pt x="19" y="0"/>
                    </a:cubicBezTo>
                    <a:cubicBezTo>
                      <a:pt x="18" y="0"/>
                      <a:pt x="18" y="0"/>
                      <a:pt x="17" y="1"/>
                    </a:cubicBezTo>
                    <a:cubicBezTo>
                      <a:pt x="17" y="0"/>
                      <a:pt x="17" y="0"/>
                      <a:pt x="17" y="0"/>
                    </a:cubicBezTo>
                    <a:cubicBezTo>
                      <a:pt x="17" y="0"/>
                      <a:pt x="17" y="1"/>
                      <a:pt x="16" y="1"/>
                    </a:cubicBezTo>
                    <a:cubicBezTo>
                      <a:pt x="16" y="1"/>
                      <a:pt x="16" y="1"/>
                      <a:pt x="16" y="1"/>
                    </a:cubicBezTo>
                    <a:cubicBezTo>
                      <a:pt x="16" y="1"/>
                      <a:pt x="16" y="1"/>
                      <a:pt x="16" y="1"/>
                    </a:cubicBezTo>
                    <a:cubicBezTo>
                      <a:pt x="16" y="1"/>
                      <a:pt x="16" y="1"/>
                      <a:pt x="16" y="1"/>
                    </a:cubicBezTo>
                    <a:cubicBezTo>
                      <a:pt x="16" y="0"/>
                      <a:pt x="15" y="1"/>
                      <a:pt x="15" y="1"/>
                    </a:cubicBezTo>
                    <a:cubicBezTo>
                      <a:pt x="15" y="1"/>
                      <a:pt x="15" y="1"/>
                      <a:pt x="15" y="1"/>
                    </a:cubicBezTo>
                    <a:cubicBezTo>
                      <a:pt x="15" y="1"/>
                      <a:pt x="15" y="1"/>
                      <a:pt x="14" y="1"/>
                    </a:cubicBezTo>
                    <a:cubicBezTo>
                      <a:pt x="14" y="1"/>
                      <a:pt x="14" y="0"/>
                      <a:pt x="14" y="0"/>
                    </a:cubicBezTo>
                    <a:cubicBezTo>
                      <a:pt x="14" y="0"/>
                      <a:pt x="14" y="0"/>
                      <a:pt x="14" y="0"/>
                    </a:cubicBezTo>
                    <a:cubicBezTo>
                      <a:pt x="14" y="0"/>
                      <a:pt x="14" y="1"/>
                      <a:pt x="14" y="1"/>
                    </a:cubicBezTo>
                    <a:cubicBezTo>
                      <a:pt x="13" y="0"/>
                      <a:pt x="13" y="0"/>
                      <a:pt x="12" y="0"/>
                    </a:cubicBezTo>
                    <a:cubicBezTo>
                      <a:pt x="12" y="0"/>
                      <a:pt x="13" y="0"/>
                      <a:pt x="12" y="0"/>
                    </a:cubicBezTo>
                    <a:cubicBezTo>
                      <a:pt x="12"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9" y="0"/>
                      <a:pt x="7" y="0"/>
                      <a:pt x="6" y="0"/>
                    </a:cubicBezTo>
                    <a:cubicBezTo>
                      <a:pt x="6" y="0"/>
                      <a:pt x="6" y="0"/>
                      <a:pt x="6" y="0"/>
                    </a:cubicBezTo>
                    <a:cubicBezTo>
                      <a:pt x="6" y="0"/>
                      <a:pt x="6" y="0"/>
                      <a:pt x="6" y="0"/>
                    </a:cubicBezTo>
                    <a:cubicBezTo>
                      <a:pt x="6" y="0"/>
                      <a:pt x="6" y="0"/>
                      <a:pt x="6" y="0"/>
                    </a:cubicBezTo>
                    <a:cubicBezTo>
                      <a:pt x="6"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2" y="0"/>
                      <a:pt x="1" y="0"/>
                      <a:pt x="1" y="0"/>
                    </a:cubicBezTo>
                    <a:cubicBezTo>
                      <a:pt x="0" y="0"/>
                      <a:pt x="0" y="0"/>
                      <a:pt x="0" y="0"/>
                    </a:cubicBezTo>
                    <a:cubicBezTo>
                      <a:pt x="0" y="0"/>
                      <a:pt x="0" y="0"/>
                      <a:pt x="0" y="0"/>
                    </a:cubicBezTo>
                    <a:cubicBezTo>
                      <a:pt x="0" y="0"/>
                      <a:pt x="0" y="0"/>
                      <a:pt x="0" y="0"/>
                    </a:cubicBezTo>
                    <a:cubicBezTo>
                      <a:pt x="1" y="1"/>
                      <a:pt x="2" y="1"/>
                      <a:pt x="3" y="0"/>
                    </a:cubicBezTo>
                    <a:cubicBezTo>
                      <a:pt x="3" y="0"/>
                      <a:pt x="3" y="0"/>
                      <a:pt x="3" y="0"/>
                    </a:cubicBezTo>
                    <a:cubicBezTo>
                      <a:pt x="3" y="0"/>
                      <a:pt x="3" y="0"/>
                      <a:pt x="3" y="0"/>
                    </a:cubicBezTo>
                    <a:cubicBezTo>
                      <a:pt x="3" y="0"/>
                      <a:pt x="3" y="1"/>
                      <a:pt x="3" y="1"/>
                    </a:cubicBezTo>
                    <a:cubicBezTo>
                      <a:pt x="3" y="1"/>
                      <a:pt x="4" y="1"/>
                      <a:pt x="4" y="0"/>
                    </a:cubicBezTo>
                    <a:cubicBezTo>
                      <a:pt x="4" y="0"/>
                      <a:pt x="4" y="0"/>
                      <a:pt x="4" y="0"/>
                    </a:cubicBezTo>
                    <a:cubicBezTo>
                      <a:pt x="4" y="0"/>
                      <a:pt x="5" y="0"/>
                      <a:pt x="5" y="0"/>
                    </a:cubicBezTo>
                    <a:cubicBezTo>
                      <a:pt x="5" y="0"/>
                      <a:pt x="5" y="0"/>
                      <a:pt x="5" y="0"/>
                    </a:cubicBezTo>
                    <a:cubicBezTo>
                      <a:pt x="5" y="1"/>
                      <a:pt x="5" y="1"/>
                      <a:pt x="5" y="1"/>
                    </a:cubicBezTo>
                    <a:cubicBezTo>
                      <a:pt x="5" y="1"/>
                      <a:pt x="5" y="1"/>
                      <a:pt x="6" y="1"/>
                    </a:cubicBezTo>
                    <a:cubicBezTo>
                      <a:pt x="6" y="1"/>
                      <a:pt x="6" y="1"/>
                      <a:pt x="6" y="1"/>
                    </a:cubicBezTo>
                    <a:cubicBezTo>
                      <a:pt x="6" y="1"/>
                      <a:pt x="6" y="1"/>
                      <a:pt x="6" y="1"/>
                    </a:cubicBezTo>
                    <a:cubicBezTo>
                      <a:pt x="7" y="1"/>
                      <a:pt x="8" y="1"/>
                      <a:pt x="9" y="1"/>
                    </a:cubicBezTo>
                    <a:cubicBezTo>
                      <a:pt x="9" y="1"/>
                      <a:pt x="9" y="1"/>
                      <a:pt x="9" y="1"/>
                    </a:cubicBezTo>
                    <a:cubicBezTo>
                      <a:pt x="9" y="1"/>
                      <a:pt x="10" y="1"/>
                      <a:pt x="10" y="1"/>
                    </a:cubicBezTo>
                    <a:cubicBezTo>
                      <a:pt x="10" y="1"/>
                      <a:pt x="10" y="1"/>
                      <a:pt x="10" y="1"/>
                    </a:cubicBezTo>
                    <a:cubicBezTo>
                      <a:pt x="10" y="1"/>
                      <a:pt x="10" y="1"/>
                      <a:pt x="11" y="1"/>
                    </a:cubicBezTo>
                    <a:cubicBezTo>
                      <a:pt x="12" y="1"/>
                      <a:pt x="13" y="1"/>
                      <a:pt x="14" y="1"/>
                    </a:cubicBezTo>
                    <a:cubicBezTo>
                      <a:pt x="14" y="1"/>
                      <a:pt x="14" y="1"/>
                      <a:pt x="14" y="1"/>
                    </a:cubicBezTo>
                    <a:cubicBezTo>
                      <a:pt x="14" y="1"/>
                      <a:pt x="14" y="1"/>
                      <a:pt x="14" y="1"/>
                    </a:cubicBezTo>
                    <a:cubicBezTo>
                      <a:pt x="14" y="1"/>
                      <a:pt x="14" y="1"/>
                      <a:pt x="15" y="1"/>
                    </a:cubicBezTo>
                    <a:cubicBezTo>
                      <a:pt x="15" y="1"/>
                      <a:pt x="15" y="1"/>
                      <a:pt x="16" y="1"/>
                    </a:cubicBezTo>
                    <a:cubicBezTo>
                      <a:pt x="16" y="1"/>
                      <a:pt x="16" y="1"/>
                      <a:pt x="16" y="1"/>
                    </a:cubicBezTo>
                    <a:cubicBezTo>
                      <a:pt x="16" y="1"/>
                      <a:pt x="16" y="1"/>
                      <a:pt x="16" y="1"/>
                    </a:cubicBezTo>
                    <a:cubicBezTo>
                      <a:pt x="16" y="1"/>
                      <a:pt x="16" y="1"/>
                      <a:pt x="16" y="1"/>
                    </a:cubicBezTo>
                    <a:cubicBezTo>
                      <a:pt x="16" y="1"/>
                      <a:pt x="16" y="1"/>
                      <a:pt x="16" y="1"/>
                    </a:cubicBezTo>
                    <a:cubicBezTo>
                      <a:pt x="18" y="1"/>
                      <a:pt x="20" y="1"/>
                      <a:pt x="21" y="1"/>
                    </a:cubicBezTo>
                    <a:cubicBezTo>
                      <a:pt x="21" y="1"/>
                      <a:pt x="21" y="1"/>
                      <a:pt x="21" y="1"/>
                    </a:cubicBezTo>
                    <a:cubicBezTo>
                      <a:pt x="21" y="1"/>
                      <a:pt x="21" y="1"/>
                      <a:pt x="21" y="1"/>
                    </a:cubicBezTo>
                    <a:cubicBezTo>
                      <a:pt x="22" y="1"/>
                      <a:pt x="22" y="1"/>
                      <a:pt x="22" y="1"/>
                    </a:cubicBezTo>
                    <a:cubicBezTo>
                      <a:pt x="22" y="1"/>
                      <a:pt x="22" y="1"/>
                      <a:pt x="22" y="1"/>
                    </a:cubicBezTo>
                    <a:cubicBezTo>
                      <a:pt x="22"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5" y="1"/>
                      <a:pt x="27" y="1"/>
                      <a:pt x="28" y="1"/>
                    </a:cubicBezTo>
                    <a:cubicBezTo>
                      <a:pt x="28" y="1"/>
                      <a:pt x="28" y="1"/>
                      <a:pt x="28" y="1"/>
                    </a:cubicBezTo>
                    <a:close/>
                    <a:moveTo>
                      <a:pt x="6" y="0"/>
                    </a:moveTo>
                    <a:cubicBezTo>
                      <a:pt x="6" y="0"/>
                      <a:pt x="6" y="0"/>
                      <a:pt x="6" y="0"/>
                    </a:cubicBezTo>
                    <a:cubicBezTo>
                      <a:pt x="6" y="0"/>
                      <a:pt x="6" y="0"/>
                      <a:pt x="6" y="0"/>
                    </a:cubicBezTo>
                    <a:cubicBezTo>
                      <a:pt x="6" y="0"/>
                      <a:pt x="6" y="0"/>
                      <a:pt x="6" y="0"/>
                    </a:cubicBezTo>
                    <a:cubicBezTo>
                      <a:pt x="6" y="0"/>
                      <a:pt x="6" y="0"/>
                      <a:pt x="6" y="0"/>
                    </a:cubicBezTo>
                    <a:cubicBezTo>
                      <a:pt x="6" y="1"/>
                      <a:pt x="6" y="1"/>
                      <a:pt x="6" y="1"/>
                    </a:cubicBezTo>
                    <a:lnTo>
                      <a:pt x="6" y="0"/>
                    </a:lnTo>
                    <a:close/>
                    <a:moveTo>
                      <a:pt x="11" y="1"/>
                    </a:moveTo>
                    <a:cubicBezTo>
                      <a:pt x="11" y="1"/>
                      <a:pt x="11" y="1"/>
                      <a:pt x="11" y="1"/>
                    </a:cubicBezTo>
                    <a:cubicBezTo>
                      <a:pt x="11" y="1"/>
                      <a:pt x="11" y="1"/>
                      <a:pt x="11" y="1"/>
                    </a:cubicBezTo>
                    <a:close/>
                    <a:moveTo>
                      <a:pt x="10" y="1"/>
                    </a:moveTo>
                    <a:cubicBezTo>
                      <a:pt x="10" y="1"/>
                      <a:pt x="10" y="1"/>
                      <a:pt x="10" y="1"/>
                    </a:cubicBezTo>
                    <a:cubicBezTo>
                      <a:pt x="10" y="1"/>
                      <a:pt x="10" y="1"/>
                      <a:pt x="10" y="1"/>
                    </a:cubicBezTo>
                    <a:cubicBezTo>
                      <a:pt x="10" y="1"/>
                      <a:pt x="10" y="1"/>
                      <a:pt x="10" y="1"/>
                    </a:cubicBezTo>
                    <a:cubicBezTo>
                      <a:pt x="10" y="1"/>
                      <a:pt x="10" y="1"/>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0" name="Freeform 815"/>
              <p:cNvSpPr/>
              <p:nvPr/>
            </p:nvSpPr>
            <p:spPr bwMode="auto">
              <a:xfrm>
                <a:off x="1745" y="1575"/>
                <a:ext cx="4" cy="4"/>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1" y="1"/>
                      <a:pt x="1" y="0"/>
                    </a:cubicBezTo>
                    <a:cubicBezTo>
                      <a:pt x="1" y="0"/>
                      <a:pt x="0" y="0"/>
                      <a:pt x="0"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1" name="Freeform 816"/>
              <p:cNvSpPr/>
              <p:nvPr/>
            </p:nvSpPr>
            <p:spPr bwMode="auto">
              <a:xfrm>
                <a:off x="1692" y="1567"/>
                <a:ext cx="8" cy="4"/>
              </a:xfrm>
              <a:custGeom>
                <a:avLst/>
                <a:gdLst>
                  <a:gd name="T0" fmla="*/ 1 w 2"/>
                  <a:gd name="T1" fmla="*/ 1 h 1"/>
                  <a:gd name="T2" fmla="*/ 1 w 2"/>
                  <a:gd name="T3" fmla="*/ 1 h 1"/>
                  <a:gd name="T4" fmla="*/ 2 w 2"/>
                  <a:gd name="T5" fmla="*/ 1 h 1"/>
                  <a:gd name="T6" fmla="*/ 2 w 2"/>
                  <a:gd name="T7" fmla="*/ 1 h 1"/>
                  <a:gd name="T8" fmla="*/ 2 w 2"/>
                  <a:gd name="T9" fmla="*/ 1 h 1"/>
                  <a:gd name="T10" fmla="*/ 1 w 2"/>
                  <a:gd name="T11" fmla="*/ 1 h 1"/>
                  <a:gd name="T12" fmla="*/ 0 w 2"/>
                  <a:gd name="T13" fmla="*/ 1 h 1"/>
                  <a:gd name="T14" fmla="*/ 0 w 2"/>
                  <a:gd name="T15" fmla="*/ 1 h 1"/>
                  <a:gd name="T16" fmla="*/ 0 w 2"/>
                  <a:gd name="T17" fmla="*/ 1 h 1"/>
                  <a:gd name="T18" fmla="*/ 0 w 2"/>
                  <a:gd name="T19" fmla="*/ 1 h 1"/>
                  <a:gd name="T20" fmla="*/ 1 w 2"/>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
                    <a:moveTo>
                      <a:pt x="1" y="1"/>
                    </a:moveTo>
                    <a:cubicBezTo>
                      <a:pt x="1" y="1"/>
                      <a:pt x="1" y="1"/>
                      <a:pt x="1" y="1"/>
                    </a:cubicBezTo>
                    <a:cubicBezTo>
                      <a:pt x="1" y="1"/>
                      <a:pt x="2" y="1"/>
                      <a:pt x="2" y="1"/>
                    </a:cubicBezTo>
                    <a:cubicBezTo>
                      <a:pt x="2" y="1"/>
                      <a:pt x="2" y="1"/>
                      <a:pt x="2" y="1"/>
                    </a:cubicBezTo>
                    <a:cubicBezTo>
                      <a:pt x="2" y="1"/>
                      <a:pt x="2" y="1"/>
                      <a:pt x="2" y="1"/>
                    </a:cubicBezTo>
                    <a:cubicBezTo>
                      <a:pt x="2" y="1"/>
                      <a:pt x="2" y="1"/>
                      <a:pt x="1" y="1"/>
                    </a:cubicBezTo>
                    <a:cubicBezTo>
                      <a:pt x="1" y="0"/>
                      <a:pt x="0" y="0"/>
                      <a:pt x="0" y="1"/>
                    </a:cubicBezTo>
                    <a:cubicBezTo>
                      <a:pt x="0" y="1"/>
                      <a:pt x="0" y="1"/>
                      <a:pt x="0" y="1"/>
                    </a:cubicBezTo>
                    <a:cubicBezTo>
                      <a:pt x="0" y="1"/>
                      <a:pt x="0" y="1"/>
                      <a:pt x="0" y="1"/>
                    </a:cubicBezTo>
                    <a:cubicBezTo>
                      <a:pt x="0" y="1"/>
                      <a:pt x="0"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2" name="Freeform 817"/>
              <p:cNvSpPr/>
              <p:nvPr/>
            </p:nvSpPr>
            <p:spPr bwMode="auto">
              <a:xfrm>
                <a:off x="1655" y="156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3" name="Freeform 818"/>
              <p:cNvSpPr/>
              <p:nvPr/>
            </p:nvSpPr>
            <p:spPr bwMode="auto">
              <a:xfrm>
                <a:off x="1463" y="11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4" name="Freeform 819"/>
              <p:cNvSpPr/>
              <p:nvPr/>
            </p:nvSpPr>
            <p:spPr bwMode="auto">
              <a:xfrm>
                <a:off x="1406" y="1431"/>
                <a:ext cx="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5" name="Freeform 820"/>
              <p:cNvSpPr/>
              <p:nvPr/>
            </p:nvSpPr>
            <p:spPr bwMode="auto">
              <a:xfrm>
                <a:off x="1390" y="146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6" name="Freeform 821"/>
              <p:cNvSpPr/>
              <p:nvPr/>
            </p:nvSpPr>
            <p:spPr bwMode="auto">
              <a:xfrm>
                <a:off x="1374" y="115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7" name="Oval 822"/>
              <p:cNvSpPr>
                <a:spLocks noChangeArrowheads="1"/>
              </p:cNvSpPr>
              <p:nvPr/>
            </p:nvSpPr>
            <p:spPr bwMode="auto">
              <a:xfrm>
                <a:off x="1369" y="1546"/>
                <a:ext cx="5"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8" name="Freeform 823"/>
              <p:cNvSpPr/>
              <p:nvPr/>
            </p:nvSpPr>
            <p:spPr bwMode="auto">
              <a:xfrm>
                <a:off x="1365" y="1257"/>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9" name="Freeform 824"/>
              <p:cNvSpPr/>
              <p:nvPr/>
            </p:nvSpPr>
            <p:spPr bwMode="auto">
              <a:xfrm>
                <a:off x="1341" y="15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0" name="Freeform 825"/>
              <p:cNvSpPr/>
              <p:nvPr/>
            </p:nvSpPr>
            <p:spPr bwMode="auto">
              <a:xfrm>
                <a:off x="1312" y="1245"/>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1"/>
                      <a:pt x="1" y="1"/>
                    </a:cubicBezTo>
                    <a:cubicBezTo>
                      <a:pt x="1" y="1"/>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1" name="Freeform 826"/>
              <p:cNvSpPr/>
              <p:nvPr/>
            </p:nvSpPr>
            <p:spPr bwMode="auto">
              <a:xfrm>
                <a:off x="1312" y="1158"/>
                <a:ext cx="4" cy="4"/>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2" name="Freeform 827"/>
              <p:cNvSpPr/>
              <p:nvPr/>
            </p:nvSpPr>
            <p:spPr bwMode="auto">
              <a:xfrm>
                <a:off x="1304" y="1538"/>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3" name="Freeform 828"/>
              <p:cNvSpPr/>
              <p:nvPr/>
            </p:nvSpPr>
            <p:spPr bwMode="auto">
              <a:xfrm>
                <a:off x="1292" y="1150"/>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4" name="Freeform 829"/>
              <p:cNvSpPr/>
              <p:nvPr/>
            </p:nvSpPr>
            <p:spPr bwMode="auto">
              <a:xfrm>
                <a:off x="1292" y="1278"/>
                <a:ext cx="4" cy="0"/>
              </a:xfrm>
              <a:custGeom>
                <a:avLst/>
                <a:gdLst>
                  <a:gd name="T0" fmla="*/ 0 w 1"/>
                  <a:gd name="T1" fmla="*/ 0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5" name="Freeform 830"/>
              <p:cNvSpPr/>
              <p:nvPr/>
            </p:nvSpPr>
            <p:spPr bwMode="auto">
              <a:xfrm>
                <a:off x="1284" y="1418"/>
                <a:ext cx="4" cy="0"/>
              </a:xfrm>
              <a:custGeom>
                <a:avLst/>
                <a:gdLst>
                  <a:gd name="T0" fmla="*/ 0 w 1"/>
                  <a:gd name="T1" fmla="*/ 1 w 1"/>
                  <a:gd name="T2" fmla="*/ 0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1" y="0"/>
                      <a:pt x="1" y="0"/>
                      <a:pt x="1" y="0"/>
                    </a:cubicBezTo>
                    <a:cubicBezTo>
                      <a:pt x="1" y="0"/>
                      <a:pt x="0" y="0"/>
                      <a:pt x="0" y="0"/>
                    </a:cubicBez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6" name="Freeform 831"/>
              <p:cNvSpPr/>
              <p:nvPr/>
            </p:nvSpPr>
            <p:spPr bwMode="auto">
              <a:xfrm>
                <a:off x="1280" y="147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7" name="Freeform 832"/>
              <p:cNvSpPr/>
              <p:nvPr/>
            </p:nvSpPr>
            <p:spPr bwMode="auto">
              <a:xfrm>
                <a:off x="1280" y="1455"/>
                <a:ext cx="4" cy="0"/>
              </a:xfrm>
              <a:custGeom>
                <a:avLst/>
                <a:gdLst>
                  <a:gd name="T0" fmla="*/ 0 w 1"/>
                  <a:gd name="T1" fmla="*/ 0 w 1"/>
                  <a:gd name="T2" fmla="*/ 1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8" name="Freeform 833"/>
              <p:cNvSpPr>
                <a:spLocks noEditPoints="1"/>
              </p:cNvSpPr>
              <p:nvPr/>
            </p:nvSpPr>
            <p:spPr bwMode="auto">
              <a:xfrm>
                <a:off x="1267" y="1468"/>
                <a:ext cx="17" cy="4"/>
              </a:xfrm>
              <a:custGeom>
                <a:avLst/>
                <a:gdLst>
                  <a:gd name="T0" fmla="*/ 2 w 4"/>
                  <a:gd name="T1" fmla="*/ 0 h 1"/>
                  <a:gd name="T2" fmla="*/ 2 w 4"/>
                  <a:gd name="T3" fmla="*/ 0 h 1"/>
                  <a:gd name="T4" fmla="*/ 2 w 4"/>
                  <a:gd name="T5" fmla="*/ 0 h 1"/>
                  <a:gd name="T6" fmla="*/ 1 w 4"/>
                  <a:gd name="T7" fmla="*/ 0 h 1"/>
                  <a:gd name="T8" fmla="*/ 1 w 4"/>
                  <a:gd name="T9" fmla="*/ 0 h 1"/>
                  <a:gd name="T10" fmla="*/ 1 w 4"/>
                  <a:gd name="T11" fmla="*/ 0 h 1"/>
                  <a:gd name="T12" fmla="*/ 0 w 4"/>
                  <a:gd name="T13" fmla="*/ 0 h 1"/>
                  <a:gd name="T14" fmla="*/ 0 w 4"/>
                  <a:gd name="T15" fmla="*/ 0 h 1"/>
                  <a:gd name="T16" fmla="*/ 0 w 4"/>
                  <a:gd name="T17" fmla="*/ 0 h 1"/>
                  <a:gd name="T18" fmla="*/ 0 w 4"/>
                  <a:gd name="T19" fmla="*/ 0 h 1"/>
                  <a:gd name="T20" fmla="*/ 0 w 4"/>
                  <a:gd name="T21" fmla="*/ 0 h 1"/>
                  <a:gd name="T22" fmla="*/ 0 w 4"/>
                  <a:gd name="T23" fmla="*/ 0 h 1"/>
                  <a:gd name="T24" fmla="*/ 0 w 4"/>
                  <a:gd name="T25" fmla="*/ 0 h 1"/>
                  <a:gd name="T26" fmla="*/ 0 w 4"/>
                  <a:gd name="T27" fmla="*/ 0 h 1"/>
                  <a:gd name="T28" fmla="*/ 0 w 4"/>
                  <a:gd name="T29" fmla="*/ 1 h 1"/>
                  <a:gd name="T30" fmla="*/ 1 w 4"/>
                  <a:gd name="T31" fmla="*/ 0 h 1"/>
                  <a:gd name="T32" fmla="*/ 1 w 4"/>
                  <a:gd name="T33" fmla="*/ 0 h 1"/>
                  <a:gd name="T34" fmla="*/ 1 w 4"/>
                  <a:gd name="T35" fmla="*/ 0 h 1"/>
                  <a:gd name="T36" fmla="*/ 1 w 4"/>
                  <a:gd name="T37" fmla="*/ 1 h 1"/>
                  <a:gd name="T38" fmla="*/ 1 w 4"/>
                  <a:gd name="T39" fmla="*/ 1 h 1"/>
                  <a:gd name="T40" fmla="*/ 2 w 4"/>
                  <a:gd name="T41" fmla="*/ 1 h 1"/>
                  <a:gd name="T42" fmla="*/ 2 w 4"/>
                  <a:gd name="T43" fmla="*/ 1 h 1"/>
                  <a:gd name="T44" fmla="*/ 2 w 4"/>
                  <a:gd name="T45" fmla="*/ 1 h 1"/>
                  <a:gd name="T46" fmla="*/ 2 w 4"/>
                  <a:gd name="T47" fmla="*/ 1 h 1"/>
                  <a:gd name="T48" fmla="*/ 3 w 4"/>
                  <a:gd name="T49" fmla="*/ 1 h 1"/>
                  <a:gd name="T50" fmla="*/ 3 w 4"/>
                  <a:gd name="T51" fmla="*/ 1 h 1"/>
                  <a:gd name="T52" fmla="*/ 2 w 4"/>
                  <a:gd name="T53" fmla="*/ 1 h 1"/>
                  <a:gd name="T54" fmla="*/ 2 w 4"/>
                  <a:gd name="T55" fmla="*/ 1 h 1"/>
                  <a:gd name="T56" fmla="*/ 2 w 4"/>
                  <a:gd name="T57" fmla="*/ 0 h 1"/>
                  <a:gd name="T58" fmla="*/ 2 w 4"/>
                  <a:gd name="T59" fmla="*/ 0 h 1"/>
                  <a:gd name="T60" fmla="*/ 2 w 4"/>
                  <a:gd name="T61" fmla="*/ 0 h 1"/>
                  <a:gd name="T62" fmla="*/ 2 w 4"/>
                  <a:gd name="T63" fmla="*/ 0 h 1"/>
                  <a:gd name="T64" fmla="*/ 3 w 4"/>
                  <a:gd name="T65" fmla="*/ 0 h 1"/>
                  <a:gd name="T66" fmla="*/ 3 w 4"/>
                  <a:gd name="T67" fmla="*/ 0 h 1"/>
                  <a:gd name="T68" fmla="*/ 4 w 4"/>
                  <a:gd name="T69" fmla="*/ 0 h 1"/>
                  <a:gd name="T70" fmla="*/ 3 w 4"/>
                  <a:gd name="T71" fmla="*/ 0 h 1"/>
                  <a:gd name="T72" fmla="*/ 3 w 4"/>
                  <a:gd name="T73" fmla="*/ 0 h 1"/>
                  <a:gd name="T74" fmla="*/ 2 w 4"/>
                  <a:gd name="T75" fmla="*/ 0 h 1"/>
                  <a:gd name="T76" fmla="*/ 2 w 4"/>
                  <a:gd name="T77" fmla="*/ 0 h 1"/>
                  <a:gd name="T78" fmla="*/ 2 w 4"/>
                  <a:gd name="T79" fmla="*/ 0 h 1"/>
                  <a:gd name="T80" fmla="*/ 2 w 4"/>
                  <a:gd name="T81" fmla="*/ 0 h 1"/>
                  <a:gd name="T82" fmla="*/ 2 w 4"/>
                  <a:gd name="T83" fmla="*/ 0 h 1"/>
                  <a:gd name="T84" fmla="*/ 2 w 4"/>
                  <a:gd name="T85" fmla="*/ 0 h 1"/>
                  <a:gd name="T86" fmla="*/ 2 w 4"/>
                  <a:gd name="T87" fmla="*/ 0 h 1"/>
                  <a:gd name="T88" fmla="*/ 0 w 4"/>
                  <a:gd name="T89" fmla="*/ 0 h 1"/>
                  <a:gd name="T90" fmla="*/ 1 w 4"/>
                  <a:gd name="T91" fmla="*/ 0 h 1"/>
                  <a:gd name="T92" fmla="*/ 1 w 4"/>
                  <a:gd name="T93" fmla="*/ 0 h 1"/>
                  <a:gd name="T94" fmla="*/ 1 w 4"/>
                  <a:gd name="T95" fmla="*/ 0 h 1"/>
                  <a:gd name="T96" fmla="*/ 0 w 4"/>
                  <a:gd name="T97" fmla="*/ 0 h 1"/>
                  <a:gd name="T98" fmla="*/ 0 w 4"/>
                  <a:gd name="T9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 h="1">
                    <a:moveTo>
                      <a:pt x="2" y="0"/>
                    </a:moveTo>
                    <a:cubicBezTo>
                      <a:pt x="2" y="0"/>
                      <a:pt x="2" y="0"/>
                      <a:pt x="2" y="0"/>
                    </a:cubicBezTo>
                    <a:cubicBezTo>
                      <a:pt x="2" y="0"/>
                      <a:pt x="2" y="0"/>
                      <a:pt x="2" y="0"/>
                    </a:cubicBezTo>
                    <a:cubicBezTo>
                      <a:pt x="2"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ubicBezTo>
                      <a:pt x="0" y="1"/>
                      <a:pt x="1" y="1"/>
                      <a:pt x="1" y="0"/>
                    </a:cubicBezTo>
                    <a:cubicBezTo>
                      <a:pt x="1" y="0"/>
                      <a:pt x="1" y="0"/>
                      <a:pt x="1" y="0"/>
                    </a:cubicBezTo>
                    <a:cubicBezTo>
                      <a:pt x="1" y="0"/>
                      <a:pt x="1" y="0"/>
                      <a:pt x="1" y="0"/>
                    </a:cubicBezTo>
                    <a:cubicBezTo>
                      <a:pt x="1" y="1"/>
                      <a:pt x="1" y="1"/>
                      <a:pt x="1" y="1"/>
                    </a:cubicBezTo>
                    <a:cubicBezTo>
                      <a:pt x="1" y="1"/>
                      <a:pt x="1" y="1"/>
                      <a:pt x="1" y="1"/>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3" y="1"/>
                      <a:pt x="3" y="1"/>
                      <a:pt x="3"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3" y="0"/>
                      <a:pt x="3" y="0"/>
                    </a:cubicBezTo>
                    <a:cubicBezTo>
                      <a:pt x="3" y="0"/>
                      <a:pt x="3" y="0"/>
                      <a:pt x="3" y="0"/>
                    </a:cubicBezTo>
                    <a:cubicBezTo>
                      <a:pt x="4" y="0"/>
                      <a:pt x="4" y="0"/>
                      <a:pt x="4" y="0"/>
                    </a:cubicBezTo>
                    <a:cubicBezTo>
                      <a:pt x="4" y="0"/>
                      <a:pt x="4" y="0"/>
                      <a:pt x="3" y="0"/>
                    </a:cubicBezTo>
                    <a:cubicBezTo>
                      <a:pt x="3" y="0"/>
                      <a:pt x="3" y="0"/>
                      <a:pt x="3" y="0"/>
                    </a:cubicBezTo>
                    <a:cubicBezTo>
                      <a:pt x="3"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lose/>
                    <a:moveTo>
                      <a:pt x="0" y="0"/>
                    </a:move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9" name="Rectangle 834"/>
              <p:cNvSpPr>
                <a:spLocks noChangeArrowheads="1"/>
              </p:cNvSpPr>
              <p:nvPr/>
            </p:nvSpPr>
            <p:spPr bwMode="auto">
              <a:xfrm>
                <a:off x="1259" y="1125"/>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60" name="Freeform 835"/>
              <p:cNvSpPr/>
              <p:nvPr/>
            </p:nvSpPr>
            <p:spPr bwMode="auto">
              <a:xfrm>
                <a:off x="1255" y="144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1" name="Freeform 836"/>
              <p:cNvSpPr/>
              <p:nvPr/>
            </p:nvSpPr>
            <p:spPr bwMode="auto">
              <a:xfrm>
                <a:off x="1227" y="1451"/>
                <a:ext cx="20" cy="9"/>
              </a:xfrm>
              <a:custGeom>
                <a:avLst/>
                <a:gdLst>
                  <a:gd name="T0" fmla="*/ 3 w 5"/>
                  <a:gd name="T1" fmla="*/ 2 h 2"/>
                  <a:gd name="T2" fmla="*/ 3 w 5"/>
                  <a:gd name="T3" fmla="*/ 2 h 2"/>
                  <a:gd name="T4" fmla="*/ 3 w 5"/>
                  <a:gd name="T5" fmla="*/ 2 h 2"/>
                  <a:gd name="T6" fmla="*/ 3 w 5"/>
                  <a:gd name="T7" fmla="*/ 2 h 2"/>
                  <a:gd name="T8" fmla="*/ 3 w 5"/>
                  <a:gd name="T9" fmla="*/ 2 h 2"/>
                  <a:gd name="T10" fmla="*/ 2 w 5"/>
                  <a:gd name="T11" fmla="*/ 2 h 2"/>
                  <a:gd name="T12" fmla="*/ 2 w 5"/>
                  <a:gd name="T13" fmla="*/ 2 h 2"/>
                  <a:gd name="T14" fmla="*/ 3 w 5"/>
                  <a:gd name="T15" fmla="*/ 1 h 2"/>
                  <a:gd name="T16" fmla="*/ 5 w 5"/>
                  <a:gd name="T17" fmla="*/ 2 h 2"/>
                  <a:gd name="T18" fmla="*/ 5 w 5"/>
                  <a:gd name="T19" fmla="*/ 2 h 2"/>
                  <a:gd name="T20" fmla="*/ 5 w 5"/>
                  <a:gd name="T21" fmla="*/ 2 h 2"/>
                  <a:gd name="T22" fmla="*/ 5 w 5"/>
                  <a:gd name="T23" fmla="*/ 1 h 2"/>
                  <a:gd name="T24" fmla="*/ 5 w 5"/>
                  <a:gd name="T25" fmla="*/ 1 h 2"/>
                  <a:gd name="T26" fmla="*/ 3 w 5"/>
                  <a:gd name="T27" fmla="*/ 1 h 2"/>
                  <a:gd name="T28" fmla="*/ 3 w 5"/>
                  <a:gd name="T29" fmla="*/ 1 h 2"/>
                  <a:gd name="T30" fmla="*/ 2 w 5"/>
                  <a:gd name="T31" fmla="*/ 1 h 2"/>
                  <a:gd name="T32" fmla="*/ 2 w 5"/>
                  <a:gd name="T33" fmla="*/ 0 h 2"/>
                  <a:gd name="T34" fmla="*/ 2 w 5"/>
                  <a:gd name="T35" fmla="*/ 0 h 2"/>
                  <a:gd name="T36" fmla="*/ 1 w 5"/>
                  <a:gd name="T37" fmla="*/ 0 h 2"/>
                  <a:gd name="T38" fmla="*/ 1 w 5"/>
                  <a:gd name="T39" fmla="*/ 0 h 2"/>
                  <a:gd name="T40" fmla="*/ 1 w 5"/>
                  <a:gd name="T41" fmla="*/ 0 h 2"/>
                  <a:gd name="T42" fmla="*/ 1 w 5"/>
                  <a:gd name="T43" fmla="*/ 0 h 2"/>
                  <a:gd name="T44" fmla="*/ 1 w 5"/>
                  <a:gd name="T45" fmla="*/ 0 h 2"/>
                  <a:gd name="T46" fmla="*/ 1 w 5"/>
                  <a:gd name="T47" fmla="*/ 0 h 2"/>
                  <a:gd name="T48" fmla="*/ 1 w 5"/>
                  <a:gd name="T49" fmla="*/ 0 h 2"/>
                  <a:gd name="T50" fmla="*/ 1 w 5"/>
                  <a:gd name="T51" fmla="*/ 1 h 2"/>
                  <a:gd name="T52" fmla="*/ 1 w 5"/>
                  <a:gd name="T53" fmla="*/ 1 h 2"/>
                  <a:gd name="T54" fmla="*/ 1 w 5"/>
                  <a:gd name="T55" fmla="*/ 1 h 2"/>
                  <a:gd name="T56" fmla="*/ 1 w 5"/>
                  <a:gd name="T57" fmla="*/ 2 h 2"/>
                  <a:gd name="T58" fmla="*/ 1 w 5"/>
                  <a:gd name="T59" fmla="*/ 2 h 2"/>
                  <a:gd name="T60" fmla="*/ 2 w 5"/>
                  <a:gd name="T61" fmla="*/ 2 h 2"/>
                  <a:gd name="T62" fmla="*/ 2 w 5"/>
                  <a:gd name="T63" fmla="*/ 2 h 2"/>
                  <a:gd name="T64" fmla="*/ 3 w 5"/>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 h="2">
                    <a:moveTo>
                      <a:pt x="3" y="2"/>
                    </a:moveTo>
                    <a:cubicBezTo>
                      <a:pt x="3" y="2"/>
                      <a:pt x="3" y="2"/>
                      <a:pt x="3" y="2"/>
                    </a:cubicBezTo>
                    <a:cubicBezTo>
                      <a:pt x="3" y="2"/>
                      <a:pt x="3" y="2"/>
                      <a:pt x="3" y="2"/>
                    </a:cubicBezTo>
                    <a:cubicBezTo>
                      <a:pt x="3" y="2"/>
                      <a:pt x="3" y="2"/>
                      <a:pt x="3" y="2"/>
                    </a:cubicBezTo>
                    <a:cubicBezTo>
                      <a:pt x="3" y="2"/>
                      <a:pt x="3" y="2"/>
                      <a:pt x="3" y="2"/>
                    </a:cubicBezTo>
                    <a:cubicBezTo>
                      <a:pt x="3" y="2"/>
                      <a:pt x="2" y="2"/>
                      <a:pt x="2" y="2"/>
                    </a:cubicBezTo>
                    <a:cubicBezTo>
                      <a:pt x="2" y="2"/>
                      <a:pt x="2" y="2"/>
                      <a:pt x="2" y="2"/>
                    </a:cubicBezTo>
                    <a:cubicBezTo>
                      <a:pt x="3" y="1"/>
                      <a:pt x="3" y="1"/>
                      <a:pt x="3" y="1"/>
                    </a:cubicBezTo>
                    <a:cubicBezTo>
                      <a:pt x="4" y="1"/>
                      <a:pt x="4" y="1"/>
                      <a:pt x="5" y="2"/>
                    </a:cubicBezTo>
                    <a:cubicBezTo>
                      <a:pt x="5" y="2"/>
                      <a:pt x="5" y="2"/>
                      <a:pt x="5" y="2"/>
                    </a:cubicBezTo>
                    <a:cubicBezTo>
                      <a:pt x="5" y="2"/>
                      <a:pt x="5" y="2"/>
                      <a:pt x="5" y="2"/>
                    </a:cubicBezTo>
                    <a:cubicBezTo>
                      <a:pt x="5" y="2"/>
                      <a:pt x="5" y="1"/>
                      <a:pt x="5" y="1"/>
                    </a:cubicBezTo>
                    <a:cubicBezTo>
                      <a:pt x="5" y="1"/>
                      <a:pt x="5" y="1"/>
                      <a:pt x="5" y="1"/>
                    </a:cubicBezTo>
                    <a:cubicBezTo>
                      <a:pt x="4" y="1"/>
                      <a:pt x="4" y="1"/>
                      <a:pt x="3" y="1"/>
                    </a:cubicBezTo>
                    <a:cubicBezTo>
                      <a:pt x="3" y="1"/>
                      <a:pt x="3" y="1"/>
                      <a:pt x="3" y="1"/>
                    </a:cubicBezTo>
                    <a:cubicBezTo>
                      <a:pt x="3" y="1"/>
                      <a:pt x="2" y="1"/>
                      <a:pt x="2" y="1"/>
                    </a:cubicBezTo>
                    <a:cubicBezTo>
                      <a:pt x="2" y="1"/>
                      <a:pt x="2" y="0"/>
                      <a:pt x="2" y="0"/>
                    </a:cubicBezTo>
                    <a:cubicBezTo>
                      <a:pt x="2" y="0"/>
                      <a:pt x="2" y="0"/>
                      <a:pt x="2" y="0"/>
                    </a:cubicBezTo>
                    <a:cubicBezTo>
                      <a:pt x="2"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0" y="2"/>
                      <a:pt x="1" y="2"/>
                    </a:cubicBezTo>
                    <a:cubicBezTo>
                      <a:pt x="1" y="2"/>
                      <a:pt x="1" y="1"/>
                      <a:pt x="1" y="2"/>
                    </a:cubicBezTo>
                    <a:cubicBezTo>
                      <a:pt x="1" y="2"/>
                      <a:pt x="2" y="2"/>
                      <a:pt x="2" y="2"/>
                    </a:cubicBezTo>
                    <a:cubicBezTo>
                      <a:pt x="2" y="2"/>
                      <a:pt x="2" y="2"/>
                      <a:pt x="2" y="2"/>
                    </a:cubicBezTo>
                    <a:cubicBezTo>
                      <a:pt x="2" y="2"/>
                      <a:pt x="3"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2" name="Freeform 837"/>
              <p:cNvSpPr/>
              <p:nvPr/>
            </p:nvSpPr>
            <p:spPr bwMode="auto">
              <a:xfrm>
                <a:off x="1243" y="140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3" name="Freeform 838"/>
              <p:cNvSpPr/>
              <p:nvPr/>
            </p:nvSpPr>
            <p:spPr bwMode="auto">
              <a:xfrm>
                <a:off x="1227" y="1117"/>
                <a:ext cx="4" cy="4"/>
              </a:xfrm>
              <a:custGeom>
                <a:avLst/>
                <a:gdLst>
                  <a:gd name="T0" fmla="*/ 0 w 1"/>
                  <a:gd name="T1" fmla="*/ 0 h 1"/>
                  <a:gd name="T2" fmla="*/ 0 w 1"/>
                  <a:gd name="T3" fmla="*/ 1 h 1"/>
                  <a:gd name="T4" fmla="*/ 1 w 1"/>
                  <a:gd name="T5" fmla="*/ 0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4" name="Freeform 839"/>
              <p:cNvSpPr/>
              <p:nvPr/>
            </p:nvSpPr>
            <p:spPr bwMode="auto">
              <a:xfrm>
                <a:off x="1218" y="1117"/>
                <a:ext cx="4" cy="0"/>
              </a:xfrm>
              <a:custGeom>
                <a:avLst/>
                <a:gdLst>
                  <a:gd name="T0" fmla="*/ 0 w 1"/>
                  <a:gd name="T1" fmla="*/ 0 w 1"/>
                </a:gdLst>
                <a:ahLst/>
                <a:cxnLst>
                  <a:cxn ang="0">
                    <a:pos x="T0" y="0"/>
                  </a:cxn>
                  <a:cxn ang="0">
                    <a:pos x="T1" y="0"/>
                  </a:cxn>
                </a:cxnLst>
                <a:rect l="0" t="0" r="r" b="b"/>
                <a:pathLst>
                  <a:path w="1">
                    <a:moveTo>
                      <a:pt x="0" y="0"/>
                    </a:move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5" name="Freeform 840"/>
              <p:cNvSpPr/>
              <p:nvPr/>
            </p:nvSpPr>
            <p:spPr bwMode="auto">
              <a:xfrm>
                <a:off x="1178" y="1431"/>
                <a:ext cx="40" cy="12"/>
              </a:xfrm>
              <a:custGeom>
                <a:avLst/>
                <a:gdLst>
                  <a:gd name="T0" fmla="*/ 1 w 10"/>
                  <a:gd name="T1" fmla="*/ 1 h 3"/>
                  <a:gd name="T2" fmla="*/ 3 w 10"/>
                  <a:gd name="T3" fmla="*/ 1 h 3"/>
                  <a:gd name="T4" fmla="*/ 4 w 10"/>
                  <a:gd name="T5" fmla="*/ 2 h 3"/>
                  <a:gd name="T6" fmla="*/ 4 w 10"/>
                  <a:gd name="T7" fmla="*/ 2 h 3"/>
                  <a:gd name="T8" fmla="*/ 4 w 10"/>
                  <a:gd name="T9" fmla="*/ 2 h 3"/>
                  <a:gd name="T10" fmla="*/ 6 w 10"/>
                  <a:gd name="T11" fmla="*/ 3 h 3"/>
                  <a:gd name="T12" fmla="*/ 6 w 10"/>
                  <a:gd name="T13" fmla="*/ 3 h 3"/>
                  <a:gd name="T14" fmla="*/ 6 w 10"/>
                  <a:gd name="T15" fmla="*/ 3 h 3"/>
                  <a:gd name="T16" fmla="*/ 7 w 10"/>
                  <a:gd name="T17" fmla="*/ 3 h 3"/>
                  <a:gd name="T18" fmla="*/ 6 w 10"/>
                  <a:gd name="T19" fmla="*/ 2 h 3"/>
                  <a:gd name="T20" fmla="*/ 6 w 10"/>
                  <a:gd name="T21" fmla="*/ 3 h 3"/>
                  <a:gd name="T22" fmla="*/ 5 w 10"/>
                  <a:gd name="T23" fmla="*/ 2 h 3"/>
                  <a:gd name="T24" fmla="*/ 6 w 10"/>
                  <a:gd name="T25" fmla="*/ 2 h 3"/>
                  <a:gd name="T26" fmla="*/ 6 w 10"/>
                  <a:gd name="T27" fmla="*/ 2 h 3"/>
                  <a:gd name="T28" fmla="*/ 6 w 10"/>
                  <a:gd name="T29" fmla="*/ 2 h 3"/>
                  <a:gd name="T30" fmla="*/ 6 w 10"/>
                  <a:gd name="T31" fmla="*/ 2 h 3"/>
                  <a:gd name="T32" fmla="*/ 7 w 10"/>
                  <a:gd name="T33" fmla="*/ 2 h 3"/>
                  <a:gd name="T34" fmla="*/ 8 w 10"/>
                  <a:gd name="T35" fmla="*/ 2 h 3"/>
                  <a:gd name="T36" fmla="*/ 8 w 10"/>
                  <a:gd name="T37" fmla="*/ 2 h 3"/>
                  <a:gd name="T38" fmla="*/ 8 w 10"/>
                  <a:gd name="T39" fmla="*/ 2 h 3"/>
                  <a:gd name="T40" fmla="*/ 9 w 10"/>
                  <a:gd name="T41" fmla="*/ 1 h 3"/>
                  <a:gd name="T42" fmla="*/ 9 w 10"/>
                  <a:gd name="T43" fmla="*/ 1 h 3"/>
                  <a:gd name="T44" fmla="*/ 10 w 10"/>
                  <a:gd name="T45" fmla="*/ 2 h 3"/>
                  <a:gd name="T46" fmla="*/ 10 w 10"/>
                  <a:gd name="T47" fmla="*/ 1 h 3"/>
                  <a:gd name="T48" fmla="*/ 10 w 10"/>
                  <a:gd name="T49" fmla="*/ 1 h 3"/>
                  <a:gd name="T50" fmla="*/ 9 w 10"/>
                  <a:gd name="T51" fmla="*/ 1 h 3"/>
                  <a:gd name="T52" fmla="*/ 10 w 10"/>
                  <a:gd name="T53" fmla="*/ 1 h 3"/>
                  <a:gd name="T54" fmla="*/ 8 w 10"/>
                  <a:gd name="T55" fmla="*/ 1 h 3"/>
                  <a:gd name="T56" fmla="*/ 8 w 10"/>
                  <a:gd name="T57" fmla="*/ 1 h 3"/>
                  <a:gd name="T58" fmla="*/ 8 w 10"/>
                  <a:gd name="T59" fmla="*/ 2 h 3"/>
                  <a:gd name="T60" fmla="*/ 8 w 10"/>
                  <a:gd name="T61" fmla="*/ 2 h 3"/>
                  <a:gd name="T62" fmla="*/ 8 w 10"/>
                  <a:gd name="T63" fmla="*/ 1 h 3"/>
                  <a:gd name="T64" fmla="*/ 3 w 10"/>
                  <a:gd name="T65" fmla="*/ 1 h 3"/>
                  <a:gd name="T66" fmla="*/ 3 w 10"/>
                  <a:gd name="T67" fmla="*/ 1 h 3"/>
                  <a:gd name="T68" fmla="*/ 3 w 10"/>
                  <a:gd name="T69" fmla="*/ 0 h 3"/>
                  <a:gd name="T70" fmla="*/ 3 w 10"/>
                  <a:gd name="T71" fmla="*/ 0 h 3"/>
                  <a:gd name="T72" fmla="*/ 4 w 10"/>
                  <a:gd name="T73" fmla="*/ 1 h 3"/>
                  <a:gd name="T74" fmla="*/ 5 w 10"/>
                  <a:gd name="T75" fmla="*/ 1 h 3"/>
                  <a:gd name="T76" fmla="*/ 5 w 10"/>
                  <a:gd name="T77" fmla="*/ 0 h 3"/>
                  <a:gd name="T78" fmla="*/ 4 w 10"/>
                  <a:gd name="T79" fmla="*/ 0 h 3"/>
                  <a:gd name="T80" fmla="*/ 4 w 10"/>
                  <a:gd name="T81" fmla="*/ 0 h 3"/>
                  <a:gd name="T82" fmla="*/ 4 w 10"/>
                  <a:gd name="T83" fmla="*/ 0 h 3"/>
                  <a:gd name="T84" fmla="*/ 3 w 10"/>
                  <a:gd name="T85" fmla="*/ 0 h 3"/>
                  <a:gd name="T86" fmla="*/ 3 w 10"/>
                  <a:gd name="T87" fmla="*/ 0 h 3"/>
                  <a:gd name="T88" fmla="*/ 2 w 10"/>
                  <a:gd name="T89" fmla="*/ 0 h 3"/>
                  <a:gd name="T90" fmla="*/ 2 w 10"/>
                  <a:gd name="T91" fmla="*/ 0 h 3"/>
                  <a:gd name="T92" fmla="*/ 3 w 10"/>
                  <a:gd name="T93" fmla="*/ 1 h 3"/>
                  <a:gd name="T94" fmla="*/ 3 w 10"/>
                  <a:gd name="T95" fmla="*/ 1 h 3"/>
                  <a:gd name="T96" fmla="*/ 3 w 10"/>
                  <a:gd name="T97" fmla="*/ 1 h 3"/>
                  <a:gd name="T98" fmla="*/ 1 w 10"/>
                  <a:gd name="T99" fmla="*/ 1 h 3"/>
                  <a:gd name="T100" fmla="*/ 1 w 10"/>
                  <a:gd name="T101" fmla="*/ 0 h 3"/>
                  <a:gd name="T102" fmla="*/ 1 w 10"/>
                  <a:gd name="T10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 h="3">
                    <a:moveTo>
                      <a:pt x="1" y="1"/>
                    </a:moveTo>
                    <a:cubicBezTo>
                      <a:pt x="1" y="1"/>
                      <a:pt x="1" y="1"/>
                      <a:pt x="1" y="1"/>
                    </a:cubicBezTo>
                    <a:cubicBezTo>
                      <a:pt x="1" y="1"/>
                      <a:pt x="1" y="1"/>
                      <a:pt x="2" y="1"/>
                    </a:cubicBezTo>
                    <a:cubicBezTo>
                      <a:pt x="2" y="1"/>
                      <a:pt x="2" y="1"/>
                      <a:pt x="3" y="1"/>
                    </a:cubicBezTo>
                    <a:cubicBezTo>
                      <a:pt x="3" y="1"/>
                      <a:pt x="3" y="1"/>
                      <a:pt x="3" y="1"/>
                    </a:cubicBezTo>
                    <a:cubicBezTo>
                      <a:pt x="3" y="1"/>
                      <a:pt x="4" y="1"/>
                      <a:pt x="4" y="2"/>
                    </a:cubicBezTo>
                    <a:cubicBezTo>
                      <a:pt x="3" y="2"/>
                      <a:pt x="3" y="2"/>
                      <a:pt x="3" y="2"/>
                    </a:cubicBezTo>
                    <a:cubicBezTo>
                      <a:pt x="3" y="2"/>
                      <a:pt x="4" y="2"/>
                      <a:pt x="4" y="2"/>
                    </a:cubicBezTo>
                    <a:cubicBezTo>
                      <a:pt x="4" y="2"/>
                      <a:pt x="4" y="2"/>
                      <a:pt x="4" y="2"/>
                    </a:cubicBezTo>
                    <a:cubicBezTo>
                      <a:pt x="4" y="2"/>
                      <a:pt x="4" y="2"/>
                      <a:pt x="4" y="2"/>
                    </a:cubicBezTo>
                    <a:cubicBezTo>
                      <a:pt x="5" y="3"/>
                      <a:pt x="5"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7" y="3"/>
                      <a:pt x="7" y="3"/>
                    </a:cubicBezTo>
                    <a:cubicBezTo>
                      <a:pt x="7" y="3"/>
                      <a:pt x="7" y="2"/>
                      <a:pt x="7" y="2"/>
                    </a:cubicBezTo>
                    <a:cubicBezTo>
                      <a:pt x="6" y="2"/>
                      <a:pt x="6" y="2"/>
                      <a:pt x="6" y="2"/>
                    </a:cubicBezTo>
                    <a:cubicBezTo>
                      <a:pt x="6" y="3"/>
                      <a:pt x="6" y="3"/>
                      <a:pt x="6" y="3"/>
                    </a:cubicBezTo>
                    <a:cubicBezTo>
                      <a:pt x="6" y="3"/>
                      <a:pt x="6" y="3"/>
                      <a:pt x="6" y="3"/>
                    </a:cubicBezTo>
                    <a:cubicBezTo>
                      <a:pt x="5" y="3"/>
                      <a:pt x="5" y="3"/>
                      <a:pt x="5" y="2"/>
                    </a:cubicBezTo>
                    <a:cubicBezTo>
                      <a:pt x="5" y="2"/>
                      <a:pt x="5" y="2"/>
                      <a:pt x="5" y="2"/>
                    </a:cubicBezTo>
                    <a:cubicBezTo>
                      <a:pt x="5" y="2"/>
                      <a:pt x="5"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1"/>
                      <a:pt x="6" y="1"/>
                    </a:cubicBezTo>
                    <a:cubicBezTo>
                      <a:pt x="6" y="2"/>
                      <a:pt x="7" y="2"/>
                      <a:pt x="7"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9" y="2"/>
                      <a:pt x="9" y="2"/>
                      <a:pt x="9" y="1"/>
                    </a:cubicBezTo>
                    <a:cubicBezTo>
                      <a:pt x="9" y="1"/>
                      <a:pt x="9" y="1"/>
                      <a:pt x="9" y="1"/>
                    </a:cubicBezTo>
                    <a:cubicBezTo>
                      <a:pt x="9" y="1"/>
                      <a:pt x="9" y="1"/>
                      <a:pt x="9" y="1"/>
                    </a:cubicBezTo>
                    <a:cubicBezTo>
                      <a:pt x="9" y="1"/>
                      <a:pt x="9" y="1"/>
                      <a:pt x="10" y="2"/>
                    </a:cubicBezTo>
                    <a:cubicBezTo>
                      <a:pt x="10" y="2"/>
                      <a:pt x="10" y="2"/>
                      <a:pt x="10" y="2"/>
                    </a:cubicBezTo>
                    <a:cubicBezTo>
                      <a:pt x="10" y="2"/>
                      <a:pt x="10" y="2"/>
                      <a:pt x="10" y="2"/>
                    </a:cubicBezTo>
                    <a:cubicBezTo>
                      <a:pt x="10" y="2"/>
                      <a:pt x="10" y="2"/>
                      <a:pt x="10" y="1"/>
                    </a:cubicBezTo>
                    <a:cubicBezTo>
                      <a:pt x="10" y="1"/>
                      <a:pt x="10" y="1"/>
                      <a:pt x="10" y="1"/>
                    </a:cubicBezTo>
                    <a:cubicBezTo>
                      <a:pt x="10" y="1"/>
                      <a:pt x="10" y="1"/>
                      <a:pt x="10" y="1"/>
                    </a:cubicBezTo>
                    <a:cubicBezTo>
                      <a:pt x="10" y="1"/>
                      <a:pt x="10" y="1"/>
                      <a:pt x="10" y="1"/>
                    </a:cubicBezTo>
                    <a:cubicBezTo>
                      <a:pt x="10" y="1"/>
                      <a:pt x="9" y="1"/>
                      <a:pt x="9" y="1"/>
                    </a:cubicBezTo>
                    <a:cubicBezTo>
                      <a:pt x="9" y="1"/>
                      <a:pt x="9" y="1"/>
                      <a:pt x="9" y="1"/>
                    </a:cubicBezTo>
                    <a:cubicBezTo>
                      <a:pt x="9" y="1"/>
                      <a:pt x="10" y="1"/>
                      <a:pt x="10" y="1"/>
                    </a:cubicBezTo>
                    <a:cubicBezTo>
                      <a:pt x="9" y="1"/>
                      <a:pt x="9" y="1"/>
                      <a:pt x="9" y="1"/>
                    </a:cubicBezTo>
                    <a:cubicBezTo>
                      <a:pt x="9" y="1"/>
                      <a:pt x="8" y="1"/>
                      <a:pt x="8" y="1"/>
                    </a:cubicBezTo>
                    <a:cubicBezTo>
                      <a:pt x="8" y="1"/>
                      <a:pt x="8" y="1"/>
                      <a:pt x="8" y="1"/>
                    </a:cubicBezTo>
                    <a:cubicBezTo>
                      <a:pt x="8" y="1"/>
                      <a:pt x="8" y="1"/>
                      <a:pt x="8" y="1"/>
                    </a:cubicBezTo>
                    <a:cubicBezTo>
                      <a:pt x="8" y="2"/>
                      <a:pt x="8" y="2"/>
                      <a:pt x="8" y="2"/>
                    </a:cubicBezTo>
                    <a:cubicBezTo>
                      <a:pt x="8" y="2"/>
                      <a:pt x="8" y="2"/>
                      <a:pt x="8" y="2"/>
                    </a:cubicBezTo>
                    <a:cubicBezTo>
                      <a:pt x="8" y="2"/>
                      <a:pt x="8" y="2"/>
                      <a:pt x="8" y="2"/>
                    </a:cubicBezTo>
                    <a:cubicBezTo>
                      <a:pt x="8" y="2"/>
                      <a:pt x="8" y="2"/>
                      <a:pt x="8" y="2"/>
                    </a:cubicBezTo>
                    <a:cubicBezTo>
                      <a:pt x="8" y="2"/>
                      <a:pt x="8" y="1"/>
                      <a:pt x="8" y="1"/>
                    </a:cubicBezTo>
                    <a:cubicBezTo>
                      <a:pt x="8" y="1"/>
                      <a:pt x="8" y="1"/>
                      <a:pt x="8" y="1"/>
                    </a:cubicBezTo>
                    <a:cubicBezTo>
                      <a:pt x="6" y="1"/>
                      <a:pt x="5"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4" y="1"/>
                      <a:pt x="4" y="1"/>
                      <a:pt x="4" y="1"/>
                    </a:cubicBezTo>
                    <a:cubicBezTo>
                      <a:pt x="4" y="1"/>
                      <a:pt x="4" y="1"/>
                      <a:pt x="4" y="1"/>
                    </a:cubicBezTo>
                    <a:cubicBezTo>
                      <a:pt x="4" y="1"/>
                      <a:pt x="5" y="1"/>
                      <a:pt x="5" y="1"/>
                    </a:cubicBezTo>
                    <a:cubicBezTo>
                      <a:pt x="5" y="1"/>
                      <a:pt x="5" y="1"/>
                      <a:pt x="5" y="1"/>
                    </a:cubicBezTo>
                    <a:cubicBezTo>
                      <a:pt x="5" y="1"/>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1"/>
                      <a:pt x="2" y="1"/>
                      <a:pt x="3" y="0"/>
                    </a:cubicBezTo>
                    <a:cubicBezTo>
                      <a:pt x="3" y="0"/>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1" y="1"/>
                      <a:pt x="1" y="1"/>
                    </a:cubicBezTo>
                    <a:cubicBezTo>
                      <a:pt x="1" y="1"/>
                      <a:pt x="1" y="1"/>
                      <a:pt x="1" y="1"/>
                    </a:cubicBezTo>
                    <a:cubicBezTo>
                      <a:pt x="1" y="0"/>
                      <a:pt x="1" y="0"/>
                      <a:pt x="1" y="0"/>
                    </a:cubicBezTo>
                    <a:cubicBezTo>
                      <a:pt x="1" y="0"/>
                      <a:pt x="0" y="1"/>
                      <a:pt x="0" y="0"/>
                    </a:cubicBezTo>
                    <a:cubicBezTo>
                      <a:pt x="0" y="1"/>
                      <a:pt x="0"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6" name="Freeform 841"/>
              <p:cNvSpPr/>
              <p:nvPr/>
            </p:nvSpPr>
            <p:spPr bwMode="auto">
              <a:xfrm>
                <a:off x="1214" y="1426"/>
                <a:ext cx="8" cy="9"/>
              </a:xfrm>
              <a:custGeom>
                <a:avLst/>
                <a:gdLst>
                  <a:gd name="T0" fmla="*/ 1 w 2"/>
                  <a:gd name="T1" fmla="*/ 0 h 2"/>
                  <a:gd name="T2" fmla="*/ 0 w 2"/>
                  <a:gd name="T3" fmla="*/ 1 h 2"/>
                  <a:gd name="T4" fmla="*/ 1 w 2"/>
                  <a:gd name="T5" fmla="*/ 1 h 2"/>
                  <a:gd name="T6" fmla="*/ 1 w 2"/>
                  <a:gd name="T7" fmla="*/ 1 h 2"/>
                  <a:gd name="T8" fmla="*/ 2 w 2"/>
                  <a:gd name="T9" fmla="*/ 1 h 2"/>
                  <a:gd name="T10" fmla="*/ 2 w 2"/>
                  <a:gd name="T11" fmla="*/ 1 h 2"/>
                  <a:gd name="T12" fmla="*/ 2 w 2"/>
                  <a:gd name="T13" fmla="*/ 1 h 2"/>
                  <a:gd name="T14" fmla="*/ 2 w 2"/>
                  <a:gd name="T15" fmla="*/ 1 h 2"/>
                  <a:gd name="T16" fmla="*/ 2 w 2"/>
                  <a:gd name="T17" fmla="*/ 1 h 2"/>
                  <a:gd name="T18" fmla="*/ 2 w 2"/>
                  <a:gd name="T19" fmla="*/ 1 h 2"/>
                  <a:gd name="T20" fmla="*/ 2 w 2"/>
                  <a:gd name="T21" fmla="*/ 1 h 2"/>
                  <a:gd name="T22" fmla="*/ 2 w 2"/>
                  <a:gd name="T23" fmla="*/ 1 h 2"/>
                  <a:gd name="T24" fmla="*/ 2 w 2"/>
                  <a:gd name="T25" fmla="*/ 1 h 2"/>
                  <a:gd name="T26" fmla="*/ 2 w 2"/>
                  <a:gd name="T27" fmla="*/ 1 h 2"/>
                  <a:gd name="T28" fmla="*/ 2 w 2"/>
                  <a:gd name="T29" fmla="*/ 1 h 2"/>
                  <a:gd name="T30" fmla="*/ 2 w 2"/>
                  <a:gd name="T31" fmla="*/ 1 h 2"/>
                  <a:gd name="T32" fmla="*/ 1 w 2"/>
                  <a:gd name="T33" fmla="*/ 1 h 2"/>
                  <a:gd name="T34" fmla="*/ 1 w 2"/>
                  <a:gd name="T35" fmla="*/ 1 h 2"/>
                  <a:gd name="T36" fmla="*/ 1 w 2"/>
                  <a:gd name="T3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2">
                    <a:moveTo>
                      <a:pt x="1" y="0"/>
                    </a:moveTo>
                    <a:cubicBezTo>
                      <a:pt x="1" y="1"/>
                      <a:pt x="0" y="0"/>
                      <a:pt x="0" y="1"/>
                    </a:cubicBezTo>
                    <a:cubicBezTo>
                      <a:pt x="0" y="1"/>
                      <a:pt x="1" y="1"/>
                      <a:pt x="1" y="1"/>
                    </a:cubicBezTo>
                    <a:cubicBezTo>
                      <a:pt x="1" y="2"/>
                      <a:pt x="1" y="1"/>
                      <a:pt x="1" y="1"/>
                    </a:cubicBezTo>
                    <a:cubicBezTo>
                      <a:pt x="1"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1"/>
                      <a:pt x="2" y="1"/>
                    </a:cubicBezTo>
                    <a:cubicBezTo>
                      <a:pt x="2" y="1"/>
                      <a:pt x="2" y="1"/>
                      <a:pt x="2" y="1"/>
                    </a:cubicBezTo>
                    <a:cubicBezTo>
                      <a:pt x="2" y="1"/>
                      <a:pt x="2" y="1"/>
                      <a:pt x="2" y="1"/>
                    </a:cubicBezTo>
                    <a:cubicBezTo>
                      <a:pt x="2"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7" name="Freeform 842"/>
              <p:cNvSpPr/>
              <p:nvPr/>
            </p:nvSpPr>
            <p:spPr bwMode="auto">
              <a:xfrm>
                <a:off x="1206" y="1402"/>
                <a:ext cx="4"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8" name="Freeform 843"/>
              <p:cNvSpPr/>
              <p:nvPr/>
            </p:nvSpPr>
            <p:spPr bwMode="auto">
              <a:xfrm>
                <a:off x="1198" y="1319"/>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9" name="Freeform 844"/>
              <p:cNvSpPr/>
              <p:nvPr/>
            </p:nvSpPr>
            <p:spPr bwMode="auto">
              <a:xfrm>
                <a:off x="1190" y="122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0" name="Freeform 845"/>
              <p:cNvSpPr/>
              <p:nvPr/>
            </p:nvSpPr>
            <p:spPr bwMode="auto">
              <a:xfrm>
                <a:off x="1182" y="1439"/>
                <a:ext cx="8" cy="4"/>
              </a:xfrm>
              <a:custGeom>
                <a:avLst/>
                <a:gdLst>
                  <a:gd name="T0" fmla="*/ 1 w 2"/>
                  <a:gd name="T1" fmla="*/ 1 h 1"/>
                  <a:gd name="T2" fmla="*/ 2 w 2"/>
                  <a:gd name="T3" fmla="*/ 1 h 1"/>
                  <a:gd name="T4" fmla="*/ 2 w 2"/>
                  <a:gd name="T5" fmla="*/ 1 h 1"/>
                  <a:gd name="T6" fmla="*/ 2 w 2"/>
                  <a:gd name="T7" fmla="*/ 1 h 1"/>
                  <a:gd name="T8" fmla="*/ 2 w 2"/>
                  <a:gd name="T9" fmla="*/ 1 h 1"/>
                  <a:gd name="T10" fmla="*/ 1 w 2"/>
                  <a:gd name="T11" fmla="*/ 1 h 1"/>
                  <a:gd name="T12" fmla="*/ 1 w 2"/>
                  <a:gd name="T13" fmla="*/ 1 h 1"/>
                  <a:gd name="T14" fmla="*/ 1 w 2"/>
                  <a:gd name="T15" fmla="*/ 1 h 1"/>
                  <a:gd name="T16" fmla="*/ 1 w 2"/>
                  <a:gd name="T17" fmla="*/ 1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0 h 1"/>
                  <a:gd name="T32" fmla="*/ 1 w 2"/>
                  <a:gd name="T33" fmla="*/ 0 h 1"/>
                  <a:gd name="T34" fmla="*/ 1 w 2"/>
                  <a:gd name="T35" fmla="*/ 0 h 1"/>
                  <a:gd name="T36" fmla="*/ 1 w 2"/>
                  <a:gd name="T37" fmla="*/ 0 h 1"/>
                  <a:gd name="T38" fmla="*/ 1 w 2"/>
                  <a:gd name="T39" fmla="*/ 1 h 1"/>
                  <a:gd name="T40" fmla="*/ 0 w 2"/>
                  <a:gd name="T41" fmla="*/ 1 h 1"/>
                  <a:gd name="T42" fmla="*/ 1 w 2"/>
                  <a:gd name="T4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
                    <a:moveTo>
                      <a:pt x="1" y="1"/>
                    </a:moveTo>
                    <a:cubicBezTo>
                      <a:pt x="1" y="1"/>
                      <a:pt x="1" y="1"/>
                      <a:pt x="2" y="1"/>
                    </a:cubicBezTo>
                    <a:cubicBezTo>
                      <a:pt x="2" y="1"/>
                      <a:pt x="2" y="1"/>
                      <a:pt x="2" y="1"/>
                    </a:cubicBezTo>
                    <a:cubicBezTo>
                      <a:pt x="2" y="1"/>
                      <a:pt x="2" y="1"/>
                      <a:pt x="2" y="1"/>
                    </a:cubicBezTo>
                    <a:cubicBezTo>
                      <a:pt x="2" y="1"/>
                      <a:pt x="2" y="1"/>
                      <a:pt x="2" y="1"/>
                    </a:cubicBezTo>
                    <a:cubicBezTo>
                      <a:pt x="2" y="1"/>
                      <a:pt x="2" y="1"/>
                      <a:pt x="1" y="1"/>
                    </a:cubicBezTo>
                    <a:cubicBezTo>
                      <a:pt x="1" y="1"/>
                      <a:pt x="1" y="1"/>
                      <a:pt x="1" y="1"/>
                    </a:cubicBezTo>
                    <a:cubicBezTo>
                      <a:pt x="1" y="1"/>
                      <a:pt x="1" y="1"/>
                      <a:pt x="1" y="1"/>
                    </a:cubicBezTo>
                    <a:cubicBezTo>
                      <a:pt x="1" y="1"/>
                      <a:pt x="1" y="1"/>
                      <a:pt x="1" y="1"/>
                    </a:cubicBezTo>
                    <a:cubicBezTo>
                      <a:pt x="1" y="1"/>
                      <a:pt x="1" y="1"/>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1"/>
                      <a:pt x="1" y="1"/>
                    </a:cubicBezTo>
                    <a:cubicBezTo>
                      <a:pt x="0" y="0"/>
                      <a:pt x="1"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1" name="Freeform 846"/>
              <p:cNvSpPr/>
              <p:nvPr/>
            </p:nvSpPr>
            <p:spPr bwMode="auto">
              <a:xfrm>
                <a:off x="1178" y="1398"/>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2" name="Freeform 847"/>
              <p:cNvSpPr/>
              <p:nvPr/>
            </p:nvSpPr>
            <p:spPr bwMode="auto">
              <a:xfrm>
                <a:off x="1178" y="1422"/>
                <a:ext cx="4" cy="4"/>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3" name="Freeform 848"/>
              <p:cNvSpPr/>
              <p:nvPr/>
            </p:nvSpPr>
            <p:spPr bwMode="auto">
              <a:xfrm>
                <a:off x="1178" y="1455"/>
                <a:ext cx="4" cy="5"/>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0"/>
                      <a:pt x="0" y="1"/>
                    </a:cubicBezTo>
                    <a:cubicBezTo>
                      <a:pt x="0"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4" name="Freeform 849"/>
              <p:cNvSpPr/>
              <p:nvPr/>
            </p:nvSpPr>
            <p:spPr bwMode="auto">
              <a:xfrm>
                <a:off x="1178" y="14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5" name="Freeform 850"/>
              <p:cNvSpPr/>
              <p:nvPr/>
            </p:nvSpPr>
            <p:spPr bwMode="auto">
              <a:xfrm>
                <a:off x="1173" y="1141"/>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6" name="Rectangle 851"/>
              <p:cNvSpPr>
                <a:spLocks noChangeArrowheads="1"/>
              </p:cNvSpPr>
              <p:nvPr/>
            </p:nvSpPr>
            <p:spPr bwMode="auto">
              <a:xfrm>
                <a:off x="1178" y="120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77" name="Freeform 852"/>
              <p:cNvSpPr/>
              <p:nvPr/>
            </p:nvSpPr>
            <p:spPr bwMode="auto">
              <a:xfrm>
                <a:off x="1157" y="1340"/>
                <a:ext cx="4" cy="0"/>
              </a:xfrm>
              <a:custGeom>
                <a:avLst/>
                <a:gdLst>
                  <a:gd name="T0" fmla="*/ 1 w 1"/>
                  <a:gd name="T1" fmla="*/ 0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0" y="0"/>
                      <a:pt x="0" y="0"/>
                    </a:cubicBezTo>
                    <a:cubicBezTo>
                      <a:pt x="0" y="0"/>
                      <a:pt x="0" y="0"/>
                      <a:pt x="0" y="0"/>
                    </a:cubicBezTo>
                    <a:cubicBezTo>
                      <a:pt x="0"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8" name="Freeform 853"/>
              <p:cNvSpPr/>
              <p:nvPr/>
            </p:nvSpPr>
            <p:spPr bwMode="auto">
              <a:xfrm>
                <a:off x="1149" y="1414"/>
                <a:ext cx="4" cy="4"/>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1"/>
                      <a:pt x="1" y="0"/>
                      <a:pt x="1" y="0"/>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9" name="Freeform 854"/>
              <p:cNvSpPr/>
              <p:nvPr/>
            </p:nvSpPr>
            <p:spPr bwMode="auto">
              <a:xfrm>
                <a:off x="1149" y="1179"/>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0" name="Freeform 855"/>
              <p:cNvSpPr/>
              <p:nvPr/>
            </p:nvSpPr>
            <p:spPr bwMode="auto">
              <a:xfrm>
                <a:off x="1141" y="1464"/>
                <a:ext cx="8" cy="4"/>
              </a:xfrm>
              <a:custGeom>
                <a:avLst/>
                <a:gdLst>
                  <a:gd name="T0" fmla="*/ 1 w 2"/>
                  <a:gd name="T1" fmla="*/ 1 h 1"/>
                  <a:gd name="T2" fmla="*/ 1 w 2"/>
                  <a:gd name="T3" fmla="*/ 1 h 1"/>
                </a:gdLst>
                <a:ahLst/>
                <a:cxnLst>
                  <a:cxn ang="0">
                    <a:pos x="T0" y="T1"/>
                  </a:cxn>
                  <a:cxn ang="0">
                    <a:pos x="T2" y="T3"/>
                  </a:cxn>
                </a:cxnLst>
                <a:rect l="0" t="0" r="r" b="b"/>
                <a:pathLst>
                  <a:path w="2" h="1">
                    <a:moveTo>
                      <a:pt x="1" y="1"/>
                    </a:moveTo>
                    <a:cubicBezTo>
                      <a:pt x="0" y="1"/>
                      <a:pt x="2"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1" name="Freeform 856"/>
              <p:cNvSpPr/>
              <p:nvPr/>
            </p:nvSpPr>
            <p:spPr bwMode="auto">
              <a:xfrm>
                <a:off x="1141" y="1191"/>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0"/>
                      <a:pt x="1"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2" name="Freeform 857"/>
              <p:cNvSpPr/>
              <p:nvPr/>
            </p:nvSpPr>
            <p:spPr bwMode="auto">
              <a:xfrm>
                <a:off x="1133" y="1191"/>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3" name="Freeform 858"/>
              <p:cNvSpPr/>
              <p:nvPr/>
            </p:nvSpPr>
            <p:spPr bwMode="auto">
              <a:xfrm>
                <a:off x="1124" y="1183"/>
                <a:ext cx="5" cy="4"/>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4" name="Rectangle 859"/>
              <p:cNvSpPr>
                <a:spLocks noChangeArrowheads="1"/>
              </p:cNvSpPr>
              <p:nvPr/>
            </p:nvSpPr>
            <p:spPr bwMode="auto">
              <a:xfrm>
                <a:off x="1124" y="1497"/>
                <a:ext cx="5"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85" name="Freeform 860"/>
              <p:cNvSpPr>
                <a:spLocks noEditPoints="1"/>
              </p:cNvSpPr>
              <p:nvPr/>
            </p:nvSpPr>
            <p:spPr bwMode="auto">
              <a:xfrm>
                <a:off x="1035" y="1480"/>
                <a:ext cx="49" cy="8"/>
              </a:xfrm>
              <a:custGeom>
                <a:avLst/>
                <a:gdLst>
                  <a:gd name="T0" fmla="*/ 2 w 12"/>
                  <a:gd name="T1" fmla="*/ 2 h 2"/>
                  <a:gd name="T2" fmla="*/ 2 w 12"/>
                  <a:gd name="T3" fmla="*/ 1 h 2"/>
                  <a:gd name="T4" fmla="*/ 3 w 12"/>
                  <a:gd name="T5" fmla="*/ 1 h 2"/>
                  <a:gd name="T6" fmla="*/ 5 w 12"/>
                  <a:gd name="T7" fmla="*/ 1 h 2"/>
                  <a:gd name="T8" fmla="*/ 5 w 12"/>
                  <a:gd name="T9" fmla="*/ 1 h 2"/>
                  <a:gd name="T10" fmla="*/ 6 w 12"/>
                  <a:gd name="T11" fmla="*/ 1 h 2"/>
                  <a:gd name="T12" fmla="*/ 7 w 12"/>
                  <a:gd name="T13" fmla="*/ 1 h 2"/>
                  <a:gd name="T14" fmla="*/ 8 w 12"/>
                  <a:gd name="T15" fmla="*/ 1 h 2"/>
                  <a:gd name="T16" fmla="*/ 10 w 12"/>
                  <a:gd name="T17" fmla="*/ 2 h 2"/>
                  <a:gd name="T18" fmla="*/ 11 w 12"/>
                  <a:gd name="T19" fmla="*/ 1 h 2"/>
                  <a:gd name="T20" fmla="*/ 12 w 12"/>
                  <a:gd name="T21" fmla="*/ 0 h 2"/>
                  <a:gd name="T22" fmla="*/ 12 w 12"/>
                  <a:gd name="T23" fmla="*/ 0 h 2"/>
                  <a:gd name="T24" fmla="*/ 10 w 12"/>
                  <a:gd name="T25" fmla="*/ 0 h 2"/>
                  <a:gd name="T26" fmla="*/ 11 w 12"/>
                  <a:gd name="T27" fmla="*/ 0 h 2"/>
                  <a:gd name="T28" fmla="*/ 12 w 12"/>
                  <a:gd name="T29" fmla="*/ 0 h 2"/>
                  <a:gd name="T30" fmla="*/ 9 w 12"/>
                  <a:gd name="T31" fmla="*/ 0 h 2"/>
                  <a:gd name="T32" fmla="*/ 9 w 12"/>
                  <a:gd name="T33" fmla="*/ 0 h 2"/>
                  <a:gd name="T34" fmla="*/ 9 w 12"/>
                  <a:gd name="T35" fmla="*/ 0 h 2"/>
                  <a:gd name="T36" fmla="*/ 9 w 12"/>
                  <a:gd name="T37" fmla="*/ 0 h 2"/>
                  <a:gd name="T38" fmla="*/ 8 w 12"/>
                  <a:gd name="T39" fmla="*/ 0 h 2"/>
                  <a:gd name="T40" fmla="*/ 6 w 12"/>
                  <a:gd name="T41" fmla="*/ 0 h 2"/>
                  <a:gd name="T42" fmla="*/ 6 w 12"/>
                  <a:gd name="T43" fmla="*/ 1 h 2"/>
                  <a:gd name="T44" fmla="*/ 5 w 12"/>
                  <a:gd name="T45" fmla="*/ 1 h 2"/>
                  <a:gd name="T46" fmla="*/ 4 w 12"/>
                  <a:gd name="T47" fmla="*/ 0 h 2"/>
                  <a:gd name="T48" fmla="*/ 4 w 12"/>
                  <a:gd name="T49" fmla="*/ 1 h 2"/>
                  <a:gd name="T50" fmla="*/ 3 w 12"/>
                  <a:gd name="T51" fmla="*/ 1 h 2"/>
                  <a:gd name="T52" fmla="*/ 2 w 12"/>
                  <a:gd name="T53" fmla="*/ 1 h 2"/>
                  <a:gd name="T54" fmla="*/ 2 w 12"/>
                  <a:gd name="T55" fmla="*/ 0 h 2"/>
                  <a:gd name="T56" fmla="*/ 1 w 12"/>
                  <a:gd name="T57" fmla="*/ 0 h 2"/>
                  <a:gd name="T58" fmla="*/ 1 w 12"/>
                  <a:gd name="T59" fmla="*/ 0 h 2"/>
                  <a:gd name="T60" fmla="*/ 2 w 12"/>
                  <a:gd name="T61" fmla="*/ 0 h 2"/>
                  <a:gd name="T62" fmla="*/ 1 w 12"/>
                  <a:gd name="T63" fmla="*/ 1 h 2"/>
                  <a:gd name="T64" fmla="*/ 8 w 12"/>
                  <a:gd name="T65" fmla="*/ 1 h 2"/>
                  <a:gd name="T66" fmla="*/ 9 w 12"/>
                  <a:gd name="T67" fmla="*/ 1 h 2"/>
                  <a:gd name="T68" fmla="*/ 9 w 12"/>
                  <a:gd name="T69" fmla="*/ 0 h 2"/>
                  <a:gd name="T70" fmla="*/ 9 w 12"/>
                  <a:gd name="T71" fmla="*/ 0 h 2"/>
                  <a:gd name="T72" fmla="*/ 8 w 12"/>
                  <a:gd name="T73" fmla="*/ 1 h 2"/>
                  <a:gd name="T74" fmla="*/ 9 w 12"/>
                  <a:gd name="T75" fmla="*/ 1 h 2"/>
                  <a:gd name="T76" fmla="*/ 9 w 12"/>
                  <a:gd name="T77" fmla="*/ 1 h 2"/>
                  <a:gd name="T78" fmla="*/ 8 w 12"/>
                  <a:gd name="T79" fmla="*/ 1 h 2"/>
                  <a:gd name="T80" fmla="*/ 6 w 12"/>
                  <a:gd name="T81" fmla="*/ 1 h 2"/>
                  <a:gd name="T82" fmla="*/ 6 w 12"/>
                  <a:gd name="T83" fmla="*/ 1 h 2"/>
                  <a:gd name="T84" fmla="*/ 5 w 12"/>
                  <a:gd name="T85" fmla="*/ 1 h 2"/>
                  <a:gd name="T86" fmla="*/ 5 w 12"/>
                  <a:gd name="T87" fmla="*/ 1 h 2"/>
                  <a:gd name="T88" fmla="*/ 2 w 12"/>
                  <a:gd name="T8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 h="2">
                    <a:moveTo>
                      <a:pt x="0" y="1"/>
                    </a:moveTo>
                    <a:cubicBezTo>
                      <a:pt x="1" y="1"/>
                      <a:pt x="1" y="2"/>
                      <a:pt x="1" y="1"/>
                    </a:cubicBezTo>
                    <a:cubicBezTo>
                      <a:pt x="1" y="1"/>
                      <a:pt x="2" y="1"/>
                      <a:pt x="2" y="2"/>
                    </a:cubicBezTo>
                    <a:cubicBezTo>
                      <a:pt x="2" y="2"/>
                      <a:pt x="2" y="2"/>
                      <a:pt x="2" y="1"/>
                    </a:cubicBezTo>
                    <a:cubicBezTo>
                      <a:pt x="2" y="1"/>
                      <a:pt x="2" y="1"/>
                      <a:pt x="2" y="1"/>
                    </a:cubicBezTo>
                    <a:cubicBezTo>
                      <a:pt x="2" y="1"/>
                      <a:pt x="2" y="1"/>
                      <a:pt x="2" y="1"/>
                    </a:cubicBezTo>
                    <a:cubicBezTo>
                      <a:pt x="3" y="1"/>
                      <a:pt x="3" y="1"/>
                      <a:pt x="3" y="1"/>
                    </a:cubicBezTo>
                    <a:cubicBezTo>
                      <a:pt x="3" y="1"/>
                      <a:pt x="3" y="1"/>
                      <a:pt x="3" y="1"/>
                    </a:cubicBezTo>
                    <a:cubicBezTo>
                      <a:pt x="3" y="1"/>
                      <a:pt x="3" y="1"/>
                      <a:pt x="3" y="1"/>
                    </a:cubicBezTo>
                    <a:cubicBezTo>
                      <a:pt x="4" y="1"/>
                      <a:pt x="4"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6" y="1"/>
                      <a:pt x="6" y="1"/>
                    </a:cubicBezTo>
                    <a:cubicBezTo>
                      <a:pt x="6" y="1"/>
                      <a:pt x="6" y="1"/>
                      <a:pt x="6" y="1"/>
                    </a:cubicBezTo>
                    <a:cubicBezTo>
                      <a:pt x="6" y="1"/>
                      <a:pt x="6" y="1"/>
                      <a:pt x="6" y="1"/>
                    </a:cubicBezTo>
                    <a:cubicBezTo>
                      <a:pt x="7" y="2"/>
                      <a:pt x="7" y="1"/>
                      <a:pt x="7" y="1"/>
                    </a:cubicBezTo>
                    <a:cubicBezTo>
                      <a:pt x="7" y="1"/>
                      <a:pt x="7" y="1"/>
                      <a:pt x="7" y="1"/>
                    </a:cubicBezTo>
                    <a:cubicBezTo>
                      <a:pt x="8" y="2"/>
                      <a:pt x="8" y="2"/>
                      <a:pt x="8" y="1"/>
                    </a:cubicBezTo>
                    <a:cubicBezTo>
                      <a:pt x="8" y="1"/>
                      <a:pt x="8" y="1"/>
                      <a:pt x="8" y="1"/>
                    </a:cubicBezTo>
                    <a:cubicBezTo>
                      <a:pt x="8" y="1"/>
                      <a:pt x="8" y="1"/>
                      <a:pt x="8" y="1"/>
                    </a:cubicBezTo>
                    <a:cubicBezTo>
                      <a:pt x="8" y="2"/>
                      <a:pt x="8" y="2"/>
                      <a:pt x="9" y="2"/>
                    </a:cubicBezTo>
                    <a:cubicBezTo>
                      <a:pt x="9" y="2"/>
                      <a:pt x="9" y="2"/>
                      <a:pt x="9" y="1"/>
                    </a:cubicBezTo>
                    <a:cubicBezTo>
                      <a:pt x="9" y="2"/>
                      <a:pt x="10" y="1"/>
                      <a:pt x="10" y="2"/>
                    </a:cubicBezTo>
                    <a:cubicBezTo>
                      <a:pt x="10" y="1"/>
                      <a:pt x="11" y="1"/>
                      <a:pt x="11" y="1"/>
                    </a:cubicBezTo>
                    <a:cubicBezTo>
                      <a:pt x="10" y="1"/>
                      <a:pt x="10" y="1"/>
                      <a:pt x="10" y="1"/>
                    </a:cubicBezTo>
                    <a:cubicBezTo>
                      <a:pt x="11" y="1"/>
                      <a:pt x="11" y="1"/>
                      <a:pt x="11" y="1"/>
                    </a:cubicBezTo>
                    <a:cubicBezTo>
                      <a:pt x="11" y="1"/>
                      <a:pt x="12" y="1"/>
                      <a:pt x="12" y="1"/>
                    </a:cubicBezTo>
                    <a:cubicBezTo>
                      <a:pt x="12" y="1"/>
                      <a:pt x="12" y="1"/>
                      <a:pt x="12" y="1"/>
                    </a:cubicBezTo>
                    <a:cubicBezTo>
                      <a:pt x="12" y="0"/>
                      <a:pt x="12" y="0"/>
                      <a:pt x="12" y="0"/>
                    </a:cubicBezTo>
                    <a:cubicBezTo>
                      <a:pt x="12" y="0"/>
                      <a:pt x="12" y="0"/>
                      <a:pt x="12" y="0"/>
                    </a:cubicBezTo>
                    <a:cubicBezTo>
                      <a:pt x="12" y="0"/>
                      <a:pt x="12" y="0"/>
                      <a:pt x="12" y="0"/>
                    </a:cubicBezTo>
                    <a:cubicBezTo>
                      <a:pt x="12" y="0"/>
                      <a:pt x="12" y="0"/>
                      <a:pt x="12" y="0"/>
                    </a:cubicBezTo>
                    <a:cubicBezTo>
                      <a:pt x="12" y="0"/>
                      <a:pt x="11" y="0"/>
                      <a:pt x="11" y="0"/>
                    </a:cubicBezTo>
                    <a:cubicBezTo>
                      <a:pt x="11" y="0"/>
                      <a:pt x="11" y="0"/>
                      <a:pt x="10" y="0"/>
                    </a:cubicBezTo>
                    <a:cubicBezTo>
                      <a:pt x="10" y="0"/>
                      <a:pt x="10" y="0"/>
                      <a:pt x="10" y="0"/>
                    </a:cubicBezTo>
                    <a:cubicBezTo>
                      <a:pt x="10" y="0"/>
                      <a:pt x="11" y="0"/>
                      <a:pt x="11" y="0"/>
                    </a:cubicBezTo>
                    <a:cubicBezTo>
                      <a:pt x="10" y="0"/>
                      <a:pt x="10" y="1"/>
                      <a:pt x="10" y="0"/>
                    </a:cubicBezTo>
                    <a:cubicBezTo>
                      <a:pt x="10" y="0"/>
                      <a:pt x="11" y="0"/>
                      <a:pt x="11" y="0"/>
                    </a:cubicBezTo>
                    <a:cubicBezTo>
                      <a:pt x="11" y="0"/>
                      <a:pt x="12" y="0"/>
                      <a:pt x="12" y="0"/>
                    </a:cubicBezTo>
                    <a:cubicBezTo>
                      <a:pt x="12" y="0"/>
                      <a:pt x="12" y="0"/>
                      <a:pt x="12" y="0"/>
                    </a:cubicBezTo>
                    <a:cubicBezTo>
                      <a:pt x="12" y="0"/>
                      <a:pt x="12" y="0"/>
                      <a:pt x="12" y="0"/>
                    </a:cubicBezTo>
                    <a:cubicBezTo>
                      <a:pt x="12" y="0"/>
                      <a:pt x="11" y="0"/>
                      <a:pt x="11" y="0"/>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8" y="0"/>
                    </a:cubicBezTo>
                    <a:cubicBezTo>
                      <a:pt x="8" y="0"/>
                      <a:pt x="8" y="0"/>
                      <a:pt x="8" y="0"/>
                    </a:cubicBezTo>
                    <a:cubicBezTo>
                      <a:pt x="8" y="0"/>
                      <a:pt x="8" y="0"/>
                      <a:pt x="8" y="0"/>
                    </a:cubicBezTo>
                    <a:cubicBezTo>
                      <a:pt x="8" y="1"/>
                      <a:pt x="7" y="0"/>
                      <a:pt x="6" y="0"/>
                    </a:cubicBezTo>
                    <a:cubicBezTo>
                      <a:pt x="7" y="0"/>
                      <a:pt x="7" y="0"/>
                      <a:pt x="7" y="0"/>
                    </a:cubicBezTo>
                    <a:cubicBezTo>
                      <a:pt x="6" y="0"/>
                      <a:pt x="6" y="0"/>
                      <a:pt x="6" y="1"/>
                    </a:cubicBezTo>
                    <a:cubicBezTo>
                      <a:pt x="6" y="1"/>
                      <a:pt x="6" y="1"/>
                      <a:pt x="6" y="1"/>
                    </a:cubicBezTo>
                    <a:cubicBezTo>
                      <a:pt x="5" y="0"/>
                      <a:pt x="5" y="0"/>
                      <a:pt x="5" y="1"/>
                    </a:cubicBezTo>
                    <a:cubicBezTo>
                      <a:pt x="5" y="1"/>
                      <a:pt x="5" y="1"/>
                      <a:pt x="5" y="1"/>
                    </a:cubicBezTo>
                    <a:cubicBezTo>
                      <a:pt x="5" y="1"/>
                      <a:pt x="5" y="1"/>
                      <a:pt x="5" y="1"/>
                    </a:cubicBezTo>
                    <a:cubicBezTo>
                      <a:pt x="4" y="1"/>
                      <a:pt x="4" y="1"/>
                      <a:pt x="4" y="1"/>
                    </a:cubicBezTo>
                    <a:cubicBezTo>
                      <a:pt x="4" y="0"/>
                      <a:pt x="4" y="0"/>
                      <a:pt x="4"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3" y="1"/>
                    </a:cubicBezTo>
                    <a:cubicBezTo>
                      <a:pt x="3" y="1"/>
                      <a:pt x="3" y="1"/>
                      <a:pt x="3" y="1"/>
                    </a:cubicBezTo>
                    <a:cubicBezTo>
                      <a:pt x="3" y="1"/>
                      <a:pt x="3" y="1"/>
                      <a:pt x="3" y="1"/>
                    </a:cubicBezTo>
                    <a:cubicBezTo>
                      <a:pt x="3" y="0"/>
                      <a:pt x="2" y="0"/>
                      <a:pt x="2" y="1"/>
                    </a:cubicBezTo>
                    <a:cubicBezTo>
                      <a:pt x="2" y="1"/>
                      <a:pt x="2" y="1"/>
                      <a:pt x="2" y="1"/>
                    </a:cubicBezTo>
                    <a:cubicBezTo>
                      <a:pt x="2" y="1"/>
                      <a:pt x="2" y="0"/>
                      <a:pt x="2" y="0"/>
                    </a:cubicBezTo>
                    <a:cubicBezTo>
                      <a:pt x="2" y="0"/>
                      <a:pt x="2" y="0"/>
                      <a:pt x="2" y="0"/>
                    </a:cubicBezTo>
                    <a:cubicBezTo>
                      <a:pt x="2" y="0"/>
                      <a:pt x="2" y="0"/>
                      <a:pt x="2" y="0"/>
                    </a:cubicBezTo>
                    <a:cubicBezTo>
                      <a:pt x="2" y="0"/>
                      <a:pt x="2" y="0"/>
                      <a:pt x="2" y="0"/>
                    </a:cubicBezTo>
                    <a:cubicBezTo>
                      <a:pt x="2"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2" y="0"/>
                      <a:pt x="2" y="0"/>
                    </a:cubicBezTo>
                    <a:cubicBezTo>
                      <a:pt x="2" y="0"/>
                      <a:pt x="2" y="0"/>
                      <a:pt x="2" y="0"/>
                    </a:cubicBezTo>
                    <a:cubicBezTo>
                      <a:pt x="2" y="0"/>
                      <a:pt x="2" y="0"/>
                      <a:pt x="2" y="0"/>
                    </a:cubicBezTo>
                    <a:cubicBezTo>
                      <a:pt x="1" y="0"/>
                      <a:pt x="1" y="0"/>
                      <a:pt x="0" y="0"/>
                    </a:cubicBezTo>
                    <a:cubicBezTo>
                      <a:pt x="0" y="1"/>
                      <a:pt x="1" y="0"/>
                      <a:pt x="1" y="1"/>
                    </a:cubicBezTo>
                    <a:cubicBezTo>
                      <a:pt x="1" y="1"/>
                      <a:pt x="0" y="1"/>
                      <a:pt x="0" y="1"/>
                    </a:cubicBezTo>
                    <a:close/>
                    <a:moveTo>
                      <a:pt x="8" y="1"/>
                    </a:moveTo>
                    <a:cubicBezTo>
                      <a:pt x="8" y="1"/>
                      <a:pt x="8" y="1"/>
                      <a:pt x="8" y="1"/>
                    </a:cubicBezTo>
                    <a:cubicBezTo>
                      <a:pt x="8" y="1"/>
                      <a:pt x="8" y="1"/>
                      <a:pt x="8" y="1"/>
                    </a:cubicBezTo>
                    <a:cubicBezTo>
                      <a:pt x="8" y="1"/>
                      <a:pt x="8" y="1"/>
                      <a:pt x="8" y="1"/>
                    </a:cubicBezTo>
                    <a:close/>
                    <a:moveTo>
                      <a:pt x="9" y="1"/>
                    </a:moveTo>
                    <a:cubicBezTo>
                      <a:pt x="9" y="1"/>
                      <a:pt x="9" y="1"/>
                      <a:pt x="9" y="1"/>
                    </a:cubicBezTo>
                    <a:cubicBezTo>
                      <a:pt x="9" y="1"/>
                      <a:pt x="9" y="1"/>
                      <a:pt x="9" y="1"/>
                    </a:cubicBezTo>
                    <a:close/>
                    <a:moveTo>
                      <a:pt x="9" y="0"/>
                    </a:moveTo>
                    <a:cubicBezTo>
                      <a:pt x="9" y="0"/>
                      <a:pt x="9" y="0"/>
                      <a:pt x="9" y="0"/>
                    </a:cubicBezTo>
                    <a:cubicBezTo>
                      <a:pt x="9" y="0"/>
                      <a:pt x="9" y="0"/>
                      <a:pt x="9" y="0"/>
                    </a:cubicBezTo>
                    <a:cubicBezTo>
                      <a:pt x="9" y="0"/>
                      <a:pt x="9" y="0"/>
                      <a:pt x="9" y="0"/>
                    </a:cubicBezTo>
                    <a:cubicBezTo>
                      <a:pt x="9" y="1"/>
                      <a:pt x="9" y="1"/>
                      <a:pt x="9" y="1"/>
                    </a:cubicBezTo>
                    <a:cubicBezTo>
                      <a:pt x="9" y="0"/>
                      <a:pt x="9" y="0"/>
                      <a:pt x="9" y="0"/>
                    </a:cubicBezTo>
                    <a:close/>
                    <a:moveTo>
                      <a:pt x="8" y="1"/>
                    </a:moveTo>
                    <a:cubicBezTo>
                      <a:pt x="8" y="1"/>
                      <a:pt x="8" y="1"/>
                      <a:pt x="8" y="1"/>
                    </a:cubicBezTo>
                    <a:cubicBezTo>
                      <a:pt x="8" y="1"/>
                      <a:pt x="8" y="1"/>
                      <a:pt x="8" y="1"/>
                    </a:cubicBezTo>
                    <a:cubicBezTo>
                      <a:pt x="8" y="1"/>
                      <a:pt x="8" y="1"/>
                      <a:pt x="9" y="1"/>
                    </a:cubicBezTo>
                    <a:cubicBezTo>
                      <a:pt x="9" y="1"/>
                      <a:pt x="9" y="1"/>
                      <a:pt x="9" y="1"/>
                    </a:cubicBezTo>
                    <a:cubicBezTo>
                      <a:pt x="9" y="1"/>
                      <a:pt x="9" y="1"/>
                      <a:pt x="9" y="1"/>
                    </a:cubicBezTo>
                    <a:cubicBezTo>
                      <a:pt x="8" y="1"/>
                      <a:pt x="8" y="1"/>
                      <a:pt x="9" y="1"/>
                    </a:cubicBezTo>
                    <a:cubicBezTo>
                      <a:pt x="9" y="1"/>
                      <a:pt x="9" y="1"/>
                      <a:pt x="9" y="1"/>
                    </a:cubicBezTo>
                    <a:cubicBezTo>
                      <a:pt x="9" y="1"/>
                      <a:pt x="8" y="1"/>
                      <a:pt x="8" y="1"/>
                    </a:cubicBezTo>
                    <a:cubicBezTo>
                      <a:pt x="8" y="1"/>
                      <a:pt x="8" y="1"/>
                      <a:pt x="8" y="1"/>
                    </a:cubicBezTo>
                    <a:cubicBezTo>
                      <a:pt x="8" y="1"/>
                      <a:pt x="8" y="1"/>
                      <a:pt x="8" y="1"/>
                    </a:cubicBezTo>
                    <a:cubicBezTo>
                      <a:pt x="9" y="1"/>
                      <a:pt x="8" y="1"/>
                      <a:pt x="8" y="1"/>
                    </a:cubicBezTo>
                    <a:close/>
                    <a:moveTo>
                      <a:pt x="6" y="1"/>
                    </a:moveTo>
                    <a:cubicBezTo>
                      <a:pt x="6" y="1"/>
                      <a:pt x="6" y="1"/>
                      <a:pt x="6" y="1"/>
                    </a:cubicBezTo>
                    <a:cubicBezTo>
                      <a:pt x="6" y="1"/>
                      <a:pt x="6" y="1"/>
                      <a:pt x="6" y="1"/>
                    </a:cubicBezTo>
                    <a:cubicBezTo>
                      <a:pt x="6" y="1"/>
                      <a:pt x="6" y="1"/>
                      <a:pt x="6" y="1"/>
                    </a:cubicBezTo>
                    <a:cubicBezTo>
                      <a:pt x="6" y="1"/>
                      <a:pt x="6" y="1"/>
                      <a:pt x="6" y="1"/>
                    </a:cubicBezTo>
                    <a:close/>
                    <a:moveTo>
                      <a:pt x="5" y="1"/>
                    </a:moveTo>
                    <a:cubicBezTo>
                      <a:pt x="5" y="1"/>
                      <a:pt x="5" y="1"/>
                      <a:pt x="5" y="1"/>
                    </a:cubicBezTo>
                    <a:cubicBezTo>
                      <a:pt x="5" y="1"/>
                      <a:pt x="5" y="1"/>
                      <a:pt x="5" y="1"/>
                    </a:cubicBezTo>
                    <a:cubicBezTo>
                      <a:pt x="5" y="1"/>
                      <a:pt x="5" y="1"/>
                      <a:pt x="5" y="1"/>
                    </a:cubicBezTo>
                    <a:cubicBezTo>
                      <a:pt x="5" y="1"/>
                      <a:pt x="5" y="1"/>
                      <a:pt x="5" y="1"/>
                    </a:cubicBezTo>
                    <a:close/>
                    <a:moveTo>
                      <a:pt x="2" y="1"/>
                    </a:moveTo>
                    <a:cubicBezTo>
                      <a:pt x="2" y="1"/>
                      <a:pt x="2" y="1"/>
                      <a:pt x="2" y="1"/>
                    </a:cubicBezTo>
                    <a:cubicBezTo>
                      <a:pt x="2" y="1"/>
                      <a:pt x="2"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6" name="Freeform 861"/>
              <p:cNvSpPr/>
              <p:nvPr/>
            </p:nvSpPr>
            <p:spPr bwMode="auto">
              <a:xfrm>
                <a:off x="1112" y="1191"/>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0"/>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7" name="Freeform 862"/>
              <p:cNvSpPr/>
              <p:nvPr/>
            </p:nvSpPr>
            <p:spPr bwMode="auto">
              <a:xfrm>
                <a:off x="1092" y="1158"/>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8" name="Freeform 863"/>
              <p:cNvSpPr/>
              <p:nvPr/>
            </p:nvSpPr>
            <p:spPr bwMode="auto">
              <a:xfrm>
                <a:off x="1092" y="150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9" name="Freeform 864"/>
              <p:cNvSpPr/>
              <p:nvPr/>
            </p:nvSpPr>
            <p:spPr bwMode="auto">
              <a:xfrm>
                <a:off x="1080" y="133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0" name="Freeform 865"/>
              <p:cNvSpPr/>
              <p:nvPr/>
            </p:nvSpPr>
            <p:spPr bwMode="auto">
              <a:xfrm>
                <a:off x="1059" y="1158"/>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1" name="Freeform 866"/>
              <p:cNvSpPr/>
              <p:nvPr/>
            </p:nvSpPr>
            <p:spPr bwMode="auto">
              <a:xfrm>
                <a:off x="1055" y="1319"/>
                <a:ext cx="4" cy="0"/>
              </a:xfrm>
              <a:custGeom>
                <a:avLst/>
                <a:gdLst>
                  <a:gd name="T0" fmla="*/ 1 w 1"/>
                  <a:gd name="T1" fmla="*/ 1 w 1"/>
                </a:gdLst>
                <a:ahLst/>
                <a:cxnLst>
                  <a:cxn ang="0">
                    <a:pos x="T0" y="0"/>
                  </a:cxn>
                  <a:cxn ang="0">
                    <a:pos x="T1" y="0"/>
                  </a:cxn>
                </a:cxnLst>
                <a:rect l="0" t="0" r="r" b="b"/>
                <a:pathLst>
                  <a:path w="1">
                    <a:moveTo>
                      <a:pt x="1" y="0"/>
                    </a:move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2" name="Freeform 867"/>
              <p:cNvSpPr/>
              <p:nvPr/>
            </p:nvSpPr>
            <p:spPr bwMode="auto">
              <a:xfrm>
                <a:off x="1047" y="1484"/>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3" name="Freeform 868"/>
              <p:cNvSpPr/>
              <p:nvPr/>
            </p:nvSpPr>
            <p:spPr bwMode="auto">
              <a:xfrm>
                <a:off x="1018" y="1278"/>
                <a:ext cx="13" cy="4"/>
              </a:xfrm>
              <a:custGeom>
                <a:avLst/>
                <a:gdLst>
                  <a:gd name="T0" fmla="*/ 3 w 3"/>
                  <a:gd name="T1" fmla="*/ 1 h 1"/>
                  <a:gd name="T2" fmla="*/ 3 w 3"/>
                  <a:gd name="T3" fmla="*/ 1 h 1"/>
                  <a:gd name="T4" fmla="*/ 3 w 3"/>
                  <a:gd name="T5" fmla="*/ 1 h 1"/>
                  <a:gd name="T6" fmla="*/ 2 w 3"/>
                  <a:gd name="T7" fmla="*/ 0 h 1"/>
                  <a:gd name="T8" fmla="*/ 2 w 3"/>
                  <a:gd name="T9" fmla="*/ 0 h 1"/>
                  <a:gd name="T10" fmla="*/ 2 w 3"/>
                  <a:gd name="T11" fmla="*/ 1 h 1"/>
                  <a:gd name="T12" fmla="*/ 2 w 3"/>
                  <a:gd name="T13" fmla="*/ 0 h 1"/>
                  <a:gd name="T14" fmla="*/ 2 w 3"/>
                  <a:gd name="T15" fmla="*/ 0 h 1"/>
                  <a:gd name="T16" fmla="*/ 0 w 3"/>
                  <a:gd name="T17" fmla="*/ 0 h 1"/>
                  <a:gd name="T18" fmla="*/ 0 w 3"/>
                  <a:gd name="T19" fmla="*/ 0 h 1"/>
                  <a:gd name="T20" fmla="*/ 0 w 3"/>
                  <a:gd name="T21" fmla="*/ 0 h 1"/>
                  <a:gd name="T22" fmla="*/ 0 w 3"/>
                  <a:gd name="T23" fmla="*/ 0 h 1"/>
                  <a:gd name="T24" fmla="*/ 1 w 3"/>
                  <a:gd name="T25" fmla="*/ 0 h 1"/>
                  <a:gd name="T26" fmla="*/ 2 w 3"/>
                  <a:gd name="T27" fmla="*/ 0 h 1"/>
                  <a:gd name="T28" fmla="*/ 2 w 3"/>
                  <a:gd name="T29" fmla="*/ 1 h 1"/>
                  <a:gd name="T30" fmla="*/ 1 w 3"/>
                  <a:gd name="T31" fmla="*/ 1 h 1"/>
                  <a:gd name="T32" fmla="*/ 2 w 3"/>
                  <a:gd name="T33" fmla="*/ 1 h 1"/>
                  <a:gd name="T34" fmla="*/ 2 w 3"/>
                  <a:gd name="T35" fmla="*/ 1 h 1"/>
                  <a:gd name="T36" fmla="*/ 2 w 3"/>
                  <a:gd name="T37" fmla="*/ 1 h 1"/>
                  <a:gd name="T38" fmla="*/ 2 w 3"/>
                  <a:gd name="T39" fmla="*/ 1 h 1"/>
                  <a:gd name="T40" fmla="*/ 3 w 3"/>
                  <a:gd name="T41" fmla="*/ 1 h 1"/>
                  <a:gd name="T42" fmla="*/ 3 w 3"/>
                  <a:gd name="T43" fmla="*/ 1 h 1"/>
                  <a:gd name="T44" fmla="*/ 3 w 3"/>
                  <a:gd name="T4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1">
                    <a:moveTo>
                      <a:pt x="3" y="1"/>
                    </a:moveTo>
                    <a:cubicBezTo>
                      <a:pt x="3" y="1"/>
                      <a:pt x="3" y="1"/>
                      <a:pt x="3" y="1"/>
                    </a:cubicBezTo>
                    <a:cubicBezTo>
                      <a:pt x="3" y="1"/>
                      <a:pt x="3" y="1"/>
                      <a:pt x="3" y="1"/>
                    </a:cubicBezTo>
                    <a:cubicBezTo>
                      <a:pt x="3" y="0"/>
                      <a:pt x="3" y="0"/>
                      <a:pt x="2" y="0"/>
                    </a:cubicBezTo>
                    <a:cubicBezTo>
                      <a:pt x="2" y="0"/>
                      <a:pt x="2" y="0"/>
                      <a:pt x="2" y="0"/>
                    </a:cubicBezTo>
                    <a:cubicBezTo>
                      <a:pt x="2" y="1"/>
                      <a:pt x="2" y="1"/>
                      <a:pt x="2" y="1"/>
                    </a:cubicBezTo>
                    <a:cubicBezTo>
                      <a:pt x="2" y="1"/>
                      <a:pt x="2" y="0"/>
                      <a:pt x="2" y="0"/>
                    </a:cubicBez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2" y="0"/>
                    </a:cubicBezTo>
                    <a:cubicBezTo>
                      <a:pt x="2" y="0"/>
                      <a:pt x="2" y="1"/>
                      <a:pt x="2" y="1"/>
                    </a:cubicBezTo>
                    <a:cubicBezTo>
                      <a:pt x="1" y="1"/>
                      <a:pt x="1" y="1"/>
                      <a:pt x="1" y="1"/>
                    </a:cubicBezTo>
                    <a:cubicBezTo>
                      <a:pt x="1" y="1"/>
                      <a:pt x="1" y="1"/>
                      <a:pt x="2" y="1"/>
                    </a:cubicBezTo>
                    <a:cubicBezTo>
                      <a:pt x="2" y="1"/>
                      <a:pt x="2" y="1"/>
                      <a:pt x="2" y="1"/>
                    </a:cubicBezTo>
                    <a:cubicBezTo>
                      <a:pt x="2" y="1"/>
                      <a:pt x="2" y="1"/>
                      <a:pt x="2" y="1"/>
                    </a:cubicBezTo>
                    <a:cubicBezTo>
                      <a:pt x="2" y="1"/>
                      <a:pt x="2" y="1"/>
                      <a:pt x="2" y="1"/>
                    </a:cubicBezTo>
                    <a:cubicBezTo>
                      <a:pt x="2" y="1"/>
                      <a:pt x="2" y="1"/>
                      <a:pt x="3" y="1"/>
                    </a:cubicBezTo>
                    <a:cubicBezTo>
                      <a:pt x="3" y="1"/>
                      <a:pt x="2"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4" name="Freeform 869"/>
              <p:cNvSpPr/>
              <p:nvPr/>
            </p:nvSpPr>
            <p:spPr bwMode="auto">
              <a:xfrm>
                <a:off x="1031" y="1278"/>
                <a:ext cx="8" cy="4"/>
              </a:xfrm>
              <a:custGeom>
                <a:avLst/>
                <a:gdLst>
                  <a:gd name="T0" fmla="*/ 0 w 2"/>
                  <a:gd name="T1" fmla="*/ 1 h 1"/>
                  <a:gd name="T2" fmla="*/ 0 w 2"/>
                  <a:gd name="T3" fmla="*/ 1 h 1"/>
                  <a:gd name="T4" fmla="*/ 0 w 2"/>
                  <a:gd name="T5" fmla="*/ 1 h 1"/>
                  <a:gd name="T6" fmla="*/ 2 w 2"/>
                  <a:gd name="T7" fmla="*/ 1 h 1"/>
                  <a:gd name="T8" fmla="*/ 1 w 2"/>
                  <a:gd name="T9" fmla="*/ 0 h 1"/>
                  <a:gd name="T10" fmla="*/ 1 w 2"/>
                  <a:gd name="T11" fmla="*/ 0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1"/>
                      <a:pt x="0" y="1"/>
                      <a:pt x="0" y="1"/>
                    </a:cubicBezTo>
                    <a:cubicBezTo>
                      <a:pt x="0" y="1"/>
                      <a:pt x="0" y="1"/>
                      <a:pt x="0" y="1"/>
                    </a:cubicBezTo>
                    <a:cubicBezTo>
                      <a:pt x="0" y="1"/>
                      <a:pt x="1" y="1"/>
                      <a:pt x="2" y="1"/>
                    </a:cubicBezTo>
                    <a:cubicBezTo>
                      <a:pt x="2" y="1"/>
                      <a:pt x="2" y="1"/>
                      <a:pt x="1" y="0"/>
                    </a:cubicBezTo>
                    <a:cubicBezTo>
                      <a:pt x="1" y="1"/>
                      <a:pt x="1" y="0"/>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5" name="Freeform 870"/>
              <p:cNvSpPr/>
              <p:nvPr/>
            </p:nvSpPr>
            <p:spPr bwMode="auto">
              <a:xfrm>
                <a:off x="1014" y="1278"/>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6" name="Freeform 871"/>
              <p:cNvSpPr/>
              <p:nvPr/>
            </p:nvSpPr>
            <p:spPr bwMode="auto">
              <a:xfrm>
                <a:off x="1006" y="1484"/>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7" name="Freeform 872"/>
              <p:cNvSpPr/>
              <p:nvPr/>
            </p:nvSpPr>
            <p:spPr bwMode="auto">
              <a:xfrm>
                <a:off x="986" y="1331"/>
                <a:ext cx="16" cy="5"/>
              </a:xfrm>
              <a:custGeom>
                <a:avLst/>
                <a:gdLst>
                  <a:gd name="T0" fmla="*/ 2 w 4"/>
                  <a:gd name="T1" fmla="*/ 0 h 1"/>
                  <a:gd name="T2" fmla="*/ 1 w 4"/>
                  <a:gd name="T3" fmla="*/ 0 h 1"/>
                  <a:gd name="T4" fmla="*/ 0 w 4"/>
                  <a:gd name="T5" fmla="*/ 0 h 1"/>
                  <a:gd name="T6" fmla="*/ 0 w 4"/>
                  <a:gd name="T7" fmla="*/ 0 h 1"/>
                  <a:gd name="T8" fmla="*/ 0 w 4"/>
                  <a:gd name="T9" fmla="*/ 0 h 1"/>
                  <a:gd name="T10" fmla="*/ 0 w 4"/>
                  <a:gd name="T11" fmla="*/ 1 h 1"/>
                  <a:gd name="T12" fmla="*/ 1 w 4"/>
                  <a:gd name="T13" fmla="*/ 1 h 1"/>
                  <a:gd name="T14" fmla="*/ 2 w 4"/>
                  <a:gd name="T15" fmla="*/ 0 h 1"/>
                  <a:gd name="T16" fmla="*/ 2 w 4"/>
                  <a:gd name="T17" fmla="*/ 0 h 1"/>
                  <a:gd name="T18" fmla="*/ 4 w 4"/>
                  <a:gd name="T19" fmla="*/ 0 h 1"/>
                  <a:gd name="T20" fmla="*/ 4 w 4"/>
                  <a:gd name="T21" fmla="*/ 0 h 1"/>
                  <a:gd name="T22" fmla="*/ 4 w 4"/>
                  <a:gd name="T23" fmla="*/ 0 h 1"/>
                  <a:gd name="T24" fmla="*/ 4 w 4"/>
                  <a:gd name="T25" fmla="*/ 0 h 1"/>
                  <a:gd name="T26" fmla="*/ 4 w 4"/>
                  <a:gd name="T27" fmla="*/ 1 h 1"/>
                  <a:gd name="T28" fmla="*/ 4 w 4"/>
                  <a:gd name="T29" fmla="*/ 1 h 1"/>
                  <a:gd name="T30" fmla="*/ 4 w 4"/>
                  <a:gd name="T31" fmla="*/ 1 h 1"/>
                  <a:gd name="T32" fmla="*/ 4 w 4"/>
                  <a:gd name="T33" fmla="*/ 0 h 1"/>
                  <a:gd name="T34" fmla="*/ 4 w 4"/>
                  <a:gd name="T35" fmla="*/ 0 h 1"/>
                  <a:gd name="T36" fmla="*/ 4 w 4"/>
                  <a:gd name="T37" fmla="*/ 0 h 1"/>
                  <a:gd name="T38" fmla="*/ 4 w 4"/>
                  <a:gd name="T39" fmla="*/ 0 h 1"/>
                  <a:gd name="T40" fmla="*/ 4 w 4"/>
                  <a:gd name="T41" fmla="*/ 0 h 1"/>
                  <a:gd name="T42" fmla="*/ 4 w 4"/>
                  <a:gd name="T43" fmla="*/ 0 h 1"/>
                  <a:gd name="T44" fmla="*/ 4 w 4"/>
                  <a:gd name="T45" fmla="*/ 0 h 1"/>
                  <a:gd name="T46" fmla="*/ 2 w 4"/>
                  <a:gd name="T47" fmla="*/ 0 h 1"/>
                  <a:gd name="T48" fmla="*/ 2 w 4"/>
                  <a:gd name="T4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1">
                    <a:moveTo>
                      <a:pt x="2" y="0"/>
                    </a:moveTo>
                    <a:cubicBezTo>
                      <a:pt x="1" y="0"/>
                      <a:pt x="1" y="0"/>
                      <a:pt x="1" y="0"/>
                    </a:cubicBezTo>
                    <a:cubicBezTo>
                      <a:pt x="1" y="0"/>
                      <a:pt x="0" y="0"/>
                      <a:pt x="0" y="0"/>
                    </a:cubicBezTo>
                    <a:cubicBezTo>
                      <a:pt x="0" y="0"/>
                      <a:pt x="0" y="0"/>
                      <a:pt x="0" y="0"/>
                    </a:cubicBezTo>
                    <a:cubicBezTo>
                      <a:pt x="0" y="0"/>
                      <a:pt x="0" y="0"/>
                      <a:pt x="0" y="0"/>
                    </a:cubicBezTo>
                    <a:cubicBezTo>
                      <a:pt x="0" y="0"/>
                      <a:pt x="0" y="1"/>
                      <a:pt x="0" y="1"/>
                    </a:cubicBezTo>
                    <a:cubicBezTo>
                      <a:pt x="0" y="1"/>
                      <a:pt x="1" y="1"/>
                      <a:pt x="1" y="1"/>
                    </a:cubicBezTo>
                    <a:cubicBezTo>
                      <a:pt x="1" y="1"/>
                      <a:pt x="1" y="1"/>
                      <a:pt x="2" y="0"/>
                    </a:cubicBezTo>
                    <a:cubicBezTo>
                      <a:pt x="2" y="0"/>
                      <a:pt x="2" y="0"/>
                      <a:pt x="2" y="0"/>
                    </a:cubicBezTo>
                    <a:cubicBezTo>
                      <a:pt x="2" y="1"/>
                      <a:pt x="3" y="0"/>
                      <a:pt x="4" y="0"/>
                    </a:cubicBezTo>
                    <a:cubicBezTo>
                      <a:pt x="4" y="0"/>
                      <a:pt x="4" y="0"/>
                      <a:pt x="4" y="0"/>
                    </a:cubicBezTo>
                    <a:cubicBezTo>
                      <a:pt x="4" y="0"/>
                      <a:pt x="4" y="0"/>
                      <a:pt x="4" y="0"/>
                    </a:cubicBezTo>
                    <a:cubicBezTo>
                      <a:pt x="4" y="0"/>
                      <a:pt x="4" y="0"/>
                      <a:pt x="4" y="0"/>
                    </a:cubicBezTo>
                    <a:cubicBezTo>
                      <a:pt x="4" y="1"/>
                      <a:pt x="4" y="1"/>
                      <a:pt x="4" y="1"/>
                    </a:cubicBezTo>
                    <a:cubicBezTo>
                      <a:pt x="4" y="1"/>
                      <a:pt x="4" y="1"/>
                      <a:pt x="4" y="1"/>
                    </a:cubicBezTo>
                    <a:cubicBezTo>
                      <a:pt x="4" y="1"/>
                      <a:pt x="4" y="1"/>
                      <a:pt x="4" y="1"/>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8" name="Rectangle 873"/>
              <p:cNvSpPr>
                <a:spLocks noChangeArrowheads="1"/>
              </p:cNvSpPr>
              <p:nvPr/>
            </p:nvSpPr>
            <p:spPr bwMode="auto">
              <a:xfrm>
                <a:off x="998" y="1426"/>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99" name="Freeform 874"/>
              <p:cNvSpPr/>
              <p:nvPr/>
            </p:nvSpPr>
            <p:spPr bwMode="auto">
              <a:xfrm>
                <a:off x="990" y="1253"/>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0" name="Freeform 875"/>
              <p:cNvSpPr/>
              <p:nvPr/>
            </p:nvSpPr>
            <p:spPr bwMode="auto">
              <a:xfrm>
                <a:off x="986" y="1274"/>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1" name="Freeform 876"/>
              <p:cNvSpPr/>
              <p:nvPr/>
            </p:nvSpPr>
            <p:spPr bwMode="auto">
              <a:xfrm>
                <a:off x="986" y="13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2" name="Freeform 877"/>
              <p:cNvSpPr/>
              <p:nvPr/>
            </p:nvSpPr>
            <p:spPr bwMode="auto">
              <a:xfrm>
                <a:off x="961" y="14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3" name="Freeform 878"/>
              <p:cNvSpPr/>
              <p:nvPr/>
            </p:nvSpPr>
            <p:spPr bwMode="auto">
              <a:xfrm>
                <a:off x="924" y="1336"/>
                <a:ext cx="13" cy="4"/>
              </a:xfrm>
              <a:custGeom>
                <a:avLst/>
                <a:gdLst>
                  <a:gd name="T0" fmla="*/ 2 w 3"/>
                  <a:gd name="T1" fmla="*/ 0 h 1"/>
                  <a:gd name="T2" fmla="*/ 2 w 3"/>
                  <a:gd name="T3" fmla="*/ 0 h 1"/>
                  <a:gd name="T4" fmla="*/ 2 w 3"/>
                  <a:gd name="T5" fmla="*/ 1 h 1"/>
                  <a:gd name="T6" fmla="*/ 2 w 3"/>
                  <a:gd name="T7" fmla="*/ 0 h 1"/>
                  <a:gd name="T8" fmla="*/ 2 w 3"/>
                  <a:gd name="T9" fmla="*/ 0 h 1"/>
                  <a:gd name="T10" fmla="*/ 3 w 3"/>
                  <a:gd name="T11" fmla="*/ 1 h 1"/>
                  <a:gd name="T12" fmla="*/ 3 w 3"/>
                  <a:gd name="T13" fmla="*/ 0 h 1"/>
                  <a:gd name="T14" fmla="*/ 3 w 3"/>
                  <a:gd name="T15" fmla="*/ 0 h 1"/>
                  <a:gd name="T16" fmla="*/ 3 w 3"/>
                  <a:gd name="T17" fmla="*/ 0 h 1"/>
                  <a:gd name="T18" fmla="*/ 2 w 3"/>
                  <a:gd name="T19" fmla="*/ 0 h 1"/>
                  <a:gd name="T20" fmla="*/ 2 w 3"/>
                  <a:gd name="T21" fmla="*/ 0 h 1"/>
                  <a:gd name="T22" fmla="*/ 2 w 3"/>
                  <a:gd name="T23" fmla="*/ 0 h 1"/>
                  <a:gd name="T24" fmla="*/ 1 w 3"/>
                  <a:gd name="T25" fmla="*/ 0 h 1"/>
                  <a:gd name="T26" fmla="*/ 1 w 3"/>
                  <a:gd name="T27" fmla="*/ 0 h 1"/>
                  <a:gd name="T28" fmla="*/ 0 w 3"/>
                  <a:gd name="T29" fmla="*/ 1 h 1"/>
                  <a:gd name="T30" fmla="*/ 0 w 3"/>
                  <a:gd name="T31" fmla="*/ 1 h 1"/>
                  <a:gd name="T32" fmla="*/ 0 w 3"/>
                  <a:gd name="T33" fmla="*/ 1 h 1"/>
                  <a:gd name="T34" fmla="*/ 0 w 3"/>
                  <a:gd name="T35" fmla="*/ 1 h 1"/>
                  <a:gd name="T36" fmla="*/ 1 w 3"/>
                  <a:gd name="T37" fmla="*/ 0 h 1"/>
                  <a:gd name="T38" fmla="*/ 2 w 3"/>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1">
                    <a:moveTo>
                      <a:pt x="2" y="0"/>
                    </a:moveTo>
                    <a:cubicBezTo>
                      <a:pt x="2" y="0"/>
                      <a:pt x="2" y="0"/>
                      <a:pt x="2" y="0"/>
                    </a:cubicBezTo>
                    <a:cubicBezTo>
                      <a:pt x="2" y="0"/>
                      <a:pt x="2" y="1"/>
                      <a:pt x="2" y="1"/>
                    </a:cubicBezTo>
                    <a:cubicBezTo>
                      <a:pt x="2" y="0"/>
                      <a:pt x="2" y="0"/>
                      <a:pt x="2" y="0"/>
                    </a:cubicBezTo>
                    <a:cubicBezTo>
                      <a:pt x="2" y="0"/>
                      <a:pt x="2" y="0"/>
                      <a:pt x="2" y="0"/>
                    </a:cubicBezTo>
                    <a:cubicBezTo>
                      <a:pt x="2" y="0"/>
                      <a:pt x="3" y="0"/>
                      <a:pt x="3" y="1"/>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1" y="0"/>
                    </a:cubicBezTo>
                    <a:cubicBezTo>
                      <a:pt x="1" y="0"/>
                      <a:pt x="1" y="0"/>
                      <a:pt x="1" y="0"/>
                    </a:cubicBezTo>
                    <a:cubicBezTo>
                      <a:pt x="1" y="0"/>
                      <a:pt x="0" y="0"/>
                      <a:pt x="0" y="1"/>
                    </a:cubicBezTo>
                    <a:cubicBezTo>
                      <a:pt x="0" y="1"/>
                      <a:pt x="0" y="1"/>
                      <a:pt x="0" y="1"/>
                    </a:cubicBezTo>
                    <a:cubicBezTo>
                      <a:pt x="0" y="1"/>
                      <a:pt x="0" y="1"/>
                      <a:pt x="0" y="1"/>
                    </a:cubicBezTo>
                    <a:cubicBezTo>
                      <a:pt x="0" y="1"/>
                      <a:pt x="0" y="1"/>
                      <a:pt x="0" y="1"/>
                    </a:cubicBezTo>
                    <a:cubicBezTo>
                      <a:pt x="1" y="1"/>
                      <a:pt x="1" y="1"/>
                      <a:pt x="1"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4" name="Rectangle 879"/>
              <p:cNvSpPr>
                <a:spLocks noChangeArrowheads="1"/>
              </p:cNvSpPr>
              <p:nvPr/>
            </p:nvSpPr>
            <p:spPr bwMode="auto">
              <a:xfrm>
                <a:off x="708" y="1249"/>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05" name="Freeform 880"/>
              <p:cNvSpPr/>
              <p:nvPr/>
            </p:nvSpPr>
            <p:spPr bwMode="auto">
              <a:xfrm>
                <a:off x="524" y="1236"/>
                <a:ext cx="4" cy="0"/>
              </a:xfrm>
              <a:custGeom>
                <a:avLst/>
                <a:gdLst>
                  <a:gd name="T0" fmla="*/ 0 w 1"/>
                  <a:gd name="T1" fmla="*/ 0 w 1"/>
                </a:gdLst>
                <a:ahLst/>
                <a:cxnLst>
                  <a:cxn ang="0">
                    <a:pos x="T0" y="0"/>
                  </a:cxn>
                  <a:cxn ang="0">
                    <a:pos x="T1" y="0"/>
                  </a:cxn>
                </a:cxnLst>
                <a:rect l="0" t="0" r="r" b="b"/>
                <a:pathLst>
                  <a:path w="1">
                    <a:moveTo>
                      <a:pt x="0" y="0"/>
                    </a:move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6" name="Freeform 881"/>
              <p:cNvSpPr/>
              <p:nvPr/>
            </p:nvSpPr>
            <p:spPr bwMode="auto">
              <a:xfrm>
                <a:off x="2088" y="1534"/>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7" name="Freeform 882"/>
              <p:cNvSpPr/>
              <p:nvPr/>
            </p:nvSpPr>
            <p:spPr bwMode="auto">
              <a:xfrm>
                <a:off x="1222" y="1418"/>
                <a:ext cx="5" cy="4"/>
              </a:xfrm>
              <a:custGeom>
                <a:avLst/>
                <a:gdLst>
                  <a:gd name="T0" fmla="*/ 0 w 1"/>
                  <a:gd name="T1" fmla="*/ 0 h 1"/>
                  <a:gd name="T2" fmla="*/ 0 w 1"/>
                  <a:gd name="T3" fmla="*/ 1 h 1"/>
                  <a:gd name="T4" fmla="*/ 0 w 1"/>
                  <a:gd name="T5" fmla="*/ 1 h 1"/>
                  <a:gd name="T6" fmla="*/ 0 w 1"/>
                  <a:gd name="T7" fmla="*/ 1 h 1"/>
                  <a:gd name="T8" fmla="*/ 0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0 w 1"/>
                  <a:gd name="T25" fmla="*/ 0 h 1"/>
                  <a:gd name="T26" fmla="*/ 0 w 1"/>
                  <a:gd name="T2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0" y="0"/>
                    </a:moveTo>
                    <a:cubicBezTo>
                      <a:pt x="0" y="0"/>
                      <a:pt x="0" y="0"/>
                      <a:pt x="0" y="1"/>
                    </a:cubicBezTo>
                    <a:cubicBezTo>
                      <a:pt x="0" y="1"/>
                      <a:pt x="0" y="1"/>
                      <a:pt x="0" y="1"/>
                    </a:cubicBezTo>
                    <a:cubicBezTo>
                      <a:pt x="0" y="1"/>
                      <a:pt x="0" y="1"/>
                      <a:pt x="0" y="1"/>
                    </a:cubicBezTo>
                    <a:cubicBezTo>
                      <a:pt x="0" y="1"/>
                      <a:pt x="0" y="1"/>
                      <a:pt x="0" y="1"/>
                    </a:cubicBezTo>
                    <a:cubicBezTo>
                      <a:pt x="1" y="1"/>
                      <a:pt x="1" y="1"/>
                      <a:pt x="1" y="1"/>
                    </a:cubicBezTo>
                    <a:cubicBezTo>
                      <a:pt x="1" y="1"/>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8" name="Freeform 883"/>
              <p:cNvSpPr/>
              <p:nvPr/>
            </p:nvSpPr>
            <p:spPr bwMode="auto">
              <a:xfrm>
                <a:off x="1165" y="1410"/>
                <a:ext cx="8" cy="4"/>
              </a:xfrm>
              <a:custGeom>
                <a:avLst/>
                <a:gdLst>
                  <a:gd name="T0" fmla="*/ 2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2 w 2"/>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2" y="0"/>
                    </a:moveTo>
                    <a:cubicBezTo>
                      <a:pt x="2"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9" name="Freeform 884"/>
              <p:cNvSpPr/>
              <p:nvPr/>
            </p:nvSpPr>
            <p:spPr bwMode="auto">
              <a:xfrm>
                <a:off x="1084" y="1480"/>
                <a:ext cx="8" cy="4"/>
              </a:xfrm>
              <a:custGeom>
                <a:avLst/>
                <a:gdLst>
                  <a:gd name="T0" fmla="*/ 0 w 2"/>
                  <a:gd name="T1" fmla="*/ 0 h 1"/>
                  <a:gd name="T2" fmla="*/ 1 w 2"/>
                  <a:gd name="T3" fmla="*/ 1 h 1"/>
                  <a:gd name="T4" fmla="*/ 2 w 2"/>
                  <a:gd name="T5" fmla="*/ 0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0"/>
                      <a:pt x="0" y="1"/>
                      <a:pt x="1" y="1"/>
                    </a:cubicBezTo>
                    <a:cubicBezTo>
                      <a:pt x="1" y="1"/>
                      <a:pt x="1" y="1"/>
                      <a:pt x="2"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0" name="Freeform 885"/>
              <p:cNvSpPr/>
              <p:nvPr/>
            </p:nvSpPr>
            <p:spPr bwMode="auto">
              <a:xfrm>
                <a:off x="2170" y="993"/>
                <a:ext cx="4" cy="4"/>
              </a:xfrm>
              <a:custGeom>
                <a:avLst/>
                <a:gdLst>
                  <a:gd name="T0" fmla="*/ 0 w 1"/>
                  <a:gd name="T1" fmla="*/ 0 h 1"/>
                  <a:gd name="T2" fmla="*/ 0 w 1"/>
                  <a:gd name="T3" fmla="*/ 1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1"/>
                      <a:pt x="0" y="1"/>
                      <a:pt x="0" y="1"/>
                    </a:cubicBezTo>
                    <a:cubicBezTo>
                      <a:pt x="0" y="1"/>
                      <a:pt x="1" y="1"/>
                      <a:pt x="1" y="1"/>
                    </a:cubicBezTo>
                    <a:cubicBezTo>
                      <a:pt x="1" y="1"/>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1" name="Freeform 886"/>
              <p:cNvSpPr/>
              <p:nvPr/>
            </p:nvSpPr>
            <p:spPr bwMode="auto">
              <a:xfrm>
                <a:off x="2158" y="972"/>
                <a:ext cx="4" cy="0"/>
              </a:xfrm>
              <a:custGeom>
                <a:avLst/>
                <a:gdLst>
                  <a:gd name="T0" fmla="*/ 0 w 1"/>
                  <a:gd name="T1" fmla="*/ 1 w 1"/>
                  <a:gd name="T2" fmla="*/ 1 w 1"/>
                  <a:gd name="T3" fmla="*/ 1 w 1"/>
                  <a:gd name="T4" fmla="*/ 1 w 1"/>
                  <a:gd name="T5" fmla="*/ 1 w 1"/>
                  <a:gd name="T6" fmla="*/ 1 w 1"/>
                  <a:gd name="T7" fmla="*/ 1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2" name="Rectangle 887"/>
              <p:cNvSpPr>
                <a:spLocks noChangeArrowheads="1"/>
              </p:cNvSpPr>
              <p:nvPr/>
            </p:nvSpPr>
            <p:spPr bwMode="auto">
              <a:xfrm>
                <a:off x="2150" y="97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13" name="Freeform 888"/>
              <p:cNvSpPr/>
              <p:nvPr/>
            </p:nvSpPr>
            <p:spPr bwMode="auto">
              <a:xfrm>
                <a:off x="2121" y="943"/>
                <a:ext cx="4" cy="0"/>
              </a:xfrm>
              <a:custGeom>
                <a:avLst/>
                <a:gdLst>
                  <a:gd name="T0" fmla="*/ 0 w 1"/>
                  <a:gd name="T1" fmla="*/ 0 w 1"/>
                  <a:gd name="T2" fmla="*/ 1 w 1"/>
                  <a:gd name="T3" fmla="*/ 1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4" name="Freeform 889"/>
              <p:cNvSpPr/>
              <p:nvPr/>
            </p:nvSpPr>
            <p:spPr bwMode="auto">
              <a:xfrm>
                <a:off x="2096" y="1208"/>
                <a:ext cx="13" cy="0"/>
              </a:xfrm>
              <a:custGeom>
                <a:avLst/>
                <a:gdLst>
                  <a:gd name="T0" fmla="*/ 3 w 3"/>
                  <a:gd name="T1" fmla="*/ 3 w 3"/>
                  <a:gd name="T2" fmla="*/ 3 w 3"/>
                  <a:gd name="T3" fmla="*/ 3 w 3"/>
                  <a:gd name="T4" fmla="*/ 3 w 3"/>
                  <a:gd name="T5" fmla="*/ 1 w 3"/>
                  <a:gd name="T6" fmla="*/ 0 w 3"/>
                  <a:gd name="T7" fmla="*/ 0 w 3"/>
                  <a:gd name="T8" fmla="*/ 1 w 3"/>
                  <a:gd name="T9"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3" y="0"/>
                    </a:moveTo>
                    <a:cubicBezTo>
                      <a:pt x="3" y="0"/>
                      <a:pt x="3" y="0"/>
                      <a:pt x="3" y="0"/>
                    </a:cubicBezTo>
                    <a:cubicBezTo>
                      <a:pt x="3" y="0"/>
                      <a:pt x="3" y="0"/>
                      <a:pt x="3" y="0"/>
                    </a:cubicBezTo>
                    <a:cubicBezTo>
                      <a:pt x="3" y="0"/>
                      <a:pt x="3" y="0"/>
                      <a:pt x="3" y="0"/>
                    </a:cubicBezTo>
                    <a:cubicBezTo>
                      <a:pt x="3" y="0"/>
                      <a:pt x="3" y="0"/>
                      <a:pt x="3" y="0"/>
                    </a:cubicBezTo>
                    <a:cubicBezTo>
                      <a:pt x="2" y="0"/>
                      <a:pt x="1" y="0"/>
                      <a:pt x="1" y="0"/>
                    </a:cubicBezTo>
                    <a:cubicBezTo>
                      <a:pt x="1" y="0"/>
                      <a:pt x="0" y="0"/>
                      <a:pt x="0" y="0"/>
                    </a:cubicBezTo>
                    <a:cubicBezTo>
                      <a:pt x="0" y="0"/>
                      <a:pt x="0" y="0"/>
                      <a:pt x="0" y="0"/>
                    </a:cubicBezTo>
                    <a:cubicBezTo>
                      <a:pt x="0" y="0"/>
                      <a:pt x="1" y="0"/>
                      <a:pt x="1"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5" name="Freeform 890"/>
              <p:cNvSpPr/>
              <p:nvPr/>
            </p:nvSpPr>
            <p:spPr bwMode="auto">
              <a:xfrm>
                <a:off x="2047" y="1385"/>
                <a:ext cx="58" cy="13"/>
              </a:xfrm>
              <a:custGeom>
                <a:avLst/>
                <a:gdLst>
                  <a:gd name="T0" fmla="*/ 5 w 14"/>
                  <a:gd name="T1" fmla="*/ 1 h 3"/>
                  <a:gd name="T2" fmla="*/ 5 w 14"/>
                  <a:gd name="T3" fmla="*/ 1 h 3"/>
                  <a:gd name="T4" fmla="*/ 5 w 14"/>
                  <a:gd name="T5" fmla="*/ 1 h 3"/>
                  <a:gd name="T6" fmla="*/ 4 w 14"/>
                  <a:gd name="T7" fmla="*/ 0 h 3"/>
                  <a:gd name="T8" fmla="*/ 4 w 14"/>
                  <a:gd name="T9" fmla="*/ 0 h 3"/>
                  <a:gd name="T10" fmla="*/ 5 w 14"/>
                  <a:gd name="T11" fmla="*/ 1 h 3"/>
                  <a:gd name="T12" fmla="*/ 5 w 14"/>
                  <a:gd name="T13" fmla="*/ 1 h 3"/>
                  <a:gd name="T14" fmla="*/ 5 w 14"/>
                  <a:gd name="T15" fmla="*/ 1 h 3"/>
                  <a:gd name="T16" fmla="*/ 5 w 14"/>
                  <a:gd name="T17" fmla="*/ 1 h 3"/>
                  <a:gd name="T18" fmla="*/ 5 w 14"/>
                  <a:gd name="T19" fmla="*/ 1 h 3"/>
                  <a:gd name="T20" fmla="*/ 6 w 14"/>
                  <a:gd name="T21" fmla="*/ 1 h 3"/>
                  <a:gd name="T22" fmla="*/ 6 w 14"/>
                  <a:gd name="T23" fmla="*/ 1 h 3"/>
                  <a:gd name="T24" fmla="*/ 0 w 14"/>
                  <a:gd name="T25" fmla="*/ 1 h 3"/>
                  <a:gd name="T26" fmla="*/ 0 w 14"/>
                  <a:gd name="T27" fmla="*/ 1 h 3"/>
                  <a:gd name="T28" fmla="*/ 0 w 14"/>
                  <a:gd name="T29" fmla="*/ 1 h 3"/>
                  <a:gd name="T30" fmla="*/ 0 w 14"/>
                  <a:gd name="T31" fmla="*/ 1 h 3"/>
                  <a:gd name="T32" fmla="*/ 6 w 14"/>
                  <a:gd name="T33" fmla="*/ 2 h 3"/>
                  <a:gd name="T34" fmla="*/ 6 w 14"/>
                  <a:gd name="T35" fmla="*/ 2 h 3"/>
                  <a:gd name="T36" fmla="*/ 6 w 14"/>
                  <a:gd name="T37" fmla="*/ 2 h 3"/>
                  <a:gd name="T38" fmla="*/ 6 w 14"/>
                  <a:gd name="T39" fmla="*/ 2 h 3"/>
                  <a:gd name="T40" fmla="*/ 6 w 14"/>
                  <a:gd name="T41" fmla="*/ 2 h 3"/>
                  <a:gd name="T42" fmla="*/ 6 w 14"/>
                  <a:gd name="T43" fmla="*/ 2 h 3"/>
                  <a:gd name="T44" fmla="*/ 6 w 14"/>
                  <a:gd name="T45" fmla="*/ 2 h 3"/>
                  <a:gd name="T46" fmla="*/ 8 w 14"/>
                  <a:gd name="T47" fmla="*/ 2 h 3"/>
                  <a:gd name="T48" fmla="*/ 12 w 14"/>
                  <a:gd name="T49" fmla="*/ 2 h 3"/>
                  <a:gd name="T50" fmla="*/ 11 w 14"/>
                  <a:gd name="T51" fmla="*/ 2 h 3"/>
                  <a:gd name="T52" fmla="*/ 13 w 14"/>
                  <a:gd name="T53" fmla="*/ 3 h 3"/>
                  <a:gd name="T54" fmla="*/ 13 w 14"/>
                  <a:gd name="T55" fmla="*/ 3 h 3"/>
                  <a:gd name="T56" fmla="*/ 12 w 14"/>
                  <a:gd name="T57" fmla="*/ 2 h 3"/>
                  <a:gd name="T58" fmla="*/ 12 w 14"/>
                  <a:gd name="T59" fmla="*/ 2 h 3"/>
                  <a:gd name="T60" fmla="*/ 8 w 14"/>
                  <a:gd name="T61" fmla="*/ 1 h 3"/>
                  <a:gd name="T62" fmla="*/ 6 w 14"/>
                  <a:gd name="T63" fmla="*/ 1 h 3"/>
                  <a:gd name="T64" fmla="*/ 6 w 14"/>
                  <a:gd name="T65" fmla="*/ 0 h 3"/>
                  <a:gd name="T66" fmla="*/ 5 w 14"/>
                  <a:gd name="T6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 h="3">
                    <a:moveTo>
                      <a:pt x="5" y="1"/>
                    </a:moveTo>
                    <a:cubicBezTo>
                      <a:pt x="5" y="1"/>
                      <a:pt x="5" y="1"/>
                      <a:pt x="5" y="1"/>
                    </a:cubicBezTo>
                    <a:cubicBezTo>
                      <a:pt x="5" y="1"/>
                      <a:pt x="5" y="1"/>
                      <a:pt x="5" y="1"/>
                    </a:cubicBezTo>
                    <a:cubicBezTo>
                      <a:pt x="5" y="0"/>
                      <a:pt x="5" y="0"/>
                      <a:pt x="4" y="0"/>
                    </a:cubicBezTo>
                    <a:cubicBezTo>
                      <a:pt x="4" y="0"/>
                      <a:pt x="4" y="0"/>
                      <a:pt x="4" y="0"/>
                    </a:cubicBezTo>
                    <a:cubicBezTo>
                      <a:pt x="4" y="1"/>
                      <a:pt x="5" y="1"/>
                      <a:pt x="5" y="1"/>
                    </a:cubicBezTo>
                    <a:cubicBezTo>
                      <a:pt x="5" y="1"/>
                      <a:pt x="5" y="1"/>
                      <a:pt x="5" y="1"/>
                    </a:cubicBezTo>
                    <a:cubicBezTo>
                      <a:pt x="5" y="1"/>
                      <a:pt x="5" y="1"/>
                      <a:pt x="5" y="1"/>
                    </a:cubicBezTo>
                    <a:cubicBezTo>
                      <a:pt x="5" y="1"/>
                      <a:pt x="5" y="1"/>
                      <a:pt x="5" y="1"/>
                    </a:cubicBezTo>
                    <a:cubicBezTo>
                      <a:pt x="5" y="1"/>
                      <a:pt x="5" y="1"/>
                      <a:pt x="5" y="1"/>
                    </a:cubicBezTo>
                    <a:cubicBezTo>
                      <a:pt x="6" y="1"/>
                      <a:pt x="6" y="1"/>
                      <a:pt x="6" y="1"/>
                    </a:cubicBezTo>
                    <a:cubicBezTo>
                      <a:pt x="6" y="1"/>
                      <a:pt x="6" y="1"/>
                      <a:pt x="6" y="1"/>
                    </a:cubicBezTo>
                    <a:cubicBezTo>
                      <a:pt x="4" y="1"/>
                      <a:pt x="2" y="1"/>
                      <a:pt x="0" y="1"/>
                    </a:cubicBezTo>
                    <a:cubicBezTo>
                      <a:pt x="0" y="1"/>
                      <a:pt x="0" y="1"/>
                      <a:pt x="0" y="1"/>
                    </a:cubicBezTo>
                    <a:cubicBezTo>
                      <a:pt x="0" y="1"/>
                      <a:pt x="0" y="1"/>
                      <a:pt x="0" y="1"/>
                    </a:cubicBezTo>
                    <a:cubicBezTo>
                      <a:pt x="0" y="1"/>
                      <a:pt x="0" y="1"/>
                      <a:pt x="0" y="1"/>
                    </a:cubicBezTo>
                    <a:cubicBezTo>
                      <a:pt x="2" y="1"/>
                      <a:pt x="4"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7" y="2"/>
                      <a:pt x="8" y="2"/>
                      <a:pt x="8" y="2"/>
                    </a:cubicBezTo>
                    <a:cubicBezTo>
                      <a:pt x="9" y="2"/>
                      <a:pt x="10" y="2"/>
                      <a:pt x="12" y="2"/>
                    </a:cubicBezTo>
                    <a:cubicBezTo>
                      <a:pt x="11" y="2"/>
                      <a:pt x="11" y="2"/>
                      <a:pt x="11" y="2"/>
                    </a:cubicBezTo>
                    <a:cubicBezTo>
                      <a:pt x="12" y="2"/>
                      <a:pt x="13" y="3"/>
                      <a:pt x="13" y="3"/>
                    </a:cubicBezTo>
                    <a:cubicBezTo>
                      <a:pt x="13" y="3"/>
                      <a:pt x="13" y="3"/>
                      <a:pt x="13" y="3"/>
                    </a:cubicBezTo>
                    <a:cubicBezTo>
                      <a:pt x="14" y="2"/>
                      <a:pt x="12" y="2"/>
                      <a:pt x="12" y="2"/>
                    </a:cubicBezTo>
                    <a:cubicBezTo>
                      <a:pt x="12" y="2"/>
                      <a:pt x="12" y="2"/>
                      <a:pt x="12" y="2"/>
                    </a:cubicBezTo>
                    <a:cubicBezTo>
                      <a:pt x="10" y="1"/>
                      <a:pt x="9" y="1"/>
                      <a:pt x="8" y="1"/>
                    </a:cubicBezTo>
                    <a:cubicBezTo>
                      <a:pt x="8" y="1"/>
                      <a:pt x="7" y="1"/>
                      <a:pt x="6" y="1"/>
                    </a:cubicBezTo>
                    <a:cubicBezTo>
                      <a:pt x="6" y="1"/>
                      <a:pt x="7" y="1"/>
                      <a:pt x="6" y="0"/>
                    </a:cubicBezTo>
                    <a:cubicBezTo>
                      <a:pt x="6" y="1"/>
                      <a:pt x="6"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6" name="Freeform 891"/>
              <p:cNvSpPr/>
              <p:nvPr/>
            </p:nvSpPr>
            <p:spPr bwMode="auto">
              <a:xfrm>
                <a:off x="2096" y="1588"/>
                <a:ext cx="5" cy="4"/>
              </a:xfrm>
              <a:custGeom>
                <a:avLst/>
                <a:gdLst>
                  <a:gd name="T0" fmla="*/ 1 w 1"/>
                  <a:gd name="T1" fmla="*/ 1 h 1"/>
                  <a:gd name="T2" fmla="*/ 1 w 1"/>
                  <a:gd name="T3" fmla="*/ 0 h 1"/>
                  <a:gd name="T4" fmla="*/ 1 w 1"/>
                  <a:gd name="T5" fmla="*/ 0 h 1"/>
                  <a:gd name="T6" fmla="*/ 1 w 1"/>
                  <a:gd name="T7" fmla="*/ 1 h 1"/>
                  <a:gd name="T8" fmla="*/ 1 w 1"/>
                  <a:gd name="T9" fmla="*/ 1 h 1"/>
                  <a:gd name="T10" fmla="*/ 1 w 1"/>
                  <a:gd name="T11" fmla="*/ 1 h 1"/>
                  <a:gd name="T12" fmla="*/ 1 w 1"/>
                  <a:gd name="T13" fmla="*/ 1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1"/>
                      <a:pt x="1" y="0"/>
                      <a:pt x="1" y="0"/>
                    </a:cubicBezTo>
                    <a:cubicBezTo>
                      <a:pt x="1" y="0"/>
                      <a:pt x="1" y="0"/>
                      <a:pt x="1" y="0"/>
                    </a:cubicBezTo>
                    <a:cubicBezTo>
                      <a:pt x="1" y="0"/>
                      <a:pt x="0" y="0"/>
                      <a:pt x="1" y="1"/>
                    </a:cubicBezTo>
                    <a:cubicBezTo>
                      <a:pt x="1" y="1"/>
                      <a:pt x="1" y="1"/>
                      <a:pt x="1"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7" name="Freeform 892"/>
              <p:cNvSpPr/>
              <p:nvPr/>
            </p:nvSpPr>
            <p:spPr bwMode="auto">
              <a:xfrm>
                <a:off x="2096" y="1534"/>
                <a:ext cx="5" cy="0"/>
              </a:xfrm>
              <a:custGeom>
                <a:avLst/>
                <a:gdLst>
                  <a:gd name="T0" fmla="*/ 0 w 1"/>
                  <a:gd name="T1" fmla="*/ 0 w 1"/>
                  <a:gd name="T2" fmla="*/ 0 w 1"/>
                  <a:gd name="T3" fmla="*/ 1 w 1"/>
                  <a:gd name="T4" fmla="*/ 1 w 1"/>
                  <a:gd name="T5" fmla="*/ 1 w 1"/>
                  <a:gd name="T6" fmla="*/ 0 w 1"/>
                  <a:gd name="T7" fmla="*/ 0 w 1"/>
                  <a:gd name="T8" fmla="*/ 0 w 1"/>
                  <a:gd name="T9" fmla="*/ 0 w 1"/>
                  <a:gd name="T10" fmla="*/ 0 w 1"/>
                  <a:gd name="T11"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8" name="Freeform 893"/>
              <p:cNvSpPr/>
              <p:nvPr/>
            </p:nvSpPr>
            <p:spPr bwMode="auto">
              <a:xfrm>
                <a:off x="2092" y="1563"/>
                <a:ext cx="4" cy="4"/>
              </a:xfrm>
              <a:custGeom>
                <a:avLst/>
                <a:gdLst>
                  <a:gd name="T0" fmla="*/ 0 w 1"/>
                  <a:gd name="T1" fmla="*/ 0 h 1"/>
                  <a:gd name="T2" fmla="*/ 0 w 1"/>
                  <a:gd name="T3" fmla="*/ 0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0 h 1"/>
                  <a:gd name="T24" fmla="*/ 0 w 1"/>
                  <a:gd name="T25" fmla="*/ 1 h 1"/>
                  <a:gd name="T26" fmla="*/ 1 w 1"/>
                  <a:gd name="T27" fmla="*/ 1 h 1"/>
                  <a:gd name="T28" fmla="*/ 0 w 1"/>
                  <a:gd name="T29" fmla="*/ 1 h 1"/>
                  <a:gd name="T30" fmla="*/ 1 w 1"/>
                  <a:gd name="T31" fmla="*/ 0 h 1"/>
                  <a:gd name="T32" fmla="*/ 0 w 1"/>
                  <a:gd name="T33" fmla="*/ 0 h 1"/>
                  <a:gd name="T34" fmla="*/ 0 w 1"/>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1">
                    <a:moveTo>
                      <a:pt x="0" y="0"/>
                    </a:move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0"/>
                    </a:cubicBezTo>
                    <a:cubicBezTo>
                      <a:pt x="0" y="1"/>
                      <a:pt x="0" y="1"/>
                      <a:pt x="0" y="1"/>
                    </a:cubicBezTo>
                    <a:cubicBezTo>
                      <a:pt x="0" y="1"/>
                      <a:pt x="0" y="1"/>
                      <a:pt x="1" y="1"/>
                    </a:cubicBezTo>
                    <a:cubicBezTo>
                      <a:pt x="1" y="1"/>
                      <a:pt x="1" y="1"/>
                      <a:pt x="0" y="1"/>
                    </a:cubicBezTo>
                    <a:cubicBezTo>
                      <a:pt x="1" y="1"/>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9" name="Freeform 894"/>
              <p:cNvSpPr/>
              <p:nvPr/>
            </p:nvSpPr>
            <p:spPr bwMode="auto">
              <a:xfrm>
                <a:off x="2088" y="1398"/>
                <a:ext cx="4" cy="8"/>
              </a:xfrm>
              <a:custGeom>
                <a:avLst/>
                <a:gdLst>
                  <a:gd name="T0" fmla="*/ 0 w 1"/>
                  <a:gd name="T1" fmla="*/ 1 h 2"/>
                  <a:gd name="T2" fmla="*/ 0 w 1"/>
                  <a:gd name="T3" fmla="*/ 1 h 2"/>
                  <a:gd name="T4" fmla="*/ 0 w 1"/>
                  <a:gd name="T5" fmla="*/ 1 h 2"/>
                  <a:gd name="T6" fmla="*/ 0 w 1"/>
                  <a:gd name="T7" fmla="*/ 1 h 2"/>
                  <a:gd name="T8" fmla="*/ 1 w 1"/>
                  <a:gd name="T9" fmla="*/ 1 h 2"/>
                  <a:gd name="T10" fmla="*/ 1 w 1"/>
                  <a:gd name="T11" fmla="*/ 1 h 2"/>
                  <a:gd name="T12" fmla="*/ 1 w 1"/>
                  <a:gd name="T13" fmla="*/ 1 h 2"/>
                  <a:gd name="T14" fmla="*/ 1 w 1"/>
                  <a:gd name="T15" fmla="*/ 1 h 2"/>
                  <a:gd name="T16" fmla="*/ 1 w 1"/>
                  <a:gd name="T17" fmla="*/ 1 h 2"/>
                  <a:gd name="T18" fmla="*/ 0 w 1"/>
                  <a:gd name="T19" fmla="*/ 1 h 2"/>
                  <a:gd name="T20" fmla="*/ 1 w 1"/>
                  <a:gd name="T21" fmla="*/ 1 h 2"/>
                  <a:gd name="T22" fmla="*/ 1 w 1"/>
                  <a:gd name="T23" fmla="*/ 1 h 2"/>
                  <a:gd name="T24" fmla="*/ 1 w 1"/>
                  <a:gd name="T25" fmla="*/ 1 h 2"/>
                  <a:gd name="T26" fmla="*/ 0 w 1"/>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2">
                    <a:moveTo>
                      <a:pt x="0" y="1"/>
                    </a:move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1" y="1"/>
                    </a:cubicBezTo>
                    <a:cubicBezTo>
                      <a:pt x="1" y="2"/>
                      <a:pt x="1" y="2"/>
                      <a:pt x="1" y="1"/>
                    </a:cubicBezTo>
                    <a:cubicBezTo>
                      <a:pt x="1" y="1"/>
                      <a:pt x="1" y="1"/>
                      <a:pt x="1" y="1"/>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0" name="Freeform 895"/>
              <p:cNvSpPr/>
              <p:nvPr/>
            </p:nvSpPr>
            <p:spPr bwMode="auto">
              <a:xfrm>
                <a:off x="2084" y="1563"/>
                <a:ext cx="4" cy="0"/>
              </a:xfrm>
              <a:custGeom>
                <a:avLst/>
                <a:gdLst>
                  <a:gd name="T0" fmla="*/ 0 w 1"/>
                  <a:gd name="T1" fmla="*/ 0 w 1"/>
                  <a:gd name="T2" fmla="*/ 0 w 1"/>
                  <a:gd name="T3" fmla="*/ 0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1" name="Freeform 896"/>
              <p:cNvSpPr/>
              <p:nvPr/>
            </p:nvSpPr>
            <p:spPr bwMode="auto">
              <a:xfrm>
                <a:off x="2076" y="1402"/>
                <a:ext cx="12" cy="4"/>
              </a:xfrm>
              <a:custGeom>
                <a:avLst/>
                <a:gdLst>
                  <a:gd name="T0" fmla="*/ 1 w 3"/>
                  <a:gd name="T1" fmla="*/ 0 h 1"/>
                  <a:gd name="T2" fmla="*/ 1 w 3"/>
                  <a:gd name="T3" fmla="*/ 0 h 1"/>
                  <a:gd name="T4" fmla="*/ 0 w 3"/>
                  <a:gd name="T5" fmla="*/ 0 h 1"/>
                  <a:gd name="T6" fmla="*/ 1 w 3"/>
                  <a:gd name="T7" fmla="*/ 0 h 1"/>
                  <a:gd name="T8" fmla="*/ 0 w 3"/>
                  <a:gd name="T9" fmla="*/ 0 h 1"/>
                  <a:gd name="T10" fmla="*/ 0 w 3"/>
                  <a:gd name="T11" fmla="*/ 0 h 1"/>
                  <a:gd name="T12" fmla="*/ 0 w 3"/>
                  <a:gd name="T13" fmla="*/ 0 h 1"/>
                  <a:gd name="T14" fmla="*/ 0 w 3"/>
                  <a:gd name="T15" fmla="*/ 0 h 1"/>
                  <a:gd name="T16" fmla="*/ 0 w 3"/>
                  <a:gd name="T17" fmla="*/ 1 h 1"/>
                  <a:gd name="T18" fmla="*/ 0 w 3"/>
                  <a:gd name="T19" fmla="*/ 1 h 1"/>
                  <a:gd name="T20" fmla="*/ 1 w 3"/>
                  <a:gd name="T21" fmla="*/ 1 h 1"/>
                  <a:gd name="T22" fmla="*/ 1 w 3"/>
                  <a:gd name="T23" fmla="*/ 1 h 1"/>
                  <a:gd name="T24" fmla="*/ 2 w 3"/>
                  <a:gd name="T25" fmla="*/ 1 h 1"/>
                  <a:gd name="T26" fmla="*/ 2 w 3"/>
                  <a:gd name="T27" fmla="*/ 1 h 1"/>
                  <a:gd name="T28" fmla="*/ 2 w 3"/>
                  <a:gd name="T29" fmla="*/ 1 h 1"/>
                  <a:gd name="T30" fmla="*/ 2 w 3"/>
                  <a:gd name="T31" fmla="*/ 1 h 1"/>
                  <a:gd name="T32" fmla="*/ 2 w 3"/>
                  <a:gd name="T33" fmla="*/ 1 h 1"/>
                  <a:gd name="T34" fmla="*/ 3 w 3"/>
                  <a:gd name="T35" fmla="*/ 1 h 1"/>
                  <a:gd name="T36" fmla="*/ 3 w 3"/>
                  <a:gd name="T37" fmla="*/ 1 h 1"/>
                  <a:gd name="T38" fmla="*/ 3 w 3"/>
                  <a:gd name="T39" fmla="*/ 1 h 1"/>
                  <a:gd name="T40" fmla="*/ 3 w 3"/>
                  <a:gd name="T41" fmla="*/ 1 h 1"/>
                  <a:gd name="T42" fmla="*/ 3 w 3"/>
                  <a:gd name="T43" fmla="*/ 1 h 1"/>
                  <a:gd name="T44" fmla="*/ 3 w 3"/>
                  <a:gd name="T45" fmla="*/ 1 h 1"/>
                  <a:gd name="T46" fmla="*/ 3 w 3"/>
                  <a:gd name="T47" fmla="*/ 1 h 1"/>
                  <a:gd name="T48" fmla="*/ 2 w 3"/>
                  <a:gd name="T49" fmla="*/ 1 h 1"/>
                  <a:gd name="T50" fmla="*/ 2 w 3"/>
                  <a:gd name="T51" fmla="*/ 1 h 1"/>
                  <a:gd name="T52" fmla="*/ 2 w 3"/>
                  <a:gd name="T53" fmla="*/ 1 h 1"/>
                  <a:gd name="T54" fmla="*/ 1 w 3"/>
                  <a:gd name="T5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 h="1">
                    <a:moveTo>
                      <a:pt x="1" y="0"/>
                    </a:moveTo>
                    <a:cubicBezTo>
                      <a:pt x="1" y="0"/>
                      <a:pt x="1" y="0"/>
                      <a:pt x="1" y="0"/>
                    </a:cubicBezTo>
                    <a:cubicBezTo>
                      <a:pt x="1" y="0"/>
                      <a:pt x="0" y="0"/>
                      <a:pt x="0"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1" y="1"/>
                      <a:pt x="1" y="1"/>
                      <a:pt x="1" y="1"/>
                    </a:cubicBezTo>
                    <a:cubicBezTo>
                      <a:pt x="1" y="1"/>
                      <a:pt x="1" y="1"/>
                      <a:pt x="1" y="1"/>
                    </a:cubicBezTo>
                    <a:cubicBezTo>
                      <a:pt x="1" y="1"/>
                      <a:pt x="1" y="1"/>
                      <a:pt x="2" y="1"/>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2" name="Freeform 897"/>
              <p:cNvSpPr/>
              <p:nvPr/>
            </p:nvSpPr>
            <p:spPr bwMode="auto">
              <a:xfrm>
                <a:off x="2080" y="1567"/>
                <a:ext cx="4" cy="4"/>
              </a:xfrm>
              <a:custGeom>
                <a:avLst/>
                <a:gdLst>
                  <a:gd name="T0" fmla="*/ 0 w 1"/>
                  <a:gd name="T1" fmla="*/ 1 h 1"/>
                  <a:gd name="T2" fmla="*/ 0 w 1"/>
                  <a:gd name="T3" fmla="*/ 1 h 1"/>
                  <a:gd name="T4" fmla="*/ 0 w 1"/>
                  <a:gd name="T5" fmla="*/ 1 h 1"/>
                  <a:gd name="T6" fmla="*/ 0 w 1"/>
                  <a:gd name="T7" fmla="*/ 1 h 1"/>
                  <a:gd name="T8" fmla="*/ 1 w 1"/>
                  <a:gd name="T9" fmla="*/ 1 h 1"/>
                  <a:gd name="T10" fmla="*/ 1 w 1"/>
                  <a:gd name="T11" fmla="*/ 0 h 1"/>
                  <a:gd name="T12" fmla="*/ 1 w 1"/>
                  <a:gd name="T13" fmla="*/ 0 h 1"/>
                  <a:gd name="T14" fmla="*/ 1 w 1"/>
                  <a:gd name="T15" fmla="*/ 0 h 1"/>
                  <a:gd name="T16" fmla="*/ 1 w 1"/>
                  <a:gd name="T17" fmla="*/ 0 h 1"/>
                  <a:gd name="T18" fmla="*/ 0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1"/>
                    </a:moveTo>
                    <a:cubicBezTo>
                      <a:pt x="0" y="1"/>
                      <a:pt x="0" y="1"/>
                      <a:pt x="0" y="1"/>
                    </a:cubicBezTo>
                    <a:cubicBezTo>
                      <a:pt x="0" y="1"/>
                      <a:pt x="0" y="1"/>
                      <a:pt x="0" y="1"/>
                    </a:cubicBezTo>
                    <a:cubicBezTo>
                      <a:pt x="0" y="1"/>
                      <a:pt x="0" y="1"/>
                      <a:pt x="0" y="1"/>
                    </a:cubicBezTo>
                    <a:cubicBezTo>
                      <a:pt x="0" y="1"/>
                      <a:pt x="0" y="1"/>
                      <a:pt x="1" y="1"/>
                    </a:cubicBezTo>
                    <a:cubicBezTo>
                      <a:pt x="1" y="1"/>
                      <a:pt x="1" y="1"/>
                      <a:pt x="1" y="0"/>
                    </a:cubicBezTo>
                    <a:cubicBezTo>
                      <a:pt x="1" y="0"/>
                      <a:pt x="1" y="0"/>
                      <a:pt x="1" y="0"/>
                    </a:cubicBezTo>
                    <a:cubicBezTo>
                      <a:pt x="1" y="0"/>
                      <a:pt x="1" y="0"/>
                      <a:pt x="1" y="0"/>
                    </a:cubicBezTo>
                    <a:cubicBezTo>
                      <a:pt x="1" y="0"/>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3" name="Freeform 898"/>
              <p:cNvSpPr/>
              <p:nvPr/>
            </p:nvSpPr>
            <p:spPr bwMode="auto">
              <a:xfrm>
                <a:off x="2072" y="1042"/>
                <a:ext cx="12" cy="4"/>
              </a:xfrm>
              <a:custGeom>
                <a:avLst/>
                <a:gdLst>
                  <a:gd name="T0" fmla="*/ 3 w 3"/>
                  <a:gd name="T1" fmla="*/ 0 h 1"/>
                  <a:gd name="T2" fmla="*/ 1 w 3"/>
                  <a:gd name="T3" fmla="*/ 0 h 1"/>
                  <a:gd name="T4" fmla="*/ 0 w 3"/>
                  <a:gd name="T5" fmla="*/ 0 h 1"/>
                  <a:gd name="T6" fmla="*/ 0 w 3"/>
                  <a:gd name="T7" fmla="*/ 0 h 1"/>
                  <a:gd name="T8" fmla="*/ 0 w 3"/>
                  <a:gd name="T9" fmla="*/ 0 h 1"/>
                  <a:gd name="T10" fmla="*/ 1 w 3"/>
                  <a:gd name="T11" fmla="*/ 0 h 1"/>
                  <a:gd name="T12" fmla="*/ 3 w 3"/>
                  <a:gd name="T13" fmla="*/ 0 h 1"/>
                  <a:gd name="T14" fmla="*/ 3 w 3"/>
                  <a:gd name="T15" fmla="*/ 0 h 1"/>
                  <a:gd name="T16" fmla="*/ 3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3" y="0"/>
                    </a:moveTo>
                    <a:cubicBezTo>
                      <a:pt x="2" y="0"/>
                      <a:pt x="1" y="0"/>
                      <a:pt x="1" y="0"/>
                    </a:cubicBezTo>
                    <a:cubicBezTo>
                      <a:pt x="0" y="0"/>
                      <a:pt x="0" y="0"/>
                      <a:pt x="0" y="0"/>
                    </a:cubicBezTo>
                    <a:cubicBezTo>
                      <a:pt x="0" y="0"/>
                      <a:pt x="0" y="0"/>
                      <a:pt x="0" y="0"/>
                    </a:cubicBezTo>
                    <a:cubicBezTo>
                      <a:pt x="0" y="0"/>
                      <a:pt x="0" y="0"/>
                      <a:pt x="0" y="0"/>
                    </a:cubicBezTo>
                    <a:cubicBezTo>
                      <a:pt x="1" y="0"/>
                      <a:pt x="1" y="0"/>
                      <a:pt x="1" y="0"/>
                    </a:cubicBezTo>
                    <a:cubicBezTo>
                      <a:pt x="1" y="0"/>
                      <a:pt x="2" y="0"/>
                      <a:pt x="3" y="0"/>
                    </a:cubicBezTo>
                    <a:cubicBezTo>
                      <a:pt x="3" y="1"/>
                      <a:pt x="3" y="1"/>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4" name="Freeform 899"/>
              <p:cNvSpPr/>
              <p:nvPr/>
            </p:nvSpPr>
            <p:spPr bwMode="auto">
              <a:xfrm>
                <a:off x="2080" y="1526"/>
                <a:ext cx="4" cy="4"/>
              </a:xfrm>
              <a:custGeom>
                <a:avLst/>
                <a:gdLst>
                  <a:gd name="T0" fmla="*/ 0 w 1"/>
                  <a:gd name="T1" fmla="*/ 0 h 1"/>
                  <a:gd name="T2" fmla="*/ 0 w 1"/>
                  <a:gd name="T3" fmla="*/ 0 h 1"/>
                  <a:gd name="T4" fmla="*/ 0 w 1"/>
                  <a:gd name="T5" fmla="*/ 0 h 1"/>
                  <a:gd name="T6" fmla="*/ 1 w 1"/>
                  <a:gd name="T7" fmla="*/ 1 h 1"/>
                  <a:gd name="T8" fmla="*/ 1 w 1"/>
                  <a:gd name="T9" fmla="*/ 1 h 1"/>
                  <a:gd name="T10" fmla="*/ 1 w 1"/>
                  <a:gd name="T11" fmla="*/ 0 h 1"/>
                  <a:gd name="T12" fmla="*/ 0 w 1"/>
                  <a:gd name="T13" fmla="*/ 0 h 1"/>
                  <a:gd name="T14" fmla="*/ 0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0"/>
                    </a:cubicBezTo>
                    <a:cubicBezTo>
                      <a:pt x="0" y="0"/>
                      <a:pt x="0" y="1"/>
                      <a:pt x="1" y="1"/>
                    </a:cubicBezTo>
                    <a:cubicBezTo>
                      <a:pt x="1" y="1"/>
                      <a:pt x="1" y="1"/>
                      <a:pt x="1" y="1"/>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5" name="Freeform 900"/>
              <p:cNvSpPr/>
              <p:nvPr/>
            </p:nvSpPr>
            <p:spPr bwMode="auto">
              <a:xfrm>
                <a:off x="2076" y="1051"/>
                <a:ext cx="8" cy="4"/>
              </a:xfrm>
              <a:custGeom>
                <a:avLst/>
                <a:gdLst>
                  <a:gd name="T0" fmla="*/ 1 w 2"/>
                  <a:gd name="T1" fmla="*/ 0 h 1"/>
                  <a:gd name="T2" fmla="*/ 1 w 2"/>
                  <a:gd name="T3" fmla="*/ 0 h 1"/>
                  <a:gd name="T4" fmla="*/ 0 w 2"/>
                  <a:gd name="T5" fmla="*/ 0 h 1"/>
                  <a:gd name="T6" fmla="*/ 0 w 2"/>
                  <a:gd name="T7" fmla="*/ 0 h 1"/>
                  <a:gd name="T8" fmla="*/ 0 w 2"/>
                  <a:gd name="T9" fmla="*/ 0 h 1"/>
                  <a:gd name="T10" fmla="*/ 0 w 2"/>
                  <a:gd name="T11" fmla="*/ 0 h 1"/>
                  <a:gd name="T12" fmla="*/ 1 w 2"/>
                  <a:gd name="T13" fmla="*/ 0 h 1"/>
                  <a:gd name="T14" fmla="*/ 1 w 2"/>
                  <a:gd name="T15" fmla="*/ 1 h 1"/>
                  <a:gd name="T16" fmla="*/ 2 w 2"/>
                  <a:gd name="T17" fmla="*/ 0 h 1"/>
                  <a:gd name="T18" fmla="*/ 1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1"/>
                      <a:pt x="1" y="1"/>
                      <a:pt x="1" y="1"/>
                    </a:cubicBezTo>
                    <a:cubicBezTo>
                      <a:pt x="2" y="1"/>
                      <a:pt x="2" y="1"/>
                      <a:pt x="2"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6" name="Freeform 901"/>
              <p:cNvSpPr/>
              <p:nvPr/>
            </p:nvSpPr>
            <p:spPr bwMode="auto">
              <a:xfrm>
                <a:off x="2076" y="1426"/>
                <a:ext cx="4" cy="0"/>
              </a:xfrm>
              <a:custGeom>
                <a:avLst/>
                <a:gdLst>
                  <a:gd name="T0" fmla="*/ 1 w 1"/>
                  <a:gd name="T1" fmla="*/ 0 w 1"/>
                  <a:gd name="T2" fmla="*/ 0 w 1"/>
                  <a:gd name="T3" fmla="*/ 0 w 1"/>
                  <a:gd name="T4" fmla="*/ 0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7" name="Freeform 902"/>
              <p:cNvSpPr/>
              <p:nvPr/>
            </p:nvSpPr>
            <p:spPr bwMode="auto">
              <a:xfrm>
                <a:off x="2076" y="1369"/>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8" name="Freeform 903"/>
              <p:cNvSpPr/>
              <p:nvPr/>
            </p:nvSpPr>
            <p:spPr bwMode="auto">
              <a:xfrm>
                <a:off x="2047" y="1224"/>
                <a:ext cx="29" cy="8"/>
              </a:xfrm>
              <a:custGeom>
                <a:avLst/>
                <a:gdLst>
                  <a:gd name="T0" fmla="*/ 4 w 7"/>
                  <a:gd name="T1" fmla="*/ 1 h 2"/>
                  <a:gd name="T2" fmla="*/ 2 w 7"/>
                  <a:gd name="T3" fmla="*/ 1 h 2"/>
                  <a:gd name="T4" fmla="*/ 2 w 7"/>
                  <a:gd name="T5" fmla="*/ 1 h 2"/>
                  <a:gd name="T6" fmla="*/ 2 w 7"/>
                  <a:gd name="T7" fmla="*/ 1 h 2"/>
                  <a:gd name="T8" fmla="*/ 1 w 7"/>
                  <a:gd name="T9" fmla="*/ 1 h 2"/>
                  <a:gd name="T10" fmla="*/ 1 w 7"/>
                  <a:gd name="T11" fmla="*/ 1 h 2"/>
                  <a:gd name="T12" fmla="*/ 0 w 7"/>
                  <a:gd name="T13" fmla="*/ 1 h 2"/>
                  <a:gd name="T14" fmla="*/ 1 w 7"/>
                  <a:gd name="T15" fmla="*/ 1 h 2"/>
                  <a:gd name="T16" fmla="*/ 1 w 7"/>
                  <a:gd name="T17" fmla="*/ 1 h 2"/>
                  <a:gd name="T18" fmla="*/ 2 w 7"/>
                  <a:gd name="T19" fmla="*/ 1 h 2"/>
                  <a:gd name="T20" fmla="*/ 2 w 7"/>
                  <a:gd name="T21" fmla="*/ 1 h 2"/>
                  <a:gd name="T22" fmla="*/ 2 w 7"/>
                  <a:gd name="T23" fmla="*/ 1 h 2"/>
                  <a:gd name="T24" fmla="*/ 2 w 7"/>
                  <a:gd name="T25" fmla="*/ 1 h 2"/>
                  <a:gd name="T26" fmla="*/ 2 w 7"/>
                  <a:gd name="T27" fmla="*/ 1 h 2"/>
                  <a:gd name="T28" fmla="*/ 2 w 7"/>
                  <a:gd name="T29" fmla="*/ 1 h 2"/>
                  <a:gd name="T30" fmla="*/ 1 w 7"/>
                  <a:gd name="T31" fmla="*/ 1 h 2"/>
                  <a:gd name="T32" fmla="*/ 1 w 7"/>
                  <a:gd name="T33" fmla="*/ 1 h 2"/>
                  <a:gd name="T34" fmla="*/ 1 w 7"/>
                  <a:gd name="T35" fmla="*/ 1 h 2"/>
                  <a:gd name="T36" fmla="*/ 1 w 7"/>
                  <a:gd name="T37" fmla="*/ 2 h 2"/>
                  <a:gd name="T38" fmla="*/ 2 w 7"/>
                  <a:gd name="T39" fmla="*/ 2 h 2"/>
                  <a:gd name="T40" fmla="*/ 2 w 7"/>
                  <a:gd name="T41" fmla="*/ 2 h 2"/>
                  <a:gd name="T42" fmla="*/ 3 w 7"/>
                  <a:gd name="T43" fmla="*/ 2 h 2"/>
                  <a:gd name="T44" fmla="*/ 3 w 7"/>
                  <a:gd name="T45" fmla="*/ 2 h 2"/>
                  <a:gd name="T46" fmla="*/ 4 w 7"/>
                  <a:gd name="T47" fmla="*/ 2 h 2"/>
                  <a:gd name="T48" fmla="*/ 4 w 7"/>
                  <a:gd name="T49" fmla="*/ 2 h 2"/>
                  <a:gd name="T50" fmla="*/ 4 w 7"/>
                  <a:gd name="T51" fmla="*/ 1 h 2"/>
                  <a:gd name="T52" fmla="*/ 4 w 7"/>
                  <a:gd name="T53" fmla="*/ 1 h 2"/>
                  <a:gd name="T54" fmla="*/ 5 w 7"/>
                  <a:gd name="T55" fmla="*/ 1 h 2"/>
                  <a:gd name="T56" fmla="*/ 5 w 7"/>
                  <a:gd name="T57" fmla="*/ 1 h 2"/>
                  <a:gd name="T58" fmla="*/ 5 w 7"/>
                  <a:gd name="T59" fmla="*/ 1 h 2"/>
                  <a:gd name="T60" fmla="*/ 7 w 7"/>
                  <a:gd name="T61" fmla="*/ 0 h 2"/>
                  <a:gd name="T62" fmla="*/ 7 w 7"/>
                  <a:gd name="T63" fmla="*/ 0 h 2"/>
                  <a:gd name="T64" fmla="*/ 6 w 7"/>
                  <a:gd name="T65" fmla="*/ 0 h 2"/>
                  <a:gd name="T66" fmla="*/ 5 w 7"/>
                  <a:gd name="T67" fmla="*/ 0 h 2"/>
                  <a:gd name="T68" fmla="*/ 4 w 7"/>
                  <a:gd name="T6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2">
                    <a:moveTo>
                      <a:pt x="4" y="1"/>
                    </a:moveTo>
                    <a:cubicBezTo>
                      <a:pt x="4" y="1"/>
                      <a:pt x="3" y="1"/>
                      <a:pt x="2" y="1"/>
                    </a:cubicBezTo>
                    <a:cubicBezTo>
                      <a:pt x="2" y="1"/>
                      <a:pt x="2" y="1"/>
                      <a:pt x="2" y="1"/>
                    </a:cubicBezTo>
                    <a:cubicBezTo>
                      <a:pt x="2" y="1"/>
                      <a:pt x="2" y="1"/>
                      <a:pt x="2" y="1"/>
                    </a:cubicBezTo>
                    <a:cubicBezTo>
                      <a:pt x="2" y="1"/>
                      <a:pt x="1" y="1"/>
                      <a:pt x="1" y="1"/>
                    </a:cubicBezTo>
                    <a:cubicBezTo>
                      <a:pt x="1" y="1"/>
                      <a:pt x="1" y="1"/>
                      <a:pt x="1" y="1"/>
                    </a:cubicBezTo>
                    <a:cubicBezTo>
                      <a:pt x="0" y="1"/>
                      <a:pt x="0" y="1"/>
                      <a:pt x="0" y="1"/>
                    </a:cubicBezTo>
                    <a:cubicBezTo>
                      <a:pt x="0" y="1"/>
                      <a:pt x="0" y="1"/>
                      <a:pt x="1" y="1"/>
                    </a:cubicBezTo>
                    <a:cubicBezTo>
                      <a:pt x="1" y="1"/>
                      <a:pt x="1" y="1"/>
                      <a:pt x="1" y="1"/>
                    </a:cubicBezTo>
                    <a:cubicBezTo>
                      <a:pt x="1"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1" y="1"/>
                      <a:pt x="1" y="1"/>
                    </a:cubicBezTo>
                    <a:cubicBezTo>
                      <a:pt x="1" y="1"/>
                      <a:pt x="1" y="1"/>
                      <a:pt x="1" y="1"/>
                    </a:cubicBezTo>
                    <a:cubicBezTo>
                      <a:pt x="1" y="1"/>
                      <a:pt x="1" y="1"/>
                      <a:pt x="1" y="1"/>
                    </a:cubicBezTo>
                    <a:cubicBezTo>
                      <a:pt x="1" y="1"/>
                      <a:pt x="1" y="1"/>
                      <a:pt x="1" y="2"/>
                    </a:cubicBezTo>
                    <a:cubicBezTo>
                      <a:pt x="1" y="2"/>
                      <a:pt x="1" y="2"/>
                      <a:pt x="2" y="2"/>
                    </a:cubicBezTo>
                    <a:cubicBezTo>
                      <a:pt x="2" y="2"/>
                      <a:pt x="2" y="2"/>
                      <a:pt x="2" y="2"/>
                    </a:cubicBezTo>
                    <a:cubicBezTo>
                      <a:pt x="3" y="2"/>
                      <a:pt x="3" y="2"/>
                      <a:pt x="3" y="2"/>
                    </a:cubicBezTo>
                    <a:cubicBezTo>
                      <a:pt x="3" y="2"/>
                      <a:pt x="3" y="2"/>
                      <a:pt x="3" y="2"/>
                    </a:cubicBezTo>
                    <a:cubicBezTo>
                      <a:pt x="3" y="2"/>
                      <a:pt x="4" y="2"/>
                      <a:pt x="4" y="2"/>
                    </a:cubicBezTo>
                    <a:cubicBezTo>
                      <a:pt x="4" y="2"/>
                      <a:pt x="4" y="2"/>
                      <a:pt x="4" y="2"/>
                    </a:cubicBezTo>
                    <a:cubicBezTo>
                      <a:pt x="4" y="1"/>
                      <a:pt x="4" y="1"/>
                      <a:pt x="4" y="1"/>
                    </a:cubicBezTo>
                    <a:cubicBezTo>
                      <a:pt x="4" y="1"/>
                      <a:pt x="4" y="1"/>
                      <a:pt x="4" y="1"/>
                    </a:cubicBezTo>
                    <a:cubicBezTo>
                      <a:pt x="3" y="1"/>
                      <a:pt x="4" y="1"/>
                      <a:pt x="5" y="1"/>
                    </a:cubicBezTo>
                    <a:cubicBezTo>
                      <a:pt x="5" y="1"/>
                      <a:pt x="5" y="1"/>
                      <a:pt x="5" y="1"/>
                    </a:cubicBezTo>
                    <a:cubicBezTo>
                      <a:pt x="5" y="1"/>
                      <a:pt x="5" y="1"/>
                      <a:pt x="5" y="1"/>
                    </a:cubicBezTo>
                    <a:cubicBezTo>
                      <a:pt x="6" y="1"/>
                      <a:pt x="6" y="1"/>
                      <a:pt x="7" y="0"/>
                    </a:cubicBezTo>
                    <a:cubicBezTo>
                      <a:pt x="7" y="0"/>
                      <a:pt x="7" y="0"/>
                      <a:pt x="7" y="0"/>
                    </a:cubicBezTo>
                    <a:cubicBezTo>
                      <a:pt x="7" y="0"/>
                      <a:pt x="7" y="0"/>
                      <a:pt x="6" y="0"/>
                    </a:cubicBezTo>
                    <a:cubicBezTo>
                      <a:pt x="6" y="0"/>
                      <a:pt x="6" y="0"/>
                      <a:pt x="5" y="0"/>
                    </a:cubicBezTo>
                    <a:cubicBezTo>
                      <a:pt x="5" y="1"/>
                      <a:pt x="5"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9" name="Freeform 904"/>
              <p:cNvSpPr/>
              <p:nvPr/>
            </p:nvSpPr>
            <p:spPr bwMode="auto">
              <a:xfrm>
                <a:off x="2047" y="1414"/>
                <a:ext cx="29" cy="4"/>
              </a:xfrm>
              <a:custGeom>
                <a:avLst/>
                <a:gdLst>
                  <a:gd name="T0" fmla="*/ 0 w 7"/>
                  <a:gd name="T1" fmla="*/ 0 h 1"/>
                  <a:gd name="T2" fmla="*/ 0 w 7"/>
                  <a:gd name="T3" fmla="*/ 0 h 1"/>
                  <a:gd name="T4" fmla="*/ 0 w 7"/>
                  <a:gd name="T5" fmla="*/ 0 h 1"/>
                  <a:gd name="T6" fmla="*/ 0 w 7"/>
                  <a:gd name="T7" fmla="*/ 0 h 1"/>
                  <a:gd name="T8" fmla="*/ 2 w 7"/>
                  <a:gd name="T9" fmla="*/ 1 h 1"/>
                  <a:gd name="T10" fmla="*/ 2 w 7"/>
                  <a:gd name="T11" fmla="*/ 1 h 1"/>
                  <a:gd name="T12" fmla="*/ 2 w 7"/>
                  <a:gd name="T13" fmla="*/ 0 h 1"/>
                  <a:gd name="T14" fmla="*/ 4 w 7"/>
                  <a:gd name="T15" fmla="*/ 0 h 1"/>
                  <a:gd name="T16" fmla="*/ 4 w 7"/>
                  <a:gd name="T17" fmla="*/ 1 h 1"/>
                  <a:gd name="T18" fmla="*/ 6 w 7"/>
                  <a:gd name="T19" fmla="*/ 1 h 1"/>
                  <a:gd name="T20" fmla="*/ 6 w 7"/>
                  <a:gd name="T21" fmla="*/ 1 h 1"/>
                  <a:gd name="T22" fmla="*/ 6 w 7"/>
                  <a:gd name="T23" fmla="*/ 1 h 1"/>
                  <a:gd name="T24" fmla="*/ 7 w 7"/>
                  <a:gd name="T25" fmla="*/ 1 h 1"/>
                  <a:gd name="T26" fmla="*/ 7 w 7"/>
                  <a:gd name="T27" fmla="*/ 1 h 1"/>
                  <a:gd name="T28" fmla="*/ 6 w 7"/>
                  <a:gd name="T29" fmla="*/ 0 h 1"/>
                  <a:gd name="T30" fmla="*/ 6 w 7"/>
                  <a:gd name="T31" fmla="*/ 0 h 1"/>
                  <a:gd name="T32" fmla="*/ 4 w 7"/>
                  <a:gd name="T33" fmla="*/ 0 h 1"/>
                  <a:gd name="T34" fmla="*/ 4 w 7"/>
                  <a:gd name="T35" fmla="*/ 0 h 1"/>
                  <a:gd name="T36" fmla="*/ 4 w 7"/>
                  <a:gd name="T37" fmla="*/ 0 h 1"/>
                  <a:gd name="T38" fmla="*/ 2 w 7"/>
                  <a:gd name="T39" fmla="*/ 0 h 1"/>
                  <a:gd name="T40" fmla="*/ 2 w 7"/>
                  <a:gd name="T41" fmla="*/ 0 h 1"/>
                  <a:gd name="T42" fmla="*/ 0 w 7"/>
                  <a:gd name="T4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1">
                    <a:moveTo>
                      <a:pt x="0" y="0"/>
                    </a:moveTo>
                    <a:cubicBezTo>
                      <a:pt x="0" y="0"/>
                      <a:pt x="0" y="0"/>
                      <a:pt x="0" y="0"/>
                    </a:cubicBezTo>
                    <a:cubicBezTo>
                      <a:pt x="0" y="0"/>
                      <a:pt x="0" y="0"/>
                      <a:pt x="0" y="0"/>
                    </a:cubicBezTo>
                    <a:cubicBezTo>
                      <a:pt x="0" y="0"/>
                      <a:pt x="0" y="0"/>
                      <a:pt x="0" y="0"/>
                    </a:cubicBezTo>
                    <a:cubicBezTo>
                      <a:pt x="1" y="0"/>
                      <a:pt x="1" y="0"/>
                      <a:pt x="2" y="1"/>
                    </a:cubicBezTo>
                    <a:cubicBezTo>
                      <a:pt x="2" y="1"/>
                      <a:pt x="2" y="1"/>
                      <a:pt x="2" y="1"/>
                    </a:cubicBezTo>
                    <a:cubicBezTo>
                      <a:pt x="2" y="1"/>
                      <a:pt x="2" y="1"/>
                      <a:pt x="2" y="0"/>
                    </a:cubicBezTo>
                    <a:cubicBezTo>
                      <a:pt x="3" y="0"/>
                      <a:pt x="3" y="0"/>
                      <a:pt x="4" y="0"/>
                    </a:cubicBezTo>
                    <a:cubicBezTo>
                      <a:pt x="4" y="0"/>
                      <a:pt x="4" y="0"/>
                      <a:pt x="4" y="1"/>
                    </a:cubicBezTo>
                    <a:cubicBezTo>
                      <a:pt x="5" y="1"/>
                      <a:pt x="6" y="1"/>
                      <a:pt x="6" y="1"/>
                    </a:cubicBezTo>
                    <a:cubicBezTo>
                      <a:pt x="6" y="1"/>
                      <a:pt x="6" y="1"/>
                      <a:pt x="6" y="1"/>
                    </a:cubicBezTo>
                    <a:cubicBezTo>
                      <a:pt x="6" y="1"/>
                      <a:pt x="6" y="1"/>
                      <a:pt x="6" y="1"/>
                    </a:cubicBezTo>
                    <a:cubicBezTo>
                      <a:pt x="6" y="1"/>
                      <a:pt x="7" y="1"/>
                      <a:pt x="7" y="1"/>
                    </a:cubicBezTo>
                    <a:cubicBezTo>
                      <a:pt x="7" y="1"/>
                      <a:pt x="7" y="1"/>
                      <a:pt x="7" y="1"/>
                    </a:cubicBezTo>
                    <a:cubicBezTo>
                      <a:pt x="6" y="1"/>
                      <a:pt x="6" y="1"/>
                      <a:pt x="6" y="0"/>
                    </a:cubicBezTo>
                    <a:cubicBezTo>
                      <a:pt x="6" y="0"/>
                      <a:pt x="6" y="0"/>
                      <a:pt x="6" y="0"/>
                    </a:cubicBezTo>
                    <a:cubicBezTo>
                      <a:pt x="6" y="0"/>
                      <a:pt x="5" y="0"/>
                      <a:pt x="4" y="0"/>
                    </a:cubicBezTo>
                    <a:cubicBezTo>
                      <a:pt x="4" y="0"/>
                      <a:pt x="4" y="0"/>
                      <a:pt x="4" y="0"/>
                    </a:cubicBezTo>
                    <a:cubicBezTo>
                      <a:pt x="4" y="0"/>
                      <a:pt x="4" y="0"/>
                      <a:pt x="4" y="0"/>
                    </a:cubicBezTo>
                    <a:cubicBezTo>
                      <a:pt x="3" y="0"/>
                      <a:pt x="2" y="0"/>
                      <a:pt x="2" y="0"/>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0" name="Freeform 905"/>
              <p:cNvSpPr/>
              <p:nvPr/>
            </p:nvSpPr>
            <p:spPr bwMode="auto">
              <a:xfrm>
                <a:off x="2064" y="1381"/>
                <a:ext cx="8" cy="0"/>
              </a:xfrm>
              <a:custGeom>
                <a:avLst/>
                <a:gdLst>
                  <a:gd name="T0" fmla="*/ 1 w 2"/>
                  <a:gd name="T1" fmla="*/ 2 w 2"/>
                  <a:gd name="T2" fmla="*/ 2 w 2"/>
                  <a:gd name="T3" fmla="*/ 2 w 2"/>
                  <a:gd name="T4" fmla="*/ 1 w 2"/>
                  <a:gd name="T5" fmla="*/ 0 w 2"/>
                  <a:gd name="T6" fmla="*/ 0 w 2"/>
                  <a:gd name="T7" fmla="*/ 0 w 2"/>
                  <a:gd name="T8" fmla="*/ 0 w 2"/>
                  <a:gd name="T9" fmla="*/ 1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1" y="0"/>
                    </a:moveTo>
                    <a:cubicBezTo>
                      <a:pt x="1" y="0"/>
                      <a:pt x="1" y="0"/>
                      <a:pt x="2" y="0"/>
                    </a:cubicBezTo>
                    <a:cubicBezTo>
                      <a:pt x="2" y="0"/>
                      <a:pt x="2" y="0"/>
                      <a:pt x="2" y="0"/>
                    </a:cubicBezTo>
                    <a:cubicBezTo>
                      <a:pt x="2" y="0"/>
                      <a:pt x="2" y="0"/>
                      <a:pt x="2"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1" name="Freeform 906"/>
              <p:cNvSpPr/>
              <p:nvPr/>
            </p:nvSpPr>
            <p:spPr bwMode="auto">
              <a:xfrm>
                <a:off x="2068" y="1468"/>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2" name="Freeform 907"/>
              <p:cNvSpPr/>
              <p:nvPr/>
            </p:nvSpPr>
            <p:spPr bwMode="auto">
              <a:xfrm>
                <a:off x="2068" y="1493"/>
                <a:ext cx="4" cy="0"/>
              </a:xfrm>
              <a:custGeom>
                <a:avLst/>
                <a:gdLst>
                  <a:gd name="T0" fmla="*/ 1 w 1"/>
                  <a:gd name="T1" fmla="*/ 1 w 1"/>
                  <a:gd name="T2" fmla="*/ 0 w 1"/>
                  <a:gd name="T3" fmla="*/ 0 w 1"/>
                  <a:gd name="T4" fmla="*/ 0 w 1"/>
                  <a:gd name="T5" fmla="*/ 0 w 1"/>
                  <a:gd name="T6" fmla="*/ 0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3" name="Freeform 908"/>
              <p:cNvSpPr/>
              <p:nvPr/>
            </p:nvSpPr>
            <p:spPr bwMode="auto">
              <a:xfrm>
                <a:off x="2068" y="1212"/>
                <a:ext cx="4" cy="0"/>
              </a:xfrm>
              <a:custGeom>
                <a:avLst/>
                <a:gdLst>
                  <a:gd name="T0" fmla="*/ 0 w 1"/>
                  <a:gd name="T1" fmla="*/ 0 w 1"/>
                  <a:gd name="T2" fmla="*/ 0 w 1"/>
                  <a:gd name="T3" fmla="*/ 0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0" y="0"/>
                      <a:pt x="0"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4" name="Freeform 909"/>
              <p:cNvSpPr/>
              <p:nvPr/>
            </p:nvSpPr>
            <p:spPr bwMode="auto">
              <a:xfrm>
                <a:off x="2060" y="1497"/>
                <a:ext cx="12" cy="8"/>
              </a:xfrm>
              <a:custGeom>
                <a:avLst/>
                <a:gdLst>
                  <a:gd name="T0" fmla="*/ 1 w 3"/>
                  <a:gd name="T1" fmla="*/ 1 h 2"/>
                  <a:gd name="T2" fmla="*/ 1 w 3"/>
                  <a:gd name="T3" fmla="*/ 1 h 2"/>
                  <a:gd name="T4" fmla="*/ 1 w 3"/>
                  <a:gd name="T5" fmla="*/ 1 h 2"/>
                  <a:gd name="T6" fmla="*/ 0 w 3"/>
                  <a:gd name="T7" fmla="*/ 1 h 2"/>
                  <a:gd name="T8" fmla="*/ 0 w 3"/>
                  <a:gd name="T9" fmla="*/ 1 h 2"/>
                  <a:gd name="T10" fmla="*/ 0 w 3"/>
                  <a:gd name="T11" fmla="*/ 1 h 2"/>
                  <a:gd name="T12" fmla="*/ 0 w 3"/>
                  <a:gd name="T13" fmla="*/ 1 h 2"/>
                  <a:gd name="T14" fmla="*/ 0 w 3"/>
                  <a:gd name="T15" fmla="*/ 1 h 2"/>
                  <a:gd name="T16" fmla="*/ 0 w 3"/>
                  <a:gd name="T17" fmla="*/ 1 h 2"/>
                  <a:gd name="T18" fmla="*/ 0 w 3"/>
                  <a:gd name="T19" fmla="*/ 1 h 2"/>
                  <a:gd name="T20" fmla="*/ 1 w 3"/>
                  <a:gd name="T21" fmla="*/ 2 h 2"/>
                  <a:gd name="T22" fmla="*/ 1 w 3"/>
                  <a:gd name="T23" fmla="*/ 2 h 2"/>
                  <a:gd name="T24" fmla="*/ 2 w 3"/>
                  <a:gd name="T25" fmla="*/ 2 h 2"/>
                  <a:gd name="T26" fmla="*/ 3 w 3"/>
                  <a:gd name="T27" fmla="*/ 1 h 2"/>
                  <a:gd name="T28" fmla="*/ 2 w 3"/>
                  <a:gd name="T29" fmla="*/ 0 h 2"/>
                  <a:gd name="T30" fmla="*/ 1 w 3"/>
                  <a:gd name="T3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2">
                    <a:moveTo>
                      <a:pt x="1" y="1"/>
                    </a:moveTo>
                    <a:cubicBezTo>
                      <a:pt x="1" y="1"/>
                      <a:pt x="1" y="1"/>
                      <a:pt x="1" y="1"/>
                    </a:cubicBezTo>
                    <a:cubicBezTo>
                      <a:pt x="1" y="1"/>
                      <a:pt x="1" y="1"/>
                      <a:pt x="1" y="1"/>
                    </a:cubicBezTo>
                    <a:cubicBezTo>
                      <a:pt x="1" y="1"/>
                      <a:pt x="0" y="1"/>
                      <a:pt x="0" y="1"/>
                    </a:cubicBezTo>
                    <a:cubicBezTo>
                      <a:pt x="0" y="1"/>
                      <a:pt x="0" y="1"/>
                      <a:pt x="0" y="1"/>
                    </a:cubicBezTo>
                    <a:cubicBezTo>
                      <a:pt x="0" y="1"/>
                      <a:pt x="1"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2"/>
                    </a:cubicBezTo>
                    <a:cubicBezTo>
                      <a:pt x="1" y="2"/>
                      <a:pt x="1" y="2"/>
                      <a:pt x="1" y="2"/>
                    </a:cubicBezTo>
                    <a:cubicBezTo>
                      <a:pt x="1" y="2"/>
                      <a:pt x="1" y="2"/>
                      <a:pt x="2" y="2"/>
                    </a:cubicBezTo>
                    <a:cubicBezTo>
                      <a:pt x="2" y="2"/>
                      <a:pt x="2" y="1"/>
                      <a:pt x="3" y="1"/>
                    </a:cubicBezTo>
                    <a:cubicBezTo>
                      <a:pt x="2" y="1"/>
                      <a:pt x="2" y="0"/>
                      <a:pt x="2" y="0"/>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5" name="Freeform 910"/>
              <p:cNvSpPr/>
              <p:nvPr/>
            </p:nvSpPr>
            <p:spPr bwMode="auto">
              <a:xfrm>
                <a:off x="2052" y="1212"/>
                <a:ext cx="12" cy="0"/>
              </a:xfrm>
              <a:custGeom>
                <a:avLst/>
                <a:gdLst>
                  <a:gd name="T0" fmla="*/ 0 w 3"/>
                  <a:gd name="T1" fmla="*/ 0 w 3"/>
                  <a:gd name="T2" fmla="*/ 0 w 3"/>
                  <a:gd name="T3" fmla="*/ 2 w 3"/>
                  <a:gd name="T4" fmla="*/ 3 w 3"/>
                  <a:gd name="T5" fmla="*/ 3 w 3"/>
                  <a:gd name="T6" fmla="*/ 3 w 3"/>
                  <a:gd name="T7" fmla="*/ 2 w 3"/>
                  <a:gd name="T8"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
                    <a:moveTo>
                      <a:pt x="0" y="0"/>
                    </a:moveTo>
                    <a:cubicBezTo>
                      <a:pt x="0" y="0"/>
                      <a:pt x="0" y="0"/>
                      <a:pt x="0" y="0"/>
                    </a:cubicBezTo>
                    <a:cubicBezTo>
                      <a:pt x="0" y="0"/>
                      <a:pt x="0" y="0"/>
                      <a:pt x="0" y="0"/>
                    </a:cubicBezTo>
                    <a:cubicBezTo>
                      <a:pt x="1" y="0"/>
                      <a:pt x="1" y="0"/>
                      <a:pt x="2" y="0"/>
                    </a:cubicBezTo>
                    <a:cubicBezTo>
                      <a:pt x="2" y="0"/>
                      <a:pt x="3" y="0"/>
                      <a:pt x="3" y="0"/>
                    </a:cubicBezTo>
                    <a:cubicBezTo>
                      <a:pt x="3" y="0"/>
                      <a:pt x="3" y="0"/>
                      <a:pt x="3" y="0"/>
                    </a:cubicBezTo>
                    <a:cubicBezTo>
                      <a:pt x="3" y="0"/>
                      <a:pt x="3" y="0"/>
                      <a:pt x="3" y="0"/>
                    </a:cubicBezTo>
                    <a:cubicBezTo>
                      <a:pt x="3"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6" name="Freeform 911"/>
              <p:cNvSpPr/>
              <p:nvPr/>
            </p:nvSpPr>
            <p:spPr bwMode="auto">
              <a:xfrm>
                <a:off x="2060" y="1455"/>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7" name="Freeform 912"/>
              <p:cNvSpPr/>
              <p:nvPr/>
            </p:nvSpPr>
            <p:spPr bwMode="auto">
              <a:xfrm>
                <a:off x="2056" y="1385"/>
                <a:ext cx="8" cy="4"/>
              </a:xfrm>
              <a:custGeom>
                <a:avLst/>
                <a:gdLst>
                  <a:gd name="T0" fmla="*/ 1 w 2"/>
                  <a:gd name="T1" fmla="*/ 0 h 1"/>
                  <a:gd name="T2" fmla="*/ 2 w 2"/>
                  <a:gd name="T3" fmla="*/ 0 h 1"/>
                  <a:gd name="T4" fmla="*/ 2 w 2"/>
                  <a:gd name="T5" fmla="*/ 0 h 1"/>
                  <a:gd name="T6" fmla="*/ 2 w 2"/>
                  <a:gd name="T7" fmla="*/ 0 h 1"/>
                  <a:gd name="T8" fmla="*/ 1 w 2"/>
                  <a:gd name="T9" fmla="*/ 0 h 1"/>
                  <a:gd name="T10" fmla="*/ 1 w 2"/>
                  <a:gd name="T11" fmla="*/ 0 h 1"/>
                  <a:gd name="T12" fmla="*/ 0 w 2"/>
                  <a:gd name="T13" fmla="*/ 0 h 1"/>
                  <a:gd name="T14" fmla="*/ 0 w 2"/>
                  <a:gd name="T15" fmla="*/ 0 h 1"/>
                  <a:gd name="T16" fmla="*/ 0 w 2"/>
                  <a:gd name="T17" fmla="*/ 0 h 1"/>
                  <a:gd name="T18" fmla="*/ 1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1" y="0"/>
                    </a:moveTo>
                    <a:cubicBezTo>
                      <a:pt x="1" y="0"/>
                      <a:pt x="1" y="0"/>
                      <a:pt x="2" y="0"/>
                    </a:cubicBezTo>
                    <a:cubicBezTo>
                      <a:pt x="2" y="0"/>
                      <a:pt x="2" y="0"/>
                      <a:pt x="2" y="0"/>
                    </a:cubicBezTo>
                    <a:cubicBezTo>
                      <a:pt x="2" y="0"/>
                      <a:pt x="2" y="0"/>
                      <a:pt x="2"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8" name="Freeform 913"/>
              <p:cNvSpPr/>
              <p:nvPr/>
            </p:nvSpPr>
            <p:spPr bwMode="auto">
              <a:xfrm>
                <a:off x="2052" y="1236"/>
                <a:ext cx="8" cy="0"/>
              </a:xfrm>
              <a:custGeom>
                <a:avLst/>
                <a:gdLst>
                  <a:gd name="T0" fmla="*/ 0 w 2"/>
                  <a:gd name="T1" fmla="*/ 0 w 2"/>
                  <a:gd name="T2" fmla="*/ 0 w 2"/>
                  <a:gd name="T3" fmla="*/ 2 w 2"/>
                  <a:gd name="T4" fmla="*/ 2 w 2"/>
                  <a:gd name="T5" fmla="*/ 2 w 2"/>
                  <a:gd name="T6" fmla="*/ 2 w 2"/>
                  <a:gd name="T7" fmla="*/ 1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0" y="0"/>
                    </a:cubicBezTo>
                    <a:cubicBezTo>
                      <a:pt x="0" y="0"/>
                      <a:pt x="1" y="0"/>
                      <a:pt x="2" y="0"/>
                    </a:cubicBezTo>
                    <a:cubicBezTo>
                      <a:pt x="2" y="0"/>
                      <a:pt x="2" y="0"/>
                      <a:pt x="2" y="0"/>
                    </a:cubicBezTo>
                    <a:cubicBezTo>
                      <a:pt x="2" y="0"/>
                      <a:pt x="2" y="0"/>
                      <a:pt x="2" y="0"/>
                    </a:cubicBezTo>
                    <a:cubicBezTo>
                      <a:pt x="2" y="0"/>
                      <a:pt x="2" y="0"/>
                      <a:pt x="2" y="0"/>
                    </a:cubicBezTo>
                    <a:cubicBezTo>
                      <a:pt x="2" y="0"/>
                      <a:pt x="2"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9" name="Freeform 914"/>
              <p:cNvSpPr/>
              <p:nvPr/>
            </p:nvSpPr>
            <p:spPr bwMode="auto">
              <a:xfrm>
                <a:off x="2052" y="1509"/>
                <a:ext cx="8" cy="4"/>
              </a:xfrm>
              <a:custGeom>
                <a:avLst/>
                <a:gdLst>
                  <a:gd name="T0" fmla="*/ 0 w 2"/>
                  <a:gd name="T1" fmla="*/ 0 h 1"/>
                  <a:gd name="T2" fmla="*/ 0 w 2"/>
                  <a:gd name="T3" fmla="*/ 1 h 1"/>
                  <a:gd name="T4" fmla="*/ 1 w 2"/>
                  <a:gd name="T5" fmla="*/ 1 h 1"/>
                  <a:gd name="T6" fmla="*/ 2 w 2"/>
                  <a:gd name="T7" fmla="*/ 1 h 1"/>
                  <a:gd name="T8" fmla="*/ 2 w 2"/>
                  <a:gd name="T9" fmla="*/ 1 h 1"/>
                  <a:gd name="T10" fmla="*/ 2 w 2"/>
                  <a:gd name="T11" fmla="*/ 0 h 1"/>
                  <a:gd name="T12" fmla="*/ 1 w 2"/>
                  <a:gd name="T13" fmla="*/ 0 h 1"/>
                  <a:gd name="T14" fmla="*/ 0 w 2"/>
                  <a:gd name="T15" fmla="*/ 0 h 1"/>
                  <a:gd name="T16" fmla="*/ 0 w 2"/>
                  <a:gd name="T17" fmla="*/ 0 h 1"/>
                  <a:gd name="T18" fmla="*/ 0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0"/>
                    </a:moveTo>
                    <a:cubicBezTo>
                      <a:pt x="0" y="1"/>
                      <a:pt x="0" y="1"/>
                      <a:pt x="0" y="1"/>
                    </a:cubicBezTo>
                    <a:cubicBezTo>
                      <a:pt x="0" y="1"/>
                      <a:pt x="0" y="1"/>
                      <a:pt x="1" y="1"/>
                    </a:cubicBezTo>
                    <a:cubicBezTo>
                      <a:pt x="1" y="1"/>
                      <a:pt x="2" y="1"/>
                      <a:pt x="2" y="1"/>
                    </a:cubicBezTo>
                    <a:cubicBezTo>
                      <a:pt x="2" y="1"/>
                      <a:pt x="2" y="1"/>
                      <a:pt x="2" y="1"/>
                    </a:cubicBezTo>
                    <a:cubicBezTo>
                      <a:pt x="2" y="0"/>
                      <a:pt x="2" y="0"/>
                      <a:pt x="2" y="0"/>
                    </a:cubicBezTo>
                    <a:cubicBezTo>
                      <a:pt x="2" y="1"/>
                      <a:pt x="1" y="1"/>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0" name="Freeform 915"/>
              <p:cNvSpPr/>
              <p:nvPr/>
            </p:nvSpPr>
            <p:spPr bwMode="auto">
              <a:xfrm>
                <a:off x="2052" y="1526"/>
                <a:ext cx="4" cy="0"/>
              </a:xfrm>
              <a:custGeom>
                <a:avLst/>
                <a:gdLst>
                  <a:gd name="T0" fmla="*/ 0 w 1"/>
                  <a:gd name="T1" fmla="*/ 0 w 1"/>
                  <a:gd name="T2" fmla="*/ 0 w 1"/>
                  <a:gd name="T3" fmla="*/ 1 w 1"/>
                  <a:gd name="T4" fmla="*/ 1 w 1"/>
                  <a:gd name="T5" fmla="*/ 1 w 1"/>
                  <a:gd name="T6" fmla="*/ 1 w 1"/>
                  <a:gd name="T7" fmla="*/ 1 w 1"/>
                  <a:gd name="T8" fmla="*/ 1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1" name="Freeform 916"/>
              <p:cNvSpPr/>
              <p:nvPr/>
            </p:nvSpPr>
            <p:spPr bwMode="auto">
              <a:xfrm>
                <a:off x="2056" y="1422"/>
                <a:ext cx="0" cy="4"/>
              </a:xfrm>
              <a:custGeom>
                <a:avLst/>
                <a:gdLst>
                  <a:gd name="T0" fmla="*/ 1 h 1"/>
                  <a:gd name="T1" fmla="*/ 1 h 1"/>
                  <a:gd name="T2" fmla="*/ 1 h 1"/>
                  <a:gd name="T3" fmla="*/ 0 h 1"/>
                  <a:gd name="T4" fmla="*/ 1 h 1"/>
                  <a:gd name="T5" fmla="*/ 0 h 1"/>
                  <a:gd name="T6" fmla="*/ 0 h 1"/>
                  <a:gd name="T7" fmla="*/ 0 h 1"/>
                  <a:gd name="T8" fmla="*/ 1 h 1"/>
                  <a:gd name="T9"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1"/>
                    </a:moveTo>
                    <a:cubicBezTo>
                      <a:pt x="0" y="1"/>
                      <a:pt x="0" y="1"/>
                      <a:pt x="0" y="1"/>
                    </a:cubicBezTo>
                    <a:cubicBezTo>
                      <a:pt x="0" y="1"/>
                      <a:pt x="0" y="1"/>
                      <a:pt x="0" y="1"/>
                    </a:cubicBezTo>
                    <a:cubicBezTo>
                      <a:pt x="0" y="0"/>
                      <a:pt x="0" y="0"/>
                      <a:pt x="0" y="0"/>
                    </a:cubicBezTo>
                    <a:cubicBezTo>
                      <a:pt x="0" y="0"/>
                      <a:pt x="0" y="0"/>
                      <a:pt x="0" y="1"/>
                    </a:cubicBezTo>
                    <a:cubicBezTo>
                      <a:pt x="0" y="0"/>
                      <a:pt x="0" y="0"/>
                      <a:pt x="0" y="0"/>
                    </a:cubicBezTo>
                    <a:cubicBezTo>
                      <a:pt x="0" y="0"/>
                      <a:pt x="0" y="0"/>
                      <a:pt x="0" y="0"/>
                    </a:cubicBez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2" name="Freeform 917"/>
              <p:cNvSpPr/>
              <p:nvPr/>
            </p:nvSpPr>
            <p:spPr bwMode="auto">
              <a:xfrm>
                <a:off x="2052" y="1377"/>
                <a:ext cx="4" cy="4"/>
              </a:xfrm>
              <a:custGeom>
                <a:avLst/>
                <a:gdLst>
                  <a:gd name="T0" fmla="*/ 0 w 1"/>
                  <a:gd name="T1" fmla="*/ 1 h 1"/>
                  <a:gd name="T2" fmla="*/ 0 w 1"/>
                  <a:gd name="T3" fmla="*/ 1 h 1"/>
                  <a:gd name="T4" fmla="*/ 0 w 1"/>
                  <a:gd name="T5" fmla="*/ 1 h 1"/>
                  <a:gd name="T6" fmla="*/ 0 w 1"/>
                  <a:gd name="T7" fmla="*/ 1 h 1"/>
                  <a:gd name="T8" fmla="*/ 1 w 1"/>
                  <a:gd name="T9" fmla="*/ 1 h 1"/>
                  <a:gd name="T10" fmla="*/ 1 w 1"/>
                  <a:gd name="T11" fmla="*/ 1 h 1"/>
                  <a:gd name="T12" fmla="*/ 1 w 1"/>
                  <a:gd name="T13" fmla="*/ 1 h 1"/>
                  <a:gd name="T14" fmla="*/ 1 w 1"/>
                  <a:gd name="T15" fmla="*/ 0 h 1"/>
                  <a:gd name="T16" fmla="*/ 1 w 1"/>
                  <a:gd name="T17" fmla="*/ 1 h 1"/>
                  <a:gd name="T18" fmla="*/ 0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1"/>
                    </a:moveTo>
                    <a:cubicBezTo>
                      <a:pt x="0" y="1"/>
                      <a:pt x="0" y="1"/>
                      <a:pt x="0" y="1"/>
                    </a:cubicBezTo>
                    <a:cubicBezTo>
                      <a:pt x="0" y="1"/>
                      <a:pt x="0" y="1"/>
                      <a:pt x="0" y="1"/>
                    </a:cubicBezTo>
                    <a:cubicBezTo>
                      <a:pt x="0" y="1"/>
                      <a:pt x="0" y="1"/>
                      <a:pt x="0" y="1"/>
                    </a:cubicBezTo>
                    <a:cubicBezTo>
                      <a:pt x="0" y="1"/>
                      <a:pt x="0" y="1"/>
                      <a:pt x="1" y="1"/>
                    </a:cubicBezTo>
                    <a:cubicBezTo>
                      <a:pt x="1" y="1"/>
                      <a:pt x="1" y="1"/>
                      <a:pt x="1" y="1"/>
                    </a:cubicBezTo>
                    <a:cubicBezTo>
                      <a:pt x="1" y="1"/>
                      <a:pt x="1" y="1"/>
                      <a:pt x="1" y="1"/>
                    </a:cubicBezTo>
                    <a:cubicBezTo>
                      <a:pt x="1" y="0"/>
                      <a:pt x="1" y="0"/>
                      <a:pt x="1" y="0"/>
                    </a:cubicBezTo>
                    <a:cubicBezTo>
                      <a:pt x="1" y="1"/>
                      <a:pt x="1" y="1"/>
                      <a:pt x="1"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3" name="Freeform 918"/>
              <p:cNvSpPr/>
              <p:nvPr/>
            </p:nvSpPr>
            <p:spPr bwMode="auto">
              <a:xfrm>
                <a:off x="2047" y="1435"/>
                <a:ext cx="9" cy="0"/>
              </a:xfrm>
              <a:custGeom>
                <a:avLst/>
                <a:gdLst>
                  <a:gd name="T0" fmla="*/ 0 w 2"/>
                  <a:gd name="T1" fmla="*/ 0 w 2"/>
                  <a:gd name="T2" fmla="*/ 1 w 2"/>
                  <a:gd name="T3" fmla="*/ 2 w 2"/>
                  <a:gd name="T4" fmla="*/ 2 w 2"/>
                  <a:gd name="T5" fmla="*/ 2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1" y="0"/>
                      <a:pt x="1" y="0"/>
                      <a:pt x="1" y="0"/>
                    </a:cubicBezTo>
                    <a:cubicBezTo>
                      <a:pt x="1" y="0"/>
                      <a:pt x="2" y="0"/>
                      <a:pt x="2" y="0"/>
                    </a:cubicBezTo>
                    <a:cubicBezTo>
                      <a:pt x="2" y="0"/>
                      <a:pt x="2" y="0"/>
                      <a:pt x="2" y="0"/>
                    </a:cubicBezTo>
                    <a:cubicBezTo>
                      <a:pt x="2" y="0"/>
                      <a:pt x="2" y="0"/>
                      <a:pt x="2" y="0"/>
                    </a:cubicBezTo>
                    <a:cubicBezTo>
                      <a:pt x="2"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4" name="Freeform 919"/>
              <p:cNvSpPr/>
              <p:nvPr/>
            </p:nvSpPr>
            <p:spPr bwMode="auto">
              <a:xfrm>
                <a:off x="2047" y="1212"/>
                <a:ext cx="5" cy="0"/>
              </a:xfrm>
              <a:custGeom>
                <a:avLst/>
                <a:gdLst>
                  <a:gd name="T0" fmla="*/ 0 w 1"/>
                  <a:gd name="T1" fmla="*/ 0 w 1"/>
                  <a:gd name="T2" fmla="*/ 0 w 1"/>
                  <a:gd name="T3" fmla="*/ 1 w 1"/>
                  <a:gd name="T4" fmla="*/ 1 w 1"/>
                  <a:gd name="T5" fmla="*/ 1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5" name="Freeform 920"/>
              <p:cNvSpPr/>
              <p:nvPr/>
            </p:nvSpPr>
            <p:spPr bwMode="auto">
              <a:xfrm>
                <a:off x="2039" y="1455"/>
                <a:ext cx="13" cy="5"/>
              </a:xfrm>
              <a:custGeom>
                <a:avLst/>
                <a:gdLst>
                  <a:gd name="T0" fmla="*/ 0 w 3"/>
                  <a:gd name="T1" fmla="*/ 0 h 1"/>
                  <a:gd name="T2" fmla="*/ 0 w 3"/>
                  <a:gd name="T3" fmla="*/ 0 h 1"/>
                  <a:gd name="T4" fmla="*/ 0 w 3"/>
                  <a:gd name="T5" fmla="*/ 0 h 1"/>
                  <a:gd name="T6" fmla="*/ 0 w 3"/>
                  <a:gd name="T7" fmla="*/ 0 h 1"/>
                  <a:gd name="T8" fmla="*/ 1 w 3"/>
                  <a:gd name="T9" fmla="*/ 0 h 1"/>
                  <a:gd name="T10" fmla="*/ 1 w 3"/>
                  <a:gd name="T11" fmla="*/ 0 h 1"/>
                  <a:gd name="T12" fmla="*/ 2 w 3"/>
                  <a:gd name="T13" fmla="*/ 1 h 1"/>
                  <a:gd name="T14" fmla="*/ 2 w 3"/>
                  <a:gd name="T15" fmla="*/ 0 h 1"/>
                  <a:gd name="T16" fmla="*/ 1 w 3"/>
                  <a:gd name="T17" fmla="*/ 0 h 1"/>
                  <a:gd name="T18" fmla="*/ 1 w 3"/>
                  <a:gd name="T19" fmla="*/ 0 h 1"/>
                  <a:gd name="T20" fmla="*/ 0 w 3"/>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1">
                    <a:moveTo>
                      <a:pt x="0" y="0"/>
                    </a:move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1"/>
                      <a:pt x="1" y="1"/>
                      <a:pt x="2" y="1"/>
                    </a:cubicBezTo>
                    <a:cubicBezTo>
                      <a:pt x="2" y="1"/>
                      <a:pt x="3" y="1"/>
                      <a:pt x="2" y="0"/>
                    </a:cubicBezTo>
                    <a:cubicBezTo>
                      <a:pt x="2" y="0"/>
                      <a:pt x="2"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6" name="Freeform 921"/>
              <p:cNvSpPr/>
              <p:nvPr/>
            </p:nvSpPr>
            <p:spPr bwMode="auto">
              <a:xfrm>
                <a:off x="2039" y="1286"/>
                <a:ext cx="4" cy="4"/>
              </a:xfrm>
              <a:custGeom>
                <a:avLst/>
                <a:gdLst>
                  <a:gd name="T0" fmla="*/ 0 w 1"/>
                  <a:gd name="T1" fmla="*/ 0 h 1"/>
                  <a:gd name="T2" fmla="*/ 1 w 1"/>
                  <a:gd name="T3" fmla="*/ 1 h 1"/>
                  <a:gd name="T4" fmla="*/ 1 w 1"/>
                  <a:gd name="T5" fmla="*/ 1 h 1"/>
                  <a:gd name="T6" fmla="*/ 1 w 1"/>
                  <a:gd name="T7" fmla="*/ 0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1" y="0"/>
                      <a:pt x="1" y="1"/>
                    </a:cubicBezTo>
                    <a:cubicBezTo>
                      <a:pt x="1" y="1"/>
                      <a:pt x="1" y="1"/>
                      <a:pt x="1" y="1"/>
                    </a:cubicBezTo>
                    <a:cubicBezTo>
                      <a:pt x="1" y="1"/>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7" name="Freeform 922"/>
              <p:cNvSpPr/>
              <p:nvPr/>
            </p:nvSpPr>
            <p:spPr bwMode="auto">
              <a:xfrm>
                <a:off x="2035" y="1261"/>
                <a:ext cx="4" cy="0"/>
              </a:xfrm>
              <a:custGeom>
                <a:avLst/>
                <a:gdLst>
                  <a:gd name="T0" fmla="*/ 1 w 1"/>
                  <a:gd name="T1" fmla="*/ 1 w 1"/>
                  <a:gd name="T2" fmla="*/ 1 w 1"/>
                  <a:gd name="T3" fmla="*/ 0 w 1"/>
                  <a:gd name="T4" fmla="*/ 0 w 1"/>
                  <a:gd name="T5" fmla="*/ 0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8" name="Freeform 923"/>
              <p:cNvSpPr/>
              <p:nvPr/>
            </p:nvSpPr>
            <p:spPr bwMode="auto">
              <a:xfrm>
                <a:off x="2023" y="1497"/>
                <a:ext cx="8" cy="4"/>
              </a:xfrm>
              <a:custGeom>
                <a:avLst/>
                <a:gdLst>
                  <a:gd name="T0" fmla="*/ 2 w 2"/>
                  <a:gd name="T1" fmla="*/ 1 h 1"/>
                  <a:gd name="T2" fmla="*/ 1 w 2"/>
                  <a:gd name="T3" fmla="*/ 0 h 1"/>
                  <a:gd name="T4" fmla="*/ 0 w 2"/>
                  <a:gd name="T5" fmla="*/ 0 h 1"/>
                  <a:gd name="T6" fmla="*/ 0 w 2"/>
                  <a:gd name="T7" fmla="*/ 1 h 1"/>
                  <a:gd name="T8" fmla="*/ 0 w 2"/>
                  <a:gd name="T9" fmla="*/ 1 h 1"/>
                  <a:gd name="T10" fmla="*/ 0 w 2"/>
                  <a:gd name="T11" fmla="*/ 1 h 1"/>
                  <a:gd name="T12" fmla="*/ 1 w 2"/>
                  <a:gd name="T13" fmla="*/ 1 h 1"/>
                  <a:gd name="T14" fmla="*/ 2 w 2"/>
                  <a:gd name="T15" fmla="*/ 1 h 1"/>
                  <a:gd name="T16" fmla="*/ 2 w 2"/>
                  <a:gd name="T17" fmla="*/ 1 h 1"/>
                  <a:gd name="T18" fmla="*/ 2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1"/>
                    </a:moveTo>
                    <a:cubicBezTo>
                      <a:pt x="2" y="0"/>
                      <a:pt x="1" y="0"/>
                      <a:pt x="1" y="0"/>
                    </a:cubicBezTo>
                    <a:cubicBezTo>
                      <a:pt x="1" y="0"/>
                      <a:pt x="0" y="0"/>
                      <a:pt x="0" y="0"/>
                    </a:cubicBezTo>
                    <a:cubicBezTo>
                      <a:pt x="0" y="0"/>
                      <a:pt x="0" y="0"/>
                      <a:pt x="0" y="1"/>
                    </a:cubicBezTo>
                    <a:cubicBezTo>
                      <a:pt x="0" y="1"/>
                      <a:pt x="0" y="1"/>
                      <a:pt x="0" y="1"/>
                    </a:cubicBezTo>
                    <a:cubicBezTo>
                      <a:pt x="0" y="1"/>
                      <a:pt x="0" y="1"/>
                      <a:pt x="0" y="1"/>
                    </a:cubicBezTo>
                    <a:cubicBezTo>
                      <a:pt x="0" y="1"/>
                      <a:pt x="1" y="1"/>
                      <a:pt x="1" y="1"/>
                    </a:cubicBezTo>
                    <a:cubicBezTo>
                      <a:pt x="1" y="1"/>
                      <a:pt x="2"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9" name="Freeform 924"/>
              <p:cNvSpPr/>
              <p:nvPr/>
            </p:nvSpPr>
            <p:spPr bwMode="auto">
              <a:xfrm>
                <a:off x="2011" y="1224"/>
                <a:ext cx="20" cy="4"/>
              </a:xfrm>
              <a:custGeom>
                <a:avLst/>
                <a:gdLst>
                  <a:gd name="T0" fmla="*/ 3 w 5"/>
                  <a:gd name="T1" fmla="*/ 0 h 1"/>
                  <a:gd name="T2" fmla="*/ 0 w 5"/>
                  <a:gd name="T3" fmla="*/ 0 h 1"/>
                  <a:gd name="T4" fmla="*/ 0 w 5"/>
                  <a:gd name="T5" fmla="*/ 0 h 1"/>
                  <a:gd name="T6" fmla="*/ 0 w 5"/>
                  <a:gd name="T7" fmla="*/ 0 h 1"/>
                  <a:gd name="T8" fmla="*/ 0 w 5"/>
                  <a:gd name="T9" fmla="*/ 0 h 1"/>
                  <a:gd name="T10" fmla="*/ 3 w 5"/>
                  <a:gd name="T11" fmla="*/ 0 h 1"/>
                  <a:gd name="T12" fmla="*/ 5 w 5"/>
                  <a:gd name="T13" fmla="*/ 0 h 1"/>
                  <a:gd name="T14" fmla="*/ 5 w 5"/>
                  <a:gd name="T15" fmla="*/ 0 h 1"/>
                  <a:gd name="T16" fmla="*/ 5 w 5"/>
                  <a:gd name="T17" fmla="*/ 0 h 1"/>
                  <a:gd name="T18" fmla="*/ 3 w 5"/>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
                    <a:moveTo>
                      <a:pt x="3" y="0"/>
                    </a:moveTo>
                    <a:cubicBezTo>
                      <a:pt x="2" y="0"/>
                      <a:pt x="1" y="0"/>
                      <a:pt x="0" y="0"/>
                    </a:cubicBezTo>
                    <a:cubicBezTo>
                      <a:pt x="0" y="0"/>
                      <a:pt x="0" y="0"/>
                      <a:pt x="0" y="0"/>
                    </a:cubicBezTo>
                    <a:cubicBezTo>
                      <a:pt x="0" y="0"/>
                      <a:pt x="0" y="0"/>
                      <a:pt x="0" y="0"/>
                    </a:cubicBezTo>
                    <a:cubicBezTo>
                      <a:pt x="0" y="0"/>
                      <a:pt x="0" y="0"/>
                      <a:pt x="0" y="0"/>
                    </a:cubicBezTo>
                    <a:cubicBezTo>
                      <a:pt x="1" y="1"/>
                      <a:pt x="2" y="0"/>
                      <a:pt x="3" y="0"/>
                    </a:cubicBezTo>
                    <a:cubicBezTo>
                      <a:pt x="4" y="0"/>
                      <a:pt x="4" y="0"/>
                      <a:pt x="5" y="0"/>
                    </a:cubicBezTo>
                    <a:cubicBezTo>
                      <a:pt x="5" y="0"/>
                      <a:pt x="5" y="0"/>
                      <a:pt x="5" y="0"/>
                    </a:cubicBezTo>
                    <a:cubicBezTo>
                      <a:pt x="5" y="0"/>
                      <a:pt x="5" y="0"/>
                      <a:pt x="5" y="0"/>
                    </a:cubicBezTo>
                    <a:cubicBezTo>
                      <a:pt x="4" y="0"/>
                      <a:pt x="4"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0" name="Freeform 925"/>
              <p:cNvSpPr/>
              <p:nvPr/>
            </p:nvSpPr>
            <p:spPr bwMode="auto">
              <a:xfrm>
                <a:off x="2023" y="1071"/>
                <a:ext cx="4" cy="0"/>
              </a:xfrm>
              <a:custGeom>
                <a:avLst/>
                <a:gdLst>
                  <a:gd name="T0" fmla="*/ 1 w 1"/>
                  <a:gd name="T1" fmla="*/ 0 w 1"/>
                  <a:gd name="T2" fmla="*/ 0 w 1"/>
                  <a:gd name="T3" fmla="*/ 0 w 1"/>
                  <a:gd name="T4" fmla="*/ 0 w 1"/>
                  <a:gd name="T5" fmla="*/ 0 w 1"/>
                  <a:gd name="T6" fmla="*/ 0 w 1"/>
                  <a:gd name="T7" fmla="*/ 0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1" name="Freeform 926"/>
              <p:cNvSpPr/>
              <p:nvPr/>
            </p:nvSpPr>
            <p:spPr bwMode="auto">
              <a:xfrm>
                <a:off x="2019" y="1331"/>
                <a:ext cx="4" cy="9"/>
              </a:xfrm>
              <a:custGeom>
                <a:avLst/>
                <a:gdLst>
                  <a:gd name="T0" fmla="*/ 0 w 1"/>
                  <a:gd name="T1" fmla="*/ 1 h 2"/>
                  <a:gd name="T2" fmla="*/ 0 w 1"/>
                  <a:gd name="T3" fmla="*/ 1 h 2"/>
                  <a:gd name="T4" fmla="*/ 0 w 1"/>
                  <a:gd name="T5" fmla="*/ 1 h 2"/>
                  <a:gd name="T6" fmla="*/ 1 w 1"/>
                  <a:gd name="T7" fmla="*/ 1 h 2"/>
                  <a:gd name="T8" fmla="*/ 1 w 1"/>
                  <a:gd name="T9" fmla="*/ 1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0 h 2"/>
                  <a:gd name="T26" fmla="*/ 0 w 1"/>
                  <a:gd name="T27" fmla="*/ 1 h 2"/>
                  <a:gd name="T28" fmla="*/ 0 w 1"/>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2">
                    <a:moveTo>
                      <a:pt x="0" y="1"/>
                    </a:moveTo>
                    <a:cubicBezTo>
                      <a:pt x="0" y="1"/>
                      <a:pt x="0" y="1"/>
                      <a:pt x="0" y="1"/>
                    </a:cubicBez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1"/>
                    </a:cubicBezTo>
                    <a:cubicBezTo>
                      <a:pt x="1" y="1"/>
                      <a:pt x="1" y="1"/>
                      <a:pt x="1" y="1"/>
                    </a:cubicBezTo>
                    <a:cubicBezTo>
                      <a:pt x="1" y="1"/>
                      <a:pt x="1" y="1"/>
                      <a:pt x="1" y="1"/>
                    </a:cubicBezTo>
                    <a:cubicBezTo>
                      <a:pt x="1" y="1"/>
                      <a:pt x="1" y="1"/>
                      <a:pt x="1" y="0"/>
                    </a:cubicBezTo>
                    <a:cubicBezTo>
                      <a:pt x="1"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2" name="Freeform 927"/>
              <p:cNvSpPr/>
              <p:nvPr/>
            </p:nvSpPr>
            <p:spPr bwMode="auto">
              <a:xfrm>
                <a:off x="2015" y="1236"/>
                <a:ext cx="4"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3" name="Freeform 928"/>
              <p:cNvSpPr/>
              <p:nvPr/>
            </p:nvSpPr>
            <p:spPr bwMode="auto">
              <a:xfrm>
                <a:off x="2011" y="1046"/>
                <a:ext cx="8" cy="0"/>
              </a:xfrm>
              <a:custGeom>
                <a:avLst/>
                <a:gdLst>
                  <a:gd name="T0" fmla="*/ 2 w 2"/>
                  <a:gd name="T1" fmla="*/ 1 w 2"/>
                  <a:gd name="T2" fmla="*/ 0 w 2"/>
                  <a:gd name="T3" fmla="*/ 0 w 2"/>
                  <a:gd name="T4" fmla="*/ 0 w 2"/>
                  <a:gd name="T5" fmla="*/ 0 w 2"/>
                  <a:gd name="T6" fmla="*/ 1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4" name="Freeform 929"/>
              <p:cNvSpPr/>
              <p:nvPr/>
            </p:nvSpPr>
            <p:spPr bwMode="auto">
              <a:xfrm>
                <a:off x="2011" y="1327"/>
                <a:ext cx="4" cy="4"/>
              </a:xfrm>
              <a:custGeom>
                <a:avLst/>
                <a:gdLst>
                  <a:gd name="T0" fmla="*/ 1 w 1"/>
                  <a:gd name="T1" fmla="*/ 1 h 1"/>
                  <a:gd name="T2" fmla="*/ 1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5" name="Freeform 930"/>
              <p:cNvSpPr/>
              <p:nvPr/>
            </p:nvSpPr>
            <p:spPr bwMode="auto">
              <a:xfrm>
                <a:off x="1994" y="1236"/>
                <a:ext cx="17" cy="0"/>
              </a:xfrm>
              <a:custGeom>
                <a:avLst/>
                <a:gdLst>
                  <a:gd name="T0" fmla="*/ 0 w 4"/>
                  <a:gd name="T1" fmla="*/ 0 w 4"/>
                  <a:gd name="T2" fmla="*/ 0 w 4"/>
                  <a:gd name="T3" fmla="*/ 4 w 4"/>
                  <a:gd name="T4" fmla="*/ 4 w 4"/>
                  <a:gd name="T5" fmla="*/ 4 w 4"/>
                  <a:gd name="T6" fmla="*/ 0 w 4"/>
                  <a:gd name="T7" fmla="*/ 0 w 4"/>
                  <a:gd name="T8" fmla="*/ 0 w 4"/>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
                    <a:moveTo>
                      <a:pt x="0" y="0"/>
                    </a:moveTo>
                    <a:cubicBezTo>
                      <a:pt x="0" y="0"/>
                      <a:pt x="0" y="0"/>
                      <a:pt x="0" y="0"/>
                    </a:cubicBezTo>
                    <a:cubicBezTo>
                      <a:pt x="0" y="0"/>
                      <a:pt x="0" y="0"/>
                      <a:pt x="0" y="0"/>
                    </a:cubicBezTo>
                    <a:cubicBezTo>
                      <a:pt x="1" y="0"/>
                      <a:pt x="3" y="0"/>
                      <a:pt x="4" y="0"/>
                    </a:cubicBezTo>
                    <a:cubicBezTo>
                      <a:pt x="4" y="0"/>
                      <a:pt x="4" y="0"/>
                      <a:pt x="4" y="0"/>
                    </a:cubicBezTo>
                    <a:cubicBezTo>
                      <a:pt x="4" y="0"/>
                      <a:pt x="4" y="0"/>
                      <a:pt x="4" y="0"/>
                    </a:cubicBezTo>
                    <a:cubicBezTo>
                      <a:pt x="3"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6" name="Freeform 931"/>
              <p:cNvSpPr/>
              <p:nvPr/>
            </p:nvSpPr>
            <p:spPr bwMode="auto">
              <a:xfrm>
                <a:off x="2003" y="1575"/>
                <a:ext cx="4" cy="0"/>
              </a:xfrm>
              <a:custGeom>
                <a:avLst/>
                <a:gdLst>
                  <a:gd name="T0" fmla="*/ 1 w 1"/>
                  <a:gd name="T1" fmla="*/ 0 w 1"/>
                  <a:gd name="T2" fmla="*/ 0 w 1"/>
                  <a:gd name="T3" fmla="*/ 0 w 1"/>
                  <a:gd name="T4" fmla="*/ 0 w 1"/>
                  <a:gd name="T5" fmla="*/ 0 w 1"/>
                  <a:gd name="T6" fmla="*/ 0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7" name="Freeform 932"/>
              <p:cNvSpPr/>
              <p:nvPr/>
            </p:nvSpPr>
            <p:spPr bwMode="auto">
              <a:xfrm>
                <a:off x="1994" y="1212"/>
                <a:ext cx="9" cy="0"/>
              </a:xfrm>
              <a:custGeom>
                <a:avLst/>
                <a:gdLst>
                  <a:gd name="T0" fmla="*/ 0 w 2"/>
                  <a:gd name="T1" fmla="*/ 1 w 2"/>
                  <a:gd name="T2" fmla="*/ 1 w 2"/>
                  <a:gd name="T3" fmla="*/ 2 w 2"/>
                  <a:gd name="T4" fmla="*/ 2 w 2"/>
                  <a:gd name="T5" fmla="*/ 2 w 2"/>
                  <a:gd name="T6" fmla="*/ 1 w 2"/>
                  <a:gd name="T7" fmla="*/ 1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1" y="0"/>
                    </a:cubicBezTo>
                    <a:cubicBezTo>
                      <a:pt x="1" y="0"/>
                      <a:pt x="1" y="0"/>
                      <a:pt x="1" y="0"/>
                    </a:cubicBezTo>
                    <a:cubicBezTo>
                      <a:pt x="2" y="0"/>
                      <a:pt x="2" y="0"/>
                      <a:pt x="2" y="0"/>
                    </a:cubicBezTo>
                    <a:cubicBezTo>
                      <a:pt x="2" y="0"/>
                      <a:pt x="2" y="0"/>
                      <a:pt x="2" y="0"/>
                    </a:cubicBezTo>
                    <a:cubicBezTo>
                      <a:pt x="2" y="0"/>
                      <a:pt x="2" y="0"/>
                      <a:pt x="2" y="0"/>
                    </a:cubicBezTo>
                    <a:cubicBezTo>
                      <a:pt x="2" y="0"/>
                      <a:pt x="2"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8" name="Freeform 933"/>
              <p:cNvSpPr/>
              <p:nvPr/>
            </p:nvSpPr>
            <p:spPr bwMode="auto">
              <a:xfrm>
                <a:off x="1994" y="132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9" name="Freeform 934"/>
              <p:cNvSpPr/>
              <p:nvPr/>
            </p:nvSpPr>
            <p:spPr bwMode="auto">
              <a:xfrm>
                <a:off x="1974" y="1236"/>
                <a:ext cx="12" cy="0"/>
              </a:xfrm>
              <a:custGeom>
                <a:avLst/>
                <a:gdLst>
                  <a:gd name="T0" fmla="*/ 0 w 3"/>
                  <a:gd name="T1" fmla="*/ 0 w 3"/>
                  <a:gd name="T2" fmla="*/ 0 w 3"/>
                  <a:gd name="T3" fmla="*/ 0 w 3"/>
                  <a:gd name="T4" fmla="*/ 1 w 3"/>
                  <a:gd name="T5" fmla="*/ 2 w 3"/>
                  <a:gd name="T6" fmla="*/ 3 w 3"/>
                  <a:gd name="T7" fmla="*/ 2 w 3"/>
                  <a:gd name="T8" fmla="*/ 1 w 3"/>
                  <a:gd name="T9"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0" y="0"/>
                    </a:moveTo>
                    <a:cubicBezTo>
                      <a:pt x="0" y="0"/>
                      <a:pt x="0" y="0"/>
                      <a:pt x="0" y="0"/>
                    </a:cubicBezTo>
                    <a:cubicBezTo>
                      <a:pt x="0" y="0"/>
                      <a:pt x="0" y="0"/>
                      <a:pt x="0" y="0"/>
                    </a:cubicBezTo>
                    <a:cubicBezTo>
                      <a:pt x="0" y="0"/>
                      <a:pt x="0" y="0"/>
                      <a:pt x="0" y="0"/>
                    </a:cubicBezTo>
                    <a:cubicBezTo>
                      <a:pt x="1" y="0"/>
                      <a:pt x="1" y="0"/>
                      <a:pt x="1" y="0"/>
                    </a:cubicBezTo>
                    <a:cubicBezTo>
                      <a:pt x="2" y="0"/>
                      <a:pt x="2" y="0"/>
                      <a:pt x="2" y="0"/>
                    </a:cubicBezTo>
                    <a:cubicBezTo>
                      <a:pt x="3" y="0"/>
                      <a:pt x="3" y="0"/>
                      <a:pt x="3" y="0"/>
                    </a:cubicBezTo>
                    <a:cubicBezTo>
                      <a:pt x="3" y="0"/>
                      <a:pt x="3" y="0"/>
                      <a:pt x="2" y="0"/>
                    </a:cubicBezTo>
                    <a:cubicBezTo>
                      <a:pt x="2" y="0"/>
                      <a:pt x="2"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0" name="Freeform 935"/>
              <p:cNvSpPr/>
              <p:nvPr/>
            </p:nvSpPr>
            <p:spPr bwMode="auto">
              <a:xfrm>
                <a:off x="1978" y="1249"/>
                <a:ext cx="4" cy="4"/>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1 h 1"/>
                  <a:gd name="T12" fmla="*/ 1 w 1"/>
                  <a:gd name="T13" fmla="*/ 0 h 1"/>
                  <a:gd name="T14" fmla="*/ 1 w 1"/>
                  <a:gd name="T15" fmla="*/ 1 h 1"/>
                  <a:gd name="T16" fmla="*/ 1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1"/>
                      <a:pt x="0" y="1"/>
                      <a:pt x="1" y="1"/>
                    </a:cubicBezTo>
                    <a:cubicBezTo>
                      <a:pt x="1" y="1"/>
                      <a:pt x="1" y="1"/>
                      <a:pt x="1" y="1"/>
                    </a:cubicBezTo>
                    <a:cubicBezTo>
                      <a:pt x="1" y="1"/>
                      <a:pt x="1" y="1"/>
                      <a:pt x="1" y="1"/>
                    </a:cubicBezTo>
                    <a:cubicBezTo>
                      <a:pt x="1" y="1"/>
                      <a:pt x="1" y="1"/>
                      <a:pt x="1" y="1"/>
                    </a:cubicBezTo>
                    <a:cubicBezTo>
                      <a:pt x="1" y="0"/>
                      <a:pt x="1" y="0"/>
                      <a:pt x="1" y="0"/>
                    </a:cubicBezTo>
                    <a:cubicBezTo>
                      <a:pt x="1" y="1"/>
                      <a:pt x="1" y="1"/>
                      <a:pt x="1" y="1"/>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1" name="Freeform 936"/>
              <p:cNvSpPr/>
              <p:nvPr/>
            </p:nvSpPr>
            <p:spPr bwMode="auto">
              <a:xfrm>
                <a:off x="1970" y="1253"/>
                <a:ext cx="4" cy="0"/>
              </a:xfrm>
              <a:custGeom>
                <a:avLst/>
                <a:gdLst>
                  <a:gd name="T0" fmla="*/ 0 w 1"/>
                  <a:gd name="T1" fmla="*/ 0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1" y="0"/>
                      <a:pt x="1" y="0"/>
                      <a:pt x="1"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2" name="Freeform 937"/>
              <p:cNvSpPr/>
              <p:nvPr/>
            </p:nvSpPr>
            <p:spPr bwMode="auto">
              <a:xfrm>
                <a:off x="1954" y="1232"/>
                <a:ext cx="8" cy="0"/>
              </a:xfrm>
              <a:custGeom>
                <a:avLst/>
                <a:gdLst>
                  <a:gd name="T0" fmla="*/ 0 w 2"/>
                  <a:gd name="T1" fmla="*/ 0 w 2"/>
                  <a:gd name="T2" fmla="*/ 0 w 2"/>
                  <a:gd name="T3" fmla="*/ 1 w 2"/>
                  <a:gd name="T4" fmla="*/ 2 w 2"/>
                  <a:gd name="T5" fmla="*/ 2 w 2"/>
                  <a:gd name="T6" fmla="*/ 2 w 2"/>
                  <a:gd name="T7" fmla="*/ 1 w 2"/>
                  <a:gd name="T8" fmla="*/ 1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0" y="0"/>
                    </a:cubicBezTo>
                    <a:cubicBezTo>
                      <a:pt x="1" y="0"/>
                      <a:pt x="1" y="0"/>
                      <a:pt x="1" y="0"/>
                    </a:cubicBezTo>
                    <a:cubicBezTo>
                      <a:pt x="1" y="0"/>
                      <a:pt x="1" y="0"/>
                      <a:pt x="2" y="0"/>
                    </a:cubicBezTo>
                    <a:cubicBezTo>
                      <a:pt x="2" y="0"/>
                      <a:pt x="2" y="0"/>
                      <a:pt x="2" y="0"/>
                    </a:cubicBezTo>
                    <a:cubicBezTo>
                      <a:pt x="2" y="0"/>
                      <a:pt x="2" y="0"/>
                      <a:pt x="2"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3" name="Freeform 938"/>
              <p:cNvSpPr/>
              <p:nvPr/>
            </p:nvSpPr>
            <p:spPr bwMode="auto">
              <a:xfrm>
                <a:off x="1941" y="1067"/>
                <a:ext cx="8" cy="4"/>
              </a:xfrm>
              <a:custGeom>
                <a:avLst/>
                <a:gdLst>
                  <a:gd name="T0" fmla="*/ 2 w 2"/>
                  <a:gd name="T1" fmla="*/ 1 h 1"/>
                  <a:gd name="T2" fmla="*/ 2 w 2"/>
                  <a:gd name="T3" fmla="*/ 1 h 1"/>
                  <a:gd name="T4" fmla="*/ 2 w 2"/>
                  <a:gd name="T5" fmla="*/ 1 h 1"/>
                  <a:gd name="T6" fmla="*/ 1 w 2"/>
                  <a:gd name="T7" fmla="*/ 1 h 1"/>
                  <a:gd name="T8" fmla="*/ 1 w 2"/>
                  <a:gd name="T9" fmla="*/ 1 h 1"/>
                  <a:gd name="T10" fmla="*/ 0 w 2"/>
                  <a:gd name="T11" fmla="*/ 1 h 1"/>
                  <a:gd name="T12" fmla="*/ 0 w 2"/>
                  <a:gd name="T13" fmla="*/ 1 h 1"/>
                  <a:gd name="T14" fmla="*/ 1 w 2"/>
                  <a:gd name="T15" fmla="*/ 1 h 1"/>
                  <a:gd name="T16" fmla="*/ 1 w 2"/>
                  <a:gd name="T17" fmla="*/ 1 h 1"/>
                  <a:gd name="T18" fmla="*/ 2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1"/>
                    </a:moveTo>
                    <a:cubicBezTo>
                      <a:pt x="2" y="1"/>
                      <a:pt x="2" y="1"/>
                      <a:pt x="2" y="1"/>
                    </a:cubicBezTo>
                    <a:cubicBezTo>
                      <a:pt x="2" y="1"/>
                      <a:pt x="2" y="1"/>
                      <a:pt x="2" y="1"/>
                    </a:cubicBezTo>
                    <a:cubicBezTo>
                      <a:pt x="2" y="0"/>
                      <a:pt x="2" y="1"/>
                      <a:pt x="1" y="1"/>
                    </a:cubicBezTo>
                    <a:cubicBezTo>
                      <a:pt x="1" y="1"/>
                      <a:pt x="1" y="1"/>
                      <a:pt x="1" y="1"/>
                    </a:cubicBezTo>
                    <a:cubicBezTo>
                      <a:pt x="1" y="1"/>
                      <a:pt x="0" y="1"/>
                      <a:pt x="0" y="1"/>
                    </a:cubicBezTo>
                    <a:cubicBezTo>
                      <a:pt x="0" y="1"/>
                      <a:pt x="0" y="1"/>
                      <a:pt x="0" y="1"/>
                    </a:cubicBezTo>
                    <a:cubicBezTo>
                      <a:pt x="0" y="1"/>
                      <a:pt x="1" y="1"/>
                      <a:pt x="1" y="1"/>
                    </a:cubicBezTo>
                    <a:cubicBezTo>
                      <a:pt x="1" y="1"/>
                      <a:pt x="1" y="1"/>
                      <a:pt x="1"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4" name="Freeform 939"/>
              <p:cNvSpPr/>
              <p:nvPr/>
            </p:nvSpPr>
            <p:spPr bwMode="auto">
              <a:xfrm>
                <a:off x="1937" y="1022"/>
                <a:ext cx="4" cy="0"/>
              </a:xfrm>
              <a:custGeom>
                <a:avLst/>
                <a:gdLst>
                  <a:gd name="T0" fmla="*/ 1 w 1"/>
                  <a:gd name="T1" fmla="*/ 0 w 1"/>
                  <a:gd name="T2" fmla="*/ 0 w 1"/>
                  <a:gd name="T3" fmla="*/ 0 w 1"/>
                  <a:gd name="T4" fmla="*/ 0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5" name="Freeform 940"/>
              <p:cNvSpPr/>
              <p:nvPr/>
            </p:nvSpPr>
            <p:spPr bwMode="auto">
              <a:xfrm>
                <a:off x="1933" y="1261"/>
                <a:ext cx="8" cy="4"/>
              </a:xfrm>
              <a:custGeom>
                <a:avLst/>
                <a:gdLst>
                  <a:gd name="T0" fmla="*/ 0 w 2"/>
                  <a:gd name="T1" fmla="*/ 0 h 1"/>
                  <a:gd name="T2" fmla="*/ 0 w 2"/>
                  <a:gd name="T3" fmla="*/ 0 h 1"/>
                  <a:gd name="T4" fmla="*/ 0 w 2"/>
                  <a:gd name="T5" fmla="*/ 0 h 1"/>
                  <a:gd name="T6" fmla="*/ 0 w 2"/>
                  <a:gd name="T7" fmla="*/ 1 h 1"/>
                  <a:gd name="T8" fmla="*/ 1 w 2"/>
                  <a:gd name="T9" fmla="*/ 1 h 1"/>
                  <a:gd name="T10" fmla="*/ 2 w 2"/>
                  <a:gd name="T11" fmla="*/ 1 h 1"/>
                  <a:gd name="T12" fmla="*/ 2 w 2"/>
                  <a:gd name="T13" fmla="*/ 1 h 1"/>
                  <a:gd name="T14" fmla="*/ 2 w 2"/>
                  <a:gd name="T15" fmla="*/ 0 h 1"/>
                  <a:gd name="T16" fmla="*/ 1 w 2"/>
                  <a:gd name="T17" fmla="*/ 0 h 1"/>
                  <a:gd name="T18" fmla="*/ 0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0"/>
                    </a:moveTo>
                    <a:cubicBezTo>
                      <a:pt x="0" y="0"/>
                      <a:pt x="0" y="0"/>
                      <a:pt x="0" y="0"/>
                    </a:cubicBezTo>
                    <a:cubicBezTo>
                      <a:pt x="0" y="0"/>
                      <a:pt x="0" y="0"/>
                      <a:pt x="0" y="0"/>
                    </a:cubicBezTo>
                    <a:cubicBezTo>
                      <a:pt x="0" y="1"/>
                      <a:pt x="0" y="1"/>
                      <a:pt x="0" y="1"/>
                    </a:cubicBezTo>
                    <a:cubicBezTo>
                      <a:pt x="1" y="1"/>
                      <a:pt x="1" y="1"/>
                      <a:pt x="1" y="1"/>
                    </a:cubicBezTo>
                    <a:cubicBezTo>
                      <a:pt x="1" y="1"/>
                      <a:pt x="1" y="1"/>
                      <a:pt x="2" y="1"/>
                    </a:cubicBezTo>
                    <a:cubicBezTo>
                      <a:pt x="2" y="1"/>
                      <a:pt x="2" y="1"/>
                      <a:pt x="2" y="1"/>
                    </a:cubicBezTo>
                    <a:cubicBezTo>
                      <a:pt x="2" y="0"/>
                      <a:pt x="2" y="0"/>
                      <a:pt x="2"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6" name="Freeform 941"/>
              <p:cNvSpPr/>
              <p:nvPr/>
            </p:nvSpPr>
            <p:spPr bwMode="auto">
              <a:xfrm>
                <a:off x="1937" y="1216"/>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7" name="Freeform 942"/>
              <p:cNvSpPr/>
              <p:nvPr/>
            </p:nvSpPr>
            <p:spPr bwMode="auto">
              <a:xfrm>
                <a:off x="1925" y="1261"/>
                <a:ext cx="4" cy="4"/>
              </a:xfrm>
              <a:custGeom>
                <a:avLst/>
                <a:gdLst>
                  <a:gd name="T0" fmla="*/ 0 w 1"/>
                  <a:gd name="T1" fmla="*/ 0 h 1"/>
                  <a:gd name="T2" fmla="*/ 0 w 1"/>
                  <a:gd name="T3" fmla="*/ 0 h 1"/>
                  <a:gd name="T4" fmla="*/ 0 w 1"/>
                  <a:gd name="T5" fmla="*/ 0 h 1"/>
                  <a:gd name="T6" fmla="*/ 0 w 1"/>
                  <a:gd name="T7" fmla="*/ 1 h 1"/>
                  <a:gd name="T8" fmla="*/ 1 w 1"/>
                  <a:gd name="T9" fmla="*/ 1 h 1"/>
                  <a:gd name="T10" fmla="*/ 1 w 1"/>
                  <a:gd name="T11" fmla="*/ 1 h 1"/>
                  <a:gd name="T12" fmla="*/ 1 w 1"/>
                  <a:gd name="T13" fmla="*/ 1 h 1"/>
                  <a:gd name="T14" fmla="*/ 1 w 1"/>
                  <a:gd name="T15" fmla="*/ 0 h 1"/>
                  <a:gd name="T16" fmla="*/ 1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0"/>
                    </a:cubicBezTo>
                    <a:cubicBezTo>
                      <a:pt x="0" y="1"/>
                      <a:pt x="0" y="1"/>
                      <a:pt x="0" y="1"/>
                    </a:cubicBezTo>
                    <a:cubicBezTo>
                      <a:pt x="0" y="1"/>
                      <a:pt x="0" y="1"/>
                      <a:pt x="1" y="1"/>
                    </a:cubicBezTo>
                    <a:cubicBezTo>
                      <a:pt x="1" y="1"/>
                      <a:pt x="1" y="1"/>
                      <a:pt x="1" y="1"/>
                    </a:cubicBezTo>
                    <a:cubicBezTo>
                      <a:pt x="1" y="1"/>
                      <a:pt x="1" y="1"/>
                      <a:pt x="1" y="1"/>
                    </a:cubicBezTo>
                    <a:cubicBezTo>
                      <a:pt x="1" y="1"/>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8" name="Oval 943"/>
              <p:cNvSpPr>
                <a:spLocks noChangeArrowheads="1"/>
              </p:cNvSpPr>
              <p:nvPr/>
            </p:nvSpPr>
            <p:spPr bwMode="auto">
              <a:xfrm>
                <a:off x="1925" y="119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9" name="Freeform 944"/>
              <p:cNvSpPr/>
              <p:nvPr/>
            </p:nvSpPr>
            <p:spPr bwMode="auto">
              <a:xfrm>
                <a:off x="1921" y="1236"/>
                <a:ext cx="4" cy="0"/>
              </a:xfrm>
              <a:custGeom>
                <a:avLst/>
                <a:gdLst>
                  <a:gd name="T0" fmla="*/ 0 w 1"/>
                  <a:gd name="T1" fmla="*/ 0 w 1"/>
                  <a:gd name="T2" fmla="*/ 0 w 1"/>
                  <a:gd name="T3" fmla="*/ 1 w 1"/>
                  <a:gd name="T4" fmla="*/ 1 w 1"/>
                  <a:gd name="T5" fmla="*/ 1 w 1"/>
                  <a:gd name="T6" fmla="*/ 1 w 1"/>
                  <a:gd name="T7" fmla="*/ 1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0" name="Freeform 945"/>
              <p:cNvSpPr/>
              <p:nvPr/>
            </p:nvSpPr>
            <p:spPr bwMode="auto">
              <a:xfrm>
                <a:off x="1913" y="1034"/>
                <a:ext cx="12" cy="0"/>
              </a:xfrm>
              <a:custGeom>
                <a:avLst/>
                <a:gdLst>
                  <a:gd name="T0" fmla="*/ 0 w 3"/>
                  <a:gd name="T1" fmla="*/ 0 w 3"/>
                  <a:gd name="T2" fmla="*/ 1 w 3"/>
                  <a:gd name="T3" fmla="*/ 2 w 3"/>
                  <a:gd name="T4" fmla="*/ 3 w 3"/>
                  <a:gd name="T5" fmla="*/ 2 w 3"/>
                  <a:gd name="T6" fmla="*/ 1 w 3"/>
                  <a:gd name="T7" fmla="*/ 0 w 3"/>
                  <a:gd name="T8" fmla="*/ 0 w 3"/>
                  <a:gd name="T9"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0" y="0"/>
                    </a:moveTo>
                    <a:cubicBezTo>
                      <a:pt x="0" y="0"/>
                      <a:pt x="0" y="0"/>
                      <a:pt x="0" y="0"/>
                    </a:cubicBezTo>
                    <a:cubicBezTo>
                      <a:pt x="1" y="0"/>
                      <a:pt x="1" y="0"/>
                      <a:pt x="1" y="0"/>
                    </a:cubicBezTo>
                    <a:cubicBezTo>
                      <a:pt x="2" y="0"/>
                      <a:pt x="2" y="0"/>
                      <a:pt x="2" y="0"/>
                    </a:cubicBezTo>
                    <a:cubicBezTo>
                      <a:pt x="3" y="0"/>
                      <a:pt x="3" y="0"/>
                      <a:pt x="3" y="0"/>
                    </a:cubicBezTo>
                    <a:cubicBezTo>
                      <a:pt x="3" y="0"/>
                      <a:pt x="3" y="0"/>
                      <a:pt x="2" y="0"/>
                    </a:cubicBezTo>
                    <a:cubicBezTo>
                      <a:pt x="2" y="0"/>
                      <a:pt x="2"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1" name="Freeform 946"/>
              <p:cNvSpPr/>
              <p:nvPr/>
            </p:nvSpPr>
            <p:spPr bwMode="auto">
              <a:xfrm>
                <a:off x="1917" y="1261"/>
                <a:ext cx="4" cy="4"/>
              </a:xfrm>
              <a:custGeom>
                <a:avLst/>
                <a:gdLst>
                  <a:gd name="T0" fmla="*/ 1 w 1"/>
                  <a:gd name="T1" fmla="*/ 0 h 1"/>
                  <a:gd name="T2" fmla="*/ 0 w 1"/>
                  <a:gd name="T3" fmla="*/ 0 h 1"/>
                  <a:gd name="T4" fmla="*/ 1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1"/>
                      <a:pt x="0" y="1"/>
                      <a:pt x="1"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2" name="Freeform 947"/>
              <p:cNvSpPr/>
              <p:nvPr/>
            </p:nvSpPr>
            <p:spPr bwMode="auto">
              <a:xfrm>
                <a:off x="1892" y="1013"/>
                <a:ext cx="25" cy="0"/>
              </a:xfrm>
              <a:custGeom>
                <a:avLst/>
                <a:gdLst>
                  <a:gd name="T0" fmla="*/ 6 w 6"/>
                  <a:gd name="T1" fmla="*/ 3 w 6"/>
                  <a:gd name="T2" fmla="*/ 0 w 6"/>
                  <a:gd name="T3" fmla="*/ 0 w 6"/>
                  <a:gd name="T4" fmla="*/ 0 w 6"/>
                  <a:gd name="T5" fmla="*/ 0 w 6"/>
                  <a:gd name="T6" fmla="*/ 3 w 6"/>
                  <a:gd name="T7" fmla="*/ 6 w 6"/>
                  <a:gd name="T8" fmla="*/ 6 w 6"/>
                  <a:gd name="T9" fmla="*/ 6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6">
                    <a:moveTo>
                      <a:pt x="6" y="0"/>
                    </a:moveTo>
                    <a:cubicBezTo>
                      <a:pt x="5" y="0"/>
                      <a:pt x="4" y="0"/>
                      <a:pt x="3" y="0"/>
                    </a:cubicBezTo>
                    <a:cubicBezTo>
                      <a:pt x="2" y="0"/>
                      <a:pt x="1" y="0"/>
                      <a:pt x="0" y="0"/>
                    </a:cubicBezTo>
                    <a:cubicBezTo>
                      <a:pt x="0" y="0"/>
                      <a:pt x="0" y="0"/>
                      <a:pt x="0" y="0"/>
                    </a:cubicBezTo>
                    <a:cubicBezTo>
                      <a:pt x="0" y="0"/>
                      <a:pt x="0" y="0"/>
                      <a:pt x="0" y="0"/>
                    </a:cubicBezTo>
                    <a:cubicBezTo>
                      <a:pt x="0" y="0"/>
                      <a:pt x="0" y="0"/>
                      <a:pt x="0" y="0"/>
                    </a:cubicBezTo>
                    <a:cubicBezTo>
                      <a:pt x="1" y="0"/>
                      <a:pt x="2" y="0"/>
                      <a:pt x="3" y="0"/>
                    </a:cubicBezTo>
                    <a:cubicBezTo>
                      <a:pt x="4" y="0"/>
                      <a:pt x="5" y="0"/>
                      <a:pt x="6" y="0"/>
                    </a:cubicBezTo>
                    <a:cubicBezTo>
                      <a:pt x="6" y="0"/>
                      <a:pt x="6" y="0"/>
                      <a:pt x="6" y="0"/>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3" name="Freeform 948"/>
              <p:cNvSpPr/>
              <p:nvPr/>
            </p:nvSpPr>
            <p:spPr bwMode="auto">
              <a:xfrm>
                <a:off x="1909" y="1261"/>
                <a:ext cx="4" cy="4"/>
              </a:xfrm>
              <a:custGeom>
                <a:avLst/>
                <a:gdLst>
                  <a:gd name="T0" fmla="*/ 0 w 1"/>
                  <a:gd name="T1" fmla="*/ 1 h 1"/>
                  <a:gd name="T2" fmla="*/ 0 w 1"/>
                  <a:gd name="T3" fmla="*/ 1 h 1"/>
                  <a:gd name="T4" fmla="*/ 0 w 1"/>
                  <a:gd name="T5" fmla="*/ 1 h 1"/>
                  <a:gd name="T6" fmla="*/ 0 w 1"/>
                  <a:gd name="T7" fmla="*/ 1 h 1"/>
                  <a:gd name="T8" fmla="*/ 0 w 1"/>
                  <a:gd name="T9" fmla="*/ 1 h 1"/>
                  <a:gd name="T10" fmla="*/ 0 w 1"/>
                  <a:gd name="T11" fmla="*/ 1 h 1"/>
                  <a:gd name="T12" fmla="*/ 1 w 1"/>
                  <a:gd name="T13" fmla="*/ 1 h 1"/>
                  <a:gd name="T14" fmla="*/ 1 w 1"/>
                  <a:gd name="T15" fmla="*/ 1 h 1"/>
                  <a:gd name="T16" fmla="*/ 1 w 1"/>
                  <a:gd name="T17" fmla="*/ 0 h 1"/>
                  <a:gd name="T18" fmla="*/ 0 w 1"/>
                  <a:gd name="T19" fmla="*/ 0 h 1"/>
                  <a:gd name="T20" fmla="*/ 0 w 1"/>
                  <a:gd name="T21" fmla="*/ 0 h 1"/>
                  <a:gd name="T22" fmla="*/ 0 w 1"/>
                  <a:gd name="T23" fmla="*/ 1 h 1"/>
                  <a:gd name="T24" fmla="*/ 0 w 1"/>
                  <a:gd name="T25" fmla="*/ 1 h 1"/>
                  <a:gd name="T26" fmla="*/ 0 w 1"/>
                  <a:gd name="T27" fmla="*/ 1 h 1"/>
                  <a:gd name="T28" fmla="*/ 0 w 1"/>
                  <a:gd name="T2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1">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0"/>
                      <a:pt x="1" y="0"/>
                      <a:pt x="1" y="0"/>
                    </a:cubicBezTo>
                    <a:cubicBezTo>
                      <a:pt x="1" y="0"/>
                      <a:pt x="0" y="0"/>
                      <a:pt x="0" y="0"/>
                    </a:cubicBezTo>
                    <a:cubicBezTo>
                      <a:pt x="0" y="0"/>
                      <a:pt x="0" y="0"/>
                      <a:pt x="0" y="0"/>
                    </a:cubicBezTo>
                    <a:cubicBezTo>
                      <a:pt x="0" y="0"/>
                      <a:pt x="0" y="0"/>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4" name="Oval 949"/>
              <p:cNvSpPr>
                <a:spLocks noChangeArrowheads="1"/>
              </p:cNvSpPr>
              <p:nvPr/>
            </p:nvSpPr>
            <p:spPr bwMode="auto">
              <a:xfrm>
                <a:off x="1892" y="1001"/>
                <a:ext cx="4"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5" name="Freeform 950"/>
              <p:cNvSpPr/>
              <p:nvPr/>
            </p:nvSpPr>
            <p:spPr bwMode="auto">
              <a:xfrm>
                <a:off x="1888" y="1269"/>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6" name="Freeform 951"/>
              <p:cNvSpPr/>
              <p:nvPr/>
            </p:nvSpPr>
            <p:spPr bwMode="auto">
              <a:xfrm>
                <a:off x="1876" y="1278"/>
                <a:ext cx="8" cy="4"/>
              </a:xfrm>
              <a:custGeom>
                <a:avLst/>
                <a:gdLst>
                  <a:gd name="T0" fmla="*/ 2 w 2"/>
                  <a:gd name="T1" fmla="*/ 1 h 1"/>
                  <a:gd name="T2" fmla="*/ 2 w 2"/>
                  <a:gd name="T3" fmla="*/ 1 h 1"/>
                  <a:gd name="T4" fmla="*/ 2 w 2"/>
                  <a:gd name="T5" fmla="*/ 1 h 1"/>
                  <a:gd name="T6" fmla="*/ 0 w 2"/>
                  <a:gd name="T7" fmla="*/ 1 h 1"/>
                  <a:gd name="T8" fmla="*/ 2 w 2"/>
                  <a:gd name="T9" fmla="*/ 1 h 1"/>
                  <a:gd name="T10" fmla="*/ 2 w 2"/>
                  <a:gd name="T11" fmla="*/ 1 h 1"/>
                  <a:gd name="T12" fmla="*/ 2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1"/>
                    </a:moveTo>
                    <a:cubicBezTo>
                      <a:pt x="2" y="1"/>
                      <a:pt x="2" y="1"/>
                      <a:pt x="2" y="1"/>
                    </a:cubicBezTo>
                    <a:cubicBezTo>
                      <a:pt x="2" y="1"/>
                      <a:pt x="2" y="1"/>
                      <a:pt x="2" y="1"/>
                    </a:cubicBezTo>
                    <a:cubicBezTo>
                      <a:pt x="2" y="0"/>
                      <a:pt x="0" y="0"/>
                      <a:pt x="0" y="1"/>
                    </a:cubicBezTo>
                    <a:cubicBezTo>
                      <a:pt x="0" y="1"/>
                      <a:pt x="1"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7" name="Freeform 952"/>
              <p:cNvSpPr/>
              <p:nvPr/>
            </p:nvSpPr>
            <p:spPr bwMode="auto">
              <a:xfrm>
                <a:off x="1876" y="1265"/>
                <a:ext cx="4" cy="0"/>
              </a:xfrm>
              <a:custGeom>
                <a:avLst/>
                <a:gdLst>
                  <a:gd name="T0" fmla="*/ 0 w 1"/>
                  <a:gd name="T1" fmla="*/ 0 w 1"/>
                  <a:gd name="T2" fmla="*/ 1 w 1"/>
                  <a:gd name="T3" fmla="*/ 1 w 1"/>
                  <a:gd name="T4" fmla="*/ 1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8" name="Freeform 953"/>
              <p:cNvSpPr/>
              <p:nvPr/>
            </p:nvSpPr>
            <p:spPr bwMode="auto">
              <a:xfrm>
                <a:off x="1868" y="1265"/>
                <a:ext cx="4" cy="0"/>
              </a:xfrm>
              <a:custGeom>
                <a:avLst/>
                <a:gdLst>
                  <a:gd name="T0" fmla="*/ 0 w 1"/>
                  <a:gd name="T1" fmla="*/ 0 w 1"/>
                  <a:gd name="T2" fmla="*/ 0 w 1"/>
                  <a:gd name="T3" fmla="*/ 0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9" name="Freeform 954"/>
              <p:cNvSpPr/>
              <p:nvPr/>
            </p:nvSpPr>
            <p:spPr bwMode="auto">
              <a:xfrm>
                <a:off x="1864" y="126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0" name="Freeform 955"/>
              <p:cNvSpPr/>
              <p:nvPr/>
            </p:nvSpPr>
            <p:spPr bwMode="auto">
              <a:xfrm>
                <a:off x="1851" y="1013"/>
                <a:ext cx="9" cy="0"/>
              </a:xfrm>
              <a:custGeom>
                <a:avLst/>
                <a:gdLst>
                  <a:gd name="T0" fmla="*/ 2 w 2"/>
                  <a:gd name="T1" fmla="*/ 1 w 2"/>
                  <a:gd name="T2" fmla="*/ 0 w 2"/>
                  <a:gd name="T3" fmla="*/ 0 w 2"/>
                  <a:gd name="T4" fmla="*/ 0 w 2"/>
                  <a:gd name="T5" fmla="*/ 0 w 2"/>
                  <a:gd name="T6" fmla="*/ 1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1" name="Freeform 956"/>
              <p:cNvSpPr/>
              <p:nvPr/>
            </p:nvSpPr>
            <p:spPr bwMode="auto">
              <a:xfrm>
                <a:off x="1827" y="1579"/>
                <a:ext cx="4" cy="0"/>
              </a:xfrm>
              <a:custGeom>
                <a:avLst/>
                <a:gdLst>
                  <a:gd name="T0" fmla="*/ 0 w 1"/>
                  <a:gd name="T1" fmla="*/ 0 w 1"/>
                  <a:gd name="T2" fmla="*/ 0 w 1"/>
                  <a:gd name="T3" fmla="*/ 0 w 1"/>
                  <a:gd name="T4" fmla="*/ 0 w 1"/>
                  <a:gd name="T5" fmla="*/ 0 w 1"/>
                  <a:gd name="T6" fmla="*/ 1 w 1"/>
                  <a:gd name="T7" fmla="*/ 0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2" name="Freeform 957"/>
              <p:cNvSpPr/>
              <p:nvPr/>
            </p:nvSpPr>
            <p:spPr bwMode="auto">
              <a:xfrm>
                <a:off x="1815" y="1162"/>
                <a:ext cx="8" cy="4"/>
              </a:xfrm>
              <a:custGeom>
                <a:avLst/>
                <a:gdLst>
                  <a:gd name="T0" fmla="*/ 0 w 2"/>
                  <a:gd name="T1" fmla="*/ 0 h 1"/>
                  <a:gd name="T2" fmla="*/ 0 w 2"/>
                  <a:gd name="T3" fmla="*/ 0 h 1"/>
                  <a:gd name="T4" fmla="*/ 0 w 2"/>
                  <a:gd name="T5" fmla="*/ 1 h 1"/>
                  <a:gd name="T6" fmla="*/ 0 w 2"/>
                  <a:gd name="T7" fmla="*/ 1 h 1"/>
                  <a:gd name="T8" fmla="*/ 0 w 2"/>
                  <a:gd name="T9" fmla="*/ 1 h 1"/>
                  <a:gd name="T10" fmla="*/ 0 w 2"/>
                  <a:gd name="T11" fmla="*/ 1 h 1"/>
                  <a:gd name="T12" fmla="*/ 0 w 2"/>
                  <a:gd name="T13" fmla="*/ 1 h 1"/>
                  <a:gd name="T14" fmla="*/ 1 w 2"/>
                  <a:gd name="T15" fmla="*/ 1 h 1"/>
                  <a:gd name="T16" fmla="*/ 2 w 2"/>
                  <a:gd name="T17" fmla="*/ 0 h 1"/>
                  <a:gd name="T18" fmla="*/ 1 w 2"/>
                  <a:gd name="T19" fmla="*/ 0 h 1"/>
                  <a:gd name="T20" fmla="*/ 0 w 2"/>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
                    <a:moveTo>
                      <a:pt x="0" y="0"/>
                    </a:moveTo>
                    <a:cubicBezTo>
                      <a:pt x="0" y="0"/>
                      <a:pt x="0" y="0"/>
                      <a:pt x="0" y="0"/>
                    </a:cubicBezTo>
                    <a:cubicBezTo>
                      <a:pt x="0" y="0"/>
                      <a:pt x="0" y="0"/>
                      <a:pt x="0" y="1"/>
                    </a:cubicBezTo>
                    <a:cubicBezTo>
                      <a:pt x="0" y="1"/>
                      <a:pt x="0" y="1"/>
                      <a:pt x="0" y="1"/>
                    </a:cubicBezTo>
                    <a:cubicBezTo>
                      <a:pt x="0" y="1"/>
                      <a:pt x="0" y="1"/>
                      <a:pt x="0" y="1"/>
                    </a:cubicBezTo>
                    <a:cubicBezTo>
                      <a:pt x="0" y="1"/>
                      <a:pt x="0" y="1"/>
                      <a:pt x="0" y="1"/>
                    </a:cubicBezTo>
                    <a:cubicBezTo>
                      <a:pt x="0" y="1"/>
                      <a:pt x="0" y="1"/>
                      <a:pt x="0" y="1"/>
                    </a:cubicBezTo>
                    <a:cubicBezTo>
                      <a:pt x="0" y="1"/>
                      <a:pt x="1" y="1"/>
                      <a:pt x="1" y="1"/>
                    </a:cubicBezTo>
                    <a:cubicBezTo>
                      <a:pt x="1" y="1"/>
                      <a:pt x="2" y="1"/>
                      <a:pt x="2"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3" name="Freeform 958"/>
              <p:cNvSpPr/>
              <p:nvPr/>
            </p:nvSpPr>
            <p:spPr bwMode="auto">
              <a:xfrm>
                <a:off x="1815" y="1013"/>
                <a:ext cx="4" cy="0"/>
              </a:xfrm>
              <a:custGeom>
                <a:avLst/>
                <a:gdLst>
                  <a:gd name="T0" fmla="*/ 1 w 1"/>
                  <a:gd name="T1" fmla="*/ 1 w 1"/>
                  <a:gd name="T2" fmla="*/ 1 w 1"/>
                  <a:gd name="T3" fmla="*/ 1 w 1"/>
                  <a:gd name="T4" fmla="*/ 0 w 1"/>
                  <a:gd name="T5" fmla="*/ 0 w 1"/>
                  <a:gd name="T6" fmla="*/ 0 w 1"/>
                  <a:gd name="T7" fmla="*/ 0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4" name="Freeform 959"/>
              <p:cNvSpPr/>
              <p:nvPr/>
            </p:nvSpPr>
            <p:spPr bwMode="auto">
              <a:xfrm>
                <a:off x="1806" y="1162"/>
                <a:ext cx="5" cy="4"/>
              </a:xfrm>
              <a:custGeom>
                <a:avLst/>
                <a:gdLst>
                  <a:gd name="T0" fmla="*/ 1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1 h 1"/>
                  <a:gd name="T14" fmla="*/ 1 w 1"/>
                  <a:gd name="T15" fmla="*/ 1 h 1"/>
                  <a:gd name="T16" fmla="*/ 1 w 1"/>
                  <a:gd name="T17" fmla="*/ 1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5" name="Freeform 960"/>
              <p:cNvSpPr/>
              <p:nvPr/>
            </p:nvSpPr>
            <p:spPr bwMode="auto">
              <a:xfrm>
                <a:off x="1770" y="1162"/>
                <a:ext cx="8" cy="0"/>
              </a:xfrm>
              <a:custGeom>
                <a:avLst/>
                <a:gdLst>
                  <a:gd name="T0" fmla="*/ 0 w 2"/>
                  <a:gd name="T1" fmla="*/ 0 w 2"/>
                  <a:gd name="T2" fmla="*/ 1 w 2"/>
                  <a:gd name="T3" fmla="*/ 1 w 2"/>
                  <a:gd name="T4" fmla="*/ 2 w 2"/>
                  <a:gd name="T5" fmla="*/ 2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1" y="0"/>
                    </a:cubicBezTo>
                    <a:cubicBezTo>
                      <a:pt x="1" y="0"/>
                      <a:pt x="1" y="0"/>
                      <a:pt x="1" y="0"/>
                    </a:cubicBezTo>
                    <a:cubicBezTo>
                      <a:pt x="2" y="0"/>
                      <a:pt x="2" y="0"/>
                      <a:pt x="2" y="0"/>
                    </a:cubicBezTo>
                    <a:cubicBezTo>
                      <a:pt x="2" y="0"/>
                      <a:pt x="2" y="0"/>
                      <a:pt x="2"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6" name="Freeform 961"/>
              <p:cNvSpPr/>
              <p:nvPr/>
            </p:nvSpPr>
            <p:spPr bwMode="auto">
              <a:xfrm>
                <a:off x="1762" y="1162"/>
                <a:ext cx="4" cy="0"/>
              </a:xfrm>
              <a:custGeom>
                <a:avLst/>
                <a:gdLst>
                  <a:gd name="T0" fmla="*/ 0 w 1"/>
                  <a:gd name="T1" fmla="*/ 0 w 1"/>
                  <a:gd name="T2" fmla="*/ 0 w 1"/>
                  <a:gd name="T3" fmla="*/ 1 w 1"/>
                  <a:gd name="T4" fmla="*/ 1 w 1"/>
                  <a:gd name="T5" fmla="*/ 1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7" name="Freeform 962"/>
              <p:cNvSpPr/>
              <p:nvPr/>
            </p:nvSpPr>
            <p:spPr bwMode="auto">
              <a:xfrm>
                <a:off x="1749" y="1162"/>
                <a:ext cx="4" cy="0"/>
              </a:xfrm>
              <a:custGeom>
                <a:avLst/>
                <a:gdLst>
                  <a:gd name="T0" fmla="*/ 0 w 1"/>
                  <a:gd name="T1" fmla="*/ 0 w 1"/>
                  <a:gd name="T2" fmla="*/ 0 w 1"/>
                  <a:gd name="T3" fmla="*/ 0 w 1"/>
                  <a:gd name="T4" fmla="*/ 1 w 1"/>
                  <a:gd name="T5" fmla="*/ 1 w 1"/>
                  <a:gd name="T6" fmla="*/ 1 w 1"/>
                  <a:gd name="T7" fmla="*/ 1 w 1"/>
                  <a:gd name="T8" fmla="*/ 1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8" name="Freeform 963"/>
              <p:cNvSpPr/>
              <p:nvPr/>
            </p:nvSpPr>
            <p:spPr bwMode="auto">
              <a:xfrm>
                <a:off x="1717" y="1166"/>
                <a:ext cx="20" cy="4"/>
              </a:xfrm>
              <a:custGeom>
                <a:avLst/>
                <a:gdLst>
                  <a:gd name="T0" fmla="*/ 5 w 5"/>
                  <a:gd name="T1" fmla="*/ 1 h 1"/>
                  <a:gd name="T2" fmla="*/ 4 w 5"/>
                  <a:gd name="T3" fmla="*/ 1 h 1"/>
                  <a:gd name="T4" fmla="*/ 0 w 5"/>
                  <a:gd name="T5" fmla="*/ 0 h 1"/>
                  <a:gd name="T6" fmla="*/ 0 w 5"/>
                  <a:gd name="T7" fmla="*/ 0 h 1"/>
                  <a:gd name="T8" fmla="*/ 0 w 5"/>
                  <a:gd name="T9" fmla="*/ 0 h 1"/>
                  <a:gd name="T10" fmla="*/ 0 w 5"/>
                  <a:gd name="T11" fmla="*/ 1 h 1"/>
                  <a:gd name="T12" fmla="*/ 4 w 5"/>
                  <a:gd name="T13" fmla="*/ 1 h 1"/>
                  <a:gd name="T14" fmla="*/ 5 w 5"/>
                  <a:gd name="T15" fmla="*/ 1 h 1"/>
                  <a:gd name="T16" fmla="*/ 5 w 5"/>
                  <a:gd name="T17" fmla="*/ 1 h 1"/>
                  <a:gd name="T18" fmla="*/ 5 w 5"/>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
                    <a:moveTo>
                      <a:pt x="5" y="1"/>
                    </a:moveTo>
                    <a:cubicBezTo>
                      <a:pt x="4" y="1"/>
                      <a:pt x="4" y="1"/>
                      <a:pt x="4" y="1"/>
                    </a:cubicBezTo>
                    <a:cubicBezTo>
                      <a:pt x="3" y="1"/>
                      <a:pt x="1" y="0"/>
                      <a:pt x="0" y="0"/>
                    </a:cubicBezTo>
                    <a:cubicBezTo>
                      <a:pt x="0" y="0"/>
                      <a:pt x="0" y="0"/>
                      <a:pt x="0" y="0"/>
                    </a:cubicBezTo>
                    <a:cubicBezTo>
                      <a:pt x="0" y="0"/>
                      <a:pt x="0" y="0"/>
                      <a:pt x="0" y="0"/>
                    </a:cubicBezTo>
                    <a:cubicBezTo>
                      <a:pt x="0" y="1"/>
                      <a:pt x="0" y="1"/>
                      <a:pt x="0" y="1"/>
                    </a:cubicBezTo>
                    <a:cubicBezTo>
                      <a:pt x="1" y="1"/>
                      <a:pt x="3" y="1"/>
                      <a:pt x="4" y="1"/>
                    </a:cubicBezTo>
                    <a:cubicBezTo>
                      <a:pt x="5" y="1"/>
                      <a:pt x="5" y="1"/>
                      <a:pt x="5" y="1"/>
                    </a:cubicBezTo>
                    <a:cubicBezTo>
                      <a:pt x="5" y="1"/>
                      <a:pt x="5" y="1"/>
                      <a:pt x="5" y="1"/>
                    </a:cubicBezTo>
                    <a:cubicBezTo>
                      <a:pt x="5" y="1"/>
                      <a:pt x="5"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9" name="Freeform 964"/>
              <p:cNvSpPr/>
              <p:nvPr/>
            </p:nvSpPr>
            <p:spPr bwMode="auto">
              <a:xfrm>
                <a:off x="1708" y="1158"/>
                <a:ext cx="9" cy="0"/>
              </a:xfrm>
              <a:custGeom>
                <a:avLst/>
                <a:gdLst>
                  <a:gd name="T0" fmla="*/ 0 w 2"/>
                  <a:gd name="T1" fmla="*/ 0 w 2"/>
                  <a:gd name="T2" fmla="*/ 1 w 2"/>
                  <a:gd name="T3" fmla="*/ 2 w 2"/>
                  <a:gd name="T4" fmla="*/ 2 w 2"/>
                  <a:gd name="T5" fmla="*/ 2 w 2"/>
                  <a:gd name="T6" fmla="*/ 1 w 2"/>
                  <a:gd name="T7" fmla="*/ 0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0" y="0"/>
                    </a:moveTo>
                    <a:cubicBezTo>
                      <a:pt x="0" y="0"/>
                      <a:pt x="0" y="0"/>
                      <a:pt x="0" y="0"/>
                    </a:cubicBezTo>
                    <a:cubicBezTo>
                      <a:pt x="0" y="0"/>
                      <a:pt x="1" y="0"/>
                      <a:pt x="1" y="0"/>
                    </a:cubicBezTo>
                    <a:cubicBezTo>
                      <a:pt x="1" y="0"/>
                      <a:pt x="1" y="0"/>
                      <a:pt x="2" y="0"/>
                    </a:cubicBezTo>
                    <a:cubicBezTo>
                      <a:pt x="2" y="0"/>
                      <a:pt x="2" y="0"/>
                      <a:pt x="2" y="0"/>
                    </a:cubicBezTo>
                    <a:cubicBezTo>
                      <a:pt x="2" y="0"/>
                      <a:pt x="2" y="0"/>
                      <a:pt x="2" y="0"/>
                    </a:cubicBezTo>
                    <a:cubicBezTo>
                      <a:pt x="2"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0" name="Freeform 965"/>
              <p:cNvSpPr/>
              <p:nvPr/>
            </p:nvSpPr>
            <p:spPr bwMode="auto">
              <a:xfrm>
                <a:off x="1708" y="1567"/>
                <a:ext cx="5" cy="4"/>
              </a:xfrm>
              <a:custGeom>
                <a:avLst/>
                <a:gdLst>
                  <a:gd name="T0" fmla="*/ 0 w 1"/>
                  <a:gd name="T1" fmla="*/ 0 h 1"/>
                  <a:gd name="T2" fmla="*/ 0 w 1"/>
                  <a:gd name="T3" fmla="*/ 0 h 1"/>
                  <a:gd name="T4" fmla="*/ 0 w 1"/>
                  <a:gd name="T5" fmla="*/ 0 h 1"/>
                  <a:gd name="T6" fmla="*/ 0 w 1"/>
                  <a:gd name="T7" fmla="*/ 1 h 1"/>
                  <a:gd name="T8" fmla="*/ 0 w 1"/>
                  <a:gd name="T9" fmla="*/ 1 h 1"/>
                  <a:gd name="T10" fmla="*/ 0 w 1"/>
                  <a:gd name="T11" fmla="*/ 1 h 1"/>
                  <a:gd name="T12" fmla="*/ 1 w 1"/>
                  <a:gd name="T13" fmla="*/ 1 h 1"/>
                  <a:gd name="T14" fmla="*/ 1 w 1"/>
                  <a:gd name="T15" fmla="*/ 1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1" y="1"/>
                    </a:cubicBezTo>
                    <a:cubicBezTo>
                      <a:pt x="1" y="1"/>
                      <a:pt x="1" y="1"/>
                      <a:pt x="1"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1" name="Freeform 966"/>
              <p:cNvSpPr/>
              <p:nvPr/>
            </p:nvSpPr>
            <p:spPr bwMode="auto">
              <a:xfrm>
                <a:off x="1704" y="1575"/>
                <a:ext cx="4" cy="0"/>
              </a:xfrm>
              <a:custGeom>
                <a:avLst/>
                <a:gdLst>
                  <a:gd name="T0" fmla="*/ 1 w 1"/>
                  <a:gd name="T1" fmla="*/ 1 w 1"/>
                  <a:gd name="T2" fmla="*/ 0 w 1"/>
                  <a:gd name="T3" fmla="*/ 0 w 1"/>
                  <a:gd name="T4" fmla="*/ 0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ubicBezTo>
                      <a:pt x="0" y="0"/>
                      <a:pt x="0" y="0"/>
                      <a:pt x="0" y="0"/>
                    </a:cubicBezTo>
                    <a:cubicBezTo>
                      <a:pt x="0" y="0"/>
                      <a:pt x="0" y="0"/>
                      <a:pt x="0"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2" name="Freeform 967"/>
              <p:cNvSpPr/>
              <p:nvPr/>
            </p:nvSpPr>
            <p:spPr bwMode="auto">
              <a:xfrm>
                <a:off x="1700" y="1158"/>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3" name="Freeform 968"/>
              <p:cNvSpPr/>
              <p:nvPr/>
            </p:nvSpPr>
            <p:spPr bwMode="auto">
              <a:xfrm>
                <a:off x="1700" y="1575"/>
                <a:ext cx="4" cy="0"/>
              </a:xfrm>
              <a:custGeom>
                <a:avLst/>
                <a:gdLst>
                  <a:gd name="T0" fmla="*/ 0 w 1"/>
                  <a:gd name="T1" fmla="*/ 0 w 1"/>
                  <a:gd name="T2" fmla="*/ 0 w 1"/>
                  <a:gd name="T3" fmla="*/ 0 w 1"/>
                  <a:gd name="T4" fmla="*/ 0 w 1"/>
                  <a:gd name="T5" fmla="*/ 0 w 1"/>
                  <a:gd name="T6" fmla="*/ 1 w 1"/>
                  <a:gd name="T7" fmla="*/ 1 w 1"/>
                  <a:gd name="T8" fmla="*/ 1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4" name="Freeform 969"/>
              <p:cNvSpPr/>
              <p:nvPr/>
            </p:nvSpPr>
            <p:spPr bwMode="auto">
              <a:xfrm>
                <a:off x="1668" y="1158"/>
                <a:ext cx="24" cy="0"/>
              </a:xfrm>
              <a:custGeom>
                <a:avLst/>
                <a:gdLst>
                  <a:gd name="T0" fmla="*/ 0 w 6"/>
                  <a:gd name="T1" fmla="*/ 0 w 6"/>
                  <a:gd name="T2" fmla="*/ 2 w 6"/>
                  <a:gd name="T3" fmla="*/ 6 w 6"/>
                  <a:gd name="T4" fmla="*/ 6 w 6"/>
                  <a:gd name="T5" fmla="*/ 6 w 6"/>
                  <a:gd name="T6" fmla="*/ 2 w 6"/>
                  <a:gd name="T7" fmla="*/ 0 w 6"/>
                  <a:gd name="T8" fmla="*/ 0 w 6"/>
                  <a:gd name="T9" fmla="*/ 0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6">
                    <a:moveTo>
                      <a:pt x="0" y="0"/>
                    </a:moveTo>
                    <a:cubicBezTo>
                      <a:pt x="0" y="0"/>
                      <a:pt x="0" y="0"/>
                      <a:pt x="0" y="0"/>
                    </a:cubicBezTo>
                    <a:cubicBezTo>
                      <a:pt x="1" y="0"/>
                      <a:pt x="1" y="0"/>
                      <a:pt x="2" y="0"/>
                    </a:cubicBezTo>
                    <a:cubicBezTo>
                      <a:pt x="3" y="0"/>
                      <a:pt x="5" y="0"/>
                      <a:pt x="6" y="0"/>
                    </a:cubicBezTo>
                    <a:cubicBezTo>
                      <a:pt x="6" y="0"/>
                      <a:pt x="6" y="0"/>
                      <a:pt x="6" y="0"/>
                    </a:cubicBezTo>
                    <a:cubicBezTo>
                      <a:pt x="6" y="0"/>
                      <a:pt x="6" y="0"/>
                      <a:pt x="6" y="0"/>
                    </a:cubicBezTo>
                    <a:cubicBezTo>
                      <a:pt x="5" y="0"/>
                      <a:pt x="3" y="0"/>
                      <a:pt x="2"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5" name="Freeform 970"/>
              <p:cNvSpPr/>
              <p:nvPr/>
            </p:nvSpPr>
            <p:spPr bwMode="auto">
              <a:xfrm>
                <a:off x="1676" y="1579"/>
                <a:ext cx="4" cy="0"/>
              </a:xfrm>
              <a:custGeom>
                <a:avLst/>
                <a:gdLst>
                  <a:gd name="T0" fmla="*/ 0 w 1"/>
                  <a:gd name="T1" fmla="*/ 1 w 1"/>
                  <a:gd name="T2" fmla="*/ 1 w 1"/>
                  <a:gd name="T3" fmla="*/ 1 w 1"/>
                  <a:gd name="T4" fmla="*/ 1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6" name="Freeform 971"/>
              <p:cNvSpPr/>
              <p:nvPr/>
            </p:nvSpPr>
            <p:spPr bwMode="auto">
              <a:xfrm>
                <a:off x="1655" y="1166"/>
                <a:ext cx="13" cy="0"/>
              </a:xfrm>
              <a:custGeom>
                <a:avLst/>
                <a:gdLst>
                  <a:gd name="T0" fmla="*/ 3 w 3"/>
                  <a:gd name="T1" fmla="*/ 3 w 3"/>
                  <a:gd name="T2" fmla="*/ 3 w 3"/>
                  <a:gd name="T3" fmla="*/ 3 w 3"/>
                  <a:gd name="T4" fmla="*/ 3 w 3"/>
                  <a:gd name="T5" fmla="*/ 0 w 3"/>
                  <a:gd name="T6" fmla="*/ 0 w 3"/>
                  <a:gd name="T7" fmla="*/ 0 w 3"/>
                  <a:gd name="T8"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
                    <a:moveTo>
                      <a:pt x="3" y="0"/>
                    </a:moveTo>
                    <a:cubicBezTo>
                      <a:pt x="3" y="0"/>
                      <a:pt x="3" y="0"/>
                      <a:pt x="3" y="0"/>
                    </a:cubicBezTo>
                    <a:cubicBezTo>
                      <a:pt x="3" y="0"/>
                      <a:pt x="3" y="0"/>
                      <a:pt x="3" y="0"/>
                    </a:cubicBezTo>
                    <a:cubicBezTo>
                      <a:pt x="3" y="0"/>
                      <a:pt x="3" y="0"/>
                      <a:pt x="3" y="0"/>
                    </a:cubicBezTo>
                    <a:cubicBezTo>
                      <a:pt x="3" y="0"/>
                      <a:pt x="3" y="0"/>
                      <a:pt x="3" y="0"/>
                    </a:cubicBezTo>
                    <a:cubicBezTo>
                      <a:pt x="2" y="0"/>
                      <a:pt x="1" y="0"/>
                      <a:pt x="0" y="0"/>
                    </a:cubicBezTo>
                    <a:cubicBezTo>
                      <a:pt x="0" y="0"/>
                      <a:pt x="0" y="0"/>
                      <a:pt x="0" y="0"/>
                    </a:cubicBezTo>
                    <a:cubicBezTo>
                      <a:pt x="0" y="0"/>
                      <a:pt x="0"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7" name="Freeform 972"/>
              <p:cNvSpPr/>
              <p:nvPr/>
            </p:nvSpPr>
            <p:spPr bwMode="auto">
              <a:xfrm>
                <a:off x="1664" y="1571"/>
                <a:ext cx="4" cy="0"/>
              </a:xfrm>
              <a:custGeom>
                <a:avLst/>
                <a:gdLst>
                  <a:gd name="T0" fmla="*/ 1 w 1"/>
                  <a:gd name="T1" fmla="*/ 0 w 1"/>
                  <a:gd name="T2" fmla="*/ 0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8" name="Freeform 973"/>
              <p:cNvSpPr/>
              <p:nvPr/>
            </p:nvSpPr>
            <p:spPr bwMode="auto">
              <a:xfrm>
                <a:off x="1643" y="1162"/>
                <a:ext cx="12" cy="4"/>
              </a:xfrm>
              <a:custGeom>
                <a:avLst/>
                <a:gdLst>
                  <a:gd name="T0" fmla="*/ 2 w 3"/>
                  <a:gd name="T1" fmla="*/ 1 h 1"/>
                  <a:gd name="T2" fmla="*/ 3 w 3"/>
                  <a:gd name="T3" fmla="*/ 1 h 1"/>
                  <a:gd name="T4" fmla="*/ 2 w 3"/>
                  <a:gd name="T5" fmla="*/ 1 h 1"/>
                  <a:gd name="T6" fmla="*/ 1 w 3"/>
                  <a:gd name="T7" fmla="*/ 0 h 1"/>
                  <a:gd name="T8" fmla="*/ 0 w 3"/>
                  <a:gd name="T9" fmla="*/ 0 h 1"/>
                  <a:gd name="T10" fmla="*/ 0 w 3"/>
                  <a:gd name="T11" fmla="*/ 0 h 1"/>
                  <a:gd name="T12" fmla="*/ 0 w 3"/>
                  <a:gd name="T13" fmla="*/ 0 h 1"/>
                  <a:gd name="T14" fmla="*/ 0 w 3"/>
                  <a:gd name="T15" fmla="*/ 1 h 1"/>
                  <a:gd name="T16" fmla="*/ 1 w 3"/>
                  <a:gd name="T17" fmla="*/ 1 h 1"/>
                  <a:gd name="T18" fmla="*/ 2 w 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2" y="1"/>
                    </a:moveTo>
                    <a:cubicBezTo>
                      <a:pt x="3" y="1"/>
                      <a:pt x="3" y="1"/>
                      <a:pt x="3" y="1"/>
                    </a:cubicBezTo>
                    <a:cubicBezTo>
                      <a:pt x="3" y="1"/>
                      <a:pt x="3" y="1"/>
                      <a:pt x="2" y="1"/>
                    </a:cubicBezTo>
                    <a:cubicBezTo>
                      <a:pt x="2" y="1"/>
                      <a:pt x="1" y="1"/>
                      <a:pt x="1" y="0"/>
                    </a:cubicBezTo>
                    <a:cubicBezTo>
                      <a:pt x="0" y="0"/>
                      <a:pt x="0" y="0"/>
                      <a:pt x="0" y="0"/>
                    </a:cubicBezTo>
                    <a:cubicBezTo>
                      <a:pt x="0" y="0"/>
                      <a:pt x="0" y="0"/>
                      <a:pt x="0" y="0"/>
                    </a:cubicBezTo>
                    <a:cubicBezTo>
                      <a:pt x="0" y="0"/>
                      <a:pt x="0" y="0"/>
                      <a:pt x="0" y="0"/>
                    </a:cubicBezTo>
                    <a:cubicBezTo>
                      <a:pt x="0" y="1"/>
                      <a:pt x="0" y="1"/>
                      <a:pt x="0" y="1"/>
                    </a:cubicBezTo>
                    <a:cubicBezTo>
                      <a:pt x="0" y="1"/>
                      <a:pt x="0" y="1"/>
                      <a:pt x="1" y="1"/>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9" name="Freeform 974"/>
              <p:cNvSpPr/>
              <p:nvPr/>
            </p:nvSpPr>
            <p:spPr bwMode="auto">
              <a:xfrm>
                <a:off x="1639" y="1154"/>
                <a:ext cx="12" cy="4"/>
              </a:xfrm>
              <a:custGeom>
                <a:avLst/>
                <a:gdLst>
                  <a:gd name="T0" fmla="*/ 0 w 3"/>
                  <a:gd name="T1" fmla="*/ 0 h 1"/>
                  <a:gd name="T2" fmla="*/ 0 w 3"/>
                  <a:gd name="T3" fmla="*/ 0 h 1"/>
                  <a:gd name="T4" fmla="*/ 3 w 3"/>
                  <a:gd name="T5" fmla="*/ 1 h 1"/>
                  <a:gd name="T6" fmla="*/ 3 w 3"/>
                  <a:gd name="T7" fmla="*/ 1 h 1"/>
                  <a:gd name="T8" fmla="*/ 3 w 3"/>
                  <a:gd name="T9" fmla="*/ 0 h 1"/>
                  <a:gd name="T10" fmla="*/ 0 w 3"/>
                  <a:gd name="T11" fmla="*/ 0 h 1"/>
                  <a:gd name="T12" fmla="*/ 0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0" y="0"/>
                    </a:moveTo>
                    <a:cubicBezTo>
                      <a:pt x="0" y="0"/>
                      <a:pt x="0" y="0"/>
                      <a:pt x="0" y="0"/>
                    </a:cubicBezTo>
                    <a:cubicBezTo>
                      <a:pt x="1" y="1"/>
                      <a:pt x="2" y="1"/>
                      <a:pt x="3" y="1"/>
                    </a:cubicBezTo>
                    <a:cubicBezTo>
                      <a:pt x="3" y="1"/>
                      <a:pt x="3" y="1"/>
                      <a:pt x="3" y="1"/>
                    </a:cubicBezTo>
                    <a:cubicBezTo>
                      <a:pt x="3" y="0"/>
                      <a:pt x="3" y="0"/>
                      <a:pt x="3" y="0"/>
                    </a:cubicBezTo>
                    <a:cubicBezTo>
                      <a:pt x="2"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0" name="Freeform 975"/>
              <p:cNvSpPr/>
              <p:nvPr/>
            </p:nvSpPr>
            <p:spPr bwMode="auto">
              <a:xfrm>
                <a:off x="1635" y="1154"/>
                <a:ext cx="4" cy="0"/>
              </a:xfrm>
              <a:custGeom>
                <a:avLst/>
                <a:gdLst>
                  <a:gd name="T0" fmla="*/ 0 w 1"/>
                  <a:gd name="T1" fmla="*/ 0 w 1"/>
                  <a:gd name="T2" fmla="*/ 0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1" name="Freeform 976"/>
              <p:cNvSpPr/>
              <p:nvPr/>
            </p:nvSpPr>
            <p:spPr bwMode="auto">
              <a:xfrm>
                <a:off x="1631" y="1579"/>
                <a:ext cx="4" cy="0"/>
              </a:xfrm>
              <a:custGeom>
                <a:avLst/>
                <a:gdLst>
                  <a:gd name="T0" fmla="*/ 1 w 1"/>
                  <a:gd name="T1" fmla="*/ 1 w 1"/>
                  <a:gd name="T2" fmla="*/ 0 w 1"/>
                  <a:gd name="T3" fmla="*/ 0 w 1"/>
                  <a:gd name="T4" fmla="*/ 0 w 1"/>
                  <a:gd name="T5" fmla="*/ 0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2" name="Freeform 977"/>
              <p:cNvSpPr/>
              <p:nvPr/>
            </p:nvSpPr>
            <p:spPr bwMode="auto">
              <a:xfrm>
                <a:off x="1619" y="1162"/>
                <a:ext cx="12" cy="0"/>
              </a:xfrm>
              <a:custGeom>
                <a:avLst/>
                <a:gdLst>
                  <a:gd name="T0" fmla="*/ 2 w 3"/>
                  <a:gd name="T1" fmla="*/ 3 w 3"/>
                  <a:gd name="T2" fmla="*/ 3 w 3"/>
                  <a:gd name="T3" fmla="*/ 3 w 3"/>
                  <a:gd name="T4" fmla="*/ 2 w 3"/>
                  <a:gd name="T5" fmla="*/ 1 w 3"/>
                  <a:gd name="T6" fmla="*/ 0 w 3"/>
                  <a:gd name="T7" fmla="*/ 0 w 3"/>
                  <a:gd name="T8" fmla="*/ 1 w 3"/>
                  <a:gd name="T9" fmla="*/ 2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2" y="0"/>
                    </a:moveTo>
                    <a:cubicBezTo>
                      <a:pt x="2" y="0"/>
                      <a:pt x="3" y="0"/>
                      <a:pt x="3" y="0"/>
                    </a:cubicBezTo>
                    <a:cubicBezTo>
                      <a:pt x="3" y="0"/>
                      <a:pt x="3" y="0"/>
                      <a:pt x="3" y="0"/>
                    </a:cubicBezTo>
                    <a:cubicBezTo>
                      <a:pt x="3" y="0"/>
                      <a:pt x="3" y="0"/>
                      <a:pt x="3" y="0"/>
                    </a:cubicBezTo>
                    <a:cubicBezTo>
                      <a:pt x="3" y="0"/>
                      <a:pt x="2" y="0"/>
                      <a:pt x="2" y="0"/>
                    </a:cubicBezTo>
                    <a:cubicBezTo>
                      <a:pt x="2" y="0"/>
                      <a:pt x="1" y="0"/>
                      <a:pt x="1" y="0"/>
                    </a:cubicBezTo>
                    <a:cubicBezTo>
                      <a:pt x="1" y="0"/>
                      <a:pt x="0" y="0"/>
                      <a:pt x="0" y="0"/>
                    </a:cubicBezTo>
                    <a:cubicBezTo>
                      <a:pt x="0" y="0"/>
                      <a:pt x="0" y="0"/>
                      <a:pt x="0" y="0"/>
                    </a:cubicBezTo>
                    <a:cubicBezTo>
                      <a:pt x="0" y="0"/>
                      <a:pt x="1" y="0"/>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3" name="Freeform 978"/>
              <p:cNvSpPr/>
              <p:nvPr/>
            </p:nvSpPr>
            <p:spPr bwMode="auto">
              <a:xfrm>
                <a:off x="1627" y="1154"/>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4" name="Freeform 979"/>
              <p:cNvSpPr/>
              <p:nvPr/>
            </p:nvSpPr>
            <p:spPr bwMode="auto">
              <a:xfrm>
                <a:off x="1615" y="1162"/>
                <a:ext cx="4" cy="0"/>
              </a:xfrm>
              <a:custGeom>
                <a:avLst/>
                <a:gdLst>
                  <a:gd name="T0" fmla="*/ 1 w 1"/>
                  <a:gd name="T1" fmla="*/ 1 w 1"/>
                  <a:gd name="T2" fmla="*/ 1 w 1"/>
                  <a:gd name="T3" fmla="*/ 0 w 1"/>
                  <a:gd name="T4" fmla="*/ 0 w 1"/>
                  <a:gd name="T5" fmla="*/ 0 w 1"/>
                  <a:gd name="T6" fmla="*/ 0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5" name="Freeform 980"/>
              <p:cNvSpPr/>
              <p:nvPr/>
            </p:nvSpPr>
            <p:spPr bwMode="auto">
              <a:xfrm>
                <a:off x="1615" y="1575"/>
                <a:ext cx="0" cy="4"/>
              </a:xfrm>
              <a:custGeom>
                <a:avLst/>
                <a:gdLst>
                  <a:gd name="T0" fmla="*/ 0 h 1"/>
                  <a:gd name="T1" fmla="*/ 0 h 1"/>
                  <a:gd name="T2" fmla="*/ 0 h 1"/>
                  <a:gd name="T3" fmla="*/ 0 h 1"/>
                  <a:gd name="T4" fmla="*/ 0 h 1"/>
                  <a:gd name="T5" fmla="*/ 1 h 1"/>
                  <a:gd name="T6" fmla="*/ 1 h 1"/>
                  <a:gd name="T7" fmla="*/ 1 h 1"/>
                  <a:gd name="T8" fmla="*/ 1 h 1"/>
                  <a:gd name="T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6" name="Freeform 981"/>
              <p:cNvSpPr/>
              <p:nvPr/>
            </p:nvSpPr>
            <p:spPr bwMode="auto">
              <a:xfrm>
                <a:off x="1598" y="1154"/>
                <a:ext cx="8" cy="0"/>
              </a:xfrm>
              <a:custGeom>
                <a:avLst/>
                <a:gdLst>
                  <a:gd name="T0" fmla="*/ 0 w 2"/>
                  <a:gd name="T1" fmla="*/ 1 w 2"/>
                  <a:gd name="T2" fmla="*/ 2 w 2"/>
                  <a:gd name="T3" fmla="*/ 1 w 2"/>
                  <a:gd name="T4" fmla="*/ 0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cubicBezTo>
                      <a:pt x="1" y="0"/>
                      <a:pt x="1" y="0"/>
                      <a:pt x="1" y="0"/>
                    </a:cubicBezTo>
                    <a:cubicBezTo>
                      <a:pt x="1" y="0"/>
                      <a:pt x="1" y="0"/>
                      <a:pt x="2" y="0"/>
                    </a:cubicBezTo>
                    <a:cubicBezTo>
                      <a:pt x="2" y="0"/>
                      <a:pt x="2"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7" name="Freeform 982"/>
              <p:cNvSpPr/>
              <p:nvPr/>
            </p:nvSpPr>
            <p:spPr bwMode="auto">
              <a:xfrm>
                <a:off x="1582" y="1158"/>
                <a:ext cx="20" cy="4"/>
              </a:xfrm>
              <a:custGeom>
                <a:avLst/>
                <a:gdLst>
                  <a:gd name="T0" fmla="*/ 5 w 5"/>
                  <a:gd name="T1" fmla="*/ 1 h 1"/>
                  <a:gd name="T2" fmla="*/ 4 w 5"/>
                  <a:gd name="T3" fmla="*/ 1 h 1"/>
                  <a:gd name="T4" fmla="*/ 3 w 5"/>
                  <a:gd name="T5" fmla="*/ 1 h 1"/>
                  <a:gd name="T6" fmla="*/ 0 w 5"/>
                  <a:gd name="T7" fmla="*/ 0 h 1"/>
                  <a:gd name="T8" fmla="*/ 0 w 5"/>
                  <a:gd name="T9" fmla="*/ 1 h 1"/>
                  <a:gd name="T10" fmla="*/ 0 w 5"/>
                  <a:gd name="T11" fmla="*/ 1 h 1"/>
                  <a:gd name="T12" fmla="*/ 0 w 5"/>
                  <a:gd name="T13" fmla="*/ 1 h 1"/>
                  <a:gd name="T14" fmla="*/ 3 w 5"/>
                  <a:gd name="T15" fmla="*/ 1 h 1"/>
                  <a:gd name="T16" fmla="*/ 4 w 5"/>
                  <a:gd name="T17" fmla="*/ 1 h 1"/>
                  <a:gd name="T18" fmla="*/ 5 w 5"/>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
                    <a:moveTo>
                      <a:pt x="5" y="1"/>
                    </a:moveTo>
                    <a:cubicBezTo>
                      <a:pt x="5" y="1"/>
                      <a:pt x="5" y="1"/>
                      <a:pt x="4" y="1"/>
                    </a:cubicBezTo>
                    <a:cubicBezTo>
                      <a:pt x="4" y="1"/>
                      <a:pt x="3" y="1"/>
                      <a:pt x="3" y="1"/>
                    </a:cubicBezTo>
                    <a:cubicBezTo>
                      <a:pt x="2" y="1"/>
                      <a:pt x="1" y="1"/>
                      <a:pt x="0" y="0"/>
                    </a:cubicBezTo>
                    <a:cubicBezTo>
                      <a:pt x="0" y="0"/>
                      <a:pt x="0" y="0"/>
                      <a:pt x="0" y="1"/>
                    </a:cubicBezTo>
                    <a:cubicBezTo>
                      <a:pt x="0" y="1"/>
                      <a:pt x="0" y="1"/>
                      <a:pt x="0" y="1"/>
                    </a:cubicBezTo>
                    <a:cubicBezTo>
                      <a:pt x="0" y="1"/>
                      <a:pt x="0" y="1"/>
                      <a:pt x="0" y="1"/>
                    </a:cubicBezTo>
                    <a:cubicBezTo>
                      <a:pt x="1" y="1"/>
                      <a:pt x="2" y="1"/>
                      <a:pt x="3" y="1"/>
                    </a:cubicBezTo>
                    <a:cubicBezTo>
                      <a:pt x="3" y="1"/>
                      <a:pt x="4" y="1"/>
                      <a:pt x="4" y="1"/>
                    </a:cubicBezTo>
                    <a:cubicBezTo>
                      <a:pt x="4" y="1"/>
                      <a:pt x="5"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8" name="Freeform 983"/>
              <p:cNvSpPr/>
              <p:nvPr/>
            </p:nvSpPr>
            <p:spPr bwMode="auto">
              <a:xfrm>
                <a:off x="1578" y="1166"/>
                <a:ext cx="20" cy="0"/>
              </a:xfrm>
              <a:custGeom>
                <a:avLst/>
                <a:gdLst>
                  <a:gd name="T0" fmla="*/ 0 w 5"/>
                  <a:gd name="T1" fmla="*/ 0 w 5"/>
                  <a:gd name="T2" fmla="*/ 0 w 5"/>
                  <a:gd name="T3" fmla="*/ 0 w 5"/>
                  <a:gd name="T4" fmla="*/ 2 w 5"/>
                  <a:gd name="T5" fmla="*/ 5 w 5"/>
                  <a:gd name="T6" fmla="*/ 5 w 5"/>
                  <a:gd name="T7" fmla="*/ 5 w 5"/>
                  <a:gd name="T8" fmla="*/ 2 w 5"/>
                  <a:gd name="T9" fmla="*/ 0 w 5"/>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5">
                    <a:moveTo>
                      <a:pt x="0" y="0"/>
                    </a:moveTo>
                    <a:cubicBezTo>
                      <a:pt x="0" y="0"/>
                      <a:pt x="0" y="0"/>
                      <a:pt x="0" y="0"/>
                    </a:cubicBezTo>
                    <a:cubicBezTo>
                      <a:pt x="0" y="0"/>
                      <a:pt x="0" y="0"/>
                      <a:pt x="0" y="0"/>
                    </a:cubicBezTo>
                    <a:cubicBezTo>
                      <a:pt x="0" y="0"/>
                      <a:pt x="0" y="0"/>
                      <a:pt x="0" y="0"/>
                    </a:cubicBezTo>
                    <a:cubicBezTo>
                      <a:pt x="1" y="0"/>
                      <a:pt x="2" y="0"/>
                      <a:pt x="2" y="0"/>
                    </a:cubicBezTo>
                    <a:cubicBezTo>
                      <a:pt x="3" y="0"/>
                      <a:pt x="4" y="0"/>
                      <a:pt x="5" y="0"/>
                    </a:cubicBezTo>
                    <a:cubicBezTo>
                      <a:pt x="5" y="0"/>
                      <a:pt x="5" y="0"/>
                      <a:pt x="5" y="0"/>
                    </a:cubicBezTo>
                    <a:cubicBezTo>
                      <a:pt x="5" y="0"/>
                      <a:pt x="5" y="0"/>
                      <a:pt x="5" y="0"/>
                    </a:cubicBezTo>
                    <a:cubicBezTo>
                      <a:pt x="4" y="0"/>
                      <a:pt x="3"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9" name="Freeform 984"/>
              <p:cNvSpPr/>
              <p:nvPr/>
            </p:nvSpPr>
            <p:spPr bwMode="auto">
              <a:xfrm>
                <a:off x="1578" y="1150"/>
                <a:ext cx="8" cy="0"/>
              </a:xfrm>
              <a:custGeom>
                <a:avLst/>
                <a:gdLst>
                  <a:gd name="T0" fmla="*/ 0 w 2"/>
                  <a:gd name="T1" fmla="*/ 0 w 2"/>
                  <a:gd name="T2" fmla="*/ 1 w 2"/>
                  <a:gd name="T3" fmla="*/ 2 w 2"/>
                  <a:gd name="T4" fmla="*/ 2 w 2"/>
                  <a:gd name="T5" fmla="*/ 2 w 2"/>
                  <a:gd name="T6" fmla="*/ 1 w 2"/>
                  <a:gd name="T7" fmla="*/ 0 w 2"/>
                  <a:gd name="T8"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0" y="0"/>
                    </a:moveTo>
                    <a:cubicBezTo>
                      <a:pt x="0" y="0"/>
                      <a:pt x="0" y="0"/>
                      <a:pt x="0" y="0"/>
                    </a:cubicBezTo>
                    <a:cubicBezTo>
                      <a:pt x="0" y="0"/>
                      <a:pt x="1" y="0"/>
                      <a:pt x="1" y="0"/>
                    </a:cubicBezTo>
                    <a:cubicBezTo>
                      <a:pt x="1" y="0"/>
                      <a:pt x="2" y="0"/>
                      <a:pt x="2" y="0"/>
                    </a:cubicBezTo>
                    <a:cubicBezTo>
                      <a:pt x="2" y="0"/>
                      <a:pt x="2" y="0"/>
                      <a:pt x="2" y="0"/>
                    </a:cubicBezTo>
                    <a:cubicBezTo>
                      <a:pt x="2" y="0"/>
                      <a:pt x="2" y="0"/>
                      <a:pt x="2" y="0"/>
                    </a:cubicBezTo>
                    <a:cubicBezTo>
                      <a:pt x="2"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0" name="Freeform 985"/>
              <p:cNvSpPr/>
              <p:nvPr/>
            </p:nvSpPr>
            <p:spPr bwMode="auto">
              <a:xfrm>
                <a:off x="1574" y="1158"/>
                <a:ext cx="8" cy="4"/>
              </a:xfrm>
              <a:custGeom>
                <a:avLst/>
                <a:gdLst>
                  <a:gd name="T0" fmla="*/ 2 w 2"/>
                  <a:gd name="T1" fmla="*/ 0 h 1"/>
                  <a:gd name="T2" fmla="*/ 1 w 2"/>
                  <a:gd name="T3" fmla="*/ 0 h 1"/>
                  <a:gd name="T4" fmla="*/ 0 w 2"/>
                  <a:gd name="T5" fmla="*/ 0 h 1"/>
                  <a:gd name="T6" fmla="*/ 0 w 2"/>
                  <a:gd name="T7" fmla="*/ 0 h 1"/>
                  <a:gd name="T8" fmla="*/ 0 w 2"/>
                  <a:gd name="T9" fmla="*/ 0 h 1"/>
                  <a:gd name="T10" fmla="*/ 0 w 2"/>
                  <a:gd name="T11" fmla="*/ 0 h 1"/>
                  <a:gd name="T12" fmla="*/ 1 w 2"/>
                  <a:gd name="T13" fmla="*/ 1 h 1"/>
                  <a:gd name="T14" fmla="*/ 2 w 2"/>
                  <a:gd name="T15" fmla="*/ 1 h 1"/>
                  <a:gd name="T16" fmla="*/ 2 w 2"/>
                  <a:gd name="T17" fmla="*/ 1 h 1"/>
                  <a:gd name="T18" fmla="*/ 2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1"/>
                      <a:pt x="1" y="1"/>
                      <a:pt x="1" y="1"/>
                    </a:cubicBezTo>
                    <a:cubicBezTo>
                      <a:pt x="1" y="1"/>
                      <a:pt x="1" y="1"/>
                      <a:pt x="2" y="1"/>
                    </a:cubicBezTo>
                    <a:cubicBezTo>
                      <a:pt x="2" y="1"/>
                      <a:pt x="2" y="1"/>
                      <a:pt x="2"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1" name="Freeform 986"/>
              <p:cNvSpPr/>
              <p:nvPr/>
            </p:nvSpPr>
            <p:spPr bwMode="auto">
              <a:xfrm>
                <a:off x="1574" y="156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2" name="Freeform 987"/>
              <p:cNvSpPr/>
              <p:nvPr/>
            </p:nvSpPr>
            <p:spPr bwMode="auto">
              <a:xfrm>
                <a:off x="1549" y="1158"/>
                <a:ext cx="8" cy="0"/>
              </a:xfrm>
              <a:custGeom>
                <a:avLst/>
                <a:gdLst>
                  <a:gd name="T0" fmla="*/ 1 w 2"/>
                  <a:gd name="T1" fmla="*/ 0 w 2"/>
                  <a:gd name="T2" fmla="*/ 0 w 2"/>
                  <a:gd name="T3" fmla="*/ 0 w 2"/>
                  <a:gd name="T4" fmla="*/ 0 w 2"/>
                  <a:gd name="T5" fmla="*/ 1 w 2"/>
                  <a:gd name="T6" fmla="*/ 1 w 2"/>
                  <a:gd name="T7" fmla="*/ 2 w 2"/>
                  <a:gd name="T8" fmla="*/ 2 w 2"/>
                  <a:gd name="T9" fmla="*/ 1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1" y="0"/>
                    </a:moveTo>
                    <a:cubicBezTo>
                      <a:pt x="1"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2" y="0"/>
                      <a:pt x="2" y="0"/>
                      <a:pt x="2" y="0"/>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3" name="Freeform 988"/>
              <p:cNvSpPr/>
              <p:nvPr/>
            </p:nvSpPr>
            <p:spPr bwMode="auto">
              <a:xfrm>
                <a:off x="1529" y="1154"/>
                <a:ext cx="12" cy="4"/>
              </a:xfrm>
              <a:custGeom>
                <a:avLst/>
                <a:gdLst>
                  <a:gd name="T0" fmla="*/ 3 w 3"/>
                  <a:gd name="T1" fmla="*/ 1 h 1"/>
                  <a:gd name="T2" fmla="*/ 1 w 3"/>
                  <a:gd name="T3" fmla="*/ 1 h 1"/>
                  <a:gd name="T4" fmla="*/ 0 w 3"/>
                  <a:gd name="T5" fmla="*/ 0 h 1"/>
                  <a:gd name="T6" fmla="*/ 0 w 3"/>
                  <a:gd name="T7" fmla="*/ 0 h 1"/>
                  <a:gd name="T8" fmla="*/ 0 w 3"/>
                  <a:gd name="T9" fmla="*/ 0 h 1"/>
                  <a:gd name="T10" fmla="*/ 0 w 3"/>
                  <a:gd name="T11" fmla="*/ 1 h 1"/>
                  <a:gd name="T12" fmla="*/ 1 w 3"/>
                  <a:gd name="T13" fmla="*/ 1 h 1"/>
                  <a:gd name="T14" fmla="*/ 3 w 3"/>
                  <a:gd name="T15" fmla="*/ 1 h 1"/>
                  <a:gd name="T16" fmla="*/ 3 w 3"/>
                  <a:gd name="T17" fmla="*/ 1 h 1"/>
                  <a:gd name="T18" fmla="*/ 3 w 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3" y="1"/>
                    </a:moveTo>
                    <a:cubicBezTo>
                      <a:pt x="2" y="1"/>
                      <a:pt x="2" y="1"/>
                      <a:pt x="1" y="1"/>
                    </a:cubicBezTo>
                    <a:cubicBezTo>
                      <a:pt x="1" y="1"/>
                      <a:pt x="0" y="0"/>
                      <a:pt x="0" y="0"/>
                    </a:cubicBezTo>
                    <a:cubicBezTo>
                      <a:pt x="0" y="0"/>
                      <a:pt x="0" y="0"/>
                      <a:pt x="0" y="0"/>
                    </a:cubicBezTo>
                    <a:cubicBezTo>
                      <a:pt x="0" y="0"/>
                      <a:pt x="0" y="0"/>
                      <a:pt x="0" y="0"/>
                    </a:cubicBezTo>
                    <a:cubicBezTo>
                      <a:pt x="0" y="0"/>
                      <a:pt x="0" y="0"/>
                      <a:pt x="0" y="1"/>
                    </a:cubicBezTo>
                    <a:cubicBezTo>
                      <a:pt x="0" y="1"/>
                      <a:pt x="1" y="1"/>
                      <a:pt x="1" y="1"/>
                    </a:cubicBezTo>
                    <a:cubicBezTo>
                      <a:pt x="2" y="1"/>
                      <a:pt x="2" y="1"/>
                      <a:pt x="3" y="1"/>
                    </a:cubicBezTo>
                    <a:cubicBezTo>
                      <a:pt x="3" y="1"/>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4" name="Freeform 989"/>
              <p:cNvSpPr/>
              <p:nvPr/>
            </p:nvSpPr>
            <p:spPr bwMode="auto">
              <a:xfrm>
                <a:off x="1512" y="1146"/>
                <a:ext cx="5"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5" name="Freeform 990"/>
              <p:cNvSpPr/>
              <p:nvPr/>
            </p:nvSpPr>
            <p:spPr bwMode="auto">
              <a:xfrm>
                <a:off x="1488" y="1154"/>
                <a:ext cx="16" cy="4"/>
              </a:xfrm>
              <a:custGeom>
                <a:avLst/>
                <a:gdLst>
                  <a:gd name="T0" fmla="*/ 0 w 4"/>
                  <a:gd name="T1" fmla="*/ 1 h 1"/>
                  <a:gd name="T2" fmla="*/ 0 w 4"/>
                  <a:gd name="T3" fmla="*/ 1 h 1"/>
                  <a:gd name="T4" fmla="*/ 2 w 4"/>
                  <a:gd name="T5" fmla="*/ 1 h 1"/>
                  <a:gd name="T6" fmla="*/ 4 w 4"/>
                  <a:gd name="T7" fmla="*/ 1 h 1"/>
                  <a:gd name="T8" fmla="*/ 4 w 4"/>
                  <a:gd name="T9" fmla="*/ 1 h 1"/>
                  <a:gd name="T10" fmla="*/ 4 w 4"/>
                  <a:gd name="T11" fmla="*/ 1 h 1"/>
                  <a:gd name="T12" fmla="*/ 2 w 4"/>
                  <a:gd name="T13" fmla="*/ 1 h 1"/>
                  <a:gd name="T14" fmla="*/ 0 w 4"/>
                  <a:gd name="T15" fmla="*/ 0 h 1"/>
                  <a:gd name="T16" fmla="*/ 0 w 4"/>
                  <a:gd name="T17" fmla="*/ 1 h 1"/>
                  <a:gd name="T18" fmla="*/ 0 w 4"/>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0" y="1"/>
                    </a:moveTo>
                    <a:cubicBezTo>
                      <a:pt x="0" y="1"/>
                      <a:pt x="0" y="1"/>
                      <a:pt x="0" y="1"/>
                    </a:cubicBezTo>
                    <a:cubicBezTo>
                      <a:pt x="0" y="1"/>
                      <a:pt x="1" y="1"/>
                      <a:pt x="2" y="1"/>
                    </a:cubicBezTo>
                    <a:cubicBezTo>
                      <a:pt x="2" y="1"/>
                      <a:pt x="3" y="1"/>
                      <a:pt x="4" y="1"/>
                    </a:cubicBezTo>
                    <a:cubicBezTo>
                      <a:pt x="4" y="1"/>
                      <a:pt x="4" y="1"/>
                      <a:pt x="4" y="1"/>
                    </a:cubicBezTo>
                    <a:cubicBezTo>
                      <a:pt x="4" y="1"/>
                      <a:pt x="4" y="1"/>
                      <a:pt x="4" y="1"/>
                    </a:cubicBezTo>
                    <a:cubicBezTo>
                      <a:pt x="3" y="1"/>
                      <a:pt x="2" y="1"/>
                      <a:pt x="2" y="1"/>
                    </a:cubicBezTo>
                    <a:cubicBezTo>
                      <a:pt x="1" y="1"/>
                      <a:pt x="0" y="1"/>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6" name="Freeform 991"/>
              <p:cNvSpPr/>
              <p:nvPr/>
            </p:nvSpPr>
            <p:spPr bwMode="auto">
              <a:xfrm>
                <a:off x="1496" y="1154"/>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7" name="Freeform 992"/>
              <p:cNvSpPr/>
              <p:nvPr/>
            </p:nvSpPr>
            <p:spPr bwMode="auto">
              <a:xfrm>
                <a:off x="1492" y="1269"/>
                <a:ext cx="4" cy="5"/>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1"/>
                      <a:pt x="0" y="0"/>
                      <a:pt x="0" y="0"/>
                    </a:cubicBezTo>
                    <a:cubicBezTo>
                      <a:pt x="0" y="0"/>
                      <a:pt x="1"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8" name="Freeform 993"/>
              <p:cNvSpPr/>
              <p:nvPr/>
            </p:nvSpPr>
            <p:spPr bwMode="auto">
              <a:xfrm>
                <a:off x="1480" y="1141"/>
                <a:ext cx="8" cy="5"/>
              </a:xfrm>
              <a:custGeom>
                <a:avLst/>
                <a:gdLst>
                  <a:gd name="T0" fmla="*/ 0 w 2"/>
                  <a:gd name="T1" fmla="*/ 0 h 1"/>
                  <a:gd name="T2" fmla="*/ 0 w 2"/>
                  <a:gd name="T3" fmla="*/ 0 h 1"/>
                  <a:gd name="T4" fmla="*/ 0 w 2"/>
                  <a:gd name="T5" fmla="*/ 1 h 1"/>
                  <a:gd name="T6" fmla="*/ 1 w 2"/>
                  <a:gd name="T7" fmla="*/ 1 h 1"/>
                  <a:gd name="T8" fmla="*/ 1 w 2"/>
                  <a:gd name="T9" fmla="*/ 1 h 1"/>
                  <a:gd name="T10" fmla="*/ 1 w 2"/>
                  <a:gd name="T11" fmla="*/ 0 h 1"/>
                  <a:gd name="T12" fmla="*/ 0 w 2"/>
                  <a:gd name="T13" fmla="*/ 0 h 1"/>
                  <a:gd name="T14" fmla="*/ 0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0"/>
                    </a:moveTo>
                    <a:cubicBezTo>
                      <a:pt x="0" y="0"/>
                      <a:pt x="0" y="0"/>
                      <a:pt x="0" y="0"/>
                    </a:cubicBezTo>
                    <a:cubicBezTo>
                      <a:pt x="0" y="1"/>
                      <a:pt x="0" y="1"/>
                      <a:pt x="0" y="1"/>
                    </a:cubicBezTo>
                    <a:cubicBezTo>
                      <a:pt x="0" y="0"/>
                      <a:pt x="1" y="1"/>
                      <a:pt x="1" y="1"/>
                    </a:cubicBezTo>
                    <a:cubicBezTo>
                      <a:pt x="1" y="1"/>
                      <a:pt x="1" y="1"/>
                      <a:pt x="1" y="1"/>
                    </a:cubicBezTo>
                    <a:cubicBezTo>
                      <a:pt x="2" y="1"/>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9" name="Freeform 994"/>
              <p:cNvSpPr/>
              <p:nvPr/>
            </p:nvSpPr>
            <p:spPr bwMode="auto">
              <a:xfrm>
                <a:off x="1468" y="114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0" name="Freeform 995"/>
              <p:cNvSpPr/>
              <p:nvPr/>
            </p:nvSpPr>
            <p:spPr bwMode="auto">
              <a:xfrm>
                <a:off x="1455" y="1274"/>
                <a:ext cx="8" cy="4"/>
              </a:xfrm>
              <a:custGeom>
                <a:avLst/>
                <a:gdLst>
                  <a:gd name="T0" fmla="*/ 2 w 2"/>
                  <a:gd name="T1" fmla="*/ 1 h 1"/>
                  <a:gd name="T2" fmla="*/ 1 w 2"/>
                  <a:gd name="T3" fmla="*/ 1 h 1"/>
                  <a:gd name="T4" fmla="*/ 0 w 2"/>
                  <a:gd name="T5" fmla="*/ 0 h 1"/>
                  <a:gd name="T6" fmla="*/ 0 w 2"/>
                  <a:gd name="T7" fmla="*/ 1 h 1"/>
                  <a:gd name="T8" fmla="*/ 0 w 2"/>
                  <a:gd name="T9" fmla="*/ 1 h 1"/>
                  <a:gd name="T10" fmla="*/ 0 w 2"/>
                  <a:gd name="T11" fmla="*/ 1 h 1"/>
                  <a:gd name="T12" fmla="*/ 1 w 2"/>
                  <a:gd name="T13" fmla="*/ 1 h 1"/>
                  <a:gd name="T14" fmla="*/ 2 w 2"/>
                  <a:gd name="T15" fmla="*/ 1 h 1"/>
                  <a:gd name="T16" fmla="*/ 2 w 2"/>
                  <a:gd name="T17" fmla="*/ 1 h 1"/>
                  <a:gd name="T18" fmla="*/ 2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1"/>
                    </a:moveTo>
                    <a:cubicBezTo>
                      <a:pt x="2" y="1"/>
                      <a:pt x="1" y="1"/>
                      <a:pt x="1" y="1"/>
                    </a:cubicBezTo>
                    <a:cubicBezTo>
                      <a:pt x="1" y="1"/>
                      <a:pt x="0" y="1"/>
                      <a:pt x="0" y="0"/>
                    </a:cubicBezTo>
                    <a:cubicBezTo>
                      <a:pt x="0" y="0"/>
                      <a:pt x="0" y="1"/>
                      <a:pt x="0" y="1"/>
                    </a:cubicBezTo>
                    <a:cubicBezTo>
                      <a:pt x="0" y="1"/>
                      <a:pt x="0" y="1"/>
                      <a:pt x="0" y="1"/>
                    </a:cubicBezTo>
                    <a:cubicBezTo>
                      <a:pt x="0" y="1"/>
                      <a:pt x="0" y="1"/>
                      <a:pt x="0" y="1"/>
                    </a:cubicBezTo>
                    <a:cubicBezTo>
                      <a:pt x="0" y="1"/>
                      <a:pt x="1" y="1"/>
                      <a:pt x="1" y="1"/>
                    </a:cubicBezTo>
                    <a:cubicBezTo>
                      <a:pt x="1" y="1"/>
                      <a:pt x="2"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1" name="Freeform 996"/>
              <p:cNvSpPr/>
              <p:nvPr/>
            </p:nvSpPr>
            <p:spPr bwMode="auto">
              <a:xfrm>
                <a:off x="1455" y="1150"/>
                <a:ext cx="4" cy="0"/>
              </a:xfrm>
              <a:custGeom>
                <a:avLst/>
                <a:gdLst>
                  <a:gd name="T0" fmla="*/ 0 w 1"/>
                  <a:gd name="T1" fmla="*/ 0 w 1"/>
                  <a:gd name="T2" fmla="*/ 1 w 1"/>
                  <a:gd name="T3" fmla="*/ 1 w 1"/>
                  <a:gd name="T4" fmla="*/ 1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2" name="Freeform 997"/>
              <p:cNvSpPr/>
              <p:nvPr/>
            </p:nvSpPr>
            <p:spPr bwMode="auto">
              <a:xfrm>
                <a:off x="1447" y="1265"/>
                <a:ext cx="8" cy="4"/>
              </a:xfrm>
              <a:custGeom>
                <a:avLst/>
                <a:gdLst>
                  <a:gd name="T0" fmla="*/ 0 w 2"/>
                  <a:gd name="T1" fmla="*/ 1 h 1"/>
                  <a:gd name="T2" fmla="*/ 1 w 2"/>
                  <a:gd name="T3" fmla="*/ 1 h 1"/>
                  <a:gd name="T4" fmla="*/ 2 w 2"/>
                  <a:gd name="T5" fmla="*/ 1 h 1"/>
                  <a:gd name="T6" fmla="*/ 2 w 2"/>
                  <a:gd name="T7" fmla="*/ 1 h 1"/>
                  <a:gd name="T8" fmla="*/ 2 w 2"/>
                  <a:gd name="T9" fmla="*/ 1 h 1"/>
                  <a:gd name="T10" fmla="*/ 1 w 2"/>
                  <a:gd name="T11" fmla="*/ 1 h 1"/>
                  <a:gd name="T12" fmla="*/ 0 w 2"/>
                  <a:gd name="T13" fmla="*/ 1 h 1"/>
                  <a:gd name="T14" fmla="*/ 0 w 2"/>
                  <a:gd name="T15" fmla="*/ 1 h 1"/>
                  <a:gd name="T16" fmla="*/ 0 w 2"/>
                  <a:gd name="T17" fmla="*/ 1 h 1"/>
                  <a:gd name="T18" fmla="*/ 0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1"/>
                    </a:moveTo>
                    <a:cubicBezTo>
                      <a:pt x="1" y="1"/>
                      <a:pt x="1" y="1"/>
                      <a:pt x="1" y="1"/>
                    </a:cubicBezTo>
                    <a:cubicBezTo>
                      <a:pt x="2" y="1"/>
                      <a:pt x="2" y="1"/>
                      <a:pt x="2" y="1"/>
                    </a:cubicBezTo>
                    <a:cubicBezTo>
                      <a:pt x="2" y="1"/>
                      <a:pt x="2" y="1"/>
                      <a:pt x="2" y="1"/>
                    </a:cubicBezTo>
                    <a:cubicBezTo>
                      <a:pt x="2" y="1"/>
                      <a:pt x="2" y="1"/>
                      <a:pt x="2" y="1"/>
                    </a:cubicBezTo>
                    <a:cubicBezTo>
                      <a:pt x="2" y="1"/>
                      <a:pt x="2" y="1"/>
                      <a:pt x="1" y="1"/>
                    </a:cubicBezTo>
                    <a:cubicBezTo>
                      <a:pt x="1" y="0"/>
                      <a:pt x="1" y="0"/>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3" name="Freeform 998"/>
              <p:cNvSpPr/>
              <p:nvPr/>
            </p:nvSpPr>
            <p:spPr bwMode="auto">
              <a:xfrm>
                <a:off x="1439" y="1150"/>
                <a:ext cx="4" cy="4"/>
              </a:xfrm>
              <a:custGeom>
                <a:avLst/>
                <a:gdLst>
                  <a:gd name="T0" fmla="*/ 1 w 1"/>
                  <a:gd name="T1" fmla="*/ 0 h 1"/>
                  <a:gd name="T2" fmla="*/ 0 w 1"/>
                  <a:gd name="T3" fmla="*/ 1 h 1"/>
                  <a:gd name="T4" fmla="*/ 0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0"/>
                    </a:moveTo>
                    <a:cubicBezTo>
                      <a:pt x="0" y="0"/>
                      <a:pt x="0" y="1"/>
                      <a:pt x="0" y="1"/>
                    </a:cubicBezTo>
                    <a:cubicBezTo>
                      <a:pt x="0" y="1"/>
                      <a:pt x="0" y="1"/>
                      <a:pt x="0" y="1"/>
                    </a:cubicBezTo>
                    <a:cubicBezTo>
                      <a:pt x="0" y="1"/>
                      <a:pt x="0" y="1"/>
                      <a:pt x="1" y="1"/>
                    </a:cubicBezTo>
                    <a:cubicBezTo>
                      <a:pt x="1" y="1"/>
                      <a:pt x="1" y="1"/>
                      <a:pt x="1" y="1"/>
                    </a:cubicBezTo>
                    <a:cubicBezTo>
                      <a:pt x="1" y="1"/>
                      <a:pt x="1" y="1"/>
                      <a:pt x="1" y="1"/>
                    </a:cubicBezTo>
                    <a:cubicBezTo>
                      <a:pt x="1" y="1"/>
                      <a:pt x="1" y="1"/>
                      <a:pt x="1" y="1"/>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4" name="Freeform 999"/>
              <p:cNvSpPr/>
              <p:nvPr/>
            </p:nvSpPr>
            <p:spPr bwMode="auto">
              <a:xfrm>
                <a:off x="1427" y="1137"/>
                <a:ext cx="16" cy="4"/>
              </a:xfrm>
              <a:custGeom>
                <a:avLst/>
                <a:gdLst>
                  <a:gd name="T0" fmla="*/ 0 w 4"/>
                  <a:gd name="T1" fmla="*/ 0 h 1"/>
                  <a:gd name="T2" fmla="*/ 0 w 4"/>
                  <a:gd name="T3" fmla="*/ 0 h 1"/>
                  <a:gd name="T4" fmla="*/ 2 w 4"/>
                  <a:gd name="T5" fmla="*/ 1 h 1"/>
                  <a:gd name="T6" fmla="*/ 4 w 4"/>
                  <a:gd name="T7" fmla="*/ 1 h 1"/>
                  <a:gd name="T8" fmla="*/ 4 w 4"/>
                  <a:gd name="T9" fmla="*/ 1 h 1"/>
                  <a:gd name="T10" fmla="*/ 4 w 4"/>
                  <a:gd name="T11" fmla="*/ 1 h 1"/>
                  <a:gd name="T12" fmla="*/ 2 w 4"/>
                  <a:gd name="T13" fmla="*/ 0 h 1"/>
                  <a:gd name="T14" fmla="*/ 0 w 4"/>
                  <a:gd name="T15" fmla="*/ 0 h 1"/>
                  <a:gd name="T16" fmla="*/ 0 w 4"/>
                  <a:gd name="T17" fmla="*/ 0 h 1"/>
                  <a:gd name="T18" fmla="*/ 0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0" y="0"/>
                    </a:moveTo>
                    <a:cubicBezTo>
                      <a:pt x="0" y="0"/>
                      <a:pt x="0" y="0"/>
                      <a:pt x="0" y="0"/>
                    </a:cubicBezTo>
                    <a:cubicBezTo>
                      <a:pt x="2" y="1"/>
                      <a:pt x="2" y="1"/>
                      <a:pt x="2" y="1"/>
                    </a:cubicBezTo>
                    <a:cubicBezTo>
                      <a:pt x="3" y="1"/>
                      <a:pt x="3" y="1"/>
                      <a:pt x="4" y="1"/>
                    </a:cubicBezTo>
                    <a:cubicBezTo>
                      <a:pt x="4" y="1"/>
                      <a:pt x="4" y="1"/>
                      <a:pt x="4" y="1"/>
                    </a:cubicBezTo>
                    <a:cubicBezTo>
                      <a:pt x="4" y="1"/>
                      <a:pt x="4" y="1"/>
                      <a:pt x="4" y="1"/>
                    </a:cubicBezTo>
                    <a:cubicBezTo>
                      <a:pt x="3" y="0"/>
                      <a:pt x="3" y="0"/>
                      <a:pt x="2"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5" name="Freeform 1000"/>
              <p:cNvSpPr/>
              <p:nvPr/>
            </p:nvSpPr>
            <p:spPr bwMode="auto">
              <a:xfrm>
                <a:off x="1398" y="1137"/>
                <a:ext cx="8" cy="0"/>
              </a:xfrm>
              <a:custGeom>
                <a:avLst/>
                <a:gdLst>
                  <a:gd name="T0" fmla="*/ 0 w 2"/>
                  <a:gd name="T1" fmla="*/ 0 w 2"/>
                  <a:gd name="T2" fmla="*/ 1 w 2"/>
                  <a:gd name="T3" fmla="*/ 2 w 2"/>
                  <a:gd name="T4" fmla="*/ 2 w 2"/>
                  <a:gd name="T5" fmla="*/ 2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1" y="0"/>
                      <a:pt x="1" y="0"/>
                    </a:cubicBezTo>
                    <a:cubicBezTo>
                      <a:pt x="1" y="0"/>
                      <a:pt x="1" y="0"/>
                      <a:pt x="2" y="0"/>
                    </a:cubicBezTo>
                    <a:cubicBezTo>
                      <a:pt x="2" y="0"/>
                      <a:pt x="2" y="0"/>
                      <a:pt x="2" y="0"/>
                    </a:cubicBezTo>
                    <a:cubicBezTo>
                      <a:pt x="2" y="0"/>
                      <a:pt x="2" y="0"/>
                      <a:pt x="2"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6" name="Freeform 1001"/>
              <p:cNvSpPr/>
              <p:nvPr/>
            </p:nvSpPr>
            <p:spPr bwMode="auto">
              <a:xfrm>
                <a:off x="1394" y="1236"/>
                <a:ext cx="4" cy="0"/>
              </a:xfrm>
              <a:custGeom>
                <a:avLst/>
                <a:gdLst>
                  <a:gd name="T0" fmla="*/ 0 w 1"/>
                  <a:gd name="T1" fmla="*/ 0 w 1"/>
                  <a:gd name="T2" fmla="*/ 1 w 1"/>
                  <a:gd name="T3" fmla="*/ 1 w 1"/>
                  <a:gd name="T4" fmla="*/ 1 w 1"/>
                  <a:gd name="T5" fmla="*/ 1 w 1"/>
                  <a:gd name="T6" fmla="*/ 0 w 1"/>
                  <a:gd name="T7" fmla="*/ 0 w 1"/>
                  <a:gd name="T8" fmla="*/ 0 w 1"/>
                  <a:gd name="T9" fmla="*/ 0 w 1"/>
                  <a:gd name="T10" fmla="*/ 0 w 1"/>
                  <a:gd name="T11"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7" name="Freeform 1002"/>
              <p:cNvSpPr/>
              <p:nvPr/>
            </p:nvSpPr>
            <p:spPr bwMode="auto">
              <a:xfrm>
                <a:off x="1394" y="1249"/>
                <a:ext cx="4" cy="0"/>
              </a:xfrm>
              <a:custGeom>
                <a:avLst/>
                <a:gdLst>
                  <a:gd name="T0" fmla="*/ 0 w 1"/>
                  <a:gd name="T1" fmla="*/ 0 w 1"/>
                  <a:gd name="T2" fmla="*/ 0 w 1"/>
                  <a:gd name="T3" fmla="*/ 1 w 1"/>
                  <a:gd name="T4" fmla="*/ 1 w 1"/>
                  <a:gd name="T5" fmla="*/ 1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8" name="Freeform 1003"/>
              <p:cNvSpPr/>
              <p:nvPr/>
            </p:nvSpPr>
            <p:spPr bwMode="auto">
              <a:xfrm>
                <a:off x="1394" y="1245"/>
                <a:ext cx="0" cy="4"/>
              </a:xfrm>
              <a:custGeom>
                <a:avLst/>
                <a:gdLst>
                  <a:gd name="T0" fmla="*/ 1 h 1"/>
                  <a:gd name="T1" fmla="*/ 1 h 1"/>
                  <a:gd name="T2" fmla="*/ 0 h 1"/>
                  <a:gd name="T3" fmla="*/ 0 h 1"/>
                  <a:gd name="T4" fmla="*/ 1 h 1"/>
                  <a:gd name="T5" fmla="*/ 1 h 1"/>
                  <a:gd name="T6" fmla="*/ 1 h 1"/>
                  <a:gd name="T7" fmla="*/ 1 h 1"/>
                  <a:gd name="T8" fmla="*/ 1 h 1"/>
                  <a:gd name="T9"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1"/>
                    </a:moveTo>
                    <a:cubicBezTo>
                      <a:pt x="0" y="1"/>
                      <a:pt x="0" y="1"/>
                      <a:pt x="0" y="1"/>
                    </a:cubicBezTo>
                    <a:cubicBezTo>
                      <a:pt x="0" y="1"/>
                      <a:pt x="0" y="1"/>
                      <a:pt x="0"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9" name="Freeform 1004"/>
              <p:cNvSpPr/>
              <p:nvPr/>
            </p:nvSpPr>
            <p:spPr bwMode="auto">
              <a:xfrm>
                <a:off x="1390" y="1133"/>
                <a:ext cx="4" cy="4"/>
              </a:xfrm>
              <a:custGeom>
                <a:avLst/>
                <a:gdLst>
                  <a:gd name="T0" fmla="*/ 0 w 1"/>
                  <a:gd name="T1" fmla="*/ 0 h 1"/>
                  <a:gd name="T2" fmla="*/ 1 w 1"/>
                  <a:gd name="T3" fmla="*/ 1 h 1"/>
                  <a:gd name="T4" fmla="*/ 1 w 1"/>
                  <a:gd name="T5" fmla="*/ 1 h 1"/>
                  <a:gd name="T6" fmla="*/ 1 w 1"/>
                  <a:gd name="T7" fmla="*/ 1 h 1"/>
                  <a:gd name="T8" fmla="*/ 1 w 1"/>
                  <a:gd name="T9" fmla="*/ 0 h 1"/>
                  <a:gd name="T10" fmla="*/ 1 w 1"/>
                  <a:gd name="T11" fmla="*/ 0 h 1"/>
                  <a:gd name="T12" fmla="*/ 1 w 1"/>
                  <a:gd name="T13" fmla="*/ 0 h 1"/>
                  <a:gd name="T14" fmla="*/ 0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1" y="0"/>
                      <a:pt x="1" y="0"/>
                      <a:pt x="1" y="1"/>
                    </a:cubicBezTo>
                    <a:cubicBezTo>
                      <a:pt x="1" y="1"/>
                      <a:pt x="1" y="1"/>
                      <a:pt x="1" y="1"/>
                    </a:cubicBezTo>
                    <a:cubicBezTo>
                      <a:pt x="1" y="1"/>
                      <a:pt x="1" y="1"/>
                      <a:pt x="1" y="1"/>
                    </a:cubicBezTo>
                    <a:cubicBezTo>
                      <a:pt x="1" y="1"/>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0" name="Freeform 1005"/>
              <p:cNvSpPr/>
              <p:nvPr/>
            </p:nvSpPr>
            <p:spPr bwMode="auto">
              <a:xfrm>
                <a:off x="1374" y="1261"/>
                <a:ext cx="16" cy="4"/>
              </a:xfrm>
              <a:custGeom>
                <a:avLst/>
                <a:gdLst>
                  <a:gd name="T0" fmla="*/ 4 w 4"/>
                  <a:gd name="T1" fmla="*/ 0 h 1"/>
                  <a:gd name="T2" fmla="*/ 2 w 4"/>
                  <a:gd name="T3" fmla="*/ 0 h 1"/>
                  <a:gd name="T4" fmla="*/ 0 w 4"/>
                  <a:gd name="T5" fmla="*/ 0 h 1"/>
                  <a:gd name="T6" fmla="*/ 0 w 4"/>
                  <a:gd name="T7" fmla="*/ 0 h 1"/>
                  <a:gd name="T8" fmla="*/ 0 w 4"/>
                  <a:gd name="T9" fmla="*/ 0 h 1"/>
                  <a:gd name="T10" fmla="*/ 0 w 4"/>
                  <a:gd name="T11" fmla="*/ 0 h 1"/>
                  <a:gd name="T12" fmla="*/ 2 w 4"/>
                  <a:gd name="T13" fmla="*/ 0 h 1"/>
                  <a:gd name="T14" fmla="*/ 4 w 4"/>
                  <a:gd name="T15" fmla="*/ 0 h 1"/>
                  <a:gd name="T16" fmla="*/ 4 w 4"/>
                  <a:gd name="T17" fmla="*/ 0 h 1"/>
                  <a:gd name="T18" fmla="*/ 4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4" y="0"/>
                    </a:moveTo>
                    <a:cubicBezTo>
                      <a:pt x="3" y="0"/>
                      <a:pt x="3" y="0"/>
                      <a:pt x="2" y="0"/>
                    </a:cubicBezTo>
                    <a:cubicBezTo>
                      <a:pt x="1" y="0"/>
                      <a:pt x="1" y="0"/>
                      <a:pt x="0" y="0"/>
                    </a:cubicBezTo>
                    <a:cubicBezTo>
                      <a:pt x="0" y="0"/>
                      <a:pt x="0" y="0"/>
                      <a:pt x="0" y="0"/>
                    </a:cubicBezTo>
                    <a:cubicBezTo>
                      <a:pt x="0" y="0"/>
                      <a:pt x="0" y="0"/>
                      <a:pt x="0" y="0"/>
                    </a:cubicBezTo>
                    <a:cubicBezTo>
                      <a:pt x="0" y="0"/>
                      <a:pt x="0" y="0"/>
                      <a:pt x="0" y="0"/>
                    </a:cubicBezTo>
                    <a:cubicBezTo>
                      <a:pt x="1" y="0"/>
                      <a:pt x="1" y="0"/>
                      <a:pt x="2" y="0"/>
                    </a:cubicBezTo>
                    <a:cubicBezTo>
                      <a:pt x="3" y="0"/>
                      <a:pt x="3" y="0"/>
                      <a:pt x="4" y="0"/>
                    </a:cubicBezTo>
                    <a:cubicBezTo>
                      <a:pt x="4" y="1"/>
                      <a:pt x="4" y="0"/>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1" name="Freeform 1006"/>
              <p:cNvSpPr/>
              <p:nvPr/>
            </p:nvSpPr>
            <p:spPr bwMode="auto">
              <a:xfrm>
                <a:off x="1382" y="1133"/>
                <a:ext cx="8" cy="0"/>
              </a:xfrm>
              <a:custGeom>
                <a:avLst/>
                <a:gdLst>
                  <a:gd name="T0" fmla="*/ 0 w 2"/>
                  <a:gd name="T1" fmla="*/ 0 w 2"/>
                  <a:gd name="T2" fmla="*/ 1 w 2"/>
                  <a:gd name="T3" fmla="*/ 2 w 2"/>
                  <a:gd name="T4" fmla="*/ 2 w 2"/>
                  <a:gd name="T5" fmla="*/ 2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1" y="0"/>
                      <a:pt x="1" y="0"/>
                      <a:pt x="1" y="0"/>
                    </a:cubicBezTo>
                    <a:cubicBezTo>
                      <a:pt x="1" y="0"/>
                      <a:pt x="1" y="0"/>
                      <a:pt x="2" y="0"/>
                    </a:cubicBezTo>
                    <a:cubicBezTo>
                      <a:pt x="2" y="0"/>
                      <a:pt x="2" y="0"/>
                      <a:pt x="2" y="0"/>
                    </a:cubicBezTo>
                    <a:cubicBezTo>
                      <a:pt x="2" y="0"/>
                      <a:pt x="2" y="0"/>
                      <a:pt x="2"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2" name="Freeform 1007"/>
              <p:cNvSpPr/>
              <p:nvPr/>
            </p:nvSpPr>
            <p:spPr bwMode="auto">
              <a:xfrm>
                <a:off x="1357" y="1137"/>
                <a:ext cx="33" cy="4"/>
              </a:xfrm>
              <a:custGeom>
                <a:avLst/>
                <a:gdLst>
                  <a:gd name="T0" fmla="*/ 4 w 8"/>
                  <a:gd name="T1" fmla="*/ 0 h 1"/>
                  <a:gd name="T2" fmla="*/ 7 w 8"/>
                  <a:gd name="T3" fmla="*/ 1 h 1"/>
                  <a:gd name="T4" fmla="*/ 7 w 8"/>
                  <a:gd name="T5" fmla="*/ 1 h 1"/>
                  <a:gd name="T6" fmla="*/ 8 w 8"/>
                  <a:gd name="T7" fmla="*/ 1 h 1"/>
                  <a:gd name="T8" fmla="*/ 7 w 8"/>
                  <a:gd name="T9" fmla="*/ 0 h 1"/>
                  <a:gd name="T10" fmla="*/ 7 w 8"/>
                  <a:gd name="T11" fmla="*/ 0 h 1"/>
                  <a:gd name="T12" fmla="*/ 7 w 8"/>
                  <a:gd name="T13" fmla="*/ 0 h 1"/>
                  <a:gd name="T14" fmla="*/ 4 w 8"/>
                  <a:gd name="T15" fmla="*/ 0 h 1"/>
                  <a:gd name="T16" fmla="*/ 0 w 8"/>
                  <a:gd name="T17" fmla="*/ 0 h 1"/>
                  <a:gd name="T18" fmla="*/ 0 w 8"/>
                  <a:gd name="T19" fmla="*/ 0 h 1"/>
                  <a:gd name="T20" fmla="*/ 0 w 8"/>
                  <a:gd name="T21" fmla="*/ 0 h 1"/>
                  <a:gd name="T22" fmla="*/ 0 w 8"/>
                  <a:gd name="T23" fmla="*/ 0 h 1"/>
                  <a:gd name="T24" fmla="*/ 4 w 8"/>
                  <a:gd name="T2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
                    <a:moveTo>
                      <a:pt x="4" y="0"/>
                    </a:moveTo>
                    <a:cubicBezTo>
                      <a:pt x="5" y="1"/>
                      <a:pt x="6" y="1"/>
                      <a:pt x="7" y="1"/>
                    </a:cubicBezTo>
                    <a:cubicBezTo>
                      <a:pt x="7" y="1"/>
                      <a:pt x="7" y="1"/>
                      <a:pt x="7" y="1"/>
                    </a:cubicBezTo>
                    <a:cubicBezTo>
                      <a:pt x="7" y="1"/>
                      <a:pt x="8" y="1"/>
                      <a:pt x="8" y="1"/>
                    </a:cubicBezTo>
                    <a:cubicBezTo>
                      <a:pt x="7" y="1"/>
                      <a:pt x="7" y="0"/>
                      <a:pt x="7" y="0"/>
                    </a:cubicBezTo>
                    <a:cubicBezTo>
                      <a:pt x="7" y="0"/>
                      <a:pt x="7" y="0"/>
                      <a:pt x="7" y="0"/>
                    </a:cubicBezTo>
                    <a:cubicBezTo>
                      <a:pt x="7" y="0"/>
                      <a:pt x="7" y="0"/>
                      <a:pt x="7" y="0"/>
                    </a:cubicBezTo>
                    <a:cubicBezTo>
                      <a:pt x="6" y="0"/>
                      <a:pt x="5" y="0"/>
                      <a:pt x="4" y="0"/>
                    </a:cubicBezTo>
                    <a:cubicBezTo>
                      <a:pt x="3" y="0"/>
                      <a:pt x="2" y="0"/>
                      <a:pt x="0" y="0"/>
                    </a:cubicBezTo>
                    <a:cubicBezTo>
                      <a:pt x="0" y="0"/>
                      <a:pt x="0" y="0"/>
                      <a:pt x="0" y="0"/>
                    </a:cubicBezTo>
                    <a:cubicBezTo>
                      <a:pt x="0" y="0"/>
                      <a:pt x="0" y="0"/>
                      <a:pt x="0" y="0"/>
                    </a:cubicBezTo>
                    <a:cubicBezTo>
                      <a:pt x="0" y="0"/>
                      <a:pt x="0" y="0"/>
                      <a:pt x="0" y="0"/>
                    </a:cubicBezTo>
                    <a:cubicBezTo>
                      <a:pt x="2" y="0"/>
                      <a:pt x="3"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3" name="Freeform 1008"/>
              <p:cNvSpPr/>
              <p:nvPr/>
            </p:nvSpPr>
            <p:spPr bwMode="auto">
              <a:xfrm>
                <a:off x="1374" y="1133"/>
                <a:ext cx="8" cy="0"/>
              </a:xfrm>
              <a:custGeom>
                <a:avLst/>
                <a:gdLst>
                  <a:gd name="T0" fmla="*/ 0 w 2"/>
                  <a:gd name="T1" fmla="*/ 0 w 2"/>
                  <a:gd name="T2" fmla="*/ 0 w 2"/>
                  <a:gd name="T3" fmla="*/ 2 w 2"/>
                  <a:gd name="T4" fmla="*/ 2 w 2"/>
                  <a:gd name="T5" fmla="*/ 2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0" y="0"/>
                    </a:cubicBezTo>
                    <a:cubicBezTo>
                      <a:pt x="1" y="0"/>
                      <a:pt x="1" y="0"/>
                      <a:pt x="2" y="0"/>
                    </a:cubicBezTo>
                    <a:cubicBezTo>
                      <a:pt x="2" y="0"/>
                      <a:pt x="2" y="0"/>
                      <a:pt x="2" y="0"/>
                    </a:cubicBezTo>
                    <a:cubicBezTo>
                      <a:pt x="2" y="0"/>
                      <a:pt x="2" y="0"/>
                      <a:pt x="2"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345" name="Group 1210"/>
            <p:cNvGrpSpPr/>
            <p:nvPr/>
          </p:nvGrpSpPr>
          <p:grpSpPr bwMode="auto">
            <a:xfrm>
              <a:off x="508" y="935"/>
              <a:ext cx="1650" cy="644"/>
              <a:chOff x="508" y="935"/>
              <a:chExt cx="1650" cy="644"/>
            </a:xfrm>
            <a:grpFill/>
          </p:grpSpPr>
          <p:sp>
            <p:nvSpPr>
              <p:cNvPr id="1434" name="Freeform 1010"/>
              <p:cNvSpPr/>
              <p:nvPr/>
            </p:nvSpPr>
            <p:spPr bwMode="auto">
              <a:xfrm>
                <a:off x="1369" y="113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5" name="Freeform 1011"/>
              <p:cNvSpPr/>
              <p:nvPr/>
            </p:nvSpPr>
            <p:spPr bwMode="auto">
              <a:xfrm>
                <a:off x="1361" y="1245"/>
                <a:ext cx="4" cy="0"/>
              </a:xfrm>
              <a:custGeom>
                <a:avLst/>
                <a:gdLst>
                  <a:gd name="T0" fmla="*/ 0 w 1"/>
                  <a:gd name="T1" fmla="*/ 0 w 1"/>
                  <a:gd name="T2" fmla="*/ 0 w 1"/>
                  <a:gd name="T3" fmla="*/ 0 w 1"/>
                  <a:gd name="T4" fmla="*/ 0 w 1"/>
                  <a:gd name="T5" fmla="*/ 1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6" name="Freeform 1012"/>
              <p:cNvSpPr/>
              <p:nvPr/>
            </p:nvSpPr>
            <p:spPr bwMode="auto">
              <a:xfrm>
                <a:off x="1353" y="1241"/>
                <a:ext cx="4" cy="4"/>
              </a:xfrm>
              <a:custGeom>
                <a:avLst/>
                <a:gdLst>
                  <a:gd name="T0" fmla="*/ 1 w 1"/>
                  <a:gd name="T1" fmla="*/ 1 h 1"/>
                  <a:gd name="T2" fmla="*/ 1 w 1"/>
                  <a:gd name="T3" fmla="*/ 1 h 1"/>
                  <a:gd name="T4" fmla="*/ 0 w 1"/>
                  <a:gd name="T5" fmla="*/ 0 h 1"/>
                  <a:gd name="T6" fmla="*/ 0 w 1"/>
                  <a:gd name="T7" fmla="*/ 0 h 1"/>
                  <a:gd name="T8" fmla="*/ 0 w 1"/>
                  <a:gd name="T9" fmla="*/ 1 h 1"/>
                  <a:gd name="T10" fmla="*/ 0 w 1"/>
                  <a:gd name="T11" fmla="*/ 1 h 1"/>
                  <a:gd name="T12" fmla="*/ 1 w 1"/>
                  <a:gd name="T13" fmla="*/ 1 h 1"/>
                  <a:gd name="T14" fmla="*/ 1 w 1"/>
                  <a:gd name="T15" fmla="*/ 1 h 1"/>
                  <a:gd name="T16" fmla="*/ 1 w 1"/>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1"/>
                    </a:moveTo>
                    <a:cubicBezTo>
                      <a:pt x="1" y="1"/>
                      <a:pt x="1" y="1"/>
                      <a:pt x="1" y="1"/>
                    </a:cubicBezTo>
                    <a:cubicBezTo>
                      <a:pt x="1" y="1"/>
                      <a:pt x="0" y="1"/>
                      <a:pt x="0" y="0"/>
                    </a:cubicBezTo>
                    <a:cubicBezTo>
                      <a:pt x="0" y="0"/>
                      <a:pt x="0" y="0"/>
                      <a:pt x="0" y="0"/>
                    </a:cubicBezTo>
                    <a:cubicBezTo>
                      <a:pt x="0" y="0"/>
                      <a:pt x="0" y="0"/>
                      <a:pt x="0" y="1"/>
                    </a:cubicBezTo>
                    <a:cubicBezTo>
                      <a:pt x="0" y="1"/>
                      <a:pt x="0" y="1"/>
                      <a:pt x="0" y="1"/>
                    </a:cubicBezTo>
                    <a:cubicBezTo>
                      <a:pt x="0"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7" name="Freeform 1013"/>
              <p:cNvSpPr/>
              <p:nvPr/>
            </p:nvSpPr>
            <p:spPr bwMode="auto">
              <a:xfrm>
                <a:off x="1308" y="1133"/>
                <a:ext cx="49" cy="4"/>
              </a:xfrm>
              <a:custGeom>
                <a:avLst/>
                <a:gdLst>
                  <a:gd name="T0" fmla="*/ 12 w 12"/>
                  <a:gd name="T1" fmla="*/ 1 h 1"/>
                  <a:gd name="T2" fmla="*/ 11 w 12"/>
                  <a:gd name="T3" fmla="*/ 1 h 1"/>
                  <a:gd name="T4" fmla="*/ 7 w 12"/>
                  <a:gd name="T5" fmla="*/ 0 h 1"/>
                  <a:gd name="T6" fmla="*/ 0 w 12"/>
                  <a:gd name="T7" fmla="*/ 0 h 1"/>
                  <a:gd name="T8" fmla="*/ 0 w 12"/>
                  <a:gd name="T9" fmla="*/ 0 h 1"/>
                  <a:gd name="T10" fmla="*/ 0 w 12"/>
                  <a:gd name="T11" fmla="*/ 0 h 1"/>
                  <a:gd name="T12" fmla="*/ 0 w 12"/>
                  <a:gd name="T13" fmla="*/ 0 h 1"/>
                  <a:gd name="T14" fmla="*/ 7 w 12"/>
                  <a:gd name="T15" fmla="*/ 1 h 1"/>
                  <a:gd name="T16" fmla="*/ 11 w 12"/>
                  <a:gd name="T17" fmla="*/ 1 h 1"/>
                  <a:gd name="T18" fmla="*/ 12 w 1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
                    <a:moveTo>
                      <a:pt x="12" y="1"/>
                    </a:moveTo>
                    <a:cubicBezTo>
                      <a:pt x="12" y="1"/>
                      <a:pt x="12" y="1"/>
                      <a:pt x="11" y="1"/>
                    </a:cubicBezTo>
                    <a:cubicBezTo>
                      <a:pt x="10" y="1"/>
                      <a:pt x="9" y="1"/>
                      <a:pt x="7" y="0"/>
                    </a:cubicBezTo>
                    <a:cubicBezTo>
                      <a:pt x="5" y="0"/>
                      <a:pt x="3" y="0"/>
                      <a:pt x="0" y="0"/>
                    </a:cubicBezTo>
                    <a:cubicBezTo>
                      <a:pt x="0" y="0"/>
                      <a:pt x="0" y="0"/>
                      <a:pt x="0" y="0"/>
                    </a:cubicBezTo>
                    <a:cubicBezTo>
                      <a:pt x="0" y="0"/>
                      <a:pt x="0" y="0"/>
                      <a:pt x="0" y="0"/>
                    </a:cubicBezTo>
                    <a:cubicBezTo>
                      <a:pt x="0" y="0"/>
                      <a:pt x="0" y="0"/>
                      <a:pt x="0" y="0"/>
                    </a:cubicBezTo>
                    <a:cubicBezTo>
                      <a:pt x="3" y="0"/>
                      <a:pt x="5" y="0"/>
                      <a:pt x="7" y="1"/>
                    </a:cubicBezTo>
                    <a:cubicBezTo>
                      <a:pt x="9" y="1"/>
                      <a:pt x="10" y="1"/>
                      <a:pt x="11" y="1"/>
                    </a:cubicBezTo>
                    <a:cubicBezTo>
                      <a:pt x="11" y="1"/>
                      <a:pt x="12" y="1"/>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8" name="Freeform 1014"/>
              <p:cNvSpPr/>
              <p:nvPr/>
            </p:nvSpPr>
            <p:spPr bwMode="auto">
              <a:xfrm>
                <a:off x="1349" y="1542"/>
                <a:ext cx="4" cy="4"/>
              </a:xfrm>
              <a:custGeom>
                <a:avLst/>
                <a:gdLst>
                  <a:gd name="T0" fmla="*/ 1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1 w 1"/>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9" name="Freeform 1015"/>
              <p:cNvSpPr/>
              <p:nvPr/>
            </p:nvSpPr>
            <p:spPr bwMode="auto">
              <a:xfrm>
                <a:off x="1345" y="1150"/>
                <a:ext cx="8" cy="4"/>
              </a:xfrm>
              <a:custGeom>
                <a:avLst/>
                <a:gdLst>
                  <a:gd name="T0" fmla="*/ 1 w 2"/>
                  <a:gd name="T1" fmla="*/ 1 h 1"/>
                  <a:gd name="T2" fmla="*/ 2 w 2"/>
                  <a:gd name="T3" fmla="*/ 1 h 1"/>
                  <a:gd name="T4" fmla="*/ 1 w 2"/>
                  <a:gd name="T5" fmla="*/ 0 h 1"/>
                  <a:gd name="T6" fmla="*/ 1 w 2"/>
                  <a:gd name="T7" fmla="*/ 0 h 1"/>
                  <a:gd name="T8" fmla="*/ 0 w 2"/>
                  <a:gd name="T9" fmla="*/ 0 h 1"/>
                  <a:gd name="T10" fmla="*/ 1 w 2"/>
                  <a:gd name="T11" fmla="*/ 0 h 1"/>
                  <a:gd name="T12" fmla="*/ 0 w 2"/>
                  <a:gd name="T13" fmla="*/ 0 h 1"/>
                  <a:gd name="T14" fmla="*/ 0 w 2"/>
                  <a:gd name="T15" fmla="*/ 0 h 1"/>
                  <a:gd name="T16" fmla="*/ 0 w 2"/>
                  <a:gd name="T17" fmla="*/ 0 h 1"/>
                  <a:gd name="T18" fmla="*/ 0 w 2"/>
                  <a:gd name="T19" fmla="*/ 1 h 1"/>
                  <a:gd name="T20" fmla="*/ 1 w 2"/>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
                    <a:moveTo>
                      <a:pt x="1" y="1"/>
                    </a:moveTo>
                    <a:cubicBezTo>
                      <a:pt x="2" y="1"/>
                      <a:pt x="2" y="1"/>
                      <a:pt x="2" y="1"/>
                    </a:cubicBezTo>
                    <a:cubicBezTo>
                      <a:pt x="2" y="1"/>
                      <a:pt x="2" y="0"/>
                      <a:pt x="1" y="0"/>
                    </a:cubicBezTo>
                    <a:cubicBezTo>
                      <a:pt x="1" y="0"/>
                      <a:pt x="1" y="0"/>
                      <a:pt x="1" y="0"/>
                    </a:cubicBezTo>
                    <a:cubicBezTo>
                      <a:pt x="0" y="0"/>
                      <a:pt x="0" y="0"/>
                      <a:pt x="0" y="0"/>
                    </a:cubicBezTo>
                    <a:cubicBezTo>
                      <a:pt x="1" y="0"/>
                      <a:pt x="1" y="0"/>
                      <a:pt x="1" y="0"/>
                    </a:cubicBezTo>
                    <a:cubicBezTo>
                      <a:pt x="0" y="0"/>
                      <a:pt x="0" y="0"/>
                      <a:pt x="0" y="0"/>
                    </a:cubicBezTo>
                    <a:cubicBezTo>
                      <a:pt x="0" y="0"/>
                      <a:pt x="0" y="0"/>
                      <a:pt x="0" y="0"/>
                    </a:cubicBezTo>
                    <a:cubicBezTo>
                      <a:pt x="0" y="0"/>
                      <a:pt x="0" y="0"/>
                      <a:pt x="0" y="0"/>
                    </a:cubicBezTo>
                    <a:cubicBezTo>
                      <a:pt x="0" y="1"/>
                      <a:pt x="0"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0" name="Freeform 1016"/>
              <p:cNvSpPr/>
              <p:nvPr/>
            </p:nvSpPr>
            <p:spPr bwMode="auto">
              <a:xfrm>
                <a:off x="1345" y="1166"/>
                <a:ext cx="4" cy="4"/>
              </a:xfrm>
              <a:custGeom>
                <a:avLst/>
                <a:gdLst>
                  <a:gd name="T0" fmla="*/ 0 w 1"/>
                  <a:gd name="T1" fmla="*/ 1 h 1"/>
                  <a:gd name="T2" fmla="*/ 0 w 1"/>
                  <a:gd name="T3" fmla="*/ 1 h 1"/>
                  <a:gd name="T4" fmla="*/ 0 w 1"/>
                  <a:gd name="T5" fmla="*/ 1 h 1"/>
                  <a:gd name="T6" fmla="*/ 1 w 1"/>
                  <a:gd name="T7" fmla="*/ 1 h 1"/>
                  <a:gd name="T8" fmla="*/ 1 w 1"/>
                  <a:gd name="T9" fmla="*/ 1 h 1"/>
                  <a:gd name="T10" fmla="*/ 1 w 1"/>
                  <a:gd name="T11" fmla="*/ 1 h 1"/>
                  <a:gd name="T12" fmla="*/ 1 w 1"/>
                  <a:gd name="T13" fmla="*/ 1 h 1"/>
                  <a:gd name="T14" fmla="*/ 1 w 1"/>
                  <a:gd name="T15" fmla="*/ 0 h 1"/>
                  <a:gd name="T16" fmla="*/ 1 w 1"/>
                  <a:gd name="T17" fmla="*/ 1 h 1"/>
                  <a:gd name="T18" fmla="*/ 0 w 1"/>
                  <a:gd name="T19" fmla="*/ 1 h 1"/>
                  <a:gd name="T20" fmla="*/ 0 w 1"/>
                  <a:gd name="T21" fmla="*/ 1 h 1"/>
                  <a:gd name="T22" fmla="*/ 0 w 1"/>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0" y="1"/>
                    </a:moveTo>
                    <a:cubicBezTo>
                      <a:pt x="0" y="1"/>
                      <a:pt x="0" y="1"/>
                      <a:pt x="0" y="1"/>
                    </a:cubicBez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1"/>
                      <a:pt x="1" y="0"/>
                      <a:pt x="1" y="0"/>
                    </a:cubicBezTo>
                    <a:cubicBezTo>
                      <a:pt x="1" y="0"/>
                      <a:pt x="1" y="1"/>
                      <a:pt x="1" y="1"/>
                    </a:cubicBezTo>
                    <a:cubicBezTo>
                      <a:pt x="1"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1" name="Freeform 1017"/>
              <p:cNvSpPr/>
              <p:nvPr/>
            </p:nvSpPr>
            <p:spPr bwMode="auto">
              <a:xfrm>
                <a:off x="1329" y="1249"/>
                <a:ext cx="4" cy="0"/>
              </a:xfrm>
              <a:custGeom>
                <a:avLst/>
                <a:gdLst>
                  <a:gd name="T0" fmla="*/ 0 w 1"/>
                  <a:gd name="T1" fmla="*/ 1 w 1"/>
                  <a:gd name="T2" fmla="*/ 1 w 1"/>
                  <a:gd name="T3" fmla="*/ 0 w 1"/>
                  <a:gd name="T4" fmla="*/ 0 w 1"/>
                  <a:gd name="T5" fmla="*/ 0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2" name="Freeform 1018"/>
              <p:cNvSpPr/>
              <p:nvPr/>
            </p:nvSpPr>
            <p:spPr bwMode="auto">
              <a:xfrm>
                <a:off x="1325" y="1129"/>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3" name="Freeform 1019"/>
              <p:cNvSpPr/>
              <p:nvPr/>
            </p:nvSpPr>
            <p:spPr bwMode="auto">
              <a:xfrm>
                <a:off x="1325" y="1162"/>
                <a:ext cx="4" cy="0"/>
              </a:xfrm>
              <a:custGeom>
                <a:avLst/>
                <a:gdLst>
                  <a:gd name="T0" fmla="*/ 1 w 1"/>
                  <a:gd name="T1" fmla="*/ 1 w 1"/>
                  <a:gd name="T2" fmla="*/ 0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4" name="Freeform 1020"/>
              <p:cNvSpPr/>
              <p:nvPr/>
            </p:nvSpPr>
            <p:spPr bwMode="auto">
              <a:xfrm>
                <a:off x="1325" y="125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5" name="Freeform 1021"/>
              <p:cNvSpPr/>
              <p:nvPr/>
            </p:nvSpPr>
            <p:spPr bwMode="auto">
              <a:xfrm>
                <a:off x="1320" y="1154"/>
                <a:ext cx="5" cy="0"/>
              </a:xfrm>
              <a:custGeom>
                <a:avLst/>
                <a:gdLst>
                  <a:gd name="T0" fmla="*/ 0 w 1"/>
                  <a:gd name="T1" fmla="*/ 1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6" name="Freeform 1022"/>
              <p:cNvSpPr/>
              <p:nvPr/>
            </p:nvSpPr>
            <p:spPr bwMode="auto">
              <a:xfrm>
                <a:off x="1312" y="1236"/>
                <a:ext cx="13" cy="5"/>
              </a:xfrm>
              <a:custGeom>
                <a:avLst/>
                <a:gdLst>
                  <a:gd name="T0" fmla="*/ 1 w 3"/>
                  <a:gd name="T1" fmla="*/ 1 h 1"/>
                  <a:gd name="T2" fmla="*/ 3 w 3"/>
                  <a:gd name="T3" fmla="*/ 1 h 1"/>
                  <a:gd name="T4" fmla="*/ 3 w 3"/>
                  <a:gd name="T5" fmla="*/ 1 h 1"/>
                  <a:gd name="T6" fmla="*/ 3 w 3"/>
                  <a:gd name="T7" fmla="*/ 1 h 1"/>
                  <a:gd name="T8" fmla="*/ 1 w 3"/>
                  <a:gd name="T9" fmla="*/ 1 h 1"/>
                  <a:gd name="T10" fmla="*/ 0 w 3"/>
                  <a:gd name="T11" fmla="*/ 0 h 1"/>
                  <a:gd name="T12" fmla="*/ 0 w 3"/>
                  <a:gd name="T13" fmla="*/ 0 h 1"/>
                  <a:gd name="T14" fmla="*/ 0 w 3"/>
                  <a:gd name="T15" fmla="*/ 0 h 1"/>
                  <a:gd name="T16" fmla="*/ 0 w 3"/>
                  <a:gd name="T17" fmla="*/ 1 h 1"/>
                  <a:gd name="T18" fmla="*/ 0 w 3"/>
                  <a:gd name="T19" fmla="*/ 1 h 1"/>
                  <a:gd name="T20" fmla="*/ 0 w 3"/>
                  <a:gd name="T21" fmla="*/ 1 h 1"/>
                  <a:gd name="T22" fmla="*/ 1 w 3"/>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
                    <a:moveTo>
                      <a:pt x="1" y="1"/>
                    </a:moveTo>
                    <a:cubicBezTo>
                      <a:pt x="2" y="1"/>
                      <a:pt x="2" y="1"/>
                      <a:pt x="3" y="1"/>
                    </a:cubicBezTo>
                    <a:cubicBezTo>
                      <a:pt x="3" y="1"/>
                      <a:pt x="3" y="1"/>
                      <a:pt x="3" y="1"/>
                    </a:cubicBezTo>
                    <a:cubicBezTo>
                      <a:pt x="3" y="1"/>
                      <a:pt x="3" y="1"/>
                      <a:pt x="3" y="1"/>
                    </a:cubicBezTo>
                    <a:cubicBezTo>
                      <a:pt x="2" y="1"/>
                      <a:pt x="2" y="1"/>
                      <a:pt x="1" y="1"/>
                    </a:cubicBezTo>
                    <a:cubicBezTo>
                      <a:pt x="1" y="0"/>
                      <a:pt x="1"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7" name="Freeform 1023"/>
              <p:cNvSpPr/>
              <p:nvPr/>
            </p:nvSpPr>
            <p:spPr bwMode="auto">
              <a:xfrm>
                <a:off x="1316" y="1129"/>
                <a:ext cx="9" cy="0"/>
              </a:xfrm>
              <a:custGeom>
                <a:avLst/>
                <a:gdLst>
                  <a:gd name="T0" fmla="*/ 0 w 2"/>
                  <a:gd name="T1" fmla="*/ 0 w 2"/>
                  <a:gd name="T2" fmla="*/ 0 w 2"/>
                  <a:gd name="T3" fmla="*/ 1 w 2"/>
                  <a:gd name="T4" fmla="*/ 1 w 2"/>
                  <a:gd name="T5" fmla="*/ 1 w 2"/>
                  <a:gd name="T6" fmla="*/ 1 w 2"/>
                  <a:gd name="T7" fmla="*/ 1 w 2"/>
                  <a:gd name="T8" fmla="*/ 0 w 2"/>
                  <a:gd name="T9" fmla="*/ 0 w 2"/>
                  <a:gd name="T10"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2">
                    <a:moveTo>
                      <a:pt x="0" y="0"/>
                    </a:moveTo>
                    <a:cubicBezTo>
                      <a:pt x="0" y="0"/>
                      <a:pt x="0" y="0"/>
                      <a:pt x="0" y="0"/>
                    </a:cubicBezTo>
                    <a:cubicBezTo>
                      <a:pt x="0" y="0"/>
                      <a:pt x="0" y="0"/>
                      <a:pt x="0" y="0"/>
                    </a:cubicBezTo>
                    <a:cubicBezTo>
                      <a:pt x="0" y="0"/>
                      <a:pt x="0" y="0"/>
                      <a:pt x="1" y="0"/>
                    </a:cubicBezTo>
                    <a:cubicBezTo>
                      <a:pt x="1" y="0"/>
                      <a:pt x="1" y="0"/>
                      <a:pt x="1" y="0"/>
                    </a:cubicBezTo>
                    <a:cubicBezTo>
                      <a:pt x="2" y="0"/>
                      <a:pt x="2"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8" name="Freeform 1024"/>
              <p:cNvSpPr/>
              <p:nvPr/>
            </p:nvSpPr>
            <p:spPr bwMode="auto">
              <a:xfrm>
                <a:off x="1304" y="1253"/>
                <a:ext cx="16" cy="0"/>
              </a:xfrm>
              <a:custGeom>
                <a:avLst/>
                <a:gdLst>
                  <a:gd name="T0" fmla="*/ 4 w 4"/>
                  <a:gd name="T1" fmla="*/ 2 w 4"/>
                  <a:gd name="T2" fmla="*/ 0 w 4"/>
                  <a:gd name="T3" fmla="*/ 0 w 4"/>
                  <a:gd name="T4" fmla="*/ 0 w 4"/>
                  <a:gd name="T5" fmla="*/ 0 w 4"/>
                  <a:gd name="T6" fmla="*/ 2 w 4"/>
                  <a:gd name="T7" fmla="*/ 4 w 4"/>
                  <a:gd name="T8" fmla="*/ 4 w 4"/>
                  <a:gd name="T9" fmla="*/ 4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4">
                    <a:moveTo>
                      <a:pt x="4" y="0"/>
                    </a:moveTo>
                    <a:cubicBezTo>
                      <a:pt x="3" y="0"/>
                      <a:pt x="2" y="0"/>
                      <a:pt x="2" y="0"/>
                    </a:cubicBezTo>
                    <a:cubicBezTo>
                      <a:pt x="1" y="0"/>
                      <a:pt x="0" y="0"/>
                      <a:pt x="0" y="0"/>
                    </a:cubicBezTo>
                    <a:cubicBezTo>
                      <a:pt x="0" y="0"/>
                      <a:pt x="0" y="0"/>
                      <a:pt x="0" y="0"/>
                    </a:cubicBezTo>
                    <a:cubicBezTo>
                      <a:pt x="0" y="0"/>
                      <a:pt x="0" y="0"/>
                      <a:pt x="0" y="0"/>
                    </a:cubicBezTo>
                    <a:cubicBezTo>
                      <a:pt x="0" y="0"/>
                      <a:pt x="0" y="0"/>
                      <a:pt x="0" y="0"/>
                    </a:cubicBezTo>
                    <a:cubicBezTo>
                      <a:pt x="0" y="0"/>
                      <a:pt x="1" y="0"/>
                      <a:pt x="2" y="0"/>
                    </a:cubicBezTo>
                    <a:cubicBezTo>
                      <a:pt x="2" y="0"/>
                      <a:pt x="3" y="0"/>
                      <a:pt x="4" y="0"/>
                    </a:cubicBezTo>
                    <a:cubicBezTo>
                      <a:pt x="4" y="0"/>
                      <a:pt x="4" y="0"/>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9" name="Freeform 1025"/>
              <p:cNvSpPr/>
              <p:nvPr/>
            </p:nvSpPr>
            <p:spPr bwMode="auto">
              <a:xfrm>
                <a:off x="1255" y="1146"/>
                <a:ext cx="41" cy="8"/>
              </a:xfrm>
              <a:custGeom>
                <a:avLst/>
                <a:gdLst>
                  <a:gd name="T0" fmla="*/ 5 w 10"/>
                  <a:gd name="T1" fmla="*/ 1 h 2"/>
                  <a:gd name="T2" fmla="*/ 7 w 10"/>
                  <a:gd name="T3" fmla="*/ 2 h 2"/>
                  <a:gd name="T4" fmla="*/ 10 w 10"/>
                  <a:gd name="T5" fmla="*/ 2 h 2"/>
                  <a:gd name="T6" fmla="*/ 10 w 10"/>
                  <a:gd name="T7" fmla="*/ 2 h 2"/>
                  <a:gd name="T8" fmla="*/ 10 w 10"/>
                  <a:gd name="T9" fmla="*/ 2 h 2"/>
                  <a:gd name="T10" fmla="*/ 7 w 10"/>
                  <a:gd name="T11" fmla="*/ 1 h 2"/>
                  <a:gd name="T12" fmla="*/ 5 w 10"/>
                  <a:gd name="T13" fmla="*/ 1 h 2"/>
                  <a:gd name="T14" fmla="*/ 4 w 10"/>
                  <a:gd name="T15" fmla="*/ 1 h 2"/>
                  <a:gd name="T16" fmla="*/ 3 w 10"/>
                  <a:gd name="T17" fmla="*/ 1 h 2"/>
                  <a:gd name="T18" fmla="*/ 3 w 10"/>
                  <a:gd name="T19" fmla="*/ 1 h 2"/>
                  <a:gd name="T20" fmla="*/ 3 w 10"/>
                  <a:gd name="T21" fmla="*/ 1 h 2"/>
                  <a:gd name="T22" fmla="*/ 3 w 10"/>
                  <a:gd name="T23" fmla="*/ 1 h 2"/>
                  <a:gd name="T24" fmla="*/ 3 w 10"/>
                  <a:gd name="T25" fmla="*/ 1 h 2"/>
                  <a:gd name="T26" fmla="*/ 3 w 10"/>
                  <a:gd name="T27" fmla="*/ 1 h 2"/>
                  <a:gd name="T28" fmla="*/ 1 w 10"/>
                  <a:gd name="T29" fmla="*/ 1 h 2"/>
                  <a:gd name="T30" fmla="*/ 1 w 10"/>
                  <a:gd name="T31" fmla="*/ 1 h 2"/>
                  <a:gd name="T32" fmla="*/ 1 w 10"/>
                  <a:gd name="T33" fmla="*/ 1 h 2"/>
                  <a:gd name="T34" fmla="*/ 0 w 10"/>
                  <a:gd name="T35" fmla="*/ 1 h 2"/>
                  <a:gd name="T36" fmla="*/ 1 w 10"/>
                  <a:gd name="T37" fmla="*/ 1 h 2"/>
                  <a:gd name="T38" fmla="*/ 1 w 10"/>
                  <a:gd name="T39" fmla="*/ 1 h 2"/>
                  <a:gd name="T40" fmla="*/ 1 w 10"/>
                  <a:gd name="T41" fmla="*/ 1 h 2"/>
                  <a:gd name="T42" fmla="*/ 1 w 10"/>
                  <a:gd name="T43" fmla="*/ 1 h 2"/>
                  <a:gd name="T44" fmla="*/ 1 w 10"/>
                  <a:gd name="T45" fmla="*/ 1 h 2"/>
                  <a:gd name="T46" fmla="*/ 2 w 10"/>
                  <a:gd name="T47" fmla="*/ 1 h 2"/>
                  <a:gd name="T48" fmla="*/ 3 w 10"/>
                  <a:gd name="T49" fmla="*/ 1 h 2"/>
                  <a:gd name="T50" fmla="*/ 3 w 10"/>
                  <a:gd name="T51" fmla="*/ 1 h 2"/>
                  <a:gd name="T52" fmla="*/ 3 w 10"/>
                  <a:gd name="T53" fmla="*/ 1 h 2"/>
                  <a:gd name="T54" fmla="*/ 3 w 10"/>
                  <a:gd name="T55" fmla="*/ 1 h 2"/>
                  <a:gd name="T56" fmla="*/ 5 w 10"/>
                  <a:gd name="T5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2">
                    <a:moveTo>
                      <a:pt x="5" y="1"/>
                    </a:moveTo>
                    <a:cubicBezTo>
                      <a:pt x="6" y="1"/>
                      <a:pt x="6" y="2"/>
                      <a:pt x="7" y="2"/>
                    </a:cubicBezTo>
                    <a:cubicBezTo>
                      <a:pt x="8" y="2"/>
                      <a:pt x="9" y="2"/>
                      <a:pt x="10" y="2"/>
                    </a:cubicBezTo>
                    <a:cubicBezTo>
                      <a:pt x="10" y="2"/>
                      <a:pt x="10" y="2"/>
                      <a:pt x="10" y="2"/>
                    </a:cubicBezTo>
                    <a:cubicBezTo>
                      <a:pt x="10" y="2"/>
                      <a:pt x="10" y="2"/>
                      <a:pt x="10" y="2"/>
                    </a:cubicBezTo>
                    <a:cubicBezTo>
                      <a:pt x="9" y="1"/>
                      <a:pt x="8" y="1"/>
                      <a:pt x="7" y="1"/>
                    </a:cubicBezTo>
                    <a:cubicBezTo>
                      <a:pt x="7" y="1"/>
                      <a:pt x="6" y="1"/>
                      <a:pt x="5" y="1"/>
                    </a:cubicBezTo>
                    <a:cubicBezTo>
                      <a:pt x="5" y="1"/>
                      <a:pt x="4" y="1"/>
                      <a:pt x="4" y="1"/>
                    </a:cubicBezTo>
                    <a:cubicBezTo>
                      <a:pt x="4" y="1"/>
                      <a:pt x="3" y="1"/>
                      <a:pt x="3" y="1"/>
                    </a:cubicBezTo>
                    <a:cubicBezTo>
                      <a:pt x="3" y="1"/>
                      <a:pt x="3" y="1"/>
                      <a:pt x="3" y="1"/>
                    </a:cubicBezTo>
                    <a:cubicBezTo>
                      <a:pt x="3" y="1"/>
                      <a:pt x="3" y="1"/>
                      <a:pt x="3" y="1"/>
                    </a:cubicBezTo>
                    <a:cubicBezTo>
                      <a:pt x="3" y="1"/>
                      <a:pt x="3" y="1"/>
                      <a:pt x="3" y="1"/>
                    </a:cubicBezTo>
                    <a:cubicBezTo>
                      <a:pt x="3" y="1"/>
                      <a:pt x="3" y="1"/>
                      <a:pt x="3" y="1"/>
                    </a:cubicBezTo>
                    <a:cubicBezTo>
                      <a:pt x="3" y="1"/>
                      <a:pt x="2" y="1"/>
                      <a:pt x="3" y="1"/>
                    </a:cubicBezTo>
                    <a:cubicBezTo>
                      <a:pt x="3" y="1"/>
                      <a:pt x="2" y="0"/>
                      <a:pt x="1" y="1"/>
                    </a:cubicBezTo>
                    <a:cubicBezTo>
                      <a:pt x="1" y="1"/>
                      <a:pt x="1" y="1"/>
                      <a:pt x="1" y="1"/>
                    </a:cubicBezTo>
                    <a:cubicBezTo>
                      <a:pt x="1" y="1"/>
                      <a:pt x="1" y="1"/>
                      <a:pt x="1" y="1"/>
                    </a:cubicBezTo>
                    <a:cubicBezTo>
                      <a:pt x="1" y="1"/>
                      <a:pt x="1" y="0"/>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2" y="1"/>
                    </a:cubicBezTo>
                    <a:cubicBezTo>
                      <a:pt x="2" y="1"/>
                      <a:pt x="2" y="1"/>
                      <a:pt x="3" y="1"/>
                    </a:cubicBezTo>
                    <a:cubicBezTo>
                      <a:pt x="3" y="1"/>
                      <a:pt x="3" y="1"/>
                      <a:pt x="3" y="1"/>
                    </a:cubicBezTo>
                    <a:cubicBezTo>
                      <a:pt x="3" y="1"/>
                      <a:pt x="3" y="1"/>
                      <a:pt x="3" y="1"/>
                    </a:cubicBezTo>
                    <a:cubicBezTo>
                      <a:pt x="3" y="1"/>
                      <a:pt x="3" y="1"/>
                      <a:pt x="3" y="1"/>
                    </a:cubicBezTo>
                    <a:cubicBezTo>
                      <a:pt x="4" y="1"/>
                      <a:pt x="4"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0" name="Freeform 1026"/>
              <p:cNvSpPr/>
              <p:nvPr/>
            </p:nvSpPr>
            <p:spPr bwMode="auto">
              <a:xfrm>
                <a:off x="1288" y="1236"/>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1" name="Freeform 1027"/>
              <p:cNvSpPr/>
              <p:nvPr/>
            </p:nvSpPr>
            <p:spPr bwMode="auto">
              <a:xfrm>
                <a:off x="1284" y="1269"/>
                <a:ext cx="8" cy="0"/>
              </a:xfrm>
              <a:custGeom>
                <a:avLst/>
                <a:gdLst>
                  <a:gd name="T0" fmla="*/ 0 w 2"/>
                  <a:gd name="T1" fmla="*/ 0 w 2"/>
                  <a:gd name="T2" fmla="*/ 0 w 2"/>
                  <a:gd name="T3" fmla="*/ 0 w 2"/>
                  <a:gd name="T4" fmla="*/ 1 w 2"/>
                  <a:gd name="T5" fmla="*/ 1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2"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2" name="Freeform 1028"/>
              <p:cNvSpPr/>
              <p:nvPr/>
            </p:nvSpPr>
            <p:spPr bwMode="auto">
              <a:xfrm>
                <a:off x="1276" y="1129"/>
                <a:ext cx="12" cy="4"/>
              </a:xfrm>
              <a:custGeom>
                <a:avLst/>
                <a:gdLst>
                  <a:gd name="T0" fmla="*/ 3 w 3"/>
                  <a:gd name="T1" fmla="*/ 1 h 1"/>
                  <a:gd name="T2" fmla="*/ 3 w 3"/>
                  <a:gd name="T3" fmla="*/ 0 h 1"/>
                  <a:gd name="T4" fmla="*/ 3 w 3"/>
                  <a:gd name="T5" fmla="*/ 0 h 1"/>
                  <a:gd name="T6" fmla="*/ 1 w 3"/>
                  <a:gd name="T7" fmla="*/ 0 h 1"/>
                  <a:gd name="T8" fmla="*/ 0 w 3"/>
                  <a:gd name="T9" fmla="*/ 0 h 1"/>
                  <a:gd name="T10" fmla="*/ 0 w 3"/>
                  <a:gd name="T11" fmla="*/ 0 h 1"/>
                  <a:gd name="T12" fmla="*/ 0 w 3"/>
                  <a:gd name="T13" fmla="*/ 0 h 1"/>
                  <a:gd name="T14" fmla="*/ 0 w 3"/>
                  <a:gd name="T15" fmla="*/ 0 h 1"/>
                  <a:gd name="T16" fmla="*/ 1 w 3"/>
                  <a:gd name="T17" fmla="*/ 0 h 1"/>
                  <a:gd name="T18" fmla="*/ 3 w 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3" y="1"/>
                    </a:moveTo>
                    <a:cubicBezTo>
                      <a:pt x="3" y="1"/>
                      <a:pt x="3" y="0"/>
                      <a:pt x="3" y="0"/>
                    </a:cubicBezTo>
                    <a:cubicBezTo>
                      <a:pt x="3" y="0"/>
                      <a:pt x="3" y="0"/>
                      <a:pt x="3" y="0"/>
                    </a:cubicBezTo>
                    <a:cubicBezTo>
                      <a:pt x="2" y="0"/>
                      <a:pt x="2"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2" y="0"/>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3" name="Freeform 1029"/>
              <p:cNvSpPr/>
              <p:nvPr/>
            </p:nvSpPr>
            <p:spPr bwMode="auto">
              <a:xfrm>
                <a:off x="1280" y="1460"/>
                <a:ext cx="8" cy="4"/>
              </a:xfrm>
              <a:custGeom>
                <a:avLst/>
                <a:gdLst>
                  <a:gd name="T0" fmla="*/ 1 w 2"/>
                  <a:gd name="T1" fmla="*/ 0 h 1"/>
                  <a:gd name="T2" fmla="*/ 1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1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0 h 1"/>
                  <a:gd name="T32" fmla="*/ 2 w 2"/>
                  <a:gd name="T33" fmla="*/ 0 h 1"/>
                  <a:gd name="T34" fmla="*/ 1 w 2"/>
                  <a:gd name="T35" fmla="*/ 0 h 1"/>
                  <a:gd name="T36" fmla="*/ 1 w 2"/>
                  <a:gd name="T3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1" y="1"/>
                      <a:pt x="1" y="0"/>
                    </a:cubicBezTo>
                    <a:cubicBezTo>
                      <a:pt x="1" y="0"/>
                      <a:pt x="1" y="1"/>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2" y="0"/>
                      <a:pt x="2" y="0"/>
                    </a:cubicBezTo>
                    <a:cubicBezTo>
                      <a:pt x="2" y="0"/>
                      <a:pt x="2"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4" name="Freeform 1030"/>
              <p:cNvSpPr/>
              <p:nvPr/>
            </p:nvSpPr>
            <p:spPr bwMode="auto">
              <a:xfrm>
                <a:off x="1276" y="1212"/>
                <a:ext cx="4" cy="0"/>
              </a:xfrm>
              <a:custGeom>
                <a:avLst/>
                <a:gdLst>
                  <a:gd name="T0" fmla="*/ 0 w 1"/>
                  <a:gd name="T1" fmla="*/ 0 w 1"/>
                  <a:gd name="T2" fmla="*/ 0 w 1"/>
                  <a:gd name="T3" fmla="*/ 1 w 1"/>
                  <a:gd name="T4" fmla="*/ 1 w 1"/>
                  <a:gd name="T5" fmla="*/ 1 w 1"/>
                  <a:gd name="T6" fmla="*/ 1 w 1"/>
                  <a:gd name="T7" fmla="*/ 1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5" name="Freeform 1031"/>
              <p:cNvSpPr/>
              <p:nvPr/>
            </p:nvSpPr>
            <p:spPr bwMode="auto">
              <a:xfrm>
                <a:off x="1276" y="1224"/>
                <a:ext cx="4" cy="4"/>
              </a:xfrm>
              <a:custGeom>
                <a:avLst/>
                <a:gdLst>
                  <a:gd name="T0" fmla="*/ 0 w 1"/>
                  <a:gd name="T1" fmla="*/ 1 h 1"/>
                  <a:gd name="T2" fmla="*/ 1 w 1"/>
                  <a:gd name="T3" fmla="*/ 1 h 1"/>
                  <a:gd name="T4" fmla="*/ 1 w 1"/>
                  <a:gd name="T5" fmla="*/ 1 h 1"/>
                  <a:gd name="T6" fmla="*/ 1 w 1"/>
                  <a:gd name="T7" fmla="*/ 1 h 1"/>
                  <a:gd name="T8" fmla="*/ 0 w 1"/>
                  <a:gd name="T9" fmla="*/ 0 h 1"/>
                  <a:gd name="T10" fmla="*/ 0 w 1"/>
                  <a:gd name="T11" fmla="*/ 0 h 1"/>
                  <a:gd name="T12" fmla="*/ 0 w 1"/>
                  <a:gd name="T13" fmla="*/ 0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0" y="1"/>
                      <a:pt x="1" y="1"/>
                    </a:cubicBezTo>
                    <a:cubicBezTo>
                      <a:pt x="1" y="1"/>
                      <a:pt x="1" y="1"/>
                      <a:pt x="1" y="1"/>
                    </a:cubicBezTo>
                    <a:cubicBezTo>
                      <a:pt x="1" y="1"/>
                      <a:pt x="1" y="1"/>
                      <a:pt x="1" y="1"/>
                    </a:cubicBezTo>
                    <a:cubicBezTo>
                      <a:pt x="0" y="1"/>
                      <a:pt x="0" y="1"/>
                      <a:pt x="0" y="0"/>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6" name="Freeform 1032"/>
              <p:cNvSpPr/>
              <p:nvPr/>
            </p:nvSpPr>
            <p:spPr bwMode="auto">
              <a:xfrm>
                <a:off x="1276" y="1393"/>
                <a:ext cx="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7" name="Freeform 1033"/>
              <p:cNvSpPr/>
              <p:nvPr/>
            </p:nvSpPr>
            <p:spPr bwMode="auto">
              <a:xfrm>
                <a:off x="1263" y="1208"/>
                <a:ext cx="13" cy="4"/>
              </a:xfrm>
              <a:custGeom>
                <a:avLst/>
                <a:gdLst>
                  <a:gd name="T0" fmla="*/ 3 w 3"/>
                  <a:gd name="T1" fmla="*/ 0 h 1"/>
                  <a:gd name="T2" fmla="*/ 2 w 3"/>
                  <a:gd name="T3" fmla="*/ 0 h 1"/>
                  <a:gd name="T4" fmla="*/ 0 w 3"/>
                  <a:gd name="T5" fmla="*/ 0 h 1"/>
                  <a:gd name="T6" fmla="*/ 0 w 3"/>
                  <a:gd name="T7" fmla="*/ 0 h 1"/>
                  <a:gd name="T8" fmla="*/ 0 w 3"/>
                  <a:gd name="T9" fmla="*/ 0 h 1"/>
                  <a:gd name="T10" fmla="*/ 0 w 3"/>
                  <a:gd name="T11" fmla="*/ 0 h 1"/>
                  <a:gd name="T12" fmla="*/ 2 w 3"/>
                  <a:gd name="T13" fmla="*/ 1 h 1"/>
                  <a:gd name="T14" fmla="*/ 3 w 3"/>
                  <a:gd name="T15" fmla="*/ 1 h 1"/>
                  <a:gd name="T16" fmla="*/ 3 w 3"/>
                  <a:gd name="T17" fmla="*/ 1 h 1"/>
                  <a:gd name="T18" fmla="*/ 3 w 3"/>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3" y="0"/>
                    </a:move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1" y="1"/>
                      <a:pt x="1" y="1"/>
                      <a:pt x="2" y="1"/>
                    </a:cubicBezTo>
                    <a:cubicBezTo>
                      <a:pt x="2" y="1"/>
                      <a:pt x="2" y="1"/>
                      <a:pt x="3" y="1"/>
                    </a:cubicBezTo>
                    <a:cubicBezTo>
                      <a:pt x="3" y="1"/>
                      <a:pt x="3" y="1"/>
                      <a:pt x="3" y="1"/>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8" name="Freeform 1034"/>
              <p:cNvSpPr/>
              <p:nvPr/>
            </p:nvSpPr>
            <p:spPr bwMode="auto">
              <a:xfrm>
                <a:off x="1267" y="1274"/>
                <a:ext cx="4" cy="0"/>
              </a:xfrm>
              <a:custGeom>
                <a:avLst/>
                <a:gdLst>
                  <a:gd name="T0" fmla="*/ 0 w 1"/>
                  <a:gd name="T1" fmla="*/ 0 w 1"/>
                  <a:gd name="T2" fmla="*/ 1 w 1"/>
                  <a:gd name="T3" fmla="*/ 1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9" name="Oval 1035"/>
              <p:cNvSpPr>
                <a:spLocks noChangeArrowheads="1"/>
              </p:cNvSpPr>
              <p:nvPr/>
            </p:nvSpPr>
            <p:spPr bwMode="auto">
              <a:xfrm>
                <a:off x="1271" y="112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0" name="Freeform 1036"/>
              <p:cNvSpPr/>
              <p:nvPr/>
            </p:nvSpPr>
            <p:spPr bwMode="auto">
              <a:xfrm>
                <a:off x="1259" y="1141"/>
                <a:ext cx="12" cy="5"/>
              </a:xfrm>
              <a:custGeom>
                <a:avLst/>
                <a:gdLst>
                  <a:gd name="T0" fmla="*/ 3 w 3"/>
                  <a:gd name="T1" fmla="*/ 1 h 1"/>
                  <a:gd name="T2" fmla="*/ 3 w 3"/>
                  <a:gd name="T3" fmla="*/ 1 h 1"/>
                  <a:gd name="T4" fmla="*/ 3 w 3"/>
                  <a:gd name="T5" fmla="*/ 1 h 1"/>
                  <a:gd name="T6" fmla="*/ 2 w 3"/>
                  <a:gd name="T7" fmla="*/ 1 h 1"/>
                  <a:gd name="T8" fmla="*/ 1 w 3"/>
                  <a:gd name="T9" fmla="*/ 0 h 1"/>
                  <a:gd name="T10" fmla="*/ 0 w 3"/>
                  <a:gd name="T11" fmla="*/ 0 h 1"/>
                  <a:gd name="T12" fmla="*/ 0 w 3"/>
                  <a:gd name="T13" fmla="*/ 1 h 1"/>
                  <a:gd name="T14" fmla="*/ 1 w 3"/>
                  <a:gd name="T15" fmla="*/ 1 h 1"/>
                  <a:gd name="T16" fmla="*/ 1 w 3"/>
                  <a:gd name="T17" fmla="*/ 1 h 1"/>
                  <a:gd name="T18" fmla="*/ 2 w 3"/>
                  <a:gd name="T19" fmla="*/ 1 h 1"/>
                  <a:gd name="T20" fmla="*/ 3 w 3"/>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1">
                    <a:moveTo>
                      <a:pt x="3" y="1"/>
                    </a:moveTo>
                    <a:cubicBezTo>
                      <a:pt x="3" y="1"/>
                      <a:pt x="3" y="1"/>
                      <a:pt x="3" y="1"/>
                    </a:cubicBezTo>
                    <a:cubicBezTo>
                      <a:pt x="3" y="1"/>
                      <a:pt x="3" y="1"/>
                      <a:pt x="3" y="1"/>
                    </a:cubicBezTo>
                    <a:cubicBezTo>
                      <a:pt x="2" y="0"/>
                      <a:pt x="2" y="1"/>
                      <a:pt x="2" y="1"/>
                    </a:cubicBezTo>
                    <a:cubicBezTo>
                      <a:pt x="1" y="1"/>
                      <a:pt x="1" y="1"/>
                      <a:pt x="1" y="0"/>
                    </a:cubicBezTo>
                    <a:cubicBezTo>
                      <a:pt x="1" y="0"/>
                      <a:pt x="0" y="0"/>
                      <a:pt x="0" y="0"/>
                    </a:cubicBezTo>
                    <a:cubicBezTo>
                      <a:pt x="0" y="1"/>
                      <a:pt x="0" y="0"/>
                      <a:pt x="0" y="1"/>
                    </a:cubicBezTo>
                    <a:cubicBezTo>
                      <a:pt x="0" y="1"/>
                      <a:pt x="0" y="1"/>
                      <a:pt x="1" y="1"/>
                    </a:cubicBezTo>
                    <a:cubicBezTo>
                      <a:pt x="1" y="1"/>
                      <a:pt x="1" y="1"/>
                      <a:pt x="1" y="1"/>
                    </a:cubicBezTo>
                    <a:cubicBezTo>
                      <a:pt x="1" y="1"/>
                      <a:pt x="1" y="1"/>
                      <a:pt x="2" y="1"/>
                    </a:cubicBezTo>
                    <a:cubicBezTo>
                      <a:pt x="2" y="1"/>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1" name="Freeform 1037"/>
              <p:cNvSpPr/>
              <p:nvPr/>
            </p:nvSpPr>
            <p:spPr bwMode="auto">
              <a:xfrm>
                <a:off x="1247" y="1232"/>
                <a:ext cx="20" cy="4"/>
              </a:xfrm>
              <a:custGeom>
                <a:avLst/>
                <a:gdLst>
                  <a:gd name="T0" fmla="*/ 0 w 5"/>
                  <a:gd name="T1" fmla="*/ 0 h 1"/>
                  <a:gd name="T2" fmla="*/ 0 w 5"/>
                  <a:gd name="T3" fmla="*/ 1 h 1"/>
                  <a:gd name="T4" fmla="*/ 0 w 5"/>
                  <a:gd name="T5" fmla="*/ 1 h 1"/>
                  <a:gd name="T6" fmla="*/ 0 w 5"/>
                  <a:gd name="T7" fmla="*/ 1 h 1"/>
                  <a:gd name="T8" fmla="*/ 3 w 5"/>
                  <a:gd name="T9" fmla="*/ 1 h 1"/>
                  <a:gd name="T10" fmla="*/ 5 w 5"/>
                  <a:gd name="T11" fmla="*/ 1 h 1"/>
                  <a:gd name="T12" fmla="*/ 5 w 5"/>
                  <a:gd name="T13" fmla="*/ 1 h 1"/>
                  <a:gd name="T14" fmla="*/ 5 w 5"/>
                  <a:gd name="T15" fmla="*/ 1 h 1"/>
                  <a:gd name="T16" fmla="*/ 3 w 5"/>
                  <a:gd name="T17" fmla="*/ 1 h 1"/>
                  <a:gd name="T18" fmla="*/ 0 w 5"/>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
                    <a:moveTo>
                      <a:pt x="0" y="0"/>
                    </a:moveTo>
                    <a:cubicBezTo>
                      <a:pt x="0" y="0"/>
                      <a:pt x="0" y="0"/>
                      <a:pt x="0" y="1"/>
                    </a:cubicBezTo>
                    <a:cubicBezTo>
                      <a:pt x="0" y="1"/>
                      <a:pt x="0" y="1"/>
                      <a:pt x="0" y="1"/>
                    </a:cubicBezTo>
                    <a:cubicBezTo>
                      <a:pt x="0" y="1"/>
                      <a:pt x="0" y="1"/>
                      <a:pt x="0" y="1"/>
                    </a:cubicBezTo>
                    <a:cubicBezTo>
                      <a:pt x="1" y="1"/>
                      <a:pt x="2" y="1"/>
                      <a:pt x="3" y="1"/>
                    </a:cubicBezTo>
                    <a:cubicBezTo>
                      <a:pt x="4" y="1"/>
                      <a:pt x="4" y="1"/>
                      <a:pt x="5" y="1"/>
                    </a:cubicBezTo>
                    <a:cubicBezTo>
                      <a:pt x="5" y="1"/>
                      <a:pt x="5" y="1"/>
                      <a:pt x="5" y="1"/>
                    </a:cubicBezTo>
                    <a:cubicBezTo>
                      <a:pt x="5" y="1"/>
                      <a:pt x="5" y="1"/>
                      <a:pt x="5" y="1"/>
                    </a:cubicBezTo>
                    <a:cubicBezTo>
                      <a:pt x="4" y="1"/>
                      <a:pt x="4" y="1"/>
                      <a:pt x="3" y="1"/>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2" name="Freeform 1038"/>
              <p:cNvSpPr/>
              <p:nvPr/>
            </p:nvSpPr>
            <p:spPr bwMode="auto">
              <a:xfrm>
                <a:off x="1263" y="1410"/>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3" name="Freeform 1039"/>
              <p:cNvSpPr/>
              <p:nvPr/>
            </p:nvSpPr>
            <p:spPr bwMode="auto">
              <a:xfrm>
                <a:off x="1251" y="1414"/>
                <a:ext cx="12" cy="4"/>
              </a:xfrm>
              <a:custGeom>
                <a:avLst/>
                <a:gdLst>
                  <a:gd name="T0" fmla="*/ 3 w 3"/>
                  <a:gd name="T1" fmla="*/ 1 h 1"/>
                  <a:gd name="T2" fmla="*/ 2 w 3"/>
                  <a:gd name="T3" fmla="*/ 1 h 1"/>
                  <a:gd name="T4" fmla="*/ 0 w 3"/>
                  <a:gd name="T5" fmla="*/ 1 h 1"/>
                  <a:gd name="T6" fmla="*/ 0 w 3"/>
                  <a:gd name="T7" fmla="*/ 1 h 1"/>
                  <a:gd name="T8" fmla="*/ 0 w 3"/>
                  <a:gd name="T9" fmla="*/ 1 h 1"/>
                  <a:gd name="T10" fmla="*/ 1 w 3"/>
                  <a:gd name="T11" fmla="*/ 1 h 1"/>
                  <a:gd name="T12" fmla="*/ 2 w 3"/>
                  <a:gd name="T13" fmla="*/ 1 h 1"/>
                  <a:gd name="T14" fmla="*/ 3 w 3"/>
                  <a:gd name="T15" fmla="*/ 1 h 1"/>
                  <a:gd name="T16" fmla="*/ 3 w 3"/>
                  <a:gd name="T17" fmla="*/ 1 h 1"/>
                  <a:gd name="T18" fmla="*/ 3 w 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3" y="1"/>
                    </a:moveTo>
                    <a:cubicBezTo>
                      <a:pt x="3" y="1"/>
                      <a:pt x="2" y="1"/>
                      <a:pt x="2" y="1"/>
                    </a:cubicBezTo>
                    <a:cubicBezTo>
                      <a:pt x="1" y="1"/>
                      <a:pt x="1" y="0"/>
                      <a:pt x="0" y="1"/>
                    </a:cubicBezTo>
                    <a:cubicBezTo>
                      <a:pt x="0" y="1"/>
                      <a:pt x="0" y="1"/>
                      <a:pt x="0" y="1"/>
                    </a:cubicBezTo>
                    <a:cubicBezTo>
                      <a:pt x="0" y="1"/>
                      <a:pt x="0" y="1"/>
                      <a:pt x="0" y="1"/>
                    </a:cubicBezTo>
                    <a:cubicBezTo>
                      <a:pt x="0" y="1"/>
                      <a:pt x="0" y="1"/>
                      <a:pt x="1" y="1"/>
                    </a:cubicBezTo>
                    <a:cubicBezTo>
                      <a:pt x="1" y="1"/>
                      <a:pt x="1" y="1"/>
                      <a:pt x="2" y="1"/>
                    </a:cubicBezTo>
                    <a:cubicBezTo>
                      <a:pt x="2" y="1"/>
                      <a:pt x="3" y="1"/>
                      <a:pt x="3" y="1"/>
                    </a:cubicBezTo>
                    <a:cubicBezTo>
                      <a:pt x="3" y="1"/>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4" name="Freeform 1040"/>
              <p:cNvSpPr/>
              <p:nvPr/>
            </p:nvSpPr>
            <p:spPr bwMode="auto">
              <a:xfrm>
                <a:off x="1255" y="1464"/>
                <a:ext cx="8" cy="4"/>
              </a:xfrm>
              <a:custGeom>
                <a:avLst/>
                <a:gdLst>
                  <a:gd name="T0" fmla="*/ 1 w 2"/>
                  <a:gd name="T1" fmla="*/ 0 h 1"/>
                  <a:gd name="T2" fmla="*/ 1 w 2"/>
                  <a:gd name="T3" fmla="*/ 0 h 1"/>
                  <a:gd name="T4" fmla="*/ 0 w 2"/>
                  <a:gd name="T5" fmla="*/ 1 h 1"/>
                  <a:gd name="T6" fmla="*/ 0 w 2"/>
                  <a:gd name="T7" fmla="*/ 1 h 1"/>
                  <a:gd name="T8" fmla="*/ 1 w 2"/>
                  <a:gd name="T9" fmla="*/ 1 h 1"/>
                  <a:gd name="T10" fmla="*/ 1 w 2"/>
                  <a:gd name="T11" fmla="*/ 1 h 1"/>
                  <a:gd name="T12" fmla="*/ 1 w 2"/>
                  <a:gd name="T13" fmla="*/ 1 h 1"/>
                  <a:gd name="T14" fmla="*/ 2 w 2"/>
                  <a:gd name="T15" fmla="*/ 1 h 1"/>
                  <a:gd name="T16" fmla="*/ 2 w 2"/>
                  <a:gd name="T17" fmla="*/ 1 h 1"/>
                  <a:gd name="T18" fmla="*/ 1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1" y="0"/>
                    </a:moveTo>
                    <a:cubicBezTo>
                      <a:pt x="1" y="0"/>
                      <a:pt x="1" y="0"/>
                      <a:pt x="1" y="0"/>
                    </a:cubicBezTo>
                    <a:cubicBezTo>
                      <a:pt x="1" y="0"/>
                      <a:pt x="1" y="0"/>
                      <a:pt x="0" y="1"/>
                    </a:cubicBezTo>
                    <a:cubicBezTo>
                      <a:pt x="0" y="1"/>
                      <a:pt x="0" y="1"/>
                      <a:pt x="0" y="1"/>
                    </a:cubicBezTo>
                    <a:cubicBezTo>
                      <a:pt x="0" y="1"/>
                      <a:pt x="1" y="1"/>
                      <a:pt x="1" y="1"/>
                    </a:cubicBezTo>
                    <a:cubicBezTo>
                      <a:pt x="1" y="1"/>
                      <a:pt x="1" y="1"/>
                      <a:pt x="1" y="1"/>
                    </a:cubicBezTo>
                    <a:cubicBezTo>
                      <a:pt x="1" y="1"/>
                      <a:pt x="1" y="1"/>
                      <a:pt x="1" y="1"/>
                    </a:cubicBezTo>
                    <a:cubicBezTo>
                      <a:pt x="2" y="1"/>
                      <a:pt x="2" y="1"/>
                      <a:pt x="2" y="1"/>
                    </a:cubicBezTo>
                    <a:cubicBezTo>
                      <a:pt x="2" y="1"/>
                      <a:pt x="2" y="1"/>
                      <a:pt x="2"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5" name="Freeform 1041"/>
              <p:cNvSpPr/>
              <p:nvPr/>
            </p:nvSpPr>
            <p:spPr bwMode="auto">
              <a:xfrm>
                <a:off x="1251" y="1418"/>
                <a:ext cx="8" cy="4"/>
              </a:xfrm>
              <a:custGeom>
                <a:avLst/>
                <a:gdLst>
                  <a:gd name="T0" fmla="*/ 2 w 2"/>
                  <a:gd name="T1" fmla="*/ 0 h 1"/>
                  <a:gd name="T2" fmla="*/ 2 w 2"/>
                  <a:gd name="T3" fmla="*/ 0 h 1"/>
                  <a:gd name="T4" fmla="*/ 2 w 2"/>
                  <a:gd name="T5" fmla="*/ 0 h 1"/>
                  <a:gd name="T6" fmla="*/ 1 w 2"/>
                  <a:gd name="T7" fmla="*/ 0 h 1"/>
                  <a:gd name="T8" fmla="*/ 0 w 2"/>
                  <a:gd name="T9" fmla="*/ 0 h 1"/>
                  <a:gd name="T10" fmla="*/ 0 w 2"/>
                  <a:gd name="T11" fmla="*/ 0 h 1"/>
                  <a:gd name="T12" fmla="*/ 0 w 2"/>
                  <a:gd name="T13" fmla="*/ 0 h 1"/>
                  <a:gd name="T14" fmla="*/ 0 w 2"/>
                  <a:gd name="T15" fmla="*/ 0 h 1"/>
                  <a:gd name="T16" fmla="*/ 0 w 2"/>
                  <a:gd name="T17" fmla="*/ 0 h 1"/>
                  <a:gd name="T18" fmla="*/ 1 w 2"/>
                  <a:gd name="T19" fmla="*/ 0 h 1"/>
                  <a:gd name="T20" fmla="*/ 1 w 2"/>
                  <a:gd name="T21" fmla="*/ 1 h 1"/>
                  <a:gd name="T22" fmla="*/ 2 w 2"/>
                  <a:gd name="T23" fmla="*/ 1 h 1"/>
                  <a:gd name="T24" fmla="*/ 2 w 2"/>
                  <a:gd name="T25" fmla="*/ 0 h 1"/>
                  <a:gd name="T26" fmla="*/ 2 w 2"/>
                  <a:gd name="T27" fmla="*/ 1 h 1"/>
                  <a:gd name="T28" fmla="*/ 2 w 2"/>
                  <a:gd name="T29" fmla="*/ 1 h 1"/>
                  <a:gd name="T30" fmla="*/ 2 w 2"/>
                  <a:gd name="T31" fmla="*/ 0 h 1"/>
                  <a:gd name="T32" fmla="*/ 2 w 2"/>
                  <a:gd name="T33" fmla="*/ 0 h 1"/>
                  <a:gd name="T34" fmla="*/ 2 w 2"/>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 h="1">
                    <a:moveTo>
                      <a:pt x="2" y="0"/>
                    </a:moveTo>
                    <a:cubicBezTo>
                      <a:pt x="2" y="0"/>
                      <a:pt x="2" y="0"/>
                      <a:pt x="2" y="0"/>
                    </a:cubicBezTo>
                    <a:cubicBezTo>
                      <a:pt x="2" y="0"/>
                      <a:pt x="2" y="0"/>
                      <a:pt x="2" y="0"/>
                    </a:cubicBezTo>
                    <a:cubicBezTo>
                      <a:pt x="2"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1"/>
                      <a:pt x="1" y="0"/>
                    </a:cubicBezTo>
                    <a:cubicBezTo>
                      <a:pt x="1" y="1"/>
                      <a:pt x="1" y="1"/>
                      <a:pt x="1" y="1"/>
                    </a:cubicBezTo>
                    <a:cubicBezTo>
                      <a:pt x="1" y="1"/>
                      <a:pt x="2" y="1"/>
                      <a:pt x="2" y="1"/>
                    </a:cubicBezTo>
                    <a:cubicBezTo>
                      <a:pt x="2" y="0"/>
                      <a:pt x="2" y="0"/>
                      <a:pt x="2" y="0"/>
                    </a:cubicBezTo>
                    <a:cubicBezTo>
                      <a:pt x="2" y="1"/>
                      <a:pt x="2" y="1"/>
                      <a:pt x="2" y="1"/>
                    </a:cubicBezTo>
                    <a:cubicBezTo>
                      <a:pt x="2" y="1"/>
                      <a:pt x="2" y="1"/>
                      <a:pt x="2" y="1"/>
                    </a:cubicBezTo>
                    <a:cubicBezTo>
                      <a:pt x="2" y="1"/>
                      <a:pt x="2" y="1"/>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6" name="Freeform 1042"/>
              <p:cNvSpPr/>
              <p:nvPr/>
            </p:nvSpPr>
            <p:spPr bwMode="auto">
              <a:xfrm>
                <a:off x="1255" y="1443"/>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7" name="Freeform 1043"/>
              <p:cNvSpPr/>
              <p:nvPr/>
            </p:nvSpPr>
            <p:spPr bwMode="auto">
              <a:xfrm>
                <a:off x="1243" y="1410"/>
                <a:ext cx="12" cy="4"/>
              </a:xfrm>
              <a:custGeom>
                <a:avLst/>
                <a:gdLst>
                  <a:gd name="T0" fmla="*/ 3 w 3"/>
                  <a:gd name="T1" fmla="*/ 1 h 1"/>
                  <a:gd name="T2" fmla="*/ 3 w 3"/>
                  <a:gd name="T3" fmla="*/ 1 h 1"/>
                  <a:gd name="T4" fmla="*/ 3 w 3"/>
                  <a:gd name="T5" fmla="*/ 0 h 1"/>
                  <a:gd name="T6" fmla="*/ 0 w 3"/>
                  <a:gd name="T7" fmla="*/ 0 h 1"/>
                  <a:gd name="T8" fmla="*/ 0 w 3"/>
                  <a:gd name="T9" fmla="*/ 0 h 1"/>
                  <a:gd name="T10" fmla="*/ 0 w 3"/>
                  <a:gd name="T11" fmla="*/ 0 h 1"/>
                  <a:gd name="T12" fmla="*/ 0 w 3"/>
                  <a:gd name="T13" fmla="*/ 0 h 1"/>
                  <a:gd name="T14" fmla="*/ 3 w 3"/>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1"/>
                    </a:moveTo>
                    <a:cubicBezTo>
                      <a:pt x="3" y="1"/>
                      <a:pt x="3" y="1"/>
                      <a:pt x="3" y="1"/>
                    </a:cubicBezTo>
                    <a:cubicBezTo>
                      <a:pt x="3" y="0"/>
                      <a:pt x="3" y="0"/>
                      <a:pt x="3" y="0"/>
                    </a:cubicBezTo>
                    <a:cubicBezTo>
                      <a:pt x="2" y="0"/>
                      <a:pt x="1" y="0"/>
                      <a:pt x="0" y="0"/>
                    </a:cubicBezTo>
                    <a:cubicBezTo>
                      <a:pt x="0" y="0"/>
                      <a:pt x="0" y="0"/>
                      <a:pt x="0" y="0"/>
                    </a:cubicBezTo>
                    <a:cubicBezTo>
                      <a:pt x="0" y="0"/>
                      <a:pt x="0" y="0"/>
                      <a:pt x="0" y="0"/>
                    </a:cubicBezTo>
                    <a:cubicBezTo>
                      <a:pt x="0" y="0"/>
                      <a:pt x="0" y="0"/>
                      <a:pt x="0" y="0"/>
                    </a:cubicBezTo>
                    <a:cubicBezTo>
                      <a:pt x="1" y="0"/>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8" name="Freeform 1044"/>
              <p:cNvSpPr/>
              <p:nvPr/>
            </p:nvSpPr>
            <p:spPr bwMode="auto">
              <a:xfrm>
                <a:off x="1251" y="1464"/>
                <a:ext cx="4" cy="4"/>
              </a:xfrm>
              <a:custGeom>
                <a:avLst/>
                <a:gdLst>
                  <a:gd name="T0" fmla="*/ 1 w 1"/>
                  <a:gd name="T1" fmla="*/ 1 h 1"/>
                  <a:gd name="T2" fmla="*/ 1 w 1"/>
                  <a:gd name="T3" fmla="*/ 0 h 1"/>
                  <a:gd name="T4" fmla="*/ 0 w 1"/>
                  <a:gd name="T5" fmla="*/ 0 h 1"/>
                  <a:gd name="T6" fmla="*/ 0 w 1"/>
                  <a:gd name="T7" fmla="*/ 0 h 1"/>
                  <a:gd name="T8" fmla="*/ 0 w 1"/>
                  <a:gd name="T9" fmla="*/ 1 h 1"/>
                  <a:gd name="T10" fmla="*/ 0 w 1"/>
                  <a:gd name="T11" fmla="*/ 1 h 1"/>
                  <a:gd name="T12" fmla="*/ 0 w 1"/>
                  <a:gd name="T13" fmla="*/ 1 h 1"/>
                  <a:gd name="T14" fmla="*/ 0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1" y="0"/>
                      <a:pt x="1" y="0"/>
                    </a:cubicBezTo>
                    <a:cubicBezTo>
                      <a:pt x="1" y="0"/>
                      <a:pt x="1" y="0"/>
                      <a:pt x="0" y="0"/>
                    </a:cubicBezTo>
                    <a:cubicBezTo>
                      <a:pt x="0" y="0"/>
                      <a:pt x="0" y="1"/>
                      <a:pt x="0" y="0"/>
                    </a:cubicBezTo>
                    <a:cubicBezTo>
                      <a:pt x="0" y="0"/>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9" name="Freeform 1045"/>
              <p:cNvSpPr/>
              <p:nvPr/>
            </p:nvSpPr>
            <p:spPr bwMode="auto">
              <a:xfrm>
                <a:off x="1235" y="1146"/>
                <a:ext cx="20" cy="4"/>
              </a:xfrm>
              <a:custGeom>
                <a:avLst/>
                <a:gdLst>
                  <a:gd name="T0" fmla="*/ 5 w 5"/>
                  <a:gd name="T1" fmla="*/ 0 h 1"/>
                  <a:gd name="T2" fmla="*/ 4 w 5"/>
                  <a:gd name="T3" fmla="*/ 1 h 1"/>
                  <a:gd name="T4" fmla="*/ 4 w 5"/>
                  <a:gd name="T5" fmla="*/ 1 h 1"/>
                  <a:gd name="T6" fmla="*/ 4 w 5"/>
                  <a:gd name="T7" fmla="*/ 1 h 1"/>
                  <a:gd name="T8" fmla="*/ 0 w 5"/>
                  <a:gd name="T9" fmla="*/ 0 h 1"/>
                  <a:gd name="T10" fmla="*/ 0 w 5"/>
                  <a:gd name="T11" fmla="*/ 0 h 1"/>
                  <a:gd name="T12" fmla="*/ 0 w 5"/>
                  <a:gd name="T13" fmla="*/ 0 h 1"/>
                  <a:gd name="T14" fmla="*/ 0 w 5"/>
                  <a:gd name="T15" fmla="*/ 0 h 1"/>
                  <a:gd name="T16" fmla="*/ 4 w 5"/>
                  <a:gd name="T17" fmla="*/ 1 h 1"/>
                  <a:gd name="T18" fmla="*/ 5 w 5"/>
                  <a:gd name="T19" fmla="*/ 1 h 1"/>
                  <a:gd name="T20" fmla="*/ 5 w 5"/>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5" y="0"/>
                    </a:moveTo>
                    <a:cubicBezTo>
                      <a:pt x="5" y="0"/>
                      <a:pt x="4" y="0"/>
                      <a:pt x="4" y="1"/>
                    </a:cubicBezTo>
                    <a:cubicBezTo>
                      <a:pt x="4" y="1"/>
                      <a:pt x="4" y="1"/>
                      <a:pt x="4" y="1"/>
                    </a:cubicBezTo>
                    <a:cubicBezTo>
                      <a:pt x="4" y="1"/>
                      <a:pt x="4" y="1"/>
                      <a:pt x="4" y="1"/>
                    </a:cubicBezTo>
                    <a:cubicBezTo>
                      <a:pt x="3" y="1"/>
                      <a:pt x="2" y="0"/>
                      <a:pt x="0" y="0"/>
                    </a:cubicBezTo>
                    <a:cubicBezTo>
                      <a:pt x="0" y="0"/>
                      <a:pt x="0" y="0"/>
                      <a:pt x="0" y="0"/>
                    </a:cubicBezTo>
                    <a:cubicBezTo>
                      <a:pt x="0" y="0"/>
                      <a:pt x="0" y="0"/>
                      <a:pt x="0" y="0"/>
                    </a:cubicBezTo>
                    <a:cubicBezTo>
                      <a:pt x="0" y="0"/>
                      <a:pt x="0" y="0"/>
                      <a:pt x="0" y="0"/>
                    </a:cubicBezTo>
                    <a:cubicBezTo>
                      <a:pt x="2" y="1"/>
                      <a:pt x="3" y="1"/>
                      <a:pt x="4" y="1"/>
                    </a:cubicBezTo>
                    <a:cubicBezTo>
                      <a:pt x="4" y="1"/>
                      <a:pt x="5" y="1"/>
                      <a:pt x="5" y="1"/>
                    </a:cubicBezTo>
                    <a:cubicBezTo>
                      <a:pt x="5" y="1"/>
                      <a:pt x="5" y="1"/>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0" name="Freeform 1046"/>
              <p:cNvSpPr/>
              <p:nvPr/>
            </p:nvSpPr>
            <p:spPr bwMode="auto">
              <a:xfrm>
                <a:off x="1243" y="1232"/>
                <a:ext cx="8" cy="0"/>
              </a:xfrm>
              <a:custGeom>
                <a:avLst/>
                <a:gdLst>
                  <a:gd name="T0" fmla="*/ 0 w 2"/>
                  <a:gd name="T1" fmla="*/ 1 w 2"/>
                  <a:gd name="T2" fmla="*/ 2 w 2"/>
                  <a:gd name="T3" fmla="*/ 2 w 2"/>
                  <a:gd name="T4" fmla="*/ 2 w 2"/>
                  <a:gd name="T5" fmla="*/ 1 w 2"/>
                  <a:gd name="T6" fmla="*/ 0 w 2"/>
                  <a:gd name="T7" fmla="*/ 0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0" y="0"/>
                    </a:moveTo>
                    <a:cubicBezTo>
                      <a:pt x="0" y="0"/>
                      <a:pt x="1" y="0"/>
                      <a:pt x="1" y="0"/>
                    </a:cubicBezTo>
                    <a:cubicBezTo>
                      <a:pt x="1" y="0"/>
                      <a:pt x="2" y="0"/>
                      <a:pt x="2" y="0"/>
                    </a:cubicBezTo>
                    <a:cubicBezTo>
                      <a:pt x="2" y="0"/>
                      <a:pt x="2" y="0"/>
                      <a:pt x="2" y="0"/>
                    </a:cubicBezTo>
                    <a:cubicBezTo>
                      <a:pt x="2" y="0"/>
                      <a:pt x="2" y="0"/>
                      <a:pt x="2" y="0"/>
                    </a:cubicBezTo>
                    <a:cubicBezTo>
                      <a:pt x="2"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1" name="Freeform 1047"/>
              <p:cNvSpPr/>
              <p:nvPr/>
            </p:nvSpPr>
            <p:spPr bwMode="auto">
              <a:xfrm>
                <a:off x="1251" y="126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2" name="Freeform 1048"/>
              <p:cNvSpPr/>
              <p:nvPr/>
            </p:nvSpPr>
            <p:spPr bwMode="auto">
              <a:xfrm>
                <a:off x="1247" y="1265"/>
                <a:ext cx="4" cy="4"/>
              </a:xfrm>
              <a:custGeom>
                <a:avLst/>
                <a:gdLst>
                  <a:gd name="T0" fmla="*/ 1 w 1"/>
                  <a:gd name="T1" fmla="*/ 1 h 1"/>
                  <a:gd name="T2" fmla="*/ 0 w 1"/>
                  <a:gd name="T3" fmla="*/ 1 h 1"/>
                  <a:gd name="T4" fmla="*/ 0 w 1"/>
                  <a:gd name="T5" fmla="*/ 0 h 1"/>
                  <a:gd name="T6" fmla="*/ 0 w 1"/>
                  <a:gd name="T7" fmla="*/ 1 h 1"/>
                  <a:gd name="T8" fmla="*/ 0 w 1"/>
                  <a:gd name="T9" fmla="*/ 1 h 1"/>
                  <a:gd name="T10" fmla="*/ 0 w 1"/>
                  <a:gd name="T11" fmla="*/ 1 h 1"/>
                  <a:gd name="T12" fmla="*/ 0 w 1"/>
                  <a:gd name="T13" fmla="*/ 1 h 1"/>
                  <a:gd name="T14" fmla="*/ 1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0" y="1"/>
                      <a:pt x="0" y="1"/>
                    </a:cubicBezTo>
                    <a:cubicBezTo>
                      <a:pt x="0" y="0"/>
                      <a:pt x="0" y="0"/>
                      <a:pt x="0" y="0"/>
                    </a:cubicBezTo>
                    <a:cubicBezTo>
                      <a:pt x="0" y="0"/>
                      <a:pt x="0" y="0"/>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3" name="Freeform 1049"/>
              <p:cNvSpPr/>
              <p:nvPr/>
            </p:nvSpPr>
            <p:spPr bwMode="auto">
              <a:xfrm>
                <a:off x="1239" y="1203"/>
                <a:ext cx="12" cy="5"/>
              </a:xfrm>
              <a:custGeom>
                <a:avLst/>
                <a:gdLst>
                  <a:gd name="T0" fmla="*/ 1 w 3"/>
                  <a:gd name="T1" fmla="*/ 1 h 1"/>
                  <a:gd name="T2" fmla="*/ 0 w 3"/>
                  <a:gd name="T3" fmla="*/ 0 h 1"/>
                  <a:gd name="T4" fmla="*/ 0 w 3"/>
                  <a:gd name="T5" fmla="*/ 1 h 1"/>
                  <a:gd name="T6" fmla="*/ 0 w 3"/>
                  <a:gd name="T7" fmla="*/ 1 h 1"/>
                  <a:gd name="T8" fmla="*/ 0 w 3"/>
                  <a:gd name="T9" fmla="*/ 1 h 1"/>
                  <a:gd name="T10" fmla="*/ 1 w 3"/>
                  <a:gd name="T11" fmla="*/ 1 h 1"/>
                  <a:gd name="T12" fmla="*/ 3 w 3"/>
                  <a:gd name="T13" fmla="*/ 1 h 1"/>
                  <a:gd name="T14" fmla="*/ 3 w 3"/>
                  <a:gd name="T15" fmla="*/ 1 h 1"/>
                  <a:gd name="T16" fmla="*/ 3 w 3"/>
                  <a:gd name="T17" fmla="*/ 1 h 1"/>
                  <a:gd name="T18" fmla="*/ 1 w 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1" y="1"/>
                    </a:moveTo>
                    <a:cubicBezTo>
                      <a:pt x="1" y="1"/>
                      <a:pt x="0" y="1"/>
                      <a:pt x="0" y="0"/>
                    </a:cubicBezTo>
                    <a:cubicBezTo>
                      <a:pt x="0" y="0"/>
                      <a:pt x="0" y="0"/>
                      <a:pt x="0" y="1"/>
                    </a:cubicBezTo>
                    <a:cubicBezTo>
                      <a:pt x="0" y="1"/>
                      <a:pt x="0" y="1"/>
                      <a:pt x="0" y="1"/>
                    </a:cubicBezTo>
                    <a:cubicBezTo>
                      <a:pt x="0" y="1"/>
                      <a:pt x="0" y="1"/>
                      <a:pt x="0" y="1"/>
                    </a:cubicBezTo>
                    <a:cubicBezTo>
                      <a:pt x="0" y="1"/>
                      <a:pt x="1" y="1"/>
                      <a:pt x="1" y="1"/>
                    </a:cubicBezTo>
                    <a:cubicBezTo>
                      <a:pt x="2" y="1"/>
                      <a:pt x="2" y="1"/>
                      <a:pt x="3" y="1"/>
                    </a:cubicBezTo>
                    <a:cubicBezTo>
                      <a:pt x="3" y="1"/>
                      <a:pt x="3" y="1"/>
                      <a:pt x="3" y="1"/>
                    </a:cubicBezTo>
                    <a:cubicBezTo>
                      <a:pt x="3" y="1"/>
                      <a:pt x="3" y="1"/>
                      <a:pt x="3" y="1"/>
                    </a:cubicBezTo>
                    <a:cubicBezTo>
                      <a:pt x="2" y="1"/>
                      <a:pt x="2"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4" name="Freeform 1050"/>
              <p:cNvSpPr/>
              <p:nvPr/>
            </p:nvSpPr>
            <p:spPr bwMode="auto">
              <a:xfrm>
                <a:off x="1247" y="1381"/>
                <a:ext cx="4" cy="4"/>
              </a:xfrm>
              <a:custGeom>
                <a:avLst/>
                <a:gdLst>
                  <a:gd name="T0" fmla="*/ 1 w 1"/>
                  <a:gd name="T1" fmla="*/ 1 h 1"/>
                  <a:gd name="T2" fmla="*/ 1 w 1"/>
                  <a:gd name="T3" fmla="*/ 0 h 1"/>
                  <a:gd name="T4" fmla="*/ 0 w 1"/>
                  <a:gd name="T5" fmla="*/ 0 h 1"/>
                  <a:gd name="T6" fmla="*/ 0 w 1"/>
                  <a:gd name="T7" fmla="*/ 0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0"/>
                      <a:pt x="1" y="0"/>
                    </a:cubicBezTo>
                    <a:cubicBezTo>
                      <a:pt x="0" y="0"/>
                      <a:pt x="0" y="0"/>
                      <a:pt x="0" y="0"/>
                    </a:cubicBezTo>
                    <a:cubicBezTo>
                      <a:pt x="0" y="0"/>
                      <a:pt x="0" y="0"/>
                      <a:pt x="0"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5" name="Freeform 1051"/>
              <p:cNvSpPr/>
              <p:nvPr/>
            </p:nvSpPr>
            <p:spPr bwMode="auto">
              <a:xfrm>
                <a:off x="1247" y="1402"/>
                <a:ext cx="4" cy="0"/>
              </a:xfrm>
              <a:custGeom>
                <a:avLst/>
                <a:gdLst>
                  <a:gd name="T0" fmla="*/ 0 w 1"/>
                  <a:gd name="T1" fmla="*/ 0 w 1"/>
                  <a:gd name="T2" fmla="*/ 0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0" y="0"/>
                    </a:cubicBez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6" name="Freeform 1052"/>
              <p:cNvSpPr/>
              <p:nvPr/>
            </p:nvSpPr>
            <p:spPr bwMode="auto">
              <a:xfrm>
                <a:off x="1239" y="1141"/>
                <a:ext cx="8" cy="0"/>
              </a:xfrm>
              <a:custGeom>
                <a:avLst/>
                <a:gdLst>
                  <a:gd name="T0" fmla="*/ 0 w 2"/>
                  <a:gd name="T1" fmla="*/ 2 w 2"/>
                  <a:gd name="T2" fmla="*/ 2 w 2"/>
                  <a:gd name="T3" fmla="*/ 2 w 2"/>
                  <a:gd name="T4" fmla="*/ 0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cubicBezTo>
                      <a:pt x="1" y="0"/>
                      <a:pt x="1" y="0"/>
                      <a:pt x="2" y="0"/>
                    </a:cubicBezTo>
                    <a:cubicBezTo>
                      <a:pt x="2" y="0"/>
                      <a:pt x="2" y="0"/>
                      <a:pt x="2" y="0"/>
                    </a:cubicBezTo>
                    <a:cubicBezTo>
                      <a:pt x="2" y="0"/>
                      <a:pt x="2" y="0"/>
                      <a:pt x="2"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7" name="Freeform 1053"/>
              <p:cNvSpPr/>
              <p:nvPr/>
            </p:nvSpPr>
            <p:spPr bwMode="auto">
              <a:xfrm>
                <a:off x="1243" y="1402"/>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8" name="Freeform 1054"/>
              <p:cNvSpPr/>
              <p:nvPr/>
            </p:nvSpPr>
            <p:spPr bwMode="auto">
              <a:xfrm>
                <a:off x="1235" y="1381"/>
                <a:ext cx="8" cy="4"/>
              </a:xfrm>
              <a:custGeom>
                <a:avLst/>
                <a:gdLst>
                  <a:gd name="T0" fmla="*/ 2 w 2"/>
                  <a:gd name="T1" fmla="*/ 1 h 1"/>
                  <a:gd name="T2" fmla="*/ 2 w 2"/>
                  <a:gd name="T3" fmla="*/ 0 h 1"/>
                  <a:gd name="T4" fmla="*/ 1 w 2"/>
                  <a:gd name="T5" fmla="*/ 0 h 1"/>
                  <a:gd name="T6" fmla="*/ 1 w 2"/>
                  <a:gd name="T7" fmla="*/ 1 h 1"/>
                  <a:gd name="T8" fmla="*/ 1 w 2"/>
                  <a:gd name="T9" fmla="*/ 1 h 1"/>
                  <a:gd name="T10" fmla="*/ 0 w 2"/>
                  <a:gd name="T11" fmla="*/ 0 h 1"/>
                  <a:gd name="T12" fmla="*/ 0 w 2"/>
                  <a:gd name="T13" fmla="*/ 1 h 1"/>
                  <a:gd name="T14" fmla="*/ 0 w 2"/>
                  <a:gd name="T15" fmla="*/ 1 h 1"/>
                  <a:gd name="T16" fmla="*/ 0 w 2"/>
                  <a:gd name="T17" fmla="*/ 1 h 1"/>
                  <a:gd name="T18" fmla="*/ 1 w 2"/>
                  <a:gd name="T19" fmla="*/ 1 h 1"/>
                  <a:gd name="T20" fmla="*/ 2 w 2"/>
                  <a:gd name="T21" fmla="*/ 1 h 1"/>
                  <a:gd name="T22" fmla="*/ 2 w 2"/>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1">
                    <a:moveTo>
                      <a:pt x="2" y="1"/>
                    </a:moveTo>
                    <a:cubicBezTo>
                      <a:pt x="2" y="0"/>
                      <a:pt x="2" y="0"/>
                      <a:pt x="2" y="0"/>
                    </a:cubicBezTo>
                    <a:cubicBezTo>
                      <a:pt x="2" y="0"/>
                      <a:pt x="1" y="0"/>
                      <a:pt x="1" y="0"/>
                    </a:cubicBezTo>
                    <a:cubicBezTo>
                      <a:pt x="1" y="0"/>
                      <a:pt x="1" y="0"/>
                      <a:pt x="1" y="1"/>
                    </a:cubicBezTo>
                    <a:cubicBezTo>
                      <a:pt x="1" y="1"/>
                      <a:pt x="1" y="1"/>
                      <a:pt x="1" y="1"/>
                    </a:cubicBezTo>
                    <a:cubicBezTo>
                      <a:pt x="1" y="0"/>
                      <a:pt x="1" y="0"/>
                      <a:pt x="0" y="0"/>
                    </a:cubicBezTo>
                    <a:cubicBezTo>
                      <a:pt x="0" y="0"/>
                      <a:pt x="0" y="0"/>
                      <a:pt x="0" y="1"/>
                    </a:cubicBezTo>
                    <a:cubicBezTo>
                      <a:pt x="0" y="1"/>
                      <a:pt x="0" y="1"/>
                      <a:pt x="0" y="1"/>
                    </a:cubicBezTo>
                    <a:cubicBezTo>
                      <a:pt x="0" y="1"/>
                      <a:pt x="0" y="1"/>
                      <a:pt x="0" y="1"/>
                    </a:cubicBezTo>
                    <a:cubicBezTo>
                      <a:pt x="1" y="1"/>
                      <a:pt x="1" y="1"/>
                      <a:pt x="1" y="1"/>
                    </a:cubicBezTo>
                    <a:cubicBezTo>
                      <a:pt x="1" y="1"/>
                      <a:pt x="1"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9" name="Freeform 1055"/>
              <p:cNvSpPr/>
              <p:nvPr/>
            </p:nvSpPr>
            <p:spPr bwMode="auto">
              <a:xfrm>
                <a:off x="1231" y="1414"/>
                <a:ext cx="4" cy="0"/>
              </a:xfrm>
              <a:custGeom>
                <a:avLst/>
                <a:gdLst>
                  <a:gd name="T0" fmla="*/ 0 w 1"/>
                  <a:gd name="T1" fmla="*/ 0 w 1"/>
                  <a:gd name="T2" fmla="*/ 1 w 1"/>
                  <a:gd name="T3" fmla="*/ 1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0" name="Freeform 1056"/>
              <p:cNvSpPr/>
              <p:nvPr/>
            </p:nvSpPr>
            <p:spPr bwMode="auto">
              <a:xfrm>
                <a:off x="1227" y="1125"/>
                <a:ext cx="4" cy="0"/>
              </a:xfrm>
              <a:custGeom>
                <a:avLst/>
                <a:gdLst>
                  <a:gd name="T0" fmla="*/ 1 w 1"/>
                  <a:gd name="T1" fmla="*/ 1 w 1"/>
                  <a:gd name="T2" fmla="*/ 1 w 1"/>
                  <a:gd name="T3" fmla="*/ 1 w 1"/>
                  <a:gd name="T4" fmla="*/ 1 w 1"/>
                  <a:gd name="T5" fmla="*/ 0 w 1"/>
                  <a:gd name="T6" fmla="*/ 0 w 1"/>
                  <a:gd name="T7" fmla="*/ 0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1" name="Freeform 1057"/>
              <p:cNvSpPr/>
              <p:nvPr/>
            </p:nvSpPr>
            <p:spPr bwMode="auto">
              <a:xfrm>
                <a:off x="1227" y="1158"/>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2" name="Freeform 1058"/>
              <p:cNvSpPr/>
              <p:nvPr/>
            </p:nvSpPr>
            <p:spPr bwMode="auto">
              <a:xfrm>
                <a:off x="1218" y="1146"/>
                <a:ext cx="9" cy="0"/>
              </a:xfrm>
              <a:custGeom>
                <a:avLst/>
                <a:gdLst>
                  <a:gd name="T0" fmla="*/ 2 w 2"/>
                  <a:gd name="T1" fmla="*/ 2 w 2"/>
                  <a:gd name="T2" fmla="*/ 1 w 2"/>
                  <a:gd name="T3" fmla="*/ 0 w 2"/>
                  <a:gd name="T4" fmla="*/ 0 w 2"/>
                  <a:gd name="T5" fmla="*/ 0 w 2"/>
                  <a:gd name="T6" fmla="*/ 0 w 2"/>
                  <a:gd name="T7" fmla="*/ 1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2" y="0"/>
                      <a:pt x="2"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3" name="Freeform 1059"/>
              <p:cNvSpPr/>
              <p:nvPr/>
            </p:nvSpPr>
            <p:spPr bwMode="auto">
              <a:xfrm>
                <a:off x="1218" y="1443"/>
                <a:ext cx="9" cy="4"/>
              </a:xfrm>
              <a:custGeom>
                <a:avLst/>
                <a:gdLst>
                  <a:gd name="T0" fmla="*/ 2 w 2"/>
                  <a:gd name="T1" fmla="*/ 1 h 1"/>
                  <a:gd name="T2" fmla="*/ 1 w 2"/>
                  <a:gd name="T3" fmla="*/ 1 h 1"/>
                  <a:gd name="T4" fmla="*/ 0 w 2"/>
                  <a:gd name="T5" fmla="*/ 0 h 1"/>
                  <a:gd name="T6" fmla="*/ 0 w 2"/>
                  <a:gd name="T7" fmla="*/ 1 h 1"/>
                  <a:gd name="T8" fmla="*/ 0 w 2"/>
                  <a:gd name="T9" fmla="*/ 1 h 1"/>
                  <a:gd name="T10" fmla="*/ 0 w 2"/>
                  <a:gd name="T11" fmla="*/ 1 h 1"/>
                  <a:gd name="T12" fmla="*/ 1 w 2"/>
                  <a:gd name="T13" fmla="*/ 1 h 1"/>
                  <a:gd name="T14" fmla="*/ 2 w 2"/>
                  <a:gd name="T15" fmla="*/ 1 h 1"/>
                  <a:gd name="T16" fmla="*/ 2 w 2"/>
                  <a:gd name="T17" fmla="*/ 1 h 1"/>
                  <a:gd name="T18" fmla="*/ 2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1"/>
                    </a:moveTo>
                    <a:cubicBezTo>
                      <a:pt x="1" y="1"/>
                      <a:pt x="1" y="1"/>
                      <a:pt x="1" y="1"/>
                    </a:cubicBezTo>
                    <a:cubicBezTo>
                      <a:pt x="1" y="1"/>
                      <a:pt x="1" y="0"/>
                      <a:pt x="0" y="0"/>
                    </a:cubicBezTo>
                    <a:cubicBezTo>
                      <a:pt x="0" y="0"/>
                      <a:pt x="0" y="0"/>
                      <a:pt x="0" y="1"/>
                    </a:cubicBezTo>
                    <a:cubicBezTo>
                      <a:pt x="0" y="1"/>
                      <a:pt x="0" y="1"/>
                      <a:pt x="0" y="1"/>
                    </a:cubicBezTo>
                    <a:cubicBezTo>
                      <a:pt x="0" y="1"/>
                      <a:pt x="0" y="1"/>
                      <a:pt x="0" y="1"/>
                    </a:cubicBezTo>
                    <a:cubicBezTo>
                      <a:pt x="0" y="1"/>
                      <a:pt x="1" y="1"/>
                      <a:pt x="1" y="1"/>
                    </a:cubicBezTo>
                    <a:cubicBezTo>
                      <a:pt x="1" y="1"/>
                      <a:pt x="1"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4" name="Freeform 1060"/>
              <p:cNvSpPr/>
              <p:nvPr/>
            </p:nvSpPr>
            <p:spPr bwMode="auto">
              <a:xfrm>
                <a:off x="1222" y="1455"/>
                <a:ext cx="5" cy="0"/>
              </a:xfrm>
              <a:custGeom>
                <a:avLst/>
                <a:gdLst>
                  <a:gd name="T0" fmla="*/ 0 w 1"/>
                  <a:gd name="T1" fmla="*/ 0 w 1"/>
                  <a:gd name="T2" fmla="*/ 0 w 1"/>
                  <a:gd name="T3" fmla="*/ 0 w 1"/>
                  <a:gd name="T4" fmla="*/ 0 w 1"/>
                  <a:gd name="T5" fmla="*/ 1 w 1"/>
                  <a:gd name="T6" fmla="*/ 1 w 1"/>
                  <a:gd name="T7" fmla="*/ 1 w 1"/>
                  <a:gd name="T8" fmla="*/ 1 w 1"/>
                  <a:gd name="T9" fmla="*/ 1 w 1"/>
                  <a:gd name="T10" fmla="*/ 1 w 1"/>
                  <a:gd name="T11"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5" name="Freeform 1061"/>
              <p:cNvSpPr/>
              <p:nvPr/>
            </p:nvSpPr>
            <p:spPr bwMode="auto">
              <a:xfrm>
                <a:off x="1214" y="1162"/>
                <a:ext cx="4" cy="0"/>
              </a:xfrm>
              <a:custGeom>
                <a:avLst/>
                <a:gdLst>
                  <a:gd name="T0" fmla="*/ 1 w 1"/>
                  <a:gd name="T1" fmla="*/ 1 w 1"/>
                  <a:gd name="T2" fmla="*/ 0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ubicBezTo>
                      <a:pt x="1" y="0"/>
                      <a:pt x="0" y="0"/>
                      <a:pt x="0" y="0"/>
                    </a:cubicBezTo>
                    <a:cubicBezTo>
                      <a:pt x="0"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6" name="Freeform 1062"/>
              <p:cNvSpPr/>
              <p:nvPr/>
            </p:nvSpPr>
            <p:spPr bwMode="auto">
              <a:xfrm>
                <a:off x="1214" y="1443"/>
                <a:ext cx="4" cy="0"/>
              </a:xfrm>
              <a:custGeom>
                <a:avLst/>
                <a:gdLst>
                  <a:gd name="T0" fmla="*/ 0 w 1"/>
                  <a:gd name="T1" fmla="*/ 0 w 1"/>
                  <a:gd name="T2" fmla="*/ 0 w 1"/>
                  <a:gd name="T3" fmla="*/ 1 w 1"/>
                  <a:gd name="T4" fmla="*/ 1 w 1"/>
                  <a:gd name="T5" fmla="*/ 1 w 1"/>
                  <a:gd name="T6" fmla="*/ 1 w 1"/>
                  <a:gd name="T7" fmla="*/ 1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7" name="Freeform 1063"/>
              <p:cNvSpPr/>
              <p:nvPr/>
            </p:nvSpPr>
            <p:spPr bwMode="auto">
              <a:xfrm>
                <a:off x="1186" y="1216"/>
                <a:ext cx="32" cy="8"/>
              </a:xfrm>
              <a:custGeom>
                <a:avLst/>
                <a:gdLst>
                  <a:gd name="T0" fmla="*/ 8 w 8"/>
                  <a:gd name="T1" fmla="*/ 1 h 2"/>
                  <a:gd name="T2" fmla="*/ 8 w 8"/>
                  <a:gd name="T3" fmla="*/ 1 h 2"/>
                  <a:gd name="T4" fmla="*/ 6 w 8"/>
                  <a:gd name="T5" fmla="*/ 1 h 2"/>
                  <a:gd name="T6" fmla="*/ 0 w 8"/>
                  <a:gd name="T7" fmla="*/ 0 h 2"/>
                  <a:gd name="T8" fmla="*/ 0 w 8"/>
                  <a:gd name="T9" fmla="*/ 1 h 2"/>
                  <a:gd name="T10" fmla="*/ 0 w 8"/>
                  <a:gd name="T11" fmla="*/ 1 h 2"/>
                  <a:gd name="T12" fmla="*/ 0 w 8"/>
                  <a:gd name="T13" fmla="*/ 1 h 2"/>
                  <a:gd name="T14" fmla="*/ 6 w 8"/>
                  <a:gd name="T15" fmla="*/ 1 h 2"/>
                  <a:gd name="T16" fmla="*/ 8 w 8"/>
                  <a:gd name="T17" fmla="*/ 2 h 2"/>
                  <a:gd name="T18" fmla="*/ 8 w 8"/>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2">
                    <a:moveTo>
                      <a:pt x="8" y="1"/>
                    </a:moveTo>
                    <a:cubicBezTo>
                      <a:pt x="8" y="1"/>
                      <a:pt x="8" y="1"/>
                      <a:pt x="8" y="1"/>
                    </a:cubicBezTo>
                    <a:cubicBezTo>
                      <a:pt x="7" y="1"/>
                      <a:pt x="6" y="1"/>
                      <a:pt x="6" y="1"/>
                    </a:cubicBezTo>
                    <a:cubicBezTo>
                      <a:pt x="4" y="1"/>
                      <a:pt x="2" y="1"/>
                      <a:pt x="0" y="0"/>
                    </a:cubicBezTo>
                    <a:cubicBezTo>
                      <a:pt x="0" y="0"/>
                      <a:pt x="0" y="0"/>
                      <a:pt x="0" y="1"/>
                    </a:cubicBezTo>
                    <a:cubicBezTo>
                      <a:pt x="0" y="1"/>
                      <a:pt x="0" y="1"/>
                      <a:pt x="0" y="1"/>
                    </a:cubicBezTo>
                    <a:cubicBezTo>
                      <a:pt x="0" y="1"/>
                      <a:pt x="0" y="1"/>
                      <a:pt x="0" y="1"/>
                    </a:cubicBezTo>
                    <a:cubicBezTo>
                      <a:pt x="2" y="1"/>
                      <a:pt x="4" y="1"/>
                      <a:pt x="6" y="1"/>
                    </a:cubicBezTo>
                    <a:cubicBezTo>
                      <a:pt x="6" y="1"/>
                      <a:pt x="7" y="1"/>
                      <a:pt x="8" y="2"/>
                    </a:cubicBezTo>
                    <a:cubicBezTo>
                      <a:pt x="8" y="2"/>
                      <a:pt x="8" y="1"/>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8" name="Freeform 1064"/>
              <p:cNvSpPr/>
              <p:nvPr/>
            </p:nvSpPr>
            <p:spPr bwMode="auto">
              <a:xfrm>
                <a:off x="1214" y="1360"/>
                <a:ext cx="4" cy="4"/>
              </a:xfrm>
              <a:custGeom>
                <a:avLst/>
                <a:gdLst>
                  <a:gd name="T0" fmla="*/ 1 w 1"/>
                  <a:gd name="T1" fmla="*/ 0 h 1"/>
                  <a:gd name="T2" fmla="*/ 1 w 1"/>
                  <a:gd name="T3" fmla="*/ 0 h 1"/>
                  <a:gd name="T4" fmla="*/ 1 w 1"/>
                  <a:gd name="T5" fmla="*/ 0 h 1"/>
                  <a:gd name="T6" fmla="*/ 0 w 1"/>
                  <a:gd name="T7" fmla="*/ 0 h 1"/>
                  <a:gd name="T8" fmla="*/ 0 w 1"/>
                  <a:gd name="T9" fmla="*/ 0 h 1"/>
                  <a:gd name="T10" fmla="*/ 0 w 1"/>
                  <a:gd name="T11" fmla="*/ 0 h 1"/>
                  <a:gd name="T12" fmla="*/ 0 w 1"/>
                  <a:gd name="T13" fmla="*/ 0 h 1"/>
                  <a:gd name="T14" fmla="*/ 0 w 1"/>
                  <a:gd name="T15" fmla="*/ 0 h 1"/>
                  <a:gd name="T16" fmla="*/ 1 w 1"/>
                  <a:gd name="T17" fmla="*/ 0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1"/>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9" name="Freeform 1065"/>
              <p:cNvSpPr/>
              <p:nvPr/>
            </p:nvSpPr>
            <p:spPr bwMode="auto">
              <a:xfrm>
                <a:off x="1214" y="1426"/>
                <a:ext cx="4" cy="0"/>
              </a:xfrm>
              <a:custGeom>
                <a:avLst/>
                <a:gdLst>
                  <a:gd name="T0" fmla="*/ 0 w 1"/>
                  <a:gd name="T1" fmla="*/ 1 w 1"/>
                  <a:gd name="T2" fmla="*/ 1 w 1"/>
                  <a:gd name="T3" fmla="*/ 0 w 1"/>
                  <a:gd name="T4" fmla="*/ 0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0" name="Freeform 1066"/>
              <p:cNvSpPr/>
              <p:nvPr/>
            </p:nvSpPr>
            <p:spPr bwMode="auto">
              <a:xfrm>
                <a:off x="1214" y="1422"/>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1" name="Freeform 1067"/>
              <p:cNvSpPr/>
              <p:nvPr/>
            </p:nvSpPr>
            <p:spPr bwMode="auto">
              <a:xfrm>
                <a:off x="1210" y="1117"/>
                <a:ext cx="4" cy="0"/>
              </a:xfrm>
              <a:custGeom>
                <a:avLst/>
                <a:gdLst>
                  <a:gd name="T0" fmla="*/ 1 w 1"/>
                  <a:gd name="T1" fmla="*/ 1 w 1"/>
                  <a:gd name="T2" fmla="*/ 0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2" name="Freeform 1068"/>
              <p:cNvSpPr/>
              <p:nvPr/>
            </p:nvSpPr>
            <p:spPr bwMode="auto">
              <a:xfrm>
                <a:off x="1214" y="1398"/>
                <a:ext cx="0" cy="4"/>
              </a:xfrm>
              <a:custGeom>
                <a:avLst/>
                <a:gdLst>
                  <a:gd name="T0" fmla="*/ 1 h 1"/>
                  <a:gd name="T1" fmla="*/ 1 h 1"/>
                  <a:gd name="T2" fmla="*/ 1 h 1"/>
                  <a:gd name="T3" fmla="*/ 1 h 1"/>
                  <a:gd name="T4" fmla="*/ 1 h 1"/>
                  <a:gd name="T5" fmla="*/ 1 h 1"/>
                  <a:gd name="T6" fmla="*/ 1 h 1"/>
                  <a:gd name="T7" fmla="*/ 1 h 1"/>
                  <a:gd name="T8"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3" name="Freeform 1069"/>
              <p:cNvSpPr/>
              <p:nvPr/>
            </p:nvSpPr>
            <p:spPr bwMode="auto">
              <a:xfrm>
                <a:off x="1206" y="1121"/>
                <a:ext cx="8" cy="0"/>
              </a:xfrm>
              <a:custGeom>
                <a:avLst/>
                <a:gdLst>
                  <a:gd name="T0" fmla="*/ 2 w 2"/>
                  <a:gd name="T1" fmla="*/ 1 w 2"/>
                  <a:gd name="T2" fmla="*/ 0 w 2"/>
                  <a:gd name="T3" fmla="*/ 0 w 2"/>
                  <a:gd name="T4" fmla="*/ 0 w 2"/>
                  <a:gd name="T5" fmla="*/ 1 w 2"/>
                  <a:gd name="T6" fmla="*/ 1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2" y="0"/>
                      <a:pt x="1" y="0"/>
                    </a:cubicBezTo>
                    <a:cubicBezTo>
                      <a:pt x="1" y="0"/>
                      <a:pt x="1" y="0"/>
                      <a:pt x="0" y="0"/>
                    </a:cubicBezTo>
                    <a:cubicBezTo>
                      <a:pt x="0" y="0"/>
                      <a:pt x="0" y="0"/>
                      <a:pt x="0" y="0"/>
                    </a:cubicBezTo>
                    <a:cubicBezTo>
                      <a:pt x="0" y="0"/>
                      <a:pt x="0" y="0"/>
                      <a:pt x="0" y="0"/>
                    </a:cubicBezTo>
                    <a:cubicBezTo>
                      <a:pt x="0" y="0"/>
                      <a:pt x="0" y="0"/>
                      <a:pt x="1" y="0"/>
                    </a:cubicBezTo>
                    <a:cubicBezTo>
                      <a:pt x="1" y="0"/>
                      <a:pt x="1" y="0"/>
                      <a:pt x="1" y="0"/>
                    </a:cubicBezTo>
                    <a:cubicBezTo>
                      <a:pt x="1"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4" name="Freeform 1070"/>
              <p:cNvSpPr/>
              <p:nvPr/>
            </p:nvSpPr>
            <p:spPr bwMode="auto">
              <a:xfrm>
                <a:off x="1186" y="1141"/>
                <a:ext cx="28" cy="5"/>
              </a:xfrm>
              <a:custGeom>
                <a:avLst/>
                <a:gdLst>
                  <a:gd name="T0" fmla="*/ 7 w 7"/>
                  <a:gd name="T1" fmla="*/ 0 h 1"/>
                  <a:gd name="T2" fmla="*/ 3 w 7"/>
                  <a:gd name="T3" fmla="*/ 0 h 1"/>
                  <a:gd name="T4" fmla="*/ 0 w 7"/>
                  <a:gd name="T5" fmla="*/ 0 h 1"/>
                  <a:gd name="T6" fmla="*/ 0 w 7"/>
                  <a:gd name="T7" fmla="*/ 0 h 1"/>
                  <a:gd name="T8" fmla="*/ 0 w 7"/>
                  <a:gd name="T9" fmla="*/ 0 h 1"/>
                  <a:gd name="T10" fmla="*/ 0 w 7"/>
                  <a:gd name="T11" fmla="*/ 0 h 1"/>
                  <a:gd name="T12" fmla="*/ 3 w 7"/>
                  <a:gd name="T13" fmla="*/ 0 h 1"/>
                  <a:gd name="T14" fmla="*/ 7 w 7"/>
                  <a:gd name="T15" fmla="*/ 1 h 1"/>
                  <a:gd name="T16" fmla="*/ 7 w 7"/>
                  <a:gd name="T17" fmla="*/ 1 h 1"/>
                  <a:gd name="T18" fmla="*/ 7 w 7"/>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
                    <a:moveTo>
                      <a:pt x="7" y="0"/>
                    </a:moveTo>
                    <a:cubicBezTo>
                      <a:pt x="6" y="0"/>
                      <a:pt x="4" y="0"/>
                      <a:pt x="3" y="0"/>
                    </a:cubicBezTo>
                    <a:cubicBezTo>
                      <a:pt x="2" y="0"/>
                      <a:pt x="1" y="0"/>
                      <a:pt x="0" y="0"/>
                    </a:cubicBezTo>
                    <a:cubicBezTo>
                      <a:pt x="0" y="0"/>
                      <a:pt x="0" y="0"/>
                      <a:pt x="0" y="0"/>
                    </a:cubicBezTo>
                    <a:cubicBezTo>
                      <a:pt x="0" y="0"/>
                      <a:pt x="0" y="0"/>
                      <a:pt x="0" y="0"/>
                    </a:cubicBezTo>
                    <a:cubicBezTo>
                      <a:pt x="0" y="0"/>
                      <a:pt x="0" y="0"/>
                      <a:pt x="0" y="0"/>
                    </a:cubicBezTo>
                    <a:cubicBezTo>
                      <a:pt x="1" y="0"/>
                      <a:pt x="2" y="0"/>
                      <a:pt x="3" y="0"/>
                    </a:cubicBezTo>
                    <a:cubicBezTo>
                      <a:pt x="4" y="0"/>
                      <a:pt x="6" y="1"/>
                      <a:pt x="7" y="1"/>
                    </a:cubicBezTo>
                    <a:cubicBezTo>
                      <a:pt x="7" y="1"/>
                      <a:pt x="7" y="1"/>
                      <a:pt x="7" y="1"/>
                    </a:cubicBezTo>
                    <a:cubicBezTo>
                      <a:pt x="7" y="1"/>
                      <a:pt x="7"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5" name="Freeform 1071"/>
              <p:cNvSpPr/>
              <p:nvPr/>
            </p:nvSpPr>
            <p:spPr bwMode="auto">
              <a:xfrm>
                <a:off x="1210" y="1468"/>
                <a:ext cx="4" cy="4"/>
              </a:xfrm>
              <a:custGeom>
                <a:avLst/>
                <a:gdLst>
                  <a:gd name="T0" fmla="*/ 0 w 1"/>
                  <a:gd name="T1" fmla="*/ 1 h 1"/>
                  <a:gd name="T2" fmla="*/ 0 w 1"/>
                  <a:gd name="T3" fmla="*/ 1 h 1"/>
                  <a:gd name="T4" fmla="*/ 0 w 1"/>
                  <a:gd name="T5" fmla="*/ 1 h 1"/>
                  <a:gd name="T6" fmla="*/ 0 w 1"/>
                  <a:gd name="T7" fmla="*/ 1 h 1"/>
                  <a:gd name="T8" fmla="*/ 1 w 1"/>
                  <a:gd name="T9" fmla="*/ 1 h 1"/>
                  <a:gd name="T10" fmla="*/ 1 w 1"/>
                  <a:gd name="T11" fmla="*/ 1 h 1"/>
                  <a:gd name="T12" fmla="*/ 1 w 1"/>
                  <a:gd name="T13" fmla="*/ 1 h 1"/>
                  <a:gd name="T14" fmla="*/ 0 w 1"/>
                  <a:gd name="T15" fmla="*/ 1 h 1"/>
                  <a:gd name="T16" fmla="*/ 0 w 1"/>
                  <a:gd name="T17" fmla="*/ 0 h 1"/>
                  <a:gd name="T18" fmla="*/ 0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1"/>
                    </a:move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0"/>
                      <a:pt x="1" y="0"/>
                      <a:pt x="1" y="1"/>
                    </a:cubicBezTo>
                    <a:cubicBezTo>
                      <a:pt x="1" y="1"/>
                      <a:pt x="1"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6" name="Freeform 1072"/>
              <p:cNvSpPr/>
              <p:nvPr/>
            </p:nvSpPr>
            <p:spPr bwMode="auto">
              <a:xfrm>
                <a:off x="1210" y="1468"/>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7" name="Freeform 1073"/>
              <p:cNvSpPr/>
              <p:nvPr/>
            </p:nvSpPr>
            <p:spPr bwMode="auto">
              <a:xfrm>
                <a:off x="1206" y="1216"/>
                <a:ext cx="4" cy="0"/>
              </a:xfrm>
              <a:custGeom>
                <a:avLst/>
                <a:gdLst>
                  <a:gd name="T0" fmla="*/ 0 w 1"/>
                  <a:gd name="T1" fmla="*/ 0 w 1"/>
                  <a:gd name="T2" fmla="*/ 1 w 1"/>
                  <a:gd name="T3" fmla="*/ 1 w 1"/>
                  <a:gd name="T4" fmla="*/ 1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8" name="Freeform 1074"/>
              <p:cNvSpPr/>
              <p:nvPr/>
            </p:nvSpPr>
            <p:spPr bwMode="auto">
              <a:xfrm>
                <a:off x="1202" y="1344"/>
                <a:ext cx="8" cy="4"/>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1 w 2"/>
                  <a:gd name="T13" fmla="*/ 1 h 1"/>
                  <a:gd name="T14" fmla="*/ 1 w 2"/>
                  <a:gd name="T15" fmla="*/ 1 h 1"/>
                  <a:gd name="T16" fmla="*/ 0 w 2"/>
                  <a:gd name="T17" fmla="*/ 1 h 1"/>
                  <a:gd name="T18" fmla="*/ 0 w 2"/>
                  <a:gd name="T19" fmla="*/ 1 h 1"/>
                  <a:gd name="T20" fmla="*/ 0 w 2"/>
                  <a:gd name="T21" fmla="*/ 1 h 1"/>
                  <a:gd name="T22" fmla="*/ 0 w 2"/>
                  <a:gd name="T23" fmla="*/ 0 h 1"/>
                  <a:gd name="T24" fmla="*/ 0 w 2"/>
                  <a:gd name="T25" fmla="*/ 0 h 1"/>
                  <a:gd name="T26" fmla="*/ 0 w 2"/>
                  <a:gd name="T27" fmla="*/ 1 h 1"/>
                  <a:gd name="T28" fmla="*/ 0 w 2"/>
                  <a:gd name="T29" fmla="*/ 1 h 1"/>
                  <a:gd name="T30" fmla="*/ 0 w 2"/>
                  <a:gd name="T31" fmla="*/ 1 h 1"/>
                  <a:gd name="T32" fmla="*/ 1 w 2"/>
                  <a:gd name="T33" fmla="*/ 1 h 1"/>
                  <a:gd name="T34" fmla="*/ 1 w 2"/>
                  <a:gd name="T35" fmla="*/ 1 h 1"/>
                  <a:gd name="T36" fmla="*/ 1 w 2"/>
                  <a:gd name="T37" fmla="*/ 1 h 1"/>
                  <a:gd name="T38" fmla="*/ 1 w 2"/>
                  <a:gd name="T39" fmla="*/ 1 h 1"/>
                  <a:gd name="T40" fmla="*/ 2 w 2"/>
                  <a:gd name="T41" fmla="*/ 1 h 1"/>
                  <a:gd name="T42" fmla="*/ 2 w 2"/>
                  <a:gd name="T43" fmla="*/ 1 h 1"/>
                  <a:gd name="T44" fmla="*/ 2 w 2"/>
                  <a:gd name="T45" fmla="*/ 1 h 1"/>
                  <a:gd name="T46" fmla="*/ 1 w 2"/>
                  <a:gd name="T47" fmla="*/ 1 h 1"/>
                  <a:gd name="T48" fmla="*/ 1 w 2"/>
                  <a:gd name="T49" fmla="*/ 1 h 1"/>
                  <a:gd name="T50" fmla="*/ 1 w 2"/>
                  <a:gd name="T51" fmla="*/ 1 h 1"/>
                  <a:gd name="T52" fmla="*/ 1 w 2"/>
                  <a:gd name="T53" fmla="*/ 1 h 1"/>
                  <a:gd name="T54" fmla="*/ 1 w 2"/>
                  <a:gd name="T55" fmla="*/ 1 h 1"/>
                  <a:gd name="T56" fmla="*/ 2 w 2"/>
                  <a:gd name="T57" fmla="*/ 1 h 1"/>
                  <a:gd name="T58" fmla="*/ 2 w 2"/>
                  <a:gd name="T59" fmla="*/ 0 h 1"/>
                  <a:gd name="T60" fmla="*/ 2 w 2"/>
                  <a:gd name="T61" fmla="*/ 0 h 1"/>
                  <a:gd name="T62" fmla="*/ 2 w 2"/>
                  <a:gd name="T63" fmla="*/ 0 h 1"/>
                  <a:gd name="T64" fmla="*/ 1 w 2"/>
                  <a:gd name="T65" fmla="*/ 0 h 1"/>
                  <a:gd name="T66" fmla="*/ 1 w 2"/>
                  <a:gd name="T6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 h="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1"/>
                    </a:cubicBezTo>
                    <a:cubicBezTo>
                      <a:pt x="1" y="1"/>
                      <a:pt x="1" y="1"/>
                      <a:pt x="1" y="1"/>
                    </a:cubicBezTo>
                    <a:cubicBezTo>
                      <a:pt x="1" y="1"/>
                      <a:pt x="0" y="1"/>
                      <a:pt x="0" y="1"/>
                    </a:cubicBezTo>
                    <a:cubicBezTo>
                      <a:pt x="0" y="1"/>
                      <a:pt x="0" y="1"/>
                      <a:pt x="0" y="1"/>
                    </a:cubicBezTo>
                    <a:cubicBezTo>
                      <a:pt x="0" y="1"/>
                      <a:pt x="0" y="1"/>
                      <a:pt x="0" y="1"/>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1"/>
                      <a:pt x="2" y="1"/>
                      <a:pt x="2" y="1"/>
                    </a:cubicBezTo>
                    <a:cubicBezTo>
                      <a:pt x="2" y="1"/>
                      <a:pt x="2" y="1"/>
                      <a:pt x="2" y="1"/>
                    </a:cubicBezTo>
                    <a:cubicBezTo>
                      <a:pt x="2" y="1"/>
                      <a:pt x="2" y="1"/>
                      <a:pt x="2" y="1"/>
                    </a:cubicBezTo>
                    <a:cubicBezTo>
                      <a:pt x="2" y="1"/>
                      <a:pt x="1" y="1"/>
                      <a:pt x="1" y="1"/>
                    </a:cubicBezTo>
                    <a:cubicBezTo>
                      <a:pt x="1" y="1"/>
                      <a:pt x="1" y="1"/>
                      <a:pt x="1" y="1"/>
                    </a:cubicBezTo>
                    <a:cubicBezTo>
                      <a:pt x="1" y="1"/>
                      <a:pt x="1" y="1"/>
                      <a:pt x="1" y="1"/>
                    </a:cubicBezTo>
                    <a:cubicBezTo>
                      <a:pt x="1" y="1"/>
                      <a:pt x="1" y="1"/>
                      <a:pt x="1" y="1"/>
                    </a:cubicBezTo>
                    <a:cubicBezTo>
                      <a:pt x="1" y="1"/>
                      <a:pt x="1" y="1"/>
                      <a:pt x="1" y="1"/>
                    </a:cubicBezTo>
                    <a:cubicBezTo>
                      <a:pt x="1" y="1"/>
                      <a:pt x="2" y="1"/>
                      <a:pt x="2" y="1"/>
                    </a:cubicBezTo>
                    <a:cubicBezTo>
                      <a:pt x="2" y="1"/>
                      <a:pt x="2" y="0"/>
                      <a:pt x="2" y="0"/>
                    </a:cubicBezTo>
                    <a:cubicBezTo>
                      <a:pt x="2" y="0"/>
                      <a:pt x="2" y="0"/>
                      <a:pt x="2" y="0"/>
                    </a:cubicBezTo>
                    <a:cubicBezTo>
                      <a:pt x="2" y="0"/>
                      <a:pt x="2" y="0"/>
                      <a:pt x="2"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9" name="Freeform 1075"/>
              <p:cNvSpPr/>
              <p:nvPr/>
            </p:nvSpPr>
            <p:spPr bwMode="auto">
              <a:xfrm>
                <a:off x="1202" y="1431"/>
                <a:ext cx="4" cy="0"/>
              </a:xfrm>
              <a:custGeom>
                <a:avLst/>
                <a:gdLst>
                  <a:gd name="T0" fmla="*/ 0 w 1"/>
                  <a:gd name="T1" fmla="*/ 0 w 1"/>
                  <a:gd name="T2" fmla="*/ 0 w 1"/>
                  <a:gd name="T3" fmla="*/ 0 w 1"/>
                  <a:gd name="T4" fmla="*/ 0 w 1"/>
                  <a:gd name="T5" fmla="*/ 1 w 1"/>
                  <a:gd name="T6" fmla="*/ 1 w 1"/>
                  <a:gd name="T7" fmla="*/ 1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0" name="Freeform 1076"/>
              <p:cNvSpPr/>
              <p:nvPr/>
            </p:nvSpPr>
            <p:spPr bwMode="auto">
              <a:xfrm>
                <a:off x="1198" y="1451"/>
                <a:ext cx="4" cy="0"/>
              </a:xfrm>
              <a:custGeom>
                <a:avLst/>
                <a:gdLst>
                  <a:gd name="T0" fmla="*/ 0 w 1"/>
                  <a:gd name="T1" fmla="*/ 0 w 1"/>
                  <a:gd name="T2" fmla="*/ 0 w 1"/>
                  <a:gd name="T3" fmla="*/ 0 w 1"/>
                  <a:gd name="T4" fmla="*/ 1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1" name="Freeform 1077"/>
              <p:cNvSpPr/>
              <p:nvPr/>
            </p:nvSpPr>
            <p:spPr bwMode="auto">
              <a:xfrm>
                <a:off x="1198" y="1464"/>
                <a:ext cx="4" cy="0"/>
              </a:xfrm>
              <a:custGeom>
                <a:avLst/>
                <a:gdLst>
                  <a:gd name="T0" fmla="*/ 0 w 1"/>
                  <a:gd name="T1" fmla="*/ 0 w 1"/>
                  <a:gd name="T2" fmla="*/ 0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0" y="0"/>
                    </a:cubicBez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2" name="Freeform 1078"/>
              <p:cNvSpPr/>
              <p:nvPr/>
            </p:nvSpPr>
            <p:spPr bwMode="auto">
              <a:xfrm>
                <a:off x="1194" y="1117"/>
                <a:ext cx="4" cy="4"/>
              </a:xfrm>
              <a:custGeom>
                <a:avLst/>
                <a:gdLst>
                  <a:gd name="T0" fmla="*/ 1 w 1"/>
                  <a:gd name="T1" fmla="*/ 0 h 1"/>
                  <a:gd name="T2" fmla="*/ 1 w 1"/>
                  <a:gd name="T3" fmla="*/ 0 h 1"/>
                  <a:gd name="T4" fmla="*/ 0 w 1"/>
                  <a:gd name="T5" fmla="*/ 0 h 1"/>
                  <a:gd name="T6" fmla="*/ 0 w 1"/>
                  <a:gd name="T7" fmla="*/ 0 h 1"/>
                  <a:gd name="T8" fmla="*/ 0 w 1"/>
                  <a:gd name="T9" fmla="*/ 0 h 1"/>
                  <a:gd name="T10" fmla="*/ 0 w 1"/>
                  <a:gd name="T11" fmla="*/ 1 h 1"/>
                  <a:gd name="T12" fmla="*/ 1 w 1"/>
                  <a:gd name="T13" fmla="*/ 1 h 1"/>
                  <a:gd name="T14" fmla="*/ 1 w 1"/>
                  <a:gd name="T15" fmla="*/ 1 h 1"/>
                  <a:gd name="T16" fmla="*/ 1 w 1"/>
                  <a:gd name="T17" fmla="*/ 1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1"/>
                    </a:cubicBezTo>
                    <a:cubicBezTo>
                      <a:pt x="0" y="1"/>
                      <a:pt x="1" y="1"/>
                      <a:pt x="1" y="1"/>
                    </a:cubicBezTo>
                    <a:cubicBezTo>
                      <a:pt x="1" y="1"/>
                      <a:pt x="1" y="1"/>
                      <a:pt x="1"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3" name="Freeform 1079"/>
              <p:cNvSpPr/>
              <p:nvPr/>
            </p:nvSpPr>
            <p:spPr bwMode="auto">
              <a:xfrm>
                <a:off x="1186" y="1195"/>
                <a:ext cx="8" cy="4"/>
              </a:xfrm>
              <a:custGeom>
                <a:avLst/>
                <a:gdLst>
                  <a:gd name="T0" fmla="*/ 2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2 w 2"/>
                  <a:gd name="T15" fmla="*/ 1 h 1"/>
                  <a:gd name="T16" fmla="*/ 2 w 2"/>
                  <a:gd name="T17" fmla="*/ 0 h 1"/>
                  <a:gd name="T18" fmla="*/ 2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1"/>
                      <a:pt x="1" y="1"/>
                      <a:pt x="2" y="1"/>
                    </a:cubicBezTo>
                    <a:cubicBezTo>
                      <a:pt x="2" y="1"/>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4" name="Freeform 1080"/>
              <p:cNvSpPr/>
              <p:nvPr/>
            </p:nvSpPr>
            <p:spPr bwMode="auto">
              <a:xfrm>
                <a:off x="1186" y="1199"/>
                <a:ext cx="4" cy="4"/>
              </a:xfrm>
              <a:custGeom>
                <a:avLst/>
                <a:gdLst>
                  <a:gd name="T0" fmla="*/ 0 w 1"/>
                  <a:gd name="T1" fmla="*/ 0 h 1"/>
                  <a:gd name="T2" fmla="*/ 0 w 1"/>
                  <a:gd name="T3" fmla="*/ 0 h 1"/>
                  <a:gd name="T4" fmla="*/ 0 w 1"/>
                  <a:gd name="T5" fmla="*/ 0 h 1"/>
                  <a:gd name="T6" fmla="*/ 0 w 1"/>
                  <a:gd name="T7" fmla="*/ 0 h 1"/>
                  <a:gd name="T8" fmla="*/ 0 w 1"/>
                  <a:gd name="T9" fmla="*/ 1 h 1"/>
                  <a:gd name="T10" fmla="*/ 1 w 1"/>
                  <a:gd name="T11" fmla="*/ 1 h 1"/>
                  <a:gd name="T12" fmla="*/ 1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1"/>
                    </a:cubicBezTo>
                    <a:cubicBezTo>
                      <a:pt x="0" y="1"/>
                      <a:pt x="0" y="1"/>
                      <a:pt x="1" y="1"/>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5" name="Freeform 1081"/>
              <p:cNvSpPr/>
              <p:nvPr/>
            </p:nvSpPr>
            <p:spPr bwMode="auto">
              <a:xfrm>
                <a:off x="1182" y="1117"/>
                <a:ext cx="4" cy="4"/>
              </a:xfrm>
              <a:custGeom>
                <a:avLst/>
                <a:gdLst>
                  <a:gd name="T0" fmla="*/ 1 w 1"/>
                  <a:gd name="T1" fmla="*/ 0 h 1"/>
                  <a:gd name="T2" fmla="*/ 0 w 1"/>
                  <a:gd name="T3" fmla="*/ 0 h 1"/>
                  <a:gd name="T4" fmla="*/ 0 w 1"/>
                  <a:gd name="T5" fmla="*/ 0 h 1"/>
                  <a:gd name="T6" fmla="*/ 0 w 1"/>
                  <a:gd name="T7" fmla="*/ 0 h 1"/>
                  <a:gd name="T8" fmla="*/ 0 w 1"/>
                  <a:gd name="T9" fmla="*/ 1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0"/>
                    </a:cubicBezTo>
                    <a:cubicBezTo>
                      <a:pt x="0" y="0"/>
                      <a:pt x="0" y="0"/>
                      <a:pt x="0" y="0"/>
                    </a:cubicBezTo>
                    <a:cubicBezTo>
                      <a:pt x="0" y="0"/>
                      <a:pt x="0" y="0"/>
                      <a:pt x="0" y="0"/>
                    </a:cubicBezTo>
                    <a:cubicBezTo>
                      <a:pt x="0" y="0"/>
                      <a:pt x="0" y="0"/>
                      <a:pt x="0" y="1"/>
                    </a:cubicBezTo>
                    <a:cubicBezTo>
                      <a:pt x="0"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6" name="Freeform 1082"/>
              <p:cNvSpPr/>
              <p:nvPr/>
            </p:nvSpPr>
            <p:spPr bwMode="auto">
              <a:xfrm>
                <a:off x="1153" y="1191"/>
                <a:ext cx="29" cy="4"/>
              </a:xfrm>
              <a:custGeom>
                <a:avLst/>
                <a:gdLst>
                  <a:gd name="T0" fmla="*/ 7 w 7"/>
                  <a:gd name="T1" fmla="*/ 1 h 1"/>
                  <a:gd name="T2" fmla="*/ 7 w 7"/>
                  <a:gd name="T3" fmla="*/ 1 h 1"/>
                  <a:gd name="T4" fmla="*/ 4 w 7"/>
                  <a:gd name="T5" fmla="*/ 1 h 1"/>
                  <a:gd name="T6" fmla="*/ 0 w 7"/>
                  <a:gd name="T7" fmla="*/ 1 h 1"/>
                  <a:gd name="T8" fmla="*/ 0 w 7"/>
                  <a:gd name="T9" fmla="*/ 1 h 1"/>
                  <a:gd name="T10" fmla="*/ 0 w 7"/>
                  <a:gd name="T11" fmla="*/ 1 h 1"/>
                  <a:gd name="T12" fmla="*/ 0 w 7"/>
                  <a:gd name="T13" fmla="*/ 1 h 1"/>
                  <a:gd name="T14" fmla="*/ 4 w 7"/>
                  <a:gd name="T15" fmla="*/ 1 h 1"/>
                  <a:gd name="T16" fmla="*/ 7 w 7"/>
                  <a:gd name="T17" fmla="*/ 1 h 1"/>
                  <a:gd name="T18" fmla="*/ 7 w 7"/>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
                    <a:moveTo>
                      <a:pt x="7" y="1"/>
                    </a:moveTo>
                    <a:cubicBezTo>
                      <a:pt x="7" y="1"/>
                      <a:pt x="7" y="1"/>
                      <a:pt x="7" y="1"/>
                    </a:cubicBezTo>
                    <a:cubicBezTo>
                      <a:pt x="6" y="1"/>
                      <a:pt x="5" y="1"/>
                      <a:pt x="4" y="1"/>
                    </a:cubicBezTo>
                    <a:cubicBezTo>
                      <a:pt x="3" y="1"/>
                      <a:pt x="1" y="1"/>
                      <a:pt x="0" y="1"/>
                    </a:cubicBezTo>
                    <a:cubicBezTo>
                      <a:pt x="0" y="0"/>
                      <a:pt x="0" y="1"/>
                      <a:pt x="0" y="1"/>
                    </a:cubicBezTo>
                    <a:cubicBezTo>
                      <a:pt x="0" y="1"/>
                      <a:pt x="0" y="1"/>
                      <a:pt x="0" y="1"/>
                    </a:cubicBezTo>
                    <a:cubicBezTo>
                      <a:pt x="0" y="1"/>
                      <a:pt x="0" y="1"/>
                      <a:pt x="0" y="1"/>
                    </a:cubicBezTo>
                    <a:cubicBezTo>
                      <a:pt x="1" y="1"/>
                      <a:pt x="3" y="1"/>
                      <a:pt x="4" y="1"/>
                    </a:cubicBezTo>
                    <a:cubicBezTo>
                      <a:pt x="5" y="1"/>
                      <a:pt x="6" y="1"/>
                      <a:pt x="7" y="1"/>
                    </a:cubicBezTo>
                    <a:cubicBezTo>
                      <a:pt x="7" y="1"/>
                      <a:pt x="7" y="1"/>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7" name="Freeform 1083"/>
              <p:cNvSpPr/>
              <p:nvPr/>
            </p:nvSpPr>
            <p:spPr bwMode="auto">
              <a:xfrm>
                <a:off x="1178" y="1199"/>
                <a:ext cx="4" cy="0"/>
              </a:xfrm>
              <a:custGeom>
                <a:avLst/>
                <a:gdLst>
                  <a:gd name="T0" fmla="*/ 1 w 1"/>
                  <a:gd name="T1" fmla="*/ 1 w 1"/>
                  <a:gd name="T2" fmla="*/ 0 w 1"/>
                  <a:gd name="T3" fmla="*/ 0 w 1"/>
                  <a:gd name="T4" fmla="*/ 0 w 1"/>
                  <a:gd name="T5" fmla="*/ 0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8" name="Freeform 1084"/>
              <p:cNvSpPr/>
              <p:nvPr/>
            </p:nvSpPr>
            <p:spPr bwMode="auto">
              <a:xfrm>
                <a:off x="1173" y="1426"/>
                <a:ext cx="9" cy="5"/>
              </a:xfrm>
              <a:custGeom>
                <a:avLst/>
                <a:gdLst>
                  <a:gd name="T0" fmla="*/ 2 w 2"/>
                  <a:gd name="T1" fmla="*/ 1 h 1"/>
                  <a:gd name="T2" fmla="*/ 2 w 2"/>
                  <a:gd name="T3" fmla="*/ 1 h 1"/>
                  <a:gd name="T4" fmla="*/ 2 w 2"/>
                  <a:gd name="T5" fmla="*/ 1 h 1"/>
                  <a:gd name="T6" fmla="*/ 2 w 2"/>
                  <a:gd name="T7" fmla="*/ 0 h 1"/>
                  <a:gd name="T8" fmla="*/ 1 w 2"/>
                  <a:gd name="T9" fmla="*/ 0 h 1"/>
                  <a:gd name="T10" fmla="*/ 1 w 2"/>
                  <a:gd name="T11" fmla="*/ 0 h 1"/>
                  <a:gd name="T12" fmla="*/ 1 w 2"/>
                  <a:gd name="T13" fmla="*/ 0 h 1"/>
                  <a:gd name="T14" fmla="*/ 1 w 2"/>
                  <a:gd name="T15" fmla="*/ 0 h 1"/>
                  <a:gd name="T16" fmla="*/ 1 w 2"/>
                  <a:gd name="T17" fmla="*/ 0 h 1"/>
                  <a:gd name="T18" fmla="*/ 1 w 2"/>
                  <a:gd name="T19" fmla="*/ 0 h 1"/>
                  <a:gd name="T20" fmla="*/ 1 w 2"/>
                  <a:gd name="T21" fmla="*/ 0 h 1"/>
                  <a:gd name="T22" fmla="*/ 1 w 2"/>
                  <a:gd name="T23" fmla="*/ 0 h 1"/>
                  <a:gd name="T24" fmla="*/ 0 w 2"/>
                  <a:gd name="T25" fmla="*/ 1 h 1"/>
                  <a:gd name="T26" fmla="*/ 0 w 2"/>
                  <a:gd name="T27" fmla="*/ 1 h 1"/>
                  <a:gd name="T28" fmla="*/ 0 w 2"/>
                  <a:gd name="T29" fmla="*/ 1 h 1"/>
                  <a:gd name="T30" fmla="*/ 0 w 2"/>
                  <a:gd name="T31" fmla="*/ 1 h 1"/>
                  <a:gd name="T32" fmla="*/ 0 w 2"/>
                  <a:gd name="T33" fmla="*/ 1 h 1"/>
                  <a:gd name="T34" fmla="*/ 0 w 2"/>
                  <a:gd name="T35" fmla="*/ 1 h 1"/>
                  <a:gd name="T36" fmla="*/ 0 w 2"/>
                  <a:gd name="T37" fmla="*/ 1 h 1"/>
                  <a:gd name="T38" fmla="*/ 1 w 2"/>
                  <a:gd name="T39" fmla="*/ 1 h 1"/>
                  <a:gd name="T40" fmla="*/ 1 w 2"/>
                  <a:gd name="T41" fmla="*/ 0 h 1"/>
                  <a:gd name="T42" fmla="*/ 1 w 2"/>
                  <a:gd name="T43" fmla="*/ 0 h 1"/>
                  <a:gd name="T44" fmla="*/ 1 w 2"/>
                  <a:gd name="T45" fmla="*/ 0 h 1"/>
                  <a:gd name="T46" fmla="*/ 1 w 2"/>
                  <a:gd name="T47" fmla="*/ 0 h 1"/>
                  <a:gd name="T48" fmla="*/ 1 w 2"/>
                  <a:gd name="T49" fmla="*/ 1 h 1"/>
                  <a:gd name="T50" fmla="*/ 1 w 2"/>
                  <a:gd name="T51" fmla="*/ 1 h 1"/>
                  <a:gd name="T52" fmla="*/ 1 w 2"/>
                  <a:gd name="T53" fmla="*/ 1 h 1"/>
                  <a:gd name="T54" fmla="*/ 1 w 2"/>
                  <a:gd name="T55" fmla="*/ 1 h 1"/>
                  <a:gd name="T56" fmla="*/ 1 w 2"/>
                  <a:gd name="T57" fmla="*/ 1 h 1"/>
                  <a:gd name="T58" fmla="*/ 1 w 2"/>
                  <a:gd name="T59" fmla="*/ 1 h 1"/>
                  <a:gd name="T60" fmla="*/ 2 w 2"/>
                  <a:gd name="T6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 h="1">
                    <a:moveTo>
                      <a:pt x="2" y="1"/>
                    </a:moveTo>
                    <a:cubicBezTo>
                      <a:pt x="2" y="1"/>
                      <a:pt x="2" y="1"/>
                      <a:pt x="2" y="1"/>
                    </a:cubicBezTo>
                    <a:cubicBezTo>
                      <a:pt x="2" y="1"/>
                      <a:pt x="2" y="1"/>
                      <a:pt x="2" y="1"/>
                    </a:cubicBezTo>
                    <a:cubicBezTo>
                      <a:pt x="2" y="1"/>
                      <a:pt x="2" y="1"/>
                      <a:pt x="2" y="0"/>
                    </a:cubicBezTo>
                    <a:cubicBezTo>
                      <a:pt x="2" y="0"/>
                      <a:pt x="2"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1"/>
                    </a:cubicBezTo>
                    <a:cubicBezTo>
                      <a:pt x="0" y="1"/>
                      <a:pt x="0" y="1"/>
                      <a:pt x="0" y="1"/>
                    </a:cubicBezTo>
                    <a:cubicBezTo>
                      <a:pt x="0" y="0"/>
                      <a:pt x="0" y="0"/>
                      <a:pt x="0" y="1"/>
                    </a:cubicBezTo>
                    <a:cubicBezTo>
                      <a:pt x="0" y="1"/>
                      <a:pt x="0" y="1"/>
                      <a:pt x="0" y="1"/>
                    </a:cubicBezTo>
                    <a:cubicBezTo>
                      <a:pt x="0" y="1"/>
                      <a:pt x="0" y="1"/>
                      <a:pt x="0" y="1"/>
                    </a:cubicBezTo>
                    <a:cubicBezTo>
                      <a:pt x="0" y="1"/>
                      <a:pt x="0" y="1"/>
                      <a:pt x="0" y="1"/>
                    </a:cubicBezTo>
                    <a:cubicBezTo>
                      <a:pt x="0" y="1"/>
                      <a:pt x="0" y="1"/>
                      <a:pt x="0" y="1"/>
                    </a:cubicBezTo>
                    <a:cubicBezTo>
                      <a:pt x="0" y="1"/>
                      <a:pt x="0" y="1"/>
                      <a:pt x="1" y="1"/>
                    </a:cubicBezTo>
                    <a:cubicBezTo>
                      <a:pt x="1" y="1"/>
                      <a:pt x="1" y="1"/>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9" name="Freeform 1085"/>
              <p:cNvSpPr/>
              <p:nvPr/>
            </p:nvSpPr>
            <p:spPr bwMode="auto">
              <a:xfrm>
                <a:off x="1169" y="1216"/>
                <a:ext cx="9" cy="4"/>
              </a:xfrm>
              <a:custGeom>
                <a:avLst/>
                <a:gdLst>
                  <a:gd name="T0" fmla="*/ 2 w 2"/>
                  <a:gd name="T1" fmla="*/ 0 h 1"/>
                  <a:gd name="T2" fmla="*/ 1 w 2"/>
                  <a:gd name="T3" fmla="*/ 0 h 1"/>
                  <a:gd name="T4" fmla="*/ 0 w 2"/>
                  <a:gd name="T5" fmla="*/ 0 h 1"/>
                  <a:gd name="T6" fmla="*/ 0 w 2"/>
                  <a:gd name="T7" fmla="*/ 0 h 1"/>
                  <a:gd name="T8" fmla="*/ 0 w 2"/>
                  <a:gd name="T9" fmla="*/ 0 h 1"/>
                  <a:gd name="T10" fmla="*/ 0 w 2"/>
                  <a:gd name="T11" fmla="*/ 0 h 1"/>
                  <a:gd name="T12" fmla="*/ 1 w 2"/>
                  <a:gd name="T13" fmla="*/ 0 h 1"/>
                  <a:gd name="T14" fmla="*/ 2 w 2"/>
                  <a:gd name="T15" fmla="*/ 1 h 1"/>
                  <a:gd name="T16" fmla="*/ 2 w 2"/>
                  <a:gd name="T17" fmla="*/ 1 h 1"/>
                  <a:gd name="T18" fmla="*/ 2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0"/>
                    </a:moveTo>
                    <a:cubicBezTo>
                      <a:pt x="2" y="0"/>
                      <a:pt x="2"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2" y="0"/>
                      <a:pt x="2" y="0"/>
                      <a:pt x="2" y="1"/>
                    </a:cubicBezTo>
                    <a:cubicBezTo>
                      <a:pt x="2" y="1"/>
                      <a:pt x="2" y="1"/>
                      <a:pt x="2"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0" name="Freeform 1086"/>
              <p:cNvSpPr/>
              <p:nvPr/>
            </p:nvSpPr>
            <p:spPr bwMode="auto">
              <a:xfrm>
                <a:off x="1165" y="1154"/>
                <a:ext cx="4" cy="4"/>
              </a:xfrm>
              <a:custGeom>
                <a:avLst/>
                <a:gdLst>
                  <a:gd name="T0" fmla="*/ 1 w 1"/>
                  <a:gd name="T1" fmla="*/ 0 h 1"/>
                  <a:gd name="T2" fmla="*/ 1 w 1"/>
                  <a:gd name="T3" fmla="*/ 0 h 1"/>
                  <a:gd name="T4" fmla="*/ 0 w 1"/>
                  <a:gd name="T5" fmla="*/ 0 h 1"/>
                  <a:gd name="T6" fmla="*/ 0 w 1"/>
                  <a:gd name="T7" fmla="*/ 0 h 1"/>
                  <a:gd name="T8" fmla="*/ 0 w 1"/>
                  <a:gd name="T9" fmla="*/ 0 h 1"/>
                  <a:gd name="T10" fmla="*/ 0 w 1"/>
                  <a:gd name="T11" fmla="*/ 1 h 1"/>
                  <a:gd name="T12" fmla="*/ 1 w 1"/>
                  <a:gd name="T13" fmla="*/ 1 h 1"/>
                  <a:gd name="T14" fmla="*/ 1 w 1"/>
                  <a:gd name="T15" fmla="*/ 1 h 1"/>
                  <a:gd name="T16" fmla="*/ 1 w 1"/>
                  <a:gd name="T17" fmla="*/ 1 h 1"/>
                  <a:gd name="T18" fmla="*/ 1 w 1"/>
                  <a:gd name="T19" fmla="*/ 0 h 1"/>
                  <a:gd name="T20" fmla="*/ 1 w 1"/>
                  <a:gd name="T21" fmla="*/ 0 h 1"/>
                  <a:gd name="T22" fmla="*/ 1 w 1"/>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0"/>
                    </a:moveTo>
                    <a:cubicBezTo>
                      <a:pt x="1" y="0"/>
                      <a:pt x="1" y="0"/>
                      <a:pt x="1" y="0"/>
                    </a:cubicBezTo>
                    <a:cubicBezTo>
                      <a:pt x="1" y="0"/>
                      <a:pt x="0" y="0"/>
                      <a:pt x="0" y="0"/>
                    </a:cubicBezTo>
                    <a:cubicBezTo>
                      <a:pt x="0" y="0"/>
                      <a:pt x="0" y="0"/>
                      <a:pt x="0" y="0"/>
                    </a:cubicBezTo>
                    <a:cubicBezTo>
                      <a:pt x="0" y="0"/>
                      <a:pt x="0" y="0"/>
                      <a:pt x="0" y="0"/>
                    </a:cubicBezTo>
                    <a:cubicBezTo>
                      <a:pt x="0" y="0"/>
                      <a:pt x="0" y="1"/>
                      <a:pt x="0" y="1"/>
                    </a:cubicBezTo>
                    <a:cubicBezTo>
                      <a:pt x="0" y="1"/>
                      <a:pt x="0"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1" name="Freeform 1087"/>
              <p:cNvSpPr/>
              <p:nvPr/>
            </p:nvSpPr>
            <p:spPr bwMode="auto">
              <a:xfrm>
                <a:off x="1165" y="1426"/>
                <a:ext cx="4" cy="5"/>
              </a:xfrm>
              <a:custGeom>
                <a:avLst/>
                <a:gdLst>
                  <a:gd name="T0" fmla="*/ 1 w 1"/>
                  <a:gd name="T1" fmla="*/ 1 h 1"/>
                  <a:gd name="T2" fmla="*/ 1 w 1"/>
                  <a:gd name="T3" fmla="*/ 0 h 1"/>
                  <a:gd name="T4" fmla="*/ 1 w 1"/>
                  <a:gd name="T5" fmla="*/ 0 h 1"/>
                  <a:gd name="T6" fmla="*/ 0 w 1"/>
                  <a:gd name="T7" fmla="*/ 0 h 1"/>
                  <a:gd name="T8" fmla="*/ 0 w 1"/>
                  <a:gd name="T9" fmla="*/ 0 h 1"/>
                  <a:gd name="T10" fmla="*/ 1 w 1"/>
                  <a:gd name="T11" fmla="*/ 0 h 1"/>
                  <a:gd name="T12" fmla="*/ 1 w 1"/>
                  <a:gd name="T13" fmla="*/ 1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1"/>
                      <a:pt x="1" y="0"/>
                      <a:pt x="1" y="0"/>
                    </a:cubicBezTo>
                    <a:cubicBezTo>
                      <a:pt x="1" y="0"/>
                      <a:pt x="1" y="0"/>
                      <a:pt x="1" y="0"/>
                    </a:cubicBezTo>
                    <a:cubicBezTo>
                      <a:pt x="1" y="0"/>
                      <a:pt x="0" y="0"/>
                      <a:pt x="0" y="0"/>
                    </a:cubicBezTo>
                    <a:cubicBezTo>
                      <a:pt x="0" y="0"/>
                      <a:pt x="0" y="0"/>
                      <a:pt x="0" y="0"/>
                    </a:cubicBezTo>
                    <a:cubicBezTo>
                      <a:pt x="0" y="0"/>
                      <a:pt x="0" y="0"/>
                      <a:pt x="1" y="0"/>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2" name="Freeform 1088"/>
              <p:cNvSpPr/>
              <p:nvPr/>
            </p:nvSpPr>
            <p:spPr bwMode="auto">
              <a:xfrm>
                <a:off x="1161" y="1468"/>
                <a:ext cx="8" cy="4"/>
              </a:xfrm>
              <a:custGeom>
                <a:avLst/>
                <a:gdLst>
                  <a:gd name="T0" fmla="*/ 2 w 2"/>
                  <a:gd name="T1" fmla="*/ 0 h 1"/>
                  <a:gd name="T2" fmla="*/ 2 w 2"/>
                  <a:gd name="T3" fmla="*/ 0 h 1"/>
                  <a:gd name="T4" fmla="*/ 2 w 2"/>
                  <a:gd name="T5" fmla="*/ 0 h 1"/>
                  <a:gd name="T6" fmla="*/ 2 w 2"/>
                  <a:gd name="T7" fmla="*/ 0 h 1"/>
                  <a:gd name="T8" fmla="*/ 0 w 2"/>
                  <a:gd name="T9" fmla="*/ 0 h 1"/>
                  <a:gd name="T10" fmla="*/ 0 w 2"/>
                  <a:gd name="T11" fmla="*/ 0 h 1"/>
                  <a:gd name="T12" fmla="*/ 0 w 2"/>
                  <a:gd name="T13" fmla="*/ 0 h 1"/>
                  <a:gd name="T14" fmla="*/ 0 w 2"/>
                  <a:gd name="T15" fmla="*/ 0 h 1"/>
                  <a:gd name="T16" fmla="*/ 0 w 2"/>
                  <a:gd name="T17" fmla="*/ 0 h 1"/>
                  <a:gd name="T18" fmla="*/ 1 w 2"/>
                  <a:gd name="T19" fmla="*/ 0 h 1"/>
                  <a:gd name="T20" fmla="*/ 2 w 2"/>
                  <a:gd name="T21" fmla="*/ 1 h 1"/>
                  <a:gd name="T22" fmla="*/ 2 w 2"/>
                  <a:gd name="T23" fmla="*/ 0 h 1"/>
                  <a:gd name="T24" fmla="*/ 2 w 2"/>
                  <a:gd name="T2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1">
                    <a:moveTo>
                      <a:pt x="2" y="0"/>
                    </a:moveTo>
                    <a:cubicBezTo>
                      <a:pt x="2" y="0"/>
                      <a:pt x="2" y="0"/>
                      <a:pt x="2" y="0"/>
                    </a:cubicBezTo>
                    <a:cubicBezTo>
                      <a:pt x="2" y="0"/>
                      <a:pt x="2" y="0"/>
                      <a:pt x="2" y="0"/>
                    </a:cubicBez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2" y="1"/>
                    </a:cubicBezTo>
                    <a:cubicBezTo>
                      <a:pt x="2" y="1"/>
                      <a:pt x="2" y="1"/>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3" name="Freeform 1089"/>
              <p:cNvSpPr/>
              <p:nvPr/>
            </p:nvSpPr>
            <p:spPr bwMode="auto">
              <a:xfrm>
                <a:off x="1161" y="1476"/>
                <a:ext cx="8" cy="4"/>
              </a:xfrm>
              <a:custGeom>
                <a:avLst/>
                <a:gdLst>
                  <a:gd name="T0" fmla="*/ 1 w 2"/>
                  <a:gd name="T1" fmla="*/ 1 h 1"/>
                  <a:gd name="T2" fmla="*/ 1 w 2"/>
                  <a:gd name="T3" fmla="*/ 0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2 w 2"/>
                  <a:gd name="T23" fmla="*/ 1 h 1"/>
                  <a:gd name="T24" fmla="*/ 2 w 2"/>
                  <a:gd name="T25" fmla="*/ 0 h 1"/>
                  <a:gd name="T26" fmla="*/ 1 w 2"/>
                  <a:gd name="T27" fmla="*/ 0 h 1"/>
                  <a:gd name="T28" fmla="*/ 1 w 2"/>
                  <a:gd name="T29" fmla="*/ 0 h 1"/>
                  <a:gd name="T30" fmla="*/ 1 w 2"/>
                  <a:gd name="T31" fmla="*/ 0 h 1"/>
                  <a:gd name="T32" fmla="*/ 1 w 2"/>
                  <a:gd name="T33" fmla="*/ 0 h 1"/>
                  <a:gd name="T34" fmla="*/ 1 w 2"/>
                  <a:gd name="T35" fmla="*/ 0 h 1"/>
                  <a:gd name="T36" fmla="*/ 1 w 2"/>
                  <a:gd name="T37" fmla="*/ 0 h 1"/>
                  <a:gd name="T38" fmla="*/ 1 w 2"/>
                  <a:gd name="T39" fmla="*/ 0 h 1"/>
                  <a:gd name="T40" fmla="*/ 1 w 2"/>
                  <a:gd name="T41" fmla="*/ 0 h 1"/>
                  <a:gd name="T42" fmla="*/ 0 w 2"/>
                  <a:gd name="T43" fmla="*/ 0 h 1"/>
                  <a:gd name="T44" fmla="*/ 1 w 2"/>
                  <a:gd name="T45" fmla="*/ 0 h 1"/>
                  <a:gd name="T46" fmla="*/ 1 w 2"/>
                  <a:gd name="T47" fmla="*/ 1 h 1"/>
                  <a:gd name="T48" fmla="*/ 1 w 2"/>
                  <a:gd name="T4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 h="1">
                    <a:moveTo>
                      <a:pt x="1" y="1"/>
                    </a:moveTo>
                    <a:cubicBezTo>
                      <a:pt x="1" y="1"/>
                      <a:pt x="1" y="1"/>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1"/>
                    </a:cubicBezTo>
                    <a:cubicBezTo>
                      <a:pt x="2" y="1"/>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1" y="0"/>
                      <a:pt x="1" y="0"/>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4" name="Freeform 1090"/>
              <p:cNvSpPr/>
              <p:nvPr/>
            </p:nvSpPr>
            <p:spPr bwMode="auto">
              <a:xfrm>
                <a:off x="1153" y="1216"/>
                <a:ext cx="12" cy="0"/>
              </a:xfrm>
              <a:custGeom>
                <a:avLst/>
                <a:gdLst>
                  <a:gd name="T0" fmla="*/ 3 w 3"/>
                  <a:gd name="T1" fmla="*/ 2 w 3"/>
                  <a:gd name="T2" fmla="*/ 1 w 3"/>
                  <a:gd name="T3" fmla="*/ 0 w 3"/>
                  <a:gd name="T4" fmla="*/ 0 w 3"/>
                  <a:gd name="T5" fmla="*/ 1 w 3"/>
                  <a:gd name="T6" fmla="*/ 2 w 3"/>
                  <a:gd name="T7" fmla="*/ 3 w 3"/>
                  <a:gd name="T8" fmla="*/ 3 w 3"/>
                  <a:gd name="T9"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3" y="0"/>
                    </a:moveTo>
                    <a:cubicBezTo>
                      <a:pt x="3" y="0"/>
                      <a:pt x="2" y="0"/>
                      <a:pt x="2" y="0"/>
                    </a:cubicBezTo>
                    <a:cubicBezTo>
                      <a:pt x="1" y="0"/>
                      <a:pt x="1" y="0"/>
                      <a:pt x="1" y="0"/>
                    </a:cubicBezTo>
                    <a:cubicBezTo>
                      <a:pt x="0" y="0"/>
                      <a:pt x="0" y="0"/>
                      <a:pt x="0" y="0"/>
                    </a:cubicBezTo>
                    <a:cubicBezTo>
                      <a:pt x="0" y="0"/>
                      <a:pt x="0" y="0"/>
                      <a:pt x="0" y="0"/>
                    </a:cubicBezTo>
                    <a:cubicBezTo>
                      <a:pt x="0" y="0"/>
                      <a:pt x="0" y="0"/>
                      <a:pt x="1" y="0"/>
                    </a:cubicBezTo>
                    <a:cubicBezTo>
                      <a:pt x="1" y="0"/>
                      <a:pt x="1" y="0"/>
                      <a:pt x="2" y="0"/>
                    </a:cubicBezTo>
                    <a:cubicBezTo>
                      <a:pt x="2" y="0"/>
                      <a:pt x="3" y="0"/>
                      <a:pt x="3" y="0"/>
                    </a:cubicBezTo>
                    <a:cubicBezTo>
                      <a:pt x="3" y="0"/>
                      <a:pt x="3" y="0"/>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5" name="Freeform 1091"/>
              <p:cNvSpPr/>
              <p:nvPr/>
            </p:nvSpPr>
            <p:spPr bwMode="auto">
              <a:xfrm>
                <a:off x="1161" y="1426"/>
                <a:ext cx="4" cy="0"/>
              </a:xfrm>
              <a:custGeom>
                <a:avLst/>
                <a:gdLst>
                  <a:gd name="T0" fmla="*/ 1 w 1"/>
                  <a:gd name="T1" fmla="*/ 1 w 1"/>
                  <a:gd name="T2" fmla="*/ 1 w 1"/>
                  <a:gd name="T3" fmla="*/ 0 w 1"/>
                  <a:gd name="T4" fmla="*/ 0 w 1"/>
                  <a:gd name="T5" fmla="*/ 0 w 1"/>
                  <a:gd name="T6" fmla="*/ 0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6" name="Freeform 1092"/>
              <p:cNvSpPr/>
              <p:nvPr/>
            </p:nvSpPr>
            <p:spPr bwMode="auto">
              <a:xfrm>
                <a:off x="1161" y="1224"/>
                <a:ext cx="4" cy="0"/>
              </a:xfrm>
              <a:custGeom>
                <a:avLst/>
                <a:gdLst>
                  <a:gd name="T0" fmla="*/ 1 w 1"/>
                  <a:gd name="T1" fmla="*/ 0 w 1"/>
                  <a:gd name="T2" fmla="*/ 0 w 1"/>
                  <a:gd name="T3" fmla="*/ 0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7" name="Freeform 1093"/>
              <p:cNvSpPr/>
              <p:nvPr/>
            </p:nvSpPr>
            <p:spPr bwMode="auto">
              <a:xfrm>
                <a:off x="1157" y="1410"/>
                <a:ext cx="4" cy="0"/>
              </a:xfrm>
              <a:custGeom>
                <a:avLst/>
                <a:gdLst>
                  <a:gd name="T0" fmla="*/ 1 w 1"/>
                  <a:gd name="T1" fmla="*/ 0 w 1"/>
                  <a:gd name="T2" fmla="*/ 0 w 1"/>
                  <a:gd name="T3" fmla="*/ 0 w 1"/>
                  <a:gd name="T4" fmla="*/ 0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8" name="Freeform 1094"/>
              <p:cNvSpPr/>
              <p:nvPr/>
            </p:nvSpPr>
            <p:spPr bwMode="auto">
              <a:xfrm>
                <a:off x="1161" y="1154"/>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9" name="Freeform 1095"/>
              <p:cNvSpPr/>
              <p:nvPr/>
            </p:nvSpPr>
            <p:spPr bwMode="auto">
              <a:xfrm>
                <a:off x="1157" y="1220"/>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0" name="Freeform 1096"/>
              <p:cNvSpPr/>
              <p:nvPr/>
            </p:nvSpPr>
            <p:spPr bwMode="auto">
              <a:xfrm>
                <a:off x="1145" y="1410"/>
                <a:ext cx="12" cy="0"/>
              </a:xfrm>
              <a:custGeom>
                <a:avLst/>
                <a:gdLst>
                  <a:gd name="T0" fmla="*/ 3 w 3"/>
                  <a:gd name="T1" fmla="*/ 1 w 3"/>
                  <a:gd name="T2" fmla="*/ 1 w 3"/>
                  <a:gd name="T3" fmla="*/ 1 w 3"/>
                  <a:gd name="T4" fmla="*/ 0 w 3"/>
                  <a:gd name="T5" fmla="*/ 0 w 3"/>
                  <a:gd name="T6" fmla="*/ 0 w 3"/>
                  <a:gd name="T7" fmla="*/ 0 w 3"/>
                  <a:gd name="T8" fmla="*/ 1 w 3"/>
                  <a:gd name="T9" fmla="*/ 1 w 3"/>
                  <a:gd name="T10" fmla="*/ 1 w 3"/>
                  <a:gd name="T11" fmla="*/ 3 w 3"/>
                  <a:gd name="T12"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Lst>
                <a:rect l="0" t="0" r="r" b="b"/>
                <a:pathLst>
                  <a:path w="3">
                    <a:moveTo>
                      <a:pt x="3" y="0"/>
                    </a:moveTo>
                    <a:cubicBezTo>
                      <a:pt x="2" y="0"/>
                      <a:pt x="2"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2" y="0"/>
                      <a:pt x="2" y="0"/>
                      <a:pt x="3" y="0"/>
                    </a:cubicBezTo>
                    <a:cubicBezTo>
                      <a:pt x="2"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1" name="Freeform 1097"/>
              <p:cNvSpPr/>
              <p:nvPr/>
            </p:nvSpPr>
            <p:spPr bwMode="auto">
              <a:xfrm>
                <a:off x="1137" y="1162"/>
                <a:ext cx="16" cy="0"/>
              </a:xfrm>
              <a:custGeom>
                <a:avLst/>
                <a:gdLst>
                  <a:gd name="T0" fmla="*/ 0 w 4"/>
                  <a:gd name="T1" fmla="*/ 0 w 4"/>
                  <a:gd name="T2" fmla="*/ 1 w 4"/>
                  <a:gd name="T3" fmla="*/ 2 w 4"/>
                  <a:gd name="T4" fmla="*/ 4 w 4"/>
                  <a:gd name="T5" fmla="*/ 4 w 4"/>
                  <a:gd name="T6" fmla="*/ 4 w 4"/>
                  <a:gd name="T7" fmla="*/ 2 w 4"/>
                  <a:gd name="T8" fmla="*/ 1 w 4"/>
                  <a:gd name="T9" fmla="*/ 0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4">
                    <a:moveTo>
                      <a:pt x="0" y="0"/>
                    </a:moveTo>
                    <a:cubicBezTo>
                      <a:pt x="0" y="0"/>
                      <a:pt x="0" y="0"/>
                      <a:pt x="0" y="0"/>
                    </a:cubicBezTo>
                    <a:cubicBezTo>
                      <a:pt x="0" y="0"/>
                      <a:pt x="0" y="0"/>
                      <a:pt x="1" y="0"/>
                    </a:cubicBezTo>
                    <a:cubicBezTo>
                      <a:pt x="1" y="0"/>
                      <a:pt x="2" y="0"/>
                      <a:pt x="2" y="0"/>
                    </a:cubicBezTo>
                    <a:cubicBezTo>
                      <a:pt x="3" y="0"/>
                      <a:pt x="3" y="0"/>
                      <a:pt x="4" y="0"/>
                    </a:cubicBezTo>
                    <a:cubicBezTo>
                      <a:pt x="4" y="0"/>
                      <a:pt x="4" y="0"/>
                      <a:pt x="4" y="0"/>
                    </a:cubicBezTo>
                    <a:cubicBezTo>
                      <a:pt x="4" y="0"/>
                      <a:pt x="4" y="0"/>
                      <a:pt x="4" y="0"/>
                    </a:cubicBezTo>
                    <a:cubicBezTo>
                      <a:pt x="3" y="0"/>
                      <a:pt x="3" y="0"/>
                      <a:pt x="2" y="0"/>
                    </a:cubicBezTo>
                    <a:cubicBezTo>
                      <a:pt x="2"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2" name="Freeform 1098"/>
              <p:cNvSpPr/>
              <p:nvPr/>
            </p:nvSpPr>
            <p:spPr bwMode="auto">
              <a:xfrm>
                <a:off x="1145" y="1344"/>
                <a:ext cx="4" cy="0"/>
              </a:xfrm>
              <a:custGeom>
                <a:avLst/>
                <a:gdLst>
                  <a:gd name="T0" fmla="*/ 1 w 1"/>
                  <a:gd name="T1" fmla="*/ 1 w 1"/>
                  <a:gd name="T2" fmla="*/ 0 w 1"/>
                  <a:gd name="T3" fmla="*/ 0 w 1"/>
                  <a:gd name="T4" fmla="*/ 0 w 1"/>
                  <a:gd name="T5" fmla="*/ 0 w 1"/>
                  <a:gd name="T6" fmla="*/ 0 w 1"/>
                  <a:gd name="T7" fmla="*/ 0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3" name="Freeform 1099"/>
              <p:cNvSpPr/>
              <p:nvPr/>
            </p:nvSpPr>
            <p:spPr bwMode="auto">
              <a:xfrm>
                <a:off x="1145" y="1216"/>
                <a:ext cx="4" cy="0"/>
              </a:xfrm>
              <a:custGeom>
                <a:avLst/>
                <a:gdLst>
                  <a:gd name="T0" fmla="*/ 1 w 1"/>
                  <a:gd name="T1" fmla="*/ 1 w 1"/>
                  <a:gd name="T2" fmla="*/ 0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4" name="Freeform 1100"/>
              <p:cNvSpPr/>
              <p:nvPr/>
            </p:nvSpPr>
            <p:spPr bwMode="auto">
              <a:xfrm>
                <a:off x="1145" y="1191"/>
                <a:ext cx="4" cy="4"/>
              </a:xfrm>
              <a:custGeom>
                <a:avLst/>
                <a:gdLst>
                  <a:gd name="T0" fmla="*/ 0 w 1"/>
                  <a:gd name="T1" fmla="*/ 0 h 1"/>
                  <a:gd name="T2" fmla="*/ 0 w 1"/>
                  <a:gd name="T3" fmla="*/ 0 h 1"/>
                  <a:gd name="T4" fmla="*/ 0 w 1"/>
                  <a:gd name="T5" fmla="*/ 0 h 1"/>
                  <a:gd name="T6" fmla="*/ 0 w 1"/>
                  <a:gd name="T7" fmla="*/ 1 h 1"/>
                  <a:gd name="T8" fmla="*/ 0 w 1"/>
                  <a:gd name="T9" fmla="*/ 1 h 1"/>
                  <a:gd name="T10" fmla="*/ 1 w 1"/>
                  <a:gd name="T11" fmla="*/ 1 h 1"/>
                  <a:gd name="T12" fmla="*/ 1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0" y="0"/>
                    </a:cubicBezTo>
                    <a:cubicBezTo>
                      <a:pt x="0" y="0"/>
                      <a:pt x="0" y="1"/>
                      <a:pt x="0" y="1"/>
                    </a:cubicBezTo>
                    <a:cubicBezTo>
                      <a:pt x="0" y="1"/>
                      <a:pt x="0" y="1"/>
                      <a:pt x="0" y="1"/>
                    </a:cubicBezTo>
                    <a:cubicBezTo>
                      <a:pt x="0" y="1"/>
                      <a:pt x="1" y="1"/>
                      <a:pt x="1" y="1"/>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5" name="Freeform 1101"/>
              <p:cNvSpPr/>
              <p:nvPr/>
            </p:nvSpPr>
            <p:spPr bwMode="auto">
              <a:xfrm>
                <a:off x="1141" y="1183"/>
                <a:ext cx="4" cy="0"/>
              </a:xfrm>
              <a:custGeom>
                <a:avLst/>
                <a:gdLst>
                  <a:gd name="T0" fmla="*/ 0 w 1"/>
                  <a:gd name="T1" fmla="*/ 1 w 1"/>
                  <a:gd name="T2" fmla="*/ 1 w 1"/>
                  <a:gd name="T3" fmla="*/ 1 w 1"/>
                  <a:gd name="T4" fmla="*/ 0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6" name="Freeform 1102"/>
              <p:cNvSpPr/>
              <p:nvPr/>
            </p:nvSpPr>
            <p:spPr bwMode="auto">
              <a:xfrm>
                <a:off x="1141" y="1179"/>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7" name="Freeform 1103"/>
              <p:cNvSpPr/>
              <p:nvPr/>
            </p:nvSpPr>
            <p:spPr bwMode="auto">
              <a:xfrm>
                <a:off x="1137" y="1154"/>
                <a:ext cx="4" cy="4"/>
              </a:xfrm>
              <a:custGeom>
                <a:avLst/>
                <a:gdLst>
                  <a:gd name="T0" fmla="*/ 1 w 1"/>
                  <a:gd name="T1" fmla="*/ 0 h 1"/>
                  <a:gd name="T2" fmla="*/ 0 w 1"/>
                  <a:gd name="T3" fmla="*/ 0 h 1"/>
                  <a:gd name="T4" fmla="*/ 1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1"/>
                      <a:pt x="1" y="1"/>
                      <a:pt x="1"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8" name="Freeform 1104"/>
              <p:cNvSpPr/>
              <p:nvPr/>
            </p:nvSpPr>
            <p:spPr bwMode="auto">
              <a:xfrm>
                <a:off x="1137" y="1195"/>
                <a:ext cx="4" cy="0"/>
              </a:xfrm>
              <a:custGeom>
                <a:avLst/>
                <a:gdLst>
                  <a:gd name="T0" fmla="*/ 0 w 1"/>
                  <a:gd name="T1" fmla="*/ 0 w 1"/>
                  <a:gd name="T2" fmla="*/ 0 w 1"/>
                  <a:gd name="T3" fmla="*/ 0 w 1"/>
                  <a:gd name="T4" fmla="*/ 0 w 1"/>
                  <a:gd name="T5" fmla="*/ 0 w 1"/>
                  <a:gd name="T6" fmla="*/ 0 w 1"/>
                  <a:gd name="T7" fmla="*/ 0 w 1"/>
                  <a:gd name="T8" fmla="*/ 1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9" name="Freeform 1105"/>
              <p:cNvSpPr/>
              <p:nvPr/>
            </p:nvSpPr>
            <p:spPr bwMode="auto">
              <a:xfrm>
                <a:off x="1120" y="1158"/>
                <a:ext cx="4" cy="4"/>
              </a:xfrm>
              <a:custGeom>
                <a:avLst/>
                <a:gdLst>
                  <a:gd name="T0" fmla="*/ 0 w 1"/>
                  <a:gd name="T1" fmla="*/ 0 h 1"/>
                  <a:gd name="T2" fmla="*/ 0 w 1"/>
                  <a:gd name="T3" fmla="*/ 1 h 1"/>
                  <a:gd name="T4" fmla="*/ 1 w 1"/>
                  <a:gd name="T5" fmla="*/ 1 h 1"/>
                  <a:gd name="T6" fmla="*/ 1 w 1"/>
                  <a:gd name="T7" fmla="*/ 1 h 1"/>
                  <a:gd name="T8" fmla="*/ 1 w 1"/>
                  <a:gd name="T9" fmla="*/ 1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1"/>
                      <a:pt x="0" y="1"/>
                      <a:pt x="0" y="1"/>
                    </a:cubicBezTo>
                    <a:cubicBezTo>
                      <a:pt x="1" y="1"/>
                      <a:pt x="1" y="1"/>
                      <a:pt x="1" y="1"/>
                    </a:cubicBezTo>
                    <a:cubicBezTo>
                      <a:pt x="1" y="1"/>
                      <a:pt x="1" y="1"/>
                      <a:pt x="1" y="1"/>
                    </a:cubicBezTo>
                    <a:cubicBezTo>
                      <a:pt x="1" y="1"/>
                      <a:pt x="1" y="1"/>
                      <a:pt x="1" y="1"/>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0" name="Freeform 1106"/>
              <p:cNvSpPr/>
              <p:nvPr/>
            </p:nvSpPr>
            <p:spPr bwMode="auto">
              <a:xfrm>
                <a:off x="1116" y="1183"/>
                <a:ext cx="8" cy="0"/>
              </a:xfrm>
              <a:custGeom>
                <a:avLst/>
                <a:gdLst>
                  <a:gd name="T0" fmla="*/ 2 w 2"/>
                  <a:gd name="T1" fmla="*/ 2 w 2"/>
                  <a:gd name="T2" fmla="*/ 1 w 2"/>
                  <a:gd name="T3" fmla="*/ 0 w 2"/>
                  <a:gd name="T4" fmla="*/ 0 w 2"/>
                  <a:gd name="T5" fmla="*/ 1 w 2"/>
                  <a:gd name="T6" fmla="*/ 2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2" y="0"/>
                      <a:pt x="2" y="0"/>
                    </a:cubicBezTo>
                    <a:cubicBezTo>
                      <a:pt x="1" y="0"/>
                      <a:pt x="1" y="0"/>
                      <a:pt x="1" y="0"/>
                    </a:cubicBezTo>
                    <a:cubicBezTo>
                      <a:pt x="1" y="0"/>
                      <a:pt x="1" y="0"/>
                      <a:pt x="0" y="0"/>
                    </a:cubicBezTo>
                    <a:cubicBezTo>
                      <a:pt x="0" y="0"/>
                      <a:pt x="0" y="0"/>
                      <a:pt x="0" y="0"/>
                    </a:cubicBezTo>
                    <a:cubicBezTo>
                      <a:pt x="0" y="0"/>
                      <a:pt x="1" y="0"/>
                      <a:pt x="1" y="0"/>
                    </a:cubicBezTo>
                    <a:cubicBezTo>
                      <a:pt x="1" y="0"/>
                      <a:pt x="1" y="0"/>
                      <a:pt x="2" y="0"/>
                    </a:cubicBezTo>
                    <a:cubicBezTo>
                      <a:pt x="2"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1" name="Freeform 1107"/>
              <p:cNvSpPr/>
              <p:nvPr/>
            </p:nvSpPr>
            <p:spPr bwMode="auto">
              <a:xfrm>
                <a:off x="1120" y="149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2" name="Freeform 1108"/>
              <p:cNvSpPr/>
              <p:nvPr/>
            </p:nvSpPr>
            <p:spPr bwMode="auto">
              <a:xfrm>
                <a:off x="1116" y="1212"/>
                <a:ext cx="4" cy="0"/>
              </a:xfrm>
              <a:custGeom>
                <a:avLst/>
                <a:gdLst>
                  <a:gd name="T0" fmla="*/ 1 w 1"/>
                  <a:gd name="T1" fmla="*/ 1 w 1"/>
                  <a:gd name="T2" fmla="*/ 1 w 1"/>
                  <a:gd name="T3" fmla="*/ 0 w 1"/>
                  <a:gd name="T4" fmla="*/ 0 w 1"/>
                  <a:gd name="T5" fmla="*/ 0 w 1"/>
                  <a:gd name="T6" fmla="*/ 0 w 1"/>
                  <a:gd name="T7" fmla="*/ 0 w 1"/>
                  <a:gd name="T8" fmla="*/ 0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3" name="Freeform 1109"/>
              <p:cNvSpPr/>
              <p:nvPr/>
            </p:nvSpPr>
            <p:spPr bwMode="auto">
              <a:xfrm>
                <a:off x="1104" y="1480"/>
                <a:ext cx="8" cy="0"/>
              </a:xfrm>
              <a:custGeom>
                <a:avLst/>
                <a:gdLst>
                  <a:gd name="T0" fmla="*/ 2 w 2"/>
                  <a:gd name="T1" fmla="*/ 2 w 2"/>
                  <a:gd name="T2" fmla="*/ 1 w 2"/>
                  <a:gd name="T3" fmla="*/ 1 w 2"/>
                  <a:gd name="T4" fmla="*/ 1 w 2"/>
                  <a:gd name="T5" fmla="*/ 0 w 2"/>
                  <a:gd name="T6" fmla="*/ 0 w 2"/>
                  <a:gd name="T7" fmla="*/ 0 w 2"/>
                  <a:gd name="T8" fmla="*/ 0 w 2"/>
                  <a:gd name="T9" fmla="*/ 0 w 2"/>
                  <a:gd name="T10" fmla="*/ 1 w 2"/>
                  <a:gd name="T11" fmla="*/ 1 w 2"/>
                  <a:gd name="T12" fmla="*/ 1 w 2"/>
                  <a:gd name="T13" fmla="*/ 1 w 2"/>
                  <a:gd name="T14" fmla="*/ 2 w 2"/>
                  <a:gd name="T15"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Lst>
                <a:rect l="0" t="0" r="r" b="b"/>
                <a:pathLst>
                  <a:path w="2">
                    <a:moveTo>
                      <a:pt x="2" y="0"/>
                    </a:moveTo>
                    <a:cubicBezTo>
                      <a:pt x="2" y="0"/>
                      <a:pt x="2" y="0"/>
                      <a:pt x="2" y="0"/>
                    </a:cubicBezTo>
                    <a:cubicBezTo>
                      <a:pt x="2" y="0"/>
                      <a:pt x="2"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4" name="Freeform 1110"/>
              <p:cNvSpPr/>
              <p:nvPr/>
            </p:nvSpPr>
            <p:spPr bwMode="auto">
              <a:xfrm>
                <a:off x="1100" y="1265"/>
                <a:ext cx="12" cy="0"/>
              </a:xfrm>
              <a:custGeom>
                <a:avLst/>
                <a:gdLst>
                  <a:gd name="T0" fmla="*/ 3 w 3"/>
                  <a:gd name="T1" fmla="*/ 0 w 3"/>
                  <a:gd name="T2" fmla="*/ 0 w 3"/>
                  <a:gd name="T3" fmla="*/ 0 w 3"/>
                  <a:gd name="T4" fmla="*/ 0 w 3"/>
                  <a:gd name="T5" fmla="*/ 0 w 3"/>
                  <a:gd name="T6" fmla="*/ 0 w 3"/>
                  <a:gd name="T7" fmla="*/ 3 w 3"/>
                  <a:gd name="T8" fmla="*/ 3 w 3"/>
                  <a:gd name="T9"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3" y="0"/>
                    </a:moveTo>
                    <a:cubicBezTo>
                      <a:pt x="2"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2" y="0"/>
                      <a:pt x="3" y="0"/>
                    </a:cubicBezTo>
                    <a:cubicBezTo>
                      <a:pt x="3" y="0"/>
                      <a:pt x="3" y="0"/>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5" name="Freeform 1111"/>
              <p:cNvSpPr/>
              <p:nvPr/>
            </p:nvSpPr>
            <p:spPr bwMode="auto">
              <a:xfrm>
                <a:off x="1108" y="1179"/>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6" name="Freeform 1112"/>
              <p:cNvSpPr/>
              <p:nvPr/>
            </p:nvSpPr>
            <p:spPr bwMode="auto">
              <a:xfrm>
                <a:off x="1104" y="150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7" name="Freeform 1113"/>
              <p:cNvSpPr/>
              <p:nvPr/>
            </p:nvSpPr>
            <p:spPr bwMode="auto">
              <a:xfrm>
                <a:off x="1100" y="1406"/>
                <a:ext cx="4" cy="0"/>
              </a:xfrm>
              <a:custGeom>
                <a:avLst/>
                <a:gdLst>
                  <a:gd name="T0" fmla="*/ 0 w 1"/>
                  <a:gd name="T1" fmla="*/ 0 w 1"/>
                  <a:gd name="T2" fmla="*/ 0 w 1"/>
                  <a:gd name="T3" fmla="*/ 1 w 1"/>
                  <a:gd name="T4" fmla="*/ 1 w 1"/>
                  <a:gd name="T5" fmla="*/ 1 w 1"/>
                  <a:gd name="T6" fmla="*/ 1 w 1"/>
                  <a:gd name="T7" fmla="*/ 1 w 1"/>
                  <a:gd name="T8" fmla="*/ 0 w 1"/>
                  <a:gd name="T9" fmla="*/ 0 w 1"/>
                  <a:gd name="T10" fmla="*/ 0 w 1"/>
                  <a:gd name="T11" fmla="*/ 0 w 1"/>
                  <a:gd name="T12"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8" name="Freeform 1114"/>
              <p:cNvSpPr/>
              <p:nvPr/>
            </p:nvSpPr>
            <p:spPr bwMode="auto">
              <a:xfrm>
                <a:off x="1100" y="1162"/>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9" name="Freeform 1115"/>
              <p:cNvSpPr/>
              <p:nvPr/>
            </p:nvSpPr>
            <p:spPr bwMode="auto">
              <a:xfrm>
                <a:off x="1092" y="1509"/>
                <a:ext cx="8" cy="4"/>
              </a:xfrm>
              <a:custGeom>
                <a:avLst/>
                <a:gdLst>
                  <a:gd name="T0" fmla="*/ 2 w 2"/>
                  <a:gd name="T1" fmla="*/ 0 h 1"/>
                  <a:gd name="T2" fmla="*/ 2 w 2"/>
                  <a:gd name="T3" fmla="*/ 0 h 1"/>
                  <a:gd name="T4" fmla="*/ 2 w 2"/>
                  <a:gd name="T5" fmla="*/ 0 h 1"/>
                  <a:gd name="T6" fmla="*/ 2 w 2"/>
                  <a:gd name="T7" fmla="*/ 0 h 1"/>
                  <a:gd name="T8" fmla="*/ 0 w 2"/>
                  <a:gd name="T9" fmla="*/ 0 h 1"/>
                  <a:gd name="T10" fmla="*/ 0 w 2"/>
                  <a:gd name="T11" fmla="*/ 0 h 1"/>
                  <a:gd name="T12" fmla="*/ 1 w 2"/>
                  <a:gd name="T13" fmla="*/ 0 h 1"/>
                  <a:gd name="T14" fmla="*/ 1 w 2"/>
                  <a:gd name="T15" fmla="*/ 0 h 1"/>
                  <a:gd name="T16" fmla="*/ 2 w 2"/>
                  <a:gd name="T17" fmla="*/ 0 h 1"/>
                  <a:gd name="T18" fmla="*/ 2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0"/>
                    </a:moveTo>
                    <a:cubicBezTo>
                      <a:pt x="2" y="0"/>
                      <a:pt x="2" y="0"/>
                      <a:pt x="2" y="0"/>
                    </a:cubicBezTo>
                    <a:cubicBezTo>
                      <a:pt x="2" y="0"/>
                      <a:pt x="2" y="0"/>
                      <a:pt x="2" y="0"/>
                    </a:cubicBezTo>
                    <a:cubicBezTo>
                      <a:pt x="2" y="0"/>
                      <a:pt x="2" y="0"/>
                      <a:pt x="2" y="0"/>
                    </a:cubicBezTo>
                    <a:cubicBezTo>
                      <a:pt x="1" y="0"/>
                      <a:pt x="0" y="0"/>
                      <a:pt x="0" y="0"/>
                    </a:cubicBezTo>
                    <a:cubicBezTo>
                      <a:pt x="1" y="0"/>
                      <a:pt x="0" y="0"/>
                      <a:pt x="0" y="0"/>
                    </a:cubicBezTo>
                    <a:cubicBezTo>
                      <a:pt x="1" y="0"/>
                      <a:pt x="1" y="1"/>
                      <a:pt x="1" y="0"/>
                    </a:cubicBezTo>
                    <a:cubicBezTo>
                      <a:pt x="1" y="0"/>
                      <a:pt x="1" y="0"/>
                      <a:pt x="1"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0" name="Freeform 1116"/>
              <p:cNvSpPr/>
              <p:nvPr/>
            </p:nvSpPr>
            <p:spPr bwMode="auto">
              <a:xfrm>
                <a:off x="1092" y="1179"/>
                <a:ext cx="8" cy="0"/>
              </a:xfrm>
              <a:custGeom>
                <a:avLst/>
                <a:gdLst>
                  <a:gd name="T0" fmla="*/ 2 w 2"/>
                  <a:gd name="T1" fmla="*/ 1 w 2"/>
                  <a:gd name="T2" fmla="*/ 0 w 2"/>
                  <a:gd name="T3" fmla="*/ 0 w 2"/>
                  <a:gd name="T4" fmla="*/ 0 w 2"/>
                  <a:gd name="T5" fmla="*/ 0 w 2"/>
                  <a:gd name="T6" fmla="*/ 1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1" name="Freeform 1117"/>
              <p:cNvSpPr/>
              <p:nvPr/>
            </p:nvSpPr>
            <p:spPr bwMode="auto">
              <a:xfrm>
                <a:off x="1096" y="1290"/>
                <a:ext cx="4"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2" name="Freeform 1118"/>
              <p:cNvSpPr/>
              <p:nvPr/>
            </p:nvSpPr>
            <p:spPr bwMode="auto">
              <a:xfrm>
                <a:off x="1092" y="1406"/>
                <a:ext cx="8" cy="4"/>
              </a:xfrm>
              <a:custGeom>
                <a:avLst/>
                <a:gdLst>
                  <a:gd name="T0" fmla="*/ 2 w 2"/>
                  <a:gd name="T1" fmla="*/ 0 h 1"/>
                  <a:gd name="T2" fmla="*/ 1 w 2"/>
                  <a:gd name="T3" fmla="*/ 0 h 1"/>
                  <a:gd name="T4" fmla="*/ 0 w 2"/>
                  <a:gd name="T5" fmla="*/ 0 h 1"/>
                  <a:gd name="T6" fmla="*/ 0 w 2"/>
                  <a:gd name="T7" fmla="*/ 0 h 1"/>
                  <a:gd name="T8" fmla="*/ 0 w 2"/>
                  <a:gd name="T9" fmla="*/ 0 h 1"/>
                  <a:gd name="T10" fmla="*/ 0 w 2"/>
                  <a:gd name="T11" fmla="*/ 0 h 1"/>
                  <a:gd name="T12" fmla="*/ 1 w 2"/>
                  <a:gd name="T13" fmla="*/ 1 h 1"/>
                  <a:gd name="T14" fmla="*/ 2 w 2"/>
                  <a:gd name="T15" fmla="*/ 1 h 1"/>
                  <a:gd name="T16" fmla="*/ 2 w 2"/>
                  <a:gd name="T17" fmla="*/ 0 h 1"/>
                  <a:gd name="T18" fmla="*/ 2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0"/>
                    </a:moveTo>
                    <a:cubicBezTo>
                      <a:pt x="1" y="0"/>
                      <a:pt x="1" y="0"/>
                      <a:pt x="1" y="0"/>
                    </a:cubicBezTo>
                    <a:cubicBezTo>
                      <a:pt x="0" y="0"/>
                      <a:pt x="0" y="0"/>
                      <a:pt x="0" y="0"/>
                    </a:cubicBezTo>
                    <a:cubicBezTo>
                      <a:pt x="0" y="0"/>
                      <a:pt x="0" y="0"/>
                      <a:pt x="0" y="0"/>
                    </a:cubicBezTo>
                    <a:cubicBezTo>
                      <a:pt x="0" y="0"/>
                      <a:pt x="0" y="0"/>
                      <a:pt x="0" y="0"/>
                    </a:cubicBezTo>
                    <a:cubicBezTo>
                      <a:pt x="0" y="0"/>
                      <a:pt x="0" y="1"/>
                      <a:pt x="0" y="0"/>
                    </a:cubicBezTo>
                    <a:cubicBezTo>
                      <a:pt x="0" y="0"/>
                      <a:pt x="0" y="0"/>
                      <a:pt x="1" y="1"/>
                    </a:cubicBezTo>
                    <a:cubicBezTo>
                      <a:pt x="1" y="1"/>
                      <a:pt x="1" y="1"/>
                      <a:pt x="2" y="1"/>
                    </a:cubicBezTo>
                    <a:cubicBezTo>
                      <a:pt x="2" y="1"/>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3" name="Freeform 1119"/>
              <p:cNvSpPr/>
              <p:nvPr/>
            </p:nvSpPr>
            <p:spPr bwMode="auto">
              <a:xfrm>
                <a:off x="1092" y="1352"/>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4" name="Freeform 1120"/>
              <p:cNvSpPr/>
              <p:nvPr/>
            </p:nvSpPr>
            <p:spPr bwMode="auto">
              <a:xfrm>
                <a:off x="1088" y="1265"/>
                <a:ext cx="4" cy="0"/>
              </a:xfrm>
              <a:custGeom>
                <a:avLst/>
                <a:gdLst>
                  <a:gd name="T0" fmla="*/ 1 w 1"/>
                  <a:gd name="T1" fmla="*/ 0 w 1"/>
                  <a:gd name="T2" fmla="*/ 0 w 1"/>
                  <a:gd name="T3" fmla="*/ 0 w 1"/>
                  <a:gd name="T4" fmla="*/ 0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5" name="Freeform 1121"/>
              <p:cNvSpPr/>
              <p:nvPr/>
            </p:nvSpPr>
            <p:spPr bwMode="auto">
              <a:xfrm>
                <a:off x="1075" y="1398"/>
                <a:ext cx="13" cy="4"/>
              </a:xfrm>
              <a:custGeom>
                <a:avLst/>
                <a:gdLst>
                  <a:gd name="T0" fmla="*/ 1 w 3"/>
                  <a:gd name="T1" fmla="*/ 0 h 1"/>
                  <a:gd name="T2" fmla="*/ 0 w 3"/>
                  <a:gd name="T3" fmla="*/ 0 h 1"/>
                  <a:gd name="T4" fmla="*/ 0 w 3"/>
                  <a:gd name="T5" fmla="*/ 0 h 1"/>
                  <a:gd name="T6" fmla="*/ 0 w 3"/>
                  <a:gd name="T7" fmla="*/ 0 h 1"/>
                  <a:gd name="T8" fmla="*/ 1 w 3"/>
                  <a:gd name="T9" fmla="*/ 1 h 1"/>
                  <a:gd name="T10" fmla="*/ 3 w 3"/>
                  <a:gd name="T11" fmla="*/ 1 h 1"/>
                  <a:gd name="T12" fmla="*/ 3 w 3"/>
                  <a:gd name="T13" fmla="*/ 0 h 1"/>
                  <a:gd name="T14" fmla="*/ 3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cubicBezTo>
                      <a:pt x="1" y="0"/>
                      <a:pt x="0" y="0"/>
                      <a:pt x="0" y="0"/>
                    </a:cubicBezTo>
                    <a:cubicBezTo>
                      <a:pt x="0" y="0"/>
                      <a:pt x="0" y="0"/>
                      <a:pt x="0" y="0"/>
                    </a:cubicBezTo>
                    <a:cubicBezTo>
                      <a:pt x="0" y="0"/>
                      <a:pt x="0" y="0"/>
                      <a:pt x="0" y="0"/>
                    </a:cubicBezTo>
                    <a:cubicBezTo>
                      <a:pt x="0" y="0"/>
                      <a:pt x="1" y="0"/>
                      <a:pt x="1" y="1"/>
                    </a:cubicBezTo>
                    <a:cubicBezTo>
                      <a:pt x="2" y="1"/>
                      <a:pt x="2" y="1"/>
                      <a:pt x="3" y="1"/>
                    </a:cubicBezTo>
                    <a:cubicBezTo>
                      <a:pt x="3" y="0"/>
                      <a:pt x="3" y="0"/>
                      <a:pt x="3" y="0"/>
                    </a:cubicBezTo>
                    <a:cubicBezTo>
                      <a:pt x="3" y="0"/>
                      <a:pt x="3" y="0"/>
                      <a:pt x="3"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6" name="Freeform 1122"/>
              <p:cNvSpPr/>
              <p:nvPr/>
            </p:nvSpPr>
            <p:spPr bwMode="auto">
              <a:xfrm>
                <a:off x="1084" y="1418"/>
                <a:ext cx="4" cy="4"/>
              </a:xfrm>
              <a:custGeom>
                <a:avLst/>
                <a:gdLst>
                  <a:gd name="T0" fmla="*/ 1 w 1"/>
                  <a:gd name="T1" fmla="*/ 0 h 1"/>
                  <a:gd name="T2" fmla="*/ 0 w 1"/>
                  <a:gd name="T3" fmla="*/ 0 h 1"/>
                  <a:gd name="T4" fmla="*/ 0 w 1"/>
                  <a:gd name="T5" fmla="*/ 0 h 1"/>
                  <a:gd name="T6" fmla="*/ 0 w 1"/>
                  <a:gd name="T7" fmla="*/ 0 h 1"/>
                  <a:gd name="T8" fmla="*/ 0 w 1"/>
                  <a:gd name="T9" fmla="*/ 0 h 1"/>
                  <a:gd name="T10" fmla="*/ 1 w 1"/>
                  <a:gd name="T11" fmla="*/ 0 h 1"/>
                  <a:gd name="T12" fmla="*/ 1 w 1"/>
                  <a:gd name="T13" fmla="*/ 0 h 1"/>
                  <a:gd name="T14" fmla="*/ 1 w 1"/>
                  <a:gd name="T15" fmla="*/ 0 h 1"/>
                  <a:gd name="T16" fmla="*/ 1 w 1"/>
                  <a:gd name="T17" fmla="*/ 0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1"/>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7" name="Freeform 1123"/>
              <p:cNvSpPr/>
              <p:nvPr/>
            </p:nvSpPr>
            <p:spPr bwMode="auto">
              <a:xfrm>
                <a:off x="1080" y="1290"/>
                <a:ext cx="4" cy="4"/>
              </a:xfrm>
              <a:custGeom>
                <a:avLst/>
                <a:gdLst>
                  <a:gd name="T0" fmla="*/ 1 w 1"/>
                  <a:gd name="T1" fmla="*/ 1 h 1"/>
                  <a:gd name="T2" fmla="*/ 1 w 1"/>
                  <a:gd name="T3" fmla="*/ 0 h 1"/>
                  <a:gd name="T4" fmla="*/ 1 w 1"/>
                  <a:gd name="T5" fmla="*/ 0 h 1"/>
                  <a:gd name="T6" fmla="*/ 0 w 1"/>
                  <a:gd name="T7" fmla="*/ 0 h 1"/>
                  <a:gd name="T8" fmla="*/ 0 w 1"/>
                  <a:gd name="T9" fmla="*/ 0 h 1"/>
                  <a:gd name="T10" fmla="*/ 0 w 1"/>
                  <a:gd name="T11" fmla="*/ 0 h 1"/>
                  <a:gd name="T12" fmla="*/ 0 w 1"/>
                  <a:gd name="T13" fmla="*/ 1 h 1"/>
                  <a:gd name="T14" fmla="*/ 1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1" y="0"/>
                      <a:pt x="1" y="0"/>
                    </a:cubicBezTo>
                    <a:cubicBezTo>
                      <a:pt x="1" y="0"/>
                      <a:pt x="1" y="0"/>
                      <a:pt x="1" y="0"/>
                    </a:cubicBezTo>
                    <a:cubicBezTo>
                      <a:pt x="0" y="0"/>
                      <a:pt x="0" y="0"/>
                      <a:pt x="0" y="0"/>
                    </a:cubicBezTo>
                    <a:cubicBezTo>
                      <a:pt x="0" y="0"/>
                      <a:pt x="0" y="0"/>
                      <a:pt x="0" y="0"/>
                    </a:cubicBezTo>
                    <a:cubicBezTo>
                      <a:pt x="0" y="0"/>
                      <a:pt x="0" y="0"/>
                      <a:pt x="0" y="0"/>
                    </a:cubicBezTo>
                    <a:cubicBezTo>
                      <a:pt x="0" y="1"/>
                      <a:pt x="0" y="1"/>
                      <a:pt x="0" y="1"/>
                    </a:cubicBezTo>
                    <a:cubicBezTo>
                      <a:pt x="0" y="1"/>
                      <a:pt x="0"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8" name="Freeform 1124"/>
              <p:cNvSpPr/>
              <p:nvPr/>
            </p:nvSpPr>
            <p:spPr bwMode="auto">
              <a:xfrm>
                <a:off x="1063" y="1348"/>
                <a:ext cx="17" cy="0"/>
              </a:xfrm>
              <a:custGeom>
                <a:avLst/>
                <a:gdLst>
                  <a:gd name="T0" fmla="*/ 0 w 4"/>
                  <a:gd name="T1" fmla="*/ 0 w 4"/>
                  <a:gd name="T2" fmla="*/ 0 w 4"/>
                  <a:gd name="T3" fmla="*/ 2 w 4"/>
                  <a:gd name="T4" fmla="*/ 4 w 4"/>
                  <a:gd name="T5" fmla="*/ 4 w 4"/>
                  <a:gd name="T6" fmla="*/ 4 w 4"/>
                  <a:gd name="T7" fmla="*/ 2 w 4"/>
                  <a:gd name="T8" fmla="*/ 0 w 4"/>
                  <a:gd name="T9" fmla="*/ 0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4">
                    <a:moveTo>
                      <a:pt x="0" y="0"/>
                    </a:moveTo>
                    <a:cubicBezTo>
                      <a:pt x="0" y="0"/>
                      <a:pt x="0" y="0"/>
                      <a:pt x="0" y="0"/>
                    </a:cubicBezTo>
                    <a:cubicBezTo>
                      <a:pt x="0" y="0"/>
                      <a:pt x="0" y="0"/>
                      <a:pt x="0" y="0"/>
                    </a:cubicBezTo>
                    <a:cubicBezTo>
                      <a:pt x="1" y="0"/>
                      <a:pt x="1" y="0"/>
                      <a:pt x="2" y="0"/>
                    </a:cubicBezTo>
                    <a:cubicBezTo>
                      <a:pt x="3" y="0"/>
                      <a:pt x="4" y="0"/>
                      <a:pt x="4" y="0"/>
                    </a:cubicBezTo>
                    <a:cubicBezTo>
                      <a:pt x="4" y="0"/>
                      <a:pt x="4" y="0"/>
                      <a:pt x="4" y="0"/>
                    </a:cubicBezTo>
                    <a:cubicBezTo>
                      <a:pt x="4" y="0"/>
                      <a:pt x="4" y="0"/>
                      <a:pt x="4" y="0"/>
                    </a:cubicBezTo>
                    <a:cubicBezTo>
                      <a:pt x="4" y="0"/>
                      <a:pt x="3" y="0"/>
                      <a:pt x="2"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9" name="Freeform 1125"/>
              <p:cNvSpPr/>
              <p:nvPr/>
            </p:nvSpPr>
            <p:spPr bwMode="auto">
              <a:xfrm>
                <a:off x="1080" y="1336"/>
                <a:ext cx="0" cy="4"/>
              </a:xfrm>
              <a:custGeom>
                <a:avLst/>
                <a:gdLst>
                  <a:gd name="T0" fmla="*/ 1 h 1"/>
                  <a:gd name="T1" fmla="*/ 1 h 1"/>
                  <a:gd name="T2" fmla="*/ 1 h 1"/>
                  <a:gd name="T3" fmla="*/ 1 h 1"/>
                  <a:gd name="T4" fmla="*/ 1 h 1"/>
                  <a:gd name="T5" fmla="*/ 0 h 1"/>
                  <a:gd name="T6" fmla="*/ 0 h 1"/>
                  <a:gd name="T7" fmla="*/ 1 h 1"/>
                  <a:gd name="T8"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0"/>
                    </a:cubicBez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0" name="Freeform 1126"/>
              <p:cNvSpPr/>
              <p:nvPr/>
            </p:nvSpPr>
            <p:spPr bwMode="auto">
              <a:xfrm>
                <a:off x="1080" y="1418"/>
                <a:ext cx="0" cy="4"/>
              </a:xfrm>
              <a:custGeom>
                <a:avLst/>
                <a:gdLst>
                  <a:gd name="T0" fmla="*/ 0 h 1"/>
                  <a:gd name="T1" fmla="*/ 0 h 1"/>
                  <a:gd name="T2" fmla="*/ 0 h 1"/>
                  <a:gd name="T3" fmla="*/ 0 h 1"/>
                  <a:gd name="T4" fmla="*/ 0 h 1"/>
                  <a:gd name="T5" fmla="*/ 1 h 1"/>
                  <a:gd name="T6" fmla="*/ 0 h 1"/>
                  <a:gd name="T7" fmla="*/ 0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1" name="Freeform 1127"/>
              <p:cNvSpPr/>
              <p:nvPr/>
            </p:nvSpPr>
            <p:spPr bwMode="auto">
              <a:xfrm>
                <a:off x="1051" y="1398"/>
                <a:ext cx="20" cy="4"/>
              </a:xfrm>
              <a:custGeom>
                <a:avLst/>
                <a:gdLst>
                  <a:gd name="T0" fmla="*/ 0 w 5"/>
                  <a:gd name="T1" fmla="*/ 0 h 1"/>
                  <a:gd name="T2" fmla="*/ 5 w 5"/>
                  <a:gd name="T3" fmla="*/ 1 h 1"/>
                  <a:gd name="T4" fmla="*/ 5 w 5"/>
                  <a:gd name="T5" fmla="*/ 0 h 1"/>
                  <a:gd name="T6" fmla="*/ 5 w 5"/>
                  <a:gd name="T7" fmla="*/ 0 h 1"/>
                  <a:gd name="T8" fmla="*/ 0 w 5"/>
                  <a:gd name="T9" fmla="*/ 0 h 1"/>
                  <a:gd name="T10" fmla="*/ 0 w 5"/>
                  <a:gd name="T11" fmla="*/ 0 h 1"/>
                  <a:gd name="T12" fmla="*/ 0 w 5"/>
                  <a:gd name="T13" fmla="*/ 0 h 1"/>
                  <a:gd name="T14" fmla="*/ 0 w 5"/>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
                    <a:moveTo>
                      <a:pt x="0" y="0"/>
                    </a:moveTo>
                    <a:cubicBezTo>
                      <a:pt x="2" y="0"/>
                      <a:pt x="3" y="0"/>
                      <a:pt x="5" y="1"/>
                    </a:cubicBezTo>
                    <a:cubicBezTo>
                      <a:pt x="5" y="1"/>
                      <a:pt x="5" y="0"/>
                      <a:pt x="5" y="0"/>
                    </a:cubicBezTo>
                    <a:cubicBezTo>
                      <a:pt x="5" y="0"/>
                      <a:pt x="5" y="0"/>
                      <a:pt x="5" y="0"/>
                    </a:cubicBezTo>
                    <a:cubicBezTo>
                      <a:pt x="3" y="0"/>
                      <a:pt x="2"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2" name="Freeform 1128"/>
              <p:cNvSpPr/>
              <p:nvPr/>
            </p:nvSpPr>
            <p:spPr bwMode="auto">
              <a:xfrm>
                <a:off x="1071" y="1501"/>
                <a:ext cx="0" cy="4"/>
              </a:xfrm>
              <a:custGeom>
                <a:avLst/>
                <a:gdLst>
                  <a:gd name="T0" fmla="*/ 1 h 1"/>
                  <a:gd name="T1" fmla="*/ 1 h 1"/>
                  <a:gd name="T2" fmla="*/ 0 h 1"/>
                  <a:gd name="T3" fmla="*/ 1 h 1"/>
                  <a:gd name="T4" fmla="*/ 1 h 1"/>
                  <a:gd name="T5" fmla="*/ 1 h 1"/>
                  <a:gd name="T6" fmla="*/ 1 h 1"/>
                  <a:gd name="T7" fmla="*/ 1 h 1"/>
                  <a:gd name="T8" fmla="*/ 1 h 1"/>
                  <a:gd name="T9"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1"/>
                    </a:moveTo>
                    <a:cubicBezTo>
                      <a:pt x="0" y="1"/>
                      <a:pt x="0" y="1"/>
                      <a:pt x="0" y="1"/>
                    </a:cubicBezTo>
                    <a:cubicBezTo>
                      <a:pt x="0" y="1"/>
                      <a:pt x="0" y="0"/>
                      <a:pt x="0" y="0"/>
                    </a:cubicBezTo>
                    <a:cubicBezTo>
                      <a:pt x="0" y="0"/>
                      <a:pt x="0" y="0"/>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3" name="Freeform 1129"/>
              <p:cNvSpPr/>
              <p:nvPr/>
            </p:nvSpPr>
            <p:spPr bwMode="auto">
              <a:xfrm>
                <a:off x="1067" y="1162"/>
                <a:ext cx="4" cy="0"/>
              </a:xfrm>
              <a:custGeom>
                <a:avLst/>
                <a:gdLst>
                  <a:gd name="T0" fmla="*/ 0 w 1"/>
                  <a:gd name="T1" fmla="*/ 0 w 1"/>
                  <a:gd name="T2" fmla="*/ 0 w 1"/>
                  <a:gd name="T3" fmla="*/ 0 w 1"/>
                  <a:gd name="T4" fmla="*/ 1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4" name="Freeform 1130"/>
              <p:cNvSpPr/>
              <p:nvPr/>
            </p:nvSpPr>
            <p:spPr bwMode="auto">
              <a:xfrm>
                <a:off x="1055" y="1414"/>
                <a:ext cx="4" cy="4"/>
              </a:xfrm>
              <a:custGeom>
                <a:avLst/>
                <a:gdLst>
                  <a:gd name="T0" fmla="*/ 0 w 1"/>
                  <a:gd name="T1" fmla="*/ 0 h 1"/>
                  <a:gd name="T2" fmla="*/ 0 w 1"/>
                  <a:gd name="T3" fmla="*/ 0 h 1"/>
                  <a:gd name="T4" fmla="*/ 0 w 1"/>
                  <a:gd name="T5" fmla="*/ 0 h 1"/>
                  <a:gd name="T6" fmla="*/ 0 w 1"/>
                  <a:gd name="T7" fmla="*/ 1 h 1"/>
                  <a:gd name="T8" fmla="*/ 0 w 1"/>
                  <a:gd name="T9" fmla="*/ 1 h 1"/>
                  <a:gd name="T10" fmla="*/ 1 w 1"/>
                  <a:gd name="T11" fmla="*/ 1 h 1"/>
                  <a:gd name="T12" fmla="*/ 1 w 1"/>
                  <a:gd name="T13" fmla="*/ 0 h 1"/>
                  <a:gd name="T14" fmla="*/ 1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0"/>
                    </a:cubicBezTo>
                    <a:cubicBezTo>
                      <a:pt x="0" y="1"/>
                      <a:pt x="0" y="1"/>
                      <a:pt x="0" y="1"/>
                    </a:cubicBezTo>
                    <a:cubicBezTo>
                      <a:pt x="0" y="1"/>
                      <a:pt x="0" y="1"/>
                      <a:pt x="0" y="1"/>
                    </a:cubicBezTo>
                    <a:cubicBezTo>
                      <a:pt x="0" y="1"/>
                      <a:pt x="1" y="1"/>
                      <a:pt x="1" y="1"/>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5" name="Freeform 1131"/>
              <p:cNvSpPr/>
              <p:nvPr/>
            </p:nvSpPr>
            <p:spPr bwMode="auto">
              <a:xfrm>
                <a:off x="1051" y="1315"/>
                <a:ext cx="4" cy="4"/>
              </a:xfrm>
              <a:custGeom>
                <a:avLst/>
                <a:gdLst>
                  <a:gd name="T0" fmla="*/ 1 w 1"/>
                  <a:gd name="T1" fmla="*/ 0 h 1"/>
                  <a:gd name="T2" fmla="*/ 0 w 1"/>
                  <a:gd name="T3" fmla="*/ 0 h 1"/>
                  <a:gd name="T4" fmla="*/ 0 w 1"/>
                  <a:gd name="T5" fmla="*/ 0 h 1"/>
                  <a:gd name="T6" fmla="*/ 0 w 1"/>
                  <a:gd name="T7" fmla="*/ 1 h 1"/>
                  <a:gd name="T8" fmla="*/ 0 w 1"/>
                  <a:gd name="T9" fmla="*/ 1 h 1"/>
                  <a:gd name="T10" fmla="*/ 0 w 1"/>
                  <a:gd name="T11" fmla="*/ 1 h 1"/>
                  <a:gd name="T12" fmla="*/ 0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0" y="0"/>
                      <a:pt x="0" y="0"/>
                    </a:cubicBezTo>
                    <a:cubicBezTo>
                      <a:pt x="0" y="0"/>
                      <a:pt x="0" y="0"/>
                      <a:pt x="0" y="0"/>
                    </a:cubicBezTo>
                    <a:cubicBezTo>
                      <a:pt x="0" y="0"/>
                      <a:pt x="0" y="0"/>
                      <a:pt x="0" y="1"/>
                    </a:cubicBezTo>
                    <a:cubicBezTo>
                      <a:pt x="0" y="1"/>
                      <a:pt x="0" y="1"/>
                      <a:pt x="0" y="1"/>
                    </a:cubicBezTo>
                    <a:cubicBezTo>
                      <a:pt x="0"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6" name="Freeform 1132"/>
              <p:cNvSpPr/>
              <p:nvPr/>
            </p:nvSpPr>
            <p:spPr bwMode="auto">
              <a:xfrm>
                <a:off x="1051" y="1352"/>
                <a:ext cx="4" cy="0"/>
              </a:xfrm>
              <a:custGeom>
                <a:avLst/>
                <a:gdLst>
                  <a:gd name="T0" fmla="*/ 0 w 1"/>
                  <a:gd name="T1" fmla="*/ 0 w 1"/>
                  <a:gd name="T2" fmla="*/ 0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7" name="Freeform 1133"/>
              <p:cNvSpPr/>
              <p:nvPr/>
            </p:nvSpPr>
            <p:spPr bwMode="auto">
              <a:xfrm>
                <a:off x="1043" y="1319"/>
                <a:ext cx="8" cy="4"/>
              </a:xfrm>
              <a:custGeom>
                <a:avLst/>
                <a:gdLst>
                  <a:gd name="T0" fmla="*/ 2 w 2"/>
                  <a:gd name="T1" fmla="*/ 1 h 1"/>
                  <a:gd name="T2" fmla="*/ 2 w 2"/>
                  <a:gd name="T3" fmla="*/ 1 h 1"/>
                  <a:gd name="T4" fmla="*/ 1 w 2"/>
                  <a:gd name="T5" fmla="*/ 0 h 1"/>
                  <a:gd name="T6" fmla="*/ 0 w 2"/>
                  <a:gd name="T7" fmla="*/ 0 h 1"/>
                  <a:gd name="T8" fmla="*/ 0 w 2"/>
                  <a:gd name="T9" fmla="*/ 0 h 1"/>
                  <a:gd name="T10" fmla="*/ 0 w 2"/>
                  <a:gd name="T11" fmla="*/ 1 h 1"/>
                  <a:gd name="T12" fmla="*/ 0 w 2"/>
                  <a:gd name="T13" fmla="*/ 1 h 1"/>
                  <a:gd name="T14" fmla="*/ 0 w 2"/>
                  <a:gd name="T15" fmla="*/ 1 h 1"/>
                  <a:gd name="T16" fmla="*/ 0 w 2"/>
                  <a:gd name="T17" fmla="*/ 1 h 1"/>
                  <a:gd name="T18" fmla="*/ 1 w 2"/>
                  <a:gd name="T19" fmla="*/ 1 h 1"/>
                  <a:gd name="T20" fmla="*/ 2 w 2"/>
                  <a:gd name="T21" fmla="*/ 1 h 1"/>
                  <a:gd name="T22" fmla="*/ 2 w 2"/>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1">
                    <a:moveTo>
                      <a:pt x="2" y="1"/>
                    </a:moveTo>
                    <a:cubicBezTo>
                      <a:pt x="2" y="1"/>
                      <a:pt x="2" y="1"/>
                      <a:pt x="2" y="1"/>
                    </a:cubicBezTo>
                    <a:cubicBezTo>
                      <a:pt x="2" y="0"/>
                      <a:pt x="1" y="0"/>
                      <a:pt x="1" y="0"/>
                    </a:cubicBezTo>
                    <a:cubicBezTo>
                      <a:pt x="1" y="0"/>
                      <a:pt x="1" y="0"/>
                      <a:pt x="0" y="0"/>
                    </a:cubicBezTo>
                    <a:cubicBezTo>
                      <a:pt x="0" y="0"/>
                      <a:pt x="0" y="0"/>
                      <a:pt x="0" y="0"/>
                    </a:cubicBezTo>
                    <a:cubicBezTo>
                      <a:pt x="0" y="0"/>
                      <a:pt x="0" y="0"/>
                      <a:pt x="0" y="1"/>
                    </a:cubicBezTo>
                    <a:cubicBezTo>
                      <a:pt x="0" y="1"/>
                      <a:pt x="0" y="1"/>
                      <a:pt x="0" y="1"/>
                    </a:cubicBezTo>
                    <a:cubicBezTo>
                      <a:pt x="0" y="1"/>
                      <a:pt x="0" y="1"/>
                      <a:pt x="0" y="1"/>
                    </a:cubicBezTo>
                    <a:cubicBezTo>
                      <a:pt x="0" y="1"/>
                      <a:pt x="0" y="1"/>
                      <a:pt x="0" y="1"/>
                    </a:cubicBezTo>
                    <a:cubicBezTo>
                      <a:pt x="1" y="1"/>
                      <a:pt x="1" y="1"/>
                      <a:pt x="1" y="1"/>
                    </a:cubicBezTo>
                    <a:cubicBezTo>
                      <a:pt x="1"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8" name="Freeform 1134"/>
              <p:cNvSpPr/>
              <p:nvPr/>
            </p:nvSpPr>
            <p:spPr bwMode="auto">
              <a:xfrm>
                <a:off x="1047" y="1158"/>
                <a:ext cx="0" cy="4"/>
              </a:xfrm>
              <a:custGeom>
                <a:avLst/>
                <a:gdLst>
                  <a:gd name="T0" fmla="*/ 0 h 1"/>
                  <a:gd name="T1" fmla="*/ 1 h 1"/>
                  <a:gd name="T2" fmla="*/ 1 h 1"/>
                  <a:gd name="T3" fmla="*/ 0 h 1"/>
                  <a:gd name="T4" fmla="*/ 0 h 1"/>
                  <a:gd name="T5" fmla="*/ 0 h 1"/>
                  <a:gd name="T6" fmla="*/ 0 h 1"/>
                  <a:gd name="T7" fmla="*/ 0 h 1"/>
                  <a:gd name="T8" fmla="*/ 0 h 1"/>
                  <a:gd name="T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0"/>
                    </a:moveTo>
                    <a:cubicBezTo>
                      <a:pt x="0" y="0"/>
                      <a:pt x="0" y="0"/>
                      <a:pt x="0" y="1"/>
                    </a:cubicBezTo>
                    <a:cubicBezTo>
                      <a:pt x="0" y="1"/>
                      <a:pt x="0" y="1"/>
                      <a:pt x="0" y="1"/>
                    </a:cubicBezTo>
                    <a:cubicBezTo>
                      <a:pt x="0" y="0"/>
                      <a:pt x="0" y="0"/>
                      <a:pt x="0" y="0"/>
                    </a:cubicBezTo>
                    <a:cubicBezTo>
                      <a:pt x="0" y="0"/>
                      <a:pt x="0" y="1"/>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9" name="Freeform 1135"/>
              <p:cNvSpPr/>
              <p:nvPr/>
            </p:nvSpPr>
            <p:spPr bwMode="auto">
              <a:xfrm>
                <a:off x="1039" y="1398"/>
                <a:ext cx="8" cy="0"/>
              </a:xfrm>
              <a:custGeom>
                <a:avLst/>
                <a:gdLst>
                  <a:gd name="T0" fmla="*/ 2 w 2"/>
                  <a:gd name="T1" fmla="*/ 0 w 2"/>
                  <a:gd name="T2" fmla="*/ 0 w 2"/>
                  <a:gd name="T3" fmla="*/ 0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cubicBezTo>
                      <a:pt x="1" y="0"/>
                      <a:pt x="1" y="0"/>
                      <a:pt x="0" y="0"/>
                    </a:cubicBezTo>
                    <a:cubicBezTo>
                      <a:pt x="0" y="0"/>
                      <a:pt x="0" y="0"/>
                      <a:pt x="0" y="0"/>
                    </a:cubicBezTo>
                    <a:cubicBezTo>
                      <a:pt x="0" y="0"/>
                      <a:pt x="0" y="0"/>
                      <a:pt x="0" y="0"/>
                    </a:cubicBezTo>
                    <a:cubicBezTo>
                      <a:pt x="1" y="0"/>
                      <a:pt x="1"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0" name="Freeform 1136"/>
              <p:cNvSpPr/>
              <p:nvPr/>
            </p:nvSpPr>
            <p:spPr bwMode="auto">
              <a:xfrm>
                <a:off x="1047" y="1426"/>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1" name="Freeform 1137"/>
              <p:cNvSpPr/>
              <p:nvPr/>
            </p:nvSpPr>
            <p:spPr bwMode="auto">
              <a:xfrm>
                <a:off x="1039" y="1352"/>
                <a:ext cx="8" cy="0"/>
              </a:xfrm>
              <a:custGeom>
                <a:avLst/>
                <a:gdLst>
                  <a:gd name="T0" fmla="*/ 1 w 2"/>
                  <a:gd name="T1" fmla="*/ 2 w 2"/>
                  <a:gd name="T2" fmla="*/ 2 w 2"/>
                  <a:gd name="T3" fmla="*/ 2 w 2"/>
                  <a:gd name="T4" fmla="*/ 2 w 2"/>
                  <a:gd name="T5" fmla="*/ 1 w 2"/>
                  <a:gd name="T6" fmla="*/ 1 w 2"/>
                  <a:gd name="T7" fmla="*/ 1 w 2"/>
                  <a:gd name="T8" fmla="*/ 0 w 2"/>
                  <a:gd name="T9" fmla="*/ 0 w 2"/>
                  <a:gd name="T10" fmla="*/ 0 w 2"/>
                  <a:gd name="T11" fmla="*/ 1 w 2"/>
                  <a:gd name="T12" fmla="*/ 1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Lst>
                <a:rect l="0" t="0" r="r" b="b"/>
                <a:pathLst>
                  <a:path w="2">
                    <a:moveTo>
                      <a:pt x="1" y="0"/>
                    </a:moveTo>
                    <a:cubicBezTo>
                      <a:pt x="1" y="0"/>
                      <a:pt x="1"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2" name="Freeform 1138"/>
              <p:cNvSpPr/>
              <p:nvPr/>
            </p:nvSpPr>
            <p:spPr bwMode="auto">
              <a:xfrm>
                <a:off x="1039" y="1261"/>
                <a:ext cx="4" cy="0"/>
              </a:xfrm>
              <a:custGeom>
                <a:avLst/>
                <a:gdLst>
                  <a:gd name="T0" fmla="*/ 0 w 1"/>
                  <a:gd name="T1" fmla="*/ 0 w 1"/>
                  <a:gd name="T2" fmla="*/ 0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3" name="Freeform 1139"/>
              <p:cNvSpPr/>
              <p:nvPr/>
            </p:nvSpPr>
            <p:spPr bwMode="auto">
              <a:xfrm>
                <a:off x="1039" y="1158"/>
                <a:ext cx="4" cy="4"/>
              </a:xfrm>
              <a:custGeom>
                <a:avLst/>
                <a:gdLst>
                  <a:gd name="T0" fmla="*/ 1 w 1"/>
                  <a:gd name="T1" fmla="*/ 0 h 1"/>
                  <a:gd name="T2" fmla="*/ 1 w 1"/>
                  <a:gd name="T3" fmla="*/ 0 h 1"/>
                  <a:gd name="T4" fmla="*/ 0 w 1"/>
                  <a:gd name="T5" fmla="*/ 0 h 1"/>
                  <a:gd name="T6" fmla="*/ 0 w 1"/>
                  <a:gd name="T7" fmla="*/ 0 h 1"/>
                  <a:gd name="T8" fmla="*/ 0 w 1"/>
                  <a:gd name="T9" fmla="*/ 0 h 1"/>
                  <a:gd name="T10" fmla="*/ 1 w 1"/>
                  <a:gd name="T11" fmla="*/ 1 h 1"/>
                  <a:gd name="T12" fmla="*/ 1 w 1"/>
                  <a:gd name="T13" fmla="*/ 0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0" y="0"/>
                      <a:pt x="0" y="0"/>
                      <a:pt x="0" y="0"/>
                    </a:cubicBezTo>
                    <a:cubicBezTo>
                      <a:pt x="0" y="0"/>
                      <a:pt x="0" y="0"/>
                      <a:pt x="0" y="0"/>
                    </a:cubicBezTo>
                    <a:cubicBezTo>
                      <a:pt x="0" y="0"/>
                      <a:pt x="0" y="0"/>
                      <a:pt x="0" y="0"/>
                    </a:cubicBezTo>
                    <a:cubicBezTo>
                      <a:pt x="1" y="0"/>
                      <a:pt x="1"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4" name="Freeform 1140"/>
              <p:cNvSpPr/>
              <p:nvPr/>
            </p:nvSpPr>
            <p:spPr bwMode="auto">
              <a:xfrm>
                <a:off x="1039" y="1414"/>
                <a:ext cx="4" cy="4"/>
              </a:xfrm>
              <a:custGeom>
                <a:avLst/>
                <a:gdLst>
                  <a:gd name="T0" fmla="*/ 1 w 1"/>
                  <a:gd name="T1" fmla="*/ 0 h 1"/>
                  <a:gd name="T2" fmla="*/ 1 w 1"/>
                  <a:gd name="T3" fmla="*/ 0 h 1"/>
                  <a:gd name="T4" fmla="*/ 0 w 1"/>
                  <a:gd name="T5" fmla="*/ 1 h 1"/>
                  <a:gd name="T6" fmla="*/ 0 w 1"/>
                  <a:gd name="T7" fmla="*/ 1 h 1"/>
                  <a:gd name="T8" fmla="*/ 0 w 1"/>
                  <a:gd name="T9" fmla="*/ 1 h 1"/>
                  <a:gd name="T10" fmla="*/ 0 w 1"/>
                  <a:gd name="T11" fmla="*/ 1 h 1"/>
                  <a:gd name="T12" fmla="*/ 1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1" y="0"/>
                      <a:pt x="0" y="0"/>
                      <a:pt x="0" y="1"/>
                    </a:cubicBezTo>
                    <a:cubicBezTo>
                      <a:pt x="0" y="1"/>
                      <a:pt x="0" y="1"/>
                      <a:pt x="0" y="1"/>
                    </a:cubicBezTo>
                    <a:cubicBezTo>
                      <a:pt x="0" y="1"/>
                      <a:pt x="0" y="1"/>
                      <a:pt x="0" y="1"/>
                    </a:cubicBezTo>
                    <a:cubicBezTo>
                      <a:pt x="0" y="1"/>
                      <a:pt x="0" y="1"/>
                      <a:pt x="0"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5" name="Freeform 1141"/>
              <p:cNvSpPr/>
              <p:nvPr/>
            </p:nvSpPr>
            <p:spPr bwMode="auto">
              <a:xfrm>
                <a:off x="1039" y="1348"/>
                <a:ext cx="4" cy="0"/>
              </a:xfrm>
              <a:custGeom>
                <a:avLst/>
                <a:gdLst>
                  <a:gd name="T0" fmla="*/ 1 w 1"/>
                  <a:gd name="T1" fmla="*/ 0 w 1"/>
                  <a:gd name="T2" fmla="*/ 0 w 1"/>
                  <a:gd name="T3" fmla="*/ 0 w 1"/>
                  <a:gd name="T4" fmla="*/ 0 w 1"/>
                  <a:gd name="T5" fmla="*/ 0 w 1"/>
                  <a:gd name="T6" fmla="*/ 0 w 1"/>
                  <a:gd name="T7" fmla="*/ 0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6" name="Freeform 1142"/>
              <p:cNvSpPr/>
              <p:nvPr/>
            </p:nvSpPr>
            <p:spPr bwMode="auto">
              <a:xfrm>
                <a:off x="1035" y="14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7" name="Freeform 1143"/>
              <p:cNvSpPr/>
              <p:nvPr/>
            </p:nvSpPr>
            <p:spPr bwMode="auto">
              <a:xfrm>
                <a:off x="1026" y="1398"/>
                <a:ext cx="9" cy="4"/>
              </a:xfrm>
              <a:custGeom>
                <a:avLst/>
                <a:gdLst>
                  <a:gd name="T0" fmla="*/ 0 w 2"/>
                  <a:gd name="T1" fmla="*/ 0 h 1"/>
                  <a:gd name="T2" fmla="*/ 0 w 2"/>
                  <a:gd name="T3" fmla="*/ 1 h 1"/>
                  <a:gd name="T4" fmla="*/ 1 w 2"/>
                  <a:gd name="T5" fmla="*/ 1 h 1"/>
                  <a:gd name="T6" fmla="*/ 2 w 2"/>
                  <a:gd name="T7" fmla="*/ 0 h 1"/>
                  <a:gd name="T8" fmla="*/ 2 w 2"/>
                  <a:gd name="T9" fmla="*/ 0 h 1"/>
                  <a:gd name="T10" fmla="*/ 2 w 2"/>
                  <a:gd name="T11" fmla="*/ 0 h 1"/>
                  <a:gd name="T12" fmla="*/ 1 w 2"/>
                  <a:gd name="T13" fmla="*/ 0 h 1"/>
                  <a:gd name="T14" fmla="*/ 0 w 2"/>
                  <a:gd name="T15" fmla="*/ 0 h 1"/>
                  <a:gd name="T16" fmla="*/ 0 w 2"/>
                  <a:gd name="T17" fmla="*/ 0 h 1"/>
                  <a:gd name="T18" fmla="*/ 0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0"/>
                    </a:moveTo>
                    <a:cubicBezTo>
                      <a:pt x="0" y="0"/>
                      <a:pt x="0" y="1"/>
                      <a:pt x="0" y="1"/>
                    </a:cubicBezTo>
                    <a:cubicBezTo>
                      <a:pt x="1" y="1"/>
                      <a:pt x="1" y="1"/>
                      <a:pt x="1" y="1"/>
                    </a:cubicBezTo>
                    <a:cubicBezTo>
                      <a:pt x="1" y="1"/>
                      <a:pt x="2" y="0"/>
                      <a:pt x="2" y="0"/>
                    </a:cubicBezTo>
                    <a:cubicBezTo>
                      <a:pt x="2" y="0"/>
                      <a:pt x="2" y="0"/>
                      <a:pt x="2" y="0"/>
                    </a:cubicBezTo>
                    <a:cubicBezTo>
                      <a:pt x="2" y="0"/>
                      <a:pt x="2" y="0"/>
                      <a:pt x="2" y="0"/>
                    </a:cubicBezTo>
                    <a:cubicBezTo>
                      <a:pt x="2"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8" name="Freeform 1144"/>
              <p:cNvSpPr/>
              <p:nvPr/>
            </p:nvSpPr>
            <p:spPr bwMode="auto">
              <a:xfrm>
                <a:off x="1031" y="1484"/>
                <a:ext cx="4" cy="0"/>
              </a:xfrm>
              <a:custGeom>
                <a:avLst/>
                <a:gdLst>
                  <a:gd name="T0" fmla="*/ 0 w 1"/>
                  <a:gd name="T1" fmla="*/ 0 w 1"/>
                  <a:gd name="T2" fmla="*/ 0 w 1"/>
                  <a:gd name="T3" fmla="*/ 0 w 1"/>
                  <a:gd name="T4" fmla="*/ 1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9" name="Freeform 1145"/>
              <p:cNvSpPr/>
              <p:nvPr/>
            </p:nvSpPr>
            <p:spPr bwMode="auto">
              <a:xfrm>
                <a:off x="1026" y="1348"/>
                <a:ext cx="5" cy="0"/>
              </a:xfrm>
              <a:custGeom>
                <a:avLst/>
                <a:gdLst>
                  <a:gd name="T0" fmla="*/ 0 w 1"/>
                  <a:gd name="T1" fmla="*/ 0 w 1"/>
                  <a:gd name="T2" fmla="*/ 0 w 1"/>
                  <a:gd name="T3" fmla="*/ 1 w 1"/>
                  <a:gd name="T4" fmla="*/ 1 w 1"/>
                  <a:gd name="T5" fmla="*/ 1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0" name="Freeform 1146"/>
              <p:cNvSpPr/>
              <p:nvPr/>
            </p:nvSpPr>
            <p:spPr bwMode="auto">
              <a:xfrm>
                <a:off x="1026" y="1352"/>
                <a:ext cx="5" cy="0"/>
              </a:xfrm>
              <a:custGeom>
                <a:avLst/>
                <a:gdLst>
                  <a:gd name="T0" fmla="*/ 0 w 1"/>
                  <a:gd name="T1" fmla="*/ 0 w 1"/>
                  <a:gd name="T2" fmla="*/ 0 w 1"/>
                  <a:gd name="T3" fmla="*/ 0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1" name="Freeform 1147"/>
              <p:cNvSpPr/>
              <p:nvPr/>
            </p:nvSpPr>
            <p:spPr bwMode="auto">
              <a:xfrm>
                <a:off x="1010" y="1315"/>
                <a:ext cx="4" cy="0"/>
              </a:xfrm>
              <a:custGeom>
                <a:avLst/>
                <a:gdLst>
                  <a:gd name="T0" fmla="*/ 1 w 1"/>
                  <a:gd name="T1" fmla="*/ 1 w 1"/>
                  <a:gd name="T2" fmla="*/ 1 w 1"/>
                  <a:gd name="T3" fmla="*/ 1 w 1"/>
                  <a:gd name="T4" fmla="*/ 1 w 1"/>
                  <a:gd name="T5" fmla="*/ 0 w 1"/>
                  <a:gd name="T6" fmla="*/ 0 w 1"/>
                  <a:gd name="T7" fmla="*/ 0 w 1"/>
                  <a:gd name="T8" fmla="*/ 0 w 1"/>
                  <a:gd name="T9" fmla="*/ 1 w 1"/>
                  <a:gd name="T10"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2" name="Freeform 1148"/>
              <p:cNvSpPr/>
              <p:nvPr/>
            </p:nvSpPr>
            <p:spPr bwMode="auto">
              <a:xfrm>
                <a:off x="998" y="1315"/>
                <a:ext cx="8" cy="0"/>
              </a:xfrm>
              <a:custGeom>
                <a:avLst/>
                <a:gdLst>
                  <a:gd name="T0" fmla="*/ 2 w 2"/>
                  <a:gd name="T1" fmla="*/ 2 w 2"/>
                  <a:gd name="T2" fmla="*/ 2 w 2"/>
                  <a:gd name="T3" fmla="*/ 1 w 2"/>
                  <a:gd name="T4" fmla="*/ 0 w 2"/>
                  <a:gd name="T5" fmla="*/ 0 w 2"/>
                  <a:gd name="T6" fmla="*/ 0 w 2"/>
                  <a:gd name="T7" fmla="*/ 0 w 2"/>
                  <a:gd name="T8" fmla="*/ 1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2" y="0"/>
                      <a:pt x="2" y="0"/>
                    </a:cubicBezTo>
                    <a:cubicBezTo>
                      <a:pt x="2" y="0"/>
                      <a:pt x="2" y="0"/>
                      <a:pt x="2" y="0"/>
                    </a:cubicBezTo>
                    <a:cubicBezTo>
                      <a:pt x="2" y="0"/>
                      <a:pt x="1"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3" name="Freeform 1149"/>
              <p:cNvSpPr/>
              <p:nvPr/>
            </p:nvSpPr>
            <p:spPr bwMode="auto">
              <a:xfrm>
                <a:off x="1002" y="1278"/>
                <a:ext cx="4" cy="0"/>
              </a:xfrm>
              <a:custGeom>
                <a:avLst/>
                <a:gdLst>
                  <a:gd name="T0" fmla="*/ 1 w 1"/>
                  <a:gd name="T1" fmla="*/ 1 w 1"/>
                  <a:gd name="T2" fmla="*/ 0 w 1"/>
                  <a:gd name="T3" fmla="*/ 0 w 1"/>
                  <a:gd name="T4" fmla="*/ 0 w 1"/>
                  <a:gd name="T5" fmla="*/ 0 w 1"/>
                  <a:gd name="T6" fmla="*/ 0 w 1"/>
                  <a:gd name="T7" fmla="*/ 0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4" name="Freeform 1150"/>
              <p:cNvSpPr/>
              <p:nvPr/>
            </p:nvSpPr>
            <p:spPr bwMode="auto">
              <a:xfrm>
                <a:off x="965" y="1484"/>
                <a:ext cx="33" cy="4"/>
              </a:xfrm>
              <a:custGeom>
                <a:avLst/>
                <a:gdLst>
                  <a:gd name="T0" fmla="*/ 6 w 8"/>
                  <a:gd name="T1" fmla="*/ 0 h 1"/>
                  <a:gd name="T2" fmla="*/ 6 w 8"/>
                  <a:gd name="T3" fmla="*/ 0 h 1"/>
                  <a:gd name="T4" fmla="*/ 6 w 8"/>
                  <a:gd name="T5" fmla="*/ 0 h 1"/>
                  <a:gd name="T6" fmla="*/ 7 w 8"/>
                  <a:gd name="T7" fmla="*/ 0 h 1"/>
                  <a:gd name="T8" fmla="*/ 8 w 8"/>
                  <a:gd name="T9" fmla="*/ 1 h 1"/>
                  <a:gd name="T10" fmla="*/ 8 w 8"/>
                  <a:gd name="T11" fmla="*/ 0 h 1"/>
                  <a:gd name="T12" fmla="*/ 8 w 8"/>
                  <a:gd name="T13" fmla="*/ 0 h 1"/>
                  <a:gd name="T14" fmla="*/ 7 w 8"/>
                  <a:gd name="T15" fmla="*/ 0 h 1"/>
                  <a:gd name="T16" fmla="*/ 6 w 8"/>
                  <a:gd name="T17" fmla="*/ 0 h 1"/>
                  <a:gd name="T18" fmla="*/ 6 w 8"/>
                  <a:gd name="T19" fmla="*/ 0 h 1"/>
                  <a:gd name="T20" fmla="*/ 6 w 8"/>
                  <a:gd name="T21" fmla="*/ 0 h 1"/>
                  <a:gd name="T22" fmla="*/ 3 w 8"/>
                  <a:gd name="T23" fmla="*/ 0 h 1"/>
                  <a:gd name="T24" fmla="*/ 1 w 8"/>
                  <a:gd name="T25" fmla="*/ 0 h 1"/>
                  <a:gd name="T26" fmla="*/ 0 w 8"/>
                  <a:gd name="T27" fmla="*/ 1 h 1"/>
                  <a:gd name="T28" fmla="*/ 0 w 8"/>
                  <a:gd name="T29" fmla="*/ 1 h 1"/>
                  <a:gd name="T30" fmla="*/ 1 w 8"/>
                  <a:gd name="T31" fmla="*/ 1 h 1"/>
                  <a:gd name="T32" fmla="*/ 3 w 8"/>
                  <a:gd name="T33" fmla="*/ 1 h 1"/>
                  <a:gd name="T34" fmla="*/ 6 w 8"/>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1">
                    <a:moveTo>
                      <a:pt x="6" y="0"/>
                    </a:moveTo>
                    <a:cubicBezTo>
                      <a:pt x="6" y="0"/>
                      <a:pt x="6" y="0"/>
                      <a:pt x="6" y="0"/>
                    </a:cubicBezTo>
                    <a:cubicBezTo>
                      <a:pt x="6" y="0"/>
                      <a:pt x="6" y="1"/>
                      <a:pt x="6" y="0"/>
                    </a:cubicBezTo>
                    <a:cubicBezTo>
                      <a:pt x="7" y="0"/>
                      <a:pt x="7" y="0"/>
                      <a:pt x="7" y="0"/>
                    </a:cubicBezTo>
                    <a:cubicBezTo>
                      <a:pt x="7" y="1"/>
                      <a:pt x="8" y="1"/>
                      <a:pt x="8" y="1"/>
                    </a:cubicBezTo>
                    <a:cubicBezTo>
                      <a:pt x="8" y="1"/>
                      <a:pt x="8" y="0"/>
                      <a:pt x="8" y="0"/>
                    </a:cubicBezTo>
                    <a:cubicBezTo>
                      <a:pt x="8" y="0"/>
                      <a:pt x="8" y="0"/>
                      <a:pt x="8" y="0"/>
                    </a:cubicBezTo>
                    <a:cubicBezTo>
                      <a:pt x="8" y="0"/>
                      <a:pt x="7" y="0"/>
                      <a:pt x="7" y="0"/>
                    </a:cubicBezTo>
                    <a:cubicBezTo>
                      <a:pt x="7" y="0"/>
                      <a:pt x="7" y="0"/>
                      <a:pt x="6" y="0"/>
                    </a:cubicBezTo>
                    <a:cubicBezTo>
                      <a:pt x="6" y="0"/>
                      <a:pt x="6" y="0"/>
                      <a:pt x="6" y="0"/>
                    </a:cubicBezTo>
                    <a:cubicBezTo>
                      <a:pt x="6" y="0"/>
                      <a:pt x="6" y="0"/>
                      <a:pt x="6" y="0"/>
                    </a:cubicBezTo>
                    <a:cubicBezTo>
                      <a:pt x="5" y="0"/>
                      <a:pt x="4" y="0"/>
                      <a:pt x="3" y="0"/>
                    </a:cubicBezTo>
                    <a:cubicBezTo>
                      <a:pt x="2" y="0"/>
                      <a:pt x="1" y="0"/>
                      <a:pt x="1" y="0"/>
                    </a:cubicBezTo>
                    <a:cubicBezTo>
                      <a:pt x="1" y="0"/>
                      <a:pt x="0" y="0"/>
                      <a:pt x="0" y="1"/>
                    </a:cubicBezTo>
                    <a:cubicBezTo>
                      <a:pt x="0" y="1"/>
                      <a:pt x="0" y="1"/>
                      <a:pt x="0" y="1"/>
                    </a:cubicBezTo>
                    <a:cubicBezTo>
                      <a:pt x="0" y="1"/>
                      <a:pt x="1" y="1"/>
                      <a:pt x="1" y="1"/>
                    </a:cubicBezTo>
                    <a:cubicBezTo>
                      <a:pt x="1" y="1"/>
                      <a:pt x="2" y="1"/>
                      <a:pt x="3" y="1"/>
                    </a:cubicBezTo>
                    <a:cubicBezTo>
                      <a:pt x="4" y="1"/>
                      <a:pt x="5" y="1"/>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5" name="Freeform 1151"/>
              <p:cNvSpPr/>
              <p:nvPr/>
            </p:nvSpPr>
            <p:spPr bwMode="auto">
              <a:xfrm>
                <a:off x="994" y="1274"/>
                <a:ext cx="4" cy="4"/>
              </a:xfrm>
              <a:custGeom>
                <a:avLst/>
                <a:gdLst>
                  <a:gd name="T0" fmla="*/ 1 w 1"/>
                  <a:gd name="T1" fmla="*/ 0 h 1"/>
                  <a:gd name="T2" fmla="*/ 1 w 1"/>
                  <a:gd name="T3" fmla="*/ 0 h 1"/>
                  <a:gd name="T4" fmla="*/ 1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1 h 1"/>
                  <a:gd name="T18" fmla="*/ 0 w 1"/>
                  <a:gd name="T19" fmla="*/ 1 h 1"/>
                  <a:gd name="T20" fmla="*/ 1 w 1"/>
                  <a:gd name="T21" fmla="*/ 1 h 1"/>
                  <a:gd name="T22" fmla="*/ 1 w 1"/>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ubicBezTo>
                      <a:pt x="0" y="1"/>
                      <a:pt x="0" y="1"/>
                      <a:pt x="0"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6" name="Freeform 1152"/>
              <p:cNvSpPr/>
              <p:nvPr/>
            </p:nvSpPr>
            <p:spPr bwMode="auto">
              <a:xfrm>
                <a:off x="977" y="1274"/>
                <a:ext cx="5" cy="0"/>
              </a:xfrm>
              <a:custGeom>
                <a:avLst/>
                <a:gdLst>
                  <a:gd name="T0" fmla="*/ 1 w 1"/>
                  <a:gd name="T1" fmla="*/ 1 w 1"/>
                  <a:gd name="T2" fmla="*/ 0 w 1"/>
                  <a:gd name="T3" fmla="*/ 0 w 1"/>
                  <a:gd name="T4" fmla="*/ 0 w 1"/>
                  <a:gd name="T5" fmla="*/ 0 w 1"/>
                  <a:gd name="T6" fmla="*/ 0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7" name="Freeform 1153"/>
              <p:cNvSpPr/>
              <p:nvPr/>
            </p:nvSpPr>
            <p:spPr bwMode="auto">
              <a:xfrm>
                <a:off x="977" y="1331"/>
                <a:ext cx="5" cy="5"/>
              </a:xfrm>
              <a:custGeom>
                <a:avLst/>
                <a:gdLst>
                  <a:gd name="T0" fmla="*/ 1 w 1"/>
                  <a:gd name="T1" fmla="*/ 0 h 1"/>
                  <a:gd name="T2" fmla="*/ 1 w 1"/>
                  <a:gd name="T3" fmla="*/ 0 h 1"/>
                  <a:gd name="T4" fmla="*/ 0 w 1"/>
                  <a:gd name="T5" fmla="*/ 0 h 1"/>
                  <a:gd name="T6" fmla="*/ 0 w 1"/>
                  <a:gd name="T7" fmla="*/ 0 h 1"/>
                  <a:gd name="T8" fmla="*/ 0 w 1"/>
                  <a:gd name="T9" fmla="*/ 0 h 1"/>
                  <a:gd name="T10" fmla="*/ 0 w 1"/>
                  <a:gd name="T11" fmla="*/ 1 h 1"/>
                  <a:gd name="T12" fmla="*/ 1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1" y="0"/>
                      <a:pt x="1" y="0"/>
                      <a:pt x="0" y="0"/>
                    </a:cubicBezTo>
                    <a:cubicBezTo>
                      <a:pt x="0" y="0"/>
                      <a:pt x="0" y="0"/>
                      <a:pt x="0" y="0"/>
                    </a:cubicBezTo>
                    <a:cubicBezTo>
                      <a:pt x="0" y="0"/>
                      <a:pt x="0" y="0"/>
                      <a:pt x="0" y="0"/>
                    </a:cubicBezTo>
                    <a:cubicBezTo>
                      <a:pt x="0" y="1"/>
                      <a:pt x="0" y="1"/>
                      <a:pt x="0"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8" name="Freeform 1154"/>
              <p:cNvSpPr/>
              <p:nvPr/>
            </p:nvSpPr>
            <p:spPr bwMode="auto">
              <a:xfrm>
                <a:off x="969" y="1327"/>
                <a:ext cx="8" cy="4"/>
              </a:xfrm>
              <a:custGeom>
                <a:avLst/>
                <a:gdLst>
                  <a:gd name="T0" fmla="*/ 0 w 2"/>
                  <a:gd name="T1" fmla="*/ 1 h 1"/>
                  <a:gd name="T2" fmla="*/ 0 w 2"/>
                  <a:gd name="T3" fmla="*/ 1 h 1"/>
                  <a:gd name="T4" fmla="*/ 0 w 2"/>
                  <a:gd name="T5" fmla="*/ 1 h 1"/>
                  <a:gd name="T6" fmla="*/ 1 w 2"/>
                  <a:gd name="T7" fmla="*/ 1 h 1"/>
                  <a:gd name="T8" fmla="*/ 2 w 2"/>
                  <a:gd name="T9" fmla="*/ 1 h 1"/>
                  <a:gd name="T10" fmla="*/ 2 w 2"/>
                  <a:gd name="T11" fmla="*/ 1 h 1"/>
                  <a:gd name="T12" fmla="*/ 2 w 2"/>
                  <a:gd name="T13" fmla="*/ 0 h 1"/>
                  <a:gd name="T14" fmla="*/ 1 w 2"/>
                  <a:gd name="T15" fmla="*/ 1 h 1"/>
                  <a:gd name="T16" fmla="*/ 0 w 2"/>
                  <a:gd name="T17" fmla="*/ 1 h 1"/>
                  <a:gd name="T18" fmla="*/ 0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1"/>
                    </a:moveTo>
                    <a:cubicBezTo>
                      <a:pt x="0" y="1"/>
                      <a:pt x="0" y="1"/>
                      <a:pt x="0" y="1"/>
                    </a:cubicBezTo>
                    <a:cubicBezTo>
                      <a:pt x="0" y="1"/>
                      <a:pt x="0" y="1"/>
                      <a:pt x="0" y="1"/>
                    </a:cubicBezTo>
                    <a:cubicBezTo>
                      <a:pt x="1" y="1"/>
                      <a:pt x="1" y="1"/>
                      <a:pt x="1" y="1"/>
                    </a:cubicBezTo>
                    <a:cubicBezTo>
                      <a:pt x="1" y="1"/>
                      <a:pt x="1" y="1"/>
                      <a:pt x="2" y="1"/>
                    </a:cubicBezTo>
                    <a:cubicBezTo>
                      <a:pt x="2" y="1"/>
                      <a:pt x="2" y="1"/>
                      <a:pt x="2" y="1"/>
                    </a:cubicBezTo>
                    <a:cubicBezTo>
                      <a:pt x="2" y="0"/>
                      <a:pt x="2" y="0"/>
                      <a:pt x="2" y="0"/>
                    </a:cubicBezTo>
                    <a:cubicBezTo>
                      <a:pt x="1" y="0"/>
                      <a:pt x="1" y="0"/>
                      <a:pt x="1" y="1"/>
                    </a:cubicBezTo>
                    <a:cubicBezTo>
                      <a:pt x="1" y="1"/>
                      <a:pt x="1"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9" name="Freeform 1155"/>
              <p:cNvSpPr/>
              <p:nvPr/>
            </p:nvSpPr>
            <p:spPr bwMode="auto">
              <a:xfrm>
                <a:off x="969" y="1274"/>
                <a:ext cx="4" cy="0"/>
              </a:xfrm>
              <a:custGeom>
                <a:avLst/>
                <a:gdLst>
                  <a:gd name="T0" fmla="*/ 1 w 1"/>
                  <a:gd name="T1" fmla="*/ 1 w 1"/>
                  <a:gd name="T2" fmla="*/ 0 w 1"/>
                  <a:gd name="T3" fmla="*/ 0 w 1"/>
                  <a:gd name="T4" fmla="*/ 0 w 1"/>
                  <a:gd name="T5" fmla="*/ 0 w 1"/>
                  <a:gd name="T6" fmla="*/ 0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0" name="Freeform 1156"/>
              <p:cNvSpPr/>
              <p:nvPr/>
            </p:nvSpPr>
            <p:spPr bwMode="auto">
              <a:xfrm>
                <a:off x="953" y="1269"/>
                <a:ext cx="12" cy="5"/>
              </a:xfrm>
              <a:custGeom>
                <a:avLst/>
                <a:gdLst>
                  <a:gd name="T0" fmla="*/ 2 w 3"/>
                  <a:gd name="T1" fmla="*/ 0 h 1"/>
                  <a:gd name="T2" fmla="*/ 1 w 3"/>
                  <a:gd name="T3" fmla="*/ 0 h 1"/>
                  <a:gd name="T4" fmla="*/ 0 w 3"/>
                  <a:gd name="T5" fmla="*/ 0 h 1"/>
                  <a:gd name="T6" fmla="*/ 0 w 3"/>
                  <a:gd name="T7" fmla="*/ 0 h 1"/>
                  <a:gd name="T8" fmla="*/ 0 w 3"/>
                  <a:gd name="T9" fmla="*/ 0 h 1"/>
                  <a:gd name="T10" fmla="*/ 0 w 3"/>
                  <a:gd name="T11" fmla="*/ 0 h 1"/>
                  <a:gd name="T12" fmla="*/ 2 w 3"/>
                  <a:gd name="T13" fmla="*/ 1 h 1"/>
                  <a:gd name="T14" fmla="*/ 2 w 3"/>
                  <a:gd name="T15" fmla="*/ 0 h 1"/>
                  <a:gd name="T16" fmla="*/ 2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0"/>
                    </a:moveTo>
                    <a:cubicBezTo>
                      <a:pt x="2" y="0"/>
                      <a:pt x="1" y="0"/>
                      <a:pt x="1" y="0"/>
                    </a:cubicBezTo>
                    <a:cubicBezTo>
                      <a:pt x="0" y="0"/>
                      <a:pt x="0" y="0"/>
                      <a:pt x="0" y="0"/>
                    </a:cubicBezTo>
                    <a:cubicBezTo>
                      <a:pt x="0" y="0"/>
                      <a:pt x="0" y="0"/>
                      <a:pt x="0" y="0"/>
                    </a:cubicBezTo>
                    <a:cubicBezTo>
                      <a:pt x="0" y="0"/>
                      <a:pt x="0" y="0"/>
                      <a:pt x="0" y="0"/>
                    </a:cubicBezTo>
                    <a:cubicBezTo>
                      <a:pt x="0" y="0"/>
                      <a:pt x="0" y="0"/>
                      <a:pt x="0" y="0"/>
                    </a:cubicBezTo>
                    <a:cubicBezTo>
                      <a:pt x="1" y="0"/>
                      <a:pt x="2" y="1"/>
                      <a:pt x="2" y="1"/>
                    </a:cubicBezTo>
                    <a:cubicBezTo>
                      <a:pt x="2" y="1"/>
                      <a:pt x="2" y="0"/>
                      <a:pt x="2" y="0"/>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1" name="Freeform 1157"/>
              <p:cNvSpPr/>
              <p:nvPr/>
            </p:nvSpPr>
            <p:spPr bwMode="auto">
              <a:xfrm>
                <a:off x="949" y="1269"/>
                <a:ext cx="4" cy="0"/>
              </a:xfrm>
              <a:custGeom>
                <a:avLst/>
                <a:gdLst>
                  <a:gd name="T0" fmla="*/ 0 w 1"/>
                  <a:gd name="T1" fmla="*/ 0 w 1"/>
                  <a:gd name="T2" fmla="*/ 0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2" name="Freeform 1158"/>
              <p:cNvSpPr/>
              <p:nvPr/>
            </p:nvSpPr>
            <p:spPr bwMode="auto">
              <a:xfrm>
                <a:off x="945" y="1336"/>
                <a:ext cx="8" cy="0"/>
              </a:xfrm>
              <a:custGeom>
                <a:avLst/>
                <a:gdLst>
                  <a:gd name="T0" fmla="*/ 0 w 2"/>
                  <a:gd name="T1" fmla="*/ 0 w 2"/>
                  <a:gd name="T2" fmla="*/ 1 w 2"/>
                  <a:gd name="T3" fmla="*/ 1 w 2"/>
                  <a:gd name="T4" fmla="*/ 1 w 2"/>
                  <a:gd name="T5" fmla="*/ 1 w 2"/>
                  <a:gd name="T6" fmla="*/ 1 w 2"/>
                  <a:gd name="T7" fmla="*/ 1 w 2"/>
                  <a:gd name="T8" fmla="*/ 1 w 2"/>
                  <a:gd name="T9" fmla="*/ 1 w 2"/>
                  <a:gd name="T10" fmla="*/ 2 w 2"/>
                  <a:gd name="T11" fmla="*/ 2 w 2"/>
                  <a:gd name="T12" fmla="*/ 1 w 2"/>
                  <a:gd name="T13" fmla="*/ 1 w 2"/>
                  <a:gd name="T14" fmla="*/ 1 w 2"/>
                  <a:gd name="T15" fmla="*/ 1 w 2"/>
                  <a:gd name="T16" fmla="*/ 1 w 2"/>
                  <a:gd name="T17" fmla="*/ 0 w 2"/>
                  <a:gd name="T18" fmla="*/ 0 w 2"/>
                  <a:gd name="T1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2">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2" y="0"/>
                    </a:cubicBezTo>
                    <a:cubicBezTo>
                      <a:pt x="2" y="0"/>
                      <a:pt x="2" y="0"/>
                      <a:pt x="2" y="0"/>
                    </a:cubicBezTo>
                    <a:cubicBezTo>
                      <a:pt x="2" y="0"/>
                      <a:pt x="2"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3" name="Freeform 1159"/>
              <p:cNvSpPr/>
              <p:nvPr/>
            </p:nvSpPr>
            <p:spPr bwMode="auto">
              <a:xfrm>
                <a:off x="924" y="1265"/>
                <a:ext cx="4" cy="4"/>
              </a:xfrm>
              <a:custGeom>
                <a:avLst/>
                <a:gdLst>
                  <a:gd name="T0" fmla="*/ 1 w 1"/>
                  <a:gd name="T1" fmla="*/ 0 h 1"/>
                  <a:gd name="T2" fmla="*/ 0 w 1"/>
                  <a:gd name="T3" fmla="*/ 0 h 1"/>
                  <a:gd name="T4" fmla="*/ 0 w 1"/>
                  <a:gd name="T5" fmla="*/ 0 h 1"/>
                  <a:gd name="T6" fmla="*/ 0 w 1"/>
                  <a:gd name="T7" fmla="*/ 0 h 1"/>
                  <a:gd name="T8" fmla="*/ 1 w 1"/>
                  <a:gd name="T9" fmla="*/ 1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0"/>
                    </a:cubicBezTo>
                    <a:cubicBezTo>
                      <a:pt x="0" y="0"/>
                      <a:pt x="0" y="0"/>
                      <a:pt x="0" y="0"/>
                    </a:cubicBezTo>
                    <a:cubicBezTo>
                      <a:pt x="0" y="0"/>
                      <a:pt x="0" y="0"/>
                      <a:pt x="0" y="0"/>
                    </a:cubicBezTo>
                    <a:cubicBezTo>
                      <a:pt x="1" y="0"/>
                      <a:pt x="1" y="0"/>
                      <a:pt x="1"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4" name="Freeform 1160"/>
              <p:cNvSpPr/>
              <p:nvPr/>
            </p:nvSpPr>
            <p:spPr bwMode="auto">
              <a:xfrm>
                <a:off x="908" y="1265"/>
                <a:ext cx="4" cy="0"/>
              </a:xfrm>
              <a:custGeom>
                <a:avLst/>
                <a:gdLst>
                  <a:gd name="T0" fmla="*/ 0 w 1"/>
                  <a:gd name="T1" fmla="*/ 0 w 1"/>
                  <a:gd name="T2" fmla="*/ 0 w 1"/>
                  <a:gd name="T3" fmla="*/ 0 w 1"/>
                  <a:gd name="T4" fmla="*/ 0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5" name="Freeform 1161"/>
              <p:cNvSpPr/>
              <p:nvPr/>
            </p:nvSpPr>
            <p:spPr bwMode="auto">
              <a:xfrm>
                <a:off x="900" y="1265"/>
                <a:ext cx="4" cy="0"/>
              </a:xfrm>
              <a:custGeom>
                <a:avLst/>
                <a:gdLst>
                  <a:gd name="T0" fmla="*/ 0 w 1"/>
                  <a:gd name="T1" fmla="*/ 0 w 1"/>
                  <a:gd name="T2" fmla="*/ 0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6" name="Freeform 1162"/>
              <p:cNvSpPr/>
              <p:nvPr/>
            </p:nvSpPr>
            <p:spPr bwMode="auto">
              <a:xfrm>
                <a:off x="884" y="126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7" name="Freeform 1163"/>
              <p:cNvSpPr/>
              <p:nvPr/>
            </p:nvSpPr>
            <p:spPr bwMode="auto">
              <a:xfrm>
                <a:off x="871" y="1261"/>
                <a:ext cx="4" cy="0"/>
              </a:xfrm>
              <a:custGeom>
                <a:avLst/>
                <a:gdLst>
                  <a:gd name="T0" fmla="*/ 1 w 1"/>
                  <a:gd name="T1" fmla="*/ 1 w 1"/>
                  <a:gd name="T2" fmla="*/ 1 w 1"/>
                  <a:gd name="T3" fmla="*/ 0 w 1"/>
                  <a:gd name="T4" fmla="*/ 0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1"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8" name="Freeform 1164"/>
              <p:cNvSpPr/>
              <p:nvPr/>
            </p:nvSpPr>
            <p:spPr bwMode="auto">
              <a:xfrm>
                <a:off x="818" y="125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9" name="Freeform 1165"/>
              <p:cNvSpPr/>
              <p:nvPr/>
            </p:nvSpPr>
            <p:spPr bwMode="auto">
              <a:xfrm>
                <a:off x="736" y="1249"/>
                <a:ext cx="5" cy="4"/>
              </a:xfrm>
              <a:custGeom>
                <a:avLst/>
                <a:gdLst>
                  <a:gd name="T0" fmla="*/ 1 w 1"/>
                  <a:gd name="T1" fmla="*/ 1 h 1"/>
                  <a:gd name="T2" fmla="*/ 1 w 1"/>
                  <a:gd name="T3" fmla="*/ 0 h 1"/>
                  <a:gd name="T4" fmla="*/ 1 w 1"/>
                  <a:gd name="T5" fmla="*/ 0 h 1"/>
                  <a:gd name="T6" fmla="*/ 1 w 1"/>
                  <a:gd name="T7" fmla="*/ 0 h 1"/>
                  <a:gd name="T8" fmla="*/ 0 w 1"/>
                  <a:gd name="T9" fmla="*/ 0 h 1"/>
                  <a:gd name="T10" fmla="*/ 0 w 1"/>
                  <a:gd name="T11" fmla="*/ 1 h 1"/>
                  <a:gd name="T12" fmla="*/ 0 w 1"/>
                  <a:gd name="T13" fmla="*/ 1 h 1"/>
                  <a:gd name="T14" fmla="*/ 0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1" y="1"/>
                      <a:pt x="1" y="0"/>
                    </a:cubicBezTo>
                    <a:cubicBezTo>
                      <a:pt x="1" y="0"/>
                      <a:pt x="1" y="0"/>
                      <a:pt x="1" y="0"/>
                    </a:cubicBezTo>
                    <a:cubicBezTo>
                      <a:pt x="1" y="0"/>
                      <a:pt x="1" y="0"/>
                      <a:pt x="1" y="0"/>
                    </a:cubicBezTo>
                    <a:cubicBezTo>
                      <a:pt x="1" y="0"/>
                      <a:pt x="0" y="0"/>
                      <a:pt x="0" y="0"/>
                    </a:cubicBezTo>
                    <a:cubicBezTo>
                      <a:pt x="0" y="0"/>
                      <a:pt x="0" y="0"/>
                      <a:pt x="0" y="1"/>
                    </a:cubicBezTo>
                    <a:cubicBezTo>
                      <a:pt x="0" y="1"/>
                      <a:pt x="0" y="1"/>
                      <a:pt x="0" y="1"/>
                    </a:cubicBezTo>
                    <a:cubicBezTo>
                      <a:pt x="0" y="1"/>
                      <a:pt x="0" y="1"/>
                      <a:pt x="0" y="1"/>
                    </a:cubicBezTo>
                    <a:cubicBezTo>
                      <a:pt x="0"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0" name="Freeform 1166"/>
              <p:cNvSpPr/>
              <p:nvPr/>
            </p:nvSpPr>
            <p:spPr bwMode="auto">
              <a:xfrm>
                <a:off x="716" y="1249"/>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1" name="Freeform 1167"/>
              <p:cNvSpPr/>
              <p:nvPr/>
            </p:nvSpPr>
            <p:spPr bwMode="auto">
              <a:xfrm>
                <a:off x="696" y="1249"/>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2" name="Freeform 1168"/>
              <p:cNvSpPr/>
              <p:nvPr/>
            </p:nvSpPr>
            <p:spPr bwMode="auto">
              <a:xfrm>
                <a:off x="671" y="1245"/>
                <a:ext cx="4" cy="0"/>
              </a:xfrm>
              <a:custGeom>
                <a:avLst/>
                <a:gdLst>
                  <a:gd name="T0" fmla="*/ 1 w 1"/>
                  <a:gd name="T1" fmla="*/ 1 w 1"/>
                  <a:gd name="T2" fmla="*/ 0 w 1"/>
                  <a:gd name="T3" fmla="*/ 0 w 1"/>
                  <a:gd name="T4" fmla="*/ 0 w 1"/>
                  <a:gd name="T5" fmla="*/ 0 w 1"/>
                  <a:gd name="T6" fmla="*/ 0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3" name="Freeform 1169"/>
              <p:cNvSpPr/>
              <p:nvPr/>
            </p:nvSpPr>
            <p:spPr bwMode="auto">
              <a:xfrm>
                <a:off x="638" y="1245"/>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4" name="Freeform 1170"/>
              <p:cNvSpPr/>
              <p:nvPr/>
            </p:nvSpPr>
            <p:spPr bwMode="auto">
              <a:xfrm>
                <a:off x="618" y="1241"/>
                <a:ext cx="4" cy="4"/>
              </a:xfrm>
              <a:custGeom>
                <a:avLst/>
                <a:gdLst>
                  <a:gd name="T0" fmla="*/ 1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1 w 1"/>
                  <a:gd name="T15" fmla="*/ 1 h 1"/>
                  <a:gd name="T16" fmla="*/ 1 w 1"/>
                  <a:gd name="T17" fmla="*/ 1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1"/>
                      <a:pt x="0" y="0"/>
                      <a:pt x="0" y="0"/>
                    </a:cubicBezTo>
                    <a:cubicBezTo>
                      <a:pt x="1" y="0"/>
                      <a:pt x="1" y="0"/>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5" name="Freeform 1171"/>
              <p:cNvSpPr/>
              <p:nvPr/>
            </p:nvSpPr>
            <p:spPr bwMode="auto">
              <a:xfrm>
                <a:off x="610" y="1241"/>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6" name="Freeform 1172"/>
              <p:cNvSpPr/>
              <p:nvPr/>
            </p:nvSpPr>
            <p:spPr bwMode="auto">
              <a:xfrm>
                <a:off x="577" y="1241"/>
                <a:ext cx="4" cy="0"/>
              </a:xfrm>
              <a:custGeom>
                <a:avLst/>
                <a:gdLst>
                  <a:gd name="T0" fmla="*/ 1 w 1"/>
                  <a:gd name="T1" fmla="*/ 0 w 1"/>
                  <a:gd name="T2" fmla="*/ 0 w 1"/>
                  <a:gd name="T3" fmla="*/ 0 w 1"/>
                  <a:gd name="T4" fmla="*/ 0 w 1"/>
                  <a:gd name="T5" fmla="*/ 0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7" name="Freeform 1173"/>
              <p:cNvSpPr/>
              <p:nvPr/>
            </p:nvSpPr>
            <p:spPr bwMode="auto">
              <a:xfrm>
                <a:off x="565" y="1236"/>
                <a:ext cx="8" cy="5"/>
              </a:xfrm>
              <a:custGeom>
                <a:avLst/>
                <a:gdLst>
                  <a:gd name="T0" fmla="*/ 2 w 2"/>
                  <a:gd name="T1" fmla="*/ 1 h 1"/>
                  <a:gd name="T2" fmla="*/ 1 w 2"/>
                  <a:gd name="T3" fmla="*/ 1 h 1"/>
                  <a:gd name="T4" fmla="*/ 0 w 2"/>
                  <a:gd name="T5" fmla="*/ 1 h 1"/>
                  <a:gd name="T6" fmla="*/ 0 w 2"/>
                  <a:gd name="T7" fmla="*/ 1 h 1"/>
                  <a:gd name="T8" fmla="*/ 0 w 2"/>
                  <a:gd name="T9" fmla="*/ 1 h 1"/>
                  <a:gd name="T10" fmla="*/ 0 w 2"/>
                  <a:gd name="T11" fmla="*/ 1 h 1"/>
                  <a:gd name="T12" fmla="*/ 1 w 2"/>
                  <a:gd name="T13" fmla="*/ 1 h 1"/>
                  <a:gd name="T14" fmla="*/ 2 w 2"/>
                  <a:gd name="T15" fmla="*/ 1 h 1"/>
                  <a:gd name="T16" fmla="*/ 2 w 2"/>
                  <a:gd name="T17" fmla="*/ 1 h 1"/>
                  <a:gd name="T18" fmla="*/ 2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1"/>
                    </a:moveTo>
                    <a:cubicBezTo>
                      <a:pt x="1" y="1"/>
                      <a:pt x="1" y="1"/>
                      <a:pt x="1" y="1"/>
                    </a:cubicBezTo>
                    <a:cubicBezTo>
                      <a:pt x="0" y="1"/>
                      <a:pt x="0" y="0"/>
                      <a:pt x="0" y="1"/>
                    </a:cubicBezTo>
                    <a:cubicBezTo>
                      <a:pt x="0" y="1"/>
                      <a:pt x="0" y="1"/>
                      <a:pt x="0" y="1"/>
                    </a:cubicBezTo>
                    <a:cubicBezTo>
                      <a:pt x="0" y="1"/>
                      <a:pt x="0" y="1"/>
                      <a:pt x="0" y="1"/>
                    </a:cubicBezTo>
                    <a:cubicBezTo>
                      <a:pt x="0" y="1"/>
                      <a:pt x="0" y="1"/>
                      <a:pt x="0" y="1"/>
                    </a:cubicBezTo>
                    <a:cubicBezTo>
                      <a:pt x="0" y="1"/>
                      <a:pt x="0" y="1"/>
                      <a:pt x="1" y="1"/>
                    </a:cubicBezTo>
                    <a:cubicBezTo>
                      <a:pt x="1" y="1"/>
                      <a:pt x="1"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8" name="Freeform 1174"/>
              <p:cNvSpPr/>
              <p:nvPr/>
            </p:nvSpPr>
            <p:spPr bwMode="auto">
              <a:xfrm>
                <a:off x="557" y="1236"/>
                <a:ext cx="0" cy="5"/>
              </a:xfrm>
              <a:custGeom>
                <a:avLst/>
                <a:gdLst>
                  <a:gd name="T0" fmla="*/ 0 h 1"/>
                  <a:gd name="T1" fmla="*/ 0 h 1"/>
                  <a:gd name="T2" fmla="*/ 0 h 1"/>
                  <a:gd name="T3" fmla="*/ 0 h 1"/>
                  <a:gd name="T4" fmla="*/ 0 h 1"/>
                  <a:gd name="T5" fmla="*/ 1 h 1"/>
                  <a:gd name="T6" fmla="*/ 1 h 1"/>
                  <a:gd name="T7" fmla="*/ 1 h 1"/>
                  <a:gd name="T8" fmla="*/ 1 h 1"/>
                  <a:gd name="T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9" name="Freeform 1175"/>
              <p:cNvSpPr/>
              <p:nvPr/>
            </p:nvSpPr>
            <p:spPr bwMode="auto">
              <a:xfrm>
                <a:off x="549" y="1236"/>
                <a:ext cx="4" cy="5"/>
              </a:xfrm>
              <a:custGeom>
                <a:avLst/>
                <a:gdLst>
                  <a:gd name="T0" fmla="*/ 1 w 1"/>
                  <a:gd name="T1" fmla="*/ 1 h 1"/>
                  <a:gd name="T2" fmla="*/ 1 w 1"/>
                  <a:gd name="T3" fmla="*/ 0 h 1"/>
                  <a:gd name="T4" fmla="*/ 1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1 h 1"/>
                  <a:gd name="T20" fmla="*/ 1 w 1"/>
                  <a:gd name="T21" fmla="*/ 1 h 1"/>
                  <a:gd name="T22" fmla="*/ 1 w 1"/>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1"/>
                    </a:move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0" name="Freeform 1176"/>
              <p:cNvSpPr/>
              <p:nvPr/>
            </p:nvSpPr>
            <p:spPr bwMode="auto">
              <a:xfrm>
                <a:off x="532" y="1236"/>
                <a:ext cx="13" cy="0"/>
              </a:xfrm>
              <a:custGeom>
                <a:avLst/>
                <a:gdLst>
                  <a:gd name="T0" fmla="*/ 2 w 3"/>
                  <a:gd name="T1" fmla="*/ 2 w 3"/>
                  <a:gd name="T2" fmla="*/ 0 w 3"/>
                  <a:gd name="T3" fmla="*/ 0 w 3"/>
                  <a:gd name="T4" fmla="*/ 0 w 3"/>
                  <a:gd name="T5" fmla="*/ 2 w 3"/>
                  <a:gd name="T6" fmla="*/ 2 w 3"/>
                  <a:gd name="T7" fmla="*/ 3 w 3"/>
                  <a:gd name="T8" fmla="*/ 2 w 3"/>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
                    <a:moveTo>
                      <a:pt x="2" y="0"/>
                    </a:moveTo>
                    <a:cubicBezTo>
                      <a:pt x="2" y="0"/>
                      <a:pt x="2" y="0"/>
                      <a:pt x="2" y="0"/>
                    </a:cubicBezTo>
                    <a:cubicBezTo>
                      <a:pt x="1" y="0"/>
                      <a:pt x="1" y="0"/>
                      <a:pt x="0" y="0"/>
                    </a:cubicBezTo>
                    <a:cubicBezTo>
                      <a:pt x="0" y="0"/>
                      <a:pt x="0" y="0"/>
                      <a:pt x="0" y="0"/>
                    </a:cubicBezTo>
                    <a:cubicBezTo>
                      <a:pt x="0" y="0"/>
                      <a:pt x="0" y="0"/>
                      <a:pt x="0" y="0"/>
                    </a:cubicBezTo>
                    <a:cubicBezTo>
                      <a:pt x="1" y="0"/>
                      <a:pt x="1" y="0"/>
                      <a:pt x="2" y="0"/>
                    </a:cubicBezTo>
                    <a:cubicBezTo>
                      <a:pt x="2" y="0"/>
                      <a:pt x="2" y="0"/>
                      <a:pt x="2" y="0"/>
                    </a:cubicBezTo>
                    <a:cubicBezTo>
                      <a:pt x="3" y="0"/>
                      <a:pt x="3" y="0"/>
                      <a:pt x="3" y="0"/>
                    </a:cubicBezTo>
                    <a:cubicBezTo>
                      <a:pt x="3" y="0"/>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1" name="Freeform 1177"/>
              <p:cNvSpPr/>
              <p:nvPr/>
            </p:nvSpPr>
            <p:spPr bwMode="auto">
              <a:xfrm>
                <a:off x="520" y="1236"/>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2" name="Freeform 1178"/>
              <p:cNvSpPr/>
              <p:nvPr/>
            </p:nvSpPr>
            <p:spPr bwMode="auto">
              <a:xfrm>
                <a:off x="508" y="1236"/>
                <a:ext cx="8" cy="0"/>
              </a:xfrm>
              <a:custGeom>
                <a:avLst/>
                <a:gdLst>
                  <a:gd name="T0" fmla="*/ 2 w 2"/>
                  <a:gd name="T1" fmla="*/ 1 w 2"/>
                  <a:gd name="T2" fmla="*/ 1 w 2"/>
                  <a:gd name="T3" fmla="*/ 0 w 2"/>
                  <a:gd name="T4" fmla="*/ 0 w 2"/>
                  <a:gd name="T5" fmla="*/ 1 w 2"/>
                  <a:gd name="T6" fmla="*/ 1 w 2"/>
                  <a:gd name="T7" fmla="*/ 1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1" y="0"/>
                      <a:pt x="1" y="0"/>
                      <a:pt x="1" y="0"/>
                    </a:cubicBezTo>
                    <a:cubicBezTo>
                      <a:pt x="1" y="0"/>
                      <a:pt x="1" y="0"/>
                      <a:pt x="1"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3" name="Freeform 1179"/>
              <p:cNvSpPr/>
              <p:nvPr/>
            </p:nvSpPr>
            <p:spPr bwMode="auto">
              <a:xfrm>
                <a:off x="2158" y="984"/>
                <a:ext cx="0" cy="5"/>
              </a:xfrm>
              <a:custGeom>
                <a:avLst/>
                <a:gdLst>
                  <a:gd name="T0" fmla="*/ 0 h 1"/>
                  <a:gd name="T1" fmla="*/ 0 h 1"/>
                  <a:gd name="T2" fmla="*/ 0 h 1"/>
                  <a:gd name="T3" fmla="*/ 0 h 1"/>
                  <a:gd name="T4" fmla="*/ 0 h 1"/>
                  <a:gd name="T5" fmla="*/ 0 h 1"/>
                  <a:gd name="T6" fmla="*/ 0 h 1"/>
                  <a:gd name="T7" fmla="*/ 1 h 1"/>
                  <a:gd name="T8" fmla="*/ 0 h 1"/>
                  <a:gd name="T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4" name="Freeform 1180"/>
              <p:cNvSpPr/>
              <p:nvPr/>
            </p:nvSpPr>
            <p:spPr bwMode="auto">
              <a:xfrm>
                <a:off x="1741" y="1575"/>
                <a:ext cx="4" cy="4"/>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0 h 1"/>
                  <a:gd name="T14" fmla="*/ 1 w 1"/>
                  <a:gd name="T15" fmla="*/ 0 h 1"/>
                  <a:gd name="T16" fmla="*/ 1 w 1"/>
                  <a:gd name="T17" fmla="*/ 0 h 1"/>
                  <a:gd name="T18" fmla="*/ 1 w 1"/>
                  <a:gd name="T19" fmla="*/ 0 h 1"/>
                  <a:gd name="T20" fmla="*/ 1 w 1"/>
                  <a:gd name="T21" fmla="*/ 0 h 1"/>
                  <a:gd name="T22" fmla="*/ 0 w 1"/>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1"/>
                      <a:pt x="1" y="1"/>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5" name="Freeform 1181"/>
              <p:cNvSpPr/>
              <p:nvPr/>
            </p:nvSpPr>
            <p:spPr bwMode="auto">
              <a:xfrm>
                <a:off x="1361" y="154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6" name="Freeform 1182"/>
              <p:cNvSpPr/>
              <p:nvPr/>
            </p:nvSpPr>
            <p:spPr bwMode="auto">
              <a:xfrm>
                <a:off x="1222" y="14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7" name="Freeform 1183"/>
              <p:cNvSpPr/>
              <p:nvPr/>
            </p:nvSpPr>
            <p:spPr bwMode="auto">
              <a:xfrm>
                <a:off x="1263" y="1393"/>
                <a:ext cx="8" cy="5"/>
              </a:xfrm>
              <a:custGeom>
                <a:avLst/>
                <a:gdLst>
                  <a:gd name="T0" fmla="*/ 1 w 2"/>
                  <a:gd name="T1" fmla="*/ 0 h 1"/>
                  <a:gd name="T2" fmla="*/ 1 w 2"/>
                  <a:gd name="T3" fmla="*/ 0 h 1"/>
                  <a:gd name="T4" fmla="*/ 2 w 2"/>
                  <a:gd name="T5" fmla="*/ 0 h 1"/>
                  <a:gd name="T6" fmla="*/ 1 w 2"/>
                  <a:gd name="T7" fmla="*/ 0 h 1"/>
                  <a:gd name="T8" fmla="*/ 1 w 2"/>
                  <a:gd name="T9" fmla="*/ 0 h 1"/>
                  <a:gd name="T10" fmla="*/ 1 w 2"/>
                  <a:gd name="T11" fmla="*/ 1 h 1"/>
                  <a:gd name="T12" fmla="*/ 1 w 2"/>
                  <a:gd name="T13" fmla="*/ 1 h 1"/>
                  <a:gd name="T14" fmla="*/ 1 w 2"/>
                  <a:gd name="T15" fmla="*/ 1 h 1"/>
                  <a:gd name="T16" fmla="*/ 0 w 2"/>
                  <a:gd name="T17" fmla="*/ 1 h 1"/>
                  <a:gd name="T18" fmla="*/ 0 w 2"/>
                  <a:gd name="T19" fmla="*/ 1 h 1"/>
                  <a:gd name="T20" fmla="*/ 0 w 2"/>
                  <a:gd name="T21" fmla="*/ 1 h 1"/>
                  <a:gd name="T22" fmla="*/ 1 w 2"/>
                  <a:gd name="T23" fmla="*/ 1 h 1"/>
                  <a:gd name="T24" fmla="*/ 1 w 2"/>
                  <a:gd name="T25" fmla="*/ 1 h 1"/>
                  <a:gd name="T26" fmla="*/ 1 w 2"/>
                  <a:gd name="T27" fmla="*/ 1 h 1"/>
                  <a:gd name="T28" fmla="*/ 1 w 2"/>
                  <a:gd name="T29" fmla="*/ 1 h 1"/>
                  <a:gd name="T30" fmla="*/ 1 w 2"/>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1">
                    <a:moveTo>
                      <a:pt x="1" y="0"/>
                    </a:moveTo>
                    <a:cubicBezTo>
                      <a:pt x="1" y="0"/>
                      <a:pt x="1" y="0"/>
                      <a:pt x="1" y="0"/>
                    </a:cubicBezTo>
                    <a:cubicBezTo>
                      <a:pt x="2" y="0"/>
                      <a:pt x="2" y="0"/>
                      <a:pt x="2" y="0"/>
                    </a:cubicBezTo>
                    <a:cubicBezTo>
                      <a:pt x="1" y="0"/>
                      <a:pt x="1" y="0"/>
                      <a:pt x="1" y="0"/>
                    </a:cubicBezTo>
                    <a:cubicBezTo>
                      <a:pt x="1" y="0"/>
                      <a:pt x="1" y="0"/>
                      <a:pt x="1" y="0"/>
                    </a:cubicBezTo>
                    <a:cubicBezTo>
                      <a:pt x="1" y="0"/>
                      <a:pt x="1" y="0"/>
                      <a:pt x="1" y="1"/>
                    </a:cubicBezTo>
                    <a:cubicBezTo>
                      <a:pt x="1" y="1"/>
                      <a:pt x="1" y="1"/>
                      <a:pt x="1" y="1"/>
                    </a:cubicBezTo>
                    <a:cubicBezTo>
                      <a:pt x="1" y="1"/>
                      <a:pt x="1" y="1"/>
                      <a:pt x="1" y="1"/>
                    </a:cubicBezTo>
                    <a:cubicBezTo>
                      <a:pt x="1" y="1"/>
                      <a:pt x="1" y="0"/>
                      <a:pt x="0" y="1"/>
                    </a:cubicBezTo>
                    <a:cubicBezTo>
                      <a:pt x="0" y="1"/>
                      <a:pt x="0" y="1"/>
                      <a:pt x="0" y="1"/>
                    </a:cubicBezTo>
                    <a:cubicBezTo>
                      <a:pt x="0" y="1"/>
                      <a:pt x="0" y="1"/>
                      <a:pt x="0" y="1"/>
                    </a:cubicBezTo>
                    <a:cubicBezTo>
                      <a:pt x="0" y="1"/>
                      <a:pt x="0" y="1"/>
                      <a:pt x="1" y="1"/>
                    </a:cubicBezTo>
                    <a:cubicBezTo>
                      <a:pt x="1" y="1"/>
                      <a:pt x="1" y="1"/>
                      <a:pt x="1" y="1"/>
                    </a:cubicBezTo>
                    <a:cubicBezTo>
                      <a:pt x="1" y="1"/>
                      <a:pt x="1" y="1"/>
                      <a:pt x="1"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8" name="Freeform 1184"/>
              <p:cNvSpPr/>
              <p:nvPr/>
            </p:nvSpPr>
            <p:spPr bwMode="auto">
              <a:xfrm>
                <a:off x="1235" y="1203"/>
                <a:ext cx="4" cy="0"/>
              </a:xfrm>
              <a:custGeom>
                <a:avLst/>
                <a:gdLst>
                  <a:gd name="T0" fmla="*/ 1 w 1"/>
                  <a:gd name="T1" fmla="*/ 1 w 1"/>
                  <a:gd name="T2" fmla="*/ 0 w 1"/>
                  <a:gd name="T3" fmla="*/ 0 w 1"/>
                  <a:gd name="T4" fmla="*/ 0 w 1"/>
                  <a:gd name="T5" fmla="*/ 0 w 1"/>
                  <a:gd name="T6" fmla="*/ 0 w 1"/>
                  <a:gd name="T7" fmla="*/ 0 w 1"/>
                  <a:gd name="T8" fmla="*/ 0 w 1"/>
                  <a:gd name="T9" fmla="*/ 0 w 1"/>
                  <a:gd name="T10" fmla="*/ 1 w 1"/>
                  <a:gd name="T11" fmla="*/ 1 w 1"/>
                  <a:gd name="T12" fmla="*/ 1 w 1"/>
                  <a:gd name="T13"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Lst>
                <a:rect l="0" t="0" r="r" b="b"/>
                <a:pathLst>
                  <a:path w="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9" name="Freeform 1185"/>
              <p:cNvSpPr/>
              <p:nvPr/>
            </p:nvSpPr>
            <p:spPr bwMode="auto">
              <a:xfrm>
                <a:off x="2109" y="94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0" name="Freeform 1186"/>
              <p:cNvSpPr/>
              <p:nvPr/>
            </p:nvSpPr>
            <p:spPr bwMode="auto">
              <a:xfrm>
                <a:off x="2096" y="935"/>
                <a:ext cx="5" cy="0"/>
              </a:xfrm>
              <a:custGeom>
                <a:avLst/>
                <a:gdLst>
                  <a:gd name="T0" fmla="*/ 1 w 1"/>
                  <a:gd name="T1" fmla="*/ 1 w 1"/>
                  <a:gd name="T2" fmla="*/ 1 w 1"/>
                  <a:gd name="T3" fmla="*/ 1 w 1"/>
                  <a:gd name="T4" fmla="*/ 0 w 1"/>
                  <a:gd name="T5" fmla="*/ 0 w 1"/>
                  <a:gd name="T6" fmla="*/ 0 w 1"/>
                  <a:gd name="T7" fmla="*/ 0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1" name="Freeform 1187"/>
              <p:cNvSpPr/>
              <p:nvPr/>
            </p:nvSpPr>
            <p:spPr bwMode="auto">
              <a:xfrm>
                <a:off x="2076" y="1224"/>
                <a:ext cx="16" cy="8"/>
              </a:xfrm>
              <a:custGeom>
                <a:avLst/>
                <a:gdLst>
                  <a:gd name="T0" fmla="*/ 0 w 4"/>
                  <a:gd name="T1" fmla="*/ 2 h 2"/>
                  <a:gd name="T2" fmla="*/ 0 w 4"/>
                  <a:gd name="T3" fmla="*/ 2 h 2"/>
                  <a:gd name="T4" fmla="*/ 0 w 4"/>
                  <a:gd name="T5" fmla="*/ 2 h 2"/>
                  <a:gd name="T6" fmla="*/ 3 w 4"/>
                  <a:gd name="T7" fmla="*/ 1 h 2"/>
                  <a:gd name="T8" fmla="*/ 4 w 4"/>
                  <a:gd name="T9" fmla="*/ 0 h 2"/>
                  <a:gd name="T10" fmla="*/ 3 w 4"/>
                  <a:gd name="T11" fmla="*/ 0 h 2"/>
                  <a:gd name="T12" fmla="*/ 0 w 4"/>
                  <a:gd name="T13" fmla="*/ 2 h 2"/>
                  <a:gd name="T14" fmla="*/ 0 w 4"/>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0" y="2"/>
                    </a:moveTo>
                    <a:cubicBezTo>
                      <a:pt x="0" y="2"/>
                      <a:pt x="0" y="2"/>
                      <a:pt x="0" y="2"/>
                    </a:cubicBezTo>
                    <a:cubicBezTo>
                      <a:pt x="0" y="2"/>
                      <a:pt x="0" y="2"/>
                      <a:pt x="0" y="2"/>
                    </a:cubicBezTo>
                    <a:cubicBezTo>
                      <a:pt x="1" y="2"/>
                      <a:pt x="2" y="1"/>
                      <a:pt x="3" y="1"/>
                    </a:cubicBezTo>
                    <a:cubicBezTo>
                      <a:pt x="4" y="1"/>
                      <a:pt x="4" y="0"/>
                      <a:pt x="4" y="0"/>
                    </a:cubicBezTo>
                    <a:cubicBezTo>
                      <a:pt x="3" y="0"/>
                      <a:pt x="3" y="0"/>
                      <a:pt x="3" y="0"/>
                    </a:cubicBezTo>
                    <a:cubicBezTo>
                      <a:pt x="2" y="1"/>
                      <a:pt x="1"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2" name="Freeform 1188"/>
              <p:cNvSpPr>
                <a:spLocks noEditPoints="1"/>
              </p:cNvSpPr>
              <p:nvPr/>
            </p:nvSpPr>
            <p:spPr bwMode="auto">
              <a:xfrm>
                <a:off x="2023" y="1236"/>
                <a:ext cx="61" cy="54"/>
              </a:xfrm>
              <a:custGeom>
                <a:avLst/>
                <a:gdLst>
                  <a:gd name="T0" fmla="*/ 14 w 15"/>
                  <a:gd name="T1" fmla="*/ 0 h 13"/>
                  <a:gd name="T2" fmla="*/ 14 w 15"/>
                  <a:gd name="T3" fmla="*/ 1 h 13"/>
                  <a:gd name="T4" fmla="*/ 14 w 15"/>
                  <a:gd name="T5" fmla="*/ 1 h 13"/>
                  <a:gd name="T6" fmla="*/ 13 w 15"/>
                  <a:gd name="T7" fmla="*/ 1 h 13"/>
                  <a:gd name="T8" fmla="*/ 12 w 15"/>
                  <a:gd name="T9" fmla="*/ 2 h 13"/>
                  <a:gd name="T10" fmla="*/ 12 w 15"/>
                  <a:gd name="T11" fmla="*/ 2 h 13"/>
                  <a:gd name="T12" fmla="*/ 11 w 15"/>
                  <a:gd name="T13" fmla="*/ 2 h 13"/>
                  <a:gd name="T14" fmla="*/ 11 w 15"/>
                  <a:gd name="T15" fmla="*/ 2 h 13"/>
                  <a:gd name="T16" fmla="*/ 12 w 15"/>
                  <a:gd name="T17" fmla="*/ 3 h 13"/>
                  <a:gd name="T18" fmla="*/ 11 w 15"/>
                  <a:gd name="T19" fmla="*/ 3 h 13"/>
                  <a:gd name="T20" fmla="*/ 10 w 15"/>
                  <a:gd name="T21" fmla="*/ 2 h 13"/>
                  <a:gd name="T22" fmla="*/ 10 w 15"/>
                  <a:gd name="T23" fmla="*/ 3 h 13"/>
                  <a:gd name="T24" fmla="*/ 11 w 15"/>
                  <a:gd name="T25" fmla="*/ 3 h 13"/>
                  <a:gd name="T26" fmla="*/ 11 w 15"/>
                  <a:gd name="T27" fmla="*/ 4 h 13"/>
                  <a:gd name="T28" fmla="*/ 9 w 15"/>
                  <a:gd name="T29" fmla="*/ 3 h 13"/>
                  <a:gd name="T30" fmla="*/ 8 w 15"/>
                  <a:gd name="T31" fmla="*/ 3 h 13"/>
                  <a:gd name="T32" fmla="*/ 4 w 15"/>
                  <a:gd name="T33" fmla="*/ 4 h 13"/>
                  <a:gd name="T34" fmla="*/ 4 w 15"/>
                  <a:gd name="T35" fmla="*/ 5 h 13"/>
                  <a:gd name="T36" fmla="*/ 4 w 15"/>
                  <a:gd name="T37" fmla="*/ 5 h 13"/>
                  <a:gd name="T38" fmla="*/ 4 w 15"/>
                  <a:gd name="T39" fmla="*/ 5 h 13"/>
                  <a:gd name="T40" fmla="*/ 4 w 15"/>
                  <a:gd name="T41" fmla="*/ 5 h 13"/>
                  <a:gd name="T42" fmla="*/ 4 w 15"/>
                  <a:gd name="T43" fmla="*/ 5 h 13"/>
                  <a:gd name="T44" fmla="*/ 4 w 15"/>
                  <a:gd name="T45" fmla="*/ 5 h 13"/>
                  <a:gd name="T46" fmla="*/ 5 w 15"/>
                  <a:gd name="T47" fmla="*/ 6 h 13"/>
                  <a:gd name="T48" fmla="*/ 5 w 15"/>
                  <a:gd name="T49" fmla="*/ 6 h 13"/>
                  <a:gd name="T50" fmla="*/ 5 w 15"/>
                  <a:gd name="T51" fmla="*/ 6 h 13"/>
                  <a:gd name="T52" fmla="*/ 4 w 15"/>
                  <a:gd name="T53" fmla="*/ 8 h 13"/>
                  <a:gd name="T54" fmla="*/ 2 w 15"/>
                  <a:gd name="T55" fmla="*/ 9 h 13"/>
                  <a:gd name="T56" fmla="*/ 1 w 15"/>
                  <a:gd name="T57" fmla="*/ 10 h 13"/>
                  <a:gd name="T58" fmla="*/ 0 w 15"/>
                  <a:gd name="T59" fmla="*/ 11 h 13"/>
                  <a:gd name="T60" fmla="*/ 0 w 15"/>
                  <a:gd name="T61" fmla="*/ 12 h 13"/>
                  <a:gd name="T62" fmla="*/ 1 w 15"/>
                  <a:gd name="T63" fmla="*/ 12 h 13"/>
                  <a:gd name="T64" fmla="*/ 1 w 15"/>
                  <a:gd name="T65" fmla="*/ 12 h 13"/>
                  <a:gd name="T66" fmla="*/ 1 w 15"/>
                  <a:gd name="T67" fmla="*/ 11 h 13"/>
                  <a:gd name="T68" fmla="*/ 1 w 15"/>
                  <a:gd name="T69" fmla="*/ 11 h 13"/>
                  <a:gd name="T70" fmla="*/ 1 w 15"/>
                  <a:gd name="T71" fmla="*/ 11 h 13"/>
                  <a:gd name="T72" fmla="*/ 2 w 15"/>
                  <a:gd name="T73" fmla="*/ 11 h 13"/>
                  <a:gd name="T74" fmla="*/ 4 w 15"/>
                  <a:gd name="T75" fmla="*/ 11 h 13"/>
                  <a:gd name="T76" fmla="*/ 5 w 15"/>
                  <a:gd name="T77" fmla="*/ 11 h 13"/>
                  <a:gd name="T78" fmla="*/ 6 w 15"/>
                  <a:gd name="T79" fmla="*/ 12 h 13"/>
                  <a:gd name="T80" fmla="*/ 6 w 15"/>
                  <a:gd name="T81" fmla="*/ 10 h 13"/>
                  <a:gd name="T82" fmla="*/ 6 w 15"/>
                  <a:gd name="T83" fmla="*/ 9 h 13"/>
                  <a:gd name="T84" fmla="*/ 7 w 15"/>
                  <a:gd name="T85" fmla="*/ 9 h 13"/>
                  <a:gd name="T86" fmla="*/ 8 w 15"/>
                  <a:gd name="T87" fmla="*/ 9 h 13"/>
                  <a:gd name="T88" fmla="*/ 8 w 15"/>
                  <a:gd name="T89" fmla="*/ 9 h 13"/>
                  <a:gd name="T90" fmla="*/ 8 w 15"/>
                  <a:gd name="T91" fmla="*/ 9 h 13"/>
                  <a:gd name="T92" fmla="*/ 8 w 15"/>
                  <a:gd name="T93" fmla="*/ 9 h 13"/>
                  <a:gd name="T94" fmla="*/ 7 w 15"/>
                  <a:gd name="T95" fmla="*/ 7 h 13"/>
                  <a:gd name="T96" fmla="*/ 9 w 15"/>
                  <a:gd name="T97" fmla="*/ 7 h 13"/>
                  <a:gd name="T98" fmla="*/ 11 w 15"/>
                  <a:gd name="T99" fmla="*/ 7 h 13"/>
                  <a:gd name="T100" fmla="*/ 14 w 15"/>
                  <a:gd name="T101" fmla="*/ 6 h 13"/>
                  <a:gd name="T102" fmla="*/ 11 w 15"/>
                  <a:gd name="T103" fmla="*/ 4 h 13"/>
                  <a:gd name="T104" fmla="*/ 12 w 15"/>
                  <a:gd name="T105" fmla="*/ 4 h 13"/>
                  <a:gd name="T106" fmla="*/ 14 w 15"/>
                  <a:gd name="T107" fmla="*/ 3 h 13"/>
                  <a:gd name="T108" fmla="*/ 15 w 15"/>
                  <a:gd name="T109" fmla="*/ 1 h 13"/>
                  <a:gd name="T110" fmla="*/ 6 w 15"/>
                  <a:gd name="T111" fmla="*/ 9 h 13"/>
                  <a:gd name="T112" fmla="*/ 6 w 15"/>
                  <a:gd name="T113" fmla="*/ 9 h 13"/>
                  <a:gd name="T114" fmla="*/ 5 w 15"/>
                  <a:gd name="T115" fmla="*/ 9 h 13"/>
                  <a:gd name="T116" fmla="*/ 4 w 15"/>
                  <a:gd name="T117" fmla="*/ 8 h 13"/>
                  <a:gd name="T118" fmla="*/ 5 w 15"/>
                  <a:gd name="T119"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 h="13">
                    <a:moveTo>
                      <a:pt x="15" y="1"/>
                    </a:moveTo>
                    <a:cubicBezTo>
                      <a:pt x="14" y="0"/>
                      <a:pt x="14" y="0"/>
                      <a:pt x="14" y="0"/>
                    </a:cubicBezTo>
                    <a:cubicBezTo>
                      <a:pt x="14" y="0"/>
                      <a:pt x="14" y="0"/>
                      <a:pt x="14" y="0"/>
                    </a:cubicBezTo>
                    <a:cubicBezTo>
                      <a:pt x="14" y="0"/>
                      <a:pt x="14" y="0"/>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2"/>
                      <a:pt x="13" y="2"/>
                    </a:cubicBezTo>
                    <a:cubicBezTo>
                      <a:pt x="12" y="2"/>
                      <a:pt x="13" y="2"/>
                      <a:pt x="12" y="2"/>
                    </a:cubicBezTo>
                    <a:cubicBezTo>
                      <a:pt x="12" y="2"/>
                      <a:pt x="12" y="2"/>
                      <a:pt x="12" y="2"/>
                    </a:cubicBezTo>
                    <a:cubicBezTo>
                      <a:pt x="12" y="2"/>
                      <a:pt x="12" y="2"/>
                      <a:pt x="12" y="2"/>
                    </a:cubicBezTo>
                    <a:cubicBezTo>
                      <a:pt x="12" y="2"/>
                      <a:pt x="11" y="2"/>
                      <a:pt x="11" y="2"/>
                    </a:cubicBezTo>
                    <a:cubicBezTo>
                      <a:pt x="11" y="2"/>
                      <a:pt x="11" y="2"/>
                      <a:pt x="11" y="2"/>
                    </a:cubicBezTo>
                    <a:cubicBezTo>
                      <a:pt x="11" y="2"/>
                      <a:pt x="11" y="2"/>
                      <a:pt x="11" y="2"/>
                    </a:cubicBezTo>
                    <a:cubicBezTo>
                      <a:pt x="11" y="2"/>
                      <a:pt x="11" y="2"/>
                      <a:pt x="11" y="2"/>
                    </a:cubicBezTo>
                    <a:cubicBezTo>
                      <a:pt x="11" y="2"/>
                      <a:pt x="12" y="2"/>
                      <a:pt x="12" y="2"/>
                    </a:cubicBezTo>
                    <a:cubicBezTo>
                      <a:pt x="12" y="3"/>
                      <a:pt x="12" y="3"/>
                      <a:pt x="12" y="3"/>
                    </a:cubicBezTo>
                    <a:cubicBezTo>
                      <a:pt x="11" y="3"/>
                      <a:pt x="12" y="3"/>
                      <a:pt x="11" y="3"/>
                    </a:cubicBezTo>
                    <a:cubicBezTo>
                      <a:pt x="11" y="3"/>
                      <a:pt x="11" y="3"/>
                      <a:pt x="11" y="3"/>
                    </a:cubicBezTo>
                    <a:cubicBezTo>
                      <a:pt x="11" y="3"/>
                      <a:pt x="11" y="3"/>
                      <a:pt x="11" y="3"/>
                    </a:cubicBezTo>
                    <a:cubicBezTo>
                      <a:pt x="11" y="2"/>
                      <a:pt x="11" y="2"/>
                      <a:pt x="10" y="2"/>
                    </a:cubicBezTo>
                    <a:cubicBezTo>
                      <a:pt x="11" y="2"/>
                      <a:pt x="10" y="2"/>
                      <a:pt x="10" y="2"/>
                    </a:cubicBezTo>
                    <a:cubicBezTo>
                      <a:pt x="10" y="2"/>
                      <a:pt x="10" y="3"/>
                      <a:pt x="10" y="3"/>
                    </a:cubicBezTo>
                    <a:cubicBezTo>
                      <a:pt x="10" y="3"/>
                      <a:pt x="10" y="3"/>
                      <a:pt x="10" y="3"/>
                    </a:cubicBezTo>
                    <a:cubicBezTo>
                      <a:pt x="10" y="3"/>
                      <a:pt x="10" y="3"/>
                      <a:pt x="11" y="3"/>
                    </a:cubicBezTo>
                    <a:cubicBezTo>
                      <a:pt x="11" y="3"/>
                      <a:pt x="11" y="3"/>
                      <a:pt x="11" y="3"/>
                    </a:cubicBezTo>
                    <a:cubicBezTo>
                      <a:pt x="10" y="3"/>
                      <a:pt x="11" y="3"/>
                      <a:pt x="11" y="4"/>
                    </a:cubicBezTo>
                    <a:cubicBezTo>
                      <a:pt x="10" y="4"/>
                      <a:pt x="10" y="4"/>
                      <a:pt x="10" y="4"/>
                    </a:cubicBezTo>
                    <a:cubicBezTo>
                      <a:pt x="10" y="4"/>
                      <a:pt x="10" y="4"/>
                      <a:pt x="9" y="3"/>
                    </a:cubicBezTo>
                    <a:cubicBezTo>
                      <a:pt x="9" y="4"/>
                      <a:pt x="9" y="3"/>
                      <a:pt x="8" y="3"/>
                    </a:cubicBezTo>
                    <a:cubicBezTo>
                      <a:pt x="8" y="3"/>
                      <a:pt x="8" y="3"/>
                      <a:pt x="8" y="3"/>
                    </a:cubicBezTo>
                    <a:cubicBezTo>
                      <a:pt x="6" y="3"/>
                      <a:pt x="5" y="3"/>
                      <a:pt x="4" y="4"/>
                    </a:cubicBezTo>
                    <a:cubicBezTo>
                      <a:pt x="4" y="4"/>
                      <a:pt x="5" y="4"/>
                      <a:pt x="4" y="4"/>
                    </a:cubicBezTo>
                    <a:cubicBezTo>
                      <a:pt x="4" y="4"/>
                      <a:pt x="4" y="4"/>
                      <a:pt x="4" y="4"/>
                    </a:cubicBezTo>
                    <a:cubicBezTo>
                      <a:pt x="4" y="5"/>
                      <a:pt x="4" y="5"/>
                      <a:pt x="4" y="5"/>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6"/>
                      <a:pt x="5" y="5"/>
                      <a:pt x="5" y="6"/>
                    </a:cubicBezTo>
                    <a:cubicBezTo>
                      <a:pt x="5" y="6"/>
                      <a:pt x="6" y="6"/>
                      <a:pt x="6" y="6"/>
                    </a:cubicBezTo>
                    <a:cubicBezTo>
                      <a:pt x="5" y="6"/>
                      <a:pt x="5" y="6"/>
                      <a:pt x="5" y="6"/>
                    </a:cubicBezTo>
                    <a:cubicBezTo>
                      <a:pt x="5" y="6"/>
                      <a:pt x="5" y="6"/>
                      <a:pt x="5" y="6"/>
                    </a:cubicBezTo>
                    <a:cubicBezTo>
                      <a:pt x="5" y="6"/>
                      <a:pt x="5" y="6"/>
                      <a:pt x="5" y="6"/>
                    </a:cubicBezTo>
                    <a:cubicBezTo>
                      <a:pt x="4" y="6"/>
                      <a:pt x="4" y="7"/>
                      <a:pt x="3" y="7"/>
                    </a:cubicBezTo>
                    <a:cubicBezTo>
                      <a:pt x="3" y="7"/>
                      <a:pt x="4" y="7"/>
                      <a:pt x="4" y="8"/>
                    </a:cubicBezTo>
                    <a:cubicBezTo>
                      <a:pt x="3" y="7"/>
                      <a:pt x="3" y="8"/>
                      <a:pt x="2" y="8"/>
                    </a:cubicBezTo>
                    <a:cubicBezTo>
                      <a:pt x="2" y="8"/>
                      <a:pt x="1" y="9"/>
                      <a:pt x="2" y="9"/>
                    </a:cubicBezTo>
                    <a:cubicBezTo>
                      <a:pt x="1" y="9"/>
                      <a:pt x="1" y="9"/>
                      <a:pt x="1" y="9"/>
                    </a:cubicBezTo>
                    <a:cubicBezTo>
                      <a:pt x="1" y="9"/>
                      <a:pt x="1" y="10"/>
                      <a:pt x="1" y="10"/>
                    </a:cubicBezTo>
                    <a:cubicBezTo>
                      <a:pt x="1" y="10"/>
                      <a:pt x="0" y="10"/>
                      <a:pt x="0" y="11"/>
                    </a:cubicBezTo>
                    <a:cubicBezTo>
                      <a:pt x="0" y="11"/>
                      <a:pt x="0" y="11"/>
                      <a:pt x="0" y="11"/>
                    </a:cubicBezTo>
                    <a:cubicBezTo>
                      <a:pt x="0" y="11"/>
                      <a:pt x="0" y="11"/>
                      <a:pt x="0" y="11"/>
                    </a:cubicBezTo>
                    <a:cubicBezTo>
                      <a:pt x="0" y="11"/>
                      <a:pt x="0" y="12"/>
                      <a:pt x="0" y="12"/>
                    </a:cubicBezTo>
                    <a:cubicBezTo>
                      <a:pt x="0" y="12"/>
                      <a:pt x="0" y="12"/>
                      <a:pt x="0" y="12"/>
                    </a:cubicBezTo>
                    <a:cubicBezTo>
                      <a:pt x="0" y="12"/>
                      <a:pt x="1" y="13"/>
                      <a:pt x="1" y="12"/>
                    </a:cubicBezTo>
                    <a:cubicBezTo>
                      <a:pt x="1" y="12"/>
                      <a:pt x="1" y="12"/>
                      <a:pt x="1" y="12"/>
                    </a:cubicBezTo>
                    <a:cubicBezTo>
                      <a:pt x="1" y="12"/>
                      <a:pt x="1" y="12"/>
                      <a:pt x="1" y="12"/>
                    </a:cubicBezTo>
                    <a:cubicBezTo>
                      <a:pt x="1" y="11"/>
                      <a:pt x="1" y="12"/>
                      <a:pt x="1" y="12"/>
                    </a:cubicBezTo>
                    <a:cubicBezTo>
                      <a:pt x="1" y="12"/>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2" y="11"/>
                    </a:cubicBezTo>
                    <a:cubicBezTo>
                      <a:pt x="1" y="11"/>
                      <a:pt x="1" y="11"/>
                      <a:pt x="2" y="11"/>
                    </a:cubicBezTo>
                    <a:cubicBezTo>
                      <a:pt x="2" y="11"/>
                      <a:pt x="3" y="10"/>
                      <a:pt x="3" y="11"/>
                    </a:cubicBezTo>
                    <a:cubicBezTo>
                      <a:pt x="4" y="11"/>
                      <a:pt x="4" y="11"/>
                      <a:pt x="4" y="11"/>
                    </a:cubicBezTo>
                    <a:cubicBezTo>
                      <a:pt x="4" y="11"/>
                      <a:pt x="4" y="11"/>
                      <a:pt x="4" y="11"/>
                    </a:cubicBezTo>
                    <a:cubicBezTo>
                      <a:pt x="4" y="11"/>
                      <a:pt x="4" y="11"/>
                      <a:pt x="5" y="11"/>
                    </a:cubicBezTo>
                    <a:cubicBezTo>
                      <a:pt x="5" y="11"/>
                      <a:pt x="5" y="12"/>
                      <a:pt x="5" y="12"/>
                    </a:cubicBezTo>
                    <a:cubicBezTo>
                      <a:pt x="6" y="12"/>
                      <a:pt x="5" y="12"/>
                      <a:pt x="6" y="12"/>
                    </a:cubicBezTo>
                    <a:cubicBezTo>
                      <a:pt x="6" y="12"/>
                      <a:pt x="6" y="11"/>
                      <a:pt x="7" y="11"/>
                    </a:cubicBezTo>
                    <a:cubicBezTo>
                      <a:pt x="6" y="11"/>
                      <a:pt x="6" y="11"/>
                      <a:pt x="6" y="10"/>
                    </a:cubicBezTo>
                    <a:cubicBezTo>
                      <a:pt x="6" y="10"/>
                      <a:pt x="6" y="10"/>
                      <a:pt x="6" y="10"/>
                    </a:cubicBezTo>
                    <a:cubicBezTo>
                      <a:pt x="6" y="10"/>
                      <a:pt x="6" y="10"/>
                      <a:pt x="6" y="9"/>
                    </a:cubicBezTo>
                    <a:cubicBezTo>
                      <a:pt x="6" y="9"/>
                      <a:pt x="7" y="9"/>
                      <a:pt x="7" y="9"/>
                    </a:cubicBezTo>
                    <a:cubicBezTo>
                      <a:pt x="7" y="9"/>
                      <a:pt x="7" y="9"/>
                      <a:pt x="7" y="9"/>
                    </a:cubicBezTo>
                    <a:cubicBezTo>
                      <a:pt x="7" y="10"/>
                      <a:pt x="8" y="10"/>
                      <a:pt x="8" y="10"/>
                    </a:cubicBezTo>
                    <a:cubicBezTo>
                      <a:pt x="8" y="10"/>
                      <a:pt x="8" y="10"/>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7" y="9"/>
                      <a:pt x="7" y="9"/>
                    </a:cubicBezTo>
                    <a:cubicBezTo>
                      <a:pt x="7" y="8"/>
                      <a:pt x="7" y="8"/>
                      <a:pt x="7" y="7"/>
                    </a:cubicBezTo>
                    <a:cubicBezTo>
                      <a:pt x="7" y="7"/>
                      <a:pt x="8" y="7"/>
                      <a:pt x="8" y="7"/>
                    </a:cubicBezTo>
                    <a:cubicBezTo>
                      <a:pt x="8" y="7"/>
                      <a:pt x="8" y="7"/>
                      <a:pt x="9" y="7"/>
                    </a:cubicBezTo>
                    <a:cubicBezTo>
                      <a:pt x="9" y="7"/>
                      <a:pt x="9" y="7"/>
                      <a:pt x="10" y="7"/>
                    </a:cubicBezTo>
                    <a:cubicBezTo>
                      <a:pt x="10" y="7"/>
                      <a:pt x="10" y="7"/>
                      <a:pt x="11" y="7"/>
                    </a:cubicBezTo>
                    <a:cubicBezTo>
                      <a:pt x="11" y="7"/>
                      <a:pt x="12" y="6"/>
                      <a:pt x="13" y="6"/>
                    </a:cubicBezTo>
                    <a:cubicBezTo>
                      <a:pt x="13" y="6"/>
                      <a:pt x="13" y="6"/>
                      <a:pt x="14" y="6"/>
                    </a:cubicBezTo>
                    <a:cubicBezTo>
                      <a:pt x="14" y="6"/>
                      <a:pt x="14" y="5"/>
                      <a:pt x="14" y="5"/>
                    </a:cubicBezTo>
                    <a:cubicBezTo>
                      <a:pt x="13" y="5"/>
                      <a:pt x="11" y="5"/>
                      <a:pt x="11" y="4"/>
                    </a:cubicBezTo>
                    <a:cubicBezTo>
                      <a:pt x="11" y="4"/>
                      <a:pt x="12" y="4"/>
                      <a:pt x="12" y="4"/>
                    </a:cubicBezTo>
                    <a:cubicBezTo>
                      <a:pt x="12" y="4"/>
                      <a:pt x="12" y="4"/>
                      <a:pt x="12" y="4"/>
                    </a:cubicBezTo>
                    <a:cubicBezTo>
                      <a:pt x="13" y="4"/>
                      <a:pt x="13" y="4"/>
                      <a:pt x="13" y="4"/>
                    </a:cubicBezTo>
                    <a:cubicBezTo>
                      <a:pt x="13" y="3"/>
                      <a:pt x="13" y="3"/>
                      <a:pt x="14" y="3"/>
                    </a:cubicBezTo>
                    <a:cubicBezTo>
                      <a:pt x="14" y="3"/>
                      <a:pt x="15" y="3"/>
                      <a:pt x="15" y="2"/>
                    </a:cubicBezTo>
                    <a:cubicBezTo>
                      <a:pt x="15" y="2"/>
                      <a:pt x="15" y="1"/>
                      <a:pt x="15" y="1"/>
                    </a:cubicBezTo>
                    <a:cubicBezTo>
                      <a:pt x="15" y="1"/>
                      <a:pt x="15" y="1"/>
                      <a:pt x="15" y="1"/>
                    </a:cubicBezTo>
                    <a:close/>
                    <a:moveTo>
                      <a:pt x="6" y="9"/>
                    </a:moveTo>
                    <a:cubicBezTo>
                      <a:pt x="6" y="8"/>
                      <a:pt x="6" y="8"/>
                      <a:pt x="6" y="8"/>
                    </a:cubicBezTo>
                    <a:cubicBezTo>
                      <a:pt x="7" y="9"/>
                      <a:pt x="6" y="9"/>
                      <a:pt x="6" y="9"/>
                    </a:cubicBezTo>
                    <a:close/>
                    <a:moveTo>
                      <a:pt x="5" y="8"/>
                    </a:moveTo>
                    <a:cubicBezTo>
                      <a:pt x="5" y="8"/>
                      <a:pt x="5" y="9"/>
                      <a:pt x="5" y="9"/>
                    </a:cubicBezTo>
                    <a:cubicBezTo>
                      <a:pt x="5" y="9"/>
                      <a:pt x="5" y="9"/>
                      <a:pt x="5" y="9"/>
                    </a:cubicBezTo>
                    <a:cubicBezTo>
                      <a:pt x="4" y="9"/>
                      <a:pt x="5" y="8"/>
                      <a:pt x="4" y="8"/>
                    </a:cubicBezTo>
                    <a:cubicBezTo>
                      <a:pt x="4" y="8"/>
                      <a:pt x="4" y="8"/>
                      <a:pt x="4" y="8"/>
                    </a:cubicBezTo>
                    <a:cubicBezTo>
                      <a:pt x="4" y="8"/>
                      <a:pt x="4" y="8"/>
                      <a:pt x="5"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3" name="Freeform 1189"/>
              <p:cNvSpPr/>
              <p:nvPr/>
            </p:nvSpPr>
            <p:spPr bwMode="auto">
              <a:xfrm>
                <a:off x="2072" y="1212"/>
                <a:ext cx="4" cy="0"/>
              </a:xfrm>
              <a:custGeom>
                <a:avLst/>
                <a:gdLst>
                  <a:gd name="T0" fmla="*/ 1 w 1"/>
                  <a:gd name="T1" fmla="*/ 1 w 1"/>
                  <a:gd name="T2" fmla="*/ 0 w 1"/>
                  <a:gd name="T3" fmla="*/ 0 w 1"/>
                  <a:gd name="T4" fmla="*/ 0 w 1"/>
                  <a:gd name="T5" fmla="*/ 0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4" name="Freeform 1190"/>
              <p:cNvSpPr/>
              <p:nvPr/>
            </p:nvSpPr>
            <p:spPr bwMode="auto">
              <a:xfrm>
                <a:off x="2072" y="1422"/>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5" name="Freeform 1191"/>
              <p:cNvSpPr/>
              <p:nvPr/>
            </p:nvSpPr>
            <p:spPr bwMode="auto">
              <a:xfrm>
                <a:off x="2056" y="1447"/>
                <a:ext cx="4" cy="0"/>
              </a:xfrm>
              <a:custGeom>
                <a:avLst/>
                <a:gdLst>
                  <a:gd name="T0" fmla="*/ 0 w 1"/>
                  <a:gd name="T1" fmla="*/ 0 w 1"/>
                  <a:gd name="T2" fmla="*/ 0 w 1"/>
                  <a:gd name="T3" fmla="*/ 1 w 1"/>
                  <a:gd name="T4" fmla="*/ 1 w 1"/>
                  <a:gd name="T5" fmla="*/ 1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6" name="Freeform 1192"/>
              <p:cNvSpPr/>
              <p:nvPr/>
            </p:nvSpPr>
            <p:spPr bwMode="auto">
              <a:xfrm>
                <a:off x="2035" y="1501"/>
                <a:ext cx="8" cy="0"/>
              </a:xfrm>
              <a:custGeom>
                <a:avLst/>
                <a:gdLst>
                  <a:gd name="T0" fmla="*/ 2 w 2"/>
                  <a:gd name="T1" fmla="*/ 2 w 2"/>
                  <a:gd name="T2" fmla="*/ 2 w 2"/>
                  <a:gd name="T3" fmla="*/ 1 w 2"/>
                  <a:gd name="T4" fmla="*/ 0 w 2"/>
                  <a:gd name="T5" fmla="*/ 0 w 2"/>
                  <a:gd name="T6" fmla="*/ 0 w 2"/>
                  <a:gd name="T7" fmla="*/ 0 w 2"/>
                  <a:gd name="T8" fmla="*/ 1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2" y="0"/>
                      <a:pt x="2" y="0"/>
                    </a:cubicBezTo>
                    <a:cubicBezTo>
                      <a:pt x="2" y="0"/>
                      <a:pt x="2" y="0"/>
                      <a:pt x="2"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7" name="Freeform 1193"/>
              <p:cNvSpPr/>
              <p:nvPr/>
            </p:nvSpPr>
            <p:spPr bwMode="auto">
              <a:xfrm>
                <a:off x="2035" y="1526"/>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8" name="Freeform 1194"/>
              <p:cNvSpPr/>
              <p:nvPr/>
            </p:nvSpPr>
            <p:spPr bwMode="auto">
              <a:xfrm>
                <a:off x="2023" y="1236"/>
                <a:ext cx="4" cy="0"/>
              </a:xfrm>
              <a:custGeom>
                <a:avLst/>
                <a:gdLst>
                  <a:gd name="T0" fmla="*/ 0 w 1"/>
                  <a:gd name="T1" fmla="*/ 0 w 1"/>
                  <a:gd name="T2" fmla="*/ 0 w 1"/>
                  <a:gd name="T3" fmla="*/ 1 w 1"/>
                  <a:gd name="T4" fmla="*/ 1 w 1"/>
                  <a:gd name="T5" fmla="*/ 1 w 1"/>
                  <a:gd name="T6" fmla="*/ 0 w 1"/>
                  <a:gd name="T7" fmla="*/ 0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9" name="Freeform 1195"/>
              <p:cNvSpPr/>
              <p:nvPr/>
            </p:nvSpPr>
            <p:spPr bwMode="auto">
              <a:xfrm>
                <a:off x="2023" y="1455"/>
                <a:ext cx="4" cy="5"/>
              </a:xfrm>
              <a:custGeom>
                <a:avLst/>
                <a:gdLst>
                  <a:gd name="T0" fmla="*/ 0 w 1"/>
                  <a:gd name="T1" fmla="*/ 0 h 1"/>
                  <a:gd name="T2" fmla="*/ 0 w 1"/>
                  <a:gd name="T3" fmla="*/ 0 h 1"/>
                  <a:gd name="T4" fmla="*/ 0 w 1"/>
                  <a:gd name="T5" fmla="*/ 0 h 1"/>
                  <a:gd name="T6" fmla="*/ 0 w 1"/>
                  <a:gd name="T7" fmla="*/ 0 h 1"/>
                  <a:gd name="T8" fmla="*/ 0 w 1"/>
                  <a:gd name="T9" fmla="*/ 1 h 1"/>
                  <a:gd name="T10" fmla="*/ 0 w 1"/>
                  <a:gd name="T11" fmla="*/ 1 h 1"/>
                  <a:gd name="T12" fmla="*/ 0 w 1"/>
                  <a:gd name="T13" fmla="*/ 1 h 1"/>
                  <a:gd name="T14" fmla="*/ 0 w 1"/>
                  <a:gd name="T15" fmla="*/ 1 h 1"/>
                  <a:gd name="T16" fmla="*/ 0 w 1"/>
                  <a:gd name="T17" fmla="*/ 1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1"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0" name="Freeform 1196"/>
              <p:cNvSpPr/>
              <p:nvPr/>
            </p:nvSpPr>
            <p:spPr bwMode="auto">
              <a:xfrm>
                <a:off x="2007" y="1575"/>
                <a:ext cx="16" cy="0"/>
              </a:xfrm>
              <a:custGeom>
                <a:avLst/>
                <a:gdLst>
                  <a:gd name="T0" fmla="*/ 2 w 4"/>
                  <a:gd name="T1" fmla="*/ 2 w 4"/>
                  <a:gd name="T2" fmla="*/ 2 w 4"/>
                  <a:gd name="T3" fmla="*/ 3 w 4"/>
                  <a:gd name="T4" fmla="*/ 4 w 4"/>
                  <a:gd name="T5" fmla="*/ 4 w 4"/>
                  <a:gd name="T6" fmla="*/ 4 w 4"/>
                  <a:gd name="T7" fmla="*/ 3 w 4"/>
                  <a:gd name="T8" fmla="*/ 2 w 4"/>
                  <a:gd name="T9" fmla="*/ 2 w 4"/>
                  <a:gd name="T10" fmla="*/ 2 w 4"/>
                  <a:gd name="T11" fmla="*/ 2 w 4"/>
                  <a:gd name="T12" fmla="*/ 1 w 4"/>
                  <a:gd name="T13" fmla="*/ 0 w 4"/>
                  <a:gd name="T14" fmla="*/ 0 w 4"/>
                  <a:gd name="T15" fmla="*/ 0 w 4"/>
                  <a:gd name="T16" fmla="*/ 0 w 4"/>
                  <a:gd name="T17" fmla="*/ 1 w 4"/>
                  <a:gd name="T18" fmla="*/ 2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Lst>
                <a:rect l="0" t="0" r="r" b="b"/>
                <a:pathLst>
                  <a:path w="4">
                    <a:moveTo>
                      <a:pt x="2" y="0"/>
                    </a:moveTo>
                    <a:cubicBezTo>
                      <a:pt x="2" y="0"/>
                      <a:pt x="2" y="0"/>
                      <a:pt x="2" y="0"/>
                    </a:cubicBezTo>
                    <a:cubicBezTo>
                      <a:pt x="2" y="0"/>
                      <a:pt x="2" y="0"/>
                      <a:pt x="2" y="0"/>
                    </a:cubicBezTo>
                    <a:cubicBezTo>
                      <a:pt x="3" y="0"/>
                      <a:pt x="3" y="0"/>
                      <a:pt x="3" y="0"/>
                    </a:cubicBezTo>
                    <a:cubicBezTo>
                      <a:pt x="3" y="0"/>
                      <a:pt x="4" y="0"/>
                      <a:pt x="4" y="0"/>
                    </a:cubicBezTo>
                    <a:cubicBezTo>
                      <a:pt x="4" y="0"/>
                      <a:pt x="4" y="0"/>
                      <a:pt x="4" y="0"/>
                    </a:cubicBezTo>
                    <a:cubicBezTo>
                      <a:pt x="4" y="0"/>
                      <a:pt x="4" y="0"/>
                      <a:pt x="4" y="0"/>
                    </a:cubicBezTo>
                    <a:cubicBezTo>
                      <a:pt x="4" y="0"/>
                      <a:pt x="4" y="0"/>
                      <a:pt x="3" y="0"/>
                    </a:cubicBezTo>
                    <a:cubicBezTo>
                      <a:pt x="3" y="0"/>
                      <a:pt x="3" y="0"/>
                      <a:pt x="2" y="0"/>
                    </a:cubicBezTo>
                    <a:cubicBezTo>
                      <a:pt x="2" y="0"/>
                      <a:pt x="2" y="0"/>
                      <a:pt x="2" y="0"/>
                    </a:cubicBezTo>
                    <a:cubicBezTo>
                      <a:pt x="2" y="0"/>
                      <a:pt x="2" y="0"/>
                      <a:pt x="2" y="0"/>
                    </a:cubicBezTo>
                    <a:cubicBezTo>
                      <a:pt x="2" y="0"/>
                      <a:pt x="2" y="0"/>
                      <a:pt x="2" y="0"/>
                    </a:cubicBezTo>
                    <a:cubicBezTo>
                      <a:pt x="2" y="0"/>
                      <a:pt x="2"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1" name="Freeform 1197"/>
              <p:cNvSpPr/>
              <p:nvPr/>
            </p:nvSpPr>
            <p:spPr bwMode="auto">
              <a:xfrm>
                <a:off x="1941" y="1051"/>
                <a:ext cx="8" cy="0"/>
              </a:xfrm>
              <a:custGeom>
                <a:avLst/>
                <a:gdLst>
                  <a:gd name="T0" fmla="*/ 2 w 2"/>
                  <a:gd name="T1" fmla="*/ 2 w 2"/>
                  <a:gd name="T2" fmla="*/ 2 w 2"/>
                  <a:gd name="T3" fmla="*/ 1 w 2"/>
                  <a:gd name="T4" fmla="*/ 0 w 2"/>
                  <a:gd name="T5" fmla="*/ 0 w 2"/>
                  <a:gd name="T6" fmla="*/ 0 w 2"/>
                  <a:gd name="T7" fmla="*/ 1 w 2"/>
                  <a:gd name="T8"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2" y="0"/>
                    </a:moveTo>
                    <a:cubicBezTo>
                      <a:pt x="2" y="0"/>
                      <a:pt x="2" y="0"/>
                      <a:pt x="2" y="0"/>
                    </a:cubicBezTo>
                    <a:cubicBezTo>
                      <a:pt x="2" y="0"/>
                      <a:pt x="2" y="0"/>
                      <a:pt x="2" y="0"/>
                    </a:cubicBezTo>
                    <a:cubicBezTo>
                      <a:pt x="1" y="0"/>
                      <a:pt x="1" y="0"/>
                      <a:pt x="1" y="0"/>
                    </a:cubicBezTo>
                    <a:cubicBezTo>
                      <a:pt x="0" y="0"/>
                      <a:pt x="0" y="0"/>
                      <a:pt x="0" y="0"/>
                    </a:cubicBezTo>
                    <a:cubicBezTo>
                      <a:pt x="0" y="0"/>
                      <a:pt x="0" y="0"/>
                      <a:pt x="0" y="0"/>
                    </a:cubicBezTo>
                    <a:cubicBezTo>
                      <a:pt x="0" y="0"/>
                      <a:pt x="0" y="0"/>
                      <a:pt x="0" y="0"/>
                    </a:cubicBezTo>
                    <a:cubicBezTo>
                      <a:pt x="0" y="0"/>
                      <a:pt x="0" y="0"/>
                      <a:pt x="1"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2" name="Freeform 1198"/>
              <p:cNvSpPr/>
              <p:nvPr/>
            </p:nvSpPr>
            <p:spPr bwMode="auto">
              <a:xfrm>
                <a:off x="1925" y="1232"/>
                <a:ext cx="20" cy="0"/>
              </a:xfrm>
              <a:custGeom>
                <a:avLst/>
                <a:gdLst>
                  <a:gd name="T0" fmla="*/ 0 w 5"/>
                  <a:gd name="T1" fmla="*/ 0 w 5"/>
                  <a:gd name="T2" fmla="*/ 2 w 5"/>
                  <a:gd name="T3" fmla="*/ 5 w 5"/>
                  <a:gd name="T4" fmla="*/ 5 w 5"/>
                  <a:gd name="T5" fmla="*/ 5 w 5"/>
                  <a:gd name="T6" fmla="*/ 2 w 5"/>
                  <a:gd name="T7" fmla="*/ 0 w 5"/>
                  <a:gd name="T8" fmla="*/ 0 w 5"/>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5">
                    <a:moveTo>
                      <a:pt x="0" y="0"/>
                    </a:moveTo>
                    <a:cubicBezTo>
                      <a:pt x="0" y="0"/>
                      <a:pt x="0" y="0"/>
                      <a:pt x="0" y="0"/>
                    </a:cubicBezTo>
                    <a:cubicBezTo>
                      <a:pt x="1" y="0"/>
                      <a:pt x="1" y="0"/>
                      <a:pt x="2" y="0"/>
                    </a:cubicBezTo>
                    <a:cubicBezTo>
                      <a:pt x="3" y="0"/>
                      <a:pt x="4" y="0"/>
                      <a:pt x="5" y="0"/>
                    </a:cubicBezTo>
                    <a:cubicBezTo>
                      <a:pt x="5" y="0"/>
                      <a:pt x="5" y="0"/>
                      <a:pt x="5" y="0"/>
                    </a:cubicBezTo>
                    <a:cubicBezTo>
                      <a:pt x="5" y="0"/>
                      <a:pt x="5" y="0"/>
                      <a:pt x="5" y="0"/>
                    </a:cubicBezTo>
                    <a:cubicBezTo>
                      <a:pt x="4" y="0"/>
                      <a:pt x="3" y="0"/>
                      <a:pt x="2"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3" name="Freeform 1199"/>
              <p:cNvSpPr/>
              <p:nvPr/>
            </p:nvSpPr>
            <p:spPr bwMode="auto">
              <a:xfrm>
                <a:off x="1941" y="125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4" name="Freeform 1200"/>
              <p:cNvSpPr/>
              <p:nvPr/>
            </p:nvSpPr>
            <p:spPr bwMode="auto">
              <a:xfrm>
                <a:off x="1872" y="1245"/>
                <a:ext cx="4" cy="0"/>
              </a:xfrm>
              <a:custGeom>
                <a:avLst/>
                <a:gdLst>
                  <a:gd name="T0" fmla="*/ 0 w 1"/>
                  <a:gd name="T1" fmla="*/ 0 w 1"/>
                  <a:gd name="T2" fmla="*/ 0 w 1"/>
                  <a:gd name="T3" fmla="*/ 0 w 1"/>
                  <a:gd name="T4" fmla="*/ 0 w 1"/>
                  <a:gd name="T5" fmla="*/ 0 w 1"/>
                  <a:gd name="T6" fmla="*/ 1 w 1"/>
                  <a:gd name="T7" fmla="*/ 1 w 1"/>
                  <a:gd name="T8" fmla="*/ 1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5" name="Freeform 1201"/>
              <p:cNvSpPr/>
              <p:nvPr/>
            </p:nvSpPr>
            <p:spPr bwMode="auto">
              <a:xfrm>
                <a:off x="1819" y="1166"/>
                <a:ext cx="4" cy="4"/>
              </a:xfrm>
              <a:custGeom>
                <a:avLst/>
                <a:gdLst>
                  <a:gd name="T0" fmla="*/ 0 w 1"/>
                  <a:gd name="T1" fmla="*/ 1 h 1"/>
                  <a:gd name="T2" fmla="*/ 0 w 1"/>
                  <a:gd name="T3" fmla="*/ 1 h 1"/>
                  <a:gd name="T4" fmla="*/ 0 w 1"/>
                  <a:gd name="T5" fmla="*/ 1 h 1"/>
                  <a:gd name="T6" fmla="*/ 0 w 1"/>
                  <a:gd name="T7" fmla="*/ 1 h 1"/>
                  <a:gd name="T8" fmla="*/ 1 w 1"/>
                  <a:gd name="T9" fmla="*/ 1 h 1"/>
                  <a:gd name="T10" fmla="*/ 1 w 1"/>
                  <a:gd name="T11" fmla="*/ 1 h 1"/>
                  <a:gd name="T12" fmla="*/ 0 w 1"/>
                  <a:gd name="T13" fmla="*/ 1 h 1"/>
                  <a:gd name="T14" fmla="*/ 0 w 1"/>
                  <a:gd name="T15" fmla="*/ 0 h 1"/>
                  <a:gd name="T16" fmla="*/ 0 w 1"/>
                  <a:gd name="T17" fmla="*/ 0 h 1"/>
                  <a:gd name="T18" fmla="*/ 0 w 1"/>
                  <a:gd name="T19" fmla="*/ 0 h 1"/>
                  <a:gd name="T20" fmla="*/ 0 w 1"/>
                  <a:gd name="T21" fmla="*/ 0 h 1"/>
                  <a:gd name="T22" fmla="*/ 0 w 1"/>
                  <a:gd name="T23" fmla="*/ 0 h 1"/>
                  <a:gd name="T24" fmla="*/ 0 w 1"/>
                  <a:gd name="T2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1">
                    <a:moveTo>
                      <a:pt x="0" y="1"/>
                    </a:move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0" y="1"/>
                      <a:pt x="0" y="1"/>
                      <a:pt x="0" y="1"/>
                    </a:cubicBezTo>
                    <a:cubicBezTo>
                      <a:pt x="0" y="1"/>
                      <a:pt x="0" y="1"/>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6" name="Freeform 1202"/>
              <p:cNvSpPr>
                <a:spLocks noEditPoints="1"/>
              </p:cNvSpPr>
              <p:nvPr/>
            </p:nvSpPr>
            <p:spPr bwMode="auto">
              <a:xfrm>
                <a:off x="1390" y="1141"/>
                <a:ext cx="429" cy="33"/>
              </a:xfrm>
              <a:custGeom>
                <a:avLst/>
                <a:gdLst>
                  <a:gd name="T0" fmla="*/ 14 w 105"/>
                  <a:gd name="T1" fmla="*/ 1 h 8"/>
                  <a:gd name="T2" fmla="*/ 5 w 105"/>
                  <a:gd name="T3" fmla="*/ 0 h 8"/>
                  <a:gd name="T4" fmla="*/ 0 w 105"/>
                  <a:gd name="T5" fmla="*/ 0 h 8"/>
                  <a:gd name="T6" fmla="*/ 11 w 105"/>
                  <a:gd name="T7" fmla="*/ 1 h 8"/>
                  <a:gd name="T8" fmla="*/ 14 w 105"/>
                  <a:gd name="T9" fmla="*/ 1 h 8"/>
                  <a:gd name="T10" fmla="*/ 27 w 105"/>
                  <a:gd name="T11" fmla="*/ 2 h 8"/>
                  <a:gd name="T12" fmla="*/ 29 w 105"/>
                  <a:gd name="T13" fmla="*/ 2 h 8"/>
                  <a:gd name="T14" fmla="*/ 29 w 105"/>
                  <a:gd name="T15" fmla="*/ 2 h 8"/>
                  <a:gd name="T16" fmla="*/ 35 w 105"/>
                  <a:gd name="T17" fmla="*/ 3 h 8"/>
                  <a:gd name="T18" fmla="*/ 38 w 105"/>
                  <a:gd name="T19" fmla="*/ 3 h 8"/>
                  <a:gd name="T20" fmla="*/ 39 w 105"/>
                  <a:gd name="T21" fmla="*/ 3 h 8"/>
                  <a:gd name="T22" fmla="*/ 41 w 105"/>
                  <a:gd name="T23" fmla="*/ 3 h 8"/>
                  <a:gd name="T24" fmla="*/ 42 w 105"/>
                  <a:gd name="T25" fmla="*/ 3 h 8"/>
                  <a:gd name="T26" fmla="*/ 50 w 105"/>
                  <a:gd name="T27" fmla="*/ 4 h 8"/>
                  <a:gd name="T28" fmla="*/ 57 w 105"/>
                  <a:gd name="T29" fmla="*/ 5 h 8"/>
                  <a:gd name="T30" fmla="*/ 69 w 105"/>
                  <a:gd name="T31" fmla="*/ 6 h 8"/>
                  <a:gd name="T32" fmla="*/ 70 w 105"/>
                  <a:gd name="T33" fmla="*/ 6 h 8"/>
                  <a:gd name="T34" fmla="*/ 71 w 105"/>
                  <a:gd name="T35" fmla="*/ 6 h 8"/>
                  <a:gd name="T36" fmla="*/ 73 w 105"/>
                  <a:gd name="T37" fmla="*/ 6 h 8"/>
                  <a:gd name="T38" fmla="*/ 74 w 105"/>
                  <a:gd name="T39" fmla="*/ 6 h 8"/>
                  <a:gd name="T40" fmla="*/ 74 w 105"/>
                  <a:gd name="T41" fmla="*/ 6 h 8"/>
                  <a:gd name="T42" fmla="*/ 77 w 105"/>
                  <a:gd name="T43" fmla="*/ 6 h 8"/>
                  <a:gd name="T44" fmla="*/ 79 w 105"/>
                  <a:gd name="T45" fmla="*/ 7 h 8"/>
                  <a:gd name="T46" fmla="*/ 79 w 105"/>
                  <a:gd name="T47" fmla="*/ 6 h 8"/>
                  <a:gd name="T48" fmla="*/ 77 w 105"/>
                  <a:gd name="T49" fmla="*/ 6 h 8"/>
                  <a:gd name="T50" fmla="*/ 86 w 105"/>
                  <a:gd name="T51" fmla="*/ 7 h 8"/>
                  <a:gd name="T52" fmla="*/ 100 w 105"/>
                  <a:gd name="T53" fmla="*/ 8 h 8"/>
                  <a:gd name="T54" fmla="*/ 102 w 105"/>
                  <a:gd name="T55" fmla="*/ 8 h 8"/>
                  <a:gd name="T56" fmla="*/ 103 w 105"/>
                  <a:gd name="T57" fmla="*/ 8 h 8"/>
                  <a:gd name="T58" fmla="*/ 105 w 105"/>
                  <a:gd name="T59" fmla="*/ 8 h 8"/>
                  <a:gd name="T60" fmla="*/ 105 w 105"/>
                  <a:gd name="T61" fmla="*/ 7 h 8"/>
                  <a:gd name="T62" fmla="*/ 104 w 105"/>
                  <a:gd name="T63" fmla="*/ 6 h 8"/>
                  <a:gd name="T64" fmla="*/ 98 w 105"/>
                  <a:gd name="T65" fmla="*/ 5 h 8"/>
                  <a:gd name="T66" fmla="*/ 95 w 105"/>
                  <a:gd name="T67" fmla="*/ 5 h 8"/>
                  <a:gd name="T68" fmla="*/ 97 w 105"/>
                  <a:gd name="T69" fmla="*/ 5 h 8"/>
                  <a:gd name="T70" fmla="*/ 100 w 105"/>
                  <a:gd name="T71" fmla="*/ 6 h 8"/>
                  <a:gd name="T72" fmla="*/ 93 w 105"/>
                  <a:gd name="T73" fmla="*/ 6 h 8"/>
                  <a:gd name="T74" fmla="*/ 88 w 105"/>
                  <a:gd name="T75" fmla="*/ 5 h 8"/>
                  <a:gd name="T76" fmla="*/ 81 w 105"/>
                  <a:gd name="T77" fmla="*/ 5 h 8"/>
                  <a:gd name="T78" fmla="*/ 75 w 105"/>
                  <a:gd name="T79" fmla="*/ 5 h 8"/>
                  <a:gd name="T80" fmla="*/ 67 w 105"/>
                  <a:gd name="T81" fmla="*/ 4 h 8"/>
                  <a:gd name="T82" fmla="*/ 66 w 105"/>
                  <a:gd name="T83" fmla="*/ 4 h 8"/>
                  <a:gd name="T84" fmla="*/ 65 w 105"/>
                  <a:gd name="T85" fmla="*/ 4 h 8"/>
                  <a:gd name="T86" fmla="*/ 57 w 105"/>
                  <a:gd name="T87" fmla="*/ 4 h 8"/>
                  <a:gd name="T88" fmla="*/ 51 w 105"/>
                  <a:gd name="T89" fmla="*/ 4 h 8"/>
                  <a:gd name="T90" fmla="*/ 49 w 105"/>
                  <a:gd name="T91" fmla="*/ 4 h 8"/>
                  <a:gd name="T92" fmla="*/ 42 w 105"/>
                  <a:gd name="T93" fmla="*/ 3 h 8"/>
                  <a:gd name="T94" fmla="*/ 39 w 105"/>
                  <a:gd name="T95" fmla="*/ 3 h 8"/>
                  <a:gd name="T96" fmla="*/ 39 w 105"/>
                  <a:gd name="T97" fmla="*/ 3 h 8"/>
                  <a:gd name="T98" fmla="*/ 35 w 105"/>
                  <a:gd name="T99" fmla="*/ 3 h 8"/>
                  <a:gd name="T100" fmla="*/ 34 w 105"/>
                  <a:gd name="T101" fmla="*/ 2 h 8"/>
                  <a:gd name="T102" fmla="*/ 32 w 105"/>
                  <a:gd name="T103" fmla="*/ 2 h 8"/>
                  <a:gd name="T104" fmla="*/ 29 w 105"/>
                  <a:gd name="T105" fmla="*/ 2 h 8"/>
                  <a:gd name="T106" fmla="*/ 27 w 105"/>
                  <a:gd name="T107" fmla="*/ 2 h 8"/>
                  <a:gd name="T108" fmla="*/ 103 w 105"/>
                  <a:gd name="T109" fmla="*/ 7 h 8"/>
                  <a:gd name="T110" fmla="*/ 103 w 105"/>
                  <a:gd name="T111" fmla="*/ 7 h 8"/>
                  <a:gd name="T112" fmla="*/ 72 w 105"/>
                  <a:gd name="T113" fmla="*/ 6 h 8"/>
                  <a:gd name="T114" fmla="*/ 72 w 105"/>
                  <a:gd name="T115" fmla="*/ 6 h 8"/>
                  <a:gd name="T116" fmla="*/ 71 w 105"/>
                  <a:gd name="T117" fmla="*/ 6 h 8"/>
                  <a:gd name="T118" fmla="*/ 70 w 105"/>
                  <a:gd name="T119" fmla="*/ 6 h 8"/>
                  <a:gd name="T120" fmla="*/ 70 w 105"/>
                  <a:gd name="T121" fmla="*/ 6 h 8"/>
                  <a:gd name="T122" fmla="*/ 69 w 105"/>
                  <a:gd name="T123" fmla="*/ 6 h 8"/>
                  <a:gd name="T124" fmla="*/ 70 w 105"/>
                  <a:gd name="T125"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5" h="8">
                    <a:moveTo>
                      <a:pt x="25" y="2"/>
                    </a:moveTo>
                    <a:cubicBezTo>
                      <a:pt x="24" y="2"/>
                      <a:pt x="23" y="2"/>
                      <a:pt x="21" y="1"/>
                    </a:cubicBezTo>
                    <a:cubicBezTo>
                      <a:pt x="19" y="1"/>
                      <a:pt x="16" y="1"/>
                      <a:pt x="14" y="1"/>
                    </a:cubicBezTo>
                    <a:cubicBezTo>
                      <a:pt x="14" y="1"/>
                      <a:pt x="13" y="1"/>
                      <a:pt x="13" y="1"/>
                    </a:cubicBezTo>
                    <a:cubicBezTo>
                      <a:pt x="12" y="1"/>
                      <a:pt x="12" y="0"/>
                      <a:pt x="11" y="1"/>
                    </a:cubicBezTo>
                    <a:cubicBezTo>
                      <a:pt x="9" y="1"/>
                      <a:pt x="7" y="0"/>
                      <a:pt x="5" y="0"/>
                    </a:cubicBezTo>
                    <a:cubicBezTo>
                      <a:pt x="4" y="0"/>
                      <a:pt x="2" y="0"/>
                      <a:pt x="1" y="0"/>
                    </a:cubicBezTo>
                    <a:cubicBezTo>
                      <a:pt x="0" y="0"/>
                      <a:pt x="0" y="0"/>
                      <a:pt x="0" y="0"/>
                    </a:cubicBezTo>
                    <a:cubicBezTo>
                      <a:pt x="0" y="0"/>
                      <a:pt x="0" y="0"/>
                      <a:pt x="0" y="0"/>
                    </a:cubicBezTo>
                    <a:cubicBezTo>
                      <a:pt x="0" y="0"/>
                      <a:pt x="0" y="0"/>
                      <a:pt x="1" y="0"/>
                    </a:cubicBezTo>
                    <a:cubicBezTo>
                      <a:pt x="2" y="0"/>
                      <a:pt x="4" y="0"/>
                      <a:pt x="5" y="0"/>
                    </a:cubicBezTo>
                    <a:cubicBezTo>
                      <a:pt x="7" y="1"/>
                      <a:pt x="9" y="1"/>
                      <a:pt x="11" y="1"/>
                    </a:cubicBezTo>
                    <a:cubicBezTo>
                      <a:pt x="11" y="1"/>
                      <a:pt x="11" y="1"/>
                      <a:pt x="11" y="1"/>
                    </a:cubicBezTo>
                    <a:cubicBezTo>
                      <a:pt x="12" y="1"/>
                      <a:pt x="13" y="1"/>
                      <a:pt x="14" y="1"/>
                    </a:cubicBezTo>
                    <a:cubicBezTo>
                      <a:pt x="14" y="1"/>
                      <a:pt x="14" y="1"/>
                      <a:pt x="14" y="1"/>
                    </a:cubicBezTo>
                    <a:cubicBezTo>
                      <a:pt x="16" y="1"/>
                      <a:pt x="19" y="2"/>
                      <a:pt x="21" y="2"/>
                    </a:cubicBezTo>
                    <a:cubicBezTo>
                      <a:pt x="22" y="2"/>
                      <a:pt x="24" y="2"/>
                      <a:pt x="25" y="2"/>
                    </a:cubicBezTo>
                    <a:cubicBezTo>
                      <a:pt x="26" y="2"/>
                      <a:pt x="27" y="3"/>
                      <a:pt x="27" y="2"/>
                    </a:cubicBezTo>
                    <a:cubicBezTo>
                      <a:pt x="27" y="2"/>
                      <a:pt x="27" y="2"/>
                      <a:pt x="27" y="2"/>
                    </a:cubicBezTo>
                    <a:cubicBezTo>
                      <a:pt x="27" y="2"/>
                      <a:pt x="28" y="2"/>
                      <a:pt x="28" y="2"/>
                    </a:cubicBezTo>
                    <a:cubicBezTo>
                      <a:pt x="28" y="2"/>
                      <a:pt x="28" y="2"/>
                      <a:pt x="29" y="2"/>
                    </a:cubicBezTo>
                    <a:cubicBezTo>
                      <a:pt x="29" y="2"/>
                      <a:pt x="29" y="2"/>
                      <a:pt x="29" y="2"/>
                    </a:cubicBezTo>
                    <a:cubicBezTo>
                      <a:pt x="29" y="3"/>
                      <a:pt x="29" y="3"/>
                      <a:pt x="29" y="2"/>
                    </a:cubicBezTo>
                    <a:cubicBezTo>
                      <a:pt x="29" y="2"/>
                      <a:pt x="29" y="2"/>
                      <a:pt x="29" y="2"/>
                    </a:cubicBezTo>
                    <a:cubicBezTo>
                      <a:pt x="30" y="2"/>
                      <a:pt x="31" y="3"/>
                      <a:pt x="32" y="3"/>
                    </a:cubicBezTo>
                    <a:cubicBezTo>
                      <a:pt x="32" y="3"/>
                      <a:pt x="33" y="3"/>
                      <a:pt x="34" y="3"/>
                    </a:cubicBezTo>
                    <a:cubicBezTo>
                      <a:pt x="34" y="3"/>
                      <a:pt x="35" y="3"/>
                      <a:pt x="35" y="3"/>
                    </a:cubicBezTo>
                    <a:cubicBezTo>
                      <a:pt x="36" y="3"/>
                      <a:pt x="36" y="3"/>
                      <a:pt x="37" y="3"/>
                    </a:cubicBezTo>
                    <a:cubicBezTo>
                      <a:pt x="37" y="3"/>
                      <a:pt x="37" y="3"/>
                      <a:pt x="38" y="3"/>
                    </a:cubicBezTo>
                    <a:cubicBezTo>
                      <a:pt x="38" y="3"/>
                      <a:pt x="38" y="3"/>
                      <a:pt x="38" y="3"/>
                    </a:cubicBezTo>
                    <a:cubicBezTo>
                      <a:pt x="38"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40" y="3"/>
                      <a:pt x="40" y="4"/>
                      <a:pt x="41" y="3"/>
                    </a:cubicBezTo>
                    <a:cubicBezTo>
                      <a:pt x="41" y="3"/>
                      <a:pt x="41" y="3"/>
                      <a:pt x="41" y="3"/>
                    </a:cubicBezTo>
                    <a:cubicBezTo>
                      <a:pt x="41" y="3"/>
                      <a:pt x="41" y="3"/>
                      <a:pt x="42" y="3"/>
                    </a:cubicBezTo>
                    <a:cubicBezTo>
                      <a:pt x="42" y="3"/>
                      <a:pt x="42" y="3"/>
                      <a:pt x="42" y="3"/>
                    </a:cubicBezTo>
                    <a:cubicBezTo>
                      <a:pt x="43" y="4"/>
                      <a:pt x="44" y="4"/>
                      <a:pt x="45" y="4"/>
                    </a:cubicBezTo>
                    <a:cubicBezTo>
                      <a:pt x="46" y="4"/>
                      <a:pt x="48" y="4"/>
                      <a:pt x="49" y="4"/>
                    </a:cubicBezTo>
                    <a:cubicBezTo>
                      <a:pt x="49" y="4"/>
                      <a:pt x="50" y="4"/>
                      <a:pt x="50" y="4"/>
                    </a:cubicBezTo>
                    <a:cubicBezTo>
                      <a:pt x="51" y="4"/>
                      <a:pt x="51" y="4"/>
                      <a:pt x="51" y="4"/>
                    </a:cubicBezTo>
                    <a:cubicBezTo>
                      <a:pt x="51" y="4"/>
                      <a:pt x="52" y="4"/>
                      <a:pt x="52" y="4"/>
                    </a:cubicBezTo>
                    <a:cubicBezTo>
                      <a:pt x="54" y="5"/>
                      <a:pt x="56" y="5"/>
                      <a:pt x="57" y="5"/>
                    </a:cubicBezTo>
                    <a:cubicBezTo>
                      <a:pt x="60" y="5"/>
                      <a:pt x="62" y="5"/>
                      <a:pt x="64" y="5"/>
                    </a:cubicBezTo>
                    <a:cubicBezTo>
                      <a:pt x="66" y="6"/>
                      <a:pt x="68" y="5"/>
                      <a:pt x="69" y="6"/>
                    </a:cubicBezTo>
                    <a:cubicBezTo>
                      <a:pt x="69" y="6"/>
                      <a:pt x="69" y="6"/>
                      <a:pt x="69" y="6"/>
                    </a:cubicBezTo>
                    <a:cubicBezTo>
                      <a:pt x="69" y="6"/>
                      <a:pt x="69" y="6"/>
                      <a:pt x="69" y="6"/>
                    </a:cubicBezTo>
                    <a:cubicBezTo>
                      <a:pt x="70" y="6"/>
                      <a:pt x="70" y="6"/>
                      <a:pt x="70" y="6"/>
                    </a:cubicBezTo>
                    <a:cubicBezTo>
                      <a:pt x="70" y="6"/>
                      <a:pt x="70" y="6"/>
                      <a:pt x="70" y="6"/>
                    </a:cubicBezTo>
                    <a:cubicBezTo>
                      <a:pt x="70" y="6"/>
                      <a:pt x="70" y="6"/>
                      <a:pt x="70" y="6"/>
                    </a:cubicBezTo>
                    <a:cubicBezTo>
                      <a:pt x="70" y="6"/>
                      <a:pt x="70" y="6"/>
                      <a:pt x="70" y="6"/>
                    </a:cubicBezTo>
                    <a:cubicBezTo>
                      <a:pt x="70" y="6"/>
                      <a:pt x="71" y="6"/>
                      <a:pt x="71" y="6"/>
                    </a:cubicBezTo>
                    <a:cubicBezTo>
                      <a:pt x="71" y="6"/>
                      <a:pt x="71" y="6"/>
                      <a:pt x="71" y="6"/>
                    </a:cubicBezTo>
                    <a:cubicBezTo>
                      <a:pt x="71" y="6"/>
                      <a:pt x="72" y="6"/>
                      <a:pt x="73" y="6"/>
                    </a:cubicBezTo>
                    <a:cubicBezTo>
                      <a:pt x="73" y="6"/>
                      <a:pt x="73" y="6"/>
                      <a:pt x="73" y="6"/>
                    </a:cubicBezTo>
                    <a:cubicBezTo>
                      <a:pt x="73" y="6"/>
                      <a:pt x="73" y="6"/>
                      <a:pt x="73" y="6"/>
                    </a:cubicBezTo>
                    <a:cubicBezTo>
                      <a:pt x="73" y="6"/>
                      <a:pt x="73" y="6"/>
                      <a:pt x="74" y="6"/>
                    </a:cubicBezTo>
                    <a:cubicBezTo>
                      <a:pt x="74" y="6"/>
                      <a:pt x="74" y="6"/>
                      <a:pt x="74" y="6"/>
                    </a:cubicBezTo>
                    <a:cubicBezTo>
                      <a:pt x="74" y="6"/>
                      <a:pt x="74" y="6"/>
                      <a:pt x="74" y="6"/>
                    </a:cubicBezTo>
                    <a:cubicBezTo>
                      <a:pt x="74" y="6"/>
                      <a:pt x="74" y="6"/>
                      <a:pt x="74" y="6"/>
                    </a:cubicBezTo>
                    <a:cubicBezTo>
                      <a:pt x="74" y="6"/>
                      <a:pt x="74" y="6"/>
                      <a:pt x="74" y="6"/>
                    </a:cubicBezTo>
                    <a:cubicBezTo>
                      <a:pt x="73" y="6"/>
                      <a:pt x="73" y="6"/>
                      <a:pt x="73" y="6"/>
                    </a:cubicBezTo>
                    <a:cubicBezTo>
                      <a:pt x="73" y="6"/>
                      <a:pt x="73" y="6"/>
                      <a:pt x="73" y="6"/>
                    </a:cubicBezTo>
                    <a:cubicBezTo>
                      <a:pt x="74" y="6"/>
                      <a:pt x="76" y="6"/>
                      <a:pt x="77" y="6"/>
                    </a:cubicBezTo>
                    <a:cubicBezTo>
                      <a:pt x="77" y="6"/>
                      <a:pt x="77" y="6"/>
                      <a:pt x="77" y="6"/>
                    </a:cubicBezTo>
                    <a:cubicBezTo>
                      <a:pt x="78" y="7"/>
                      <a:pt x="78" y="7"/>
                      <a:pt x="79" y="7"/>
                    </a:cubicBezTo>
                    <a:cubicBezTo>
                      <a:pt x="79" y="7"/>
                      <a:pt x="79" y="7"/>
                      <a:pt x="79" y="7"/>
                    </a:cubicBezTo>
                    <a:cubicBezTo>
                      <a:pt x="79" y="7"/>
                      <a:pt x="79" y="7"/>
                      <a:pt x="79" y="6"/>
                    </a:cubicBezTo>
                    <a:cubicBezTo>
                      <a:pt x="79" y="6"/>
                      <a:pt x="79" y="6"/>
                      <a:pt x="79" y="6"/>
                    </a:cubicBezTo>
                    <a:cubicBezTo>
                      <a:pt x="79" y="6"/>
                      <a:pt x="79" y="6"/>
                      <a:pt x="79" y="6"/>
                    </a:cubicBezTo>
                    <a:cubicBezTo>
                      <a:pt x="78" y="6"/>
                      <a:pt x="78" y="6"/>
                      <a:pt x="77" y="6"/>
                    </a:cubicBezTo>
                    <a:cubicBezTo>
                      <a:pt x="77" y="6"/>
                      <a:pt x="77" y="6"/>
                      <a:pt x="77" y="6"/>
                    </a:cubicBezTo>
                    <a:cubicBezTo>
                      <a:pt x="77" y="6"/>
                      <a:pt x="77" y="6"/>
                      <a:pt x="77" y="6"/>
                    </a:cubicBezTo>
                    <a:cubicBezTo>
                      <a:pt x="77" y="6"/>
                      <a:pt x="77" y="6"/>
                      <a:pt x="77" y="6"/>
                    </a:cubicBezTo>
                    <a:cubicBezTo>
                      <a:pt x="81" y="6"/>
                      <a:pt x="83" y="6"/>
                      <a:pt x="86" y="7"/>
                    </a:cubicBezTo>
                    <a:cubicBezTo>
                      <a:pt x="86" y="7"/>
                      <a:pt x="86" y="7"/>
                      <a:pt x="86" y="7"/>
                    </a:cubicBezTo>
                    <a:cubicBezTo>
                      <a:pt x="88" y="7"/>
                      <a:pt x="91" y="7"/>
                      <a:pt x="94" y="7"/>
                    </a:cubicBezTo>
                    <a:cubicBezTo>
                      <a:pt x="94" y="7"/>
                      <a:pt x="94" y="7"/>
                      <a:pt x="94" y="7"/>
                    </a:cubicBezTo>
                    <a:cubicBezTo>
                      <a:pt x="96" y="8"/>
                      <a:pt x="98" y="7"/>
                      <a:pt x="100" y="8"/>
                    </a:cubicBezTo>
                    <a:cubicBezTo>
                      <a:pt x="101" y="8"/>
                      <a:pt x="101" y="8"/>
                      <a:pt x="101" y="8"/>
                    </a:cubicBezTo>
                    <a:cubicBezTo>
                      <a:pt x="102" y="8"/>
                      <a:pt x="102" y="8"/>
                      <a:pt x="102" y="8"/>
                    </a:cubicBezTo>
                    <a:cubicBezTo>
                      <a:pt x="102" y="8"/>
                      <a:pt x="102" y="8"/>
                      <a:pt x="102" y="8"/>
                    </a:cubicBezTo>
                    <a:cubicBezTo>
                      <a:pt x="102" y="8"/>
                      <a:pt x="102" y="8"/>
                      <a:pt x="102" y="8"/>
                    </a:cubicBezTo>
                    <a:cubicBezTo>
                      <a:pt x="102" y="8"/>
                      <a:pt x="102" y="8"/>
                      <a:pt x="102" y="8"/>
                    </a:cubicBezTo>
                    <a:cubicBezTo>
                      <a:pt x="103" y="8"/>
                      <a:pt x="103" y="8"/>
                      <a:pt x="103" y="8"/>
                    </a:cubicBezTo>
                    <a:cubicBezTo>
                      <a:pt x="104" y="8"/>
                      <a:pt x="104" y="8"/>
                      <a:pt x="104" y="8"/>
                    </a:cubicBezTo>
                    <a:cubicBezTo>
                      <a:pt x="105" y="8"/>
                      <a:pt x="105" y="8"/>
                      <a:pt x="105" y="8"/>
                    </a:cubicBezTo>
                    <a:cubicBezTo>
                      <a:pt x="105" y="8"/>
                      <a:pt x="105" y="8"/>
                      <a:pt x="105" y="8"/>
                    </a:cubicBezTo>
                    <a:cubicBezTo>
                      <a:pt x="105" y="8"/>
                      <a:pt x="105" y="8"/>
                      <a:pt x="105" y="8"/>
                    </a:cubicBezTo>
                    <a:cubicBezTo>
                      <a:pt x="105" y="7"/>
                      <a:pt x="105" y="7"/>
                      <a:pt x="105" y="7"/>
                    </a:cubicBezTo>
                    <a:cubicBezTo>
                      <a:pt x="105" y="7"/>
                      <a:pt x="105" y="7"/>
                      <a:pt x="105" y="7"/>
                    </a:cubicBezTo>
                    <a:cubicBezTo>
                      <a:pt x="105" y="7"/>
                      <a:pt x="105" y="7"/>
                      <a:pt x="105" y="7"/>
                    </a:cubicBezTo>
                    <a:cubicBezTo>
                      <a:pt x="105" y="7"/>
                      <a:pt x="105" y="7"/>
                      <a:pt x="105" y="7"/>
                    </a:cubicBezTo>
                    <a:cubicBezTo>
                      <a:pt x="104" y="7"/>
                      <a:pt x="104" y="7"/>
                      <a:pt x="104" y="6"/>
                    </a:cubicBezTo>
                    <a:cubicBezTo>
                      <a:pt x="103" y="6"/>
                      <a:pt x="103" y="6"/>
                      <a:pt x="102" y="6"/>
                    </a:cubicBezTo>
                    <a:cubicBezTo>
                      <a:pt x="102" y="5"/>
                      <a:pt x="100" y="5"/>
                      <a:pt x="98" y="5"/>
                    </a:cubicBezTo>
                    <a:cubicBezTo>
                      <a:pt x="98" y="5"/>
                      <a:pt x="98" y="5"/>
                      <a:pt x="98" y="5"/>
                    </a:cubicBezTo>
                    <a:cubicBezTo>
                      <a:pt x="98" y="5"/>
                      <a:pt x="97" y="5"/>
                      <a:pt x="97" y="5"/>
                    </a:cubicBezTo>
                    <a:cubicBezTo>
                      <a:pt x="96" y="5"/>
                      <a:pt x="96" y="5"/>
                      <a:pt x="95" y="5"/>
                    </a:cubicBezTo>
                    <a:cubicBezTo>
                      <a:pt x="95" y="5"/>
                      <a:pt x="95" y="5"/>
                      <a:pt x="95" y="5"/>
                    </a:cubicBezTo>
                    <a:cubicBezTo>
                      <a:pt x="95" y="5"/>
                      <a:pt x="95" y="5"/>
                      <a:pt x="95" y="5"/>
                    </a:cubicBezTo>
                    <a:cubicBezTo>
                      <a:pt x="95" y="5"/>
                      <a:pt x="95" y="5"/>
                      <a:pt x="95" y="5"/>
                    </a:cubicBezTo>
                    <a:cubicBezTo>
                      <a:pt x="96" y="5"/>
                      <a:pt x="96" y="5"/>
                      <a:pt x="97" y="5"/>
                    </a:cubicBezTo>
                    <a:cubicBezTo>
                      <a:pt x="97" y="5"/>
                      <a:pt x="98" y="6"/>
                      <a:pt x="98" y="6"/>
                    </a:cubicBezTo>
                    <a:cubicBezTo>
                      <a:pt x="98" y="6"/>
                      <a:pt x="98" y="6"/>
                      <a:pt x="98" y="6"/>
                    </a:cubicBezTo>
                    <a:cubicBezTo>
                      <a:pt x="99" y="6"/>
                      <a:pt x="100" y="5"/>
                      <a:pt x="100" y="6"/>
                    </a:cubicBezTo>
                    <a:cubicBezTo>
                      <a:pt x="100" y="6"/>
                      <a:pt x="100" y="6"/>
                      <a:pt x="99" y="6"/>
                    </a:cubicBezTo>
                    <a:cubicBezTo>
                      <a:pt x="99" y="6"/>
                      <a:pt x="100" y="6"/>
                      <a:pt x="100" y="6"/>
                    </a:cubicBezTo>
                    <a:cubicBezTo>
                      <a:pt x="97" y="6"/>
                      <a:pt x="95" y="6"/>
                      <a:pt x="93" y="6"/>
                    </a:cubicBezTo>
                    <a:cubicBezTo>
                      <a:pt x="92" y="5"/>
                      <a:pt x="91" y="6"/>
                      <a:pt x="89" y="5"/>
                    </a:cubicBezTo>
                    <a:cubicBezTo>
                      <a:pt x="89" y="6"/>
                      <a:pt x="89" y="6"/>
                      <a:pt x="88" y="6"/>
                    </a:cubicBezTo>
                    <a:cubicBezTo>
                      <a:pt x="89" y="5"/>
                      <a:pt x="88" y="5"/>
                      <a:pt x="88" y="5"/>
                    </a:cubicBezTo>
                    <a:cubicBezTo>
                      <a:pt x="88" y="5"/>
                      <a:pt x="88" y="6"/>
                      <a:pt x="88" y="6"/>
                    </a:cubicBezTo>
                    <a:cubicBezTo>
                      <a:pt x="86" y="5"/>
                      <a:pt x="84" y="6"/>
                      <a:pt x="82" y="5"/>
                    </a:cubicBezTo>
                    <a:cubicBezTo>
                      <a:pt x="82" y="5"/>
                      <a:pt x="81" y="5"/>
                      <a:pt x="81" y="5"/>
                    </a:cubicBezTo>
                    <a:cubicBezTo>
                      <a:pt x="80" y="5"/>
                      <a:pt x="79" y="5"/>
                      <a:pt x="78" y="5"/>
                    </a:cubicBezTo>
                    <a:cubicBezTo>
                      <a:pt x="78" y="5"/>
                      <a:pt x="77" y="5"/>
                      <a:pt x="77" y="5"/>
                    </a:cubicBezTo>
                    <a:cubicBezTo>
                      <a:pt x="76" y="5"/>
                      <a:pt x="74" y="5"/>
                      <a:pt x="75" y="5"/>
                    </a:cubicBezTo>
                    <a:cubicBezTo>
                      <a:pt x="74" y="5"/>
                      <a:pt x="74" y="5"/>
                      <a:pt x="73" y="5"/>
                    </a:cubicBezTo>
                    <a:cubicBezTo>
                      <a:pt x="72" y="4"/>
                      <a:pt x="70" y="5"/>
                      <a:pt x="68" y="5"/>
                    </a:cubicBezTo>
                    <a:cubicBezTo>
                      <a:pt x="68" y="4"/>
                      <a:pt x="68" y="5"/>
                      <a:pt x="67" y="4"/>
                    </a:cubicBezTo>
                    <a:cubicBezTo>
                      <a:pt x="67" y="4"/>
                      <a:pt x="67" y="4"/>
                      <a:pt x="67" y="4"/>
                    </a:cubicBezTo>
                    <a:cubicBezTo>
                      <a:pt x="67" y="4"/>
                      <a:pt x="67" y="4"/>
                      <a:pt x="66" y="4"/>
                    </a:cubicBezTo>
                    <a:cubicBezTo>
                      <a:pt x="66" y="4"/>
                      <a:pt x="66" y="4"/>
                      <a:pt x="66" y="4"/>
                    </a:cubicBezTo>
                    <a:cubicBezTo>
                      <a:pt x="66" y="5"/>
                      <a:pt x="66" y="5"/>
                      <a:pt x="67" y="5"/>
                    </a:cubicBezTo>
                    <a:cubicBezTo>
                      <a:pt x="67" y="5"/>
                      <a:pt x="67" y="5"/>
                      <a:pt x="67" y="5"/>
                    </a:cubicBezTo>
                    <a:cubicBezTo>
                      <a:pt x="66" y="5"/>
                      <a:pt x="66" y="5"/>
                      <a:pt x="65" y="4"/>
                    </a:cubicBezTo>
                    <a:cubicBezTo>
                      <a:pt x="65" y="5"/>
                      <a:pt x="65" y="5"/>
                      <a:pt x="65" y="5"/>
                    </a:cubicBezTo>
                    <a:cubicBezTo>
                      <a:pt x="64" y="5"/>
                      <a:pt x="62" y="4"/>
                      <a:pt x="61" y="4"/>
                    </a:cubicBezTo>
                    <a:cubicBezTo>
                      <a:pt x="59" y="4"/>
                      <a:pt x="58" y="4"/>
                      <a:pt x="57" y="4"/>
                    </a:cubicBezTo>
                    <a:cubicBezTo>
                      <a:pt x="56" y="4"/>
                      <a:pt x="56" y="4"/>
                      <a:pt x="56" y="4"/>
                    </a:cubicBezTo>
                    <a:cubicBezTo>
                      <a:pt x="56" y="4"/>
                      <a:pt x="55" y="4"/>
                      <a:pt x="55" y="4"/>
                    </a:cubicBezTo>
                    <a:cubicBezTo>
                      <a:pt x="54" y="4"/>
                      <a:pt x="52" y="4"/>
                      <a:pt x="51" y="4"/>
                    </a:cubicBezTo>
                    <a:cubicBezTo>
                      <a:pt x="51" y="4"/>
                      <a:pt x="51" y="4"/>
                      <a:pt x="51" y="4"/>
                    </a:cubicBezTo>
                    <a:cubicBezTo>
                      <a:pt x="51" y="4"/>
                      <a:pt x="51" y="4"/>
                      <a:pt x="50" y="4"/>
                    </a:cubicBezTo>
                    <a:cubicBezTo>
                      <a:pt x="50" y="4"/>
                      <a:pt x="49" y="4"/>
                      <a:pt x="49" y="4"/>
                    </a:cubicBezTo>
                    <a:cubicBezTo>
                      <a:pt x="49" y="4"/>
                      <a:pt x="49" y="4"/>
                      <a:pt x="49" y="4"/>
                    </a:cubicBezTo>
                    <a:cubicBezTo>
                      <a:pt x="47" y="3"/>
                      <a:pt x="45" y="3"/>
                      <a:pt x="43" y="3"/>
                    </a:cubicBezTo>
                    <a:cubicBezTo>
                      <a:pt x="42" y="3"/>
                      <a:pt x="42" y="3"/>
                      <a:pt x="42" y="3"/>
                    </a:cubicBezTo>
                    <a:cubicBezTo>
                      <a:pt x="42" y="3"/>
                      <a:pt x="42" y="3"/>
                      <a:pt x="42" y="3"/>
                    </a:cubicBezTo>
                    <a:cubicBezTo>
                      <a:pt x="41" y="3"/>
                      <a:pt x="41" y="3"/>
                      <a:pt x="41" y="3"/>
                    </a:cubicBezTo>
                    <a:cubicBezTo>
                      <a:pt x="41" y="3"/>
                      <a:pt x="40" y="3"/>
                      <a:pt x="39" y="3"/>
                    </a:cubicBezTo>
                    <a:cubicBezTo>
                      <a:pt x="39" y="3"/>
                      <a:pt x="39" y="3"/>
                      <a:pt x="39" y="3"/>
                    </a:cubicBezTo>
                    <a:cubicBezTo>
                      <a:pt x="39" y="3"/>
                      <a:pt x="39" y="3"/>
                      <a:pt x="39" y="3"/>
                    </a:cubicBezTo>
                    <a:cubicBezTo>
                      <a:pt x="39" y="3"/>
                      <a:pt x="39" y="3"/>
                      <a:pt x="39" y="3"/>
                    </a:cubicBezTo>
                    <a:cubicBezTo>
                      <a:pt x="39" y="3"/>
                      <a:pt x="38" y="3"/>
                      <a:pt x="38" y="3"/>
                    </a:cubicBezTo>
                    <a:cubicBezTo>
                      <a:pt x="37" y="3"/>
                      <a:pt x="37" y="3"/>
                      <a:pt x="37" y="3"/>
                    </a:cubicBezTo>
                    <a:cubicBezTo>
                      <a:pt x="36" y="3"/>
                      <a:pt x="36" y="3"/>
                      <a:pt x="35" y="3"/>
                    </a:cubicBezTo>
                    <a:cubicBezTo>
                      <a:pt x="35" y="3"/>
                      <a:pt x="35" y="3"/>
                      <a:pt x="35" y="3"/>
                    </a:cubicBezTo>
                    <a:cubicBezTo>
                      <a:pt x="35" y="2"/>
                      <a:pt x="34" y="3"/>
                      <a:pt x="34" y="2"/>
                    </a:cubicBezTo>
                    <a:cubicBezTo>
                      <a:pt x="34" y="2"/>
                      <a:pt x="34" y="2"/>
                      <a:pt x="34" y="2"/>
                    </a:cubicBezTo>
                    <a:cubicBezTo>
                      <a:pt x="34" y="2"/>
                      <a:pt x="34" y="2"/>
                      <a:pt x="34" y="2"/>
                    </a:cubicBezTo>
                    <a:cubicBezTo>
                      <a:pt x="34" y="2"/>
                      <a:pt x="34" y="2"/>
                      <a:pt x="34" y="2"/>
                    </a:cubicBezTo>
                    <a:cubicBezTo>
                      <a:pt x="33" y="2"/>
                      <a:pt x="32" y="2"/>
                      <a:pt x="32" y="2"/>
                    </a:cubicBezTo>
                    <a:cubicBezTo>
                      <a:pt x="31" y="2"/>
                      <a:pt x="30" y="2"/>
                      <a:pt x="29" y="2"/>
                    </a:cubicBezTo>
                    <a:cubicBezTo>
                      <a:pt x="29" y="2"/>
                      <a:pt x="29" y="2"/>
                      <a:pt x="29" y="2"/>
                    </a:cubicBezTo>
                    <a:cubicBezTo>
                      <a:pt x="29" y="2"/>
                      <a:pt x="29" y="2"/>
                      <a:pt x="29" y="2"/>
                    </a:cubicBezTo>
                    <a:cubicBezTo>
                      <a:pt x="29" y="2"/>
                      <a:pt x="29" y="2"/>
                      <a:pt x="29" y="2"/>
                    </a:cubicBezTo>
                    <a:cubicBezTo>
                      <a:pt x="28" y="2"/>
                      <a:pt x="28" y="2"/>
                      <a:pt x="28" y="2"/>
                    </a:cubicBezTo>
                    <a:cubicBezTo>
                      <a:pt x="28" y="2"/>
                      <a:pt x="27" y="2"/>
                      <a:pt x="27" y="2"/>
                    </a:cubicBezTo>
                    <a:cubicBezTo>
                      <a:pt x="27" y="2"/>
                      <a:pt x="27" y="2"/>
                      <a:pt x="27" y="2"/>
                    </a:cubicBezTo>
                    <a:cubicBezTo>
                      <a:pt x="26" y="2"/>
                      <a:pt x="26" y="2"/>
                      <a:pt x="25" y="2"/>
                    </a:cubicBezTo>
                    <a:close/>
                    <a:moveTo>
                      <a:pt x="103" y="7"/>
                    </a:moveTo>
                    <a:cubicBezTo>
                      <a:pt x="103" y="7"/>
                      <a:pt x="103" y="7"/>
                      <a:pt x="103" y="7"/>
                    </a:cubicBezTo>
                    <a:cubicBezTo>
                      <a:pt x="103" y="7"/>
                      <a:pt x="103" y="7"/>
                      <a:pt x="103" y="7"/>
                    </a:cubicBezTo>
                    <a:cubicBezTo>
                      <a:pt x="103" y="7"/>
                      <a:pt x="103" y="7"/>
                      <a:pt x="103" y="7"/>
                    </a:cubicBezTo>
                    <a:cubicBezTo>
                      <a:pt x="103" y="7"/>
                      <a:pt x="102" y="7"/>
                      <a:pt x="102" y="7"/>
                    </a:cubicBezTo>
                    <a:cubicBezTo>
                      <a:pt x="102" y="7"/>
                      <a:pt x="103" y="7"/>
                      <a:pt x="103" y="7"/>
                    </a:cubicBezTo>
                    <a:close/>
                    <a:moveTo>
                      <a:pt x="72" y="6"/>
                    </a:moveTo>
                    <a:cubicBezTo>
                      <a:pt x="72" y="6"/>
                      <a:pt x="72" y="6"/>
                      <a:pt x="72" y="6"/>
                    </a:cubicBezTo>
                    <a:cubicBezTo>
                      <a:pt x="72" y="6"/>
                      <a:pt x="72" y="6"/>
                      <a:pt x="72" y="6"/>
                    </a:cubicBezTo>
                    <a:cubicBezTo>
                      <a:pt x="72" y="6"/>
                      <a:pt x="72" y="6"/>
                      <a:pt x="72" y="6"/>
                    </a:cubicBezTo>
                    <a:cubicBezTo>
                      <a:pt x="72" y="6"/>
                      <a:pt x="71" y="6"/>
                      <a:pt x="71" y="6"/>
                    </a:cubicBezTo>
                    <a:cubicBezTo>
                      <a:pt x="71" y="6"/>
                      <a:pt x="71" y="6"/>
                      <a:pt x="71" y="6"/>
                    </a:cubicBezTo>
                    <a:cubicBezTo>
                      <a:pt x="71" y="6"/>
                      <a:pt x="71" y="6"/>
                      <a:pt x="71" y="6"/>
                    </a:cubicBezTo>
                    <a:cubicBezTo>
                      <a:pt x="71" y="6"/>
                      <a:pt x="72" y="6"/>
                      <a:pt x="72" y="6"/>
                    </a:cubicBezTo>
                    <a:close/>
                    <a:moveTo>
                      <a:pt x="71" y="6"/>
                    </a:moveTo>
                    <a:cubicBezTo>
                      <a:pt x="70" y="6"/>
                      <a:pt x="70" y="6"/>
                      <a:pt x="70" y="6"/>
                    </a:cubicBezTo>
                    <a:cubicBezTo>
                      <a:pt x="70" y="6"/>
                      <a:pt x="70" y="6"/>
                      <a:pt x="70" y="6"/>
                    </a:cubicBezTo>
                    <a:cubicBezTo>
                      <a:pt x="70" y="6"/>
                      <a:pt x="70" y="6"/>
                      <a:pt x="70" y="6"/>
                    </a:cubicBezTo>
                    <a:cubicBezTo>
                      <a:pt x="70" y="6"/>
                      <a:pt x="70" y="6"/>
                      <a:pt x="70" y="6"/>
                    </a:cubicBezTo>
                    <a:cubicBezTo>
                      <a:pt x="69" y="6"/>
                      <a:pt x="69" y="6"/>
                      <a:pt x="69" y="6"/>
                    </a:cubicBezTo>
                    <a:cubicBezTo>
                      <a:pt x="69" y="6"/>
                      <a:pt x="69" y="6"/>
                      <a:pt x="69" y="6"/>
                    </a:cubicBezTo>
                    <a:cubicBezTo>
                      <a:pt x="69" y="6"/>
                      <a:pt x="69" y="6"/>
                      <a:pt x="69" y="6"/>
                    </a:cubicBezTo>
                    <a:cubicBezTo>
                      <a:pt x="69" y="6"/>
                      <a:pt x="69" y="6"/>
                      <a:pt x="69" y="6"/>
                    </a:cubicBezTo>
                    <a:cubicBezTo>
                      <a:pt x="69" y="6"/>
                      <a:pt x="69" y="6"/>
                      <a:pt x="70" y="6"/>
                    </a:cubicBezTo>
                    <a:cubicBezTo>
                      <a:pt x="70" y="6"/>
                      <a:pt x="70" y="6"/>
                      <a:pt x="70" y="6"/>
                    </a:cubicBezTo>
                    <a:cubicBezTo>
                      <a:pt x="70" y="6"/>
                      <a:pt x="70" y="6"/>
                      <a:pt x="70" y="6"/>
                    </a:cubicBezTo>
                    <a:cubicBezTo>
                      <a:pt x="70" y="6"/>
                      <a:pt x="70" y="6"/>
                      <a:pt x="7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7" name="Freeform 1203"/>
              <p:cNvSpPr/>
              <p:nvPr/>
            </p:nvSpPr>
            <p:spPr bwMode="auto">
              <a:xfrm>
                <a:off x="1696" y="1166"/>
                <a:ext cx="8" cy="0"/>
              </a:xfrm>
              <a:custGeom>
                <a:avLst/>
                <a:gdLst>
                  <a:gd name="T0" fmla="*/ 2 w 2"/>
                  <a:gd name="T1" fmla="*/ 1 w 2"/>
                  <a:gd name="T2" fmla="*/ 0 w 2"/>
                  <a:gd name="T3" fmla="*/ 0 w 2"/>
                  <a:gd name="T4" fmla="*/ 0 w 2"/>
                  <a:gd name="T5" fmla="*/ 0 w 2"/>
                  <a:gd name="T6" fmla="*/ 1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8" name="Freeform 1204"/>
              <p:cNvSpPr/>
              <p:nvPr/>
            </p:nvSpPr>
            <p:spPr bwMode="auto">
              <a:xfrm>
                <a:off x="1700" y="1571"/>
                <a:ext cx="4" cy="4"/>
              </a:xfrm>
              <a:custGeom>
                <a:avLst/>
                <a:gdLst>
                  <a:gd name="T0" fmla="*/ 1 w 1"/>
                  <a:gd name="T1" fmla="*/ 1 h 1"/>
                  <a:gd name="T2" fmla="*/ 1 w 1"/>
                  <a:gd name="T3" fmla="*/ 1 h 1"/>
                  <a:gd name="T4" fmla="*/ 1 w 1"/>
                  <a:gd name="T5" fmla="*/ 0 h 1"/>
                  <a:gd name="T6" fmla="*/ 0 w 1"/>
                  <a:gd name="T7" fmla="*/ 0 h 1"/>
                  <a:gd name="T8" fmla="*/ 0 w 1"/>
                  <a:gd name="T9" fmla="*/ 0 h 1"/>
                  <a:gd name="T10" fmla="*/ 0 w 1"/>
                  <a:gd name="T11" fmla="*/ 0 h 1"/>
                  <a:gd name="T12" fmla="*/ 0 w 1"/>
                  <a:gd name="T13" fmla="*/ 0 h 1"/>
                  <a:gd name="T14" fmla="*/ 0 w 1"/>
                  <a:gd name="T15" fmla="*/ 1 h 1"/>
                  <a:gd name="T16" fmla="*/ 0 w 1"/>
                  <a:gd name="T17" fmla="*/ 1 h 1"/>
                  <a:gd name="T18" fmla="*/ 1 w 1"/>
                  <a:gd name="T19" fmla="*/ 0 h 1"/>
                  <a:gd name="T20" fmla="*/ 1 w 1"/>
                  <a:gd name="T21" fmla="*/ 1 h 1"/>
                  <a:gd name="T22" fmla="*/ 1 w 1"/>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1"/>
                    </a:moveTo>
                    <a:cubicBezTo>
                      <a:pt x="1" y="1"/>
                      <a:pt x="1" y="1"/>
                      <a:pt x="1" y="1"/>
                    </a:cubicBezTo>
                    <a:cubicBezTo>
                      <a:pt x="1" y="1"/>
                      <a:pt x="1" y="1"/>
                      <a:pt x="1" y="0"/>
                    </a:cubicBezTo>
                    <a:cubicBezTo>
                      <a:pt x="1" y="0"/>
                      <a:pt x="0" y="0"/>
                      <a:pt x="0" y="0"/>
                    </a:cubicBezTo>
                    <a:cubicBezTo>
                      <a:pt x="0" y="1"/>
                      <a:pt x="0" y="1"/>
                      <a:pt x="0" y="0"/>
                    </a:cubicBezTo>
                    <a:cubicBezTo>
                      <a:pt x="0" y="0"/>
                      <a:pt x="0" y="0"/>
                      <a:pt x="0" y="0"/>
                    </a:cubicBezTo>
                    <a:cubicBezTo>
                      <a:pt x="0" y="0"/>
                      <a:pt x="0" y="0"/>
                      <a:pt x="0" y="0"/>
                    </a:cubicBezTo>
                    <a:cubicBezTo>
                      <a:pt x="0" y="1"/>
                      <a:pt x="0" y="1"/>
                      <a:pt x="0" y="1"/>
                    </a:cubicBezTo>
                    <a:cubicBezTo>
                      <a:pt x="0" y="1"/>
                      <a:pt x="0" y="1"/>
                      <a:pt x="0" y="1"/>
                    </a:cubicBezTo>
                    <a:cubicBezTo>
                      <a:pt x="0" y="1"/>
                      <a:pt x="1" y="0"/>
                      <a:pt x="1" y="0"/>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9" name="Freeform 1205"/>
              <p:cNvSpPr/>
              <p:nvPr/>
            </p:nvSpPr>
            <p:spPr bwMode="auto">
              <a:xfrm>
                <a:off x="1664" y="1567"/>
                <a:ext cx="12" cy="4"/>
              </a:xfrm>
              <a:custGeom>
                <a:avLst/>
                <a:gdLst>
                  <a:gd name="T0" fmla="*/ 0 w 3"/>
                  <a:gd name="T1" fmla="*/ 1 h 1"/>
                  <a:gd name="T2" fmla="*/ 0 w 3"/>
                  <a:gd name="T3" fmla="*/ 1 h 1"/>
                  <a:gd name="T4" fmla="*/ 0 w 3"/>
                  <a:gd name="T5" fmla="*/ 0 h 1"/>
                  <a:gd name="T6" fmla="*/ 0 w 3"/>
                  <a:gd name="T7" fmla="*/ 0 h 1"/>
                  <a:gd name="T8" fmla="*/ 1 w 3"/>
                  <a:gd name="T9" fmla="*/ 0 h 1"/>
                  <a:gd name="T10" fmla="*/ 1 w 3"/>
                  <a:gd name="T11" fmla="*/ 0 h 1"/>
                  <a:gd name="T12" fmla="*/ 1 w 3"/>
                  <a:gd name="T13" fmla="*/ 0 h 1"/>
                  <a:gd name="T14" fmla="*/ 1 w 3"/>
                  <a:gd name="T15" fmla="*/ 1 h 1"/>
                  <a:gd name="T16" fmla="*/ 1 w 3"/>
                  <a:gd name="T17" fmla="*/ 1 h 1"/>
                  <a:gd name="T18" fmla="*/ 1 w 3"/>
                  <a:gd name="T19" fmla="*/ 1 h 1"/>
                  <a:gd name="T20" fmla="*/ 1 w 3"/>
                  <a:gd name="T21" fmla="*/ 0 h 1"/>
                  <a:gd name="T22" fmla="*/ 1 w 3"/>
                  <a:gd name="T23" fmla="*/ 0 h 1"/>
                  <a:gd name="T24" fmla="*/ 1 w 3"/>
                  <a:gd name="T25" fmla="*/ 0 h 1"/>
                  <a:gd name="T26" fmla="*/ 1 w 3"/>
                  <a:gd name="T27" fmla="*/ 0 h 1"/>
                  <a:gd name="T28" fmla="*/ 2 w 3"/>
                  <a:gd name="T29" fmla="*/ 0 h 1"/>
                  <a:gd name="T30" fmla="*/ 2 w 3"/>
                  <a:gd name="T31" fmla="*/ 0 h 1"/>
                  <a:gd name="T32" fmla="*/ 1 w 3"/>
                  <a:gd name="T33" fmla="*/ 0 h 1"/>
                  <a:gd name="T34" fmla="*/ 1 w 3"/>
                  <a:gd name="T35" fmla="*/ 0 h 1"/>
                  <a:gd name="T36" fmla="*/ 1 w 3"/>
                  <a:gd name="T37" fmla="*/ 0 h 1"/>
                  <a:gd name="T38" fmla="*/ 1 w 3"/>
                  <a:gd name="T39" fmla="*/ 0 h 1"/>
                  <a:gd name="T40" fmla="*/ 0 w 3"/>
                  <a:gd name="T41" fmla="*/ 0 h 1"/>
                  <a:gd name="T42" fmla="*/ 0 w 3"/>
                  <a:gd name="T43" fmla="*/ 0 h 1"/>
                  <a:gd name="T44" fmla="*/ 0 w 3"/>
                  <a:gd name="T45" fmla="*/ 0 h 1"/>
                  <a:gd name="T46" fmla="*/ 0 w 3"/>
                  <a:gd name="T47" fmla="*/ 0 h 1"/>
                  <a:gd name="T48" fmla="*/ 0 w 3"/>
                  <a:gd name="T49" fmla="*/ 0 h 1"/>
                  <a:gd name="T50" fmla="*/ 0 w 3"/>
                  <a:gd name="T51" fmla="*/ 0 h 1"/>
                  <a:gd name="T52" fmla="*/ 0 w 3"/>
                  <a:gd name="T53" fmla="*/ 0 h 1"/>
                  <a:gd name="T54" fmla="*/ 0 w 3"/>
                  <a:gd name="T55" fmla="*/ 0 h 1"/>
                  <a:gd name="T56" fmla="*/ 0 w 3"/>
                  <a:gd name="T57" fmla="*/ 0 h 1"/>
                  <a:gd name="T58" fmla="*/ 0 w 3"/>
                  <a:gd name="T59" fmla="*/ 1 h 1"/>
                  <a:gd name="T60" fmla="*/ 0 w 3"/>
                  <a:gd name="T6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 h="1">
                    <a:moveTo>
                      <a:pt x="0" y="1"/>
                    </a:moveTo>
                    <a:cubicBezTo>
                      <a:pt x="0" y="1"/>
                      <a:pt x="0" y="1"/>
                      <a:pt x="0" y="1"/>
                    </a:cubicBezTo>
                    <a:cubicBezTo>
                      <a:pt x="0" y="1"/>
                      <a:pt x="0" y="0"/>
                      <a:pt x="0" y="0"/>
                    </a:cubicBezTo>
                    <a:cubicBezTo>
                      <a:pt x="0" y="0"/>
                      <a:pt x="0" y="0"/>
                      <a:pt x="0"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0"/>
                      <a:pt x="1" y="0"/>
                    </a:cubicBezTo>
                    <a:cubicBezTo>
                      <a:pt x="1" y="0"/>
                      <a:pt x="1" y="0"/>
                      <a:pt x="1" y="0"/>
                    </a:cubicBezTo>
                    <a:cubicBezTo>
                      <a:pt x="1" y="0"/>
                      <a:pt x="1" y="0"/>
                      <a:pt x="1" y="0"/>
                    </a:cubicBezTo>
                    <a:cubicBezTo>
                      <a:pt x="1" y="0"/>
                      <a:pt x="1" y="0"/>
                      <a:pt x="1" y="0"/>
                    </a:cubicBezTo>
                    <a:cubicBezTo>
                      <a:pt x="2" y="1"/>
                      <a:pt x="2" y="0"/>
                      <a:pt x="2" y="0"/>
                    </a:cubicBezTo>
                    <a:cubicBezTo>
                      <a:pt x="2" y="0"/>
                      <a:pt x="3" y="0"/>
                      <a:pt x="2" y="0"/>
                    </a:cubicBezTo>
                    <a:cubicBezTo>
                      <a:pt x="2" y="0"/>
                      <a:pt x="2"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0" name="Freeform 1206"/>
              <p:cNvSpPr/>
              <p:nvPr/>
            </p:nvSpPr>
            <p:spPr bwMode="auto">
              <a:xfrm>
                <a:off x="1668" y="1579"/>
                <a:ext cx="4" cy="0"/>
              </a:xfrm>
              <a:custGeom>
                <a:avLst/>
                <a:gdLst>
                  <a:gd name="T0" fmla="*/ 1 w 1"/>
                  <a:gd name="T1" fmla="*/ 1 w 1"/>
                  <a:gd name="T2" fmla="*/ 1 w 1"/>
                  <a:gd name="T3" fmla="*/ 0 w 1"/>
                  <a:gd name="T4" fmla="*/ 0 w 1"/>
                  <a:gd name="T5" fmla="*/ 0 w 1"/>
                  <a:gd name="T6" fmla="*/ 0 w 1"/>
                  <a:gd name="T7" fmla="*/ 0 w 1"/>
                  <a:gd name="T8" fmla="*/ 0 w 1"/>
                  <a:gd name="T9" fmla="*/ 0 w 1"/>
                  <a:gd name="T10" fmla="*/ 0 w 1"/>
                  <a:gd name="T11"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1" y="0"/>
                    </a:move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1" name="Freeform 1207"/>
              <p:cNvSpPr/>
              <p:nvPr/>
            </p:nvSpPr>
            <p:spPr bwMode="auto">
              <a:xfrm>
                <a:off x="1647" y="1579"/>
                <a:ext cx="4" cy="0"/>
              </a:xfrm>
              <a:custGeom>
                <a:avLst/>
                <a:gdLst>
                  <a:gd name="T0" fmla="*/ 0 w 1"/>
                  <a:gd name="T1" fmla="*/ 0 w 1"/>
                  <a:gd name="T2" fmla="*/ 0 w 1"/>
                  <a:gd name="T3" fmla="*/ 0 w 1"/>
                  <a:gd name="T4" fmla="*/ 0 w 1"/>
                  <a:gd name="T5" fmla="*/ 0 w 1"/>
                  <a:gd name="T6" fmla="*/ 0 w 1"/>
                  <a:gd name="T7" fmla="*/ 1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2" name="Freeform 1208"/>
              <p:cNvSpPr/>
              <p:nvPr/>
            </p:nvSpPr>
            <p:spPr bwMode="auto">
              <a:xfrm>
                <a:off x="1610" y="1154"/>
                <a:ext cx="9" cy="0"/>
              </a:xfrm>
              <a:custGeom>
                <a:avLst/>
                <a:gdLst>
                  <a:gd name="T0" fmla="*/ 0 w 2"/>
                  <a:gd name="T1" fmla="*/ 0 w 2"/>
                  <a:gd name="T2" fmla="*/ 1 w 2"/>
                  <a:gd name="T3" fmla="*/ 1 w 2"/>
                  <a:gd name="T4" fmla="*/ 2 w 2"/>
                  <a:gd name="T5" fmla="*/ 1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1" y="0"/>
                    </a:cubicBezTo>
                    <a:cubicBezTo>
                      <a:pt x="1" y="0"/>
                      <a:pt x="1" y="0"/>
                      <a:pt x="1" y="0"/>
                    </a:cubicBezTo>
                    <a:cubicBezTo>
                      <a:pt x="1" y="0"/>
                      <a:pt x="2" y="0"/>
                      <a:pt x="2" y="0"/>
                    </a:cubicBezTo>
                    <a:cubicBezTo>
                      <a:pt x="2" y="0"/>
                      <a:pt x="2"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3" name="Freeform 1209"/>
              <p:cNvSpPr/>
              <p:nvPr/>
            </p:nvSpPr>
            <p:spPr bwMode="auto">
              <a:xfrm>
                <a:off x="1606" y="1575"/>
                <a:ext cx="4" cy="4"/>
              </a:xfrm>
              <a:custGeom>
                <a:avLst/>
                <a:gdLst>
                  <a:gd name="T0" fmla="*/ 1 w 1"/>
                  <a:gd name="T1" fmla="*/ 0 h 1"/>
                  <a:gd name="T2" fmla="*/ 1 w 1"/>
                  <a:gd name="T3" fmla="*/ 0 h 1"/>
                  <a:gd name="T4" fmla="*/ 0 w 1"/>
                  <a:gd name="T5" fmla="*/ 0 h 1"/>
                  <a:gd name="T6" fmla="*/ 0 w 1"/>
                  <a:gd name="T7" fmla="*/ 0 h 1"/>
                  <a:gd name="T8" fmla="*/ 0 w 1"/>
                  <a:gd name="T9" fmla="*/ 0 h 1"/>
                  <a:gd name="T10" fmla="*/ 0 w 1"/>
                  <a:gd name="T11" fmla="*/ 0 h 1"/>
                  <a:gd name="T12" fmla="*/ 0 w 1"/>
                  <a:gd name="T13" fmla="*/ 0 h 1"/>
                  <a:gd name="T14" fmla="*/ 1 w 1"/>
                  <a:gd name="T15" fmla="*/ 1 h 1"/>
                  <a:gd name="T16" fmla="*/ 1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346" name="Freeform 1211"/>
            <p:cNvSpPr/>
            <p:nvPr/>
          </p:nvSpPr>
          <p:spPr bwMode="auto">
            <a:xfrm>
              <a:off x="1545" y="1162"/>
              <a:ext cx="8" cy="0"/>
            </a:xfrm>
            <a:custGeom>
              <a:avLst/>
              <a:gdLst>
                <a:gd name="T0" fmla="*/ 2 w 2"/>
                <a:gd name="T1" fmla="*/ 2 w 2"/>
                <a:gd name="T2" fmla="*/ 0 w 2"/>
                <a:gd name="T3" fmla="*/ 0 w 2"/>
                <a:gd name="T4" fmla="*/ 0 w 2"/>
                <a:gd name="T5" fmla="*/ 0 w 2"/>
                <a:gd name="T6" fmla="*/ 0 w 2"/>
                <a:gd name="T7" fmla="*/ 0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7" name="Freeform 1212"/>
            <p:cNvSpPr/>
            <p:nvPr/>
          </p:nvSpPr>
          <p:spPr bwMode="auto">
            <a:xfrm>
              <a:off x="1512" y="1158"/>
              <a:ext cx="29" cy="4"/>
            </a:xfrm>
            <a:custGeom>
              <a:avLst/>
              <a:gdLst>
                <a:gd name="T0" fmla="*/ 7 w 7"/>
                <a:gd name="T1" fmla="*/ 1 h 1"/>
                <a:gd name="T2" fmla="*/ 7 w 7"/>
                <a:gd name="T3" fmla="*/ 1 h 1"/>
                <a:gd name="T4" fmla="*/ 7 w 7"/>
                <a:gd name="T5" fmla="*/ 1 h 1"/>
                <a:gd name="T6" fmla="*/ 5 w 7"/>
                <a:gd name="T7" fmla="*/ 0 h 1"/>
                <a:gd name="T8" fmla="*/ 1 w 7"/>
                <a:gd name="T9" fmla="*/ 0 h 1"/>
                <a:gd name="T10" fmla="*/ 0 w 7"/>
                <a:gd name="T11" fmla="*/ 0 h 1"/>
                <a:gd name="T12" fmla="*/ 0 w 7"/>
                <a:gd name="T13" fmla="*/ 0 h 1"/>
                <a:gd name="T14" fmla="*/ 0 w 7"/>
                <a:gd name="T15" fmla="*/ 0 h 1"/>
                <a:gd name="T16" fmla="*/ 5 w 7"/>
                <a:gd name="T17" fmla="*/ 1 h 1"/>
                <a:gd name="T18" fmla="*/ 7 w 7"/>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
                  <a:moveTo>
                    <a:pt x="7" y="1"/>
                  </a:moveTo>
                  <a:cubicBezTo>
                    <a:pt x="7" y="1"/>
                    <a:pt x="7" y="1"/>
                    <a:pt x="7" y="1"/>
                  </a:cubicBezTo>
                  <a:cubicBezTo>
                    <a:pt x="7" y="1"/>
                    <a:pt x="7" y="1"/>
                    <a:pt x="7" y="1"/>
                  </a:cubicBezTo>
                  <a:cubicBezTo>
                    <a:pt x="7" y="1"/>
                    <a:pt x="6" y="0"/>
                    <a:pt x="5" y="0"/>
                  </a:cubicBezTo>
                  <a:cubicBezTo>
                    <a:pt x="4" y="0"/>
                    <a:pt x="2" y="0"/>
                    <a:pt x="1" y="0"/>
                  </a:cubicBezTo>
                  <a:cubicBezTo>
                    <a:pt x="0" y="0"/>
                    <a:pt x="0" y="0"/>
                    <a:pt x="0" y="0"/>
                  </a:cubicBezTo>
                  <a:cubicBezTo>
                    <a:pt x="0" y="0"/>
                    <a:pt x="0" y="0"/>
                    <a:pt x="0" y="0"/>
                  </a:cubicBezTo>
                  <a:cubicBezTo>
                    <a:pt x="0" y="0"/>
                    <a:pt x="0" y="0"/>
                    <a:pt x="0" y="0"/>
                  </a:cubicBezTo>
                  <a:cubicBezTo>
                    <a:pt x="2" y="0"/>
                    <a:pt x="4" y="1"/>
                    <a:pt x="5" y="1"/>
                  </a:cubicBezTo>
                  <a:cubicBezTo>
                    <a:pt x="6" y="1"/>
                    <a:pt x="7" y="1"/>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8" name="Freeform 1213"/>
            <p:cNvSpPr/>
            <p:nvPr/>
          </p:nvSpPr>
          <p:spPr bwMode="auto">
            <a:xfrm>
              <a:off x="1492" y="1162"/>
              <a:ext cx="4" cy="0"/>
            </a:xfrm>
            <a:custGeom>
              <a:avLst/>
              <a:gdLst>
                <a:gd name="T0" fmla="*/ 1 w 1"/>
                <a:gd name="T1" fmla="*/ 1 w 1"/>
                <a:gd name="T2" fmla="*/ 1 w 1"/>
                <a:gd name="T3" fmla="*/ 1 w 1"/>
                <a:gd name="T4" fmla="*/ 1 w 1"/>
                <a:gd name="T5" fmla="*/ 0 w 1"/>
                <a:gd name="T6" fmla="*/ 0 w 1"/>
                <a:gd name="T7" fmla="*/ 0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9" name="Freeform 1214"/>
            <p:cNvSpPr/>
            <p:nvPr/>
          </p:nvSpPr>
          <p:spPr bwMode="auto">
            <a:xfrm>
              <a:off x="1459" y="1141"/>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0" name="Freeform 1215"/>
            <p:cNvSpPr/>
            <p:nvPr/>
          </p:nvSpPr>
          <p:spPr bwMode="auto">
            <a:xfrm>
              <a:off x="1455" y="1141"/>
              <a:ext cx="4" cy="0"/>
            </a:xfrm>
            <a:custGeom>
              <a:avLst/>
              <a:gdLst>
                <a:gd name="T0" fmla="*/ 0 w 1"/>
                <a:gd name="T1" fmla="*/ 0 w 1"/>
                <a:gd name="T2" fmla="*/ 1 w 1"/>
                <a:gd name="T3" fmla="*/ 1 w 1"/>
                <a:gd name="T4" fmla="*/ 0 w 1"/>
                <a:gd name="T5" fmla="*/ 0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0"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1" name="Freeform 1216"/>
            <p:cNvSpPr/>
            <p:nvPr/>
          </p:nvSpPr>
          <p:spPr bwMode="auto">
            <a:xfrm>
              <a:off x="1439" y="1550"/>
              <a:ext cx="4" cy="0"/>
            </a:xfrm>
            <a:custGeom>
              <a:avLst/>
              <a:gdLst>
                <a:gd name="T0" fmla="*/ 0 w 1"/>
                <a:gd name="T1" fmla="*/ 1 w 1"/>
                <a:gd name="T2" fmla="*/ 0 w 1"/>
                <a:gd name="T3" fmla="*/ 0 w 1"/>
                <a:gd name="T4" fmla="*/ 0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2" name="Freeform 1217"/>
            <p:cNvSpPr/>
            <p:nvPr/>
          </p:nvSpPr>
          <p:spPr bwMode="auto">
            <a:xfrm>
              <a:off x="1406" y="1158"/>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3" name="Freeform 1218"/>
            <p:cNvSpPr/>
            <p:nvPr/>
          </p:nvSpPr>
          <p:spPr bwMode="auto">
            <a:xfrm>
              <a:off x="1386" y="1154"/>
              <a:ext cx="16" cy="4"/>
            </a:xfrm>
            <a:custGeom>
              <a:avLst/>
              <a:gdLst>
                <a:gd name="T0" fmla="*/ 4 w 4"/>
                <a:gd name="T1" fmla="*/ 1 h 1"/>
                <a:gd name="T2" fmla="*/ 4 w 4"/>
                <a:gd name="T3" fmla="*/ 1 h 1"/>
                <a:gd name="T4" fmla="*/ 2 w 4"/>
                <a:gd name="T5" fmla="*/ 0 h 1"/>
                <a:gd name="T6" fmla="*/ 0 w 4"/>
                <a:gd name="T7" fmla="*/ 0 h 1"/>
                <a:gd name="T8" fmla="*/ 0 w 4"/>
                <a:gd name="T9" fmla="*/ 0 h 1"/>
                <a:gd name="T10" fmla="*/ 0 w 4"/>
                <a:gd name="T11" fmla="*/ 0 h 1"/>
                <a:gd name="T12" fmla="*/ 0 w 4"/>
                <a:gd name="T13" fmla="*/ 0 h 1"/>
                <a:gd name="T14" fmla="*/ 2 w 4"/>
                <a:gd name="T15" fmla="*/ 1 h 1"/>
                <a:gd name="T16" fmla="*/ 4 w 4"/>
                <a:gd name="T17" fmla="*/ 1 h 1"/>
                <a:gd name="T18" fmla="*/ 4 w 4"/>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4" y="1"/>
                  </a:moveTo>
                  <a:cubicBezTo>
                    <a:pt x="4" y="1"/>
                    <a:pt x="4" y="1"/>
                    <a:pt x="4" y="1"/>
                  </a:cubicBezTo>
                  <a:cubicBezTo>
                    <a:pt x="3" y="1"/>
                    <a:pt x="3" y="0"/>
                    <a:pt x="2" y="0"/>
                  </a:cubicBezTo>
                  <a:cubicBezTo>
                    <a:pt x="1" y="0"/>
                    <a:pt x="1" y="0"/>
                    <a:pt x="0" y="0"/>
                  </a:cubicBezTo>
                  <a:cubicBezTo>
                    <a:pt x="0" y="0"/>
                    <a:pt x="0" y="0"/>
                    <a:pt x="0" y="0"/>
                  </a:cubicBezTo>
                  <a:cubicBezTo>
                    <a:pt x="0" y="0"/>
                    <a:pt x="0" y="0"/>
                    <a:pt x="0" y="0"/>
                  </a:cubicBezTo>
                  <a:cubicBezTo>
                    <a:pt x="0" y="0"/>
                    <a:pt x="0" y="0"/>
                    <a:pt x="0" y="0"/>
                  </a:cubicBezTo>
                  <a:cubicBezTo>
                    <a:pt x="1" y="1"/>
                    <a:pt x="1" y="1"/>
                    <a:pt x="2" y="1"/>
                  </a:cubicBezTo>
                  <a:cubicBezTo>
                    <a:pt x="3" y="1"/>
                    <a:pt x="3" y="1"/>
                    <a:pt x="4" y="1"/>
                  </a:cubicBezTo>
                  <a:cubicBezTo>
                    <a:pt x="4" y="1"/>
                    <a:pt x="4"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4" name="Freeform 1219"/>
            <p:cNvSpPr/>
            <p:nvPr/>
          </p:nvSpPr>
          <p:spPr bwMode="auto">
            <a:xfrm>
              <a:off x="1394" y="1464"/>
              <a:ext cx="4" cy="4"/>
            </a:xfrm>
            <a:custGeom>
              <a:avLst/>
              <a:gdLst>
                <a:gd name="T0" fmla="*/ 1 w 1"/>
                <a:gd name="T1" fmla="*/ 1 h 1"/>
                <a:gd name="T2" fmla="*/ 1 w 1"/>
                <a:gd name="T3" fmla="*/ 1 h 1"/>
                <a:gd name="T4" fmla="*/ 1 w 1"/>
                <a:gd name="T5" fmla="*/ 1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1 w 1"/>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cubicBezTo>
                    <a:pt x="1" y="1"/>
                    <a:pt x="1" y="1"/>
                    <a:pt x="1" y="1"/>
                  </a:cubicBezTo>
                  <a:cubicBezTo>
                    <a:pt x="1" y="1"/>
                    <a:pt x="1" y="1"/>
                    <a:pt x="1" y="1"/>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5" name="Freeform 1220"/>
            <p:cNvSpPr/>
            <p:nvPr/>
          </p:nvSpPr>
          <p:spPr bwMode="auto">
            <a:xfrm>
              <a:off x="1357" y="1141"/>
              <a:ext cx="4" cy="0"/>
            </a:xfrm>
            <a:custGeom>
              <a:avLst/>
              <a:gdLst>
                <a:gd name="T0" fmla="*/ 0 w 1"/>
                <a:gd name="T1" fmla="*/ 0 w 1"/>
                <a:gd name="T2" fmla="*/ 0 w 1"/>
                <a:gd name="T3" fmla="*/ 0 w 1"/>
                <a:gd name="T4" fmla="*/ 1 w 1"/>
                <a:gd name="T5" fmla="*/ 1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6" name="Freeform 1221"/>
            <p:cNvSpPr/>
            <p:nvPr/>
          </p:nvSpPr>
          <p:spPr bwMode="auto">
            <a:xfrm>
              <a:off x="1357" y="1546"/>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7" name="Freeform 1222"/>
            <p:cNvSpPr/>
            <p:nvPr/>
          </p:nvSpPr>
          <p:spPr bwMode="auto">
            <a:xfrm>
              <a:off x="1349" y="1162"/>
              <a:ext cx="4" cy="4"/>
            </a:xfrm>
            <a:custGeom>
              <a:avLst/>
              <a:gdLst>
                <a:gd name="T0" fmla="*/ 1 w 1"/>
                <a:gd name="T1" fmla="*/ 1 h 1"/>
                <a:gd name="T2" fmla="*/ 1 w 1"/>
                <a:gd name="T3" fmla="*/ 0 h 1"/>
                <a:gd name="T4" fmla="*/ 1 w 1"/>
                <a:gd name="T5" fmla="*/ 0 h 1"/>
                <a:gd name="T6" fmla="*/ 0 w 1"/>
                <a:gd name="T7" fmla="*/ 0 h 1"/>
                <a:gd name="T8" fmla="*/ 0 w 1"/>
                <a:gd name="T9" fmla="*/ 1 h 1"/>
                <a:gd name="T10" fmla="*/ 0 w 1"/>
                <a:gd name="T11" fmla="*/ 1 h 1"/>
                <a:gd name="T12" fmla="*/ 0 w 1"/>
                <a:gd name="T13" fmla="*/ 1 h 1"/>
                <a:gd name="T14" fmla="*/ 1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0"/>
                    <a:pt x="1" y="0"/>
                    <a:pt x="1" y="0"/>
                  </a:cubicBezTo>
                  <a:cubicBezTo>
                    <a:pt x="1" y="0"/>
                    <a:pt x="1" y="0"/>
                    <a:pt x="1" y="0"/>
                  </a:cubicBezTo>
                  <a:cubicBezTo>
                    <a:pt x="1" y="0"/>
                    <a:pt x="1" y="0"/>
                    <a:pt x="0" y="0"/>
                  </a:cubicBezTo>
                  <a:cubicBezTo>
                    <a:pt x="0" y="0"/>
                    <a:pt x="0" y="0"/>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8" name="Freeform 1223"/>
            <p:cNvSpPr/>
            <p:nvPr/>
          </p:nvSpPr>
          <p:spPr bwMode="auto">
            <a:xfrm>
              <a:off x="1341" y="1162"/>
              <a:ext cx="8" cy="0"/>
            </a:xfrm>
            <a:custGeom>
              <a:avLst/>
              <a:gdLst>
                <a:gd name="T0" fmla="*/ 1 w 2"/>
                <a:gd name="T1" fmla="*/ 1 w 2"/>
                <a:gd name="T2" fmla="*/ 0 w 2"/>
                <a:gd name="T3" fmla="*/ 0 w 2"/>
                <a:gd name="T4" fmla="*/ 0 w 2"/>
                <a:gd name="T5" fmla="*/ 0 w 2"/>
                <a:gd name="T6" fmla="*/ 1 w 2"/>
                <a:gd name="T7" fmla="*/ 1 w 2"/>
                <a:gd name="T8" fmla="*/ 2 w 2"/>
                <a:gd name="T9" fmla="*/ 1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1" y="0"/>
                  </a:move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9" name="Freeform 1224"/>
            <p:cNvSpPr/>
            <p:nvPr/>
          </p:nvSpPr>
          <p:spPr bwMode="auto">
            <a:xfrm>
              <a:off x="1341" y="1220"/>
              <a:ext cx="4" cy="4"/>
            </a:xfrm>
            <a:custGeom>
              <a:avLst/>
              <a:gdLst>
                <a:gd name="T0" fmla="*/ 0 w 1"/>
                <a:gd name="T1" fmla="*/ 0 h 1"/>
                <a:gd name="T2" fmla="*/ 1 w 1"/>
                <a:gd name="T3" fmla="*/ 1 h 1"/>
                <a:gd name="T4" fmla="*/ 1 w 1"/>
                <a:gd name="T5" fmla="*/ 1 h 1"/>
                <a:gd name="T6" fmla="*/ 1 w 1"/>
                <a:gd name="T7" fmla="*/ 1 h 1"/>
                <a:gd name="T8" fmla="*/ 1 w 1"/>
                <a:gd name="T9" fmla="*/ 0 h 1"/>
                <a:gd name="T10" fmla="*/ 1 w 1"/>
                <a:gd name="T11" fmla="*/ 0 h 1"/>
                <a:gd name="T12" fmla="*/ 1 w 1"/>
                <a:gd name="T13" fmla="*/ 0 h 1"/>
                <a:gd name="T14" fmla="*/ 0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1" y="1"/>
                    <a:pt x="1" y="1"/>
                    <a:pt x="1" y="1"/>
                  </a:cubicBezTo>
                  <a:cubicBezTo>
                    <a:pt x="1" y="0"/>
                    <a:pt x="1" y="0"/>
                    <a:pt x="1" y="1"/>
                  </a:cubicBezTo>
                  <a:cubicBezTo>
                    <a:pt x="1" y="1"/>
                    <a:pt x="1" y="1"/>
                    <a:pt x="1" y="1"/>
                  </a:cubicBezTo>
                  <a:cubicBezTo>
                    <a:pt x="1" y="1"/>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0" name="Freeform 1225"/>
            <p:cNvSpPr/>
            <p:nvPr/>
          </p:nvSpPr>
          <p:spPr bwMode="auto">
            <a:xfrm>
              <a:off x="1333" y="1257"/>
              <a:ext cx="4" cy="0"/>
            </a:xfrm>
            <a:custGeom>
              <a:avLst/>
              <a:gdLst>
                <a:gd name="T0" fmla="*/ 0 w 1"/>
                <a:gd name="T1" fmla="*/ 0 w 1"/>
                <a:gd name="T2" fmla="*/ 1 w 1"/>
                <a:gd name="T3" fmla="*/ 1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1" name="Freeform 1226"/>
            <p:cNvSpPr/>
            <p:nvPr/>
          </p:nvSpPr>
          <p:spPr bwMode="auto">
            <a:xfrm>
              <a:off x="1325" y="1154"/>
              <a:ext cx="4" cy="4"/>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1 h 1"/>
                <a:gd name="T12" fmla="*/ 1 w 1"/>
                <a:gd name="T13" fmla="*/ 0 h 1"/>
                <a:gd name="T14" fmla="*/ 0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1"/>
                    <a:pt x="0" y="1"/>
                    <a:pt x="1" y="1"/>
                  </a:cubicBezTo>
                  <a:cubicBezTo>
                    <a:pt x="1" y="1"/>
                    <a:pt x="1" y="1"/>
                    <a:pt x="1" y="1"/>
                  </a:cubicBezTo>
                  <a:cubicBezTo>
                    <a:pt x="1" y="1"/>
                    <a:pt x="1" y="1"/>
                    <a:pt x="1" y="1"/>
                  </a:cubicBezTo>
                  <a:cubicBezTo>
                    <a:pt x="1" y="1"/>
                    <a:pt x="1" y="1"/>
                    <a:pt x="1" y="1"/>
                  </a:cubicBezTo>
                  <a:cubicBezTo>
                    <a:pt x="1" y="1"/>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2" name="Freeform 1227"/>
            <p:cNvSpPr/>
            <p:nvPr/>
          </p:nvSpPr>
          <p:spPr bwMode="auto">
            <a:xfrm>
              <a:off x="1255" y="1402"/>
              <a:ext cx="65" cy="12"/>
            </a:xfrm>
            <a:custGeom>
              <a:avLst/>
              <a:gdLst>
                <a:gd name="T0" fmla="*/ 3 w 16"/>
                <a:gd name="T1" fmla="*/ 1 h 3"/>
                <a:gd name="T2" fmla="*/ 5 w 16"/>
                <a:gd name="T3" fmla="*/ 1 h 3"/>
                <a:gd name="T4" fmla="*/ 8 w 16"/>
                <a:gd name="T5" fmla="*/ 2 h 3"/>
                <a:gd name="T6" fmla="*/ 7 w 16"/>
                <a:gd name="T7" fmla="*/ 3 h 3"/>
                <a:gd name="T8" fmla="*/ 8 w 16"/>
                <a:gd name="T9" fmla="*/ 2 h 3"/>
                <a:gd name="T10" fmla="*/ 8 w 16"/>
                <a:gd name="T11" fmla="*/ 2 h 3"/>
                <a:gd name="T12" fmla="*/ 9 w 16"/>
                <a:gd name="T13" fmla="*/ 2 h 3"/>
                <a:gd name="T14" fmla="*/ 10 w 16"/>
                <a:gd name="T15" fmla="*/ 2 h 3"/>
                <a:gd name="T16" fmla="*/ 11 w 16"/>
                <a:gd name="T17" fmla="*/ 2 h 3"/>
                <a:gd name="T18" fmla="*/ 12 w 16"/>
                <a:gd name="T19" fmla="*/ 2 h 3"/>
                <a:gd name="T20" fmla="*/ 14 w 16"/>
                <a:gd name="T21" fmla="*/ 2 h 3"/>
                <a:gd name="T22" fmla="*/ 13 w 16"/>
                <a:gd name="T23" fmla="*/ 2 h 3"/>
                <a:gd name="T24" fmla="*/ 13 w 16"/>
                <a:gd name="T25" fmla="*/ 3 h 3"/>
                <a:gd name="T26" fmla="*/ 14 w 16"/>
                <a:gd name="T27" fmla="*/ 3 h 3"/>
                <a:gd name="T28" fmla="*/ 15 w 16"/>
                <a:gd name="T29" fmla="*/ 2 h 3"/>
                <a:gd name="T30" fmla="*/ 16 w 16"/>
                <a:gd name="T31" fmla="*/ 2 h 3"/>
                <a:gd name="T32" fmla="*/ 15 w 16"/>
                <a:gd name="T33" fmla="*/ 2 h 3"/>
                <a:gd name="T34" fmla="*/ 15 w 16"/>
                <a:gd name="T35" fmla="*/ 2 h 3"/>
                <a:gd name="T36" fmla="*/ 15 w 16"/>
                <a:gd name="T37" fmla="*/ 2 h 3"/>
                <a:gd name="T38" fmla="*/ 15 w 16"/>
                <a:gd name="T39" fmla="*/ 2 h 3"/>
                <a:gd name="T40" fmla="*/ 14 w 16"/>
                <a:gd name="T41" fmla="*/ 2 h 3"/>
                <a:gd name="T42" fmla="*/ 14 w 16"/>
                <a:gd name="T43" fmla="*/ 2 h 3"/>
                <a:gd name="T44" fmla="*/ 12 w 16"/>
                <a:gd name="T45" fmla="*/ 2 h 3"/>
                <a:gd name="T46" fmla="*/ 11 w 16"/>
                <a:gd name="T47" fmla="*/ 1 h 3"/>
                <a:gd name="T48" fmla="*/ 11 w 16"/>
                <a:gd name="T49" fmla="*/ 1 h 3"/>
                <a:gd name="T50" fmla="*/ 11 w 16"/>
                <a:gd name="T51" fmla="*/ 1 h 3"/>
                <a:gd name="T52" fmla="*/ 11 w 16"/>
                <a:gd name="T53" fmla="*/ 2 h 3"/>
                <a:gd name="T54" fmla="*/ 11 w 16"/>
                <a:gd name="T55" fmla="*/ 2 h 3"/>
                <a:gd name="T56" fmla="*/ 10 w 16"/>
                <a:gd name="T57" fmla="*/ 1 h 3"/>
                <a:gd name="T58" fmla="*/ 9 w 16"/>
                <a:gd name="T59" fmla="*/ 1 h 3"/>
                <a:gd name="T60" fmla="*/ 8 w 16"/>
                <a:gd name="T61" fmla="*/ 0 h 3"/>
                <a:gd name="T62" fmla="*/ 9 w 16"/>
                <a:gd name="T63" fmla="*/ 0 h 3"/>
                <a:gd name="T64" fmla="*/ 8 w 16"/>
                <a:gd name="T65" fmla="*/ 0 h 3"/>
                <a:gd name="T66" fmla="*/ 7 w 16"/>
                <a:gd name="T67" fmla="*/ 1 h 3"/>
                <a:gd name="T68" fmla="*/ 7 w 16"/>
                <a:gd name="T69" fmla="*/ 1 h 3"/>
                <a:gd name="T70" fmla="*/ 7 w 16"/>
                <a:gd name="T71" fmla="*/ 1 h 3"/>
                <a:gd name="T72" fmla="*/ 7 w 16"/>
                <a:gd name="T73" fmla="*/ 1 h 3"/>
                <a:gd name="T74" fmla="*/ 5 w 16"/>
                <a:gd name="T75" fmla="*/ 1 h 3"/>
                <a:gd name="T76" fmla="*/ 5 w 16"/>
                <a:gd name="T77" fmla="*/ 1 h 3"/>
                <a:gd name="T78" fmla="*/ 4 w 16"/>
                <a:gd name="T79" fmla="*/ 1 h 3"/>
                <a:gd name="T80" fmla="*/ 4 w 16"/>
                <a:gd name="T81" fmla="*/ 1 h 3"/>
                <a:gd name="T82" fmla="*/ 2 w 16"/>
                <a:gd name="T83" fmla="*/ 1 h 3"/>
                <a:gd name="T84" fmla="*/ 1 w 16"/>
                <a:gd name="T85" fmla="*/ 0 h 3"/>
                <a:gd name="T86" fmla="*/ 1 w 16"/>
                <a:gd name="T87" fmla="*/ 0 h 3"/>
                <a:gd name="T88" fmla="*/ 1 w 16"/>
                <a:gd name="T89" fmla="*/ 1 h 3"/>
                <a:gd name="T90" fmla="*/ 1 w 16"/>
                <a:gd name="T91" fmla="*/ 1 h 3"/>
                <a:gd name="T92" fmla="*/ 0 w 16"/>
                <a:gd name="T93" fmla="*/ 1 h 3"/>
                <a:gd name="T94" fmla="*/ 1 w 16"/>
                <a:gd name="T9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 h="3">
                  <a:moveTo>
                    <a:pt x="2" y="1"/>
                  </a:moveTo>
                  <a:cubicBezTo>
                    <a:pt x="2" y="1"/>
                    <a:pt x="2" y="1"/>
                    <a:pt x="2" y="1"/>
                  </a:cubicBezTo>
                  <a:cubicBezTo>
                    <a:pt x="2" y="1"/>
                    <a:pt x="2" y="1"/>
                    <a:pt x="3" y="1"/>
                  </a:cubicBezTo>
                  <a:cubicBezTo>
                    <a:pt x="3" y="1"/>
                    <a:pt x="4" y="1"/>
                    <a:pt x="4" y="1"/>
                  </a:cubicBezTo>
                  <a:cubicBezTo>
                    <a:pt x="4" y="1"/>
                    <a:pt x="4" y="1"/>
                    <a:pt x="4" y="1"/>
                  </a:cubicBezTo>
                  <a:cubicBezTo>
                    <a:pt x="4" y="1"/>
                    <a:pt x="4" y="1"/>
                    <a:pt x="5" y="1"/>
                  </a:cubicBezTo>
                  <a:cubicBezTo>
                    <a:pt x="5" y="1"/>
                    <a:pt x="5" y="1"/>
                    <a:pt x="5" y="1"/>
                  </a:cubicBezTo>
                  <a:cubicBezTo>
                    <a:pt x="6" y="2"/>
                    <a:pt x="7" y="1"/>
                    <a:pt x="7" y="2"/>
                  </a:cubicBezTo>
                  <a:cubicBezTo>
                    <a:pt x="7" y="2"/>
                    <a:pt x="7" y="2"/>
                    <a:pt x="8" y="2"/>
                  </a:cubicBezTo>
                  <a:cubicBezTo>
                    <a:pt x="8" y="2"/>
                    <a:pt x="8" y="2"/>
                    <a:pt x="8" y="2"/>
                  </a:cubicBezTo>
                  <a:cubicBezTo>
                    <a:pt x="8" y="2"/>
                    <a:pt x="7" y="2"/>
                    <a:pt x="7" y="3"/>
                  </a:cubicBezTo>
                  <a:cubicBezTo>
                    <a:pt x="7" y="3"/>
                    <a:pt x="7" y="3"/>
                    <a:pt x="7" y="3"/>
                  </a:cubicBezTo>
                  <a:cubicBezTo>
                    <a:pt x="7" y="3"/>
                    <a:pt x="7" y="3"/>
                    <a:pt x="7" y="3"/>
                  </a:cubicBezTo>
                  <a:cubicBezTo>
                    <a:pt x="8" y="3"/>
                    <a:pt x="8" y="3"/>
                    <a:pt x="8" y="3"/>
                  </a:cubicBezTo>
                  <a:cubicBezTo>
                    <a:pt x="8" y="3"/>
                    <a:pt x="8" y="3"/>
                    <a:pt x="8" y="2"/>
                  </a:cubicBezTo>
                  <a:cubicBezTo>
                    <a:pt x="8" y="2"/>
                    <a:pt x="8" y="2"/>
                    <a:pt x="8" y="2"/>
                  </a:cubicBezTo>
                  <a:cubicBezTo>
                    <a:pt x="8" y="2"/>
                    <a:pt x="8" y="2"/>
                    <a:pt x="8" y="2"/>
                  </a:cubicBezTo>
                  <a:cubicBezTo>
                    <a:pt x="8" y="2"/>
                    <a:pt x="8" y="2"/>
                    <a:pt x="8" y="2"/>
                  </a:cubicBezTo>
                  <a:cubicBezTo>
                    <a:pt x="8" y="2"/>
                    <a:pt x="8" y="2"/>
                    <a:pt x="8" y="2"/>
                  </a:cubicBezTo>
                  <a:cubicBezTo>
                    <a:pt x="8" y="2"/>
                    <a:pt x="9" y="2"/>
                    <a:pt x="9" y="2"/>
                  </a:cubicBezTo>
                  <a:cubicBezTo>
                    <a:pt x="9" y="2"/>
                    <a:pt x="9" y="2"/>
                    <a:pt x="9" y="2"/>
                  </a:cubicBezTo>
                  <a:cubicBezTo>
                    <a:pt x="9" y="2"/>
                    <a:pt x="9" y="2"/>
                    <a:pt x="10" y="2"/>
                  </a:cubicBezTo>
                  <a:cubicBezTo>
                    <a:pt x="10" y="2"/>
                    <a:pt x="10" y="2"/>
                    <a:pt x="10" y="2"/>
                  </a:cubicBezTo>
                  <a:cubicBezTo>
                    <a:pt x="10" y="2"/>
                    <a:pt x="10" y="2"/>
                    <a:pt x="10" y="2"/>
                  </a:cubicBezTo>
                  <a:cubicBezTo>
                    <a:pt x="10" y="2"/>
                    <a:pt x="10" y="2"/>
                    <a:pt x="11" y="2"/>
                  </a:cubicBezTo>
                  <a:cubicBezTo>
                    <a:pt x="11" y="2"/>
                    <a:pt x="11" y="2"/>
                    <a:pt x="11" y="2"/>
                  </a:cubicBezTo>
                  <a:cubicBezTo>
                    <a:pt x="11" y="2"/>
                    <a:pt x="11" y="2"/>
                    <a:pt x="11" y="2"/>
                  </a:cubicBezTo>
                  <a:cubicBezTo>
                    <a:pt x="11" y="2"/>
                    <a:pt x="11" y="2"/>
                    <a:pt x="11" y="2"/>
                  </a:cubicBezTo>
                  <a:cubicBezTo>
                    <a:pt x="11" y="2"/>
                    <a:pt x="11" y="2"/>
                    <a:pt x="12" y="2"/>
                  </a:cubicBezTo>
                  <a:cubicBezTo>
                    <a:pt x="12" y="2"/>
                    <a:pt x="12" y="2"/>
                    <a:pt x="12" y="2"/>
                  </a:cubicBezTo>
                  <a:cubicBezTo>
                    <a:pt x="13" y="2"/>
                    <a:pt x="13" y="2"/>
                    <a:pt x="13" y="2"/>
                  </a:cubicBezTo>
                  <a:cubicBezTo>
                    <a:pt x="13" y="2"/>
                    <a:pt x="13" y="2"/>
                    <a:pt x="13" y="2"/>
                  </a:cubicBezTo>
                  <a:cubicBezTo>
                    <a:pt x="14" y="2"/>
                    <a:pt x="14" y="2"/>
                    <a:pt x="14" y="2"/>
                  </a:cubicBezTo>
                  <a:cubicBezTo>
                    <a:pt x="14" y="2"/>
                    <a:pt x="14" y="2"/>
                    <a:pt x="14" y="2"/>
                  </a:cubicBezTo>
                  <a:cubicBezTo>
                    <a:pt x="14" y="2"/>
                    <a:pt x="13" y="2"/>
                    <a:pt x="13" y="2"/>
                  </a:cubicBezTo>
                  <a:cubicBezTo>
                    <a:pt x="13" y="2"/>
                    <a:pt x="13" y="2"/>
                    <a:pt x="13" y="2"/>
                  </a:cubicBezTo>
                  <a:cubicBezTo>
                    <a:pt x="13" y="2"/>
                    <a:pt x="13" y="2"/>
                    <a:pt x="13" y="2"/>
                  </a:cubicBezTo>
                  <a:cubicBezTo>
                    <a:pt x="13" y="2"/>
                    <a:pt x="13" y="3"/>
                    <a:pt x="13" y="3"/>
                  </a:cubicBezTo>
                  <a:cubicBezTo>
                    <a:pt x="13" y="3"/>
                    <a:pt x="13" y="3"/>
                    <a:pt x="13" y="3"/>
                  </a:cubicBezTo>
                  <a:cubicBezTo>
                    <a:pt x="13" y="2"/>
                    <a:pt x="13" y="2"/>
                    <a:pt x="13" y="3"/>
                  </a:cubicBezTo>
                  <a:cubicBezTo>
                    <a:pt x="13" y="3"/>
                    <a:pt x="13" y="3"/>
                    <a:pt x="14" y="3"/>
                  </a:cubicBezTo>
                  <a:cubicBezTo>
                    <a:pt x="14" y="3"/>
                    <a:pt x="14" y="3"/>
                    <a:pt x="14" y="3"/>
                  </a:cubicBezTo>
                  <a:cubicBezTo>
                    <a:pt x="14" y="3"/>
                    <a:pt x="14" y="3"/>
                    <a:pt x="14" y="3"/>
                  </a:cubicBezTo>
                  <a:cubicBezTo>
                    <a:pt x="14" y="2"/>
                    <a:pt x="14" y="2"/>
                    <a:pt x="14" y="2"/>
                  </a:cubicBezTo>
                  <a:cubicBezTo>
                    <a:pt x="15" y="2"/>
                    <a:pt x="15" y="2"/>
                    <a:pt x="15" y="2"/>
                  </a:cubicBezTo>
                  <a:cubicBezTo>
                    <a:pt x="15" y="2"/>
                    <a:pt x="15" y="2"/>
                    <a:pt x="15" y="2"/>
                  </a:cubicBezTo>
                  <a:cubicBezTo>
                    <a:pt x="15" y="2"/>
                    <a:pt x="15" y="2"/>
                    <a:pt x="15" y="3"/>
                  </a:cubicBezTo>
                  <a:cubicBezTo>
                    <a:pt x="15"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4" y="2"/>
                    <a:pt x="14" y="2"/>
                  </a:cubicBezTo>
                  <a:cubicBezTo>
                    <a:pt x="14" y="2"/>
                    <a:pt x="14" y="2"/>
                    <a:pt x="14" y="2"/>
                  </a:cubicBezTo>
                  <a:cubicBezTo>
                    <a:pt x="14" y="2"/>
                    <a:pt x="14" y="2"/>
                    <a:pt x="14" y="1"/>
                  </a:cubicBezTo>
                  <a:cubicBezTo>
                    <a:pt x="14" y="2"/>
                    <a:pt x="14" y="2"/>
                    <a:pt x="13" y="2"/>
                  </a:cubicBezTo>
                  <a:cubicBezTo>
                    <a:pt x="14" y="2"/>
                    <a:pt x="14" y="2"/>
                    <a:pt x="14" y="2"/>
                  </a:cubicBezTo>
                  <a:cubicBezTo>
                    <a:pt x="13" y="2"/>
                    <a:pt x="13" y="2"/>
                    <a:pt x="13" y="2"/>
                  </a:cubicBezTo>
                  <a:cubicBezTo>
                    <a:pt x="13" y="2"/>
                    <a:pt x="13" y="2"/>
                    <a:pt x="12" y="2"/>
                  </a:cubicBezTo>
                  <a:cubicBezTo>
                    <a:pt x="12" y="2"/>
                    <a:pt x="12" y="2"/>
                    <a:pt x="12" y="2"/>
                  </a:cubicBezTo>
                  <a:cubicBezTo>
                    <a:pt x="12" y="2"/>
                    <a:pt x="12" y="2"/>
                    <a:pt x="12" y="2"/>
                  </a:cubicBezTo>
                  <a:cubicBezTo>
                    <a:pt x="12"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0" y="2"/>
                  </a:cubicBezTo>
                  <a:cubicBezTo>
                    <a:pt x="10" y="2"/>
                    <a:pt x="10" y="2"/>
                    <a:pt x="10" y="2"/>
                  </a:cubicBezTo>
                  <a:cubicBezTo>
                    <a:pt x="10" y="1"/>
                    <a:pt x="10" y="1"/>
                    <a:pt x="10" y="1"/>
                  </a:cubicBezTo>
                  <a:cubicBezTo>
                    <a:pt x="10" y="1"/>
                    <a:pt x="9" y="1"/>
                    <a:pt x="9" y="1"/>
                  </a:cubicBezTo>
                  <a:cubicBezTo>
                    <a:pt x="9" y="1"/>
                    <a:pt x="9" y="1"/>
                    <a:pt x="9" y="1"/>
                  </a:cubicBezTo>
                  <a:cubicBezTo>
                    <a:pt x="9" y="1"/>
                    <a:pt x="9" y="1"/>
                    <a:pt x="9" y="1"/>
                  </a:cubicBezTo>
                  <a:cubicBezTo>
                    <a:pt x="9" y="2"/>
                    <a:pt x="8" y="2"/>
                    <a:pt x="8" y="1"/>
                  </a:cubicBezTo>
                  <a:cubicBezTo>
                    <a:pt x="8" y="1"/>
                    <a:pt x="8" y="1"/>
                    <a:pt x="8" y="1"/>
                  </a:cubicBezTo>
                  <a:cubicBezTo>
                    <a:pt x="8" y="1"/>
                    <a:pt x="8" y="1"/>
                    <a:pt x="8" y="0"/>
                  </a:cubicBezTo>
                  <a:cubicBezTo>
                    <a:pt x="8" y="0"/>
                    <a:pt x="8" y="0"/>
                    <a:pt x="8" y="0"/>
                  </a:cubicBezTo>
                  <a:cubicBezTo>
                    <a:pt x="8" y="0"/>
                    <a:pt x="9" y="0"/>
                    <a:pt x="9" y="0"/>
                  </a:cubicBezTo>
                  <a:cubicBezTo>
                    <a:pt x="9" y="1"/>
                    <a:pt x="9" y="0"/>
                    <a:pt x="9" y="0"/>
                  </a:cubicBezTo>
                  <a:cubicBezTo>
                    <a:pt x="9" y="0"/>
                    <a:pt x="9" y="0"/>
                    <a:pt x="9" y="0"/>
                  </a:cubicBezTo>
                  <a:cubicBezTo>
                    <a:pt x="9" y="0"/>
                    <a:pt x="8" y="0"/>
                    <a:pt x="8" y="0"/>
                  </a:cubicBezTo>
                  <a:cubicBezTo>
                    <a:pt x="8" y="0"/>
                    <a:pt x="8" y="0"/>
                    <a:pt x="8" y="0"/>
                  </a:cubicBezTo>
                  <a:cubicBezTo>
                    <a:pt x="8" y="1"/>
                    <a:pt x="8" y="1"/>
                    <a:pt x="8" y="1"/>
                  </a:cubicBezTo>
                  <a:cubicBezTo>
                    <a:pt x="8" y="1"/>
                    <a:pt x="8" y="1"/>
                    <a:pt x="8" y="1"/>
                  </a:cubicBezTo>
                  <a:cubicBezTo>
                    <a:pt x="8"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0"/>
                    <a:pt x="7" y="1"/>
                  </a:cubicBezTo>
                  <a:cubicBezTo>
                    <a:pt x="7" y="1"/>
                    <a:pt x="7" y="1"/>
                    <a:pt x="7" y="1"/>
                  </a:cubicBezTo>
                  <a:cubicBezTo>
                    <a:pt x="7" y="1"/>
                    <a:pt x="7" y="1"/>
                    <a:pt x="7" y="1"/>
                  </a:cubicBezTo>
                  <a:cubicBezTo>
                    <a:pt x="6" y="1"/>
                    <a:pt x="6" y="0"/>
                    <a:pt x="6" y="1"/>
                  </a:cubicBezTo>
                  <a:cubicBezTo>
                    <a:pt x="6" y="1"/>
                    <a:pt x="6" y="1"/>
                    <a:pt x="5" y="1"/>
                  </a:cubicBezTo>
                  <a:cubicBezTo>
                    <a:pt x="5" y="1"/>
                    <a:pt x="6" y="1"/>
                    <a:pt x="5" y="1"/>
                  </a:cubicBezTo>
                  <a:cubicBezTo>
                    <a:pt x="5" y="1"/>
                    <a:pt x="5" y="1"/>
                    <a:pt x="5" y="1"/>
                  </a:cubicBezTo>
                  <a:cubicBezTo>
                    <a:pt x="5" y="1"/>
                    <a:pt x="5" y="1"/>
                    <a:pt x="5" y="1"/>
                  </a:cubicBezTo>
                  <a:cubicBezTo>
                    <a:pt x="5" y="1"/>
                    <a:pt x="5" y="1"/>
                    <a:pt x="5" y="1"/>
                  </a:cubicBezTo>
                  <a:cubicBezTo>
                    <a:pt x="5" y="1"/>
                    <a:pt x="5"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3" y="1"/>
                    <a:pt x="3" y="1"/>
                  </a:cubicBezTo>
                  <a:cubicBezTo>
                    <a:pt x="2" y="1"/>
                    <a:pt x="2" y="1"/>
                    <a:pt x="2" y="1"/>
                  </a:cubicBezTo>
                  <a:cubicBezTo>
                    <a:pt x="2" y="1"/>
                    <a:pt x="2" y="1"/>
                    <a:pt x="2" y="1"/>
                  </a:cubicBezTo>
                  <a:cubicBezTo>
                    <a:pt x="2" y="0"/>
                    <a:pt x="2" y="0"/>
                    <a:pt x="1" y="1"/>
                  </a:cubicBezTo>
                  <a:cubicBezTo>
                    <a:pt x="1" y="1"/>
                    <a:pt x="1" y="1"/>
                    <a:pt x="1" y="1"/>
                  </a:cubicBezTo>
                  <a:cubicBezTo>
                    <a:pt x="1" y="1"/>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1" y="1"/>
                  </a:cubicBezTo>
                  <a:cubicBezTo>
                    <a:pt x="1" y="1"/>
                    <a:pt x="1" y="1"/>
                    <a:pt x="1" y="1"/>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3" name="Freeform 1228"/>
            <p:cNvSpPr/>
            <p:nvPr/>
          </p:nvSpPr>
          <p:spPr bwMode="auto">
            <a:xfrm>
              <a:off x="1296" y="1150"/>
              <a:ext cx="8" cy="4"/>
            </a:xfrm>
            <a:custGeom>
              <a:avLst/>
              <a:gdLst>
                <a:gd name="T0" fmla="*/ 0 w 2"/>
                <a:gd name="T1" fmla="*/ 1 h 1"/>
                <a:gd name="T2" fmla="*/ 0 w 2"/>
                <a:gd name="T3" fmla="*/ 1 h 1"/>
                <a:gd name="T4" fmla="*/ 1 w 2"/>
                <a:gd name="T5" fmla="*/ 1 h 1"/>
                <a:gd name="T6" fmla="*/ 2 w 2"/>
                <a:gd name="T7" fmla="*/ 1 h 1"/>
                <a:gd name="T8" fmla="*/ 2 w 2"/>
                <a:gd name="T9" fmla="*/ 1 h 1"/>
                <a:gd name="T10" fmla="*/ 2 w 2"/>
                <a:gd name="T11" fmla="*/ 1 h 1"/>
                <a:gd name="T12" fmla="*/ 1 w 2"/>
                <a:gd name="T13" fmla="*/ 1 h 1"/>
                <a:gd name="T14" fmla="*/ 0 w 2"/>
                <a:gd name="T15" fmla="*/ 0 h 1"/>
                <a:gd name="T16" fmla="*/ 0 w 2"/>
                <a:gd name="T17" fmla="*/ 1 h 1"/>
                <a:gd name="T18" fmla="*/ 0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1"/>
                  </a:moveTo>
                  <a:cubicBezTo>
                    <a:pt x="0" y="1"/>
                    <a:pt x="0" y="1"/>
                    <a:pt x="0" y="1"/>
                  </a:cubicBezTo>
                  <a:cubicBezTo>
                    <a:pt x="1" y="1"/>
                    <a:pt x="1" y="1"/>
                    <a:pt x="1" y="1"/>
                  </a:cubicBezTo>
                  <a:cubicBezTo>
                    <a:pt x="1" y="1"/>
                    <a:pt x="2" y="1"/>
                    <a:pt x="2" y="1"/>
                  </a:cubicBezTo>
                  <a:cubicBezTo>
                    <a:pt x="2" y="1"/>
                    <a:pt x="2" y="1"/>
                    <a:pt x="2" y="1"/>
                  </a:cubicBezTo>
                  <a:cubicBezTo>
                    <a:pt x="2" y="1"/>
                    <a:pt x="2" y="1"/>
                    <a:pt x="2" y="1"/>
                  </a:cubicBezTo>
                  <a:cubicBezTo>
                    <a:pt x="2" y="1"/>
                    <a:pt x="1" y="1"/>
                    <a:pt x="1" y="1"/>
                  </a:cubicBez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4" name="Freeform 1229"/>
            <p:cNvSpPr/>
            <p:nvPr/>
          </p:nvSpPr>
          <p:spPr bwMode="auto">
            <a:xfrm>
              <a:off x="1296" y="1129"/>
              <a:ext cx="4" cy="4"/>
            </a:xfrm>
            <a:custGeom>
              <a:avLst/>
              <a:gdLst>
                <a:gd name="T0" fmla="*/ 1 w 1"/>
                <a:gd name="T1" fmla="*/ 0 h 1"/>
                <a:gd name="T2" fmla="*/ 0 w 1"/>
                <a:gd name="T3" fmla="*/ 0 h 1"/>
                <a:gd name="T4" fmla="*/ 0 w 1"/>
                <a:gd name="T5" fmla="*/ 0 h 1"/>
                <a:gd name="T6" fmla="*/ 0 w 1"/>
                <a:gd name="T7" fmla="*/ 0 h 1"/>
                <a:gd name="T8" fmla="*/ 0 w 1"/>
                <a:gd name="T9" fmla="*/ 1 h 1"/>
                <a:gd name="T10" fmla="*/ 1 w 1"/>
                <a:gd name="T11" fmla="*/ 1 h 1"/>
                <a:gd name="T12" fmla="*/ 1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1"/>
                    <a:pt x="0" y="0"/>
                    <a:pt x="0" y="0"/>
                  </a:cubicBezTo>
                  <a:cubicBezTo>
                    <a:pt x="0" y="0"/>
                    <a:pt x="0" y="0"/>
                    <a:pt x="0" y="0"/>
                  </a:cubicBezTo>
                  <a:cubicBezTo>
                    <a:pt x="0" y="0"/>
                    <a:pt x="0" y="0"/>
                    <a:pt x="0" y="0"/>
                  </a:cubicBezTo>
                  <a:cubicBezTo>
                    <a:pt x="0" y="1"/>
                    <a:pt x="0" y="1"/>
                    <a:pt x="0" y="1"/>
                  </a:cubicBezTo>
                  <a:cubicBezTo>
                    <a:pt x="0"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5" name="Freeform 1230"/>
            <p:cNvSpPr/>
            <p:nvPr/>
          </p:nvSpPr>
          <p:spPr bwMode="auto">
            <a:xfrm>
              <a:off x="1280" y="1125"/>
              <a:ext cx="4" cy="4"/>
            </a:xfrm>
            <a:custGeom>
              <a:avLst/>
              <a:gdLst>
                <a:gd name="T0" fmla="*/ 1 w 1"/>
                <a:gd name="T1" fmla="*/ 1 h 1"/>
                <a:gd name="T2" fmla="*/ 0 w 1"/>
                <a:gd name="T3" fmla="*/ 1 h 1"/>
                <a:gd name="T4" fmla="*/ 0 w 1"/>
                <a:gd name="T5" fmla="*/ 1 h 1"/>
                <a:gd name="T6" fmla="*/ 0 w 1"/>
                <a:gd name="T7" fmla="*/ 1 h 1"/>
                <a:gd name="T8" fmla="*/ 0 w 1"/>
                <a:gd name="T9" fmla="*/ 1 h 1"/>
                <a:gd name="T10" fmla="*/ 1 w 1"/>
                <a:gd name="T11" fmla="*/ 1 h 1"/>
                <a:gd name="T12" fmla="*/ 1 w 1"/>
                <a:gd name="T13" fmla="*/ 1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1"/>
                    <a:pt x="0" y="0"/>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6" name="Freeform 1231"/>
            <p:cNvSpPr/>
            <p:nvPr/>
          </p:nvSpPr>
          <p:spPr bwMode="auto">
            <a:xfrm>
              <a:off x="1276" y="1125"/>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7" name="Freeform 1232"/>
            <p:cNvSpPr/>
            <p:nvPr/>
          </p:nvSpPr>
          <p:spPr bwMode="auto">
            <a:xfrm>
              <a:off x="1276" y="1208"/>
              <a:ext cx="4" cy="0"/>
            </a:xfrm>
            <a:custGeom>
              <a:avLst/>
              <a:gdLst>
                <a:gd name="T0" fmla="*/ 1 w 1"/>
                <a:gd name="T1" fmla="*/ 1 w 1"/>
                <a:gd name="T2" fmla="*/ 0 w 1"/>
                <a:gd name="T3" fmla="*/ 0 w 1"/>
                <a:gd name="T4" fmla="*/ 1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8" name="Freeform 1233"/>
            <p:cNvSpPr/>
            <p:nvPr/>
          </p:nvSpPr>
          <p:spPr bwMode="auto">
            <a:xfrm>
              <a:off x="1218" y="1220"/>
              <a:ext cx="62" cy="16"/>
            </a:xfrm>
            <a:custGeom>
              <a:avLst/>
              <a:gdLst>
                <a:gd name="T0" fmla="*/ 10 w 15"/>
                <a:gd name="T1" fmla="*/ 3 h 4"/>
                <a:gd name="T2" fmla="*/ 10 w 15"/>
                <a:gd name="T3" fmla="*/ 3 h 4"/>
                <a:gd name="T4" fmla="*/ 9 w 15"/>
                <a:gd name="T5" fmla="*/ 3 h 4"/>
                <a:gd name="T6" fmla="*/ 12 w 15"/>
                <a:gd name="T7" fmla="*/ 3 h 4"/>
                <a:gd name="T8" fmla="*/ 12 w 15"/>
                <a:gd name="T9" fmla="*/ 3 h 4"/>
                <a:gd name="T10" fmla="*/ 10 w 15"/>
                <a:gd name="T11" fmla="*/ 3 h 4"/>
                <a:gd name="T12" fmla="*/ 10 w 15"/>
                <a:gd name="T13" fmla="*/ 3 h 4"/>
                <a:gd name="T14" fmla="*/ 12 w 15"/>
                <a:gd name="T15" fmla="*/ 4 h 4"/>
                <a:gd name="T16" fmla="*/ 12 w 15"/>
                <a:gd name="T17" fmla="*/ 3 h 4"/>
                <a:gd name="T18" fmla="*/ 12 w 15"/>
                <a:gd name="T19" fmla="*/ 3 h 4"/>
                <a:gd name="T20" fmla="*/ 13 w 15"/>
                <a:gd name="T21" fmla="*/ 3 h 4"/>
                <a:gd name="T22" fmla="*/ 14 w 15"/>
                <a:gd name="T23" fmla="*/ 3 h 4"/>
                <a:gd name="T24" fmla="*/ 15 w 15"/>
                <a:gd name="T25" fmla="*/ 3 h 4"/>
                <a:gd name="T26" fmla="*/ 15 w 15"/>
                <a:gd name="T27" fmla="*/ 3 h 4"/>
                <a:gd name="T28" fmla="*/ 14 w 15"/>
                <a:gd name="T29" fmla="*/ 2 h 4"/>
                <a:gd name="T30" fmla="*/ 13 w 15"/>
                <a:gd name="T31" fmla="*/ 3 h 4"/>
                <a:gd name="T32" fmla="*/ 13 w 15"/>
                <a:gd name="T33" fmla="*/ 3 h 4"/>
                <a:gd name="T34" fmla="*/ 12 w 15"/>
                <a:gd name="T35" fmla="*/ 3 h 4"/>
                <a:gd name="T36" fmla="*/ 9 w 15"/>
                <a:gd name="T37" fmla="*/ 2 h 4"/>
                <a:gd name="T38" fmla="*/ 9 w 15"/>
                <a:gd name="T39" fmla="*/ 2 h 4"/>
                <a:gd name="T40" fmla="*/ 9 w 15"/>
                <a:gd name="T41" fmla="*/ 2 h 4"/>
                <a:gd name="T42" fmla="*/ 9 w 15"/>
                <a:gd name="T43" fmla="*/ 2 h 4"/>
                <a:gd name="T44" fmla="*/ 9 w 15"/>
                <a:gd name="T45" fmla="*/ 2 h 4"/>
                <a:gd name="T46" fmla="*/ 9 w 15"/>
                <a:gd name="T47" fmla="*/ 2 h 4"/>
                <a:gd name="T48" fmla="*/ 9 w 15"/>
                <a:gd name="T49" fmla="*/ 2 h 4"/>
                <a:gd name="T50" fmla="*/ 10 w 15"/>
                <a:gd name="T51" fmla="*/ 2 h 4"/>
                <a:gd name="T52" fmla="*/ 10 w 15"/>
                <a:gd name="T53" fmla="*/ 2 h 4"/>
                <a:gd name="T54" fmla="*/ 11 w 15"/>
                <a:gd name="T55" fmla="*/ 2 h 4"/>
                <a:gd name="T56" fmla="*/ 11 w 15"/>
                <a:gd name="T57" fmla="*/ 1 h 4"/>
                <a:gd name="T58" fmla="*/ 11 w 15"/>
                <a:gd name="T59" fmla="*/ 1 h 4"/>
                <a:gd name="T60" fmla="*/ 9 w 15"/>
                <a:gd name="T61" fmla="*/ 1 h 4"/>
                <a:gd name="T62" fmla="*/ 8 w 15"/>
                <a:gd name="T63" fmla="*/ 1 h 4"/>
                <a:gd name="T64" fmla="*/ 8 w 15"/>
                <a:gd name="T65" fmla="*/ 1 h 4"/>
                <a:gd name="T66" fmla="*/ 7 w 15"/>
                <a:gd name="T67" fmla="*/ 1 h 4"/>
                <a:gd name="T68" fmla="*/ 7 w 15"/>
                <a:gd name="T69" fmla="*/ 1 h 4"/>
                <a:gd name="T70" fmla="*/ 7 w 15"/>
                <a:gd name="T71" fmla="*/ 1 h 4"/>
                <a:gd name="T72" fmla="*/ 1 w 15"/>
                <a:gd name="T73" fmla="*/ 0 h 4"/>
                <a:gd name="T74" fmla="*/ 0 w 15"/>
                <a:gd name="T75" fmla="*/ 0 h 4"/>
                <a:gd name="T76" fmla="*/ 3 w 15"/>
                <a:gd name="T77" fmla="*/ 1 h 4"/>
                <a:gd name="T78" fmla="*/ 7 w 15"/>
                <a:gd name="T79" fmla="*/ 1 h 4"/>
                <a:gd name="T80" fmla="*/ 8 w 15"/>
                <a:gd name="T81" fmla="*/ 2 h 4"/>
                <a:gd name="T82" fmla="*/ 9 w 15"/>
                <a:gd name="T83" fmla="*/ 2 h 4"/>
                <a:gd name="T84" fmla="*/ 9 w 15"/>
                <a:gd name="T85" fmla="*/ 2 h 4"/>
                <a:gd name="T86" fmla="*/ 8 w 15"/>
                <a:gd name="T87" fmla="*/ 2 h 4"/>
                <a:gd name="T88" fmla="*/ 8 w 15"/>
                <a:gd name="T89" fmla="*/ 2 h 4"/>
                <a:gd name="T90" fmla="*/ 6 w 15"/>
                <a:gd name="T91" fmla="*/ 2 h 4"/>
                <a:gd name="T92" fmla="*/ 6 w 15"/>
                <a:gd name="T93" fmla="*/ 2 h 4"/>
                <a:gd name="T94" fmla="*/ 6 w 15"/>
                <a:gd name="T95" fmla="*/ 2 h 4"/>
                <a:gd name="T96" fmla="*/ 8 w 15"/>
                <a:gd name="T97" fmla="*/ 2 h 4"/>
                <a:gd name="T98" fmla="*/ 9 w 15"/>
                <a:gd name="T9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 h="4">
                  <a:moveTo>
                    <a:pt x="9" y="3"/>
                  </a:moveTo>
                  <a:cubicBezTo>
                    <a:pt x="9" y="3"/>
                    <a:pt x="9" y="3"/>
                    <a:pt x="10" y="3"/>
                  </a:cubicBezTo>
                  <a:cubicBezTo>
                    <a:pt x="10" y="3"/>
                    <a:pt x="10" y="3"/>
                    <a:pt x="10" y="3"/>
                  </a:cubicBezTo>
                  <a:cubicBezTo>
                    <a:pt x="10" y="3"/>
                    <a:pt x="10" y="3"/>
                    <a:pt x="10" y="3"/>
                  </a:cubicBezTo>
                  <a:cubicBezTo>
                    <a:pt x="9" y="3"/>
                    <a:pt x="9" y="3"/>
                    <a:pt x="9" y="3"/>
                  </a:cubicBezTo>
                  <a:cubicBezTo>
                    <a:pt x="9" y="3"/>
                    <a:pt x="9" y="3"/>
                    <a:pt x="9" y="3"/>
                  </a:cubicBezTo>
                  <a:cubicBezTo>
                    <a:pt x="10" y="3"/>
                    <a:pt x="11" y="3"/>
                    <a:pt x="12" y="3"/>
                  </a:cubicBezTo>
                  <a:cubicBezTo>
                    <a:pt x="12" y="3"/>
                    <a:pt x="12" y="3"/>
                    <a:pt x="12" y="3"/>
                  </a:cubicBezTo>
                  <a:cubicBezTo>
                    <a:pt x="12" y="3"/>
                    <a:pt x="12" y="3"/>
                    <a:pt x="12" y="3"/>
                  </a:cubicBezTo>
                  <a:cubicBezTo>
                    <a:pt x="12" y="3"/>
                    <a:pt x="12" y="3"/>
                    <a:pt x="12" y="3"/>
                  </a:cubicBezTo>
                  <a:cubicBezTo>
                    <a:pt x="12" y="3"/>
                    <a:pt x="11" y="3"/>
                    <a:pt x="11" y="3"/>
                  </a:cubicBezTo>
                  <a:cubicBezTo>
                    <a:pt x="10" y="3"/>
                    <a:pt x="10" y="3"/>
                    <a:pt x="10" y="3"/>
                  </a:cubicBezTo>
                  <a:cubicBezTo>
                    <a:pt x="10" y="3"/>
                    <a:pt x="10" y="3"/>
                    <a:pt x="10" y="3"/>
                  </a:cubicBezTo>
                  <a:cubicBezTo>
                    <a:pt x="10" y="3"/>
                    <a:pt x="10" y="3"/>
                    <a:pt x="10" y="3"/>
                  </a:cubicBezTo>
                  <a:cubicBezTo>
                    <a:pt x="11" y="3"/>
                    <a:pt x="12" y="3"/>
                    <a:pt x="12" y="3"/>
                  </a:cubicBezTo>
                  <a:cubicBezTo>
                    <a:pt x="12" y="3"/>
                    <a:pt x="12" y="4"/>
                    <a:pt x="12" y="4"/>
                  </a:cubicBezTo>
                  <a:cubicBezTo>
                    <a:pt x="12" y="4"/>
                    <a:pt x="12" y="4"/>
                    <a:pt x="12" y="4"/>
                  </a:cubicBezTo>
                  <a:cubicBezTo>
                    <a:pt x="13" y="3"/>
                    <a:pt x="12" y="3"/>
                    <a:pt x="12" y="3"/>
                  </a:cubicBezTo>
                  <a:cubicBezTo>
                    <a:pt x="12" y="3"/>
                    <a:pt x="12" y="3"/>
                    <a:pt x="12" y="3"/>
                  </a:cubicBezTo>
                  <a:cubicBezTo>
                    <a:pt x="12" y="3"/>
                    <a:pt x="12" y="3"/>
                    <a:pt x="12" y="3"/>
                  </a:cubicBezTo>
                  <a:cubicBezTo>
                    <a:pt x="12" y="3"/>
                    <a:pt x="13" y="3"/>
                    <a:pt x="13" y="3"/>
                  </a:cubicBezTo>
                  <a:cubicBezTo>
                    <a:pt x="13" y="3"/>
                    <a:pt x="13" y="3"/>
                    <a:pt x="13" y="3"/>
                  </a:cubicBezTo>
                  <a:cubicBezTo>
                    <a:pt x="13" y="3"/>
                    <a:pt x="13" y="3"/>
                    <a:pt x="13" y="3"/>
                  </a:cubicBezTo>
                  <a:cubicBezTo>
                    <a:pt x="13" y="3"/>
                    <a:pt x="13" y="3"/>
                    <a:pt x="14" y="3"/>
                  </a:cubicBezTo>
                  <a:cubicBezTo>
                    <a:pt x="14" y="3"/>
                    <a:pt x="14" y="3"/>
                    <a:pt x="14" y="3"/>
                  </a:cubicBezTo>
                  <a:cubicBezTo>
                    <a:pt x="14" y="3"/>
                    <a:pt x="14" y="3"/>
                    <a:pt x="15" y="3"/>
                  </a:cubicBezTo>
                  <a:cubicBezTo>
                    <a:pt x="15" y="3"/>
                    <a:pt x="15" y="3"/>
                    <a:pt x="15" y="3"/>
                  </a:cubicBezTo>
                  <a:cubicBezTo>
                    <a:pt x="15" y="3"/>
                    <a:pt x="15" y="3"/>
                    <a:pt x="15" y="3"/>
                  </a:cubicBezTo>
                  <a:cubicBezTo>
                    <a:pt x="14" y="3"/>
                    <a:pt x="14" y="3"/>
                    <a:pt x="14" y="3"/>
                  </a:cubicBezTo>
                  <a:cubicBezTo>
                    <a:pt x="14" y="3"/>
                    <a:pt x="14" y="3"/>
                    <a:pt x="14" y="2"/>
                  </a:cubicBezTo>
                  <a:cubicBezTo>
                    <a:pt x="13" y="2"/>
                    <a:pt x="13" y="3"/>
                    <a:pt x="13" y="3"/>
                  </a:cubicBezTo>
                  <a:cubicBezTo>
                    <a:pt x="13" y="3"/>
                    <a:pt x="13" y="3"/>
                    <a:pt x="13" y="3"/>
                  </a:cubicBezTo>
                  <a:cubicBezTo>
                    <a:pt x="13" y="3"/>
                    <a:pt x="13" y="3"/>
                    <a:pt x="13" y="3"/>
                  </a:cubicBezTo>
                  <a:cubicBezTo>
                    <a:pt x="13" y="3"/>
                    <a:pt x="13" y="3"/>
                    <a:pt x="13" y="3"/>
                  </a:cubicBezTo>
                  <a:cubicBezTo>
                    <a:pt x="13" y="3"/>
                    <a:pt x="12" y="3"/>
                    <a:pt x="12" y="3"/>
                  </a:cubicBezTo>
                  <a:cubicBezTo>
                    <a:pt x="12" y="3"/>
                    <a:pt x="12" y="3"/>
                    <a:pt x="12" y="3"/>
                  </a:cubicBezTo>
                  <a:cubicBezTo>
                    <a:pt x="12" y="3"/>
                    <a:pt x="12" y="3"/>
                    <a:pt x="12" y="3"/>
                  </a:cubicBezTo>
                  <a:cubicBezTo>
                    <a:pt x="11" y="3"/>
                    <a:pt x="10" y="2"/>
                    <a:pt x="9" y="2"/>
                  </a:cubicBezTo>
                  <a:cubicBezTo>
                    <a:pt x="9" y="2"/>
                    <a:pt x="9" y="2"/>
                    <a:pt x="9" y="2"/>
                  </a:cubicBezTo>
                  <a:cubicBezTo>
                    <a:pt x="9" y="2"/>
                    <a:pt x="9" y="2"/>
                    <a:pt x="9" y="2"/>
                  </a:cubicBezTo>
                  <a:cubicBezTo>
                    <a:pt x="8" y="2"/>
                    <a:pt x="8" y="2"/>
                    <a:pt x="8" y="2"/>
                  </a:cubicBezTo>
                  <a:cubicBezTo>
                    <a:pt x="8" y="2"/>
                    <a:pt x="8" y="2"/>
                    <a:pt x="9" y="2"/>
                  </a:cubicBezTo>
                  <a:cubicBezTo>
                    <a:pt x="9" y="2"/>
                    <a:pt x="9" y="2"/>
                    <a:pt x="9" y="2"/>
                  </a:cubicBezTo>
                  <a:cubicBezTo>
                    <a:pt x="9" y="2"/>
                    <a:pt x="9" y="2"/>
                    <a:pt x="9" y="2"/>
                  </a:cubicBezTo>
                  <a:cubicBezTo>
                    <a:pt x="9" y="2"/>
                    <a:pt x="9" y="2"/>
                    <a:pt x="9" y="2"/>
                  </a:cubicBezTo>
                  <a:cubicBezTo>
                    <a:pt x="9" y="2"/>
                    <a:pt x="9" y="2"/>
                    <a:pt x="9" y="2"/>
                  </a:cubicBezTo>
                  <a:cubicBezTo>
                    <a:pt x="9" y="2"/>
                    <a:pt x="9" y="2"/>
                    <a:pt x="10" y="2"/>
                  </a:cubicBezTo>
                  <a:cubicBezTo>
                    <a:pt x="9" y="2"/>
                    <a:pt x="9" y="2"/>
                    <a:pt x="9" y="2"/>
                  </a:cubicBezTo>
                  <a:cubicBezTo>
                    <a:pt x="9" y="2"/>
                    <a:pt x="9" y="2"/>
                    <a:pt x="9" y="2"/>
                  </a:cubicBezTo>
                  <a:cubicBezTo>
                    <a:pt x="9" y="2"/>
                    <a:pt x="9" y="2"/>
                    <a:pt x="9" y="2"/>
                  </a:cubicBezTo>
                  <a:cubicBezTo>
                    <a:pt x="9" y="2"/>
                    <a:pt x="9" y="2"/>
                    <a:pt x="10" y="2"/>
                  </a:cubicBezTo>
                  <a:cubicBezTo>
                    <a:pt x="10" y="2"/>
                    <a:pt x="10" y="2"/>
                    <a:pt x="10" y="2"/>
                  </a:cubicBezTo>
                  <a:cubicBezTo>
                    <a:pt x="10" y="1"/>
                    <a:pt x="10" y="2"/>
                    <a:pt x="10" y="2"/>
                  </a:cubicBezTo>
                  <a:cubicBezTo>
                    <a:pt x="10" y="2"/>
                    <a:pt x="10" y="2"/>
                    <a:pt x="10" y="2"/>
                  </a:cubicBezTo>
                  <a:cubicBezTo>
                    <a:pt x="10" y="2"/>
                    <a:pt x="10" y="2"/>
                    <a:pt x="10" y="2"/>
                  </a:cubicBezTo>
                  <a:cubicBezTo>
                    <a:pt x="11" y="2"/>
                    <a:pt x="11" y="2"/>
                    <a:pt x="11" y="2"/>
                  </a:cubicBezTo>
                  <a:cubicBezTo>
                    <a:pt x="11" y="2"/>
                    <a:pt x="11" y="2"/>
                    <a:pt x="11" y="2"/>
                  </a:cubicBezTo>
                  <a:cubicBezTo>
                    <a:pt x="11" y="2"/>
                    <a:pt x="11" y="1"/>
                    <a:pt x="11" y="1"/>
                  </a:cubicBezTo>
                  <a:cubicBezTo>
                    <a:pt x="11" y="1"/>
                    <a:pt x="11" y="1"/>
                    <a:pt x="11" y="1"/>
                  </a:cubicBezTo>
                  <a:cubicBezTo>
                    <a:pt x="11" y="1"/>
                    <a:pt x="11" y="1"/>
                    <a:pt x="11" y="1"/>
                  </a:cubicBezTo>
                  <a:cubicBezTo>
                    <a:pt x="10" y="1"/>
                    <a:pt x="10" y="1"/>
                    <a:pt x="9" y="1"/>
                  </a:cubicBezTo>
                  <a:cubicBezTo>
                    <a:pt x="9" y="1"/>
                    <a:pt x="9" y="1"/>
                    <a:pt x="9" y="1"/>
                  </a:cubicBezTo>
                  <a:cubicBezTo>
                    <a:pt x="9" y="1"/>
                    <a:pt x="9" y="1"/>
                    <a:pt x="9" y="1"/>
                  </a:cubicBezTo>
                  <a:cubicBezTo>
                    <a:pt x="9" y="1"/>
                    <a:pt x="8" y="1"/>
                    <a:pt x="8" y="1"/>
                  </a:cubicBezTo>
                  <a:cubicBezTo>
                    <a:pt x="8" y="1"/>
                    <a:pt x="8" y="1"/>
                    <a:pt x="8" y="1"/>
                  </a:cubicBezTo>
                  <a:cubicBezTo>
                    <a:pt x="8" y="1"/>
                    <a:pt x="8" y="1"/>
                    <a:pt x="8" y="1"/>
                  </a:cubicBezTo>
                  <a:cubicBezTo>
                    <a:pt x="8" y="1"/>
                    <a:pt x="8"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5" y="1"/>
                    <a:pt x="4" y="1"/>
                    <a:pt x="3" y="1"/>
                  </a:cubicBezTo>
                  <a:cubicBezTo>
                    <a:pt x="2" y="0"/>
                    <a:pt x="1" y="0"/>
                    <a:pt x="1" y="0"/>
                  </a:cubicBezTo>
                  <a:cubicBezTo>
                    <a:pt x="1" y="0"/>
                    <a:pt x="0" y="0"/>
                    <a:pt x="0" y="0"/>
                  </a:cubicBezTo>
                  <a:cubicBezTo>
                    <a:pt x="0" y="0"/>
                    <a:pt x="0" y="0"/>
                    <a:pt x="0" y="0"/>
                  </a:cubicBezTo>
                  <a:cubicBezTo>
                    <a:pt x="0" y="0"/>
                    <a:pt x="0" y="0"/>
                    <a:pt x="1" y="1"/>
                  </a:cubicBezTo>
                  <a:cubicBezTo>
                    <a:pt x="1" y="1"/>
                    <a:pt x="2" y="1"/>
                    <a:pt x="3" y="1"/>
                  </a:cubicBezTo>
                  <a:cubicBezTo>
                    <a:pt x="4" y="1"/>
                    <a:pt x="5" y="1"/>
                    <a:pt x="7" y="1"/>
                  </a:cubicBezTo>
                  <a:cubicBezTo>
                    <a:pt x="7" y="1"/>
                    <a:pt x="7" y="1"/>
                    <a:pt x="7" y="1"/>
                  </a:cubicBezTo>
                  <a:cubicBezTo>
                    <a:pt x="7" y="1"/>
                    <a:pt x="7" y="1"/>
                    <a:pt x="7" y="1"/>
                  </a:cubicBezTo>
                  <a:cubicBezTo>
                    <a:pt x="7" y="2"/>
                    <a:pt x="8" y="2"/>
                    <a:pt x="8" y="2"/>
                  </a:cubicBezTo>
                  <a:cubicBezTo>
                    <a:pt x="8" y="1"/>
                    <a:pt x="8" y="2"/>
                    <a:pt x="8" y="2"/>
                  </a:cubicBezTo>
                  <a:cubicBezTo>
                    <a:pt x="8"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7" y="2"/>
                    <a:pt x="7"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7" y="2"/>
                    <a:pt x="7" y="2"/>
                    <a:pt x="8" y="2"/>
                  </a:cubicBezTo>
                  <a:cubicBezTo>
                    <a:pt x="8" y="2"/>
                    <a:pt x="8" y="2"/>
                    <a:pt x="8" y="2"/>
                  </a:cubicBezTo>
                  <a:cubicBezTo>
                    <a:pt x="8" y="3"/>
                    <a:pt x="8" y="3"/>
                    <a:pt x="9" y="3"/>
                  </a:cubicBezTo>
                  <a:cubicBezTo>
                    <a:pt x="9" y="3"/>
                    <a:pt x="9" y="3"/>
                    <a:pt x="9" y="3"/>
                  </a:cubicBezTo>
                  <a:cubicBezTo>
                    <a:pt x="9" y="3"/>
                    <a:pt x="9" y="3"/>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9" name="Freeform 1234"/>
            <p:cNvSpPr/>
            <p:nvPr/>
          </p:nvSpPr>
          <p:spPr bwMode="auto">
            <a:xfrm>
              <a:off x="1259" y="1261"/>
              <a:ext cx="4" cy="4"/>
            </a:xfrm>
            <a:custGeom>
              <a:avLst/>
              <a:gdLst>
                <a:gd name="T0" fmla="*/ 0 w 1"/>
                <a:gd name="T1" fmla="*/ 0 h 1"/>
                <a:gd name="T2" fmla="*/ 0 w 1"/>
                <a:gd name="T3" fmla="*/ 1 h 1"/>
                <a:gd name="T4" fmla="*/ 0 w 1"/>
                <a:gd name="T5" fmla="*/ 1 h 1"/>
                <a:gd name="T6" fmla="*/ 1 w 1"/>
                <a:gd name="T7" fmla="*/ 1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1"/>
                  </a:cubicBezTo>
                  <a:cubicBezTo>
                    <a:pt x="0" y="1"/>
                    <a:pt x="0" y="1"/>
                    <a:pt x="0" y="1"/>
                  </a:cubicBezTo>
                  <a:cubicBezTo>
                    <a:pt x="1" y="1"/>
                    <a:pt x="1" y="1"/>
                    <a:pt x="1" y="1"/>
                  </a:cubicBezTo>
                  <a:cubicBezTo>
                    <a:pt x="1" y="1"/>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0" name="Freeform 1235"/>
            <p:cNvSpPr/>
            <p:nvPr/>
          </p:nvSpPr>
          <p:spPr bwMode="auto">
            <a:xfrm>
              <a:off x="1251" y="1141"/>
              <a:ext cx="4" cy="5"/>
            </a:xfrm>
            <a:custGeom>
              <a:avLst/>
              <a:gdLst>
                <a:gd name="T0" fmla="*/ 0 w 1"/>
                <a:gd name="T1" fmla="*/ 0 h 1"/>
                <a:gd name="T2" fmla="*/ 0 w 1"/>
                <a:gd name="T3" fmla="*/ 0 h 1"/>
                <a:gd name="T4" fmla="*/ 1 w 1"/>
                <a:gd name="T5" fmla="*/ 1 h 1"/>
                <a:gd name="T6" fmla="*/ 1 w 1"/>
                <a:gd name="T7" fmla="*/ 0 h 1"/>
                <a:gd name="T8" fmla="*/ 0 w 1"/>
                <a:gd name="T9" fmla="*/ 0 h 1"/>
                <a:gd name="T10" fmla="*/ 0 w 1"/>
                <a:gd name="T11" fmla="*/ 0 h 1"/>
                <a:gd name="T12" fmla="*/ 0 w 1"/>
                <a:gd name="T13" fmla="*/ 0 h 1"/>
                <a:gd name="T14" fmla="*/ 0 w 1"/>
                <a:gd name="T15" fmla="*/ 0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0"/>
                    <a:pt x="0" y="0"/>
                  </a:cubicBezTo>
                  <a:cubicBezTo>
                    <a:pt x="0" y="1"/>
                    <a:pt x="0" y="1"/>
                    <a:pt x="1" y="1"/>
                  </a:cubicBezTo>
                  <a:cubicBezTo>
                    <a:pt x="1" y="1"/>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1" name="Freeform 1236"/>
            <p:cNvSpPr/>
            <p:nvPr/>
          </p:nvSpPr>
          <p:spPr bwMode="auto">
            <a:xfrm>
              <a:off x="1243" y="1460"/>
              <a:ext cx="8" cy="0"/>
            </a:xfrm>
            <a:custGeom>
              <a:avLst/>
              <a:gdLst>
                <a:gd name="T0" fmla="*/ 2 w 2"/>
                <a:gd name="T1" fmla="*/ 1 w 2"/>
                <a:gd name="T2" fmla="*/ 0 w 2"/>
                <a:gd name="T3" fmla="*/ 0 w 2"/>
                <a:gd name="T4" fmla="*/ 0 w 2"/>
                <a:gd name="T5" fmla="*/ 0 w 2"/>
                <a:gd name="T6" fmla="*/ 1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2"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2" name="Freeform 1237"/>
            <p:cNvSpPr/>
            <p:nvPr/>
          </p:nvSpPr>
          <p:spPr bwMode="auto">
            <a:xfrm>
              <a:off x="1243" y="1447"/>
              <a:ext cx="4" cy="4"/>
            </a:xfrm>
            <a:custGeom>
              <a:avLst/>
              <a:gdLst>
                <a:gd name="T0" fmla="*/ 1 w 1"/>
                <a:gd name="T1" fmla="*/ 0 h 1"/>
                <a:gd name="T2" fmla="*/ 1 w 1"/>
                <a:gd name="T3" fmla="*/ 0 h 1"/>
                <a:gd name="T4" fmla="*/ 1 w 1"/>
                <a:gd name="T5" fmla="*/ 0 h 1"/>
                <a:gd name="T6" fmla="*/ 1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1 h 1"/>
                <a:gd name="T26" fmla="*/ 0 w 1"/>
                <a:gd name="T27" fmla="*/ 0 h 1"/>
                <a:gd name="T28" fmla="*/ 1 w 1"/>
                <a:gd name="T29" fmla="*/ 1 h 1"/>
                <a:gd name="T30" fmla="*/ 1 w 1"/>
                <a:gd name="T31" fmla="*/ 1 h 1"/>
                <a:gd name="T32" fmla="*/ 1 w 1"/>
                <a:gd name="T33" fmla="*/ 1 h 1"/>
                <a:gd name="T34" fmla="*/ 1 w 1"/>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1">
                  <a:moveTo>
                    <a:pt x="1" y="0"/>
                  </a:move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0"/>
                  </a:cubicBezTo>
                  <a:cubicBezTo>
                    <a:pt x="0" y="0"/>
                    <a:pt x="1" y="1"/>
                    <a:pt x="1"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3" name="Freeform 1238"/>
            <p:cNvSpPr/>
            <p:nvPr/>
          </p:nvSpPr>
          <p:spPr bwMode="auto">
            <a:xfrm>
              <a:off x="1239" y="1406"/>
              <a:ext cx="4" cy="4"/>
            </a:xfrm>
            <a:custGeom>
              <a:avLst/>
              <a:gdLst>
                <a:gd name="T0" fmla="*/ 0 w 1"/>
                <a:gd name="T1" fmla="*/ 1 h 1"/>
                <a:gd name="T2" fmla="*/ 0 w 1"/>
                <a:gd name="T3" fmla="*/ 1 h 1"/>
                <a:gd name="T4" fmla="*/ 0 w 1"/>
                <a:gd name="T5" fmla="*/ 1 h 1"/>
                <a:gd name="T6" fmla="*/ 0 w 1"/>
                <a:gd name="T7" fmla="*/ 1 h 1"/>
                <a:gd name="T8" fmla="*/ 1 w 1"/>
                <a:gd name="T9" fmla="*/ 1 h 1"/>
                <a:gd name="T10" fmla="*/ 1 w 1"/>
                <a:gd name="T11" fmla="*/ 1 h 1"/>
                <a:gd name="T12" fmla="*/ 1 w 1"/>
                <a:gd name="T13" fmla="*/ 1 h 1"/>
                <a:gd name="T14" fmla="*/ 1 w 1"/>
                <a:gd name="T15" fmla="*/ 0 h 1"/>
                <a:gd name="T16" fmla="*/ 1 w 1"/>
                <a:gd name="T17" fmla="*/ 0 h 1"/>
                <a:gd name="T18" fmla="*/ 1 w 1"/>
                <a:gd name="T19" fmla="*/ 0 h 1"/>
                <a:gd name="T20" fmla="*/ 1 w 1"/>
                <a:gd name="T21" fmla="*/ 1 h 1"/>
                <a:gd name="T22" fmla="*/ 1 w 1"/>
                <a:gd name="T23" fmla="*/ 1 h 1"/>
                <a:gd name="T24" fmla="*/ 1 w 1"/>
                <a:gd name="T25" fmla="*/ 1 h 1"/>
                <a:gd name="T26" fmla="*/ 0 w 1"/>
                <a:gd name="T2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0" y="1"/>
                  </a:moveTo>
                  <a:cubicBezTo>
                    <a:pt x="0" y="1"/>
                    <a:pt x="0" y="1"/>
                    <a:pt x="0" y="1"/>
                  </a:cubicBezTo>
                  <a:cubicBezTo>
                    <a:pt x="0" y="1"/>
                    <a:pt x="0" y="1"/>
                    <a:pt x="0" y="1"/>
                  </a:cubicBezTo>
                  <a:cubicBezTo>
                    <a:pt x="0" y="1"/>
                    <a:pt x="0" y="1"/>
                    <a:pt x="0" y="1"/>
                  </a:cubicBezTo>
                  <a:cubicBezTo>
                    <a:pt x="0" y="1"/>
                    <a:pt x="0"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0"/>
                    <a:pt x="1" y="1"/>
                    <a:pt x="1" y="1"/>
                  </a:cubicBezTo>
                  <a:cubicBezTo>
                    <a:pt x="1" y="1"/>
                    <a:pt x="1" y="1"/>
                    <a:pt x="1" y="1"/>
                  </a:cubicBezTo>
                  <a:cubicBezTo>
                    <a:pt x="1" y="1"/>
                    <a:pt x="1" y="1"/>
                    <a:pt x="1"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4" name="Freeform 1239"/>
            <p:cNvSpPr/>
            <p:nvPr/>
          </p:nvSpPr>
          <p:spPr bwMode="auto">
            <a:xfrm>
              <a:off x="1239" y="1439"/>
              <a:ext cx="4" cy="0"/>
            </a:xfrm>
            <a:custGeom>
              <a:avLst/>
              <a:gdLst>
                <a:gd name="T0" fmla="*/ 0 w 1"/>
                <a:gd name="T1" fmla="*/ 1 w 1"/>
                <a:gd name="T2" fmla="*/ 1 w 1"/>
                <a:gd name="T3" fmla="*/ 1 w 1"/>
                <a:gd name="T4" fmla="*/ 0 w 1"/>
                <a:gd name="T5" fmla="*/ 0 w 1"/>
                <a:gd name="T6" fmla="*/ 0 w 1"/>
                <a:gd name="T7" fmla="*/ 0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5" name="Freeform 1240"/>
            <p:cNvSpPr/>
            <p:nvPr/>
          </p:nvSpPr>
          <p:spPr bwMode="auto">
            <a:xfrm>
              <a:off x="1235" y="1422"/>
              <a:ext cx="0" cy="4"/>
            </a:xfrm>
            <a:custGeom>
              <a:avLst/>
              <a:gdLst>
                <a:gd name="T0" fmla="*/ 0 h 1"/>
                <a:gd name="T1" fmla="*/ 0 h 1"/>
                <a:gd name="T2" fmla="*/ 0 h 1"/>
                <a:gd name="T3" fmla="*/ 0 h 1"/>
                <a:gd name="T4" fmla="*/ 0 h 1"/>
                <a:gd name="T5" fmla="*/ 1 h 1"/>
                <a:gd name="T6" fmla="*/ 0 h 1"/>
                <a:gd name="T7" fmla="*/ 0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6" name="Freeform 1241"/>
            <p:cNvSpPr/>
            <p:nvPr/>
          </p:nvSpPr>
          <p:spPr bwMode="auto">
            <a:xfrm>
              <a:off x="1231" y="1348"/>
              <a:ext cx="4" cy="0"/>
            </a:xfrm>
            <a:custGeom>
              <a:avLst/>
              <a:gdLst>
                <a:gd name="T0" fmla="*/ 0 w 1"/>
                <a:gd name="T1" fmla="*/ 0 w 1"/>
                <a:gd name="T2" fmla="*/ 0 w 1"/>
                <a:gd name="T3" fmla="*/ 0 w 1"/>
                <a:gd name="T4" fmla="*/ 0 w 1"/>
                <a:gd name="T5" fmla="*/ 0 w 1"/>
                <a:gd name="T6" fmla="*/ 0 w 1"/>
                <a:gd name="T7" fmla="*/ 0 w 1"/>
                <a:gd name="T8" fmla="*/ 0 w 1"/>
                <a:gd name="T9" fmla="*/ 0 w 1"/>
                <a:gd name="T10" fmla="*/ 0 w 1"/>
                <a:gd name="T11"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7" name="Freeform 1242"/>
            <p:cNvSpPr/>
            <p:nvPr/>
          </p:nvSpPr>
          <p:spPr bwMode="auto">
            <a:xfrm>
              <a:off x="1222" y="1381"/>
              <a:ext cx="5" cy="4"/>
            </a:xfrm>
            <a:custGeom>
              <a:avLst/>
              <a:gdLst>
                <a:gd name="T0" fmla="*/ 1 w 1"/>
                <a:gd name="T1" fmla="*/ 0 h 1"/>
                <a:gd name="T2" fmla="*/ 1 w 1"/>
                <a:gd name="T3" fmla="*/ 0 h 1"/>
                <a:gd name="T4" fmla="*/ 1 w 1"/>
                <a:gd name="T5" fmla="*/ 0 h 1"/>
                <a:gd name="T6" fmla="*/ 0 w 1"/>
                <a:gd name="T7" fmla="*/ 0 h 1"/>
                <a:gd name="T8" fmla="*/ 0 w 1"/>
                <a:gd name="T9" fmla="*/ 0 h 1"/>
                <a:gd name="T10" fmla="*/ 1 w 1"/>
                <a:gd name="T11" fmla="*/ 1 h 1"/>
                <a:gd name="T12" fmla="*/ 1 w 1"/>
                <a:gd name="T13" fmla="*/ 1 h 1"/>
                <a:gd name="T14" fmla="*/ 1 w 1"/>
                <a:gd name="T15" fmla="*/ 1 h 1"/>
                <a:gd name="T16" fmla="*/ 1 w 1"/>
                <a:gd name="T17" fmla="*/ 1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1" y="1"/>
                    <a:pt x="1" y="0"/>
                    <a:pt x="1" y="0"/>
                  </a:cubicBezTo>
                  <a:cubicBezTo>
                    <a:pt x="1" y="0"/>
                    <a:pt x="1" y="0"/>
                    <a:pt x="1" y="0"/>
                  </a:cubicBezTo>
                  <a:cubicBezTo>
                    <a:pt x="0" y="0"/>
                    <a:pt x="0" y="0"/>
                    <a:pt x="0" y="0"/>
                  </a:cubicBezTo>
                  <a:cubicBezTo>
                    <a:pt x="0" y="0"/>
                    <a:pt x="0" y="0"/>
                    <a:pt x="0" y="0"/>
                  </a:cubicBezTo>
                  <a:cubicBezTo>
                    <a:pt x="0" y="1"/>
                    <a:pt x="0" y="1"/>
                    <a:pt x="1" y="1"/>
                  </a:cubicBezTo>
                  <a:cubicBezTo>
                    <a:pt x="1" y="1"/>
                    <a:pt x="1" y="1"/>
                    <a:pt x="1"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8" name="Freeform 1243"/>
            <p:cNvSpPr/>
            <p:nvPr/>
          </p:nvSpPr>
          <p:spPr bwMode="auto">
            <a:xfrm>
              <a:off x="1214" y="1451"/>
              <a:ext cx="8" cy="9"/>
            </a:xfrm>
            <a:custGeom>
              <a:avLst/>
              <a:gdLst>
                <a:gd name="T0" fmla="*/ 1 w 2"/>
                <a:gd name="T1" fmla="*/ 1 h 2"/>
                <a:gd name="T2" fmla="*/ 1 w 2"/>
                <a:gd name="T3" fmla="*/ 1 h 2"/>
                <a:gd name="T4" fmla="*/ 1 w 2"/>
                <a:gd name="T5" fmla="*/ 1 h 2"/>
                <a:gd name="T6" fmla="*/ 1 w 2"/>
                <a:gd name="T7" fmla="*/ 1 h 2"/>
                <a:gd name="T8" fmla="*/ 1 w 2"/>
                <a:gd name="T9" fmla="*/ 1 h 2"/>
                <a:gd name="T10" fmla="*/ 2 w 2"/>
                <a:gd name="T11" fmla="*/ 1 h 2"/>
                <a:gd name="T12" fmla="*/ 1 w 2"/>
                <a:gd name="T13" fmla="*/ 1 h 2"/>
                <a:gd name="T14" fmla="*/ 1 w 2"/>
                <a:gd name="T15" fmla="*/ 0 h 2"/>
                <a:gd name="T16" fmla="*/ 1 w 2"/>
                <a:gd name="T17" fmla="*/ 0 h 2"/>
                <a:gd name="T18" fmla="*/ 1 w 2"/>
                <a:gd name="T19" fmla="*/ 1 h 2"/>
                <a:gd name="T20" fmla="*/ 1 w 2"/>
                <a:gd name="T21" fmla="*/ 1 h 2"/>
                <a:gd name="T22" fmla="*/ 1 w 2"/>
                <a:gd name="T23" fmla="*/ 1 h 2"/>
                <a:gd name="T24" fmla="*/ 1 w 2"/>
                <a:gd name="T25" fmla="*/ 1 h 2"/>
                <a:gd name="T26" fmla="*/ 0 w 2"/>
                <a:gd name="T27" fmla="*/ 2 h 2"/>
                <a:gd name="T28" fmla="*/ 0 w 2"/>
                <a:gd name="T29" fmla="*/ 2 h 2"/>
                <a:gd name="T30" fmla="*/ 0 w 2"/>
                <a:gd name="T31" fmla="*/ 2 h 2"/>
                <a:gd name="T32" fmla="*/ 0 w 2"/>
                <a:gd name="T33" fmla="*/ 2 h 2"/>
                <a:gd name="T34" fmla="*/ 0 w 2"/>
                <a:gd name="T35" fmla="*/ 2 h 2"/>
                <a:gd name="T36" fmla="*/ 1 w 2"/>
                <a:gd name="T37" fmla="*/ 2 h 2"/>
                <a:gd name="T38" fmla="*/ 1 w 2"/>
                <a:gd name="T3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1" y="1"/>
                  </a:moveTo>
                  <a:cubicBezTo>
                    <a:pt x="1" y="1"/>
                    <a:pt x="1" y="1"/>
                    <a:pt x="1" y="1"/>
                  </a:cubicBezTo>
                  <a:cubicBezTo>
                    <a:pt x="1" y="1"/>
                    <a:pt x="1" y="1"/>
                    <a:pt x="1" y="1"/>
                  </a:cubicBezTo>
                  <a:cubicBezTo>
                    <a:pt x="1" y="1"/>
                    <a:pt x="1" y="1"/>
                    <a:pt x="1" y="1"/>
                  </a:cubicBezTo>
                  <a:cubicBezTo>
                    <a:pt x="1" y="1"/>
                    <a:pt x="1" y="1"/>
                    <a:pt x="1" y="1"/>
                  </a:cubicBezTo>
                  <a:cubicBezTo>
                    <a:pt x="2" y="1"/>
                    <a:pt x="2" y="1"/>
                    <a:pt x="2" y="1"/>
                  </a:cubicBezTo>
                  <a:cubicBezTo>
                    <a:pt x="2" y="1"/>
                    <a:pt x="2" y="1"/>
                    <a:pt x="1" y="1"/>
                  </a:cubicBezTo>
                  <a:cubicBezTo>
                    <a:pt x="1" y="1"/>
                    <a:pt x="1" y="1"/>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2"/>
                    <a:pt x="1"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9" name="Freeform 1244"/>
            <p:cNvSpPr/>
            <p:nvPr/>
          </p:nvSpPr>
          <p:spPr bwMode="auto">
            <a:xfrm>
              <a:off x="1178" y="1435"/>
              <a:ext cx="8" cy="4"/>
            </a:xfrm>
            <a:custGeom>
              <a:avLst/>
              <a:gdLst>
                <a:gd name="T0" fmla="*/ 2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1 h 1"/>
                <a:gd name="T20" fmla="*/ 1 w 2"/>
                <a:gd name="T21" fmla="*/ 0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2 w 2"/>
                <a:gd name="T4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1">
                  <a:moveTo>
                    <a:pt x="2"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1"/>
                    <a:pt x="0" y="1"/>
                    <a:pt x="0" y="1"/>
                  </a:cubicBezTo>
                  <a:cubicBezTo>
                    <a:pt x="0" y="1"/>
                    <a:pt x="0" y="1"/>
                    <a:pt x="1" y="0"/>
                  </a:cubicBezTo>
                  <a:cubicBezTo>
                    <a:pt x="1" y="0"/>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0" name="Freeform 1245"/>
            <p:cNvSpPr/>
            <p:nvPr/>
          </p:nvSpPr>
          <p:spPr bwMode="auto">
            <a:xfrm>
              <a:off x="1214" y="1121"/>
              <a:ext cx="4" cy="4"/>
            </a:xfrm>
            <a:custGeom>
              <a:avLst/>
              <a:gdLst>
                <a:gd name="T0" fmla="*/ 1 w 1"/>
                <a:gd name="T1" fmla="*/ 1 h 1"/>
                <a:gd name="T2" fmla="*/ 1 w 1"/>
                <a:gd name="T3" fmla="*/ 1 h 1"/>
                <a:gd name="T4" fmla="*/ 1 w 1"/>
                <a:gd name="T5" fmla="*/ 0 h 1"/>
                <a:gd name="T6" fmla="*/ 1 w 1"/>
                <a:gd name="T7" fmla="*/ 0 h 1"/>
                <a:gd name="T8" fmla="*/ 0 w 1"/>
                <a:gd name="T9" fmla="*/ 1 h 1"/>
                <a:gd name="T10" fmla="*/ 0 w 1"/>
                <a:gd name="T11" fmla="*/ 1 h 1"/>
                <a:gd name="T12" fmla="*/ 0 w 1"/>
                <a:gd name="T13" fmla="*/ 1 h 1"/>
                <a:gd name="T14" fmla="*/ 0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1" y="1"/>
                    <a:pt x="1" y="1"/>
                  </a:cubicBezTo>
                  <a:cubicBezTo>
                    <a:pt x="1" y="0"/>
                    <a:pt x="1" y="0"/>
                    <a:pt x="1" y="0"/>
                  </a:cubicBezTo>
                  <a:cubicBezTo>
                    <a:pt x="1" y="0"/>
                    <a:pt x="1" y="0"/>
                    <a:pt x="1" y="0"/>
                  </a:cubicBezTo>
                  <a:cubicBezTo>
                    <a:pt x="0" y="0"/>
                    <a:pt x="0" y="1"/>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1" name="Freeform 1246"/>
            <p:cNvSpPr/>
            <p:nvPr/>
          </p:nvSpPr>
          <p:spPr bwMode="auto">
            <a:xfrm>
              <a:off x="1202" y="1451"/>
              <a:ext cx="12" cy="9"/>
            </a:xfrm>
            <a:custGeom>
              <a:avLst/>
              <a:gdLst>
                <a:gd name="T0" fmla="*/ 1 w 3"/>
                <a:gd name="T1" fmla="*/ 1 h 2"/>
                <a:gd name="T2" fmla="*/ 1 w 3"/>
                <a:gd name="T3" fmla="*/ 1 h 2"/>
                <a:gd name="T4" fmla="*/ 1 w 3"/>
                <a:gd name="T5" fmla="*/ 1 h 2"/>
                <a:gd name="T6" fmla="*/ 1 w 3"/>
                <a:gd name="T7" fmla="*/ 1 h 2"/>
                <a:gd name="T8" fmla="*/ 0 w 3"/>
                <a:gd name="T9" fmla="*/ 1 h 2"/>
                <a:gd name="T10" fmla="*/ 0 w 3"/>
                <a:gd name="T11" fmla="*/ 1 h 2"/>
                <a:gd name="T12" fmla="*/ 0 w 3"/>
                <a:gd name="T13" fmla="*/ 1 h 2"/>
                <a:gd name="T14" fmla="*/ 0 w 3"/>
                <a:gd name="T15" fmla="*/ 1 h 2"/>
                <a:gd name="T16" fmla="*/ 1 w 3"/>
                <a:gd name="T17" fmla="*/ 1 h 2"/>
                <a:gd name="T18" fmla="*/ 1 w 3"/>
                <a:gd name="T19" fmla="*/ 1 h 2"/>
                <a:gd name="T20" fmla="*/ 1 w 3"/>
                <a:gd name="T21" fmla="*/ 1 h 2"/>
                <a:gd name="T22" fmla="*/ 3 w 3"/>
                <a:gd name="T23" fmla="*/ 2 h 2"/>
                <a:gd name="T24" fmla="*/ 3 w 3"/>
                <a:gd name="T25" fmla="*/ 1 h 2"/>
                <a:gd name="T26" fmla="*/ 2 w 3"/>
                <a:gd name="T27" fmla="*/ 1 h 2"/>
                <a:gd name="T28" fmla="*/ 1 w 3"/>
                <a:gd name="T29" fmla="*/ 1 h 2"/>
                <a:gd name="T30" fmla="*/ 1 w 3"/>
                <a:gd name="T31" fmla="*/ 1 h 2"/>
                <a:gd name="T32" fmla="*/ 1 w 3"/>
                <a:gd name="T33" fmla="*/ 1 h 2"/>
                <a:gd name="T34" fmla="*/ 2 w 3"/>
                <a:gd name="T35" fmla="*/ 1 h 2"/>
                <a:gd name="T36" fmla="*/ 3 w 3"/>
                <a:gd name="T37" fmla="*/ 1 h 2"/>
                <a:gd name="T38" fmla="*/ 2 w 3"/>
                <a:gd name="T39" fmla="*/ 1 h 2"/>
                <a:gd name="T40" fmla="*/ 2 w 3"/>
                <a:gd name="T41" fmla="*/ 1 h 2"/>
                <a:gd name="T42" fmla="*/ 2 w 3"/>
                <a:gd name="T43" fmla="*/ 1 h 2"/>
                <a:gd name="T44" fmla="*/ 1 w 3"/>
                <a:gd name="T4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2">
                  <a:moveTo>
                    <a:pt x="1" y="1"/>
                  </a:moveTo>
                  <a:cubicBezTo>
                    <a:pt x="1" y="1"/>
                    <a:pt x="1" y="1"/>
                    <a:pt x="1" y="1"/>
                  </a:cubicBezTo>
                  <a:cubicBezTo>
                    <a:pt x="1" y="1"/>
                    <a:pt x="1" y="1"/>
                    <a:pt x="1" y="1"/>
                  </a:cubicBezTo>
                  <a:cubicBezTo>
                    <a:pt x="1" y="1"/>
                    <a:pt x="1" y="1"/>
                    <a:pt x="1" y="1"/>
                  </a:cubicBezTo>
                  <a:cubicBezTo>
                    <a:pt x="1" y="1"/>
                    <a:pt x="0" y="1"/>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1"/>
                    <a:pt x="1" y="1"/>
                    <a:pt x="1" y="1"/>
                  </a:cubicBezTo>
                  <a:cubicBezTo>
                    <a:pt x="2" y="2"/>
                    <a:pt x="2" y="2"/>
                    <a:pt x="3" y="2"/>
                  </a:cubicBezTo>
                  <a:cubicBezTo>
                    <a:pt x="3" y="2"/>
                    <a:pt x="3" y="1"/>
                    <a:pt x="3" y="1"/>
                  </a:cubicBezTo>
                  <a:cubicBezTo>
                    <a:pt x="3" y="1"/>
                    <a:pt x="3" y="1"/>
                    <a:pt x="2" y="1"/>
                  </a:cubicBezTo>
                  <a:cubicBezTo>
                    <a:pt x="2" y="1"/>
                    <a:pt x="2" y="1"/>
                    <a:pt x="1" y="1"/>
                  </a:cubicBezTo>
                  <a:cubicBezTo>
                    <a:pt x="1" y="1"/>
                    <a:pt x="1" y="1"/>
                    <a:pt x="1" y="1"/>
                  </a:cubicBezTo>
                  <a:cubicBezTo>
                    <a:pt x="1" y="1"/>
                    <a:pt x="2" y="1"/>
                    <a:pt x="1" y="1"/>
                  </a:cubicBezTo>
                  <a:cubicBezTo>
                    <a:pt x="2" y="1"/>
                    <a:pt x="2" y="1"/>
                    <a:pt x="2" y="1"/>
                  </a:cubicBezTo>
                  <a:cubicBezTo>
                    <a:pt x="2" y="1"/>
                    <a:pt x="2" y="1"/>
                    <a:pt x="3" y="1"/>
                  </a:cubicBezTo>
                  <a:cubicBezTo>
                    <a:pt x="3" y="1"/>
                    <a:pt x="3" y="1"/>
                    <a:pt x="2" y="1"/>
                  </a:cubicBezTo>
                  <a:cubicBezTo>
                    <a:pt x="2" y="1"/>
                    <a:pt x="2" y="1"/>
                    <a:pt x="2" y="1"/>
                  </a:cubicBezTo>
                  <a:cubicBezTo>
                    <a:pt x="2" y="1"/>
                    <a:pt x="2" y="1"/>
                    <a:pt x="2" y="1"/>
                  </a:cubicBezTo>
                  <a:cubicBezTo>
                    <a:pt x="2" y="1"/>
                    <a:pt x="2"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2" name="Freeform 1247"/>
            <p:cNvSpPr/>
            <p:nvPr/>
          </p:nvSpPr>
          <p:spPr bwMode="auto">
            <a:xfrm>
              <a:off x="1206" y="1431"/>
              <a:ext cx="4" cy="0"/>
            </a:xfrm>
            <a:custGeom>
              <a:avLst/>
              <a:gdLst>
                <a:gd name="T0" fmla="*/ 1 w 1"/>
                <a:gd name="T1" fmla="*/ 0 w 1"/>
                <a:gd name="T2" fmla="*/ 1 w 1"/>
                <a:gd name="T3" fmla="*/ 1 w 1"/>
                <a:gd name="T4" fmla="*/ 1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3" name="Freeform 1248"/>
            <p:cNvSpPr/>
            <p:nvPr/>
          </p:nvSpPr>
          <p:spPr bwMode="auto">
            <a:xfrm>
              <a:off x="1206" y="1360"/>
              <a:ext cx="4" cy="0"/>
            </a:xfrm>
            <a:custGeom>
              <a:avLst/>
              <a:gdLst>
                <a:gd name="T0" fmla="*/ 1 w 1"/>
                <a:gd name="T1" fmla="*/ 1 w 1"/>
                <a:gd name="T2" fmla="*/ 1 w 1"/>
                <a:gd name="T3" fmla="*/ 0 w 1"/>
                <a:gd name="T4" fmla="*/ 0 w 1"/>
                <a:gd name="T5" fmla="*/ 0 w 1"/>
                <a:gd name="T6" fmla="*/ 0 w 1"/>
                <a:gd name="T7" fmla="*/ 0 w 1"/>
                <a:gd name="T8" fmla="*/ 0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4" name="Freeform 1249"/>
            <p:cNvSpPr>
              <a:spLocks noEditPoints="1"/>
            </p:cNvSpPr>
            <p:nvPr/>
          </p:nvSpPr>
          <p:spPr bwMode="auto">
            <a:xfrm>
              <a:off x="1169" y="1464"/>
              <a:ext cx="41" cy="8"/>
            </a:xfrm>
            <a:custGeom>
              <a:avLst/>
              <a:gdLst>
                <a:gd name="T0" fmla="*/ 9 w 10"/>
                <a:gd name="T1" fmla="*/ 2 h 2"/>
                <a:gd name="T2" fmla="*/ 9 w 10"/>
                <a:gd name="T3" fmla="*/ 2 h 2"/>
                <a:gd name="T4" fmla="*/ 7 w 10"/>
                <a:gd name="T5" fmla="*/ 1 h 2"/>
                <a:gd name="T6" fmla="*/ 7 w 10"/>
                <a:gd name="T7" fmla="*/ 1 h 2"/>
                <a:gd name="T8" fmla="*/ 6 w 10"/>
                <a:gd name="T9" fmla="*/ 1 h 2"/>
                <a:gd name="T10" fmla="*/ 5 w 10"/>
                <a:gd name="T11" fmla="*/ 1 h 2"/>
                <a:gd name="T12" fmla="*/ 6 w 10"/>
                <a:gd name="T13" fmla="*/ 1 h 2"/>
                <a:gd name="T14" fmla="*/ 4 w 10"/>
                <a:gd name="T15" fmla="*/ 0 h 2"/>
                <a:gd name="T16" fmla="*/ 3 w 10"/>
                <a:gd name="T17" fmla="*/ 0 h 2"/>
                <a:gd name="T18" fmla="*/ 3 w 10"/>
                <a:gd name="T19" fmla="*/ 0 h 2"/>
                <a:gd name="T20" fmla="*/ 3 w 10"/>
                <a:gd name="T21" fmla="*/ 0 h 2"/>
                <a:gd name="T22" fmla="*/ 3 w 10"/>
                <a:gd name="T23" fmla="*/ 0 h 2"/>
                <a:gd name="T24" fmla="*/ 3 w 10"/>
                <a:gd name="T25" fmla="*/ 1 h 2"/>
                <a:gd name="T26" fmla="*/ 3 w 10"/>
                <a:gd name="T27" fmla="*/ 1 h 2"/>
                <a:gd name="T28" fmla="*/ 3 w 10"/>
                <a:gd name="T29" fmla="*/ 1 h 2"/>
                <a:gd name="T30" fmla="*/ 2 w 10"/>
                <a:gd name="T31" fmla="*/ 1 h 2"/>
                <a:gd name="T32" fmla="*/ 1 w 10"/>
                <a:gd name="T33" fmla="*/ 1 h 2"/>
                <a:gd name="T34" fmla="*/ 0 w 10"/>
                <a:gd name="T35" fmla="*/ 1 h 2"/>
                <a:gd name="T36" fmla="*/ 0 w 10"/>
                <a:gd name="T37" fmla="*/ 2 h 2"/>
                <a:gd name="T38" fmla="*/ 1 w 10"/>
                <a:gd name="T39" fmla="*/ 2 h 2"/>
                <a:gd name="T40" fmla="*/ 1 w 10"/>
                <a:gd name="T41" fmla="*/ 1 h 2"/>
                <a:gd name="T42" fmla="*/ 1 w 10"/>
                <a:gd name="T43" fmla="*/ 1 h 2"/>
                <a:gd name="T44" fmla="*/ 4 w 10"/>
                <a:gd name="T45" fmla="*/ 1 h 2"/>
                <a:gd name="T46" fmla="*/ 5 w 10"/>
                <a:gd name="T47" fmla="*/ 1 h 2"/>
                <a:gd name="T48" fmla="*/ 6 w 10"/>
                <a:gd name="T49" fmla="*/ 2 h 2"/>
                <a:gd name="T50" fmla="*/ 6 w 10"/>
                <a:gd name="T51" fmla="*/ 2 h 2"/>
                <a:gd name="T52" fmla="*/ 6 w 10"/>
                <a:gd name="T53" fmla="*/ 2 h 2"/>
                <a:gd name="T54" fmla="*/ 6 w 10"/>
                <a:gd name="T55" fmla="*/ 2 h 2"/>
                <a:gd name="T56" fmla="*/ 7 w 10"/>
                <a:gd name="T57" fmla="*/ 2 h 2"/>
                <a:gd name="T58" fmla="*/ 7 w 10"/>
                <a:gd name="T59" fmla="*/ 2 h 2"/>
                <a:gd name="T60" fmla="*/ 7 w 10"/>
                <a:gd name="T61" fmla="*/ 2 h 2"/>
                <a:gd name="T62" fmla="*/ 7 w 10"/>
                <a:gd name="T63" fmla="*/ 2 h 2"/>
                <a:gd name="T64" fmla="*/ 8 w 10"/>
                <a:gd name="T65" fmla="*/ 2 h 2"/>
                <a:gd name="T66" fmla="*/ 8 w 10"/>
                <a:gd name="T67" fmla="*/ 2 h 2"/>
                <a:gd name="T68" fmla="*/ 8 w 10"/>
                <a:gd name="T69" fmla="*/ 2 h 2"/>
                <a:gd name="T70" fmla="*/ 9 w 10"/>
                <a:gd name="T71" fmla="*/ 2 h 2"/>
                <a:gd name="T72" fmla="*/ 3 w 10"/>
                <a:gd name="T73" fmla="*/ 1 h 2"/>
                <a:gd name="T74" fmla="*/ 4 w 10"/>
                <a:gd name="T75" fmla="*/ 1 h 2"/>
                <a:gd name="T76" fmla="*/ 3 w 10"/>
                <a:gd name="T7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 h="2">
                  <a:moveTo>
                    <a:pt x="9" y="2"/>
                  </a:moveTo>
                  <a:cubicBezTo>
                    <a:pt x="9" y="2"/>
                    <a:pt x="9" y="2"/>
                    <a:pt x="9" y="2"/>
                  </a:cubicBezTo>
                  <a:cubicBezTo>
                    <a:pt x="9" y="2"/>
                    <a:pt x="9" y="2"/>
                    <a:pt x="9" y="2"/>
                  </a:cubicBezTo>
                  <a:cubicBezTo>
                    <a:pt x="10" y="2"/>
                    <a:pt x="10" y="2"/>
                    <a:pt x="9" y="2"/>
                  </a:cubicBezTo>
                  <a:cubicBezTo>
                    <a:pt x="9" y="1"/>
                    <a:pt x="9" y="1"/>
                    <a:pt x="8" y="2"/>
                  </a:cubicBezTo>
                  <a:cubicBezTo>
                    <a:pt x="8"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5" y="1"/>
                    <a:pt x="5" y="1"/>
                  </a:cubicBezTo>
                  <a:cubicBezTo>
                    <a:pt x="5" y="1"/>
                    <a:pt x="5" y="1"/>
                    <a:pt x="5" y="1"/>
                  </a:cubicBezTo>
                  <a:cubicBezTo>
                    <a:pt x="5" y="1"/>
                    <a:pt x="6" y="1"/>
                    <a:pt x="6" y="1"/>
                  </a:cubicBezTo>
                  <a:cubicBezTo>
                    <a:pt x="5" y="1"/>
                    <a:pt x="5" y="0"/>
                    <a:pt x="4" y="0"/>
                  </a:cubicBezTo>
                  <a:cubicBezTo>
                    <a:pt x="4" y="0"/>
                    <a:pt x="4" y="0"/>
                    <a:pt x="4" y="0"/>
                  </a:cubicBezTo>
                  <a:cubicBezTo>
                    <a:pt x="4" y="0"/>
                    <a:pt x="4" y="0"/>
                    <a:pt x="4" y="0"/>
                  </a:cubicBezTo>
                  <a:cubicBezTo>
                    <a:pt x="4" y="0"/>
                    <a:pt x="4"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2" y="1"/>
                    <a:pt x="2" y="0"/>
                  </a:cubicBezTo>
                  <a:cubicBezTo>
                    <a:pt x="2" y="1"/>
                    <a:pt x="2" y="1"/>
                    <a:pt x="2" y="1"/>
                  </a:cubicBezTo>
                  <a:cubicBezTo>
                    <a:pt x="2" y="1"/>
                    <a:pt x="2" y="1"/>
                    <a:pt x="1" y="1"/>
                  </a:cubicBezTo>
                  <a:cubicBezTo>
                    <a:pt x="1" y="1"/>
                    <a:pt x="1" y="1"/>
                    <a:pt x="1" y="1"/>
                  </a:cubicBezTo>
                  <a:cubicBezTo>
                    <a:pt x="1" y="1"/>
                    <a:pt x="1" y="1"/>
                    <a:pt x="1" y="1"/>
                  </a:cubicBezTo>
                  <a:cubicBezTo>
                    <a:pt x="1" y="1"/>
                    <a:pt x="1" y="1"/>
                    <a:pt x="0" y="1"/>
                  </a:cubicBezTo>
                  <a:cubicBezTo>
                    <a:pt x="0" y="1"/>
                    <a:pt x="0" y="1"/>
                    <a:pt x="0" y="1"/>
                  </a:cubicBezTo>
                  <a:cubicBezTo>
                    <a:pt x="0" y="2"/>
                    <a:pt x="0" y="2"/>
                    <a:pt x="0" y="2"/>
                  </a:cubicBezTo>
                  <a:cubicBezTo>
                    <a:pt x="1" y="1"/>
                    <a:pt x="1" y="1"/>
                    <a:pt x="1" y="1"/>
                  </a:cubicBezTo>
                  <a:cubicBezTo>
                    <a:pt x="1" y="2"/>
                    <a:pt x="1" y="2"/>
                    <a:pt x="1" y="2"/>
                  </a:cubicBezTo>
                  <a:cubicBezTo>
                    <a:pt x="1" y="2"/>
                    <a:pt x="1" y="2"/>
                    <a:pt x="1" y="2"/>
                  </a:cubicBezTo>
                  <a:cubicBezTo>
                    <a:pt x="1" y="2"/>
                    <a:pt x="1" y="1"/>
                    <a:pt x="1" y="1"/>
                  </a:cubicBezTo>
                  <a:cubicBezTo>
                    <a:pt x="1" y="1"/>
                    <a:pt x="1" y="1"/>
                    <a:pt x="1" y="1"/>
                  </a:cubicBezTo>
                  <a:cubicBezTo>
                    <a:pt x="1" y="1"/>
                    <a:pt x="1" y="1"/>
                    <a:pt x="1" y="1"/>
                  </a:cubicBezTo>
                  <a:cubicBezTo>
                    <a:pt x="1" y="1"/>
                    <a:pt x="1" y="1"/>
                    <a:pt x="1" y="2"/>
                  </a:cubicBezTo>
                  <a:cubicBezTo>
                    <a:pt x="2" y="1"/>
                    <a:pt x="3" y="2"/>
                    <a:pt x="4" y="1"/>
                  </a:cubicBezTo>
                  <a:cubicBezTo>
                    <a:pt x="4" y="1"/>
                    <a:pt x="5" y="2"/>
                    <a:pt x="5" y="1"/>
                  </a:cubicBezTo>
                  <a:cubicBezTo>
                    <a:pt x="5" y="1"/>
                    <a:pt x="5" y="1"/>
                    <a:pt x="5" y="1"/>
                  </a:cubicBezTo>
                  <a:cubicBezTo>
                    <a:pt x="5" y="1"/>
                    <a:pt x="5" y="1"/>
                    <a:pt x="5" y="1"/>
                  </a:cubicBezTo>
                  <a:cubicBezTo>
                    <a:pt x="5" y="1"/>
                    <a:pt x="6" y="1"/>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9" y="2"/>
                  </a:cubicBezTo>
                  <a:close/>
                  <a:moveTo>
                    <a:pt x="3" y="1"/>
                  </a:moveTo>
                  <a:cubicBezTo>
                    <a:pt x="3" y="1"/>
                    <a:pt x="3" y="1"/>
                    <a:pt x="3" y="1"/>
                  </a:cubicBezTo>
                  <a:cubicBezTo>
                    <a:pt x="4" y="1"/>
                    <a:pt x="4" y="1"/>
                    <a:pt x="4" y="1"/>
                  </a:cubicBezTo>
                  <a:cubicBezTo>
                    <a:pt x="4" y="1"/>
                    <a:pt x="4" y="1"/>
                    <a:pt x="4" y="1"/>
                  </a:cubicBezTo>
                  <a:cubicBezTo>
                    <a:pt x="4" y="1"/>
                    <a:pt x="4" y="1"/>
                    <a:pt x="4" y="1"/>
                  </a:cubicBezTo>
                  <a:cubicBezTo>
                    <a:pt x="4" y="1"/>
                    <a:pt x="4"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5" name="Freeform 1250"/>
            <p:cNvSpPr/>
            <p:nvPr/>
          </p:nvSpPr>
          <p:spPr bwMode="auto">
            <a:xfrm>
              <a:off x="1206" y="1137"/>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6" name="Freeform 1251"/>
            <p:cNvSpPr/>
            <p:nvPr/>
          </p:nvSpPr>
          <p:spPr bwMode="auto">
            <a:xfrm>
              <a:off x="1194" y="1195"/>
              <a:ext cx="8" cy="4"/>
            </a:xfrm>
            <a:custGeom>
              <a:avLst/>
              <a:gdLst>
                <a:gd name="T0" fmla="*/ 1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2 w 2"/>
                <a:gd name="T23" fmla="*/ 1 h 1"/>
                <a:gd name="T24" fmla="*/ 2 w 2"/>
                <a:gd name="T25" fmla="*/ 1 h 1"/>
                <a:gd name="T26" fmla="*/ 2 w 2"/>
                <a:gd name="T27" fmla="*/ 0 h 1"/>
                <a:gd name="T28" fmla="*/ 1 w 2"/>
                <a:gd name="T29" fmla="*/ 0 h 1"/>
                <a:gd name="T30" fmla="*/ 1 w 2"/>
                <a:gd name="T31" fmla="*/ 0 h 1"/>
                <a:gd name="T32" fmla="*/ 1 w 2"/>
                <a:gd name="T33" fmla="*/ 0 h 1"/>
                <a:gd name="T34" fmla="*/ 0 w 2"/>
                <a:gd name="T35" fmla="*/ 0 h 1"/>
                <a:gd name="T36" fmla="*/ 0 w 2"/>
                <a:gd name="T37" fmla="*/ 1 h 1"/>
                <a:gd name="T38" fmla="*/ 0 w 2"/>
                <a:gd name="T39" fmla="*/ 1 h 1"/>
                <a:gd name="T40" fmla="*/ 0 w 2"/>
                <a:gd name="T41" fmla="*/ 1 h 1"/>
                <a:gd name="T42" fmla="*/ 1 w 2"/>
                <a:gd name="T43" fmla="*/ 1 h 1"/>
                <a:gd name="T44" fmla="*/ 1 w 2"/>
                <a:gd name="T45" fmla="*/ 1 h 1"/>
                <a:gd name="T46" fmla="*/ 1 w 2"/>
                <a:gd name="T47" fmla="*/ 1 h 1"/>
                <a:gd name="T48" fmla="*/ 1 w 2"/>
                <a:gd name="T49" fmla="*/ 1 h 1"/>
                <a:gd name="T50" fmla="*/ 1 w 2"/>
                <a:gd name="T51" fmla="*/ 1 h 1"/>
                <a:gd name="T52" fmla="*/ 1 w 2"/>
                <a:gd name="T53" fmla="*/ 1 h 1"/>
                <a:gd name="T54" fmla="*/ 1 w 2"/>
                <a:gd name="T5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 h="1">
                  <a:moveTo>
                    <a:pt x="1" y="1"/>
                  </a:move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1"/>
                  </a:cubicBezTo>
                  <a:cubicBezTo>
                    <a:pt x="2" y="1"/>
                    <a:pt x="2" y="1"/>
                    <a:pt x="2" y="1"/>
                  </a:cubicBezTo>
                  <a:cubicBezTo>
                    <a:pt x="2" y="1"/>
                    <a:pt x="2" y="0"/>
                    <a:pt x="2" y="0"/>
                  </a:cubicBezTo>
                  <a:cubicBezTo>
                    <a:pt x="2" y="0"/>
                    <a:pt x="1" y="0"/>
                    <a:pt x="1" y="0"/>
                  </a:cubicBezTo>
                  <a:cubicBezTo>
                    <a:pt x="1" y="0"/>
                    <a:pt x="1" y="0"/>
                    <a:pt x="1" y="0"/>
                  </a:cubicBezTo>
                  <a:cubicBezTo>
                    <a:pt x="1" y="0"/>
                    <a:pt x="1" y="0"/>
                    <a:pt x="1" y="0"/>
                  </a:cubicBezTo>
                  <a:cubicBezTo>
                    <a:pt x="1" y="0"/>
                    <a:pt x="1" y="0"/>
                    <a:pt x="0" y="0"/>
                  </a:cubicBezTo>
                  <a:cubicBezTo>
                    <a:pt x="0" y="0"/>
                    <a:pt x="0" y="0"/>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7" name="Freeform 1252"/>
            <p:cNvSpPr/>
            <p:nvPr/>
          </p:nvSpPr>
          <p:spPr bwMode="auto">
            <a:xfrm>
              <a:off x="1198" y="1398"/>
              <a:ext cx="4" cy="0"/>
            </a:xfrm>
            <a:custGeom>
              <a:avLst/>
              <a:gdLst>
                <a:gd name="T0" fmla="*/ 1 w 1"/>
                <a:gd name="T1" fmla="*/ 1 w 1"/>
                <a:gd name="T2" fmla="*/ 1 w 1"/>
                <a:gd name="T3" fmla="*/ 0 w 1"/>
                <a:gd name="T4" fmla="*/ 0 w 1"/>
                <a:gd name="T5" fmla="*/ 0 w 1"/>
                <a:gd name="T6" fmla="*/ 0 w 1"/>
                <a:gd name="T7" fmla="*/ 1 w 1"/>
                <a:gd name="T8" fmla="*/ 1 w 1"/>
                <a:gd name="T9" fmla="*/ 1 w 1"/>
                <a:gd name="T10"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1">
                  <a:moveTo>
                    <a:pt x="1"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8" name="Freeform 1253"/>
            <p:cNvSpPr/>
            <p:nvPr/>
          </p:nvSpPr>
          <p:spPr bwMode="auto">
            <a:xfrm>
              <a:off x="1194" y="1137"/>
              <a:ext cx="8" cy="0"/>
            </a:xfrm>
            <a:custGeom>
              <a:avLst/>
              <a:gdLst>
                <a:gd name="T0" fmla="*/ 2 w 2"/>
                <a:gd name="T1" fmla="*/ 1 w 2"/>
                <a:gd name="T2" fmla="*/ 0 w 2"/>
                <a:gd name="T3" fmla="*/ 0 w 2"/>
                <a:gd name="T4" fmla="*/ 0 w 2"/>
                <a:gd name="T5" fmla="*/ 0 w 2"/>
                <a:gd name="T6" fmla="*/ 1 w 2"/>
                <a:gd name="T7" fmla="*/ 1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9" name="Freeform 1254"/>
            <p:cNvSpPr/>
            <p:nvPr/>
          </p:nvSpPr>
          <p:spPr bwMode="auto">
            <a:xfrm>
              <a:off x="1190" y="1162"/>
              <a:ext cx="8" cy="4"/>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1 w 2"/>
                <a:gd name="T15" fmla="*/ 1 h 1"/>
                <a:gd name="T16" fmla="*/ 1 w 2"/>
                <a:gd name="T17" fmla="*/ 1 h 1"/>
                <a:gd name="T18" fmla="*/ 1 w 2"/>
                <a:gd name="T19" fmla="*/ 0 h 1"/>
                <a:gd name="T20" fmla="*/ 1 w 2"/>
                <a:gd name="T21" fmla="*/ 0 h 1"/>
                <a:gd name="T22" fmla="*/ 1 w 2"/>
                <a:gd name="T23" fmla="*/ 0 h 1"/>
                <a:gd name="T24" fmla="*/ 2 w 2"/>
                <a:gd name="T25" fmla="*/ 0 h 1"/>
                <a:gd name="T26" fmla="*/ 2 w 2"/>
                <a:gd name="T27" fmla="*/ 0 h 1"/>
                <a:gd name="T28" fmla="*/ 2 w 2"/>
                <a:gd name="T29" fmla="*/ 0 h 1"/>
                <a:gd name="T30" fmla="*/ 2 w 2"/>
                <a:gd name="T31" fmla="*/ 0 h 1"/>
                <a:gd name="T32" fmla="*/ 2 w 2"/>
                <a:gd name="T33" fmla="*/ 0 h 1"/>
                <a:gd name="T34" fmla="*/ 1 w 2"/>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 h="1">
                  <a:moveTo>
                    <a:pt x="1"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1" y="1"/>
                    <a:pt x="1" y="1"/>
                  </a:cubicBezTo>
                  <a:cubicBezTo>
                    <a:pt x="1" y="1"/>
                    <a:pt x="1" y="1"/>
                    <a:pt x="1" y="1"/>
                  </a:cubicBezTo>
                  <a:cubicBezTo>
                    <a:pt x="1" y="1"/>
                    <a:pt x="1" y="1"/>
                    <a:pt x="1" y="0"/>
                  </a:cubicBezTo>
                  <a:cubicBezTo>
                    <a:pt x="1" y="0"/>
                    <a:pt x="1" y="0"/>
                    <a:pt x="1" y="0"/>
                  </a:cubicBezTo>
                  <a:cubicBezTo>
                    <a:pt x="1" y="0"/>
                    <a:pt x="1" y="0"/>
                    <a:pt x="1"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0" name="Freeform 1255"/>
            <p:cNvSpPr/>
            <p:nvPr/>
          </p:nvSpPr>
          <p:spPr bwMode="auto">
            <a:xfrm>
              <a:off x="1186" y="1422"/>
              <a:ext cx="12" cy="4"/>
            </a:xfrm>
            <a:custGeom>
              <a:avLst/>
              <a:gdLst>
                <a:gd name="T0" fmla="*/ 2 w 3"/>
                <a:gd name="T1" fmla="*/ 1 h 1"/>
                <a:gd name="T2" fmla="*/ 2 w 3"/>
                <a:gd name="T3" fmla="*/ 1 h 1"/>
                <a:gd name="T4" fmla="*/ 2 w 3"/>
                <a:gd name="T5" fmla="*/ 1 h 1"/>
                <a:gd name="T6" fmla="*/ 2 w 3"/>
                <a:gd name="T7" fmla="*/ 1 h 1"/>
                <a:gd name="T8" fmla="*/ 3 w 3"/>
                <a:gd name="T9" fmla="*/ 1 h 1"/>
                <a:gd name="T10" fmla="*/ 2 w 3"/>
                <a:gd name="T11" fmla="*/ 1 h 1"/>
                <a:gd name="T12" fmla="*/ 2 w 3"/>
                <a:gd name="T13" fmla="*/ 1 h 1"/>
                <a:gd name="T14" fmla="*/ 2 w 3"/>
                <a:gd name="T15" fmla="*/ 0 h 1"/>
                <a:gd name="T16" fmla="*/ 2 w 3"/>
                <a:gd name="T17" fmla="*/ 0 h 1"/>
                <a:gd name="T18" fmla="*/ 2 w 3"/>
                <a:gd name="T19" fmla="*/ 0 h 1"/>
                <a:gd name="T20" fmla="*/ 2 w 3"/>
                <a:gd name="T21" fmla="*/ 0 h 1"/>
                <a:gd name="T22" fmla="*/ 2 w 3"/>
                <a:gd name="T23" fmla="*/ 0 h 1"/>
                <a:gd name="T24" fmla="*/ 2 w 3"/>
                <a:gd name="T25" fmla="*/ 0 h 1"/>
                <a:gd name="T26" fmla="*/ 2 w 3"/>
                <a:gd name="T27" fmla="*/ 0 h 1"/>
                <a:gd name="T28" fmla="*/ 1 w 3"/>
                <a:gd name="T29" fmla="*/ 0 h 1"/>
                <a:gd name="T30" fmla="*/ 1 w 3"/>
                <a:gd name="T31" fmla="*/ 0 h 1"/>
                <a:gd name="T32" fmla="*/ 1 w 3"/>
                <a:gd name="T33" fmla="*/ 0 h 1"/>
                <a:gd name="T34" fmla="*/ 1 w 3"/>
                <a:gd name="T35" fmla="*/ 0 h 1"/>
                <a:gd name="T36" fmla="*/ 1 w 3"/>
                <a:gd name="T37" fmla="*/ 0 h 1"/>
                <a:gd name="T38" fmla="*/ 2 w 3"/>
                <a:gd name="T39" fmla="*/ 0 h 1"/>
                <a:gd name="T40" fmla="*/ 2 w 3"/>
                <a:gd name="T41" fmla="*/ 0 h 1"/>
                <a:gd name="T42" fmla="*/ 2 w 3"/>
                <a:gd name="T43" fmla="*/ 0 h 1"/>
                <a:gd name="T44" fmla="*/ 2 w 3"/>
                <a:gd name="T45" fmla="*/ 1 h 1"/>
                <a:gd name="T46" fmla="*/ 2 w 3"/>
                <a:gd name="T47" fmla="*/ 1 h 1"/>
                <a:gd name="T48" fmla="*/ 2 w 3"/>
                <a:gd name="T49" fmla="*/ 1 h 1"/>
                <a:gd name="T50" fmla="*/ 1 w 3"/>
                <a:gd name="T51" fmla="*/ 1 h 1"/>
                <a:gd name="T52" fmla="*/ 1 w 3"/>
                <a:gd name="T53" fmla="*/ 1 h 1"/>
                <a:gd name="T54" fmla="*/ 1 w 3"/>
                <a:gd name="T55" fmla="*/ 0 h 1"/>
                <a:gd name="T56" fmla="*/ 1 w 3"/>
                <a:gd name="T57" fmla="*/ 0 h 1"/>
                <a:gd name="T58" fmla="*/ 0 w 3"/>
                <a:gd name="T59" fmla="*/ 0 h 1"/>
                <a:gd name="T60" fmla="*/ 0 w 3"/>
                <a:gd name="T61" fmla="*/ 1 h 1"/>
                <a:gd name="T62" fmla="*/ 0 w 3"/>
                <a:gd name="T63" fmla="*/ 1 h 1"/>
                <a:gd name="T64" fmla="*/ 1 w 3"/>
                <a:gd name="T65" fmla="*/ 1 h 1"/>
                <a:gd name="T66" fmla="*/ 1 w 3"/>
                <a:gd name="T67" fmla="*/ 1 h 1"/>
                <a:gd name="T68" fmla="*/ 1 w 3"/>
                <a:gd name="T69" fmla="*/ 1 h 1"/>
                <a:gd name="T70" fmla="*/ 2 w 3"/>
                <a:gd name="T7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1">
                  <a:moveTo>
                    <a:pt x="2" y="1"/>
                  </a:moveTo>
                  <a:cubicBezTo>
                    <a:pt x="2" y="1"/>
                    <a:pt x="2" y="1"/>
                    <a:pt x="2" y="1"/>
                  </a:cubicBezTo>
                  <a:cubicBezTo>
                    <a:pt x="2" y="1"/>
                    <a:pt x="2" y="1"/>
                    <a:pt x="2" y="1"/>
                  </a:cubicBezTo>
                  <a:cubicBezTo>
                    <a:pt x="3" y="1"/>
                    <a:pt x="2" y="1"/>
                    <a:pt x="2" y="1"/>
                  </a:cubicBezTo>
                  <a:cubicBezTo>
                    <a:pt x="3" y="1"/>
                    <a:pt x="3" y="1"/>
                    <a:pt x="3" y="1"/>
                  </a:cubicBezTo>
                  <a:cubicBezTo>
                    <a:pt x="2" y="1"/>
                    <a:pt x="2" y="1"/>
                    <a:pt x="2" y="1"/>
                  </a:cubicBezTo>
                  <a:cubicBezTo>
                    <a:pt x="2" y="1"/>
                    <a:pt x="2" y="1"/>
                    <a:pt x="2" y="1"/>
                  </a:cubicBezTo>
                  <a:cubicBezTo>
                    <a:pt x="2" y="1"/>
                    <a:pt x="2" y="1"/>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1" y="1"/>
                    <a:pt x="1" y="1"/>
                  </a:cubicBezTo>
                  <a:cubicBezTo>
                    <a:pt x="1" y="1"/>
                    <a:pt x="1" y="1"/>
                    <a:pt x="1" y="1"/>
                  </a:cubicBezTo>
                  <a:cubicBezTo>
                    <a:pt x="1" y="0"/>
                    <a:pt x="1" y="0"/>
                    <a:pt x="1" y="0"/>
                  </a:cubicBezTo>
                  <a:cubicBezTo>
                    <a:pt x="1" y="0"/>
                    <a:pt x="1" y="0"/>
                    <a:pt x="1" y="0"/>
                  </a:cubicBezTo>
                  <a:cubicBezTo>
                    <a:pt x="1" y="0"/>
                    <a:pt x="1" y="0"/>
                    <a:pt x="0" y="0"/>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1" name="Freeform 1256"/>
            <p:cNvSpPr/>
            <p:nvPr/>
          </p:nvSpPr>
          <p:spPr bwMode="auto">
            <a:xfrm>
              <a:off x="1169" y="1451"/>
              <a:ext cx="25" cy="4"/>
            </a:xfrm>
            <a:custGeom>
              <a:avLst/>
              <a:gdLst>
                <a:gd name="T0" fmla="*/ 6 w 6"/>
                <a:gd name="T1" fmla="*/ 1 h 1"/>
                <a:gd name="T2" fmla="*/ 6 w 6"/>
                <a:gd name="T3" fmla="*/ 1 h 1"/>
                <a:gd name="T4" fmla="*/ 6 w 6"/>
                <a:gd name="T5" fmla="*/ 1 h 1"/>
                <a:gd name="T6" fmla="*/ 6 w 6"/>
                <a:gd name="T7" fmla="*/ 1 h 1"/>
                <a:gd name="T8" fmla="*/ 6 w 6"/>
                <a:gd name="T9" fmla="*/ 1 h 1"/>
                <a:gd name="T10" fmla="*/ 5 w 6"/>
                <a:gd name="T11" fmla="*/ 1 h 1"/>
                <a:gd name="T12" fmla="*/ 5 w 6"/>
                <a:gd name="T13" fmla="*/ 1 h 1"/>
                <a:gd name="T14" fmla="*/ 3 w 6"/>
                <a:gd name="T15" fmla="*/ 1 h 1"/>
                <a:gd name="T16" fmla="*/ 4 w 6"/>
                <a:gd name="T17" fmla="*/ 1 h 1"/>
                <a:gd name="T18" fmla="*/ 4 w 6"/>
                <a:gd name="T19" fmla="*/ 0 h 1"/>
                <a:gd name="T20" fmla="*/ 4 w 6"/>
                <a:gd name="T21" fmla="*/ 0 h 1"/>
                <a:gd name="T22" fmla="*/ 4 w 6"/>
                <a:gd name="T23" fmla="*/ 1 h 1"/>
                <a:gd name="T24" fmla="*/ 4 w 6"/>
                <a:gd name="T25" fmla="*/ 1 h 1"/>
                <a:gd name="T26" fmla="*/ 5 w 6"/>
                <a:gd name="T27" fmla="*/ 1 h 1"/>
                <a:gd name="T28" fmla="*/ 5 w 6"/>
                <a:gd name="T29" fmla="*/ 1 h 1"/>
                <a:gd name="T30" fmla="*/ 5 w 6"/>
                <a:gd name="T31" fmla="*/ 0 h 1"/>
                <a:gd name="T32" fmla="*/ 4 w 6"/>
                <a:gd name="T33" fmla="*/ 0 h 1"/>
                <a:gd name="T34" fmla="*/ 4 w 6"/>
                <a:gd name="T35" fmla="*/ 0 h 1"/>
                <a:gd name="T36" fmla="*/ 4 w 6"/>
                <a:gd name="T37" fmla="*/ 0 h 1"/>
                <a:gd name="T38" fmla="*/ 4 w 6"/>
                <a:gd name="T39" fmla="*/ 0 h 1"/>
                <a:gd name="T40" fmla="*/ 3 w 6"/>
                <a:gd name="T41" fmla="*/ 1 h 1"/>
                <a:gd name="T42" fmla="*/ 3 w 6"/>
                <a:gd name="T43" fmla="*/ 1 h 1"/>
                <a:gd name="T44" fmla="*/ 3 w 6"/>
                <a:gd name="T45" fmla="*/ 1 h 1"/>
                <a:gd name="T46" fmla="*/ 3 w 6"/>
                <a:gd name="T47" fmla="*/ 1 h 1"/>
                <a:gd name="T48" fmla="*/ 2 w 6"/>
                <a:gd name="T49" fmla="*/ 1 h 1"/>
                <a:gd name="T50" fmla="*/ 2 w 6"/>
                <a:gd name="T51" fmla="*/ 0 h 1"/>
                <a:gd name="T52" fmla="*/ 1 w 6"/>
                <a:gd name="T53" fmla="*/ 0 h 1"/>
                <a:gd name="T54" fmla="*/ 2 w 6"/>
                <a:gd name="T55" fmla="*/ 1 h 1"/>
                <a:gd name="T56" fmla="*/ 1 w 6"/>
                <a:gd name="T57" fmla="*/ 1 h 1"/>
                <a:gd name="T58" fmla="*/ 1 w 6"/>
                <a:gd name="T59" fmla="*/ 1 h 1"/>
                <a:gd name="T60" fmla="*/ 0 w 6"/>
                <a:gd name="T61" fmla="*/ 1 h 1"/>
                <a:gd name="T62" fmla="*/ 0 w 6"/>
                <a:gd name="T63" fmla="*/ 1 h 1"/>
                <a:gd name="T64" fmla="*/ 0 w 6"/>
                <a:gd name="T65" fmla="*/ 1 h 1"/>
                <a:gd name="T66" fmla="*/ 0 w 6"/>
                <a:gd name="T67" fmla="*/ 1 h 1"/>
                <a:gd name="T68" fmla="*/ 0 w 6"/>
                <a:gd name="T69" fmla="*/ 1 h 1"/>
                <a:gd name="T70" fmla="*/ 1 w 6"/>
                <a:gd name="T71" fmla="*/ 1 h 1"/>
                <a:gd name="T72" fmla="*/ 1 w 6"/>
                <a:gd name="T73" fmla="*/ 1 h 1"/>
                <a:gd name="T74" fmla="*/ 3 w 6"/>
                <a:gd name="T75" fmla="*/ 1 h 1"/>
                <a:gd name="T76" fmla="*/ 3 w 6"/>
                <a:gd name="T77" fmla="*/ 1 h 1"/>
                <a:gd name="T78" fmla="*/ 3 w 6"/>
                <a:gd name="T79" fmla="*/ 1 h 1"/>
                <a:gd name="T80" fmla="*/ 3 w 6"/>
                <a:gd name="T81" fmla="*/ 1 h 1"/>
                <a:gd name="T82" fmla="*/ 3 w 6"/>
                <a:gd name="T83" fmla="*/ 1 h 1"/>
                <a:gd name="T84" fmla="*/ 5 w 6"/>
                <a:gd name="T85" fmla="*/ 1 h 1"/>
                <a:gd name="T86" fmla="*/ 5 w 6"/>
                <a:gd name="T87" fmla="*/ 1 h 1"/>
                <a:gd name="T88" fmla="*/ 5 w 6"/>
                <a:gd name="T89" fmla="*/ 1 h 1"/>
                <a:gd name="T90" fmla="*/ 6 w 6"/>
                <a:gd name="T91" fmla="*/ 1 h 1"/>
                <a:gd name="T92" fmla="*/ 6 w 6"/>
                <a:gd name="T93" fmla="*/ 1 h 1"/>
                <a:gd name="T94" fmla="*/ 6 w 6"/>
                <a:gd name="T95" fmla="*/ 1 h 1"/>
                <a:gd name="T96" fmla="*/ 6 w 6"/>
                <a:gd name="T97" fmla="*/ 1 h 1"/>
                <a:gd name="T98" fmla="*/ 6 w 6"/>
                <a:gd name="T9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 h="1">
                  <a:moveTo>
                    <a:pt x="6" y="1"/>
                  </a:moveTo>
                  <a:cubicBezTo>
                    <a:pt x="6" y="1"/>
                    <a:pt x="6" y="1"/>
                    <a:pt x="6" y="1"/>
                  </a:cubicBezTo>
                  <a:cubicBezTo>
                    <a:pt x="6" y="1"/>
                    <a:pt x="6" y="1"/>
                    <a:pt x="6" y="1"/>
                  </a:cubicBezTo>
                  <a:cubicBezTo>
                    <a:pt x="6" y="1"/>
                    <a:pt x="6" y="1"/>
                    <a:pt x="6" y="1"/>
                  </a:cubicBezTo>
                  <a:cubicBezTo>
                    <a:pt x="6" y="1"/>
                    <a:pt x="6" y="1"/>
                    <a:pt x="6" y="1"/>
                  </a:cubicBezTo>
                  <a:cubicBezTo>
                    <a:pt x="6" y="1"/>
                    <a:pt x="6" y="1"/>
                    <a:pt x="5" y="1"/>
                  </a:cubicBezTo>
                  <a:cubicBezTo>
                    <a:pt x="5" y="1"/>
                    <a:pt x="5" y="1"/>
                    <a:pt x="5" y="1"/>
                  </a:cubicBezTo>
                  <a:cubicBezTo>
                    <a:pt x="4" y="1"/>
                    <a:pt x="4" y="1"/>
                    <a:pt x="3" y="1"/>
                  </a:cubicBezTo>
                  <a:cubicBezTo>
                    <a:pt x="3" y="1"/>
                    <a:pt x="4" y="1"/>
                    <a:pt x="4" y="1"/>
                  </a:cubicBezTo>
                  <a:cubicBezTo>
                    <a:pt x="4" y="1"/>
                    <a:pt x="4" y="0"/>
                    <a:pt x="4" y="0"/>
                  </a:cubicBezTo>
                  <a:cubicBezTo>
                    <a:pt x="4" y="0"/>
                    <a:pt x="4" y="0"/>
                    <a:pt x="4" y="0"/>
                  </a:cubicBezTo>
                  <a:cubicBezTo>
                    <a:pt x="4" y="1"/>
                    <a:pt x="4" y="1"/>
                    <a:pt x="4" y="1"/>
                  </a:cubicBezTo>
                  <a:cubicBezTo>
                    <a:pt x="4" y="1"/>
                    <a:pt x="4" y="1"/>
                    <a:pt x="4" y="1"/>
                  </a:cubicBezTo>
                  <a:cubicBezTo>
                    <a:pt x="4" y="1"/>
                    <a:pt x="4" y="1"/>
                    <a:pt x="5" y="1"/>
                  </a:cubicBezTo>
                  <a:cubicBezTo>
                    <a:pt x="5" y="1"/>
                    <a:pt x="5" y="1"/>
                    <a:pt x="5" y="1"/>
                  </a:cubicBezTo>
                  <a:cubicBezTo>
                    <a:pt x="5" y="1"/>
                    <a:pt x="5" y="1"/>
                    <a:pt x="5" y="0"/>
                  </a:cubicBezTo>
                  <a:cubicBezTo>
                    <a:pt x="5" y="0"/>
                    <a:pt x="5" y="0"/>
                    <a:pt x="4" y="0"/>
                  </a:cubicBezTo>
                  <a:cubicBezTo>
                    <a:pt x="4" y="0"/>
                    <a:pt x="4" y="0"/>
                    <a:pt x="4" y="0"/>
                  </a:cubicBezTo>
                  <a:cubicBezTo>
                    <a:pt x="4" y="0"/>
                    <a:pt x="4" y="0"/>
                    <a:pt x="4" y="0"/>
                  </a:cubicBezTo>
                  <a:cubicBezTo>
                    <a:pt x="4" y="0"/>
                    <a:pt x="4" y="0"/>
                    <a:pt x="4" y="0"/>
                  </a:cubicBezTo>
                  <a:cubicBezTo>
                    <a:pt x="4" y="0"/>
                    <a:pt x="3" y="1"/>
                    <a:pt x="3" y="1"/>
                  </a:cubicBezTo>
                  <a:cubicBezTo>
                    <a:pt x="3" y="1"/>
                    <a:pt x="3" y="1"/>
                    <a:pt x="3" y="1"/>
                  </a:cubicBezTo>
                  <a:cubicBezTo>
                    <a:pt x="3" y="1"/>
                    <a:pt x="3" y="1"/>
                    <a:pt x="3" y="1"/>
                  </a:cubicBezTo>
                  <a:cubicBezTo>
                    <a:pt x="3" y="1"/>
                    <a:pt x="3" y="1"/>
                    <a:pt x="3" y="1"/>
                  </a:cubicBezTo>
                  <a:cubicBezTo>
                    <a:pt x="3" y="0"/>
                    <a:pt x="3" y="1"/>
                    <a:pt x="2" y="1"/>
                  </a:cubicBezTo>
                  <a:cubicBezTo>
                    <a:pt x="2" y="0"/>
                    <a:pt x="3" y="0"/>
                    <a:pt x="2" y="0"/>
                  </a:cubicBezTo>
                  <a:cubicBezTo>
                    <a:pt x="2" y="0"/>
                    <a:pt x="1" y="0"/>
                    <a:pt x="1" y="0"/>
                  </a:cubicBezTo>
                  <a:cubicBezTo>
                    <a:pt x="2" y="0"/>
                    <a:pt x="2" y="0"/>
                    <a:pt x="2" y="1"/>
                  </a:cubicBezTo>
                  <a:cubicBezTo>
                    <a:pt x="2" y="1"/>
                    <a:pt x="1" y="1"/>
                    <a:pt x="1" y="1"/>
                  </a:cubicBezTo>
                  <a:cubicBezTo>
                    <a:pt x="1" y="1"/>
                    <a:pt x="1" y="1"/>
                    <a:pt x="1" y="1"/>
                  </a:cubicBezTo>
                  <a:cubicBezTo>
                    <a:pt x="1" y="1"/>
                    <a:pt x="1"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2" y="1"/>
                    <a:pt x="2" y="1"/>
                    <a:pt x="3" y="1"/>
                  </a:cubicBezTo>
                  <a:cubicBezTo>
                    <a:pt x="3" y="1"/>
                    <a:pt x="3" y="1"/>
                    <a:pt x="3" y="1"/>
                  </a:cubicBezTo>
                  <a:cubicBezTo>
                    <a:pt x="3" y="1"/>
                    <a:pt x="3" y="1"/>
                    <a:pt x="3" y="1"/>
                  </a:cubicBezTo>
                  <a:cubicBezTo>
                    <a:pt x="3" y="1"/>
                    <a:pt x="3" y="1"/>
                    <a:pt x="3" y="1"/>
                  </a:cubicBezTo>
                  <a:cubicBezTo>
                    <a:pt x="3" y="1"/>
                    <a:pt x="3" y="1"/>
                    <a:pt x="3" y="1"/>
                  </a:cubicBezTo>
                  <a:cubicBezTo>
                    <a:pt x="4" y="1"/>
                    <a:pt x="4" y="1"/>
                    <a:pt x="5" y="1"/>
                  </a:cubicBez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2" name="Freeform 1257"/>
            <p:cNvSpPr/>
            <p:nvPr/>
          </p:nvSpPr>
          <p:spPr bwMode="auto">
            <a:xfrm>
              <a:off x="1186" y="1464"/>
              <a:ext cx="4" cy="0"/>
            </a:xfrm>
            <a:custGeom>
              <a:avLst/>
              <a:gdLst>
                <a:gd name="T0" fmla="*/ 1 w 1"/>
                <a:gd name="T1" fmla="*/ 0 w 1"/>
                <a:gd name="T2" fmla="*/ 0 w 1"/>
                <a:gd name="T3" fmla="*/ 0 w 1"/>
                <a:gd name="T4" fmla="*/ 0 w 1"/>
                <a:gd name="T5" fmla="*/ 0 w 1"/>
                <a:gd name="T6" fmla="*/ 0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3" name="Freeform 1258"/>
            <p:cNvSpPr/>
            <p:nvPr/>
          </p:nvSpPr>
          <p:spPr bwMode="auto">
            <a:xfrm>
              <a:off x="1182" y="1426"/>
              <a:ext cx="4" cy="5"/>
            </a:xfrm>
            <a:custGeom>
              <a:avLst/>
              <a:gdLst>
                <a:gd name="T0" fmla="*/ 0 w 1"/>
                <a:gd name="T1" fmla="*/ 1 h 1"/>
                <a:gd name="T2" fmla="*/ 0 w 1"/>
                <a:gd name="T3" fmla="*/ 1 h 1"/>
                <a:gd name="T4" fmla="*/ 1 w 1"/>
                <a:gd name="T5" fmla="*/ 1 h 1"/>
                <a:gd name="T6" fmla="*/ 1 w 1"/>
                <a:gd name="T7" fmla="*/ 1 h 1"/>
                <a:gd name="T8" fmla="*/ 1 w 1"/>
                <a:gd name="T9" fmla="*/ 1 h 1"/>
                <a:gd name="T10" fmla="*/ 1 w 1"/>
                <a:gd name="T11" fmla="*/ 1 h 1"/>
                <a:gd name="T12" fmla="*/ 1 w 1"/>
                <a:gd name="T13" fmla="*/ 1 h 1"/>
                <a:gd name="T14" fmla="*/ 0 w 1"/>
                <a:gd name="T15" fmla="*/ 1 h 1"/>
                <a:gd name="T16" fmla="*/ 0 w 1"/>
                <a:gd name="T17" fmla="*/ 1 h 1"/>
                <a:gd name="T18" fmla="*/ 0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1"/>
                  </a:move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0" y="0"/>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4" name="Freeform 1259"/>
            <p:cNvSpPr/>
            <p:nvPr/>
          </p:nvSpPr>
          <p:spPr bwMode="auto">
            <a:xfrm>
              <a:off x="1182" y="146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5" name="Freeform 1260"/>
            <p:cNvSpPr/>
            <p:nvPr/>
          </p:nvSpPr>
          <p:spPr bwMode="auto">
            <a:xfrm>
              <a:off x="1161" y="1418"/>
              <a:ext cx="17" cy="8"/>
            </a:xfrm>
            <a:custGeom>
              <a:avLst/>
              <a:gdLst>
                <a:gd name="T0" fmla="*/ 1 w 4"/>
                <a:gd name="T1" fmla="*/ 1 h 2"/>
                <a:gd name="T2" fmla="*/ 1 w 4"/>
                <a:gd name="T3" fmla="*/ 1 h 2"/>
                <a:gd name="T4" fmla="*/ 1 w 4"/>
                <a:gd name="T5" fmla="*/ 1 h 2"/>
                <a:gd name="T6" fmla="*/ 1 w 4"/>
                <a:gd name="T7" fmla="*/ 1 h 2"/>
                <a:gd name="T8" fmla="*/ 1 w 4"/>
                <a:gd name="T9" fmla="*/ 1 h 2"/>
                <a:gd name="T10" fmla="*/ 1 w 4"/>
                <a:gd name="T11" fmla="*/ 2 h 2"/>
                <a:gd name="T12" fmla="*/ 1 w 4"/>
                <a:gd name="T13" fmla="*/ 2 h 2"/>
                <a:gd name="T14" fmla="*/ 1 w 4"/>
                <a:gd name="T15" fmla="*/ 2 h 2"/>
                <a:gd name="T16" fmla="*/ 1 w 4"/>
                <a:gd name="T17" fmla="*/ 1 h 2"/>
                <a:gd name="T18" fmla="*/ 1 w 4"/>
                <a:gd name="T19" fmla="*/ 1 h 2"/>
                <a:gd name="T20" fmla="*/ 1 w 4"/>
                <a:gd name="T21" fmla="*/ 1 h 2"/>
                <a:gd name="T22" fmla="*/ 2 w 4"/>
                <a:gd name="T23" fmla="*/ 1 h 2"/>
                <a:gd name="T24" fmla="*/ 2 w 4"/>
                <a:gd name="T25" fmla="*/ 1 h 2"/>
                <a:gd name="T26" fmla="*/ 2 w 4"/>
                <a:gd name="T27" fmla="*/ 1 h 2"/>
                <a:gd name="T28" fmla="*/ 2 w 4"/>
                <a:gd name="T29" fmla="*/ 1 h 2"/>
                <a:gd name="T30" fmla="*/ 2 w 4"/>
                <a:gd name="T31" fmla="*/ 1 h 2"/>
                <a:gd name="T32" fmla="*/ 3 w 4"/>
                <a:gd name="T33" fmla="*/ 1 h 2"/>
                <a:gd name="T34" fmla="*/ 3 w 4"/>
                <a:gd name="T35" fmla="*/ 1 h 2"/>
                <a:gd name="T36" fmla="*/ 4 w 4"/>
                <a:gd name="T37" fmla="*/ 1 h 2"/>
                <a:gd name="T38" fmla="*/ 3 w 4"/>
                <a:gd name="T39" fmla="*/ 1 h 2"/>
                <a:gd name="T40" fmla="*/ 3 w 4"/>
                <a:gd name="T41" fmla="*/ 1 h 2"/>
                <a:gd name="T42" fmla="*/ 2 w 4"/>
                <a:gd name="T43" fmla="*/ 1 h 2"/>
                <a:gd name="T44" fmla="*/ 2 w 4"/>
                <a:gd name="T45" fmla="*/ 0 h 2"/>
                <a:gd name="T46" fmla="*/ 2 w 4"/>
                <a:gd name="T47" fmla="*/ 1 h 2"/>
                <a:gd name="T48" fmla="*/ 1 w 4"/>
                <a:gd name="T49" fmla="*/ 0 h 2"/>
                <a:gd name="T50" fmla="*/ 1 w 4"/>
                <a:gd name="T51" fmla="*/ 0 h 2"/>
                <a:gd name="T52" fmla="*/ 1 w 4"/>
                <a:gd name="T53" fmla="*/ 1 h 2"/>
                <a:gd name="T54" fmla="*/ 1 w 4"/>
                <a:gd name="T55" fmla="*/ 1 h 2"/>
                <a:gd name="T56" fmla="*/ 0 w 4"/>
                <a:gd name="T57" fmla="*/ 0 h 2"/>
                <a:gd name="T58" fmla="*/ 0 w 4"/>
                <a:gd name="T59" fmla="*/ 0 h 2"/>
                <a:gd name="T60" fmla="*/ 0 w 4"/>
                <a:gd name="T61" fmla="*/ 0 h 2"/>
                <a:gd name="T62" fmla="*/ 0 w 4"/>
                <a:gd name="T63" fmla="*/ 0 h 2"/>
                <a:gd name="T64" fmla="*/ 0 w 4"/>
                <a:gd name="T65" fmla="*/ 1 h 2"/>
                <a:gd name="T66" fmla="*/ 0 w 4"/>
                <a:gd name="T67" fmla="*/ 1 h 2"/>
                <a:gd name="T68" fmla="*/ 1 w 4"/>
                <a:gd name="T69" fmla="*/ 1 h 2"/>
                <a:gd name="T70" fmla="*/ 1 w 4"/>
                <a:gd name="T71" fmla="*/ 1 h 2"/>
                <a:gd name="T72" fmla="*/ 1 w 4"/>
                <a:gd name="T73" fmla="*/ 1 h 2"/>
                <a:gd name="T74" fmla="*/ 1 w 4"/>
                <a:gd name="T75" fmla="*/ 1 h 2"/>
                <a:gd name="T76" fmla="*/ 1 w 4"/>
                <a:gd name="T77" fmla="*/ 1 h 2"/>
                <a:gd name="T78" fmla="*/ 1 w 4"/>
                <a:gd name="T79" fmla="*/ 1 h 2"/>
                <a:gd name="T80" fmla="*/ 1 w 4"/>
                <a:gd name="T81" fmla="*/ 1 h 2"/>
                <a:gd name="T82" fmla="*/ 1 w 4"/>
                <a:gd name="T83" fmla="*/ 1 h 2"/>
                <a:gd name="T84" fmla="*/ 1 w 4"/>
                <a:gd name="T85" fmla="*/ 1 h 2"/>
                <a:gd name="T86" fmla="*/ 1 w 4"/>
                <a:gd name="T8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 h="2">
                  <a:moveTo>
                    <a:pt x="1" y="1"/>
                  </a:moveTo>
                  <a:cubicBezTo>
                    <a:pt x="1" y="1"/>
                    <a:pt x="1" y="1"/>
                    <a:pt x="1" y="1"/>
                  </a:cubicBezTo>
                  <a:cubicBezTo>
                    <a:pt x="1" y="1"/>
                    <a:pt x="1" y="1"/>
                    <a:pt x="1" y="1"/>
                  </a:cubicBezTo>
                  <a:cubicBezTo>
                    <a:pt x="1" y="1"/>
                    <a:pt x="1" y="1"/>
                    <a:pt x="1" y="1"/>
                  </a:cubicBezTo>
                  <a:cubicBezTo>
                    <a:pt x="1" y="1"/>
                    <a:pt x="1" y="1"/>
                    <a:pt x="1" y="1"/>
                  </a:cubicBezTo>
                  <a:cubicBezTo>
                    <a:pt x="1" y="1"/>
                    <a:pt x="1" y="2"/>
                    <a:pt x="1" y="2"/>
                  </a:cubicBezTo>
                  <a:cubicBezTo>
                    <a:pt x="1" y="2"/>
                    <a:pt x="1" y="2"/>
                    <a:pt x="1" y="2"/>
                  </a:cubicBezTo>
                  <a:cubicBezTo>
                    <a:pt x="1" y="2"/>
                    <a:pt x="1" y="2"/>
                    <a:pt x="1" y="2"/>
                  </a:cubicBezTo>
                  <a:cubicBezTo>
                    <a:pt x="1" y="2"/>
                    <a:pt x="1" y="1"/>
                    <a:pt x="1" y="1"/>
                  </a:cubicBezTo>
                  <a:cubicBezTo>
                    <a:pt x="2" y="1"/>
                    <a:pt x="1" y="1"/>
                    <a:pt x="1" y="1"/>
                  </a:cubicBezTo>
                  <a:cubicBezTo>
                    <a:pt x="1" y="1"/>
                    <a:pt x="1" y="1"/>
                    <a:pt x="1" y="1"/>
                  </a:cubicBezTo>
                  <a:cubicBezTo>
                    <a:pt x="1" y="1"/>
                    <a:pt x="2" y="1"/>
                    <a:pt x="2" y="1"/>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3" y="1"/>
                    <a:pt x="3" y="1"/>
                    <a:pt x="3" y="1"/>
                  </a:cubicBezTo>
                  <a:cubicBezTo>
                    <a:pt x="2" y="1"/>
                    <a:pt x="4" y="1"/>
                    <a:pt x="4" y="1"/>
                  </a:cubicBezTo>
                  <a:cubicBezTo>
                    <a:pt x="3" y="1"/>
                    <a:pt x="3" y="1"/>
                    <a:pt x="3" y="1"/>
                  </a:cubicBezTo>
                  <a:cubicBezTo>
                    <a:pt x="3" y="1"/>
                    <a:pt x="3" y="1"/>
                    <a:pt x="3" y="1"/>
                  </a:cubicBezTo>
                  <a:cubicBezTo>
                    <a:pt x="3" y="1"/>
                    <a:pt x="3" y="1"/>
                    <a:pt x="2" y="1"/>
                  </a:cubicBezTo>
                  <a:cubicBezTo>
                    <a:pt x="2" y="1"/>
                    <a:pt x="2" y="0"/>
                    <a:pt x="2" y="0"/>
                  </a:cubicBezTo>
                  <a:cubicBezTo>
                    <a:pt x="2" y="0"/>
                    <a:pt x="2" y="0"/>
                    <a:pt x="2" y="1"/>
                  </a:cubicBezTo>
                  <a:cubicBezTo>
                    <a:pt x="2" y="0"/>
                    <a:pt x="1" y="0"/>
                    <a:pt x="1" y="0"/>
                  </a:cubicBezTo>
                  <a:cubicBezTo>
                    <a:pt x="1" y="0"/>
                    <a:pt x="1" y="0"/>
                    <a:pt x="1" y="0"/>
                  </a:cubicBezTo>
                  <a:cubicBezTo>
                    <a:pt x="1" y="0"/>
                    <a:pt x="1" y="0"/>
                    <a:pt x="1" y="1"/>
                  </a:cubicBezTo>
                  <a:cubicBezTo>
                    <a:pt x="1" y="1"/>
                    <a:pt x="1" y="1"/>
                    <a:pt x="1" y="1"/>
                  </a:cubicBezTo>
                  <a:cubicBezTo>
                    <a:pt x="1" y="0"/>
                    <a:pt x="1" y="0"/>
                    <a:pt x="0" y="0"/>
                  </a:cubicBezTo>
                  <a:cubicBezTo>
                    <a:pt x="0" y="0"/>
                    <a:pt x="0" y="0"/>
                    <a:pt x="0" y="0"/>
                  </a:cubicBezTo>
                  <a:cubicBezTo>
                    <a:pt x="0" y="0"/>
                    <a:pt x="0" y="0"/>
                    <a:pt x="0" y="0"/>
                  </a:cubicBezTo>
                  <a:cubicBezTo>
                    <a:pt x="0" y="0"/>
                    <a:pt x="0" y="0"/>
                    <a:pt x="0" y="0"/>
                  </a:cubicBezTo>
                  <a:cubicBezTo>
                    <a:pt x="0" y="0"/>
                    <a:pt x="0" y="0"/>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6" name="Freeform 1261"/>
            <p:cNvSpPr/>
            <p:nvPr/>
          </p:nvSpPr>
          <p:spPr bwMode="auto">
            <a:xfrm>
              <a:off x="1165" y="1352"/>
              <a:ext cx="4" cy="0"/>
            </a:xfrm>
            <a:custGeom>
              <a:avLst/>
              <a:gdLst>
                <a:gd name="T0" fmla="*/ 1 w 1"/>
                <a:gd name="T1" fmla="*/ 1 w 1"/>
                <a:gd name="T2" fmla="*/ 0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7" name="Freeform 1262"/>
            <p:cNvSpPr/>
            <p:nvPr/>
          </p:nvSpPr>
          <p:spPr bwMode="auto">
            <a:xfrm>
              <a:off x="1153" y="1154"/>
              <a:ext cx="4" cy="0"/>
            </a:xfrm>
            <a:custGeom>
              <a:avLst/>
              <a:gdLst>
                <a:gd name="T0" fmla="*/ 1 w 1"/>
                <a:gd name="T1" fmla="*/ 0 w 1"/>
                <a:gd name="T2" fmla="*/ 0 w 1"/>
                <a:gd name="T3" fmla="*/ 0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8" name="Freeform 1263"/>
            <p:cNvSpPr/>
            <p:nvPr/>
          </p:nvSpPr>
          <p:spPr bwMode="auto">
            <a:xfrm>
              <a:off x="1145" y="1418"/>
              <a:ext cx="12" cy="4"/>
            </a:xfrm>
            <a:custGeom>
              <a:avLst/>
              <a:gdLst>
                <a:gd name="T0" fmla="*/ 3 w 3"/>
                <a:gd name="T1" fmla="*/ 0 h 1"/>
                <a:gd name="T2" fmla="*/ 0 w 3"/>
                <a:gd name="T3" fmla="*/ 0 h 1"/>
                <a:gd name="T4" fmla="*/ 0 w 3"/>
                <a:gd name="T5" fmla="*/ 0 h 1"/>
                <a:gd name="T6" fmla="*/ 0 w 3"/>
                <a:gd name="T7" fmla="*/ 0 h 1"/>
                <a:gd name="T8" fmla="*/ 3 w 3"/>
                <a:gd name="T9" fmla="*/ 1 h 1"/>
                <a:gd name="T10" fmla="*/ 3 w 3"/>
                <a:gd name="T11" fmla="*/ 1 h 1"/>
                <a:gd name="T12" fmla="*/ 3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3" y="0"/>
                  </a:moveTo>
                  <a:cubicBezTo>
                    <a:pt x="2" y="0"/>
                    <a:pt x="1" y="0"/>
                    <a:pt x="0" y="0"/>
                  </a:cubicBezTo>
                  <a:cubicBezTo>
                    <a:pt x="0" y="0"/>
                    <a:pt x="0" y="0"/>
                    <a:pt x="0" y="0"/>
                  </a:cubicBezTo>
                  <a:cubicBezTo>
                    <a:pt x="0" y="0"/>
                    <a:pt x="0" y="0"/>
                    <a:pt x="0" y="0"/>
                  </a:cubicBezTo>
                  <a:cubicBezTo>
                    <a:pt x="1" y="0"/>
                    <a:pt x="2" y="0"/>
                    <a:pt x="3" y="1"/>
                  </a:cubicBezTo>
                  <a:cubicBezTo>
                    <a:pt x="3" y="1"/>
                    <a:pt x="3" y="1"/>
                    <a:pt x="3" y="1"/>
                  </a:cubicBezTo>
                  <a:cubicBezTo>
                    <a:pt x="3" y="1"/>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9" name="Freeform 1264"/>
            <p:cNvSpPr/>
            <p:nvPr/>
          </p:nvSpPr>
          <p:spPr bwMode="auto">
            <a:xfrm>
              <a:off x="1145" y="1183"/>
              <a:ext cx="8" cy="0"/>
            </a:xfrm>
            <a:custGeom>
              <a:avLst/>
              <a:gdLst>
                <a:gd name="T0" fmla="*/ 0 w 2"/>
                <a:gd name="T1" fmla="*/ 0 w 2"/>
                <a:gd name="T2" fmla="*/ 0 w 2"/>
                <a:gd name="T3" fmla="*/ 0 w 2"/>
                <a:gd name="T4" fmla="*/ 1 w 2"/>
                <a:gd name="T5" fmla="*/ 2 w 2"/>
                <a:gd name="T6" fmla="*/ 2 w 2"/>
                <a:gd name="T7" fmla="*/ 2 w 2"/>
                <a:gd name="T8" fmla="*/ 1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0" y="0"/>
                  </a:cubicBezTo>
                  <a:cubicBezTo>
                    <a:pt x="0" y="0"/>
                    <a:pt x="0" y="0"/>
                    <a:pt x="0" y="0"/>
                  </a:cubicBezTo>
                  <a:cubicBezTo>
                    <a:pt x="1" y="0"/>
                    <a:pt x="1" y="0"/>
                    <a:pt x="1" y="0"/>
                  </a:cubicBezTo>
                  <a:cubicBezTo>
                    <a:pt x="2" y="0"/>
                    <a:pt x="2" y="0"/>
                    <a:pt x="2" y="0"/>
                  </a:cubicBezTo>
                  <a:cubicBezTo>
                    <a:pt x="2" y="0"/>
                    <a:pt x="2" y="0"/>
                    <a:pt x="2" y="0"/>
                  </a:cubicBezTo>
                  <a:cubicBezTo>
                    <a:pt x="2" y="0"/>
                    <a:pt x="2" y="0"/>
                    <a:pt x="2" y="0"/>
                  </a:cubicBezTo>
                  <a:cubicBezTo>
                    <a:pt x="2" y="0"/>
                    <a:pt x="2"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0" name="Freeform 1265"/>
            <p:cNvSpPr/>
            <p:nvPr/>
          </p:nvSpPr>
          <p:spPr bwMode="auto">
            <a:xfrm>
              <a:off x="1145" y="1154"/>
              <a:ext cx="8" cy="4"/>
            </a:xfrm>
            <a:custGeom>
              <a:avLst/>
              <a:gdLst>
                <a:gd name="T0" fmla="*/ 2 w 2"/>
                <a:gd name="T1" fmla="*/ 1 h 1"/>
                <a:gd name="T2" fmla="*/ 1 w 2"/>
                <a:gd name="T3" fmla="*/ 0 h 1"/>
                <a:gd name="T4" fmla="*/ 1 w 2"/>
                <a:gd name="T5" fmla="*/ 0 h 1"/>
                <a:gd name="T6" fmla="*/ 0 w 2"/>
                <a:gd name="T7" fmla="*/ 0 h 1"/>
                <a:gd name="T8" fmla="*/ 0 w 2"/>
                <a:gd name="T9" fmla="*/ 1 h 1"/>
                <a:gd name="T10" fmla="*/ 0 w 2"/>
                <a:gd name="T11" fmla="*/ 1 h 1"/>
                <a:gd name="T12" fmla="*/ 0 w 2"/>
                <a:gd name="T13" fmla="*/ 1 h 1"/>
                <a:gd name="T14" fmla="*/ 1 w 2"/>
                <a:gd name="T15" fmla="*/ 1 h 1"/>
                <a:gd name="T16" fmla="*/ 1 w 2"/>
                <a:gd name="T17" fmla="*/ 1 h 1"/>
                <a:gd name="T18" fmla="*/ 2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1"/>
                  </a:moveTo>
                  <a:cubicBezTo>
                    <a:pt x="2" y="0"/>
                    <a:pt x="1" y="0"/>
                    <a:pt x="1" y="0"/>
                  </a:cubicBezTo>
                  <a:cubicBezTo>
                    <a:pt x="1" y="0"/>
                    <a:pt x="1" y="0"/>
                    <a:pt x="1" y="0"/>
                  </a:cubicBezTo>
                  <a:cubicBezTo>
                    <a:pt x="1" y="0"/>
                    <a:pt x="0" y="0"/>
                    <a:pt x="0" y="0"/>
                  </a:cubicBezTo>
                  <a:cubicBezTo>
                    <a:pt x="0" y="0"/>
                    <a:pt x="0" y="0"/>
                    <a:pt x="0" y="1"/>
                  </a:cubicBezTo>
                  <a:cubicBezTo>
                    <a:pt x="0" y="1"/>
                    <a:pt x="0" y="1"/>
                    <a:pt x="0" y="1"/>
                  </a:cubicBezTo>
                  <a:cubicBezTo>
                    <a:pt x="0" y="1"/>
                    <a:pt x="0" y="1"/>
                    <a:pt x="0" y="1"/>
                  </a:cubicBezTo>
                  <a:cubicBezTo>
                    <a:pt x="0" y="0"/>
                    <a:pt x="1" y="1"/>
                    <a:pt x="1" y="1"/>
                  </a:cubicBezTo>
                  <a:cubicBezTo>
                    <a:pt x="1" y="1"/>
                    <a:pt x="1" y="1"/>
                    <a:pt x="1" y="1"/>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1" name="Freeform 1266"/>
            <p:cNvSpPr>
              <a:spLocks noEditPoints="1"/>
            </p:cNvSpPr>
            <p:nvPr/>
          </p:nvSpPr>
          <p:spPr bwMode="auto">
            <a:xfrm>
              <a:off x="1088" y="1348"/>
              <a:ext cx="57" cy="8"/>
            </a:xfrm>
            <a:custGeom>
              <a:avLst/>
              <a:gdLst>
                <a:gd name="T0" fmla="*/ 11 w 14"/>
                <a:gd name="T1" fmla="*/ 1 h 2"/>
                <a:gd name="T2" fmla="*/ 11 w 14"/>
                <a:gd name="T3" fmla="*/ 2 h 2"/>
                <a:gd name="T4" fmla="*/ 11 w 14"/>
                <a:gd name="T5" fmla="*/ 2 h 2"/>
                <a:gd name="T6" fmla="*/ 11 w 14"/>
                <a:gd name="T7" fmla="*/ 2 h 2"/>
                <a:gd name="T8" fmla="*/ 11 w 14"/>
                <a:gd name="T9" fmla="*/ 1 h 2"/>
                <a:gd name="T10" fmla="*/ 10 w 14"/>
                <a:gd name="T11" fmla="*/ 1 h 2"/>
                <a:gd name="T12" fmla="*/ 9 w 14"/>
                <a:gd name="T13" fmla="*/ 1 h 2"/>
                <a:gd name="T14" fmla="*/ 12 w 14"/>
                <a:gd name="T15" fmla="*/ 1 h 2"/>
                <a:gd name="T16" fmla="*/ 12 w 14"/>
                <a:gd name="T17" fmla="*/ 1 h 2"/>
                <a:gd name="T18" fmla="*/ 12 w 14"/>
                <a:gd name="T19" fmla="*/ 1 h 2"/>
                <a:gd name="T20" fmla="*/ 12 w 14"/>
                <a:gd name="T21" fmla="*/ 1 h 2"/>
                <a:gd name="T22" fmla="*/ 11 w 14"/>
                <a:gd name="T23" fmla="*/ 1 h 2"/>
                <a:gd name="T24" fmla="*/ 11 w 14"/>
                <a:gd name="T25" fmla="*/ 1 h 2"/>
                <a:gd name="T26" fmla="*/ 12 w 14"/>
                <a:gd name="T27" fmla="*/ 1 h 2"/>
                <a:gd name="T28" fmla="*/ 13 w 14"/>
                <a:gd name="T29" fmla="*/ 1 h 2"/>
                <a:gd name="T30" fmla="*/ 14 w 14"/>
                <a:gd name="T31" fmla="*/ 2 h 2"/>
                <a:gd name="T32" fmla="*/ 14 w 14"/>
                <a:gd name="T33" fmla="*/ 1 h 2"/>
                <a:gd name="T34" fmla="*/ 13 w 14"/>
                <a:gd name="T35" fmla="*/ 1 h 2"/>
                <a:gd name="T36" fmla="*/ 13 w 14"/>
                <a:gd name="T37" fmla="*/ 0 h 2"/>
                <a:gd name="T38" fmla="*/ 12 w 14"/>
                <a:gd name="T39" fmla="*/ 0 h 2"/>
                <a:gd name="T40" fmla="*/ 8 w 14"/>
                <a:gd name="T41" fmla="*/ 0 h 2"/>
                <a:gd name="T42" fmla="*/ 8 w 14"/>
                <a:gd name="T43" fmla="*/ 0 h 2"/>
                <a:gd name="T44" fmla="*/ 6 w 14"/>
                <a:gd name="T45" fmla="*/ 0 h 2"/>
                <a:gd name="T46" fmla="*/ 5 w 14"/>
                <a:gd name="T47" fmla="*/ 0 h 2"/>
                <a:gd name="T48" fmla="*/ 5 w 14"/>
                <a:gd name="T49" fmla="*/ 0 h 2"/>
                <a:gd name="T50" fmla="*/ 5 w 14"/>
                <a:gd name="T51" fmla="*/ 0 h 2"/>
                <a:gd name="T52" fmla="*/ 3 w 14"/>
                <a:gd name="T53" fmla="*/ 0 h 2"/>
                <a:gd name="T54" fmla="*/ 2 w 14"/>
                <a:gd name="T55" fmla="*/ 0 h 2"/>
                <a:gd name="T56" fmla="*/ 1 w 14"/>
                <a:gd name="T57" fmla="*/ 0 h 2"/>
                <a:gd name="T58" fmla="*/ 0 w 14"/>
                <a:gd name="T59" fmla="*/ 0 h 2"/>
                <a:gd name="T60" fmla="*/ 0 w 14"/>
                <a:gd name="T61" fmla="*/ 0 h 2"/>
                <a:gd name="T62" fmla="*/ 2 w 14"/>
                <a:gd name="T63" fmla="*/ 0 h 2"/>
                <a:gd name="T64" fmla="*/ 3 w 14"/>
                <a:gd name="T65" fmla="*/ 1 h 2"/>
                <a:gd name="T66" fmla="*/ 2 w 14"/>
                <a:gd name="T67" fmla="*/ 1 h 2"/>
                <a:gd name="T68" fmla="*/ 3 w 14"/>
                <a:gd name="T69" fmla="*/ 1 h 2"/>
                <a:gd name="T70" fmla="*/ 5 w 14"/>
                <a:gd name="T71" fmla="*/ 1 h 2"/>
                <a:gd name="T72" fmla="*/ 6 w 14"/>
                <a:gd name="T73" fmla="*/ 1 h 2"/>
                <a:gd name="T74" fmla="*/ 9 w 14"/>
                <a:gd name="T75" fmla="*/ 1 h 2"/>
                <a:gd name="T76" fmla="*/ 9 w 14"/>
                <a:gd name="T77" fmla="*/ 2 h 2"/>
                <a:gd name="T78" fmla="*/ 10 w 14"/>
                <a:gd name="T79" fmla="*/ 1 h 2"/>
                <a:gd name="T80" fmla="*/ 10 w 14"/>
                <a:gd name="T81" fmla="*/ 1 h 2"/>
                <a:gd name="T82" fmla="*/ 11 w 14"/>
                <a:gd name="T83" fmla="*/ 2 h 2"/>
                <a:gd name="T84" fmla="*/ 11 w 14"/>
                <a:gd name="T85" fmla="*/ 2 h 2"/>
                <a:gd name="T86" fmla="*/ 11 w 14"/>
                <a:gd name="T87" fmla="*/ 2 h 2"/>
                <a:gd name="T88" fmla="*/ 13 w 14"/>
                <a:gd name="T89" fmla="*/ 1 h 2"/>
                <a:gd name="T90" fmla="*/ 13 w 14"/>
                <a:gd name="T91" fmla="*/ 1 h 2"/>
                <a:gd name="T92" fmla="*/ 12 w 14"/>
                <a:gd name="T93" fmla="*/ 1 h 2"/>
                <a:gd name="T94" fmla="*/ 12 w 14"/>
                <a:gd name="T95" fmla="*/ 1 h 2"/>
                <a:gd name="T96" fmla="*/ 13 w 14"/>
                <a:gd name="T97" fmla="*/ 1 h 2"/>
                <a:gd name="T98" fmla="*/ 7 w 14"/>
                <a:gd name="T99" fmla="*/ 1 h 2"/>
                <a:gd name="T100" fmla="*/ 7 w 14"/>
                <a:gd name="T101" fmla="*/ 1 h 2"/>
                <a:gd name="T102" fmla="*/ 7 w 14"/>
                <a:gd name="T103" fmla="*/ 0 h 2"/>
                <a:gd name="T104" fmla="*/ 7 w 14"/>
                <a:gd name="T105" fmla="*/ 1 h 2"/>
                <a:gd name="T106" fmla="*/ 7 w 14"/>
                <a:gd name="T10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 h="2">
                  <a:moveTo>
                    <a:pt x="10" y="1"/>
                  </a:moveTo>
                  <a:cubicBezTo>
                    <a:pt x="11" y="1"/>
                    <a:pt x="11" y="1"/>
                    <a:pt x="11" y="1"/>
                  </a:cubicBezTo>
                  <a:cubicBezTo>
                    <a:pt x="11" y="1"/>
                    <a:pt x="11" y="1"/>
                    <a:pt x="11" y="1"/>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1" y="1"/>
                    <a:pt x="10" y="1"/>
                    <a:pt x="10" y="1"/>
                  </a:cubicBezTo>
                  <a:cubicBezTo>
                    <a:pt x="10" y="1"/>
                    <a:pt x="9" y="1"/>
                    <a:pt x="9" y="1"/>
                  </a:cubicBezTo>
                  <a:cubicBezTo>
                    <a:pt x="9" y="1"/>
                    <a:pt x="9" y="1"/>
                    <a:pt x="9" y="1"/>
                  </a:cubicBezTo>
                  <a:cubicBezTo>
                    <a:pt x="9" y="1"/>
                    <a:pt x="9" y="1"/>
                    <a:pt x="9" y="1"/>
                  </a:cubicBezTo>
                  <a:cubicBezTo>
                    <a:pt x="10" y="1"/>
                    <a:pt x="11"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1" y="1"/>
                  </a:cubicBezTo>
                  <a:cubicBezTo>
                    <a:pt x="11" y="1"/>
                    <a:pt x="11" y="1"/>
                    <a:pt x="11" y="1"/>
                  </a:cubicBezTo>
                  <a:cubicBezTo>
                    <a:pt x="11" y="1"/>
                    <a:pt x="11" y="1"/>
                    <a:pt x="11" y="1"/>
                  </a:cubicBezTo>
                  <a:cubicBezTo>
                    <a:pt x="11" y="1"/>
                    <a:pt x="11" y="1"/>
                    <a:pt x="11" y="1"/>
                  </a:cubicBezTo>
                  <a:cubicBezTo>
                    <a:pt x="12" y="1"/>
                    <a:pt x="12" y="1"/>
                    <a:pt x="12" y="1"/>
                  </a:cubicBezTo>
                  <a:cubicBezTo>
                    <a:pt x="12" y="1"/>
                    <a:pt x="12" y="1"/>
                    <a:pt x="12" y="1"/>
                  </a:cubicBezTo>
                  <a:cubicBezTo>
                    <a:pt x="12" y="1"/>
                    <a:pt x="13" y="1"/>
                    <a:pt x="13" y="1"/>
                  </a:cubicBezTo>
                  <a:cubicBezTo>
                    <a:pt x="13" y="1"/>
                    <a:pt x="13" y="1"/>
                    <a:pt x="13" y="1"/>
                  </a:cubicBezTo>
                  <a:cubicBezTo>
                    <a:pt x="13" y="1"/>
                    <a:pt x="13" y="1"/>
                    <a:pt x="13" y="1"/>
                  </a:cubicBezTo>
                  <a:cubicBezTo>
                    <a:pt x="13" y="1"/>
                    <a:pt x="13" y="1"/>
                    <a:pt x="14" y="2"/>
                  </a:cubicBezTo>
                  <a:cubicBezTo>
                    <a:pt x="14" y="2"/>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0"/>
                    <a:pt x="13" y="0"/>
                  </a:cubicBezTo>
                  <a:cubicBezTo>
                    <a:pt x="13" y="0"/>
                    <a:pt x="12" y="0"/>
                    <a:pt x="12" y="0"/>
                  </a:cubicBezTo>
                  <a:cubicBezTo>
                    <a:pt x="12" y="0"/>
                    <a:pt x="12" y="0"/>
                    <a:pt x="12" y="0"/>
                  </a:cubicBezTo>
                  <a:cubicBezTo>
                    <a:pt x="11" y="0"/>
                    <a:pt x="10" y="0"/>
                    <a:pt x="9" y="0"/>
                  </a:cubicBezTo>
                  <a:cubicBezTo>
                    <a:pt x="9" y="0"/>
                    <a:pt x="8" y="0"/>
                    <a:pt x="8" y="0"/>
                  </a:cubicBezTo>
                  <a:cubicBezTo>
                    <a:pt x="8" y="0"/>
                    <a:pt x="8" y="0"/>
                    <a:pt x="8" y="0"/>
                  </a:cubicBezTo>
                  <a:cubicBezTo>
                    <a:pt x="8" y="0"/>
                    <a:pt x="8" y="0"/>
                    <a:pt x="8" y="0"/>
                  </a:cubicBezTo>
                  <a:cubicBezTo>
                    <a:pt x="8" y="0"/>
                    <a:pt x="8" y="0"/>
                    <a:pt x="7" y="0"/>
                  </a:cubicBezTo>
                  <a:cubicBezTo>
                    <a:pt x="7" y="0"/>
                    <a:pt x="7" y="0"/>
                    <a:pt x="6" y="0"/>
                  </a:cubicBezTo>
                  <a:cubicBezTo>
                    <a:pt x="6" y="0"/>
                    <a:pt x="6" y="1"/>
                    <a:pt x="6" y="1"/>
                  </a:cubicBezTo>
                  <a:cubicBezTo>
                    <a:pt x="5" y="1"/>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3" y="0"/>
                    <a:pt x="3" y="0"/>
                  </a:cubicBezTo>
                  <a:cubicBezTo>
                    <a:pt x="3" y="0"/>
                    <a:pt x="3" y="0"/>
                    <a:pt x="2" y="0"/>
                  </a:cubicBezTo>
                  <a:cubicBezTo>
                    <a:pt x="2" y="0"/>
                    <a:pt x="2" y="0"/>
                    <a:pt x="2" y="0"/>
                  </a:cubicBezTo>
                  <a:cubicBezTo>
                    <a:pt x="2" y="0"/>
                    <a:pt x="2" y="0"/>
                    <a:pt x="2"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2" y="0"/>
                  </a:cubicBezTo>
                  <a:cubicBezTo>
                    <a:pt x="2" y="1"/>
                    <a:pt x="3" y="0"/>
                    <a:pt x="4" y="1"/>
                  </a:cubicBezTo>
                  <a:cubicBezTo>
                    <a:pt x="3" y="1"/>
                    <a:pt x="3" y="1"/>
                    <a:pt x="3" y="1"/>
                  </a:cubicBezTo>
                  <a:cubicBezTo>
                    <a:pt x="3" y="1"/>
                    <a:pt x="3" y="1"/>
                    <a:pt x="3" y="1"/>
                  </a:cubicBezTo>
                  <a:cubicBezTo>
                    <a:pt x="2" y="1"/>
                    <a:pt x="2" y="1"/>
                    <a:pt x="2" y="1"/>
                  </a:cubicBezTo>
                  <a:cubicBezTo>
                    <a:pt x="2" y="1"/>
                    <a:pt x="2" y="1"/>
                    <a:pt x="2" y="1"/>
                  </a:cubicBezTo>
                  <a:cubicBezTo>
                    <a:pt x="2" y="1"/>
                    <a:pt x="2" y="1"/>
                    <a:pt x="3" y="1"/>
                  </a:cubicBezTo>
                  <a:cubicBezTo>
                    <a:pt x="3" y="1"/>
                    <a:pt x="3" y="1"/>
                    <a:pt x="3" y="1"/>
                  </a:cubicBezTo>
                  <a:cubicBezTo>
                    <a:pt x="4" y="2"/>
                    <a:pt x="5" y="1"/>
                    <a:pt x="5" y="1"/>
                  </a:cubicBezTo>
                  <a:cubicBezTo>
                    <a:pt x="5" y="1"/>
                    <a:pt x="5" y="1"/>
                    <a:pt x="6" y="1"/>
                  </a:cubicBezTo>
                  <a:cubicBezTo>
                    <a:pt x="6" y="1"/>
                    <a:pt x="5" y="1"/>
                    <a:pt x="6" y="1"/>
                  </a:cubicBezTo>
                  <a:cubicBezTo>
                    <a:pt x="6" y="1"/>
                    <a:pt x="7" y="1"/>
                    <a:pt x="8" y="1"/>
                  </a:cubicBezTo>
                  <a:cubicBezTo>
                    <a:pt x="8" y="1"/>
                    <a:pt x="8" y="1"/>
                    <a:pt x="9" y="1"/>
                  </a:cubicBezTo>
                  <a:cubicBezTo>
                    <a:pt x="9" y="1"/>
                    <a:pt x="9" y="1"/>
                    <a:pt x="9" y="2"/>
                  </a:cubicBezTo>
                  <a:cubicBezTo>
                    <a:pt x="9" y="1"/>
                    <a:pt x="9" y="2"/>
                    <a:pt x="9" y="2"/>
                  </a:cubicBezTo>
                  <a:cubicBezTo>
                    <a:pt x="9" y="1"/>
                    <a:pt x="9" y="1"/>
                    <a:pt x="9" y="1"/>
                  </a:cubicBezTo>
                  <a:cubicBezTo>
                    <a:pt x="10" y="1"/>
                    <a:pt x="10" y="1"/>
                    <a:pt x="10" y="1"/>
                  </a:cubicBezTo>
                  <a:cubicBezTo>
                    <a:pt x="10" y="1"/>
                    <a:pt x="10" y="1"/>
                    <a:pt x="10" y="1"/>
                  </a:cubicBezTo>
                  <a:cubicBezTo>
                    <a:pt x="10" y="1"/>
                    <a:pt x="10" y="1"/>
                    <a:pt x="10" y="1"/>
                  </a:cubicBezTo>
                  <a:cubicBezTo>
                    <a:pt x="10" y="1"/>
                    <a:pt x="10" y="1"/>
                    <a:pt x="10" y="1"/>
                  </a:cubicBezTo>
                  <a:close/>
                  <a:moveTo>
                    <a:pt x="11" y="2"/>
                  </a:move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lose/>
                  <a:moveTo>
                    <a:pt x="13" y="1"/>
                  </a:moveTo>
                  <a:cubicBezTo>
                    <a:pt x="13" y="1"/>
                    <a:pt x="13" y="1"/>
                    <a:pt x="13" y="1"/>
                  </a:cubicBezTo>
                  <a:cubicBezTo>
                    <a:pt x="13" y="1"/>
                    <a:pt x="13" y="1"/>
                    <a:pt x="13" y="1"/>
                  </a:cubicBezTo>
                  <a:cubicBezTo>
                    <a:pt x="13" y="1"/>
                    <a:pt x="13" y="1"/>
                    <a:pt x="13" y="1"/>
                  </a:cubicBezTo>
                  <a:cubicBezTo>
                    <a:pt x="13" y="1"/>
                    <a:pt x="12" y="1"/>
                    <a:pt x="12" y="1"/>
                  </a:cubicBezTo>
                  <a:cubicBezTo>
                    <a:pt x="12" y="1"/>
                    <a:pt x="12" y="1"/>
                    <a:pt x="12" y="1"/>
                  </a:cubicBezTo>
                  <a:cubicBezTo>
                    <a:pt x="12" y="1"/>
                    <a:pt x="12" y="1"/>
                    <a:pt x="12" y="1"/>
                  </a:cubicBezTo>
                  <a:cubicBezTo>
                    <a:pt x="13" y="1"/>
                    <a:pt x="13" y="1"/>
                    <a:pt x="13" y="1"/>
                  </a:cubicBezTo>
                  <a:cubicBezTo>
                    <a:pt x="13" y="1"/>
                    <a:pt x="13" y="1"/>
                    <a:pt x="13" y="1"/>
                  </a:cubicBezTo>
                  <a:cubicBezTo>
                    <a:pt x="13" y="1"/>
                    <a:pt x="13" y="1"/>
                    <a:pt x="13" y="1"/>
                  </a:cubicBezTo>
                  <a:close/>
                  <a:moveTo>
                    <a:pt x="7" y="1"/>
                  </a:moveTo>
                  <a:cubicBezTo>
                    <a:pt x="7" y="0"/>
                    <a:pt x="7" y="0"/>
                    <a:pt x="7" y="0"/>
                  </a:cubicBezTo>
                  <a:cubicBezTo>
                    <a:pt x="7" y="1"/>
                    <a:pt x="7" y="1"/>
                    <a:pt x="7" y="1"/>
                  </a:cubicBezTo>
                  <a:cubicBezTo>
                    <a:pt x="7" y="1"/>
                    <a:pt x="7" y="1"/>
                    <a:pt x="7" y="1"/>
                  </a:cubicBezTo>
                  <a:cubicBezTo>
                    <a:pt x="7" y="0"/>
                    <a:pt x="7" y="0"/>
                    <a:pt x="7" y="0"/>
                  </a:cubicBezTo>
                  <a:cubicBezTo>
                    <a:pt x="8" y="0"/>
                    <a:pt x="8" y="1"/>
                    <a:pt x="8" y="1"/>
                  </a:cubicBezTo>
                  <a:cubicBezTo>
                    <a:pt x="8" y="1"/>
                    <a:pt x="8" y="1"/>
                    <a:pt x="7" y="1"/>
                  </a:cubicBezTo>
                  <a:cubicBezTo>
                    <a:pt x="7" y="1"/>
                    <a:pt x="7" y="1"/>
                    <a:pt x="7" y="1"/>
                  </a:cubicBezTo>
                  <a:cubicBezTo>
                    <a:pt x="7" y="1"/>
                    <a:pt x="7" y="1"/>
                    <a:pt x="7" y="1"/>
                  </a:cubicBezTo>
                  <a:cubicBezTo>
                    <a:pt x="7" y="1"/>
                    <a:pt x="7"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2" name="Freeform 1267"/>
            <p:cNvSpPr/>
            <p:nvPr/>
          </p:nvSpPr>
          <p:spPr bwMode="auto">
            <a:xfrm>
              <a:off x="1133" y="1150"/>
              <a:ext cx="4" cy="4"/>
            </a:xfrm>
            <a:custGeom>
              <a:avLst/>
              <a:gdLst>
                <a:gd name="T0" fmla="*/ 1 w 1"/>
                <a:gd name="T1" fmla="*/ 1 h 1"/>
                <a:gd name="T2" fmla="*/ 1 w 1"/>
                <a:gd name="T3" fmla="*/ 1 h 1"/>
                <a:gd name="T4" fmla="*/ 1 w 1"/>
                <a:gd name="T5" fmla="*/ 1 h 1"/>
                <a:gd name="T6" fmla="*/ 0 w 1"/>
                <a:gd name="T7" fmla="*/ 1 h 1"/>
                <a:gd name="T8" fmla="*/ 0 w 1"/>
                <a:gd name="T9" fmla="*/ 1 h 1"/>
                <a:gd name="T10" fmla="*/ 0 w 1"/>
                <a:gd name="T11" fmla="*/ 1 h 1"/>
                <a:gd name="T12" fmla="*/ 0 w 1"/>
                <a:gd name="T13" fmla="*/ 1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1"/>
                    <a:pt x="1" y="1"/>
                    <a:pt x="1" y="1"/>
                  </a:cubicBezTo>
                  <a:cubicBezTo>
                    <a:pt x="1" y="1"/>
                    <a:pt x="1" y="1"/>
                    <a:pt x="1" y="1"/>
                  </a:cubicBezTo>
                  <a:cubicBezTo>
                    <a:pt x="1" y="1"/>
                    <a:pt x="0" y="0"/>
                    <a:pt x="0" y="1"/>
                  </a:cubicBezTo>
                  <a:cubicBezTo>
                    <a:pt x="0" y="1"/>
                    <a:pt x="0" y="1"/>
                    <a:pt x="0" y="1"/>
                  </a:cubicBezTo>
                  <a:cubicBezTo>
                    <a:pt x="0" y="1"/>
                    <a:pt x="0" y="1"/>
                    <a:pt x="0" y="1"/>
                  </a:cubicBezTo>
                  <a:cubicBezTo>
                    <a:pt x="0" y="1"/>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3" name="Freeform 1268"/>
            <p:cNvSpPr>
              <a:spLocks noEditPoints="1"/>
            </p:cNvSpPr>
            <p:nvPr/>
          </p:nvSpPr>
          <p:spPr bwMode="auto">
            <a:xfrm>
              <a:off x="1108" y="1154"/>
              <a:ext cx="25" cy="8"/>
            </a:xfrm>
            <a:custGeom>
              <a:avLst/>
              <a:gdLst>
                <a:gd name="T0" fmla="*/ 0 w 6"/>
                <a:gd name="T1" fmla="*/ 0 h 2"/>
                <a:gd name="T2" fmla="*/ 1 w 6"/>
                <a:gd name="T3" fmla="*/ 0 h 2"/>
                <a:gd name="T4" fmla="*/ 1 w 6"/>
                <a:gd name="T5" fmla="*/ 0 h 2"/>
                <a:gd name="T6" fmla="*/ 2 w 6"/>
                <a:gd name="T7" fmla="*/ 0 h 2"/>
                <a:gd name="T8" fmla="*/ 2 w 6"/>
                <a:gd name="T9" fmla="*/ 0 h 2"/>
                <a:gd name="T10" fmla="*/ 2 w 6"/>
                <a:gd name="T11" fmla="*/ 0 h 2"/>
                <a:gd name="T12" fmla="*/ 3 w 6"/>
                <a:gd name="T13" fmla="*/ 0 h 2"/>
                <a:gd name="T14" fmla="*/ 3 w 6"/>
                <a:gd name="T15" fmla="*/ 1 h 2"/>
                <a:gd name="T16" fmla="*/ 2 w 6"/>
                <a:gd name="T17" fmla="*/ 1 h 2"/>
                <a:gd name="T18" fmla="*/ 2 w 6"/>
                <a:gd name="T19" fmla="*/ 1 h 2"/>
                <a:gd name="T20" fmla="*/ 1 w 6"/>
                <a:gd name="T21" fmla="*/ 1 h 2"/>
                <a:gd name="T22" fmla="*/ 2 w 6"/>
                <a:gd name="T23" fmla="*/ 1 h 2"/>
                <a:gd name="T24" fmla="*/ 2 w 6"/>
                <a:gd name="T25" fmla="*/ 1 h 2"/>
                <a:gd name="T26" fmla="*/ 2 w 6"/>
                <a:gd name="T27" fmla="*/ 1 h 2"/>
                <a:gd name="T28" fmla="*/ 3 w 6"/>
                <a:gd name="T29" fmla="*/ 1 h 2"/>
                <a:gd name="T30" fmla="*/ 4 w 6"/>
                <a:gd name="T31" fmla="*/ 1 h 2"/>
                <a:gd name="T32" fmla="*/ 6 w 6"/>
                <a:gd name="T33" fmla="*/ 1 h 2"/>
                <a:gd name="T34" fmla="*/ 6 w 6"/>
                <a:gd name="T35" fmla="*/ 1 h 2"/>
                <a:gd name="T36" fmla="*/ 6 w 6"/>
                <a:gd name="T37" fmla="*/ 1 h 2"/>
                <a:gd name="T38" fmla="*/ 4 w 6"/>
                <a:gd name="T39" fmla="*/ 1 h 2"/>
                <a:gd name="T40" fmla="*/ 3 w 6"/>
                <a:gd name="T41" fmla="*/ 1 h 2"/>
                <a:gd name="T42" fmla="*/ 3 w 6"/>
                <a:gd name="T43" fmla="*/ 0 h 2"/>
                <a:gd name="T44" fmla="*/ 3 w 6"/>
                <a:gd name="T45" fmla="*/ 0 h 2"/>
                <a:gd name="T46" fmla="*/ 4 w 6"/>
                <a:gd name="T47" fmla="*/ 1 h 2"/>
                <a:gd name="T48" fmla="*/ 4 w 6"/>
                <a:gd name="T49" fmla="*/ 0 h 2"/>
                <a:gd name="T50" fmla="*/ 4 w 6"/>
                <a:gd name="T51" fmla="*/ 0 h 2"/>
                <a:gd name="T52" fmla="*/ 3 w 6"/>
                <a:gd name="T53" fmla="*/ 0 h 2"/>
                <a:gd name="T54" fmla="*/ 3 w 6"/>
                <a:gd name="T55" fmla="*/ 0 h 2"/>
                <a:gd name="T56" fmla="*/ 3 w 6"/>
                <a:gd name="T57" fmla="*/ 0 h 2"/>
                <a:gd name="T58" fmla="*/ 2 w 6"/>
                <a:gd name="T59" fmla="*/ 0 h 2"/>
                <a:gd name="T60" fmla="*/ 2 w 6"/>
                <a:gd name="T61" fmla="*/ 0 h 2"/>
                <a:gd name="T62" fmla="*/ 2 w 6"/>
                <a:gd name="T63" fmla="*/ 0 h 2"/>
                <a:gd name="T64" fmla="*/ 2 w 6"/>
                <a:gd name="T65" fmla="*/ 0 h 2"/>
                <a:gd name="T66" fmla="*/ 2 w 6"/>
                <a:gd name="T67" fmla="*/ 0 h 2"/>
                <a:gd name="T68" fmla="*/ 1 w 6"/>
                <a:gd name="T69" fmla="*/ 0 h 2"/>
                <a:gd name="T70" fmla="*/ 1 w 6"/>
                <a:gd name="T71" fmla="*/ 0 h 2"/>
                <a:gd name="T72" fmla="*/ 1 w 6"/>
                <a:gd name="T73" fmla="*/ 0 h 2"/>
                <a:gd name="T74" fmla="*/ 1 w 6"/>
                <a:gd name="T75" fmla="*/ 0 h 2"/>
                <a:gd name="T76" fmla="*/ 1 w 6"/>
                <a:gd name="T77" fmla="*/ 0 h 2"/>
                <a:gd name="T78" fmla="*/ 1 w 6"/>
                <a:gd name="T79" fmla="*/ 0 h 2"/>
                <a:gd name="T80" fmla="*/ 1 w 6"/>
                <a:gd name="T81" fmla="*/ 0 h 2"/>
                <a:gd name="T82" fmla="*/ 1 w 6"/>
                <a:gd name="T83" fmla="*/ 0 h 2"/>
                <a:gd name="T84" fmla="*/ 1 w 6"/>
                <a:gd name="T85" fmla="*/ 0 h 2"/>
                <a:gd name="T86" fmla="*/ 1 w 6"/>
                <a:gd name="T87" fmla="*/ 0 h 2"/>
                <a:gd name="T88" fmla="*/ 1 w 6"/>
                <a:gd name="T89" fmla="*/ 0 h 2"/>
                <a:gd name="T90" fmla="*/ 0 w 6"/>
                <a:gd name="T91" fmla="*/ 0 h 2"/>
                <a:gd name="T92" fmla="*/ 1 w 6"/>
                <a:gd name="T93" fmla="*/ 0 h 2"/>
                <a:gd name="T94" fmla="*/ 2 w 6"/>
                <a:gd name="T95" fmla="*/ 0 h 2"/>
                <a:gd name="T96" fmla="*/ 2 w 6"/>
                <a:gd name="T97" fmla="*/ 0 h 2"/>
                <a:gd name="T98" fmla="*/ 1 w 6"/>
                <a:gd name="T99" fmla="*/ 0 h 2"/>
                <a:gd name="T100" fmla="*/ 1 w 6"/>
                <a:gd name="T10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 h="2">
                  <a:moveTo>
                    <a:pt x="0" y="0"/>
                  </a:moveTo>
                  <a:cubicBezTo>
                    <a:pt x="1" y="0"/>
                    <a:pt x="1" y="1"/>
                    <a:pt x="1" y="0"/>
                  </a:cubicBezTo>
                  <a:cubicBezTo>
                    <a:pt x="1" y="0"/>
                    <a:pt x="1" y="0"/>
                    <a:pt x="1" y="0"/>
                  </a:cubicBezTo>
                  <a:cubicBezTo>
                    <a:pt x="1" y="0"/>
                    <a:pt x="1" y="0"/>
                    <a:pt x="2" y="0"/>
                  </a:cubicBezTo>
                  <a:cubicBezTo>
                    <a:pt x="2" y="0"/>
                    <a:pt x="2" y="0"/>
                    <a:pt x="2" y="0"/>
                  </a:cubicBezTo>
                  <a:cubicBezTo>
                    <a:pt x="2" y="0"/>
                    <a:pt x="2" y="0"/>
                    <a:pt x="2" y="0"/>
                  </a:cubicBezTo>
                  <a:cubicBezTo>
                    <a:pt x="2" y="0"/>
                    <a:pt x="3" y="0"/>
                    <a:pt x="3" y="0"/>
                  </a:cubicBezTo>
                  <a:cubicBezTo>
                    <a:pt x="3" y="1"/>
                    <a:pt x="3" y="1"/>
                    <a:pt x="3" y="1"/>
                  </a:cubicBezTo>
                  <a:cubicBezTo>
                    <a:pt x="3" y="1"/>
                    <a:pt x="2" y="1"/>
                    <a:pt x="2" y="1"/>
                  </a:cubicBezTo>
                  <a:cubicBezTo>
                    <a:pt x="2" y="1"/>
                    <a:pt x="2" y="1"/>
                    <a:pt x="2" y="1"/>
                  </a:cubicBezTo>
                  <a:cubicBezTo>
                    <a:pt x="2" y="1"/>
                    <a:pt x="2" y="1"/>
                    <a:pt x="1" y="1"/>
                  </a:cubicBezTo>
                  <a:cubicBezTo>
                    <a:pt x="1" y="1"/>
                    <a:pt x="2" y="2"/>
                    <a:pt x="2" y="1"/>
                  </a:cubicBezTo>
                  <a:cubicBezTo>
                    <a:pt x="2" y="1"/>
                    <a:pt x="2" y="1"/>
                    <a:pt x="2" y="1"/>
                  </a:cubicBezTo>
                  <a:cubicBezTo>
                    <a:pt x="2" y="1"/>
                    <a:pt x="2" y="1"/>
                    <a:pt x="2" y="1"/>
                  </a:cubicBezTo>
                  <a:cubicBezTo>
                    <a:pt x="3" y="1"/>
                    <a:pt x="3" y="1"/>
                    <a:pt x="3" y="1"/>
                  </a:cubicBezTo>
                  <a:cubicBezTo>
                    <a:pt x="3" y="1"/>
                    <a:pt x="4" y="1"/>
                    <a:pt x="4" y="1"/>
                  </a:cubicBezTo>
                  <a:cubicBezTo>
                    <a:pt x="5" y="1"/>
                    <a:pt x="5" y="1"/>
                    <a:pt x="6" y="1"/>
                  </a:cubicBezTo>
                  <a:cubicBezTo>
                    <a:pt x="6" y="1"/>
                    <a:pt x="6" y="1"/>
                    <a:pt x="6" y="1"/>
                  </a:cubicBezTo>
                  <a:cubicBezTo>
                    <a:pt x="6" y="1"/>
                    <a:pt x="6" y="1"/>
                    <a:pt x="6" y="1"/>
                  </a:cubicBezTo>
                  <a:cubicBezTo>
                    <a:pt x="5" y="1"/>
                    <a:pt x="5" y="1"/>
                    <a:pt x="4" y="1"/>
                  </a:cubicBezTo>
                  <a:cubicBezTo>
                    <a:pt x="4" y="1"/>
                    <a:pt x="3" y="1"/>
                    <a:pt x="3" y="1"/>
                  </a:cubicBezTo>
                  <a:cubicBezTo>
                    <a:pt x="3" y="1"/>
                    <a:pt x="3" y="1"/>
                    <a:pt x="3" y="0"/>
                  </a:cubicBezTo>
                  <a:cubicBezTo>
                    <a:pt x="3" y="0"/>
                    <a:pt x="3" y="0"/>
                    <a:pt x="3" y="0"/>
                  </a:cubicBezTo>
                  <a:cubicBezTo>
                    <a:pt x="3" y="1"/>
                    <a:pt x="4" y="1"/>
                    <a:pt x="4" y="1"/>
                  </a:cubicBezTo>
                  <a:cubicBezTo>
                    <a:pt x="4" y="1"/>
                    <a:pt x="4" y="0"/>
                    <a:pt x="4" y="0"/>
                  </a:cubicBezTo>
                  <a:cubicBezTo>
                    <a:pt x="4" y="0"/>
                    <a:pt x="4" y="0"/>
                    <a:pt x="4" y="0"/>
                  </a:cubicBezTo>
                  <a:cubicBezTo>
                    <a:pt x="4" y="0"/>
                    <a:pt x="4" y="0"/>
                    <a:pt x="3" y="0"/>
                  </a:cubicBezTo>
                  <a:cubicBezTo>
                    <a:pt x="3" y="0"/>
                    <a:pt x="3" y="0"/>
                    <a:pt x="3" y="0"/>
                  </a:cubicBezTo>
                  <a:cubicBezTo>
                    <a:pt x="3" y="0"/>
                    <a:pt x="3" y="0"/>
                    <a:pt x="3" y="0"/>
                  </a:cubicBezTo>
                  <a:cubicBezTo>
                    <a:pt x="3" y="0"/>
                    <a:pt x="2" y="0"/>
                    <a:pt x="2" y="0"/>
                  </a:cubicBezTo>
                  <a:cubicBezTo>
                    <a:pt x="2" y="0"/>
                    <a:pt x="2" y="0"/>
                    <a:pt x="2" y="0"/>
                  </a:cubicBezTo>
                  <a:cubicBezTo>
                    <a:pt x="2" y="0"/>
                    <a:pt x="2" y="0"/>
                    <a:pt x="2" y="0"/>
                  </a:cubicBezTo>
                  <a:cubicBezTo>
                    <a:pt x="2" y="0"/>
                    <a:pt x="2" y="0"/>
                    <a:pt x="2" y="0"/>
                  </a:cubicBezTo>
                  <a:cubicBezTo>
                    <a:pt x="2" y="0"/>
                    <a:pt x="2" y="0"/>
                    <a:pt x="2" y="0"/>
                  </a:cubicBezTo>
                  <a:cubicBezTo>
                    <a:pt x="2"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moveTo>
                    <a:pt x="1" y="0"/>
                  </a:moveTo>
                  <a:cubicBezTo>
                    <a:pt x="1" y="0"/>
                    <a:pt x="2" y="0"/>
                    <a:pt x="2" y="0"/>
                  </a:cubicBezTo>
                  <a:cubicBezTo>
                    <a:pt x="2" y="0"/>
                    <a:pt x="2" y="0"/>
                    <a:pt x="2" y="0"/>
                  </a:cubicBezTo>
                  <a:cubicBezTo>
                    <a:pt x="2" y="0"/>
                    <a:pt x="2"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4" name="Freeform 1269"/>
            <p:cNvSpPr/>
            <p:nvPr/>
          </p:nvSpPr>
          <p:spPr bwMode="auto">
            <a:xfrm>
              <a:off x="1088" y="1509"/>
              <a:ext cx="28" cy="8"/>
            </a:xfrm>
            <a:custGeom>
              <a:avLst/>
              <a:gdLst>
                <a:gd name="T0" fmla="*/ 6 w 7"/>
                <a:gd name="T1" fmla="*/ 2 h 2"/>
                <a:gd name="T2" fmla="*/ 6 w 7"/>
                <a:gd name="T3" fmla="*/ 2 h 2"/>
                <a:gd name="T4" fmla="*/ 6 w 7"/>
                <a:gd name="T5" fmla="*/ 1 h 2"/>
                <a:gd name="T6" fmla="*/ 7 w 7"/>
                <a:gd name="T7" fmla="*/ 2 h 2"/>
                <a:gd name="T8" fmla="*/ 6 w 7"/>
                <a:gd name="T9" fmla="*/ 0 h 2"/>
                <a:gd name="T10" fmla="*/ 6 w 7"/>
                <a:gd name="T11" fmla="*/ 1 h 2"/>
                <a:gd name="T12" fmla="*/ 5 w 7"/>
                <a:gd name="T13" fmla="*/ 1 h 2"/>
                <a:gd name="T14" fmla="*/ 4 w 7"/>
                <a:gd name="T15" fmla="*/ 1 h 2"/>
                <a:gd name="T16" fmla="*/ 5 w 7"/>
                <a:gd name="T17" fmla="*/ 1 h 2"/>
                <a:gd name="T18" fmla="*/ 5 w 7"/>
                <a:gd name="T19" fmla="*/ 1 h 2"/>
                <a:gd name="T20" fmla="*/ 5 w 7"/>
                <a:gd name="T21" fmla="*/ 1 h 2"/>
                <a:gd name="T22" fmla="*/ 5 w 7"/>
                <a:gd name="T23" fmla="*/ 1 h 2"/>
                <a:gd name="T24" fmla="*/ 5 w 7"/>
                <a:gd name="T25" fmla="*/ 0 h 2"/>
                <a:gd name="T26" fmla="*/ 4 w 7"/>
                <a:gd name="T27" fmla="*/ 1 h 2"/>
                <a:gd name="T28" fmla="*/ 4 w 7"/>
                <a:gd name="T29" fmla="*/ 1 h 2"/>
                <a:gd name="T30" fmla="*/ 3 w 7"/>
                <a:gd name="T31" fmla="*/ 1 h 2"/>
                <a:gd name="T32" fmla="*/ 1 w 7"/>
                <a:gd name="T33" fmla="*/ 1 h 2"/>
                <a:gd name="T34" fmla="*/ 0 w 7"/>
                <a:gd name="T35" fmla="*/ 1 h 2"/>
                <a:gd name="T36" fmla="*/ 0 w 7"/>
                <a:gd name="T37" fmla="*/ 1 h 2"/>
                <a:gd name="T38" fmla="*/ 0 w 7"/>
                <a:gd name="T39" fmla="*/ 1 h 2"/>
                <a:gd name="T40" fmla="*/ 1 w 7"/>
                <a:gd name="T41" fmla="*/ 1 h 2"/>
                <a:gd name="T42" fmla="*/ 2 w 7"/>
                <a:gd name="T43" fmla="*/ 1 h 2"/>
                <a:gd name="T44" fmla="*/ 2 w 7"/>
                <a:gd name="T45" fmla="*/ 1 h 2"/>
                <a:gd name="T46" fmla="*/ 3 w 7"/>
                <a:gd name="T47" fmla="*/ 1 h 2"/>
                <a:gd name="T48" fmla="*/ 4 w 7"/>
                <a:gd name="T49" fmla="*/ 1 h 2"/>
                <a:gd name="T50" fmla="*/ 6 w 7"/>
                <a:gd name="T51" fmla="*/ 1 h 2"/>
                <a:gd name="T52" fmla="*/ 6 w 7"/>
                <a:gd name="T53" fmla="*/ 1 h 2"/>
                <a:gd name="T54" fmla="*/ 6 w 7"/>
                <a:gd name="T55" fmla="*/ 2 h 2"/>
                <a:gd name="T56" fmla="*/ 3 w 7"/>
                <a:gd name="T57" fmla="*/ 2 h 2"/>
                <a:gd name="T58" fmla="*/ 3 w 7"/>
                <a:gd name="T59" fmla="*/ 2 h 2"/>
                <a:gd name="T60" fmla="*/ 6 w 7"/>
                <a:gd name="T61" fmla="*/ 2 h 2"/>
                <a:gd name="T62" fmla="*/ 7 w 7"/>
                <a:gd name="T63" fmla="*/ 2 h 2"/>
                <a:gd name="T64" fmla="*/ 7 w 7"/>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 h="2">
                  <a:moveTo>
                    <a:pt x="7" y="2"/>
                  </a:moveTo>
                  <a:cubicBezTo>
                    <a:pt x="7"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2"/>
                    <a:pt x="7" y="2"/>
                  </a:cubicBezTo>
                  <a:cubicBezTo>
                    <a:pt x="7" y="1"/>
                    <a:pt x="7" y="1"/>
                    <a:pt x="7" y="1"/>
                  </a:cubicBezTo>
                  <a:cubicBezTo>
                    <a:pt x="7" y="1"/>
                    <a:pt x="7" y="0"/>
                    <a:pt x="6" y="0"/>
                  </a:cubicBezTo>
                  <a:cubicBezTo>
                    <a:pt x="6" y="1"/>
                    <a:pt x="6" y="1"/>
                    <a:pt x="6" y="1"/>
                  </a:cubicBezTo>
                  <a:cubicBezTo>
                    <a:pt x="6" y="1"/>
                    <a:pt x="6" y="1"/>
                    <a:pt x="6" y="1"/>
                  </a:cubicBezTo>
                  <a:cubicBezTo>
                    <a:pt x="6" y="1"/>
                    <a:pt x="6" y="1"/>
                    <a:pt x="6" y="1"/>
                  </a:cubicBezTo>
                  <a:cubicBezTo>
                    <a:pt x="5" y="1"/>
                    <a:pt x="5" y="1"/>
                    <a:pt x="5" y="1"/>
                  </a:cubicBezTo>
                  <a:cubicBezTo>
                    <a:pt x="5"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4" y="0"/>
                    <a:pt x="4" y="0"/>
                  </a:cubicBezTo>
                  <a:cubicBezTo>
                    <a:pt x="4" y="1"/>
                    <a:pt x="4" y="1"/>
                    <a:pt x="4" y="1"/>
                  </a:cubicBezTo>
                  <a:cubicBezTo>
                    <a:pt x="4" y="1"/>
                    <a:pt x="4" y="1"/>
                    <a:pt x="4" y="1"/>
                  </a:cubicBezTo>
                  <a:cubicBezTo>
                    <a:pt x="4" y="1"/>
                    <a:pt x="4" y="1"/>
                    <a:pt x="4" y="1"/>
                  </a:cubicBezTo>
                  <a:cubicBezTo>
                    <a:pt x="4" y="1"/>
                    <a:pt x="4" y="1"/>
                    <a:pt x="4" y="1"/>
                  </a:cubicBezTo>
                  <a:cubicBezTo>
                    <a:pt x="4" y="1"/>
                    <a:pt x="3" y="1"/>
                    <a:pt x="3" y="1"/>
                  </a:cubicBezTo>
                  <a:cubicBezTo>
                    <a:pt x="3" y="1"/>
                    <a:pt x="3" y="1"/>
                    <a:pt x="2" y="1"/>
                  </a:cubicBezTo>
                  <a:cubicBezTo>
                    <a:pt x="2" y="1"/>
                    <a:pt x="2" y="1"/>
                    <a:pt x="1" y="1"/>
                  </a:cubicBezTo>
                  <a:cubicBezTo>
                    <a:pt x="1" y="1"/>
                    <a:pt x="1" y="1"/>
                    <a:pt x="1" y="1"/>
                  </a:cubicBezTo>
                  <a:cubicBezTo>
                    <a:pt x="1" y="1"/>
                    <a:pt x="1"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2"/>
                    <a:pt x="2" y="1"/>
                    <a:pt x="2" y="1"/>
                  </a:cubicBezTo>
                  <a:cubicBezTo>
                    <a:pt x="2" y="1"/>
                    <a:pt x="2" y="1"/>
                    <a:pt x="2" y="1"/>
                  </a:cubicBezTo>
                  <a:cubicBezTo>
                    <a:pt x="2" y="1"/>
                    <a:pt x="2" y="1"/>
                    <a:pt x="2" y="1"/>
                  </a:cubicBezTo>
                  <a:cubicBezTo>
                    <a:pt x="2" y="1"/>
                    <a:pt x="2" y="1"/>
                    <a:pt x="2" y="1"/>
                  </a:cubicBezTo>
                  <a:cubicBezTo>
                    <a:pt x="3" y="1"/>
                    <a:pt x="3" y="1"/>
                    <a:pt x="3" y="1"/>
                  </a:cubicBezTo>
                  <a:cubicBezTo>
                    <a:pt x="3" y="1"/>
                    <a:pt x="4" y="1"/>
                    <a:pt x="4" y="1"/>
                  </a:cubicBezTo>
                  <a:cubicBezTo>
                    <a:pt x="4" y="1"/>
                    <a:pt x="4" y="1"/>
                    <a:pt x="4" y="1"/>
                  </a:cubicBezTo>
                  <a:cubicBezTo>
                    <a:pt x="4" y="1"/>
                    <a:pt x="5" y="1"/>
                    <a:pt x="5" y="1"/>
                  </a:cubicBezTo>
                  <a:cubicBezTo>
                    <a:pt x="5" y="1"/>
                    <a:pt x="5" y="1"/>
                    <a:pt x="6" y="1"/>
                  </a:cubicBezTo>
                  <a:cubicBezTo>
                    <a:pt x="6" y="1"/>
                    <a:pt x="6" y="1"/>
                    <a:pt x="6" y="1"/>
                  </a:cubicBezTo>
                  <a:cubicBezTo>
                    <a:pt x="6" y="1"/>
                    <a:pt x="6" y="1"/>
                    <a:pt x="6" y="1"/>
                  </a:cubicBezTo>
                  <a:cubicBezTo>
                    <a:pt x="6" y="1"/>
                    <a:pt x="6" y="2"/>
                    <a:pt x="6" y="2"/>
                  </a:cubicBezTo>
                  <a:cubicBezTo>
                    <a:pt x="6" y="2"/>
                    <a:pt x="6" y="2"/>
                    <a:pt x="6" y="2"/>
                  </a:cubicBezTo>
                  <a:cubicBezTo>
                    <a:pt x="6" y="2"/>
                    <a:pt x="6" y="2"/>
                    <a:pt x="6" y="2"/>
                  </a:cubicBezTo>
                  <a:cubicBezTo>
                    <a:pt x="5" y="2"/>
                    <a:pt x="4" y="2"/>
                    <a:pt x="3" y="2"/>
                  </a:cubicBezTo>
                  <a:cubicBezTo>
                    <a:pt x="3" y="2"/>
                    <a:pt x="3" y="2"/>
                    <a:pt x="3" y="2"/>
                  </a:cubicBezTo>
                  <a:cubicBezTo>
                    <a:pt x="3" y="2"/>
                    <a:pt x="3" y="2"/>
                    <a:pt x="3" y="2"/>
                  </a:cubicBezTo>
                  <a:cubicBezTo>
                    <a:pt x="4" y="2"/>
                    <a:pt x="5" y="2"/>
                    <a:pt x="6" y="2"/>
                  </a:cubicBezTo>
                  <a:cubicBezTo>
                    <a:pt x="6" y="2"/>
                    <a:pt x="6" y="2"/>
                    <a:pt x="6" y="2"/>
                  </a:cubicBezTo>
                  <a:cubicBezTo>
                    <a:pt x="6" y="2"/>
                    <a:pt x="6" y="2"/>
                    <a:pt x="6" y="2"/>
                  </a:cubicBezTo>
                  <a:cubicBezTo>
                    <a:pt x="6" y="2"/>
                    <a:pt x="7" y="2"/>
                    <a:pt x="7" y="2"/>
                  </a:cubicBezTo>
                  <a:cubicBezTo>
                    <a:pt x="7" y="2"/>
                    <a:pt x="7" y="2"/>
                    <a:pt x="7" y="2"/>
                  </a:cubicBezTo>
                  <a:cubicBezTo>
                    <a:pt x="7" y="2"/>
                    <a:pt x="7" y="2"/>
                    <a:pt x="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5" name="Freeform 1270"/>
            <p:cNvSpPr/>
            <p:nvPr/>
          </p:nvSpPr>
          <p:spPr bwMode="auto">
            <a:xfrm>
              <a:off x="1100" y="1307"/>
              <a:ext cx="16" cy="4"/>
            </a:xfrm>
            <a:custGeom>
              <a:avLst/>
              <a:gdLst>
                <a:gd name="T0" fmla="*/ 3 w 4"/>
                <a:gd name="T1" fmla="*/ 1 h 1"/>
                <a:gd name="T2" fmla="*/ 4 w 4"/>
                <a:gd name="T3" fmla="*/ 0 h 1"/>
                <a:gd name="T4" fmla="*/ 4 w 4"/>
                <a:gd name="T5" fmla="*/ 0 h 1"/>
                <a:gd name="T6" fmla="*/ 4 w 4"/>
                <a:gd name="T7" fmla="*/ 0 h 1"/>
                <a:gd name="T8" fmla="*/ 3 w 4"/>
                <a:gd name="T9" fmla="*/ 0 h 1"/>
                <a:gd name="T10" fmla="*/ 3 w 4"/>
                <a:gd name="T11" fmla="*/ 0 h 1"/>
                <a:gd name="T12" fmla="*/ 2 w 4"/>
                <a:gd name="T13" fmla="*/ 0 h 1"/>
                <a:gd name="T14" fmla="*/ 2 w 4"/>
                <a:gd name="T15" fmla="*/ 0 h 1"/>
                <a:gd name="T16" fmla="*/ 3 w 4"/>
                <a:gd name="T17" fmla="*/ 0 h 1"/>
                <a:gd name="T18" fmla="*/ 3 w 4"/>
                <a:gd name="T19" fmla="*/ 0 h 1"/>
                <a:gd name="T20" fmla="*/ 3 w 4"/>
                <a:gd name="T21" fmla="*/ 0 h 1"/>
                <a:gd name="T22" fmla="*/ 2 w 4"/>
                <a:gd name="T23" fmla="*/ 0 h 1"/>
                <a:gd name="T24" fmla="*/ 2 w 4"/>
                <a:gd name="T25" fmla="*/ 0 h 1"/>
                <a:gd name="T26" fmla="*/ 2 w 4"/>
                <a:gd name="T27" fmla="*/ 0 h 1"/>
                <a:gd name="T28" fmla="*/ 2 w 4"/>
                <a:gd name="T29" fmla="*/ 0 h 1"/>
                <a:gd name="T30" fmla="*/ 1 w 4"/>
                <a:gd name="T31" fmla="*/ 0 h 1"/>
                <a:gd name="T32" fmla="*/ 0 w 4"/>
                <a:gd name="T33" fmla="*/ 0 h 1"/>
                <a:gd name="T34" fmla="*/ 0 w 4"/>
                <a:gd name="T35" fmla="*/ 0 h 1"/>
                <a:gd name="T36" fmla="*/ 0 w 4"/>
                <a:gd name="T37" fmla="*/ 0 h 1"/>
                <a:gd name="T38" fmla="*/ 0 w 4"/>
                <a:gd name="T39" fmla="*/ 1 h 1"/>
                <a:gd name="T40" fmla="*/ 1 w 4"/>
                <a:gd name="T41" fmla="*/ 1 h 1"/>
                <a:gd name="T42" fmla="*/ 3 w 4"/>
                <a:gd name="T43" fmla="*/ 1 h 1"/>
                <a:gd name="T44" fmla="*/ 3 w 4"/>
                <a:gd name="T45" fmla="*/ 1 h 1"/>
                <a:gd name="T46" fmla="*/ 3 w 4"/>
                <a:gd name="T4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
                  <a:moveTo>
                    <a:pt x="3" y="1"/>
                  </a:moveTo>
                  <a:cubicBezTo>
                    <a:pt x="3" y="1"/>
                    <a:pt x="4" y="1"/>
                    <a:pt x="4" y="0"/>
                  </a:cubicBezTo>
                  <a:cubicBezTo>
                    <a:pt x="4" y="0"/>
                    <a:pt x="4" y="0"/>
                    <a:pt x="4" y="0"/>
                  </a:cubicBezTo>
                  <a:cubicBezTo>
                    <a:pt x="4" y="0"/>
                    <a:pt x="4" y="0"/>
                    <a:pt x="4" y="0"/>
                  </a:cubicBezTo>
                  <a:cubicBezTo>
                    <a:pt x="4" y="0"/>
                    <a:pt x="3" y="0"/>
                    <a:pt x="3" y="0"/>
                  </a:cubicBezTo>
                  <a:cubicBezTo>
                    <a:pt x="3" y="0"/>
                    <a:pt x="3" y="0"/>
                    <a:pt x="3" y="0"/>
                  </a:cubicBezTo>
                  <a:cubicBezTo>
                    <a:pt x="3" y="0"/>
                    <a:pt x="3" y="0"/>
                    <a:pt x="2" y="0"/>
                  </a:cubicBezTo>
                  <a:cubicBezTo>
                    <a:pt x="2" y="0"/>
                    <a:pt x="2" y="0"/>
                    <a:pt x="2" y="0"/>
                  </a:cubicBezTo>
                  <a:cubicBezTo>
                    <a:pt x="2" y="0"/>
                    <a:pt x="2"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1" y="0"/>
                  </a:cubicBezTo>
                  <a:cubicBezTo>
                    <a:pt x="1" y="0"/>
                    <a:pt x="1" y="0"/>
                    <a:pt x="0" y="0"/>
                  </a:cubicBezTo>
                  <a:cubicBezTo>
                    <a:pt x="0" y="0"/>
                    <a:pt x="0" y="0"/>
                    <a:pt x="0" y="0"/>
                  </a:cubicBezTo>
                  <a:cubicBezTo>
                    <a:pt x="0" y="0"/>
                    <a:pt x="0" y="0"/>
                    <a:pt x="0" y="0"/>
                  </a:cubicBezTo>
                  <a:cubicBezTo>
                    <a:pt x="0" y="1"/>
                    <a:pt x="0" y="1"/>
                    <a:pt x="0" y="1"/>
                  </a:cubicBezTo>
                  <a:cubicBezTo>
                    <a:pt x="1" y="1"/>
                    <a:pt x="1" y="1"/>
                    <a:pt x="1" y="1"/>
                  </a:cubicBezTo>
                  <a:cubicBezTo>
                    <a:pt x="2" y="1"/>
                    <a:pt x="2" y="1"/>
                    <a:pt x="3" y="1"/>
                  </a:cubicBezTo>
                  <a:cubicBezTo>
                    <a:pt x="3" y="1"/>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6" name="Freeform 1271"/>
            <p:cNvSpPr>
              <a:spLocks noEditPoints="1"/>
            </p:cNvSpPr>
            <p:nvPr/>
          </p:nvSpPr>
          <p:spPr bwMode="auto">
            <a:xfrm>
              <a:off x="1075" y="1484"/>
              <a:ext cx="45" cy="9"/>
            </a:xfrm>
            <a:custGeom>
              <a:avLst/>
              <a:gdLst>
                <a:gd name="T0" fmla="*/ 9 w 11"/>
                <a:gd name="T1" fmla="*/ 2 h 2"/>
                <a:gd name="T2" fmla="*/ 9 w 11"/>
                <a:gd name="T3" fmla="*/ 2 h 2"/>
                <a:gd name="T4" fmla="*/ 9 w 11"/>
                <a:gd name="T5" fmla="*/ 2 h 2"/>
                <a:gd name="T6" fmla="*/ 9 w 11"/>
                <a:gd name="T7" fmla="*/ 2 h 2"/>
                <a:gd name="T8" fmla="*/ 8 w 11"/>
                <a:gd name="T9" fmla="*/ 2 h 2"/>
                <a:gd name="T10" fmla="*/ 8 w 11"/>
                <a:gd name="T11" fmla="*/ 2 h 2"/>
                <a:gd name="T12" fmla="*/ 7 w 11"/>
                <a:gd name="T13" fmla="*/ 2 h 2"/>
                <a:gd name="T14" fmla="*/ 7 w 11"/>
                <a:gd name="T15" fmla="*/ 1 h 2"/>
                <a:gd name="T16" fmla="*/ 7 w 11"/>
                <a:gd name="T17" fmla="*/ 1 h 2"/>
                <a:gd name="T18" fmla="*/ 8 w 11"/>
                <a:gd name="T19" fmla="*/ 1 h 2"/>
                <a:gd name="T20" fmla="*/ 8 w 11"/>
                <a:gd name="T21" fmla="*/ 1 h 2"/>
                <a:gd name="T22" fmla="*/ 8 w 11"/>
                <a:gd name="T23" fmla="*/ 1 h 2"/>
                <a:gd name="T24" fmla="*/ 9 w 11"/>
                <a:gd name="T25" fmla="*/ 1 h 2"/>
                <a:gd name="T26" fmla="*/ 10 w 11"/>
                <a:gd name="T27" fmla="*/ 1 h 2"/>
                <a:gd name="T28" fmla="*/ 11 w 11"/>
                <a:gd name="T29" fmla="*/ 1 h 2"/>
                <a:gd name="T30" fmla="*/ 10 w 11"/>
                <a:gd name="T31" fmla="*/ 1 h 2"/>
                <a:gd name="T32" fmla="*/ 9 w 11"/>
                <a:gd name="T33" fmla="*/ 0 h 2"/>
                <a:gd name="T34" fmla="*/ 7 w 11"/>
                <a:gd name="T35" fmla="*/ 0 h 2"/>
                <a:gd name="T36" fmla="*/ 7 w 11"/>
                <a:gd name="T37" fmla="*/ 0 h 2"/>
                <a:gd name="T38" fmla="*/ 6 w 11"/>
                <a:gd name="T39" fmla="*/ 0 h 2"/>
                <a:gd name="T40" fmla="*/ 6 w 11"/>
                <a:gd name="T41" fmla="*/ 0 h 2"/>
                <a:gd name="T42" fmla="*/ 5 w 11"/>
                <a:gd name="T43" fmla="*/ 0 h 2"/>
                <a:gd name="T44" fmla="*/ 4 w 11"/>
                <a:gd name="T45" fmla="*/ 0 h 2"/>
                <a:gd name="T46" fmla="*/ 1 w 11"/>
                <a:gd name="T47" fmla="*/ 0 h 2"/>
                <a:gd name="T48" fmla="*/ 0 w 11"/>
                <a:gd name="T49" fmla="*/ 1 h 2"/>
                <a:gd name="T50" fmla="*/ 2 w 11"/>
                <a:gd name="T51" fmla="*/ 1 h 2"/>
                <a:gd name="T52" fmla="*/ 5 w 11"/>
                <a:gd name="T53" fmla="*/ 1 h 2"/>
                <a:gd name="T54" fmla="*/ 6 w 11"/>
                <a:gd name="T55" fmla="*/ 1 h 2"/>
                <a:gd name="T56" fmla="*/ 6 w 11"/>
                <a:gd name="T57" fmla="*/ 1 h 2"/>
                <a:gd name="T58" fmla="*/ 7 w 11"/>
                <a:gd name="T59" fmla="*/ 1 h 2"/>
                <a:gd name="T60" fmla="*/ 7 w 11"/>
                <a:gd name="T61" fmla="*/ 1 h 2"/>
                <a:gd name="T62" fmla="*/ 7 w 11"/>
                <a:gd name="T63" fmla="*/ 2 h 2"/>
                <a:gd name="T64" fmla="*/ 7 w 11"/>
                <a:gd name="T65" fmla="*/ 2 h 2"/>
                <a:gd name="T66" fmla="*/ 8 w 11"/>
                <a:gd name="T67" fmla="*/ 2 h 2"/>
                <a:gd name="T68" fmla="*/ 8 w 11"/>
                <a:gd name="T69" fmla="*/ 2 h 2"/>
                <a:gd name="T70" fmla="*/ 8 w 11"/>
                <a:gd name="T71" fmla="*/ 2 h 2"/>
                <a:gd name="T72" fmla="*/ 6 w 11"/>
                <a:gd name="T73" fmla="*/ 0 h 2"/>
                <a:gd name="T74" fmla="*/ 6 w 11"/>
                <a:gd name="T75" fmla="*/ 0 h 2"/>
                <a:gd name="T76" fmla="*/ 7 w 11"/>
                <a:gd name="T77" fmla="*/ 0 h 2"/>
                <a:gd name="T78" fmla="*/ 7 w 11"/>
                <a:gd name="T79" fmla="*/ 0 h 2"/>
                <a:gd name="T80" fmla="*/ 6 w 11"/>
                <a:gd name="T81" fmla="*/ 0 h 2"/>
                <a:gd name="T82" fmla="*/ 7 w 11"/>
                <a:gd name="T83" fmla="*/ 1 h 2"/>
                <a:gd name="T84" fmla="*/ 8 w 11"/>
                <a:gd name="T85" fmla="*/ 1 h 2"/>
                <a:gd name="T86" fmla="*/ 8 w 11"/>
                <a:gd name="T87" fmla="*/ 2 h 2"/>
                <a:gd name="T88" fmla="*/ 8 w 11"/>
                <a:gd name="T89" fmla="*/ 2 h 2"/>
                <a:gd name="T90" fmla="*/ 9 w 11"/>
                <a:gd name="T91" fmla="*/ 2 h 2"/>
                <a:gd name="T92" fmla="*/ 8 w 11"/>
                <a:gd name="T9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 h="2">
                  <a:moveTo>
                    <a:pt x="9" y="2"/>
                  </a:move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8" y="2"/>
                  </a:cubicBezTo>
                  <a:cubicBezTo>
                    <a:pt x="8" y="2"/>
                    <a:pt x="8" y="2"/>
                    <a:pt x="8" y="2"/>
                  </a:cubicBezTo>
                  <a:cubicBezTo>
                    <a:pt x="8" y="2"/>
                    <a:pt x="8" y="2"/>
                    <a:pt x="8" y="2"/>
                  </a:cubicBezTo>
                  <a:cubicBezTo>
                    <a:pt x="8" y="2"/>
                    <a:pt x="8" y="2"/>
                    <a:pt x="8" y="2"/>
                  </a:cubicBezTo>
                  <a:cubicBezTo>
                    <a:pt x="8" y="2"/>
                    <a:pt x="8" y="2"/>
                    <a:pt x="8" y="2"/>
                  </a:cubicBezTo>
                  <a:cubicBezTo>
                    <a:pt x="8" y="1"/>
                    <a:pt x="7" y="1"/>
                    <a:pt x="7" y="2"/>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8" y="1"/>
                    <a:pt x="8" y="1"/>
                  </a:cubicBezTo>
                  <a:cubicBezTo>
                    <a:pt x="8" y="1"/>
                    <a:pt x="8" y="1"/>
                    <a:pt x="8" y="1"/>
                  </a:cubicBezTo>
                  <a:cubicBezTo>
                    <a:pt x="8" y="2"/>
                    <a:pt x="8" y="1"/>
                    <a:pt x="8" y="1"/>
                  </a:cubicBezTo>
                  <a:cubicBezTo>
                    <a:pt x="8" y="1"/>
                    <a:pt x="8" y="1"/>
                    <a:pt x="8" y="1"/>
                  </a:cubicBezTo>
                  <a:cubicBezTo>
                    <a:pt x="8" y="1"/>
                    <a:pt x="8" y="1"/>
                    <a:pt x="8" y="1"/>
                  </a:cubicBezTo>
                  <a:cubicBezTo>
                    <a:pt x="9" y="1"/>
                    <a:pt x="9" y="1"/>
                    <a:pt x="9" y="1"/>
                  </a:cubicBezTo>
                  <a:cubicBezTo>
                    <a:pt x="9" y="1"/>
                    <a:pt x="9" y="1"/>
                    <a:pt x="9" y="1"/>
                  </a:cubicBezTo>
                  <a:cubicBezTo>
                    <a:pt x="9" y="1"/>
                    <a:pt x="9" y="1"/>
                    <a:pt x="9" y="1"/>
                  </a:cubicBezTo>
                  <a:cubicBezTo>
                    <a:pt x="10" y="1"/>
                    <a:pt x="10" y="1"/>
                    <a:pt x="10" y="1"/>
                  </a:cubicBezTo>
                  <a:cubicBezTo>
                    <a:pt x="10" y="1"/>
                    <a:pt x="10" y="1"/>
                    <a:pt x="10" y="1"/>
                  </a:cubicBezTo>
                  <a:cubicBezTo>
                    <a:pt x="11" y="1"/>
                    <a:pt x="11" y="1"/>
                    <a:pt x="11" y="1"/>
                  </a:cubicBezTo>
                  <a:cubicBezTo>
                    <a:pt x="11" y="1"/>
                    <a:pt x="11" y="0"/>
                    <a:pt x="11" y="0"/>
                  </a:cubicBezTo>
                  <a:cubicBezTo>
                    <a:pt x="10" y="0"/>
                    <a:pt x="10" y="0"/>
                    <a:pt x="10" y="1"/>
                  </a:cubicBezTo>
                  <a:cubicBezTo>
                    <a:pt x="10" y="1"/>
                    <a:pt x="10" y="1"/>
                    <a:pt x="9" y="1"/>
                  </a:cubicBezTo>
                  <a:cubicBezTo>
                    <a:pt x="10" y="0"/>
                    <a:pt x="9" y="0"/>
                    <a:pt x="9" y="0"/>
                  </a:cubicBezTo>
                  <a:cubicBezTo>
                    <a:pt x="8" y="0"/>
                    <a:pt x="8"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4" y="0"/>
                    <a:pt x="4" y="0"/>
                    <a:pt x="4" y="0"/>
                  </a:cubicBezTo>
                  <a:cubicBezTo>
                    <a:pt x="4" y="0"/>
                    <a:pt x="4" y="0"/>
                    <a:pt x="4" y="0"/>
                  </a:cubicBezTo>
                  <a:cubicBezTo>
                    <a:pt x="4" y="1"/>
                    <a:pt x="3" y="1"/>
                    <a:pt x="2" y="0"/>
                  </a:cubicBezTo>
                  <a:cubicBezTo>
                    <a:pt x="2" y="0"/>
                    <a:pt x="1" y="0"/>
                    <a:pt x="1" y="0"/>
                  </a:cubicBezTo>
                  <a:cubicBezTo>
                    <a:pt x="1" y="0"/>
                    <a:pt x="0" y="1"/>
                    <a:pt x="0" y="1"/>
                  </a:cubicBezTo>
                  <a:cubicBezTo>
                    <a:pt x="0" y="1"/>
                    <a:pt x="0" y="1"/>
                    <a:pt x="0" y="1"/>
                  </a:cubicBezTo>
                  <a:cubicBezTo>
                    <a:pt x="0" y="1"/>
                    <a:pt x="1" y="1"/>
                    <a:pt x="1" y="1"/>
                  </a:cubicBezTo>
                  <a:cubicBezTo>
                    <a:pt x="1" y="1"/>
                    <a:pt x="2" y="1"/>
                    <a:pt x="2" y="1"/>
                  </a:cubicBezTo>
                  <a:cubicBezTo>
                    <a:pt x="3" y="1"/>
                    <a:pt x="4" y="1"/>
                    <a:pt x="5" y="1"/>
                  </a:cubicBezTo>
                  <a:cubicBezTo>
                    <a:pt x="5" y="1"/>
                    <a:pt x="5" y="1"/>
                    <a:pt x="5" y="1"/>
                  </a:cubicBezTo>
                  <a:cubicBezTo>
                    <a:pt x="5" y="1"/>
                    <a:pt x="6" y="1"/>
                    <a:pt x="6" y="1"/>
                  </a:cubicBezTo>
                  <a:cubicBezTo>
                    <a:pt x="6" y="1"/>
                    <a:pt x="6" y="1"/>
                    <a:pt x="6" y="1"/>
                  </a:cubicBezTo>
                  <a:cubicBezTo>
                    <a:pt x="6" y="1"/>
                    <a:pt x="6" y="0"/>
                    <a:pt x="6" y="0"/>
                  </a:cubicBezTo>
                  <a:cubicBezTo>
                    <a:pt x="6" y="0"/>
                    <a:pt x="6" y="1"/>
                    <a:pt x="6" y="1"/>
                  </a:cubicBezTo>
                  <a:cubicBezTo>
                    <a:pt x="6" y="1"/>
                    <a:pt x="6" y="1"/>
                    <a:pt x="7" y="1"/>
                  </a:cubicBezTo>
                  <a:cubicBezTo>
                    <a:pt x="7" y="1"/>
                    <a:pt x="7" y="1"/>
                    <a:pt x="7" y="1"/>
                  </a:cubicBezTo>
                  <a:cubicBezTo>
                    <a:pt x="7" y="1"/>
                    <a:pt x="7" y="1"/>
                    <a:pt x="7" y="1"/>
                  </a:cubicBezTo>
                  <a:cubicBezTo>
                    <a:pt x="7" y="1"/>
                    <a:pt x="7" y="1"/>
                    <a:pt x="7" y="1"/>
                  </a:cubicBezTo>
                  <a:cubicBezTo>
                    <a:pt x="7" y="1"/>
                    <a:pt x="7" y="2"/>
                    <a:pt x="7" y="2"/>
                  </a:cubicBezTo>
                  <a:cubicBezTo>
                    <a:pt x="7" y="2"/>
                    <a:pt x="7" y="2"/>
                    <a:pt x="7" y="2"/>
                  </a:cubicBezTo>
                  <a:cubicBezTo>
                    <a:pt x="7" y="2"/>
                    <a:pt x="7" y="2"/>
                    <a:pt x="7" y="2"/>
                  </a:cubicBezTo>
                  <a:cubicBezTo>
                    <a:pt x="7" y="2"/>
                    <a:pt x="7" y="2"/>
                    <a:pt x="7"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9" y="2"/>
                    <a:pt x="9" y="2"/>
                  </a:cubicBezTo>
                  <a:close/>
                  <a:moveTo>
                    <a:pt x="6" y="0"/>
                  </a:moveTo>
                  <a:cubicBezTo>
                    <a:pt x="6" y="0"/>
                    <a:pt x="6" y="0"/>
                    <a:pt x="6" y="0"/>
                  </a:cubicBezTo>
                  <a:cubicBezTo>
                    <a:pt x="6" y="0"/>
                    <a:pt x="6" y="0"/>
                    <a:pt x="6" y="0"/>
                  </a:cubicBezTo>
                  <a:cubicBezTo>
                    <a:pt x="6" y="0"/>
                    <a:pt x="6" y="0"/>
                    <a:pt x="7" y="0"/>
                  </a:cubicBezTo>
                  <a:cubicBezTo>
                    <a:pt x="7" y="0"/>
                    <a:pt x="7" y="0"/>
                    <a:pt x="7" y="0"/>
                  </a:cubicBezTo>
                  <a:cubicBezTo>
                    <a:pt x="7" y="0"/>
                    <a:pt x="7" y="0"/>
                    <a:pt x="7" y="0"/>
                  </a:cubicBezTo>
                  <a:cubicBezTo>
                    <a:pt x="7" y="0"/>
                    <a:pt x="7" y="0"/>
                    <a:pt x="7" y="0"/>
                  </a:cubicBezTo>
                  <a:cubicBezTo>
                    <a:pt x="7" y="1"/>
                    <a:pt x="7" y="1"/>
                    <a:pt x="7" y="1"/>
                  </a:cubicBezTo>
                  <a:cubicBezTo>
                    <a:pt x="6" y="1"/>
                    <a:pt x="6" y="1"/>
                    <a:pt x="6" y="0"/>
                  </a:cubicBezTo>
                  <a:close/>
                  <a:moveTo>
                    <a:pt x="8" y="1"/>
                  </a:moveTo>
                  <a:cubicBezTo>
                    <a:pt x="8" y="1"/>
                    <a:pt x="8" y="1"/>
                    <a:pt x="7" y="1"/>
                  </a:cubicBezTo>
                  <a:cubicBezTo>
                    <a:pt x="7" y="1"/>
                    <a:pt x="8" y="1"/>
                    <a:pt x="8" y="1"/>
                  </a:cubicBezTo>
                  <a:cubicBezTo>
                    <a:pt x="8" y="1"/>
                    <a:pt x="8" y="1"/>
                    <a:pt x="8" y="1"/>
                  </a:cubicBezTo>
                  <a:cubicBezTo>
                    <a:pt x="8" y="1"/>
                    <a:pt x="8" y="1"/>
                    <a:pt x="8" y="1"/>
                  </a:cubicBezTo>
                  <a:close/>
                  <a:moveTo>
                    <a:pt x="8" y="2"/>
                  </a:moveTo>
                  <a:cubicBezTo>
                    <a:pt x="8" y="2"/>
                    <a:pt x="8" y="2"/>
                    <a:pt x="8" y="2"/>
                  </a:cubicBezTo>
                  <a:cubicBezTo>
                    <a:pt x="8" y="2"/>
                    <a:pt x="8" y="2"/>
                    <a:pt x="8" y="2"/>
                  </a:cubicBezTo>
                  <a:cubicBezTo>
                    <a:pt x="8" y="2"/>
                    <a:pt x="8" y="2"/>
                    <a:pt x="8" y="2"/>
                  </a:cubicBezTo>
                  <a:cubicBezTo>
                    <a:pt x="9" y="2"/>
                    <a:pt x="9" y="2"/>
                    <a:pt x="9" y="2"/>
                  </a:cubicBezTo>
                  <a:cubicBezTo>
                    <a:pt x="8" y="2"/>
                    <a:pt x="8" y="2"/>
                    <a:pt x="8" y="2"/>
                  </a:cubicBezTo>
                  <a:cubicBezTo>
                    <a:pt x="8" y="2"/>
                    <a:pt x="8" y="2"/>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7" name="Freeform 1272"/>
            <p:cNvSpPr/>
            <p:nvPr/>
          </p:nvSpPr>
          <p:spPr bwMode="auto">
            <a:xfrm>
              <a:off x="1092" y="1480"/>
              <a:ext cx="8" cy="4"/>
            </a:xfrm>
            <a:custGeom>
              <a:avLst/>
              <a:gdLst>
                <a:gd name="T0" fmla="*/ 1 w 2"/>
                <a:gd name="T1" fmla="*/ 0 h 1"/>
                <a:gd name="T2" fmla="*/ 1 w 2"/>
                <a:gd name="T3" fmla="*/ 0 h 1"/>
                <a:gd name="T4" fmla="*/ 1 w 2"/>
                <a:gd name="T5" fmla="*/ 0 h 1"/>
                <a:gd name="T6" fmla="*/ 1 w 2"/>
                <a:gd name="T7" fmla="*/ 0 h 1"/>
                <a:gd name="T8" fmla="*/ 2 w 2"/>
                <a:gd name="T9" fmla="*/ 0 h 1"/>
                <a:gd name="T10" fmla="*/ 2 w 2"/>
                <a:gd name="T11" fmla="*/ 0 h 1"/>
                <a:gd name="T12" fmla="*/ 2 w 2"/>
                <a:gd name="T13" fmla="*/ 0 h 1"/>
                <a:gd name="T14" fmla="*/ 1 w 2"/>
                <a:gd name="T15" fmla="*/ 0 h 1"/>
                <a:gd name="T16" fmla="*/ 1 w 2"/>
                <a:gd name="T17" fmla="*/ 0 h 1"/>
                <a:gd name="T18" fmla="*/ 1 w 2"/>
                <a:gd name="T19" fmla="*/ 0 h 1"/>
                <a:gd name="T20" fmla="*/ 0 w 2"/>
                <a:gd name="T21" fmla="*/ 0 h 1"/>
                <a:gd name="T22" fmla="*/ 0 w 2"/>
                <a:gd name="T23" fmla="*/ 1 h 1"/>
                <a:gd name="T24" fmla="*/ 1 w 2"/>
                <a:gd name="T25" fmla="*/ 1 h 1"/>
                <a:gd name="T26" fmla="*/ 1 w 2"/>
                <a:gd name="T27" fmla="*/ 1 h 1"/>
                <a:gd name="T28" fmla="*/ 1 w 2"/>
                <a:gd name="T29" fmla="*/ 1 h 1"/>
                <a:gd name="T30" fmla="*/ 1 w 2"/>
                <a:gd name="T31" fmla="*/ 0 h 1"/>
                <a:gd name="T32" fmla="*/ 1 w 2"/>
                <a:gd name="T3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1">
                  <a:moveTo>
                    <a:pt x="1" y="0"/>
                  </a:moveTo>
                  <a:cubicBezTo>
                    <a:pt x="1" y="0"/>
                    <a:pt x="1" y="0"/>
                    <a:pt x="1" y="0"/>
                  </a:cubicBezTo>
                  <a:cubicBezTo>
                    <a:pt x="1" y="0"/>
                    <a:pt x="1" y="0"/>
                    <a:pt x="1" y="0"/>
                  </a:cubicBezTo>
                  <a:cubicBezTo>
                    <a:pt x="1" y="0"/>
                    <a:pt x="1" y="0"/>
                    <a:pt x="1" y="0"/>
                  </a:cubicBezTo>
                  <a:cubicBezTo>
                    <a:pt x="1" y="0"/>
                    <a:pt x="2" y="0"/>
                    <a:pt x="2" y="0"/>
                  </a:cubicBezTo>
                  <a:cubicBezTo>
                    <a:pt x="2" y="0"/>
                    <a:pt x="2" y="0"/>
                    <a:pt x="2" y="0"/>
                  </a:cubicBezTo>
                  <a:cubicBezTo>
                    <a:pt x="2" y="0"/>
                    <a:pt x="2" y="0"/>
                    <a:pt x="2" y="0"/>
                  </a:cubicBezTo>
                  <a:cubicBezTo>
                    <a:pt x="2" y="0"/>
                    <a:pt x="1" y="0"/>
                    <a:pt x="1" y="0"/>
                  </a:cubicBezTo>
                  <a:cubicBezTo>
                    <a:pt x="1" y="0"/>
                    <a:pt x="1" y="0"/>
                    <a:pt x="1" y="0"/>
                  </a:cubicBezTo>
                  <a:cubicBezTo>
                    <a:pt x="1" y="0"/>
                    <a:pt x="1" y="0"/>
                    <a:pt x="1" y="0"/>
                  </a:cubicBezTo>
                  <a:cubicBezTo>
                    <a:pt x="1" y="0"/>
                    <a:pt x="1" y="0"/>
                    <a:pt x="0" y="0"/>
                  </a:cubicBezTo>
                  <a:cubicBezTo>
                    <a:pt x="0" y="1"/>
                    <a:pt x="1" y="0"/>
                    <a:pt x="0"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8" name="Freeform 1273"/>
            <p:cNvSpPr/>
            <p:nvPr/>
          </p:nvSpPr>
          <p:spPr bwMode="auto">
            <a:xfrm>
              <a:off x="1096" y="1497"/>
              <a:ext cx="4" cy="4"/>
            </a:xfrm>
            <a:custGeom>
              <a:avLst/>
              <a:gdLst>
                <a:gd name="T0" fmla="*/ 1 w 1"/>
                <a:gd name="T1" fmla="*/ 1 h 1"/>
                <a:gd name="T2" fmla="*/ 1 w 1"/>
                <a:gd name="T3" fmla="*/ 0 h 1"/>
                <a:gd name="T4" fmla="*/ 0 w 1"/>
                <a:gd name="T5" fmla="*/ 0 h 1"/>
                <a:gd name="T6" fmla="*/ 0 w 1"/>
                <a:gd name="T7" fmla="*/ 1 h 1"/>
                <a:gd name="T8" fmla="*/ 0 w 1"/>
                <a:gd name="T9" fmla="*/ 1 h 1"/>
                <a:gd name="T10" fmla="*/ 0 w 1"/>
                <a:gd name="T11" fmla="*/ 1 h 1"/>
                <a:gd name="T12" fmla="*/ 0 w 1"/>
                <a:gd name="T13" fmla="*/ 0 h 1"/>
                <a:gd name="T14" fmla="*/ 1 w 1"/>
                <a:gd name="T15" fmla="*/ 1 h 1"/>
                <a:gd name="T16" fmla="*/ 0 w 1"/>
                <a:gd name="T17" fmla="*/ 1 h 1"/>
                <a:gd name="T18" fmla="*/ 0 w 1"/>
                <a:gd name="T19" fmla="*/ 1 h 1"/>
                <a:gd name="T20" fmla="*/ 1 w 1"/>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cubicBezTo>
                    <a:pt x="1" y="0"/>
                    <a:pt x="1" y="0"/>
                    <a:pt x="1" y="0"/>
                  </a:cubicBezTo>
                  <a:cubicBezTo>
                    <a:pt x="0" y="0"/>
                    <a:pt x="0" y="0"/>
                    <a:pt x="0" y="0"/>
                  </a:cubicBezTo>
                  <a:cubicBezTo>
                    <a:pt x="0" y="1"/>
                    <a:pt x="0" y="1"/>
                    <a:pt x="0" y="1"/>
                  </a:cubicBezTo>
                  <a:cubicBezTo>
                    <a:pt x="0" y="1"/>
                    <a:pt x="0" y="1"/>
                    <a:pt x="0" y="1"/>
                  </a:cubicBezTo>
                  <a:cubicBezTo>
                    <a:pt x="0" y="1"/>
                    <a:pt x="0" y="1"/>
                    <a:pt x="0" y="1"/>
                  </a:cubicBezTo>
                  <a:cubicBezTo>
                    <a:pt x="0" y="0"/>
                    <a:pt x="0" y="0"/>
                    <a:pt x="0" y="0"/>
                  </a:cubicBezTo>
                  <a:cubicBezTo>
                    <a:pt x="1" y="0"/>
                    <a:pt x="1" y="1"/>
                    <a:pt x="1" y="1"/>
                  </a:cubicBezTo>
                  <a:cubicBezTo>
                    <a:pt x="0" y="1"/>
                    <a:pt x="0" y="1"/>
                    <a:pt x="0" y="1"/>
                  </a:cubicBezTo>
                  <a:cubicBezTo>
                    <a:pt x="0" y="1"/>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9" name="Freeform 1274"/>
            <p:cNvSpPr/>
            <p:nvPr/>
          </p:nvSpPr>
          <p:spPr bwMode="auto">
            <a:xfrm>
              <a:off x="1047" y="1261"/>
              <a:ext cx="41" cy="4"/>
            </a:xfrm>
            <a:custGeom>
              <a:avLst/>
              <a:gdLst>
                <a:gd name="T0" fmla="*/ 10 w 10"/>
                <a:gd name="T1" fmla="*/ 1 h 1"/>
                <a:gd name="T2" fmla="*/ 10 w 10"/>
                <a:gd name="T3" fmla="*/ 1 h 1"/>
                <a:gd name="T4" fmla="*/ 10 w 10"/>
                <a:gd name="T5" fmla="*/ 1 h 1"/>
                <a:gd name="T6" fmla="*/ 6 w 10"/>
                <a:gd name="T7" fmla="*/ 0 h 1"/>
                <a:gd name="T8" fmla="*/ 1 w 10"/>
                <a:gd name="T9" fmla="*/ 0 h 1"/>
                <a:gd name="T10" fmla="*/ 0 w 10"/>
                <a:gd name="T11" fmla="*/ 0 h 1"/>
                <a:gd name="T12" fmla="*/ 0 w 10"/>
                <a:gd name="T13" fmla="*/ 0 h 1"/>
                <a:gd name="T14" fmla="*/ 1 w 10"/>
                <a:gd name="T15" fmla="*/ 0 h 1"/>
                <a:gd name="T16" fmla="*/ 6 w 10"/>
                <a:gd name="T17" fmla="*/ 0 h 1"/>
                <a:gd name="T18" fmla="*/ 10 w 10"/>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
                  <a:moveTo>
                    <a:pt x="10" y="1"/>
                  </a:moveTo>
                  <a:cubicBezTo>
                    <a:pt x="10" y="1"/>
                    <a:pt x="10" y="1"/>
                    <a:pt x="10" y="1"/>
                  </a:cubicBezTo>
                  <a:cubicBezTo>
                    <a:pt x="10" y="1"/>
                    <a:pt x="10" y="1"/>
                    <a:pt x="10" y="1"/>
                  </a:cubicBezTo>
                  <a:cubicBezTo>
                    <a:pt x="9" y="0"/>
                    <a:pt x="8" y="0"/>
                    <a:pt x="6" y="0"/>
                  </a:cubicBezTo>
                  <a:cubicBezTo>
                    <a:pt x="5" y="0"/>
                    <a:pt x="3" y="0"/>
                    <a:pt x="1" y="0"/>
                  </a:cubicBezTo>
                  <a:cubicBezTo>
                    <a:pt x="1" y="0"/>
                    <a:pt x="0" y="0"/>
                    <a:pt x="0" y="0"/>
                  </a:cubicBezTo>
                  <a:cubicBezTo>
                    <a:pt x="0" y="0"/>
                    <a:pt x="0" y="0"/>
                    <a:pt x="0" y="0"/>
                  </a:cubicBezTo>
                  <a:cubicBezTo>
                    <a:pt x="0" y="0"/>
                    <a:pt x="1" y="0"/>
                    <a:pt x="1" y="0"/>
                  </a:cubicBezTo>
                  <a:cubicBezTo>
                    <a:pt x="3" y="0"/>
                    <a:pt x="5" y="0"/>
                    <a:pt x="6" y="0"/>
                  </a:cubicBezTo>
                  <a:cubicBezTo>
                    <a:pt x="7" y="1"/>
                    <a:pt x="9" y="1"/>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0" name="Freeform 1275"/>
            <p:cNvSpPr/>
            <p:nvPr/>
          </p:nvSpPr>
          <p:spPr bwMode="auto">
            <a:xfrm>
              <a:off x="1084" y="1162"/>
              <a:ext cx="4" cy="4"/>
            </a:xfrm>
            <a:custGeom>
              <a:avLst/>
              <a:gdLst>
                <a:gd name="T0" fmla="*/ 0 w 1"/>
                <a:gd name="T1" fmla="*/ 0 h 1"/>
                <a:gd name="T2" fmla="*/ 0 w 1"/>
                <a:gd name="T3" fmla="*/ 0 h 1"/>
                <a:gd name="T4" fmla="*/ 0 w 1"/>
                <a:gd name="T5" fmla="*/ 1 h 1"/>
                <a:gd name="T6" fmla="*/ 1 w 1"/>
                <a:gd name="T7" fmla="*/ 1 h 1"/>
                <a:gd name="T8" fmla="*/ 1 w 1"/>
                <a:gd name="T9" fmla="*/ 1 h 1"/>
                <a:gd name="T10" fmla="*/ 1 w 1"/>
                <a:gd name="T11" fmla="*/ 0 h 1"/>
                <a:gd name="T12" fmla="*/ 0 w 1"/>
                <a:gd name="T13" fmla="*/ 0 h 1"/>
                <a:gd name="T14" fmla="*/ 0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1"/>
                  </a:cubicBezTo>
                  <a:cubicBezTo>
                    <a:pt x="0" y="1"/>
                    <a:pt x="0" y="1"/>
                    <a:pt x="1" y="1"/>
                  </a:cubicBezTo>
                  <a:cubicBezTo>
                    <a:pt x="1" y="1"/>
                    <a:pt x="1" y="1"/>
                    <a:pt x="1" y="1"/>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1" name="Freeform 1276"/>
            <p:cNvSpPr/>
            <p:nvPr/>
          </p:nvSpPr>
          <p:spPr bwMode="auto">
            <a:xfrm>
              <a:off x="1075" y="1501"/>
              <a:ext cx="5" cy="4"/>
            </a:xfrm>
            <a:custGeom>
              <a:avLst/>
              <a:gdLst>
                <a:gd name="T0" fmla="*/ 1 w 1"/>
                <a:gd name="T1" fmla="*/ 1 h 1"/>
                <a:gd name="T2" fmla="*/ 1 w 1"/>
                <a:gd name="T3" fmla="*/ 1 h 1"/>
                <a:gd name="T4" fmla="*/ 1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1 w 1"/>
                <a:gd name="T19" fmla="*/ 1 h 1"/>
                <a:gd name="T20" fmla="*/ 1 w 1"/>
                <a:gd name="T21" fmla="*/ 1 h 1"/>
                <a:gd name="T22" fmla="*/ 1 w 1"/>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1"/>
                  </a:moveTo>
                  <a:cubicBezTo>
                    <a:pt x="1" y="1"/>
                    <a:pt x="1" y="1"/>
                    <a:pt x="1" y="1"/>
                  </a:cubicBezTo>
                  <a:cubicBezTo>
                    <a:pt x="1" y="1"/>
                    <a:pt x="1" y="1"/>
                    <a:pt x="1" y="1"/>
                  </a:cubicBezTo>
                  <a:cubicBezTo>
                    <a:pt x="1" y="0"/>
                    <a:pt x="1" y="0"/>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2" name="Freeform 1277"/>
            <p:cNvSpPr/>
            <p:nvPr/>
          </p:nvSpPr>
          <p:spPr bwMode="auto">
            <a:xfrm>
              <a:off x="1075" y="1406"/>
              <a:ext cx="5" cy="0"/>
            </a:xfrm>
            <a:custGeom>
              <a:avLst/>
              <a:gdLst>
                <a:gd name="T0" fmla="*/ 1 w 1"/>
                <a:gd name="T1" fmla="*/ 1 w 1"/>
                <a:gd name="T2" fmla="*/ 0 w 1"/>
                <a:gd name="T3" fmla="*/ 0 w 1"/>
                <a:gd name="T4" fmla="*/ 0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1"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3" name="Freeform 1278"/>
            <p:cNvSpPr/>
            <p:nvPr/>
          </p:nvSpPr>
          <p:spPr bwMode="auto">
            <a:xfrm>
              <a:off x="1071" y="1162"/>
              <a:ext cx="4" cy="4"/>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0 h 1"/>
                <a:gd name="T22" fmla="*/ 0 w 1"/>
                <a:gd name="T23" fmla="*/ 0 h 1"/>
                <a:gd name="T24" fmla="*/ 0 w 1"/>
                <a:gd name="T25" fmla="*/ 1 h 1"/>
                <a:gd name="T26" fmla="*/ 0 w 1"/>
                <a:gd name="T2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0" y="1"/>
                  </a:moveTo>
                  <a:cubicBezTo>
                    <a:pt x="0" y="1"/>
                    <a:pt x="0"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0"/>
                  </a:cubicBezTo>
                  <a:cubicBezTo>
                    <a:pt x="1" y="0"/>
                    <a:pt x="1"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4" name="Freeform 1279"/>
            <p:cNvSpPr/>
            <p:nvPr/>
          </p:nvSpPr>
          <p:spPr bwMode="auto">
            <a:xfrm>
              <a:off x="1055" y="1154"/>
              <a:ext cx="12" cy="0"/>
            </a:xfrm>
            <a:custGeom>
              <a:avLst/>
              <a:gdLst>
                <a:gd name="T0" fmla="*/ 2 w 3"/>
                <a:gd name="T1" fmla="*/ 2 w 3"/>
                <a:gd name="T2" fmla="*/ 3 w 3"/>
                <a:gd name="T3" fmla="*/ 2 w 3"/>
                <a:gd name="T4" fmla="*/ 2 w 3"/>
                <a:gd name="T5" fmla="*/ 0 w 3"/>
                <a:gd name="T6" fmla="*/ 0 w 3"/>
                <a:gd name="T7" fmla="*/ 0 w 3"/>
                <a:gd name="T8" fmla="*/ 0 w 3"/>
                <a:gd name="T9" fmla="*/ 2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2" y="0"/>
                  </a:moveTo>
                  <a:cubicBezTo>
                    <a:pt x="2" y="0"/>
                    <a:pt x="2" y="0"/>
                    <a:pt x="2" y="0"/>
                  </a:cubicBezTo>
                  <a:cubicBezTo>
                    <a:pt x="2" y="0"/>
                    <a:pt x="3" y="0"/>
                    <a:pt x="3" y="0"/>
                  </a:cubicBezTo>
                  <a:cubicBezTo>
                    <a:pt x="3" y="0"/>
                    <a:pt x="2" y="0"/>
                    <a:pt x="2" y="0"/>
                  </a:cubicBez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5" name="Freeform 1280"/>
            <p:cNvSpPr/>
            <p:nvPr/>
          </p:nvSpPr>
          <p:spPr bwMode="auto">
            <a:xfrm>
              <a:off x="1055" y="1311"/>
              <a:ext cx="4" cy="0"/>
            </a:xfrm>
            <a:custGeom>
              <a:avLst/>
              <a:gdLst>
                <a:gd name="T0" fmla="*/ 0 w 1"/>
                <a:gd name="T1" fmla="*/ 0 w 1"/>
                <a:gd name="T2" fmla="*/ 0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6" name="Freeform 1281"/>
            <p:cNvSpPr/>
            <p:nvPr/>
          </p:nvSpPr>
          <p:spPr bwMode="auto">
            <a:xfrm>
              <a:off x="1039" y="1426"/>
              <a:ext cx="4" cy="0"/>
            </a:xfrm>
            <a:custGeom>
              <a:avLst/>
              <a:gdLst>
                <a:gd name="T0" fmla="*/ 1 w 1"/>
                <a:gd name="T1" fmla="*/ 1 w 1"/>
                <a:gd name="T2" fmla="*/ 1 w 1"/>
                <a:gd name="T3" fmla="*/ 0 w 1"/>
                <a:gd name="T4" fmla="*/ 0 w 1"/>
                <a:gd name="T5" fmla="*/ 0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7" name="Rectangle 1282"/>
            <p:cNvSpPr>
              <a:spLocks noChangeArrowheads="1"/>
            </p:cNvSpPr>
            <p:nvPr/>
          </p:nvSpPr>
          <p:spPr bwMode="auto">
            <a:xfrm>
              <a:off x="1039" y="142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18" name="Freeform 1283"/>
            <p:cNvSpPr/>
            <p:nvPr/>
          </p:nvSpPr>
          <p:spPr bwMode="auto">
            <a:xfrm>
              <a:off x="1022" y="1513"/>
              <a:ext cx="4" cy="4"/>
            </a:xfrm>
            <a:custGeom>
              <a:avLst/>
              <a:gdLst>
                <a:gd name="T0" fmla="*/ 1 w 1"/>
                <a:gd name="T1" fmla="*/ 0 h 1"/>
                <a:gd name="T2" fmla="*/ 1 w 1"/>
                <a:gd name="T3" fmla="*/ 0 h 1"/>
                <a:gd name="T4" fmla="*/ 0 w 1"/>
                <a:gd name="T5" fmla="*/ 0 h 1"/>
                <a:gd name="T6" fmla="*/ 0 w 1"/>
                <a:gd name="T7" fmla="*/ 0 h 1"/>
                <a:gd name="T8" fmla="*/ 0 w 1"/>
                <a:gd name="T9" fmla="*/ 0 h 1"/>
                <a:gd name="T10" fmla="*/ 0 w 1"/>
                <a:gd name="T11" fmla="*/ 0 h 1"/>
                <a:gd name="T12" fmla="*/ 0 w 1"/>
                <a:gd name="T13" fmla="*/ 0 h 1"/>
                <a:gd name="T14" fmla="*/ 1 w 1"/>
                <a:gd name="T15" fmla="*/ 0 h 1"/>
                <a:gd name="T16" fmla="*/ 1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9" name="Freeform 1284"/>
            <p:cNvSpPr/>
            <p:nvPr/>
          </p:nvSpPr>
          <p:spPr bwMode="auto">
            <a:xfrm>
              <a:off x="1010" y="1278"/>
              <a:ext cx="8" cy="0"/>
            </a:xfrm>
            <a:custGeom>
              <a:avLst/>
              <a:gdLst>
                <a:gd name="T0" fmla="*/ 2 w 2"/>
                <a:gd name="T1" fmla="*/ 1 w 2"/>
                <a:gd name="T2" fmla="*/ 0 w 2"/>
                <a:gd name="T3" fmla="*/ 0 w 2"/>
                <a:gd name="T4" fmla="*/ 0 w 2"/>
                <a:gd name="T5" fmla="*/ 0 w 2"/>
                <a:gd name="T6" fmla="*/ 1 w 2"/>
                <a:gd name="T7" fmla="*/ 2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2" y="0"/>
                  </a:moveTo>
                  <a:cubicBezTo>
                    <a:pt x="2" y="0"/>
                    <a:pt x="2"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0" name="Freeform 1285"/>
            <p:cNvSpPr/>
            <p:nvPr/>
          </p:nvSpPr>
          <p:spPr bwMode="auto">
            <a:xfrm>
              <a:off x="982" y="1327"/>
              <a:ext cx="20" cy="4"/>
            </a:xfrm>
            <a:custGeom>
              <a:avLst/>
              <a:gdLst>
                <a:gd name="T0" fmla="*/ 4 w 5"/>
                <a:gd name="T1" fmla="*/ 0 h 1"/>
                <a:gd name="T2" fmla="*/ 2 w 5"/>
                <a:gd name="T3" fmla="*/ 0 h 1"/>
                <a:gd name="T4" fmla="*/ 2 w 5"/>
                <a:gd name="T5" fmla="*/ 0 h 1"/>
                <a:gd name="T6" fmla="*/ 1 w 5"/>
                <a:gd name="T7" fmla="*/ 0 h 1"/>
                <a:gd name="T8" fmla="*/ 0 w 5"/>
                <a:gd name="T9" fmla="*/ 1 h 1"/>
                <a:gd name="T10" fmla="*/ 0 w 5"/>
                <a:gd name="T11" fmla="*/ 1 h 1"/>
                <a:gd name="T12" fmla="*/ 1 w 5"/>
                <a:gd name="T13" fmla="*/ 1 h 1"/>
                <a:gd name="T14" fmla="*/ 2 w 5"/>
                <a:gd name="T15" fmla="*/ 1 h 1"/>
                <a:gd name="T16" fmla="*/ 2 w 5"/>
                <a:gd name="T17" fmla="*/ 1 h 1"/>
                <a:gd name="T18" fmla="*/ 4 w 5"/>
                <a:gd name="T19" fmla="*/ 1 h 1"/>
                <a:gd name="T20" fmla="*/ 4 w 5"/>
                <a:gd name="T21" fmla="*/ 1 h 1"/>
                <a:gd name="T22" fmla="*/ 5 w 5"/>
                <a:gd name="T23" fmla="*/ 0 h 1"/>
                <a:gd name="T24" fmla="*/ 4 w 5"/>
                <a:gd name="T25" fmla="*/ 0 h 1"/>
                <a:gd name="T26" fmla="*/ 4 w 5"/>
                <a:gd name="T27" fmla="*/ 0 h 1"/>
                <a:gd name="T28" fmla="*/ 4 w 5"/>
                <a:gd name="T29" fmla="*/ 0 h 1"/>
                <a:gd name="T30" fmla="*/ 4 w 5"/>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1">
                  <a:moveTo>
                    <a:pt x="4" y="0"/>
                  </a:moveTo>
                  <a:cubicBezTo>
                    <a:pt x="3" y="0"/>
                    <a:pt x="3" y="0"/>
                    <a:pt x="2" y="0"/>
                  </a:cubicBezTo>
                  <a:cubicBezTo>
                    <a:pt x="2" y="0"/>
                    <a:pt x="2" y="0"/>
                    <a:pt x="2" y="0"/>
                  </a:cubicBezTo>
                  <a:cubicBezTo>
                    <a:pt x="2" y="0"/>
                    <a:pt x="1" y="0"/>
                    <a:pt x="1" y="0"/>
                  </a:cubicBezTo>
                  <a:cubicBezTo>
                    <a:pt x="0" y="0"/>
                    <a:pt x="0" y="1"/>
                    <a:pt x="0" y="1"/>
                  </a:cubicBezTo>
                  <a:cubicBezTo>
                    <a:pt x="0" y="1"/>
                    <a:pt x="0" y="1"/>
                    <a:pt x="0" y="1"/>
                  </a:cubicBezTo>
                  <a:cubicBezTo>
                    <a:pt x="0" y="1"/>
                    <a:pt x="0" y="1"/>
                    <a:pt x="1" y="1"/>
                  </a:cubicBezTo>
                  <a:cubicBezTo>
                    <a:pt x="1" y="1"/>
                    <a:pt x="2" y="1"/>
                    <a:pt x="2" y="1"/>
                  </a:cubicBezTo>
                  <a:cubicBezTo>
                    <a:pt x="2" y="1"/>
                    <a:pt x="2" y="1"/>
                    <a:pt x="2" y="1"/>
                  </a:cubicBezTo>
                  <a:cubicBezTo>
                    <a:pt x="3" y="1"/>
                    <a:pt x="3" y="1"/>
                    <a:pt x="4" y="1"/>
                  </a:cubicBezTo>
                  <a:cubicBezTo>
                    <a:pt x="4" y="1"/>
                    <a:pt x="4" y="1"/>
                    <a:pt x="4" y="1"/>
                  </a:cubicBezTo>
                  <a:cubicBezTo>
                    <a:pt x="4" y="1"/>
                    <a:pt x="4" y="1"/>
                    <a:pt x="5" y="0"/>
                  </a:cubicBezTo>
                  <a:cubicBezTo>
                    <a:pt x="4" y="0"/>
                    <a:pt x="4" y="0"/>
                    <a:pt x="4" y="0"/>
                  </a:cubicBezTo>
                  <a:cubicBezTo>
                    <a:pt x="4" y="0"/>
                    <a:pt x="4" y="0"/>
                    <a:pt x="4" y="0"/>
                  </a:cubicBezTo>
                  <a:cubicBezTo>
                    <a:pt x="4" y="0"/>
                    <a:pt x="4" y="0"/>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1" name="Freeform 1286"/>
            <p:cNvSpPr/>
            <p:nvPr/>
          </p:nvSpPr>
          <p:spPr bwMode="auto">
            <a:xfrm>
              <a:off x="961" y="1327"/>
              <a:ext cx="8" cy="9"/>
            </a:xfrm>
            <a:custGeom>
              <a:avLst/>
              <a:gdLst>
                <a:gd name="T0" fmla="*/ 2 w 2"/>
                <a:gd name="T1" fmla="*/ 2 h 2"/>
                <a:gd name="T2" fmla="*/ 2 w 2"/>
                <a:gd name="T3" fmla="*/ 1 h 2"/>
                <a:gd name="T4" fmla="*/ 2 w 2"/>
                <a:gd name="T5" fmla="*/ 1 h 2"/>
                <a:gd name="T6" fmla="*/ 2 w 2"/>
                <a:gd name="T7" fmla="*/ 1 h 2"/>
                <a:gd name="T8" fmla="*/ 0 w 2"/>
                <a:gd name="T9" fmla="*/ 1 h 2"/>
                <a:gd name="T10" fmla="*/ 0 w 2"/>
                <a:gd name="T11" fmla="*/ 1 h 2"/>
                <a:gd name="T12" fmla="*/ 0 w 2"/>
                <a:gd name="T13" fmla="*/ 1 h 2"/>
                <a:gd name="T14" fmla="*/ 0 w 2"/>
                <a:gd name="T15" fmla="*/ 1 h 2"/>
                <a:gd name="T16" fmla="*/ 2 w 2"/>
                <a:gd name="T17" fmla="*/ 2 h 2"/>
                <a:gd name="T18" fmla="*/ 2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2" y="2"/>
                  </a:moveTo>
                  <a:cubicBezTo>
                    <a:pt x="2" y="2"/>
                    <a:pt x="2" y="1"/>
                    <a:pt x="2" y="1"/>
                  </a:cubicBezTo>
                  <a:cubicBezTo>
                    <a:pt x="2" y="1"/>
                    <a:pt x="2" y="1"/>
                    <a:pt x="2" y="1"/>
                  </a:cubicBezTo>
                  <a:cubicBezTo>
                    <a:pt x="2" y="1"/>
                    <a:pt x="2" y="1"/>
                    <a:pt x="2" y="1"/>
                  </a:cubicBezTo>
                  <a:cubicBezTo>
                    <a:pt x="1" y="1"/>
                    <a:pt x="1" y="0"/>
                    <a:pt x="0" y="1"/>
                  </a:cubicBezTo>
                  <a:cubicBezTo>
                    <a:pt x="0" y="1"/>
                    <a:pt x="0" y="1"/>
                    <a:pt x="0" y="1"/>
                  </a:cubicBezTo>
                  <a:cubicBezTo>
                    <a:pt x="0" y="1"/>
                    <a:pt x="0" y="1"/>
                    <a:pt x="0" y="1"/>
                  </a:cubicBezTo>
                  <a:cubicBezTo>
                    <a:pt x="0" y="1"/>
                    <a:pt x="0" y="1"/>
                    <a:pt x="0" y="1"/>
                  </a:cubicBezTo>
                  <a:cubicBezTo>
                    <a:pt x="1" y="1"/>
                    <a:pt x="1" y="1"/>
                    <a:pt x="2" y="2"/>
                  </a:cubicBezTo>
                  <a:cubicBezTo>
                    <a:pt x="2" y="2"/>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2" name="Freeform 1287"/>
            <p:cNvSpPr/>
            <p:nvPr/>
          </p:nvSpPr>
          <p:spPr bwMode="auto">
            <a:xfrm>
              <a:off x="957" y="1484"/>
              <a:ext cx="4" cy="4"/>
            </a:xfrm>
            <a:custGeom>
              <a:avLst/>
              <a:gdLst>
                <a:gd name="T0" fmla="*/ 1 w 1"/>
                <a:gd name="T1" fmla="*/ 1 h 1"/>
                <a:gd name="T2" fmla="*/ 1 w 1"/>
                <a:gd name="T3" fmla="*/ 0 h 1"/>
                <a:gd name="T4" fmla="*/ 1 w 1"/>
                <a:gd name="T5" fmla="*/ 0 h 1"/>
                <a:gd name="T6" fmla="*/ 0 w 1"/>
                <a:gd name="T7" fmla="*/ 0 h 1"/>
                <a:gd name="T8" fmla="*/ 0 w 1"/>
                <a:gd name="T9" fmla="*/ 1 h 1"/>
                <a:gd name="T10" fmla="*/ 0 w 1"/>
                <a:gd name="T11" fmla="*/ 1 h 1"/>
                <a:gd name="T12" fmla="*/ 1 w 1"/>
                <a:gd name="T13" fmla="*/ 1 h 1"/>
                <a:gd name="T14" fmla="*/ 1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1" y="0"/>
                    <a:pt x="1" y="0"/>
                  </a:cubicBezTo>
                  <a:cubicBezTo>
                    <a:pt x="1" y="0"/>
                    <a:pt x="1" y="0"/>
                    <a:pt x="1" y="0"/>
                  </a:cubicBezTo>
                  <a:cubicBezTo>
                    <a:pt x="1" y="0"/>
                    <a:pt x="1" y="0"/>
                    <a:pt x="0" y="0"/>
                  </a:cubicBezTo>
                  <a:cubicBezTo>
                    <a:pt x="0" y="0"/>
                    <a:pt x="0" y="1"/>
                    <a:pt x="0" y="1"/>
                  </a:cubicBezTo>
                  <a:cubicBezTo>
                    <a:pt x="0" y="1"/>
                    <a:pt x="0" y="1"/>
                    <a:pt x="0" y="1"/>
                  </a:cubicBezTo>
                  <a:cubicBezTo>
                    <a:pt x="0" y="1"/>
                    <a:pt x="0" y="1"/>
                    <a:pt x="1"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3" name="Freeform 1288"/>
            <p:cNvSpPr/>
            <p:nvPr/>
          </p:nvSpPr>
          <p:spPr bwMode="auto">
            <a:xfrm>
              <a:off x="806" y="1257"/>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4" name="Freeform 1289"/>
            <p:cNvSpPr/>
            <p:nvPr/>
          </p:nvSpPr>
          <p:spPr bwMode="auto">
            <a:xfrm>
              <a:off x="749" y="1253"/>
              <a:ext cx="4" cy="0"/>
            </a:xfrm>
            <a:custGeom>
              <a:avLst/>
              <a:gdLst>
                <a:gd name="T0" fmla="*/ 1 w 1"/>
                <a:gd name="T1" fmla="*/ 0 w 1"/>
                <a:gd name="T2" fmla="*/ 0 w 1"/>
                <a:gd name="T3" fmla="*/ 0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5" name="Freeform 1290"/>
            <p:cNvSpPr/>
            <p:nvPr/>
          </p:nvSpPr>
          <p:spPr bwMode="auto">
            <a:xfrm>
              <a:off x="589" y="1241"/>
              <a:ext cx="13" cy="0"/>
            </a:xfrm>
            <a:custGeom>
              <a:avLst/>
              <a:gdLst>
                <a:gd name="T0" fmla="*/ 3 w 3"/>
                <a:gd name="T1" fmla="*/ 2 w 3"/>
                <a:gd name="T2" fmla="*/ 0 w 3"/>
                <a:gd name="T3" fmla="*/ 0 w 3"/>
                <a:gd name="T4" fmla="*/ 0 w 3"/>
                <a:gd name="T5" fmla="*/ 0 w 3"/>
                <a:gd name="T6" fmla="*/ 2 w 3"/>
                <a:gd name="T7" fmla="*/ 3 w 3"/>
                <a:gd name="T8" fmla="*/ 3 w 3"/>
                <a:gd name="T9"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3" y="0"/>
                  </a:move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1" y="0"/>
                    <a:pt x="1" y="0"/>
                    <a:pt x="2" y="0"/>
                  </a:cubicBezTo>
                  <a:cubicBezTo>
                    <a:pt x="2" y="0"/>
                    <a:pt x="2" y="0"/>
                    <a:pt x="3" y="0"/>
                  </a:cubicBezTo>
                  <a:cubicBezTo>
                    <a:pt x="3" y="0"/>
                    <a:pt x="3" y="0"/>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6" name="Freeform 1291"/>
            <p:cNvSpPr/>
            <p:nvPr/>
          </p:nvSpPr>
          <p:spPr bwMode="auto">
            <a:xfrm>
              <a:off x="1606" y="1166"/>
              <a:ext cx="4" cy="4"/>
            </a:xfrm>
            <a:custGeom>
              <a:avLst/>
              <a:gdLst>
                <a:gd name="T0" fmla="*/ 0 w 1"/>
                <a:gd name="T1" fmla="*/ 0 h 1"/>
                <a:gd name="T2" fmla="*/ 0 w 1"/>
                <a:gd name="T3" fmla="*/ 0 h 1"/>
                <a:gd name="T4" fmla="*/ 0 w 1"/>
                <a:gd name="T5" fmla="*/ 0 h 1"/>
                <a:gd name="T6" fmla="*/ 0 w 1"/>
                <a:gd name="T7" fmla="*/ 0 h 1"/>
                <a:gd name="T8" fmla="*/ 0 w 1"/>
                <a:gd name="T9" fmla="*/ 1 h 1"/>
                <a:gd name="T10" fmla="*/ 0 w 1"/>
                <a:gd name="T11" fmla="*/ 1 h 1"/>
                <a:gd name="T12" fmla="*/ 1 w 1"/>
                <a:gd name="T13" fmla="*/ 1 h 1"/>
                <a:gd name="T14" fmla="*/ 1 w 1"/>
                <a:gd name="T15" fmla="*/ 1 h 1"/>
                <a:gd name="T16" fmla="*/ 1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1"/>
                  </a:cubicBezTo>
                  <a:cubicBezTo>
                    <a:pt x="0" y="1"/>
                    <a:pt x="0" y="1"/>
                    <a:pt x="0" y="1"/>
                  </a:cubicBezTo>
                  <a:cubicBezTo>
                    <a:pt x="1" y="1"/>
                    <a:pt x="1" y="1"/>
                    <a:pt x="1" y="1"/>
                  </a:cubicBezTo>
                  <a:cubicBezTo>
                    <a:pt x="1" y="1"/>
                    <a:pt x="1" y="1"/>
                    <a:pt x="1" y="1"/>
                  </a:cubicBezTo>
                  <a:cubicBezTo>
                    <a:pt x="1" y="1"/>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7" name="Freeform 1292"/>
            <p:cNvSpPr/>
            <p:nvPr/>
          </p:nvSpPr>
          <p:spPr bwMode="auto">
            <a:xfrm>
              <a:off x="1504" y="1162"/>
              <a:ext cx="4" cy="4"/>
            </a:xfrm>
            <a:custGeom>
              <a:avLst/>
              <a:gdLst>
                <a:gd name="T0" fmla="*/ 0 w 1"/>
                <a:gd name="T1" fmla="*/ 1 h 1"/>
                <a:gd name="T2" fmla="*/ 0 w 1"/>
                <a:gd name="T3" fmla="*/ 1 h 1"/>
                <a:gd name="T4" fmla="*/ 0 w 1"/>
                <a:gd name="T5" fmla="*/ 1 h 1"/>
                <a:gd name="T6" fmla="*/ 0 w 1"/>
                <a:gd name="T7" fmla="*/ 1 h 1"/>
                <a:gd name="T8" fmla="*/ 0 w 1"/>
                <a:gd name="T9" fmla="*/ 1 h 1"/>
                <a:gd name="T10" fmla="*/ 0 w 1"/>
                <a:gd name="T11" fmla="*/ 1 h 1"/>
                <a:gd name="T12" fmla="*/ 1 w 1"/>
                <a:gd name="T13" fmla="*/ 1 h 1"/>
                <a:gd name="T14" fmla="*/ 1 w 1"/>
                <a:gd name="T15" fmla="*/ 0 h 1"/>
                <a:gd name="T16" fmla="*/ 0 w 1"/>
                <a:gd name="T17" fmla="*/ 0 h 1"/>
                <a:gd name="T18" fmla="*/ 0 w 1"/>
                <a:gd name="T19" fmla="*/ 1 h 1"/>
                <a:gd name="T20" fmla="*/ 0 w 1"/>
                <a:gd name="T21" fmla="*/ 1 h 1"/>
                <a:gd name="T22" fmla="*/ 0 w 1"/>
                <a:gd name="T23" fmla="*/ 1 h 1"/>
                <a:gd name="T24" fmla="*/ 0 w 1"/>
                <a:gd name="T2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1">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1" y="1"/>
                  </a:cubicBezTo>
                  <a:cubicBezTo>
                    <a:pt x="1" y="1"/>
                    <a:pt x="1" y="1"/>
                    <a:pt x="1" y="0"/>
                  </a:cubicBezTo>
                  <a:cubicBezTo>
                    <a:pt x="1" y="1"/>
                    <a:pt x="1" y="0"/>
                    <a:pt x="0" y="0"/>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8" name="Freeform 1293"/>
            <p:cNvSpPr/>
            <p:nvPr/>
          </p:nvSpPr>
          <p:spPr bwMode="auto">
            <a:xfrm>
              <a:off x="1292" y="1241"/>
              <a:ext cx="49" cy="8"/>
            </a:xfrm>
            <a:custGeom>
              <a:avLst/>
              <a:gdLst>
                <a:gd name="T0" fmla="*/ 6 w 12"/>
                <a:gd name="T1" fmla="*/ 0 h 2"/>
                <a:gd name="T2" fmla="*/ 6 w 12"/>
                <a:gd name="T3" fmla="*/ 0 h 2"/>
                <a:gd name="T4" fmla="*/ 5 w 12"/>
                <a:gd name="T5" fmla="*/ 0 h 2"/>
                <a:gd name="T6" fmla="*/ 5 w 12"/>
                <a:gd name="T7" fmla="*/ 0 h 2"/>
                <a:gd name="T8" fmla="*/ 5 w 12"/>
                <a:gd name="T9" fmla="*/ 0 h 2"/>
                <a:gd name="T10" fmla="*/ 5 w 12"/>
                <a:gd name="T11" fmla="*/ 0 h 2"/>
                <a:gd name="T12" fmla="*/ 6 w 12"/>
                <a:gd name="T13" fmla="*/ 0 h 2"/>
                <a:gd name="T14" fmla="*/ 6 w 12"/>
                <a:gd name="T15" fmla="*/ 1 h 2"/>
                <a:gd name="T16" fmla="*/ 5 w 12"/>
                <a:gd name="T17" fmla="*/ 1 h 2"/>
                <a:gd name="T18" fmla="*/ 5 w 12"/>
                <a:gd name="T19" fmla="*/ 1 h 2"/>
                <a:gd name="T20" fmla="*/ 4 w 12"/>
                <a:gd name="T21" fmla="*/ 0 h 2"/>
                <a:gd name="T22" fmla="*/ 0 w 12"/>
                <a:gd name="T23" fmla="*/ 0 h 2"/>
                <a:gd name="T24" fmla="*/ 0 w 12"/>
                <a:gd name="T25" fmla="*/ 0 h 2"/>
                <a:gd name="T26" fmla="*/ 0 w 12"/>
                <a:gd name="T27" fmla="*/ 0 h 2"/>
                <a:gd name="T28" fmla="*/ 0 w 12"/>
                <a:gd name="T29" fmla="*/ 0 h 2"/>
                <a:gd name="T30" fmla="*/ 4 w 12"/>
                <a:gd name="T31" fmla="*/ 1 h 2"/>
                <a:gd name="T32" fmla="*/ 5 w 12"/>
                <a:gd name="T33" fmla="*/ 1 h 2"/>
                <a:gd name="T34" fmla="*/ 7 w 12"/>
                <a:gd name="T35" fmla="*/ 1 h 2"/>
                <a:gd name="T36" fmla="*/ 7 w 12"/>
                <a:gd name="T37" fmla="*/ 1 h 2"/>
                <a:gd name="T38" fmla="*/ 7 w 12"/>
                <a:gd name="T39" fmla="*/ 1 h 2"/>
                <a:gd name="T40" fmla="*/ 7 w 12"/>
                <a:gd name="T41" fmla="*/ 1 h 2"/>
                <a:gd name="T42" fmla="*/ 8 w 12"/>
                <a:gd name="T43" fmla="*/ 1 h 2"/>
                <a:gd name="T44" fmla="*/ 10 w 12"/>
                <a:gd name="T45" fmla="*/ 1 h 2"/>
                <a:gd name="T46" fmla="*/ 12 w 12"/>
                <a:gd name="T47" fmla="*/ 2 h 2"/>
                <a:gd name="T48" fmla="*/ 12 w 12"/>
                <a:gd name="T49" fmla="*/ 2 h 2"/>
                <a:gd name="T50" fmla="*/ 12 w 12"/>
                <a:gd name="T51" fmla="*/ 2 h 2"/>
                <a:gd name="T52" fmla="*/ 12 w 12"/>
                <a:gd name="T53" fmla="*/ 2 h 2"/>
                <a:gd name="T54" fmla="*/ 12 w 12"/>
                <a:gd name="T55" fmla="*/ 2 h 2"/>
                <a:gd name="T56" fmla="*/ 12 w 12"/>
                <a:gd name="T57" fmla="*/ 1 h 2"/>
                <a:gd name="T58" fmla="*/ 12 w 12"/>
                <a:gd name="T59" fmla="*/ 1 h 2"/>
                <a:gd name="T60" fmla="*/ 12 w 12"/>
                <a:gd name="T61" fmla="*/ 1 h 2"/>
                <a:gd name="T62" fmla="*/ 12 w 12"/>
                <a:gd name="T63" fmla="*/ 1 h 2"/>
                <a:gd name="T64" fmla="*/ 12 w 12"/>
                <a:gd name="T65" fmla="*/ 1 h 2"/>
                <a:gd name="T66" fmla="*/ 12 w 12"/>
                <a:gd name="T67" fmla="*/ 1 h 2"/>
                <a:gd name="T68" fmla="*/ 10 w 12"/>
                <a:gd name="T69" fmla="*/ 1 h 2"/>
                <a:gd name="T70" fmla="*/ 8 w 12"/>
                <a:gd name="T71" fmla="*/ 1 h 2"/>
                <a:gd name="T72" fmla="*/ 8 w 12"/>
                <a:gd name="T73" fmla="*/ 1 h 2"/>
                <a:gd name="T74" fmla="*/ 8 w 12"/>
                <a:gd name="T75" fmla="*/ 1 h 2"/>
                <a:gd name="T76" fmla="*/ 8 w 12"/>
                <a:gd name="T77" fmla="*/ 1 h 2"/>
                <a:gd name="T78" fmla="*/ 8 w 12"/>
                <a:gd name="T79" fmla="*/ 1 h 2"/>
                <a:gd name="T80" fmla="*/ 8 w 12"/>
                <a:gd name="T81" fmla="*/ 1 h 2"/>
                <a:gd name="T82" fmla="*/ 7 w 12"/>
                <a:gd name="T83" fmla="*/ 1 h 2"/>
                <a:gd name="T84" fmla="*/ 7 w 12"/>
                <a:gd name="T85" fmla="*/ 1 h 2"/>
                <a:gd name="T86" fmla="*/ 7 w 12"/>
                <a:gd name="T87" fmla="*/ 0 h 2"/>
                <a:gd name="T88" fmla="*/ 7 w 12"/>
                <a:gd name="T89" fmla="*/ 0 h 2"/>
                <a:gd name="T90" fmla="*/ 7 w 12"/>
                <a:gd name="T91" fmla="*/ 0 h 2"/>
                <a:gd name="T92" fmla="*/ 7 w 12"/>
                <a:gd name="T93" fmla="*/ 0 h 2"/>
                <a:gd name="T94" fmla="*/ 7 w 12"/>
                <a:gd name="T95" fmla="*/ 1 h 2"/>
                <a:gd name="T96" fmla="*/ 7 w 12"/>
                <a:gd name="T97" fmla="*/ 1 h 2"/>
                <a:gd name="T98" fmla="*/ 6 w 12"/>
                <a:gd name="T9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 h="2">
                  <a:moveTo>
                    <a:pt x="6" y="0"/>
                  </a:move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6" y="0"/>
                  </a:cubicBezTo>
                  <a:cubicBezTo>
                    <a:pt x="6" y="0"/>
                    <a:pt x="6" y="0"/>
                    <a:pt x="6" y="1"/>
                  </a:cubicBezTo>
                  <a:cubicBezTo>
                    <a:pt x="6" y="1"/>
                    <a:pt x="6" y="1"/>
                    <a:pt x="5" y="1"/>
                  </a:cubicBezTo>
                  <a:cubicBezTo>
                    <a:pt x="5" y="1"/>
                    <a:pt x="5" y="1"/>
                    <a:pt x="5" y="1"/>
                  </a:cubicBezTo>
                  <a:cubicBezTo>
                    <a:pt x="5" y="1"/>
                    <a:pt x="4" y="0"/>
                    <a:pt x="4" y="0"/>
                  </a:cubicBezTo>
                  <a:cubicBezTo>
                    <a:pt x="3" y="0"/>
                    <a:pt x="1" y="0"/>
                    <a:pt x="0" y="0"/>
                  </a:cubicBezTo>
                  <a:cubicBezTo>
                    <a:pt x="0" y="0"/>
                    <a:pt x="0" y="0"/>
                    <a:pt x="0" y="0"/>
                  </a:cubicBezTo>
                  <a:cubicBezTo>
                    <a:pt x="0" y="0"/>
                    <a:pt x="0" y="0"/>
                    <a:pt x="0" y="0"/>
                  </a:cubicBezTo>
                  <a:cubicBezTo>
                    <a:pt x="0" y="0"/>
                    <a:pt x="0" y="0"/>
                    <a:pt x="0" y="0"/>
                  </a:cubicBezTo>
                  <a:cubicBezTo>
                    <a:pt x="1" y="0"/>
                    <a:pt x="3" y="0"/>
                    <a:pt x="4" y="1"/>
                  </a:cubicBezTo>
                  <a:cubicBezTo>
                    <a:pt x="4" y="1"/>
                    <a:pt x="5" y="1"/>
                    <a:pt x="5" y="1"/>
                  </a:cubicBezTo>
                  <a:cubicBezTo>
                    <a:pt x="6" y="1"/>
                    <a:pt x="6" y="1"/>
                    <a:pt x="7" y="1"/>
                  </a:cubicBezTo>
                  <a:cubicBezTo>
                    <a:pt x="7" y="1"/>
                    <a:pt x="7" y="1"/>
                    <a:pt x="7" y="1"/>
                  </a:cubicBezTo>
                  <a:cubicBezTo>
                    <a:pt x="7" y="1"/>
                    <a:pt x="7" y="1"/>
                    <a:pt x="7" y="1"/>
                  </a:cubicBezTo>
                  <a:cubicBezTo>
                    <a:pt x="7" y="1"/>
                    <a:pt x="7" y="1"/>
                    <a:pt x="7" y="1"/>
                  </a:cubicBezTo>
                  <a:cubicBezTo>
                    <a:pt x="8" y="1"/>
                    <a:pt x="8" y="1"/>
                    <a:pt x="8" y="1"/>
                  </a:cubicBezTo>
                  <a:cubicBezTo>
                    <a:pt x="8" y="1"/>
                    <a:pt x="9" y="1"/>
                    <a:pt x="10" y="1"/>
                  </a:cubicBezTo>
                  <a:cubicBezTo>
                    <a:pt x="11" y="1"/>
                    <a:pt x="11"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0" y="1"/>
                  </a:cubicBezTo>
                  <a:cubicBezTo>
                    <a:pt x="9"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1"/>
                    <a:pt x="7" y="1"/>
                  </a:cubicBezTo>
                  <a:cubicBezTo>
                    <a:pt x="7" y="1"/>
                    <a:pt x="7" y="1"/>
                    <a:pt x="7" y="1"/>
                  </a:cubicBezTo>
                  <a:cubicBezTo>
                    <a:pt x="7" y="0"/>
                    <a:pt x="7"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9" name="Freeform 1294"/>
            <p:cNvSpPr/>
            <p:nvPr/>
          </p:nvSpPr>
          <p:spPr bwMode="auto">
            <a:xfrm>
              <a:off x="1288" y="1146"/>
              <a:ext cx="49" cy="4"/>
            </a:xfrm>
            <a:custGeom>
              <a:avLst/>
              <a:gdLst>
                <a:gd name="T0" fmla="*/ 12 w 12"/>
                <a:gd name="T1" fmla="*/ 1 h 1"/>
                <a:gd name="T2" fmla="*/ 12 w 12"/>
                <a:gd name="T3" fmla="*/ 1 h 1"/>
                <a:gd name="T4" fmla="*/ 4 w 12"/>
                <a:gd name="T5" fmla="*/ 1 h 1"/>
                <a:gd name="T6" fmla="*/ 4 w 12"/>
                <a:gd name="T7" fmla="*/ 0 h 1"/>
                <a:gd name="T8" fmla="*/ 3 w 12"/>
                <a:gd name="T9" fmla="*/ 1 h 1"/>
                <a:gd name="T10" fmla="*/ 3 w 12"/>
                <a:gd name="T11" fmla="*/ 1 h 1"/>
                <a:gd name="T12" fmla="*/ 1 w 12"/>
                <a:gd name="T13" fmla="*/ 0 h 1"/>
                <a:gd name="T14" fmla="*/ 0 w 12"/>
                <a:gd name="T15" fmla="*/ 0 h 1"/>
                <a:gd name="T16" fmla="*/ 0 w 12"/>
                <a:gd name="T17" fmla="*/ 0 h 1"/>
                <a:gd name="T18" fmla="*/ 0 w 12"/>
                <a:gd name="T19" fmla="*/ 0 h 1"/>
                <a:gd name="T20" fmla="*/ 0 w 12"/>
                <a:gd name="T21" fmla="*/ 0 h 1"/>
                <a:gd name="T22" fmla="*/ 1 w 12"/>
                <a:gd name="T23" fmla="*/ 1 h 1"/>
                <a:gd name="T24" fmla="*/ 3 w 12"/>
                <a:gd name="T25" fmla="*/ 1 h 1"/>
                <a:gd name="T26" fmla="*/ 4 w 12"/>
                <a:gd name="T27" fmla="*/ 1 h 1"/>
                <a:gd name="T28" fmla="*/ 4 w 12"/>
                <a:gd name="T29" fmla="*/ 1 h 1"/>
                <a:gd name="T30" fmla="*/ 12 w 12"/>
                <a:gd name="T31" fmla="*/ 1 h 1"/>
                <a:gd name="T32" fmla="*/ 12 w 12"/>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
                  <a:moveTo>
                    <a:pt x="12" y="1"/>
                  </a:moveTo>
                  <a:cubicBezTo>
                    <a:pt x="12" y="1"/>
                    <a:pt x="12" y="1"/>
                    <a:pt x="12" y="1"/>
                  </a:cubicBezTo>
                  <a:cubicBezTo>
                    <a:pt x="9" y="1"/>
                    <a:pt x="6" y="1"/>
                    <a:pt x="4" y="1"/>
                  </a:cubicBezTo>
                  <a:cubicBezTo>
                    <a:pt x="4" y="0"/>
                    <a:pt x="4" y="0"/>
                    <a:pt x="4" y="0"/>
                  </a:cubicBezTo>
                  <a:cubicBezTo>
                    <a:pt x="3" y="0"/>
                    <a:pt x="3" y="0"/>
                    <a:pt x="3" y="1"/>
                  </a:cubicBezTo>
                  <a:cubicBezTo>
                    <a:pt x="3" y="1"/>
                    <a:pt x="3" y="1"/>
                    <a:pt x="3" y="1"/>
                  </a:cubicBezTo>
                  <a:cubicBezTo>
                    <a:pt x="3" y="0"/>
                    <a:pt x="2" y="0"/>
                    <a:pt x="1" y="0"/>
                  </a:cubicBezTo>
                  <a:cubicBezTo>
                    <a:pt x="1" y="0"/>
                    <a:pt x="0" y="0"/>
                    <a:pt x="0" y="0"/>
                  </a:cubicBezTo>
                  <a:cubicBezTo>
                    <a:pt x="0" y="0"/>
                    <a:pt x="0" y="0"/>
                    <a:pt x="0" y="0"/>
                  </a:cubicBezTo>
                  <a:cubicBezTo>
                    <a:pt x="0" y="0"/>
                    <a:pt x="0" y="0"/>
                    <a:pt x="0" y="0"/>
                  </a:cubicBezTo>
                  <a:cubicBezTo>
                    <a:pt x="0" y="0"/>
                    <a:pt x="0" y="0"/>
                    <a:pt x="0" y="0"/>
                  </a:cubicBezTo>
                  <a:cubicBezTo>
                    <a:pt x="0" y="0"/>
                    <a:pt x="1" y="1"/>
                    <a:pt x="1" y="1"/>
                  </a:cubicBezTo>
                  <a:cubicBezTo>
                    <a:pt x="2" y="1"/>
                    <a:pt x="3" y="1"/>
                    <a:pt x="3" y="1"/>
                  </a:cubicBezTo>
                  <a:cubicBezTo>
                    <a:pt x="3" y="1"/>
                    <a:pt x="3" y="1"/>
                    <a:pt x="4" y="1"/>
                  </a:cubicBezTo>
                  <a:cubicBezTo>
                    <a:pt x="4" y="1"/>
                    <a:pt x="4" y="1"/>
                    <a:pt x="4" y="1"/>
                  </a:cubicBezTo>
                  <a:cubicBezTo>
                    <a:pt x="6" y="1"/>
                    <a:pt x="9" y="1"/>
                    <a:pt x="12" y="1"/>
                  </a:cubicBezTo>
                  <a:cubicBezTo>
                    <a:pt x="12" y="1"/>
                    <a:pt x="12" y="1"/>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0" name="Freeform 1295"/>
            <p:cNvSpPr/>
            <p:nvPr/>
          </p:nvSpPr>
          <p:spPr bwMode="auto">
            <a:xfrm>
              <a:off x="1251" y="1381"/>
              <a:ext cx="12" cy="4"/>
            </a:xfrm>
            <a:custGeom>
              <a:avLst/>
              <a:gdLst>
                <a:gd name="T0" fmla="*/ 3 w 3"/>
                <a:gd name="T1" fmla="*/ 0 h 1"/>
                <a:gd name="T2" fmla="*/ 2 w 3"/>
                <a:gd name="T3" fmla="*/ 0 h 1"/>
                <a:gd name="T4" fmla="*/ 2 w 3"/>
                <a:gd name="T5" fmla="*/ 0 h 1"/>
                <a:gd name="T6" fmla="*/ 2 w 3"/>
                <a:gd name="T7" fmla="*/ 1 h 1"/>
                <a:gd name="T8" fmla="*/ 1 w 3"/>
                <a:gd name="T9" fmla="*/ 1 h 1"/>
                <a:gd name="T10" fmla="*/ 0 w 3"/>
                <a:gd name="T11" fmla="*/ 0 h 1"/>
                <a:gd name="T12" fmla="*/ 0 w 3"/>
                <a:gd name="T13" fmla="*/ 1 h 1"/>
                <a:gd name="T14" fmla="*/ 0 w 3"/>
                <a:gd name="T15" fmla="*/ 1 h 1"/>
                <a:gd name="T16" fmla="*/ 0 w 3"/>
                <a:gd name="T17" fmla="*/ 1 h 1"/>
                <a:gd name="T18" fmla="*/ 1 w 3"/>
                <a:gd name="T19" fmla="*/ 1 h 1"/>
                <a:gd name="T20" fmla="*/ 2 w 3"/>
                <a:gd name="T21" fmla="*/ 1 h 1"/>
                <a:gd name="T22" fmla="*/ 3 w 3"/>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
                  <a:moveTo>
                    <a:pt x="3" y="0"/>
                  </a:moveTo>
                  <a:cubicBezTo>
                    <a:pt x="2" y="0"/>
                    <a:pt x="2" y="0"/>
                    <a:pt x="2" y="0"/>
                  </a:cubicBezTo>
                  <a:cubicBezTo>
                    <a:pt x="2" y="0"/>
                    <a:pt x="2" y="0"/>
                    <a:pt x="2" y="0"/>
                  </a:cubicBezTo>
                  <a:cubicBezTo>
                    <a:pt x="2" y="1"/>
                    <a:pt x="2" y="1"/>
                    <a:pt x="2" y="1"/>
                  </a:cubicBezTo>
                  <a:cubicBezTo>
                    <a:pt x="2" y="1"/>
                    <a:pt x="2" y="1"/>
                    <a:pt x="1" y="1"/>
                  </a:cubicBezTo>
                  <a:cubicBezTo>
                    <a:pt x="1" y="0"/>
                    <a:pt x="1" y="0"/>
                    <a:pt x="0" y="0"/>
                  </a:cubicBezTo>
                  <a:cubicBezTo>
                    <a:pt x="0" y="0"/>
                    <a:pt x="0" y="0"/>
                    <a:pt x="0" y="1"/>
                  </a:cubicBezTo>
                  <a:cubicBezTo>
                    <a:pt x="0" y="1"/>
                    <a:pt x="0" y="1"/>
                    <a:pt x="0" y="1"/>
                  </a:cubicBezTo>
                  <a:cubicBezTo>
                    <a:pt x="0" y="1"/>
                    <a:pt x="0" y="1"/>
                    <a:pt x="0" y="1"/>
                  </a:cubicBezTo>
                  <a:cubicBezTo>
                    <a:pt x="1" y="1"/>
                    <a:pt x="1" y="1"/>
                    <a:pt x="1" y="1"/>
                  </a:cubicBezTo>
                  <a:cubicBezTo>
                    <a:pt x="2" y="1"/>
                    <a:pt x="2" y="1"/>
                    <a:pt x="2" y="1"/>
                  </a:cubicBezTo>
                  <a:cubicBezTo>
                    <a:pt x="2" y="1"/>
                    <a:pt x="3"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1" name="Freeform 1296"/>
            <p:cNvSpPr/>
            <p:nvPr/>
          </p:nvSpPr>
          <p:spPr bwMode="auto">
            <a:xfrm>
              <a:off x="1227" y="1443"/>
              <a:ext cx="4" cy="0"/>
            </a:xfrm>
            <a:custGeom>
              <a:avLst/>
              <a:gdLst>
                <a:gd name="T0" fmla="*/ 0 w 1"/>
                <a:gd name="T1" fmla="*/ 0 w 1"/>
                <a:gd name="T2" fmla="*/ 0 w 1"/>
                <a:gd name="T3" fmla="*/ 0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2" name="Freeform 1297"/>
            <p:cNvSpPr/>
            <p:nvPr/>
          </p:nvSpPr>
          <p:spPr bwMode="auto">
            <a:xfrm>
              <a:off x="1214" y="1224"/>
              <a:ext cx="25" cy="4"/>
            </a:xfrm>
            <a:custGeom>
              <a:avLst/>
              <a:gdLst>
                <a:gd name="T0" fmla="*/ 3 w 6"/>
                <a:gd name="T1" fmla="*/ 1 h 1"/>
                <a:gd name="T2" fmla="*/ 5 w 6"/>
                <a:gd name="T3" fmla="*/ 1 h 1"/>
                <a:gd name="T4" fmla="*/ 6 w 6"/>
                <a:gd name="T5" fmla="*/ 1 h 1"/>
                <a:gd name="T6" fmla="*/ 6 w 6"/>
                <a:gd name="T7" fmla="*/ 1 h 1"/>
                <a:gd name="T8" fmla="*/ 6 w 6"/>
                <a:gd name="T9" fmla="*/ 1 h 1"/>
                <a:gd name="T10" fmla="*/ 5 w 6"/>
                <a:gd name="T11" fmla="*/ 1 h 1"/>
                <a:gd name="T12" fmla="*/ 3 w 6"/>
                <a:gd name="T13" fmla="*/ 1 h 1"/>
                <a:gd name="T14" fmla="*/ 3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1 w 6"/>
                <a:gd name="T29" fmla="*/ 0 h 1"/>
                <a:gd name="T30" fmla="*/ 0 w 6"/>
                <a:gd name="T31" fmla="*/ 0 h 1"/>
                <a:gd name="T32" fmla="*/ 0 w 6"/>
                <a:gd name="T33" fmla="*/ 1 h 1"/>
                <a:gd name="T34" fmla="*/ 1 w 6"/>
                <a:gd name="T35" fmla="*/ 1 h 1"/>
                <a:gd name="T36" fmla="*/ 2 w 6"/>
                <a:gd name="T37" fmla="*/ 1 h 1"/>
                <a:gd name="T38" fmla="*/ 2 w 6"/>
                <a:gd name="T39" fmla="*/ 1 h 1"/>
                <a:gd name="T40" fmla="*/ 3 w 6"/>
                <a:gd name="T41" fmla="*/ 1 h 1"/>
                <a:gd name="T42" fmla="*/ 3 w 6"/>
                <a:gd name="T43" fmla="*/ 1 h 1"/>
                <a:gd name="T44" fmla="*/ 3 w 6"/>
                <a:gd name="T45" fmla="*/ 1 h 1"/>
                <a:gd name="T46" fmla="*/ 3 w 6"/>
                <a:gd name="T47" fmla="*/ 1 h 1"/>
                <a:gd name="T48" fmla="*/ 3 w 6"/>
                <a:gd name="T49" fmla="*/ 1 h 1"/>
                <a:gd name="T50" fmla="*/ 3 w 6"/>
                <a:gd name="T51" fmla="*/ 1 h 1"/>
                <a:gd name="T52" fmla="*/ 3 w 6"/>
                <a:gd name="T5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1">
                  <a:moveTo>
                    <a:pt x="3" y="1"/>
                  </a:moveTo>
                  <a:cubicBezTo>
                    <a:pt x="4" y="1"/>
                    <a:pt x="5" y="1"/>
                    <a:pt x="5" y="1"/>
                  </a:cubicBezTo>
                  <a:cubicBezTo>
                    <a:pt x="6" y="1"/>
                    <a:pt x="6" y="1"/>
                    <a:pt x="6" y="1"/>
                  </a:cubicBezTo>
                  <a:cubicBezTo>
                    <a:pt x="6" y="1"/>
                    <a:pt x="6" y="1"/>
                    <a:pt x="6" y="1"/>
                  </a:cubicBezTo>
                  <a:cubicBezTo>
                    <a:pt x="6" y="1"/>
                    <a:pt x="6" y="1"/>
                    <a:pt x="6" y="1"/>
                  </a:cubicBezTo>
                  <a:cubicBezTo>
                    <a:pt x="5" y="1"/>
                    <a:pt x="5" y="1"/>
                    <a:pt x="5" y="1"/>
                  </a:cubicBezTo>
                  <a:cubicBezTo>
                    <a:pt x="5" y="1"/>
                    <a:pt x="4"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1" y="1"/>
                    <a:pt x="1" y="0"/>
                  </a:cubicBezTo>
                  <a:cubicBezTo>
                    <a:pt x="1" y="0"/>
                    <a:pt x="0" y="0"/>
                    <a:pt x="0" y="0"/>
                  </a:cubicBezTo>
                  <a:cubicBezTo>
                    <a:pt x="0" y="1"/>
                    <a:pt x="0" y="1"/>
                    <a:pt x="0" y="1"/>
                  </a:cubicBezTo>
                  <a:cubicBezTo>
                    <a:pt x="0" y="1"/>
                    <a:pt x="0" y="1"/>
                    <a:pt x="1" y="1"/>
                  </a:cubicBezTo>
                  <a:cubicBezTo>
                    <a:pt x="1" y="1"/>
                    <a:pt x="2" y="1"/>
                    <a:pt x="2" y="1"/>
                  </a:cubicBezTo>
                  <a:cubicBezTo>
                    <a:pt x="2" y="1"/>
                    <a:pt x="2" y="1"/>
                    <a:pt x="2" y="1"/>
                  </a:cubicBezTo>
                  <a:cubicBezTo>
                    <a:pt x="2"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3" name="Freeform 1298"/>
            <p:cNvSpPr>
              <a:spLocks noEditPoints="1"/>
            </p:cNvSpPr>
            <p:nvPr/>
          </p:nvSpPr>
          <p:spPr bwMode="auto">
            <a:xfrm>
              <a:off x="1178" y="1410"/>
              <a:ext cx="53" cy="8"/>
            </a:xfrm>
            <a:custGeom>
              <a:avLst/>
              <a:gdLst>
                <a:gd name="T0" fmla="*/ 13 w 13"/>
                <a:gd name="T1" fmla="*/ 1 h 2"/>
                <a:gd name="T2" fmla="*/ 12 w 13"/>
                <a:gd name="T3" fmla="*/ 1 h 2"/>
                <a:gd name="T4" fmla="*/ 12 w 13"/>
                <a:gd name="T5" fmla="*/ 1 h 2"/>
                <a:gd name="T6" fmla="*/ 13 w 13"/>
                <a:gd name="T7" fmla="*/ 1 h 2"/>
                <a:gd name="T8" fmla="*/ 12 w 13"/>
                <a:gd name="T9" fmla="*/ 1 h 2"/>
                <a:gd name="T10" fmla="*/ 12 w 13"/>
                <a:gd name="T11" fmla="*/ 1 h 2"/>
                <a:gd name="T12" fmla="*/ 11 w 13"/>
                <a:gd name="T13" fmla="*/ 1 h 2"/>
                <a:gd name="T14" fmla="*/ 11 w 13"/>
                <a:gd name="T15" fmla="*/ 1 h 2"/>
                <a:gd name="T16" fmla="*/ 8 w 13"/>
                <a:gd name="T17" fmla="*/ 1 h 2"/>
                <a:gd name="T18" fmla="*/ 7 w 13"/>
                <a:gd name="T19" fmla="*/ 1 h 2"/>
                <a:gd name="T20" fmla="*/ 6 w 13"/>
                <a:gd name="T21" fmla="*/ 1 h 2"/>
                <a:gd name="T22" fmla="*/ 4 w 13"/>
                <a:gd name="T23" fmla="*/ 0 h 2"/>
                <a:gd name="T24" fmla="*/ 3 w 13"/>
                <a:gd name="T25" fmla="*/ 0 h 2"/>
                <a:gd name="T26" fmla="*/ 3 w 13"/>
                <a:gd name="T27" fmla="*/ 0 h 2"/>
                <a:gd name="T28" fmla="*/ 3 w 13"/>
                <a:gd name="T29" fmla="*/ 0 h 2"/>
                <a:gd name="T30" fmla="*/ 2 w 13"/>
                <a:gd name="T31" fmla="*/ 0 h 2"/>
                <a:gd name="T32" fmla="*/ 1 w 13"/>
                <a:gd name="T33" fmla="*/ 0 h 2"/>
                <a:gd name="T34" fmla="*/ 1 w 13"/>
                <a:gd name="T35" fmla="*/ 0 h 2"/>
                <a:gd name="T36" fmla="*/ 0 w 13"/>
                <a:gd name="T37" fmla="*/ 0 h 2"/>
                <a:gd name="T38" fmla="*/ 0 w 13"/>
                <a:gd name="T39" fmla="*/ 0 h 2"/>
                <a:gd name="T40" fmla="*/ 1 w 13"/>
                <a:gd name="T41" fmla="*/ 0 h 2"/>
                <a:gd name="T42" fmla="*/ 1 w 13"/>
                <a:gd name="T43" fmla="*/ 0 h 2"/>
                <a:gd name="T44" fmla="*/ 2 w 13"/>
                <a:gd name="T45" fmla="*/ 1 h 2"/>
                <a:gd name="T46" fmla="*/ 3 w 13"/>
                <a:gd name="T47" fmla="*/ 1 h 2"/>
                <a:gd name="T48" fmla="*/ 3 w 13"/>
                <a:gd name="T49" fmla="*/ 1 h 2"/>
                <a:gd name="T50" fmla="*/ 5 w 13"/>
                <a:gd name="T51" fmla="*/ 1 h 2"/>
                <a:gd name="T52" fmla="*/ 6 w 13"/>
                <a:gd name="T53" fmla="*/ 1 h 2"/>
                <a:gd name="T54" fmla="*/ 7 w 13"/>
                <a:gd name="T55" fmla="*/ 1 h 2"/>
                <a:gd name="T56" fmla="*/ 8 w 13"/>
                <a:gd name="T57" fmla="*/ 1 h 2"/>
                <a:gd name="T58" fmla="*/ 8 w 13"/>
                <a:gd name="T59" fmla="*/ 1 h 2"/>
                <a:gd name="T60" fmla="*/ 11 w 13"/>
                <a:gd name="T61" fmla="*/ 1 h 2"/>
                <a:gd name="T62" fmla="*/ 12 w 13"/>
                <a:gd name="T63" fmla="*/ 2 h 2"/>
                <a:gd name="T64" fmla="*/ 13 w 13"/>
                <a:gd name="T65" fmla="*/ 2 h 2"/>
                <a:gd name="T66" fmla="*/ 13 w 13"/>
                <a:gd name="T67" fmla="*/ 2 h 2"/>
                <a:gd name="T68" fmla="*/ 3 w 13"/>
                <a:gd name="T69" fmla="*/ 0 h 2"/>
                <a:gd name="T70" fmla="*/ 3 w 13"/>
                <a:gd name="T71" fmla="*/ 0 h 2"/>
                <a:gd name="T72" fmla="*/ 3 w 13"/>
                <a:gd name="T73" fmla="*/ 0 h 2"/>
                <a:gd name="T74" fmla="*/ 6 w 13"/>
                <a:gd name="T75" fmla="*/ 1 h 2"/>
                <a:gd name="T76" fmla="*/ 5 w 13"/>
                <a:gd name="T77" fmla="*/ 1 h 2"/>
                <a:gd name="T78" fmla="*/ 6 w 13"/>
                <a:gd name="T79" fmla="*/ 1 h 2"/>
                <a:gd name="T80" fmla="*/ 11 w 13"/>
                <a:gd name="T81" fmla="*/ 1 h 2"/>
                <a:gd name="T82" fmla="*/ 11 w 13"/>
                <a:gd name="T83" fmla="*/ 1 h 2"/>
                <a:gd name="T84" fmla="*/ 12 w 13"/>
                <a:gd name="T85" fmla="*/ 1 h 2"/>
                <a:gd name="T86" fmla="*/ 11 w 13"/>
                <a:gd name="T8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 h="2">
                  <a:moveTo>
                    <a:pt x="13" y="2"/>
                  </a:move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3" y="1"/>
                    <a:pt x="13" y="1"/>
                    <a:pt x="13" y="1"/>
                  </a:cubicBezTo>
                  <a:cubicBezTo>
                    <a:pt x="13" y="1"/>
                    <a:pt x="13"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1" y="1"/>
                    <a:pt x="11" y="1"/>
                  </a:cubicBezTo>
                  <a:cubicBezTo>
                    <a:pt x="11" y="1"/>
                    <a:pt x="11" y="1"/>
                    <a:pt x="11" y="1"/>
                  </a:cubicBezTo>
                  <a:cubicBezTo>
                    <a:pt x="11" y="1"/>
                    <a:pt x="11" y="1"/>
                    <a:pt x="11" y="1"/>
                  </a:cubicBezTo>
                  <a:cubicBezTo>
                    <a:pt x="10" y="1"/>
                    <a:pt x="9" y="1"/>
                    <a:pt x="8" y="1"/>
                  </a:cubicBezTo>
                  <a:cubicBezTo>
                    <a:pt x="8" y="1"/>
                    <a:pt x="8" y="1"/>
                    <a:pt x="8" y="1"/>
                  </a:cubicBezTo>
                  <a:cubicBezTo>
                    <a:pt x="8" y="1"/>
                    <a:pt x="8" y="1"/>
                    <a:pt x="8" y="1"/>
                  </a:cubicBezTo>
                  <a:cubicBezTo>
                    <a:pt x="8" y="1"/>
                    <a:pt x="7" y="1"/>
                    <a:pt x="7" y="1"/>
                  </a:cubicBezTo>
                  <a:cubicBezTo>
                    <a:pt x="7" y="1"/>
                    <a:pt x="7" y="1"/>
                    <a:pt x="7" y="1"/>
                  </a:cubicBezTo>
                  <a:cubicBezTo>
                    <a:pt x="7" y="0"/>
                    <a:pt x="6" y="0"/>
                    <a:pt x="6" y="1"/>
                  </a:cubicBezTo>
                  <a:cubicBezTo>
                    <a:pt x="6" y="0"/>
                    <a:pt x="5" y="1"/>
                    <a:pt x="5" y="1"/>
                  </a:cubicBezTo>
                  <a:cubicBezTo>
                    <a:pt x="5" y="1"/>
                    <a:pt x="5" y="0"/>
                    <a:pt x="4" y="0"/>
                  </a:cubicBezTo>
                  <a:cubicBezTo>
                    <a:pt x="4"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1"/>
                    <a:pt x="2" y="1"/>
                    <a:pt x="2" y="1"/>
                  </a:cubicBezTo>
                  <a:cubicBezTo>
                    <a:pt x="2" y="1"/>
                    <a:pt x="2" y="1"/>
                    <a:pt x="2" y="1"/>
                  </a:cubicBezTo>
                  <a:cubicBezTo>
                    <a:pt x="2" y="1"/>
                    <a:pt x="2" y="1"/>
                    <a:pt x="3" y="1"/>
                  </a:cubicBezTo>
                  <a:cubicBezTo>
                    <a:pt x="3" y="1"/>
                    <a:pt x="3" y="1"/>
                    <a:pt x="3" y="1"/>
                  </a:cubicBezTo>
                  <a:cubicBezTo>
                    <a:pt x="3" y="1"/>
                    <a:pt x="3" y="1"/>
                    <a:pt x="3" y="1"/>
                  </a:cubicBezTo>
                  <a:cubicBezTo>
                    <a:pt x="3" y="1"/>
                    <a:pt x="3" y="1"/>
                    <a:pt x="3" y="1"/>
                  </a:cubicBezTo>
                  <a:cubicBezTo>
                    <a:pt x="4" y="1"/>
                    <a:pt x="5" y="1"/>
                    <a:pt x="5" y="1"/>
                  </a:cubicBezTo>
                  <a:cubicBezTo>
                    <a:pt x="5" y="1"/>
                    <a:pt x="5" y="1"/>
                    <a:pt x="5" y="1"/>
                  </a:cubicBezTo>
                  <a:cubicBezTo>
                    <a:pt x="5" y="1"/>
                    <a:pt x="5" y="1"/>
                    <a:pt x="5" y="1"/>
                  </a:cubicBezTo>
                  <a:cubicBezTo>
                    <a:pt x="6" y="1"/>
                    <a:pt x="6" y="1"/>
                    <a:pt x="6" y="1"/>
                  </a:cubicBezTo>
                  <a:cubicBezTo>
                    <a:pt x="6" y="1"/>
                    <a:pt x="6" y="1"/>
                    <a:pt x="6" y="1"/>
                  </a:cubicBezTo>
                  <a:cubicBezTo>
                    <a:pt x="6" y="1"/>
                    <a:pt x="7" y="1"/>
                    <a:pt x="7" y="1"/>
                  </a:cubicBezTo>
                  <a:cubicBezTo>
                    <a:pt x="7" y="1"/>
                    <a:pt x="7" y="1"/>
                    <a:pt x="7" y="1"/>
                  </a:cubicBezTo>
                  <a:cubicBezTo>
                    <a:pt x="7" y="1"/>
                    <a:pt x="8" y="1"/>
                    <a:pt x="8" y="1"/>
                  </a:cubicBezTo>
                  <a:cubicBezTo>
                    <a:pt x="8" y="1"/>
                    <a:pt x="8" y="1"/>
                    <a:pt x="8" y="1"/>
                  </a:cubicBezTo>
                  <a:cubicBezTo>
                    <a:pt x="8" y="1"/>
                    <a:pt x="8" y="1"/>
                    <a:pt x="8" y="1"/>
                  </a:cubicBezTo>
                  <a:cubicBezTo>
                    <a:pt x="9" y="1"/>
                    <a:pt x="10" y="2"/>
                    <a:pt x="11" y="1"/>
                  </a:cubicBezTo>
                  <a:cubicBezTo>
                    <a:pt x="11" y="1"/>
                    <a:pt x="11" y="1"/>
                    <a:pt x="11" y="1"/>
                  </a:cubicBezTo>
                  <a:cubicBezTo>
                    <a:pt x="11" y="2"/>
                    <a:pt x="11" y="2"/>
                    <a:pt x="12" y="1"/>
                  </a:cubicBezTo>
                  <a:cubicBezTo>
                    <a:pt x="12" y="2"/>
                    <a:pt x="12" y="2"/>
                    <a:pt x="12" y="2"/>
                  </a:cubicBezTo>
                  <a:cubicBezTo>
                    <a:pt x="12" y="2"/>
                    <a:pt x="12" y="2"/>
                    <a:pt x="12" y="2"/>
                  </a:cubicBezTo>
                  <a:cubicBezTo>
                    <a:pt x="12" y="2"/>
                    <a:pt x="12" y="2"/>
                    <a:pt x="13" y="2"/>
                  </a:cubicBezTo>
                  <a:cubicBezTo>
                    <a:pt x="13" y="2"/>
                    <a:pt x="13" y="2"/>
                    <a:pt x="13" y="2"/>
                  </a:cubicBezTo>
                  <a:cubicBezTo>
                    <a:pt x="13" y="2"/>
                    <a:pt x="13" y="2"/>
                    <a:pt x="13" y="2"/>
                  </a:cubicBezTo>
                  <a:cubicBezTo>
                    <a:pt x="13" y="2"/>
                    <a:pt x="13" y="2"/>
                    <a:pt x="13" y="2"/>
                  </a:cubicBezTo>
                  <a:close/>
                  <a:moveTo>
                    <a:pt x="3" y="0"/>
                  </a:moveTo>
                  <a:cubicBezTo>
                    <a:pt x="3" y="0"/>
                    <a:pt x="3" y="0"/>
                    <a:pt x="3" y="0"/>
                  </a:cubicBezTo>
                  <a:cubicBezTo>
                    <a:pt x="3" y="0"/>
                    <a:pt x="3" y="0"/>
                    <a:pt x="3" y="0"/>
                  </a:cubicBezTo>
                  <a:cubicBezTo>
                    <a:pt x="3" y="0"/>
                    <a:pt x="3" y="0"/>
                    <a:pt x="3" y="0"/>
                  </a:cubicBezTo>
                  <a:cubicBezTo>
                    <a:pt x="3" y="1"/>
                    <a:pt x="3" y="1"/>
                    <a:pt x="3" y="0"/>
                  </a:cubicBezTo>
                  <a:close/>
                  <a:moveTo>
                    <a:pt x="6" y="1"/>
                  </a:moveTo>
                  <a:cubicBezTo>
                    <a:pt x="6" y="1"/>
                    <a:pt x="6" y="1"/>
                    <a:pt x="6" y="1"/>
                  </a:cubicBezTo>
                  <a:cubicBezTo>
                    <a:pt x="6" y="1"/>
                    <a:pt x="6" y="1"/>
                    <a:pt x="6" y="1"/>
                  </a:cubicBezTo>
                  <a:cubicBezTo>
                    <a:pt x="5" y="1"/>
                    <a:pt x="5" y="1"/>
                    <a:pt x="5" y="1"/>
                  </a:cubicBezTo>
                  <a:cubicBezTo>
                    <a:pt x="5" y="1"/>
                    <a:pt x="5" y="1"/>
                    <a:pt x="5" y="1"/>
                  </a:cubicBezTo>
                  <a:cubicBezTo>
                    <a:pt x="5" y="1"/>
                    <a:pt x="5" y="1"/>
                    <a:pt x="6" y="1"/>
                  </a:cubicBezTo>
                  <a:cubicBezTo>
                    <a:pt x="6" y="1"/>
                    <a:pt x="6" y="1"/>
                    <a:pt x="6" y="1"/>
                  </a:cubicBezTo>
                  <a:close/>
                  <a:moveTo>
                    <a:pt x="11" y="1"/>
                  </a:moveTo>
                  <a:cubicBezTo>
                    <a:pt x="11" y="1"/>
                    <a:pt x="11" y="1"/>
                    <a:pt x="11" y="1"/>
                  </a:cubicBezTo>
                  <a:cubicBezTo>
                    <a:pt x="11" y="1"/>
                    <a:pt x="11" y="1"/>
                    <a:pt x="11" y="1"/>
                  </a:cubicBezTo>
                  <a:cubicBezTo>
                    <a:pt x="11" y="1"/>
                    <a:pt x="11" y="1"/>
                    <a:pt x="11" y="1"/>
                  </a:cubicBezTo>
                  <a:cubicBezTo>
                    <a:pt x="11" y="1"/>
                    <a:pt x="11" y="1"/>
                    <a:pt x="12" y="1"/>
                  </a:cubicBezTo>
                  <a:cubicBezTo>
                    <a:pt x="12" y="1"/>
                    <a:pt x="12" y="1"/>
                    <a:pt x="12" y="1"/>
                  </a:cubicBezTo>
                  <a:cubicBezTo>
                    <a:pt x="11" y="1"/>
                    <a:pt x="11" y="1"/>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642" name="文本框 2641"/>
          <p:cNvSpPr txBox="1"/>
          <p:nvPr/>
        </p:nvSpPr>
        <p:spPr>
          <a:xfrm>
            <a:off x="9319508" y="3217003"/>
            <a:ext cx="1676058" cy="584775"/>
          </a:xfrm>
          <a:prstGeom prst="rect">
            <a:avLst/>
          </a:prstGeom>
          <a:noFill/>
        </p:spPr>
        <p:txBody>
          <a:bodyPr wrap="square" rtlCol="0">
            <a:spAutoFit/>
          </a:bodyPr>
          <a:lstStyle/>
          <a:p>
            <a:r>
              <a:rPr lang="zh-CN" altLang="en-US" sz="3200" dirty="0">
                <a:solidFill>
                  <a:schemeClr val="bg1"/>
                </a:solidFill>
                <a:latin typeface="禹卫书法行书简体" panose="02000603000000000000" pitchFamily="2" charset="-122"/>
                <a:ea typeface="禹卫书法行书简体" panose="02000603000000000000" pitchFamily="2" charset="-122"/>
              </a:rPr>
              <a:t>文本</a:t>
            </a:r>
            <a:endParaRPr lang="zh-CN" altLang="en-US" sz="3200" dirty="0">
              <a:solidFill>
                <a:schemeClr val="bg1"/>
              </a:solidFill>
              <a:latin typeface="禹卫书法行书简体" panose="02000603000000000000" pitchFamily="2" charset="-122"/>
              <a:ea typeface="禹卫书法行书简体" panose="02000603000000000000" pitchFamily="2" charset="-122"/>
            </a:endParaRPr>
          </a:p>
        </p:txBody>
      </p:sp>
      <p:sp>
        <p:nvSpPr>
          <p:cNvPr id="2643" name="文本框 2642"/>
          <p:cNvSpPr txBox="1"/>
          <p:nvPr/>
        </p:nvSpPr>
        <p:spPr>
          <a:xfrm>
            <a:off x="8219270" y="4139433"/>
            <a:ext cx="3139734" cy="1631216"/>
          </a:xfrm>
          <a:prstGeom prst="rect">
            <a:avLst/>
          </a:prstGeom>
          <a:noFill/>
        </p:spPr>
        <p:txBody>
          <a:bodyPr wrap="square" rtlCol="0">
            <a:spAutoFit/>
          </a:bodyPr>
          <a:lstStyle/>
          <a:p>
            <a:pPr algn="ctr"/>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a:p>
            <a:pPr algn="ct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spTree>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3" name="Group 4"/>
          <p:cNvGrpSpPr>
            <a:grpSpLocks noChangeAspect="1"/>
          </p:cNvGrpSpPr>
          <p:nvPr/>
        </p:nvGrpSpPr>
        <p:grpSpPr bwMode="auto">
          <a:xfrm>
            <a:off x="506413" y="263525"/>
            <a:ext cx="1012825" cy="847724"/>
            <a:chOff x="319" y="166"/>
            <a:chExt cx="638" cy="534"/>
          </a:xfrm>
          <a:solidFill>
            <a:srgbClr val="E37FA2"/>
          </a:solidFill>
        </p:grpSpPr>
        <p:sp>
          <p:nvSpPr>
            <p:cNvPr id="5"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0"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1"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2"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3"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4"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5"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6"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7"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341" name="文本框 1340"/>
          <p:cNvSpPr txBox="1"/>
          <p:nvPr/>
        </p:nvSpPr>
        <p:spPr>
          <a:xfrm>
            <a:off x="1589628" y="448796"/>
            <a:ext cx="296646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请添加您的文本</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48" name="Picture 2" descr="C:\Users\Thinkpad\Desktop\PNG\1_0000_图层-11-副本.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853319" y="2931268"/>
            <a:ext cx="2645072" cy="2150189"/>
          </a:xfrm>
          <a:prstGeom prst="rect">
            <a:avLst/>
          </a:prstGeom>
          <a:noFill/>
          <a:extLst>
            <a:ext uri="{909E8E84-426E-40DD-AFC4-6F175D3DCCD1}">
              <a14:hiddenFill xmlns:a14="http://schemas.microsoft.com/office/drawing/2010/main">
                <a:solidFill>
                  <a:srgbClr val="FFFFFF"/>
                </a:solidFill>
              </a14:hiddenFill>
            </a:ext>
          </a:extLst>
        </p:spPr>
      </p:pic>
      <p:pic>
        <p:nvPicPr>
          <p:cNvPr id="49" name="Picture 3" descr="C:\Users\Thinkpad\Desktop\PNG\1_0001_图层-11.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876461" y="2931268"/>
            <a:ext cx="2645072" cy="2150189"/>
          </a:xfrm>
          <a:prstGeom prst="rect">
            <a:avLst/>
          </a:prstGeom>
          <a:noFill/>
          <a:extLst>
            <a:ext uri="{909E8E84-426E-40DD-AFC4-6F175D3DCCD1}">
              <a14:hiddenFill xmlns:a14="http://schemas.microsoft.com/office/drawing/2010/main">
                <a:solidFill>
                  <a:srgbClr val="FFFFFF"/>
                </a:solidFill>
              </a14:hiddenFill>
            </a:ext>
          </a:extLst>
        </p:spPr>
      </p:pic>
      <p:sp>
        <p:nvSpPr>
          <p:cNvPr id="50" name="Text Box 53"/>
          <p:cNvSpPr txBox="1">
            <a:spLocks noChangeArrowheads="1"/>
          </p:cNvSpPr>
          <p:nvPr/>
        </p:nvSpPr>
        <p:spPr bwMode="auto">
          <a:xfrm>
            <a:off x="4306736" y="3165847"/>
            <a:ext cx="1015021" cy="1361912"/>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a:lnSpc>
                <a:spcPct val="125000"/>
              </a:lnSpc>
              <a:defRPr sz="2800" b="1">
                <a:solidFill>
                  <a:schemeClr val="bg1"/>
                </a:solidFill>
                <a:latin typeface="方正古隶简体" pitchFamily="65" charset="-122"/>
                <a:ea typeface="方正古隶简体" pitchFamily="65" charset="-122"/>
              </a:defRPr>
            </a:lvl1pPr>
          </a:lstStyle>
          <a:p>
            <a:r>
              <a:rPr lang="zh-CN" altLang="en-US" sz="6600" dirty="0">
                <a:solidFill>
                  <a:schemeClr val="tx1"/>
                </a:solidFill>
                <a:latin typeface="禹卫书法行书简体" panose="02000603000000000000" pitchFamily="2" charset="-122"/>
                <a:ea typeface="禹卫书法行书简体" panose="02000603000000000000" pitchFamily="2" charset="-122"/>
              </a:rPr>
              <a:t>壹</a:t>
            </a:r>
            <a:endParaRPr lang="en-US" altLang="zh-CN" sz="6600" dirty="0">
              <a:solidFill>
                <a:schemeClr val="tx1"/>
              </a:solidFill>
              <a:latin typeface="禹卫书法行书简体" panose="02000603000000000000" pitchFamily="2" charset="-122"/>
              <a:ea typeface="禹卫书法行书简体" panose="02000603000000000000" pitchFamily="2" charset="-122"/>
            </a:endParaRPr>
          </a:p>
        </p:txBody>
      </p:sp>
      <p:sp>
        <p:nvSpPr>
          <p:cNvPr id="51" name="Text Box 53"/>
          <p:cNvSpPr txBox="1">
            <a:spLocks noChangeArrowheads="1"/>
          </p:cNvSpPr>
          <p:nvPr/>
        </p:nvSpPr>
        <p:spPr bwMode="auto">
          <a:xfrm>
            <a:off x="7000173" y="3226083"/>
            <a:ext cx="1015021" cy="1361912"/>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a:lnSpc>
                <a:spcPct val="125000"/>
              </a:lnSpc>
              <a:defRPr sz="2800" b="1">
                <a:solidFill>
                  <a:schemeClr val="bg1"/>
                </a:solidFill>
                <a:latin typeface="方正古隶简体" pitchFamily="65" charset="-122"/>
                <a:ea typeface="方正古隶简体" pitchFamily="65" charset="-122"/>
              </a:defRPr>
            </a:lvl1pPr>
          </a:lstStyle>
          <a:p>
            <a:r>
              <a:rPr lang="zh-CN" altLang="en-US" sz="6600">
                <a:solidFill>
                  <a:schemeClr val="tx1"/>
                </a:solidFill>
                <a:latin typeface="禹卫书法行书简体" panose="02000603000000000000" pitchFamily="2" charset="-122"/>
                <a:ea typeface="禹卫书法行书简体" panose="02000603000000000000" pitchFamily="2" charset="-122"/>
              </a:rPr>
              <a:t>贰</a:t>
            </a:r>
            <a:endParaRPr lang="en-US" altLang="zh-CN" sz="6600" dirty="0">
              <a:solidFill>
                <a:schemeClr val="tx1"/>
              </a:solidFill>
              <a:latin typeface="禹卫书法行书简体" panose="02000603000000000000" pitchFamily="2" charset="-122"/>
              <a:ea typeface="禹卫书法行书简体" panose="02000603000000000000" pitchFamily="2" charset="-122"/>
            </a:endParaRPr>
          </a:p>
        </p:txBody>
      </p:sp>
      <p:sp>
        <p:nvSpPr>
          <p:cNvPr id="52" name="圆角矩形 51"/>
          <p:cNvSpPr/>
          <p:nvPr/>
        </p:nvSpPr>
        <p:spPr>
          <a:xfrm>
            <a:off x="1169051" y="3373186"/>
            <a:ext cx="2538295" cy="1480172"/>
          </a:xfrm>
          <a:prstGeom prst="roundRect">
            <a:avLst/>
          </a:prstGeom>
          <a:no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3" name="组合 52"/>
          <p:cNvGrpSpPr/>
          <p:nvPr/>
        </p:nvGrpSpPr>
        <p:grpSpPr>
          <a:xfrm>
            <a:off x="953415" y="2795359"/>
            <a:ext cx="951634" cy="843348"/>
            <a:chOff x="611560" y="1599515"/>
            <a:chExt cx="864096" cy="765774"/>
          </a:xfrm>
        </p:grpSpPr>
        <p:pic>
          <p:nvPicPr>
            <p:cNvPr id="54" name="Picture 4" descr="C:\Users\Thinkpad\Desktop\PNG\1_0000_渐变映射-2-副本-9.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11560" y="1599515"/>
              <a:ext cx="864096" cy="765774"/>
            </a:xfrm>
            <a:prstGeom prst="rect">
              <a:avLst/>
            </a:prstGeom>
            <a:noFill/>
            <a:extLst>
              <a:ext uri="{909E8E84-426E-40DD-AFC4-6F175D3DCCD1}">
                <a14:hiddenFill xmlns:a14="http://schemas.microsoft.com/office/drawing/2010/main">
                  <a:solidFill>
                    <a:srgbClr val="FFFFFF"/>
                  </a:solidFill>
                </a14:hiddenFill>
              </a:ext>
            </a:extLst>
          </p:spPr>
        </p:pic>
        <p:sp>
          <p:nvSpPr>
            <p:cNvPr id="55" name="Text Box 53"/>
            <p:cNvSpPr txBox="1">
              <a:spLocks noChangeArrowheads="1"/>
            </p:cNvSpPr>
            <p:nvPr/>
          </p:nvSpPr>
          <p:spPr bwMode="auto">
            <a:xfrm>
              <a:off x="821473" y="1628267"/>
              <a:ext cx="320512" cy="647722"/>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a:lnSpc>
                  <a:spcPct val="125000"/>
                </a:lnSpc>
                <a:defRPr sz="2800" b="1">
                  <a:solidFill>
                    <a:schemeClr val="bg1"/>
                  </a:solidFill>
                  <a:latin typeface="方正古隶简体" pitchFamily="65" charset="-122"/>
                  <a:ea typeface="方正古隶简体" pitchFamily="65" charset="-122"/>
                </a:defRPr>
              </a:lvl1pPr>
            </a:lstStyle>
            <a:p>
              <a:r>
                <a:rPr lang="en-US" altLang="zh-CN" sz="3600" dirty="0">
                  <a:solidFill>
                    <a:schemeClr val="tx1"/>
                  </a:solidFill>
                  <a:latin typeface="禹卫书法行书简体" panose="02000603000000000000" pitchFamily="2" charset="-122"/>
                  <a:ea typeface="禹卫书法行书简体" panose="02000603000000000000" pitchFamily="2" charset="-122"/>
                </a:rPr>
                <a:t>1</a:t>
              </a:r>
              <a:endParaRPr lang="en-US" altLang="zh-CN" sz="3600" dirty="0">
                <a:solidFill>
                  <a:schemeClr val="tx1"/>
                </a:solidFill>
                <a:latin typeface="禹卫书法行书简体" panose="02000603000000000000" pitchFamily="2" charset="-122"/>
                <a:ea typeface="禹卫书法行书简体" panose="02000603000000000000" pitchFamily="2" charset="-122"/>
              </a:endParaRPr>
            </a:p>
          </p:txBody>
        </p:sp>
      </p:grpSp>
      <p:sp>
        <p:nvSpPr>
          <p:cNvPr id="56" name="TextBox 15"/>
          <p:cNvSpPr txBox="1"/>
          <p:nvPr/>
        </p:nvSpPr>
        <p:spPr>
          <a:xfrm>
            <a:off x="1466034" y="3504709"/>
            <a:ext cx="2067405" cy="1292662"/>
          </a:xfrm>
          <a:prstGeom prst="rect">
            <a:avLst/>
          </a:prstGeom>
          <a:noFill/>
        </p:spPr>
        <p:txBody>
          <a:bodyPr wrap="square" rtlCol="0">
            <a:spAutoFit/>
          </a:bodyPr>
          <a:lstStyle>
            <a:defPPr>
              <a:defRPr lang="zh-CN"/>
            </a:defPPr>
            <a:lvl1pPr>
              <a:lnSpc>
                <a:spcPct val="130000"/>
              </a:lnSpc>
              <a:defRPr sz="1400" kern="0" spc="-150">
                <a:solidFill>
                  <a:schemeClr val="tx1">
                    <a:lumMod val="95000"/>
                    <a:lumOff val="5000"/>
                  </a:schemeClr>
                </a:solidFill>
                <a:latin typeface="楷体" panose="02010609060101010101" pitchFamily="49" charset="-122"/>
                <a:ea typeface="楷体" panose="02010609060101010101" pitchFamily="49" charset="-122"/>
              </a:defRPr>
            </a:lvl1pPr>
          </a:lstStyle>
          <a:p>
            <a:r>
              <a:rPr lang="zh-CN" altLang="en-US" sz="2000" b="1" dirty="0"/>
              <a:t>此处添加标题</a:t>
            </a:r>
            <a:endParaRPr lang="en-US" altLang="zh-CN" sz="2000" b="1" dirty="0"/>
          </a:p>
          <a:p>
            <a:r>
              <a:rPr lang="zh-CN" altLang="en-US" sz="2000" dirty="0"/>
              <a:t>点击此处添加文本</a:t>
            </a:r>
            <a:endParaRPr lang="zh-CN" altLang="en-US" sz="2000" dirty="0"/>
          </a:p>
          <a:p>
            <a:r>
              <a:rPr lang="zh-CN" altLang="en-US" sz="2000" dirty="0"/>
              <a:t>点击此处添加文本</a:t>
            </a:r>
            <a:endParaRPr lang="zh-CN" altLang="en-US" sz="2000" dirty="0"/>
          </a:p>
        </p:txBody>
      </p:sp>
      <p:sp>
        <p:nvSpPr>
          <p:cNvPr id="57" name="圆角矩形 56"/>
          <p:cNvSpPr/>
          <p:nvPr/>
        </p:nvSpPr>
        <p:spPr>
          <a:xfrm>
            <a:off x="8733931" y="3373186"/>
            <a:ext cx="2538295" cy="1480172"/>
          </a:xfrm>
          <a:prstGeom prst="roundRect">
            <a:avLst/>
          </a:prstGeom>
          <a:no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8" name="组合 57"/>
          <p:cNvGrpSpPr/>
          <p:nvPr/>
        </p:nvGrpSpPr>
        <p:grpSpPr>
          <a:xfrm>
            <a:off x="8518295" y="2795359"/>
            <a:ext cx="951634" cy="843348"/>
            <a:chOff x="611560" y="1599515"/>
            <a:chExt cx="864096" cy="765774"/>
          </a:xfrm>
        </p:grpSpPr>
        <p:pic>
          <p:nvPicPr>
            <p:cNvPr id="59" name="Picture 4" descr="C:\Users\Thinkpad\Desktop\PNG\1_0000_渐变映射-2-副本-9.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11560" y="1599515"/>
              <a:ext cx="864096" cy="765774"/>
            </a:xfrm>
            <a:prstGeom prst="rect">
              <a:avLst/>
            </a:prstGeom>
            <a:noFill/>
            <a:extLst>
              <a:ext uri="{909E8E84-426E-40DD-AFC4-6F175D3DCCD1}">
                <a14:hiddenFill xmlns:a14="http://schemas.microsoft.com/office/drawing/2010/main">
                  <a:solidFill>
                    <a:srgbClr val="FFFFFF"/>
                  </a:solidFill>
                </a14:hiddenFill>
              </a:ext>
            </a:extLst>
          </p:spPr>
        </p:pic>
        <p:sp>
          <p:nvSpPr>
            <p:cNvPr id="60" name="Text Box 53"/>
            <p:cNvSpPr txBox="1">
              <a:spLocks noChangeArrowheads="1"/>
            </p:cNvSpPr>
            <p:nvPr/>
          </p:nvSpPr>
          <p:spPr bwMode="auto">
            <a:xfrm>
              <a:off x="821473" y="1628267"/>
              <a:ext cx="387467" cy="647722"/>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a:lnSpc>
                  <a:spcPct val="125000"/>
                </a:lnSpc>
                <a:defRPr sz="2800" b="1">
                  <a:solidFill>
                    <a:schemeClr val="bg1"/>
                  </a:solidFill>
                  <a:latin typeface="方正古隶简体" pitchFamily="65" charset="-122"/>
                  <a:ea typeface="方正古隶简体" pitchFamily="65" charset="-122"/>
                </a:defRPr>
              </a:lvl1pPr>
            </a:lstStyle>
            <a:p>
              <a:r>
                <a:rPr lang="en-US" altLang="zh-CN" sz="3600" dirty="0">
                  <a:solidFill>
                    <a:schemeClr val="tx1"/>
                  </a:solidFill>
                  <a:latin typeface="禹卫书法行书简体" panose="02000603000000000000" pitchFamily="2" charset="-122"/>
                  <a:ea typeface="禹卫书法行书简体" panose="02000603000000000000" pitchFamily="2" charset="-122"/>
                </a:rPr>
                <a:t>2</a:t>
              </a:r>
              <a:endParaRPr lang="en-US" altLang="zh-CN" sz="3600" dirty="0">
                <a:solidFill>
                  <a:schemeClr val="tx1"/>
                </a:solidFill>
                <a:latin typeface="禹卫书法行书简体" panose="02000603000000000000" pitchFamily="2" charset="-122"/>
                <a:ea typeface="禹卫书法行书简体" panose="02000603000000000000" pitchFamily="2" charset="-122"/>
              </a:endParaRPr>
            </a:p>
          </p:txBody>
        </p:sp>
      </p:grpSp>
      <p:sp>
        <p:nvSpPr>
          <p:cNvPr id="61" name="TextBox 27"/>
          <p:cNvSpPr txBox="1"/>
          <p:nvPr/>
        </p:nvSpPr>
        <p:spPr>
          <a:xfrm>
            <a:off x="9030913" y="3504709"/>
            <a:ext cx="2067405" cy="1235916"/>
          </a:xfrm>
          <a:prstGeom prst="rect">
            <a:avLst/>
          </a:prstGeom>
          <a:noFill/>
        </p:spPr>
        <p:txBody>
          <a:bodyPr wrap="square" rtlCol="0">
            <a:spAutoFit/>
          </a:bodyPr>
          <a:lstStyle>
            <a:defPPr>
              <a:defRPr lang="zh-CN"/>
            </a:defPPr>
            <a:lvl1pPr>
              <a:lnSpc>
                <a:spcPct val="130000"/>
              </a:lnSpc>
              <a:defRPr sz="1400" kern="0" spc="-150">
                <a:solidFill>
                  <a:schemeClr val="tx1">
                    <a:lumMod val="95000"/>
                    <a:lumOff val="5000"/>
                  </a:schemeClr>
                </a:solidFill>
                <a:latin typeface="楷体" panose="02010609060101010101" pitchFamily="49" charset="-122"/>
                <a:ea typeface="楷体" panose="02010609060101010101" pitchFamily="49" charset="-122"/>
              </a:defRPr>
            </a:lvl1pPr>
          </a:lstStyle>
          <a:p>
            <a:r>
              <a:rPr lang="zh-CN" altLang="en-US" sz="2000" b="1" dirty="0"/>
              <a:t>此处添加标题</a:t>
            </a:r>
            <a:endParaRPr lang="en-US" altLang="zh-CN" sz="2000" b="1" dirty="0"/>
          </a:p>
          <a:p>
            <a:r>
              <a:rPr lang="zh-CN" altLang="en-US" sz="2000" dirty="0"/>
              <a:t>点击此处添加文本</a:t>
            </a:r>
            <a:endParaRPr lang="zh-CN" altLang="en-US" sz="2000" dirty="0"/>
          </a:p>
          <a:p>
            <a:r>
              <a:rPr lang="zh-CN" altLang="en-US" sz="2000" dirty="0"/>
              <a:t>点击此处添加文本</a:t>
            </a:r>
            <a:endParaRPr lang="zh-CN" altLang="en-US" sz="2000" dirty="0"/>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3" name="Group 4"/>
          <p:cNvGrpSpPr>
            <a:grpSpLocks noChangeAspect="1"/>
          </p:cNvGrpSpPr>
          <p:nvPr/>
        </p:nvGrpSpPr>
        <p:grpSpPr bwMode="auto">
          <a:xfrm>
            <a:off x="506413" y="263525"/>
            <a:ext cx="1012825" cy="847724"/>
            <a:chOff x="319" y="166"/>
            <a:chExt cx="638" cy="534"/>
          </a:xfrm>
          <a:solidFill>
            <a:srgbClr val="E37FA2"/>
          </a:solidFill>
        </p:grpSpPr>
        <p:sp>
          <p:nvSpPr>
            <p:cNvPr id="5"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0"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1"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2"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3"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4"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5"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6"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7"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341" name="文本框 1340"/>
          <p:cNvSpPr txBox="1"/>
          <p:nvPr/>
        </p:nvSpPr>
        <p:spPr>
          <a:xfrm>
            <a:off x="1589628" y="448796"/>
            <a:ext cx="296646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请添加您的文本</a:t>
            </a:r>
            <a:endParaRPr lang="zh-CN" altLang="en-US" sz="2800" dirty="0">
              <a:latin typeface="禹卫书法行书简体" panose="02000603000000000000" pitchFamily="2" charset="-122"/>
              <a:ea typeface="禹卫书法行书简体" panose="02000603000000000000" pitchFamily="2" charset="-122"/>
            </a:endParaRPr>
          </a:p>
        </p:txBody>
      </p:sp>
      <p:grpSp>
        <p:nvGrpSpPr>
          <p:cNvPr id="45" name="组合 44"/>
          <p:cNvGrpSpPr/>
          <p:nvPr/>
        </p:nvGrpSpPr>
        <p:grpSpPr>
          <a:xfrm>
            <a:off x="4825370" y="1863931"/>
            <a:ext cx="5017319" cy="778806"/>
            <a:chOff x="3302491" y="1102794"/>
            <a:chExt cx="3701778" cy="574603"/>
          </a:xfrm>
        </p:grpSpPr>
        <p:pic>
          <p:nvPicPr>
            <p:cNvPr id="46" name="Picture 3" descr="C:\Users\Thinkpad\Desktop\PNG\1_0001_渐变映射-2-副本-4.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02491" y="1102794"/>
              <a:ext cx="3701778" cy="574603"/>
            </a:xfrm>
            <a:prstGeom prst="rect">
              <a:avLst/>
            </a:prstGeom>
            <a:noFill/>
            <a:extLst>
              <a:ext uri="{909E8E84-426E-40DD-AFC4-6F175D3DCCD1}">
                <a14:hiddenFill xmlns:a14="http://schemas.microsoft.com/office/drawing/2010/main">
                  <a:solidFill>
                    <a:srgbClr val="FFFFFF"/>
                  </a:solidFill>
                </a14:hiddenFill>
              </a:ext>
            </a:extLst>
          </p:spPr>
        </p:pic>
        <p:sp>
          <p:nvSpPr>
            <p:cNvPr id="47" name="矩形 46"/>
            <p:cNvSpPr/>
            <p:nvPr/>
          </p:nvSpPr>
          <p:spPr>
            <a:xfrm>
              <a:off x="3728024" y="1180262"/>
              <a:ext cx="2356665" cy="323586"/>
            </a:xfrm>
            <a:prstGeom prst="rect">
              <a:avLst/>
            </a:prstGeom>
            <a:noFill/>
          </p:spPr>
          <p:txBody>
            <a:bodyPr wrap="square" rtlCol="0">
              <a:spAutoFit/>
            </a:bodyPr>
            <a:lstStyle/>
            <a:p>
              <a:pPr>
                <a:lnSpc>
                  <a:spcPct val="125000"/>
                </a:lnSpc>
              </a:pPr>
              <a:r>
                <a:rPr lang="zh-CN" altLang="en-US" sz="2000" dirty="0">
                  <a:solidFill>
                    <a:schemeClr val="bg1"/>
                  </a:solidFill>
                  <a:latin typeface="禹卫书法行书简体" panose="02000603000000000000" pitchFamily="2" charset="-122"/>
                  <a:ea typeface="禹卫书法行书简体" panose="02000603000000000000" pitchFamily="2" charset="-122"/>
                </a:rPr>
                <a:t>您的标题写在这里</a:t>
              </a:r>
              <a:endParaRPr lang="zh-CN" altLang="en-US" sz="2000" dirty="0">
                <a:solidFill>
                  <a:schemeClr val="bg1"/>
                </a:solidFill>
                <a:latin typeface="禹卫书法行书简体" panose="02000603000000000000" pitchFamily="2" charset="-122"/>
                <a:ea typeface="禹卫书法行书简体" panose="02000603000000000000" pitchFamily="2" charset="-122"/>
              </a:endParaRPr>
            </a:p>
          </p:txBody>
        </p:sp>
      </p:grpSp>
      <p:pic>
        <p:nvPicPr>
          <p:cNvPr id="62" name="Picture 2" descr="C:\Users\Thinkpad\Desktop\PNG\1_0003_渐变映射-2-副本-2.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300514" y="1659664"/>
            <a:ext cx="1869808" cy="1824655"/>
          </a:xfrm>
          <a:prstGeom prst="rect">
            <a:avLst/>
          </a:prstGeom>
          <a:noFill/>
          <a:extLst>
            <a:ext uri="{909E8E84-426E-40DD-AFC4-6F175D3DCCD1}">
              <a14:hiddenFill xmlns:a14="http://schemas.microsoft.com/office/drawing/2010/main">
                <a:solidFill>
                  <a:srgbClr val="FFFFFF"/>
                </a:solidFill>
              </a14:hiddenFill>
            </a:ext>
          </a:extLst>
        </p:spPr>
      </p:pic>
      <p:grpSp>
        <p:nvGrpSpPr>
          <p:cNvPr id="63" name="组合 62"/>
          <p:cNvGrpSpPr/>
          <p:nvPr/>
        </p:nvGrpSpPr>
        <p:grpSpPr>
          <a:xfrm>
            <a:off x="4825370" y="4252302"/>
            <a:ext cx="5017319" cy="778806"/>
            <a:chOff x="3302491" y="2864934"/>
            <a:chExt cx="3701778" cy="574603"/>
          </a:xfrm>
        </p:grpSpPr>
        <p:pic>
          <p:nvPicPr>
            <p:cNvPr id="64" name="Picture 3" descr="C:\Users\Thinkpad\Desktop\PNG\1_0001_渐变映射-2-副本-4.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02491" y="2864934"/>
              <a:ext cx="3701778" cy="574603"/>
            </a:xfrm>
            <a:prstGeom prst="rect">
              <a:avLst/>
            </a:prstGeom>
            <a:noFill/>
            <a:extLst>
              <a:ext uri="{909E8E84-426E-40DD-AFC4-6F175D3DCCD1}">
                <a14:hiddenFill xmlns:a14="http://schemas.microsoft.com/office/drawing/2010/main">
                  <a:solidFill>
                    <a:srgbClr val="FFFFFF"/>
                  </a:solidFill>
                </a14:hiddenFill>
              </a:ext>
            </a:extLst>
          </p:spPr>
        </p:pic>
        <p:sp>
          <p:nvSpPr>
            <p:cNvPr id="65" name="矩形 64"/>
            <p:cNvSpPr/>
            <p:nvPr/>
          </p:nvSpPr>
          <p:spPr>
            <a:xfrm>
              <a:off x="3728024" y="2942402"/>
              <a:ext cx="2356665" cy="322687"/>
            </a:xfrm>
            <a:prstGeom prst="rect">
              <a:avLst/>
            </a:prstGeom>
            <a:noFill/>
          </p:spPr>
          <p:txBody>
            <a:bodyPr wrap="square" rtlCol="0">
              <a:spAutoFit/>
            </a:bodyPr>
            <a:lstStyle/>
            <a:p>
              <a:pPr>
                <a:lnSpc>
                  <a:spcPct val="125000"/>
                </a:lnSpc>
              </a:pPr>
              <a:r>
                <a:rPr lang="zh-CN" altLang="en-US" sz="2000" dirty="0">
                  <a:solidFill>
                    <a:schemeClr val="bg1"/>
                  </a:solidFill>
                  <a:latin typeface="禹卫书法行书简体" panose="02000603000000000000" pitchFamily="2" charset="-122"/>
                  <a:ea typeface="禹卫书法行书简体" panose="02000603000000000000" pitchFamily="2" charset="-122"/>
                </a:rPr>
                <a:t>您的标题写在这里</a:t>
              </a:r>
              <a:endParaRPr lang="zh-CN" altLang="en-US" sz="2000" dirty="0">
                <a:solidFill>
                  <a:schemeClr val="bg1"/>
                </a:solidFill>
                <a:latin typeface="禹卫书法行书简体" panose="02000603000000000000" pitchFamily="2" charset="-122"/>
                <a:ea typeface="禹卫书法行书简体" panose="02000603000000000000" pitchFamily="2" charset="-122"/>
              </a:endParaRPr>
            </a:p>
          </p:txBody>
        </p:sp>
      </p:grpSp>
      <p:pic>
        <p:nvPicPr>
          <p:cNvPr id="66" name="Picture 2" descr="C:\Users\Thinkpad\Desktop\PNG\1_0003_渐变映射-2-副本-2.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300514" y="4145566"/>
            <a:ext cx="1822134" cy="1778133"/>
          </a:xfrm>
          <a:prstGeom prst="rect">
            <a:avLst/>
          </a:prstGeom>
          <a:noFill/>
          <a:extLst>
            <a:ext uri="{909E8E84-426E-40DD-AFC4-6F175D3DCCD1}">
              <a14:hiddenFill xmlns:a14="http://schemas.microsoft.com/office/drawing/2010/main">
                <a:solidFill>
                  <a:srgbClr val="FFFFFF"/>
                </a:solidFill>
              </a14:hiddenFill>
            </a:ext>
          </a:extLst>
        </p:spPr>
      </p:pic>
      <p:sp>
        <p:nvSpPr>
          <p:cNvPr id="67" name="文本框 66"/>
          <p:cNvSpPr txBox="1"/>
          <p:nvPr/>
        </p:nvSpPr>
        <p:spPr>
          <a:xfrm>
            <a:off x="4990353" y="5136107"/>
            <a:ext cx="4455076" cy="707886"/>
          </a:xfrm>
          <a:prstGeom prst="rect">
            <a:avLst/>
          </a:prstGeom>
          <a:noFill/>
        </p:spPr>
        <p:txBody>
          <a:bodyPr wrap="square" rtlCol="0">
            <a:spAutoFit/>
          </a:bodyPr>
          <a:lstStyle/>
          <a:p>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sp>
        <p:nvSpPr>
          <p:cNvPr id="68" name="文本框 67"/>
          <p:cNvSpPr txBox="1"/>
          <p:nvPr/>
        </p:nvSpPr>
        <p:spPr>
          <a:xfrm>
            <a:off x="4990353" y="2747736"/>
            <a:ext cx="4455076" cy="707886"/>
          </a:xfrm>
          <a:prstGeom prst="rect">
            <a:avLst/>
          </a:prstGeom>
          <a:noFill/>
        </p:spPr>
        <p:txBody>
          <a:bodyPr wrap="square" rtlCol="0">
            <a:spAutoFit/>
          </a:bodyPr>
          <a:lstStyle/>
          <a:p>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grpSp>
        <p:nvGrpSpPr>
          <p:cNvPr id="69" name="Group 64"/>
          <p:cNvGrpSpPr>
            <a:grpSpLocks noChangeAspect="1"/>
          </p:cNvGrpSpPr>
          <p:nvPr/>
        </p:nvGrpSpPr>
        <p:grpSpPr bwMode="auto">
          <a:xfrm rot="645953" flipH="1">
            <a:off x="2341982" y="1966014"/>
            <a:ext cx="1662469" cy="1271895"/>
            <a:chOff x="2747" y="2529"/>
            <a:chExt cx="1082" cy="823"/>
          </a:xfrm>
          <a:solidFill>
            <a:schemeClr val="bg1"/>
          </a:solidFill>
        </p:grpSpPr>
        <p:sp>
          <p:nvSpPr>
            <p:cNvPr id="70" name="Freeform 65"/>
            <p:cNvSpPr/>
            <p:nvPr/>
          </p:nvSpPr>
          <p:spPr bwMode="auto">
            <a:xfrm>
              <a:off x="2747" y="2685"/>
              <a:ext cx="246" cy="284"/>
            </a:xfrm>
            <a:custGeom>
              <a:avLst/>
              <a:gdLst>
                <a:gd name="T0" fmla="*/ 0 w 215"/>
                <a:gd name="T1" fmla="*/ 0 h 208"/>
                <a:gd name="T2" fmla="*/ 27 w 215"/>
                <a:gd name="T3" fmla="*/ 30 h 208"/>
                <a:gd name="T4" fmla="*/ 56 w 215"/>
                <a:gd name="T5" fmla="*/ 67 h 208"/>
                <a:gd name="T6" fmla="*/ 106 w 215"/>
                <a:gd name="T7" fmla="*/ 135 h 208"/>
                <a:gd name="T8" fmla="*/ 179 w 215"/>
                <a:gd name="T9" fmla="*/ 197 h 208"/>
                <a:gd name="T10" fmla="*/ 147 w 215"/>
                <a:gd name="T11" fmla="*/ 135 h 208"/>
                <a:gd name="T12" fmla="*/ 74 w 215"/>
                <a:gd name="T13" fmla="*/ 59 h 208"/>
                <a:gd name="T14" fmla="*/ 0 w 215"/>
                <a:gd name="T15" fmla="*/ 0 h 2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5" h="208">
                  <a:moveTo>
                    <a:pt x="0" y="0"/>
                  </a:moveTo>
                  <a:cubicBezTo>
                    <a:pt x="11" y="5"/>
                    <a:pt x="19" y="21"/>
                    <a:pt x="27" y="30"/>
                  </a:cubicBezTo>
                  <a:cubicBezTo>
                    <a:pt x="38" y="41"/>
                    <a:pt x="48" y="53"/>
                    <a:pt x="56" y="67"/>
                  </a:cubicBezTo>
                  <a:cubicBezTo>
                    <a:pt x="70" y="93"/>
                    <a:pt x="88" y="112"/>
                    <a:pt x="106" y="135"/>
                  </a:cubicBezTo>
                  <a:cubicBezTo>
                    <a:pt x="121" y="157"/>
                    <a:pt x="158" y="191"/>
                    <a:pt x="179" y="197"/>
                  </a:cubicBezTo>
                  <a:cubicBezTo>
                    <a:pt x="215" y="208"/>
                    <a:pt x="156" y="144"/>
                    <a:pt x="147" y="135"/>
                  </a:cubicBezTo>
                  <a:cubicBezTo>
                    <a:pt x="123" y="109"/>
                    <a:pt x="99" y="84"/>
                    <a:pt x="74" y="59"/>
                  </a:cubicBezTo>
                  <a:cubicBezTo>
                    <a:pt x="49" y="36"/>
                    <a:pt x="33" y="1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66"/>
            <p:cNvSpPr/>
            <p:nvPr/>
          </p:nvSpPr>
          <p:spPr bwMode="auto">
            <a:xfrm>
              <a:off x="2939" y="2529"/>
              <a:ext cx="116" cy="316"/>
            </a:xfrm>
            <a:custGeom>
              <a:avLst/>
              <a:gdLst>
                <a:gd name="T0" fmla="*/ 102 w 102"/>
                <a:gd name="T1" fmla="*/ 0 h 231"/>
                <a:gd name="T2" fmla="*/ 62 w 102"/>
                <a:gd name="T3" fmla="*/ 117 h 231"/>
                <a:gd name="T4" fmla="*/ 49 w 102"/>
                <a:gd name="T5" fmla="*/ 175 h 231"/>
                <a:gd name="T6" fmla="*/ 49 w 102"/>
                <a:gd name="T7" fmla="*/ 204 h 231"/>
                <a:gd name="T8" fmla="*/ 30 w 102"/>
                <a:gd name="T9" fmla="*/ 223 h 231"/>
                <a:gd name="T10" fmla="*/ 4 w 102"/>
                <a:gd name="T11" fmla="*/ 225 h 231"/>
                <a:gd name="T12" fmla="*/ 8 w 102"/>
                <a:gd name="T13" fmla="*/ 199 h 231"/>
                <a:gd name="T14" fmla="*/ 29 w 102"/>
                <a:gd name="T15" fmla="*/ 136 h 231"/>
                <a:gd name="T16" fmla="*/ 91 w 102"/>
                <a:gd name="T17" fmla="*/ 17 h 231"/>
                <a:gd name="T18" fmla="*/ 101 w 102"/>
                <a:gd name="T19" fmla="*/ 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231">
                  <a:moveTo>
                    <a:pt x="102" y="0"/>
                  </a:moveTo>
                  <a:cubicBezTo>
                    <a:pt x="83" y="37"/>
                    <a:pt x="70" y="77"/>
                    <a:pt x="62" y="117"/>
                  </a:cubicBezTo>
                  <a:cubicBezTo>
                    <a:pt x="58" y="137"/>
                    <a:pt x="50" y="156"/>
                    <a:pt x="49" y="175"/>
                  </a:cubicBezTo>
                  <a:cubicBezTo>
                    <a:pt x="48" y="185"/>
                    <a:pt x="50" y="195"/>
                    <a:pt x="49" y="204"/>
                  </a:cubicBezTo>
                  <a:cubicBezTo>
                    <a:pt x="48" y="216"/>
                    <a:pt x="41" y="219"/>
                    <a:pt x="30" y="223"/>
                  </a:cubicBezTo>
                  <a:cubicBezTo>
                    <a:pt x="24" y="226"/>
                    <a:pt x="9" y="231"/>
                    <a:pt x="4" y="225"/>
                  </a:cubicBezTo>
                  <a:cubicBezTo>
                    <a:pt x="0" y="220"/>
                    <a:pt x="6" y="204"/>
                    <a:pt x="8" y="199"/>
                  </a:cubicBezTo>
                  <a:cubicBezTo>
                    <a:pt x="13" y="177"/>
                    <a:pt x="20" y="156"/>
                    <a:pt x="29" y="136"/>
                  </a:cubicBezTo>
                  <a:cubicBezTo>
                    <a:pt x="47" y="96"/>
                    <a:pt x="70" y="56"/>
                    <a:pt x="91" y="17"/>
                  </a:cubicBezTo>
                  <a:cubicBezTo>
                    <a:pt x="94" y="12"/>
                    <a:pt x="98" y="7"/>
                    <a:pt x="10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67"/>
            <p:cNvSpPr/>
            <p:nvPr/>
          </p:nvSpPr>
          <p:spPr bwMode="auto">
            <a:xfrm>
              <a:off x="2956" y="2837"/>
              <a:ext cx="50" cy="124"/>
            </a:xfrm>
            <a:custGeom>
              <a:avLst/>
              <a:gdLst>
                <a:gd name="T0" fmla="*/ 43 w 44"/>
                <a:gd name="T1" fmla="*/ 0 h 91"/>
                <a:gd name="T2" fmla="*/ 26 w 44"/>
                <a:gd name="T3" fmla="*/ 49 h 91"/>
                <a:gd name="T4" fmla="*/ 15 w 44"/>
                <a:gd name="T5" fmla="*/ 72 h 91"/>
                <a:gd name="T6" fmla="*/ 14 w 44"/>
                <a:gd name="T7" fmla="*/ 89 h 91"/>
                <a:gd name="T8" fmla="*/ 44 w 44"/>
                <a:gd name="T9" fmla="*/ 1 h 91"/>
              </a:gdLst>
              <a:ahLst/>
              <a:cxnLst>
                <a:cxn ang="0">
                  <a:pos x="T0" y="T1"/>
                </a:cxn>
                <a:cxn ang="0">
                  <a:pos x="T2" y="T3"/>
                </a:cxn>
                <a:cxn ang="0">
                  <a:pos x="T4" y="T5"/>
                </a:cxn>
                <a:cxn ang="0">
                  <a:pos x="T6" y="T7"/>
                </a:cxn>
                <a:cxn ang="0">
                  <a:pos x="T8" y="T9"/>
                </a:cxn>
              </a:cxnLst>
              <a:rect l="0" t="0" r="r" b="b"/>
              <a:pathLst>
                <a:path w="44" h="91">
                  <a:moveTo>
                    <a:pt x="43" y="0"/>
                  </a:moveTo>
                  <a:cubicBezTo>
                    <a:pt x="39" y="16"/>
                    <a:pt x="33" y="33"/>
                    <a:pt x="26" y="49"/>
                  </a:cubicBezTo>
                  <a:cubicBezTo>
                    <a:pt x="22" y="56"/>
                    <a:pt x="18" y="65"/>
                    <a:pt x="15" y="72"/>
                  </a:cubicBezTo>
                  <a:cubicBezTo>
                    <a:pt x="11" y="78"/>
                    <a:pt x="0" y="88"/>
                    <a:pt x="14" y="89"/>
                  </a:cubicBezTo>
                  <a:cubicBezTo>
                    <a:pt x="29" y="91"/>
                    <a:pt x="44" y="15"/>
                    <a:pt x="44"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68"/>
            <p:cNvSpPr/>
            <p:nvPr/>
          </p:nvSpPr>
          <p:spPr bwMode="auto">
            <a:xfrm>
              <a:off x="2971" y="2850"/>
              <a:ext cx="60" cy="156"/>
            </a:xfrm>
            <a:custGeom>
              <a:avLst/>
              <a:gdLst>
                <a:gd name="T0" fmla="*/ 53 w 53"/>
                <a:gd name="T1" fmla="*/ 0 h 114"/>
                <a:gd name="T2" fmla="*/ 0 w 53"/>
                <a:gd name="T3" fmla="*/ 114 h 114"/>
                <a:gd name="T4" fmla="*/ 27 w 53"/>
                <a:gd name="T5" fmla="*/ 106 h 114"/>
                <a:gd name="T6" fmla="*/ 29 w 53"/>
                <a:gd name="T7" fmla="*/ 90 h 114"/>
                <a:gd name="T8" fmla="*/ 34 w 53"/>
                <a:gd name="T9" fmla="*/ 69 h 114"/>
                <a:gd name="T10" fmla="*/ 46 w 53"/>
                <a:gd name="T11" fmla="*/ 32 h 114"/>
                <a:gd name="T12" fmla="*/ 53 w 53"/>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53" h="114">
                  <a:moveTo>
                    <a:pt x="53" y="0"/>
                  </a:moveTo>
                  <a:cubicBezTo>
                    <a:pt x="35" y="37"/>
                    <a:pt x="12" y="75"/>
                    <a:pt x="0" y="114"/>
                  </a:cubicBezTo>
                  <a:cubicBezTo>
                    <a:pt x="3" y="114"/>
                    <a:pt x="26" y="108"/>
                    <a:pt x="27" y="106"/>
                  </a:cubicBezTo>
                  <a:cubicBezTo>
                    <a:pt x="29" y="104"/>
                    <a:pt x="28" y="93"/>
                    <a:pt x="29" y="90"/>
                  </a:cubicBezTo>
                  <a:cubicBezTo>
                    <a:pt x="29" y="83"/>
                    <a:pt x="32" y="77"/>
                    <a:pt x="34" y="69"/>
                  </a:cubicBezTo>
                  <a:cubicBezTo>
                    <a:pt x="38" y="57"/>
                    <a:pt x="42" y="44"/>
                    <a:pt x="46" y="32"/>
                  </a:cubicBezTo>
                  <a:cubicBezTo>
                    <a:pt x="49" y="24"/>
                    <a:pt x="49" y="17"/>
                    <a:pt x="5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69"/>
            <p:cNvSpPr/>
            <p:nvPr/>
          </p:nvSpPr>
          <p:spPr bwMode="auto">
            <a:xfrm>
              <a:off x="2927" y="2786"/>
              <a:ext cx="47" cy="405"/>
            </a:xfrm>
            <a:custGeom>
              <a:avLst/>
              <a:gdLst>
                <a:gd name="T0" fmla="*/ 5 w 41"/>
                <a:gd name="T1" fmla="*/ 4 h 296"/>
                <a:gd name="T2" fmla="*/ 17 w 41"/>
                <a:gd name="T3" fmla="*/ 55 h 296"/>
                <a:gd name="T4" fmla="*/ 28 w 41"/>
                <a:gd name="T5" fmla="*/ 111 h 296"/>
                <a:gd name="T6" fmla="*/ 27 w 41"/>
                <a:gd name="T7" fmla="*/ 216 h 296"/>
                <a:gd name="T8" fmla="*/ 20 w 41"/>
                <a:gd name="T9" fmla="*/ 247 h 296"/>
                <a:gd name="T10" fmla="*/ 10 w 41"/>
                <a:gd name="T11" fmla="*/ 274 h 296"/>
                <a:gd name="T12" fmla="*/ 20 w 41"/>
                <a:gd name="T13" fmla="*/ 295 h 296"/>
                <a:gd name="T14" fmla="*/ 25 w 41"/>
                <a:gd name="T15" fmla="*/ 270 h 296"/>
                <a:gd name="T16" fmla="*/ 31 w 41"/>
                <a:gd name="T17" fmla="*/ 216 h 296"/>
                <a:gd name="T18" fmla="*/ 38 w 41"/>
                <a:gd name="T19" fmla="*/ 164 h 296"/>
                <a:gd name="T20" fmla="*/ 39 w 41"/>
                <a:gd name="T21" fmla="*/ 145 h 296"/>
                <a:gd name="T22" fmla="*/ 35 w 41"/>
                <a:gd name="T23" fmla="*/ 126 h 296"/>
                <a:gd name="T24" fmla="*/ 30 w 41"/>
                <a:gd name="T25" fmla="*/ 85 h 296"/>
                <a:gd name="T26" fmla="*/ 20 w 41"/>
                <a:gd name="T27" fmla="*/ 45 h 296"/>
                <a:gd name="T28" fmla="*/ 6 w 41"/>
                <a:gd name="T29" fmla="*/ 5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296">
                  <a:moveTo>
                    <a:pt x="5" y="4"/>
                  </a:moveTo>
                  <a:cubicBezTo>
                    <a:pt x="0" y="13"/>
                    <a:pt x="15" y="44"/>
                    <a:pt x="17" y="55"/>
                  </a:cubicBezTo>
                  <a:cubicBezTo>
                    <a:pt x="21" y="74"/>
                    <a:pt x="25" y="92"/>
                    <a:pt x="28" y="111"/>
                  </a:cubicBezTo>
                  <a:cubicBezTo>
                    <a:pt x="32" y="149"/>
                    <a:pt x="33" y="178"/>
                    <a:pt x="27" y="216"/>
                  </a:cubicBezTo>
                  <a:cubicBezTo>
                    <a:pt x="25" y="225"/>
                    <a:pt x="22" y="238"/>
                    <a:pt x="20" y="247"/>
                  </a:cubicBezTo>
                  <a:cubicBezTo>
                    <a:pt x="18" y="256"/>
                    <a:pt x="11" y="267"/>
                    <a:pt x="10" y="274"/>
                  </a:cubicBezTo>
                  <a:cubicBezTo>
                    <a:pt x="9" y="279"/>
                    <a:pt x="14" y="296"/>
                    <a:pt x="20" y="295"/>
                  </a:cubicBezTo>
                  <a:cubicBezTo>
                    <a:pt x="30" y="293"/>
                    <a:pt x="25" y="276"/>
                    <a:pt x="25" y="270"/>
                  </a:cubicBezTo>
                  <a:cubicBezTo>
                    <a:pt x="25" y="252"/>
                    <a:pt x="31" y="234"/>
                    <a:pt x="31" y="216"/>
                  </a:cubicBezTo>
                  <a:cubicBezTo>
                    <a:pt x="32" y="200"/>
                    <a:pt x="35" y="180"/>
                    <a:pt x="38" y="164"/>
                  </a:cubicBezTo>
                  <a:cubicBezTo>
                    <a:pt x="39" y="156"/>
                    <a:pt x="41" y="154"/>
                    <a:pt x="39" y="145"/>
                  </a:cubicBezTo>
                  <a:cubicBezTo>
                    <a:pt x="37" y="139"/>
                    <a:pt x="36" y="133"/>
                    <a:pt x="35" y="126"/>
                  </a:cubicBezTo>
                  <a:cubicBezTo>
                    <a:pt x="33" y="113"/>
                    <a:pt x="34" y="98"/>
                    <a:pt x="30" y="85"/>
                  </a:cubicBezTo>
                  <a:cubicBezTo>
                    <a:pt x="25" y="71"/>
                    <a:pt x="21" y="60"/>
                    <a:pt x="20" y="45"/>
                  </a:cubicBezTo>
                  <a:cubicBezTo>
                    <a:pt x="19" y="31"/>
                    <a:pt x="10" y="0"/>
                    <a:pt x="6"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70"/>
            <p:cNvSpPr/>
            <p:nvPr/>
          </p:nvSpPr>
          <p:spPr bwMode="auto">
            <a:xfrm>
              <a:off x="2934" y="3012"/>
              <a:ext cx="32" cy="57"/>
            </a:xfrm>
            <a:custGeom>
              <a:avLst/>
              <a:gdLst>
                <a:gd name="T0" fmla="*/ 16 w 28"/>
                <a:gd name="T1" fmla="*/ 0 h 42"/>
                <a:gd name="T2" fmla="*/ 19 w 28"/>
                <a:gd name="T3" fmla="*/ 41 h 42"/>
                <a:gd name="T4" fmla="*/ 17 w 28"/>
                <a:gd name="T5" fmla="*/ 4 h 42"/>
              </a:gdLst>
              <a:ahLst/>
              <a:cxnLst>
                <a:cxn ang="0">
                  <a:pos x="T0" y="T1"/>
                </a:cxn>
                <a:cxn ang="0">
                  <a:pos x="T2" y="T3"/>
                </a:cxn>
                <a:cxn ang="0">
                  <a:pos x="T4" y="T5"/>
                </a:cxn>
              </a:cxnLst>
              <a:rect l="0" t="0" r="r" b="b"/>
              <a:pathLst>
                <a:path w="28" h="42">
                  <a:moveTo>
                    <a:pt x="16" y="0"/>
                  </a:moveTo>
                  <a:cubicBezTo>
                    <a:pt x="21" y="10"/>
                    <a:pt x="0" y="39"/>
                    <a:pt x="19" y="41"/>
                  </a:cubicBezTo>
                  <a:cubicBezTo>
                    <a:pt x="28" y="42"/>
                    <a:pt x="23" y="10"/>
                    <a:pt x="17"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71"/>
            <p:cNvSpPr/>
            <p:nvPr/>
          </p:nvSpPr>
          <p:spPr bwMode="auto">
            <a:xfrm>
              <a:off x="2953" y="3072"/>
              <a:ext cx="49" cy="141"/>
            </a:xfrm>
            <a:custGeom>
              <a:avLst/>
              <a:gdLst>
                <a:gd name="T0" fmla="*/ 36 w 43"/>
                <a:gd name="T1" fmla="*/ 0 h 103"/>
                <a:gd name="T2" fmla="*/ 16 w 43"/>
                <a:gd name="T3" fmla="*/ 58 h 103"/>
                <a:gd name="T4" fmla="*/ 3 w 43"/>
                <a:gd name="T5" fmla="*/ 84 h 103"/>
                <a:gd name="T6" fmla="*/ 3 w 43"/>
                <a:gd name="T7" fmla="*/ 93 h 103"/>
                <a:gd name="T8" fmla="*/ 12 w 43"/>
                <a:gd name="T9" fmla="*/ 103 h 103"/>
                <a:gd name="T10" fmla="*/ 21 w 43"/>
                <a:gd name="T11" fmla="*/ 81 h 103"/>
                <a:gd name="T12" fmla="*/ 32 w 43"/>
                <a:gd name="T13" fmla="*/ 53 h 103"/>
                <a:gd name="T14" fmla="*/ 37 w 43"/>
                <a:gd name="T15" fmla="*/ 0 h 1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103">
                  <a:moveTo>
                    <a:pt x="36" y="0"/>
                  </a:moveTo>
                  <a:cubicBezTo>
                    <a:pt x="37" y="20"/>
                    <a:pt x="25" y="41"/>
                    <a:pt x="16" y="58"/>
                  </a:cubicBezTo>
                  <a:cubicBezTo>
                    <a:pt x="12" y="66"/>
                    <a:pt x="7" y="75"/>
                    <a:pt x="3" y="84"/>
                  </a:cubicBezTo>
                  <a:cubicBezTo>
                    <a:pt x="0" y="91"/>
                    <a:pt x="0" y="87"/>
                    <a:pt x="3" y="93"/>
                  </a:cubicBezTo>
                  <a:cubicBezTo>
                    <a:pt x="4" y="96"/>
                    <a:pt x="10" y="100"/>
                    <a:pt x="12" y="103"/>
                  </a:cubicBezTo>
                  <a:cubicBezTo>
                    <a:pt x="16" y="98"/>
                    <a:pt x="18" y="87"/>
                    <a:pt x="21" y="81"/>
                  </a:cubicBezTo>
                  <a:cubicBezTo>
                    <a:pt x="25" y="71"/>
                    <a:pt x="29" y="62"/>
                    <a:pt x="32" y="53"/>
                  </a:cubicBezTo>
                  <a:cubicBezTo>
                    <a:pt x="38" y="36"/>
                    <a:pt x="43" y="17"/>
                    <a:pt x="3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72"/>
            <p:cNvSpPr/>
            <p:nvPr/>
          </p:nvSpPr>
          <p:spPr bwMode="auto">
            <a:xfrm>
              <a:off x="2999" y="2913"/>
              <a:ext cx="61" cy="208"/>
            </a:xfrm>
            <a:custGeom>
              <a:avLst/>
              <a:gdLst>
                <a:gd name="T0" fmla="*/ 50 w 53"/>
                <a:gd name="T1" fmla="*/ 0 h 152"/>
                <a:gd name="T2" fmla="*/ 29 w 53"/>
                <a:gd name="T3" fmla="*/ 69 h 152"/>
                <a:gd name="T4" fmla="*/ 6 w 53"/>
                <a:gd name="T5" fmla="*/ 125 h 152"/>
                <a:gd name="T6" fmla="*/ 33 w 53"/>
                <a:gd name="T7" fmla="*/ 93 h 152"/>
                <a:gd name="T8" fmla="*/ 51 w 53"/>
                <a:gd name="T9" fmla="*/ 38 h 152"/>
                <a:gd name="T10" fmla="*/ 51 w 53"/>
                <a:gd name="T11" fmla="*/ 0 h 152"/>
              </a:gdLst>
              <a:ahLst/>
              <a:cxnLst>
                <a:cxn ang="0">
                  <a:pos x="T0" y="T1"/>
                </a:cxn>
                <a:cxn ang="0">
                  <a:pos x="T2" y="T3"/>
                </a:cxn>
                <a:cxn ang="0">
                  <a:pos x="T4" y="T5"/>
                </a:cxn>
                <a:cxn ang="0">
                  <a:pos x="T6" y="T7"/>
                </a:cxn>
                <a:cxn ang="0">
                  <a:pos x="T8" y="T9"/>
                </a:cxn>
                <a:cxn ang="0">
                  <a:pos x="T10" y="T11"/>
                </a:cxn>
              </a:cxnLst>
              <a:rect l="0" t="0" r="r" b="b"/>
              <a:pathLst>
                <a:path w="53" h="152">
                  <a:moveTo>
                    <a:pt x="50" y="0"/>
                  </a:moveTo>
                  <a:cubicBezTo>
                    <a:pt x="49" y="23"/>
                    <a:pt x="40" y="48"/>
                    <a:pt x="29" y="69"/>
                  </a:cubicBezTo>
                  <a:cubicBezTo>
                    <a:pt x="23" y="83"/>
                    <a:pt x="0" y="111"/>
                    <a:pt x="6" y="125"/>
                  </a:cubicBezTo>
                  <a:cubicBezTo>
                    <a:pt x="15" y="152"/>
                    <a:pt x="29" y="101"/>
                    <a:pt x="33" y="93"/>
                  </a:cubicBezTo>
                  <a:cubicBezTo>
                    <a:pt x="41" y="75"/>
                    <a:pt x="48" y="58"/>
                    <a:pt x="51" y="38"/>
                  </a:cubicBezTo>
                  <a:cubicBezTo>
                    <a:pt x="53" y="25"/>
                    <a:pt x="51" y="13"/>
                    <a:pt x="5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73"/>
            <p:cNvSpPr/>
            <p:nvPr/>
          </p:nvSpPr>
          <p:spPr bwMode="auto">
            <a:xfrm>
              <a:off x="3055" y="2724"/>
              <a:ext cx="155" cy="238"/>
            </a:xfrm>
            <a:custGeom>
              <a:avLst/>
              <a:gdLst>
                <a:gd name="T0" fmla="*/ 135 w 135"/>
                <a:gd name="T1" fmla="*/ 0 h 174"/>
                <a:gd name="T2" fmla="*/ 111 w 135"/>
                <a:gd name="T3" fmla="*/ 28 h 174"/>
                <a:gd name="T4" fmla="*/ 89 w 135"/>
                <a:gd name="T5" fmla="*/ 54 h 174"/>
                <a:gd name="T6" fmla="*/ 42 w 135"/>
                <a:gd name="T7" fmla="*/ 109 h 174"/>
                <a:gd name="T8" fmla="*/ 7 w 135"/>
                <a:gd name="T9" fmla="*/ 163 h 174"/>
                <a:gd name="T10" fmla="*/ 57 w 135"/>
                <a:gd name="T11" fmla="*/ 135 h 174"/>
                <a:gd name="T12" fmla="*/ 97 w 135"/>
                <a:gd name="T13" fmla="*/ 66 h 174"/>
                <a:gd name="T14" fmla="*/ 115 w 135"/>
                <a:gd name="T15" fmla="*/ 33 h 174"/>
                <a:gd name="T16" fmla="*/ 135 w 135"/>
                <a:gd name="T17" fmla="*/ 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74">
                  <a:moveTo>
                    <a:pt x="135" y="0"/>
                  </a:moveTo>
                  <a:cubicBezTo>
                    <a:pt x="125" y="7"/>
                    <a:pt x="118" y="18"/>
                    <a:pt x="111" y="28"/>
                  </a:cubicBezTo>
                  <a:cubicBezTo>
                    <a:pt x="104" y="37"/>
                    <a:pt x="98" y="45"/>
                    <a:pt x="89" y="54"/>
                  </a:cubicBezTo>
                  <a:cubicBezTo>
                    <a:pt x="72" y="71"/>
                    <a:pt x="58" y="90"/>
                    <a:pt x="42" y="109"/>
                  </a:cubicBezTo>
                  <a:cubicBezTo>
                    <a:pt x="37" y="116"/>
                    <a:pt x="0" y="153"/>
                    <a:pt x="7" y="163"/>
                  </a:cubicBezTo>
                  <a:cubicBezTo>
                    <a:pt x="15" y="174"/>
                    <a:pt x="52" y="141"/>
                    <a:pt x="57" y="135"/>
                  </a:cubicBezTo>
                  <a:cubicBezTo>
                    <a:pt x="75" y="116"/>
                    <a:pt x="86" y="89"/>
                    <a:pt x="97" y="66"/>
                  </a:cubicBezTo>
                  <a:cubicBezTo>
                    <a:pt x="103" y="54"/>
                    <a:pt x="109" y="45"/>
                    <a:pt x="115" y="33"/>
                  </a:cubicBezTo>
                  <a:cubicBezTo>
                    <a:pt x="122" y="22"/>
                    <a:pt x="126" y="10"/>
                    <a:pt x="13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74"/>
            <p:cNvSpPr/>
            <p:nvPr/>
          </p:nvSpPr>
          <p:spPr bwMode="auto">
            <a:xfrm>
              <a:off x="2989" y="2718"/>
              <a:ext cx="63" cy="309"/>
            </a:xfrm>
            <a:custGeom>
              <a:avLst/>
              <a:gdLst>
                <a:gd name="T0" fmla="*/ 4 w 55"/>
                <a:gd name="T1" fmla="*/ 0 h 226"/>
                <a:gd name="T2" fmla="*/ 11 w 55"/>
                <a:gd name="T3" fmla="*/ 63 h 226"/>
                <a:gd name="T4" fmla="*/ 22 w 55"/>
                <a:gd name="T5" fmla="*/ 122 h 226"/>
                <a:gd name="T6" fmla="*/ 46 w 55"/>
                <a:gd name="T7" fmla="*/ 181 h 226"/>
                <a:gd name="T8" fmla="*/ 55 w 55"/>
                <a:gd name="T9" fmla="*/ 209 h 226"/>
                <a:gd name="T10" fmla="*/ 43 w 55"/>
                <a:gd name="T11" fmla="*/ 207 h 226"/>
                <a:gd name="T12" fmla="*/ 19 w 55"/>
                <a:gd name="T13" fmla="*/ 163 h 226"/>
                <a:gd name="T14" fmla="*/ 7 w 55"/>
                <a:gd name="T15" fmla="*/ 116 h 226"/>
                <a:gd name="T16" fmla="*/ 0 w 55"/>
                <a:gd name="T17" fmla="*/ 67 h 226"/>
                <a:gd name="T18" fmla="*/ 0 w 55"/>
                <a:gd name="T19" fmla="*/ 2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226">
                  <a:moveTo>
                    <a:pt x="4" y="0"/>
                  </a:moveTo>
                  <a:cubicBezTo>
                    <a:pt x="0" y="20"/>
                    <a:pt x="9" y="43"/>
                    <a:pt x="11" y="63"/>
                  </a:cubicBezTo>
                  <a:cubicBezTo>
                    <a:pt x="13" y="83"/>
                    <a:pt x="17" y="102"/>
                    <a:pt x="22" y="122"/>
                  </a:cubicBezTo>
                  <a:cubicBezTo>
                    <a:pt x="28" y="143"/>
                    <a:pt x="37" y="162"/>
                    <a:pt x="46" y="181"/>
                  </a:cubicBezTo>
                  <a:cubicBezTo>
                    <a:pt x="51" y="190"/>
                    <a:pt x="55" y="199"/>
                    <a:pt x="55" y="209"/>
                  </a:cubicBezTo>
                  <a:cubicBezTo>
                    <a:pt x="55" y="226"/>
                    <a:pt x="49" y="217"/>
                    <a:pt x="43" y="207"/>
                  </a:cubicBezTo>
                  <a:cubicBezTo>
                    <a:pt x="35" y="192"/>
                    <a:pt x="25" y="179"/>
                    <a:pt x="19" y="163"/>
                  </a:cubicBezTo>
                  <a:cubicBezTo>
                    <a:pt x="13" y="147"/>
                    <a:pt x="11" y="132"/>
                    <a:pt x="7" y="116"/>
                  </a:cubicBezTo>
                  <a:cubicBezTo>
                    <a:pt x="5" y="99"/>
                    <a:pt x="0" y="84"/>
                    <a:pt x="0" y="67"/>
                  </a:cubicBezTo>
                  <a:cubicBezTo>
                    <a:pt x="0" y="53"/>
                    <a:pt x="4" y="36"/>
                    <a:pt x="0"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75"/>
            <p:cNvSpPr/>
            <p:nvPr/>
          </p:nvSpPr>
          <p:spPr bwMode="auto">
            <a:xfrm>
              <a:off x="2995" y="2978"/>
              <a:ext cx="116" cy="134"/>
            </a:xfrm>
            <a:custGeom>
              <a:avLst/>
              <a:gdLst>
                <a:gd name="T0" fmla="*/ 102 w 102"/>
                <a:gd name="T1" fmla="*/ 0 h 98"/>
                <a:gd name="T2" fmla="*/ 50 w 102"/>
                <a:gd name="T3" fmla="*/ 49 h 98"/>
                <a:gd name="T4" fmla="*/ 0 w 102"/>
                <a:gd name="T5" fmla="*/ 98 h 98"/>
                <a:gd name="T6" fmla="*/ 102 w 102"/>
                <a:gd name="T7" fmla="*/ 0 h 98"/>
              </a:gdLst>
              <a:ahLst/>
              <a:cxnLst>
                <a:cxn ang="0">
                  <a:pos x="T0" y="T1"/>
                </a:cxn>
                <a:cxn ang="0">
                  <a:pos x="T2" y="T3"/>
                </a:cxn>
                <a:cxn ang="0">
                  <a:pos x="T4" y="T5"/>
                </a:cxn>
                <a:cxn ang="0">
                  <a:pos x="T6" y="T7"/>
                </a:cxn>
              </a:cxnLst>
              <a:rect l="0" t="0" r="r" b="b"/>
              <a:pathLst>
                <a:path w="102" h="98">
                  <a:moveTo>
                    <a:pt x="102" y="0"/>
                  </a:moveTo>
                  <a:cubicBezTo>
                    <a:pt x="86" y="15"/>
                    <a:pt x="68" y="33"/>
                    <a:pt x="50" y="49"/>
                  </a:cubicBezTo>
                  <a:cubicBezTo>
                    <a:pt x="33" y="65"/>
                    <a:pt x="19" y="85"/>
                    <a:pt x="0" y="98"/>
                  </a:cubicBezTo>
                  <a:cubicBezTo>
                    <a:pt x="39" y="74"/>
                    <a:pt x="77" y="38"/>
                    <a:pt x="10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76"/>
            <p:cNvSpPr/>
            <p:nvPr/>
          </p:nvSpPr>
          <p:spPr bwMode="auto">
            <a:xfrm>
              <a:off x="3129" y="2867"/>
              <a:ext cx="51" cy="91"/>
            </a:xfrm>
            <a:custGeom>
              <a:avLst/>
              <a:gdLst>
                <a:gd name="T0" fmla="*/ 45 w 45"/>
                <a:gd name="T1" fmla="*/ 0 h 67"/>
                <a:gd name="T2" fmla="*/ 0 w 45"/>
                <a:gd name="T3" fmla="*/ 62 h 67"/>
                <a:gd name="T4" fmla="*/ 23 w 45"/>
                <a:gd name="T5" fmla="*/ 41 h 67"/>
                <a:gd name="T6" fmla="*/ 45 w 45"/>
                <a:gd name="T7" fmla="*/ 1 h 67"/>
              </a:gdLst>
              <a:ahLst/>
              <a:cxnLst>
                <a:cxn ang="0">
                  <a:pos x="T0" y="T1"/>
                </a:cxn>
                <a:cxn ang="0">
                  <a:pos x="T2" y="T3"/>
                </a:cxn>
                <a:cxn ang="0">
                  <a:pos x="T4" y="T5"/>
                </a:cxn>
                <a:cxn ang="0">
                  <a:pos x="T6" y="T7"/>
                </a:cxn>
              </a:cxnLst>
              <a:rect l="0" t="0" r="r" b="b"/>
              <a:pathLst>
                <a:path w="45" h="67">
                  <a:moveTo>
                    <a:pt x="45" y="0"/>
                  </a:moveTo>
                  <a:cubicBezTo>
                    <a:pt x="30" y="21"/>
                    <a:pt x="10" y="39"/>
                    <a:pt x="0" y="62"/>
                  </a:cubicBezTo>
                  <a:cubicBezTo>
                    <a:pt x="16" y="67"/>
                    <a:pt x="18" y="53"/>
                    <a:pt x="23" y="41"/>
                  </a:cubicBezTo>
                  <a:cubicBezTo>
                    <a:pt x="29" y="28"/>
                    <a:pt x="40" y="14"/>
                    <a:pt x="4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77"/>
            <p:cNvSpPr/>
            <p:nvPr/>
          </p:nvSpPr>
          <p:spPr bwMode="auto">
            <a:xfrm>
              <a:off x="3046" y="2824"/>
              <a:ext cx="47" cy="164"/>
            </a:xfrm>
            <a:custGeom>
              <a:avLst/>
              <a:gdLst>
                <a:gd name="T0" fmla="*/ 40 w 41"/>
                <a:gd name="T1" fmla="*/ 1 h 120"/>
                <a:gd name="T2" fmla="*/ 30 w 41"/>
                <a:gd name="T3" fmla="*/ 34 h 120"/>
                <a:gd name="T4" fmla="*/ 22 w 41"/>
                <a:gd name="T5" fmla="*/ 63 h 120"/>
                <a:gd name="T6" fmla="*/ 0 w 41"/>
                <a:gd name="T7" fmla="*/ 120 h 120"/>
                <a:gd name="T8" fmla="*/ 28 w 41"/>
                <a:gd name="T9" fmla="*/ 61 h 120"/>
                <a:gd name="T10" fmla="*/ 41 w 41"/>
                <a:gd name="T11" fmla="*/ 0 h 120"/>
              </a:gdLst>
              <a:ahLst/>
              <a:cxnLst>
                <a:cxn ang="0">
                  <a:pos x="T0" y="T1"/>
                </a:cxn>
                <a:cxn ang="0">
                  <a:pos x="T2" y="T3"/>
                </a:cxn>
                <a:cxn ang="0">
                  <a:pos x="T4" y="T5"/>
                </a:cxn>
                <a:cxn ang="0">
                  <a:pos x="T6" y="T7"/>
                </a:cxn>
                <a:cxn ang="0">
                  <a:pos x="T8" y="T9"/>
                </a:cxn>
                <a:cxn ang="0">
                  <a:pos x="T10" y="T11"/>
                </a:cxn>
              </a:cxnLst>
              <a:rect l="0" t="0" r="r" b="b"/>
              <a:pathLst>
                <a:path w="41" h="120">
                  <a:moveTo>
                    <a:pt x="40" y="1"/>
                  </a:moveTo>
                  <a:cubicBezTo>
                    <a:pt x="37" y="14"/>
                    <a:pt x="33" y="23"/>
                    <a:pt x="30" y="34"/>
                  </a:cubicBezTo>
                  <a:cubicBezTo>
                    <a:pt x="27" y="43"/>
                    <a:pt x="25" y="53"/>
                    <a:pt x="22" y="63"/>
                  </a:cubicBezTo>
                  <a:cubicBezTo>
                    <a:pt x="16" y="83"/>
                    <a:pt x="1" y="100"/>
                    <a:pt x="0" y="120"/>
                  </a:cubicBezTo>
                  <a:cubicBezTo>
                    <a:pt x="16" y="113"/>
                    <a:pt x="24" y="77"/>
                    <a:pt x="28" y="61"/>
                  </a:cubicBezTo>
                  <a:cubicBezTo>
                    <a:pt x="33" y="42"/>
                    <a:pt x="40" y="20"/>
                    <a:pt x="4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78"/>
            <p:cNvSpPr/>
            <p:nvPr/>
          </p:nvSpPr>
          <p:spPr bwMode="auto">
            <a:xfrm>
              <a:off x="3029" y="2953"/>
              <a:ext cx="82" cy="107"/>
            </a:xfrm>
            <a:custGeom>
              <a:avLst/>
              <a:gdLst>
                <a:gd name="T0" fmla="*/ 72 w 72"/>
                <a:gd name="T1" fmla="*/ 0 h 78"/>
                <a:gd name="T2" fmla="*/ 0 w 72"/>
                <a:gd name="T3" fmla="*/ 69 h 78"/>
                <a:gd name="T4" fmla="*/ 41 w 72"/>
                <a:gd name="T5" fmla="*/ 47 h 78"/>
                <a:gd name="T6" fmla="*/ 72 w 72"/>
                <a:gd name="T7" fmla="*/ 0 h 78"/>
              </a:gdLst>
              <a:ahLst/>
              <a:cxnLst>
                <a:cxn ang="0">
                  <a:pos x="T0" y="T1"/>
                </a:cxn>
                <a:cxn ang="0">
                  <a:pos x="T2" y="T3"/>
                </a:cxn>
                <a:cxn ang="0">
                  <a:pos x="T4" y="T5"/>
                </a:cxn>
                <a:cxn ang="0">
                  <a:pos x="T6" y="T7"/>
                </a:cxn>
              </a:cxnLst>
              <a:rect l="0" t="0" r="r" b="b"/>
              <a:pathLst>
                <a:path w="72" h="78">
                  <a:moveTo>
                    <a:pt x="72" y="0"/>
                  </a:moveTo>
                  <a:cubicBezTo>
                    <a:pt x="52" y="27"/>
                    <a:pt x="21" y="44"/>
                    <a:pt x="0" y="69"/>
                  </a:cubicBezTo>
                  <a:cubicBezTo>
                    <a:pt x="17" y="78"/>
                    <a:pt x="33" y="60"/>
                    <a:pt x="41" y="47"/>
                  </a:cubicBezTo>
                  <a:cubicBezTo>
                    <a:pt x="50" y="31"/>
                    <a:pt x="64" y="17"/>
                    <a:pt x="7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79"/>
            <p:cNvSpPr/>
            <p:nvPr/>
          </p:nvSpPr>
          <p:spPr bwMode="auto">
            <a:xfrm>
              <a:off x="3004" y="3023"/>
              <a:ext cx="79" cy="165"/>
            </a:xfrm>
            <a:custGeom>
              <a:avLst/>
              <a:gdLst>
                <a:gd name="T0" fmla="*/ 69 w 69"/>
                <a:gd name="T1" fmla="*/ 0 h 121"/>
                <a:gd name="T2" fmla="*/ 40 w 69"/>
                <a:gd name="T3" fmla="*/ 56 h 121"/>
                <a:gd name="T4" fmla="*/ 0 w 69"/>
                <a:gd name="T5" fmla="*/ 110 h 121"/>
                <a:gd name="T6" fmla="*/ 42 w 69"/>
                <a:gd name="T7" fmla="*/ 67 h 121"/>
                <a:gd name="T8" fmla="*/ 69 w 69"/>
                <a:gd name="T9" fmla="*/ 0 h 121"/>
              </a:gdLst>
              <a:ahLst/>
              <a:cxnLst>
                <a:cxn ang="0">
                  <a:pos x="T0" y="T1"/>
                </a:cxn>
                <a:cxn ang="0">
                  <a:pos x="T2" y="T3"/>
                </a:cxn>
                <a:cxn ang="0">
                  <a:pos x="T4" y="T5"/>
                </a:cxn>
                <a:cxn ang="0">
                  <a:pos x="T6" y="T7"/>
                </a:cxn>
                <a:cxn ang="0">
                  <a:pos x="T8" y="T9"/>
                </a:cxn>
              </a:cxnLst>
              <a:rect l="0" t="0" r="r" b="b"/>
              <a:pathLst>
                <a:path w="69" h="121">
                  <a:moveTo>
                    <a:pt x="69" y="0"/>
                  </a:moveTo>
                  <a:cubicBezTo>
                    <a:pt x="60" y="19"/>
                    <a:pt x="52" y="38"/>
                    <a:pt x="40" y="56"/>
                  </a:cubicBezTo>
                  <a:cubicBezTo>
                    <a:pt x="29" y="74"/>
                    <a:pt x="7" y="90"/>
                    <a:pt x="0" y="110"/>
                  </a:cubicBezTo>
                  <a:cubicBezTo>
                    <a:pt x="25" y="121"/>
                    <a:pt x="35" y="85"/>
                    <a:pt x="42" y="67"/>
                  </a:cubicBezTo>
                  <a:cubicBezTo>
                    <a:pt x="51" y="45"/>
                    <a:pt x="61" y="23"/>
                    <a:pt x="6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80"/>
            <p:cNvSpPr/>
            <p:nvPr/>
          </p:nvSpPr>
          <p:spPr bwMode="auto">
            <a:xfrm>
              <a:off x="2908" y="3181"/>
              <a:ext cx="62" cy="171"/>
            </a:xfrm>
            <a:custGeom>
              <a:avLst/>
              <a:gdLst>
                <a:gd name="T0" fmla="*/ 54 w 54"/>
                <a:gd name="T1" fmla="*/ 0 h 125"/>
                <a:gd name="T2" fmla="*/ 28 w 54"/>
                <a:gd name="T3" fmla="*/ 63 h 125"/>
                <a:gd name="T4" fmla="*/ 15 w 54"/>
                <a:gd name="T5" fmla="*/ 91 h 125"/>
                <a:gd name="T6" fmla="*/ 1 w 54"/>
                <a:gd name="T7" fmla="*/ 118 h 125"/>
                <a:gd name="T8" fmla="*/ 8 w 54"/>
                <a:gd name="T9" fmla="*/ 124 h 125"/>
                <a:gd name="T10" fmla="*/ 17 w 54"/>
                <a:gd name="T11" fmla="*/ 120 h 125"/>
                <a:gd name="T12" fmla="*/ 24 w 54"/>
                <a:gd name="T13" fmla="*/ 96 h 125"/>
                <a:gd name="T14" fmla="*/ 44 w 54"/>
                <a:gd name="T15" fmla="*/ 38 h 125"/>
                <a:gd name="T16" fmla="*/ 53 w 54"/>
                <a:gd name="T17" fmla="*/ 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125">
                  <a:moveTo>
                    <a:pt x="54" y="0"/>
                  </a:moveTo>
                  <a:cubicBezTo>
                    <a:pt x="45" y="21"/>
                    <a:pt x="39" y="42"/>
                    <a:pt x="28" y="63"/>
                  </a:cubicBezTo>
                  <a:cubicBezTo>
                    <a:pt x="23" y="72"/>
                    <a:pt x="20" y="82"/>
                    <a:pt x="15" y="91"/>
                  </a:cubicBezTo>
                  <a:cubicBezTo>
                    <a:pt x="12" y="98"/>
                    <a:pt x="0" y="111"/>
                    <a:pt x="1" y="118"/>
                  </a:cubicBezTo>
                  <a:cubicBezTo>
                    <a:pt x="1" y="125"/>
                    <a:pt x="1" y="123"/>
                    <a:pt x="8" y="124"/>
                  </a:cubicBezTo>
                  <a:cubicBezTo>
                    <a:pt x="15" y="125"/>
                    <a:pt x="11" y="125"/>
                    <a:pt x="17" y="120"/>
                  </a:cubicBezTo>
                  <a:cubicBezTo>
                    <a:pt x="28" y="112"/>
                    <a:pt x="23" y="107"/>
                    <a:pt x="24" y="96"/>
                  </a:cubicBezTo>
                  <a:cubicBezTo>
                    <a:pt x="27" y="77"/>
                    <a:pt x="37" y="56"/>
                    <a:pt x="44" y="38"/>
                  </a:cubicBezTo>
                  <a:cubicBezTo>
                    <a:pt x="48" y="28"/>
                    <a:pt x="51" y="18"/>
                    <a:pt x="53"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81"/>
            <p:cNvSpPr/>
            <p:nvPr/>
          </p:nvSpPr>
          <p:spPr bwMode="auto">
            <a:xfrm>
              <a:off x="3036" y="3099"/>
              <a:ext cx="270" cy="74"/>
            </a:xfrm>
            <a:custGeom>
              <a:avLst/>
              <a:gdLst>
                <a:gd name="T0" fmla="*/ 236 w 236"/>
                <a:gd name="T1" fmla="*/ 17 h 54"/>
                <a:gd name="T2" fmla="*/ 175 w 236"/>
                <a:gd name="T3" fmla="*/ 3 h 54"/>
                <a:gd name="T4" fmla="*/ 113 w 236"/>
                <a:gd name="T5" fmla="*/ 0 h 54"/>
                <a:gd name="T6" fmla="*/ 57 w 236"/>
                <a:gd name="T7" fmla="*/ 10 h 54"/>
                <a:gd name="T8" fmla="*/ 30 w 236"/>
                <a:gd name="T9" fmla="*/ 19 h 54"/>
                <a:gd name="T10" fmla="*/ 3 w 236"/>
                <a:gd name="T11" fmla="*/ 33 h 54"/>
                <a:gd name="T12" fmla="*/ 0 w 236"/>
                <a:gd name="T13" fmla="*/ 34 h 54"/>
                <a:gd name="T14" fmla="*/ 114 w 236"/>
                <a:gd name="T15" fmla="*/ 36 h 54"/>
                <a:gd name="T16" fmla="*/ 174 w 236"/>
                <a:gd name="T17" fmla="*/ 22 h 54"/>
                <a:gd name="T18" fmla="*/ 235 w 236"/>
                <a:gd name="T19" fmla="*/ 17 h 54"/>
                <a:gd name="T20" fmla="*/ 235 w 236"/>
                <a:gd name="T21" fmla="*/ 1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6" h="54">
                  <a:moveTo>
                    <a:pt x="236" y="17"/>
                  </a:moveTo>
                  <a:cubicBezTo>
                    <a:pt x="217" y="11"/>
                    <a:pt x="195" y="6"/>
                    <a:pt x="175" y="3"/>
                  </a:cubicBezTo>
                  <a:cubicBezTo>
                    <a:pt x="155" y="0"/>
                    <a:pt x="133" y="0"/>
                    <a:pt x="113" y="0"/>
                  </a:cubicBezTo>
                  <a:cubicBezTo>
                    <a:pt x="95" y="0"/>
                    <a:pt x="74" y="5"/>
                    <a:pt x="57" y="10"/>
                  </a:cubicBezTo>
                  <a:cubicBezTo>
                    <a:pt x="48" y="13"/>
                    <a:pt x="39" y="15"/>
                    <a:pt x="30" y="19"/>
                  </a:cubicBezTo>
                  <a:cubicBezTo>
                    <a:pt x="26" y="22"/>
                    <a:pt x="5" y="30"/>
                    <a:pt x="3" y="33"/>
                  </a:cubicBezTo>
                  <a:cubicBezTo>
                    <a:pt x="3" y="33"/>
                    <a:pt x="0" y="34"/>
                    <a:pt x="0" y="34"/>
                  </a:cubicBezTo>
                  <a:cubicBezTo>
                    <a:pt x="30" y="54"/>
                    <a:pt x="83" y="45"/>
                    <a:pt x="114" y="36"/>
                  </a:cubicBezTo>
                  <a:cubicBezTo>
                    <a:pt x="134" y="30"/>
                    <a:pt x="154" y="24"/>
                    <a:pt x="174" y="22"/>
                  </a:cubicBezTo>
                  <a:cubicBezTo>
                    <a:pt x="192" y="20"/>
                    <a:pt x="219" y="13"/>
                    <a:pt x="235" y="17"/>
                  </a:cubicBezTo>
                  <a:cubicBezTo>
                    <a:pt x="236" y="17"/>
                    <a:pt x="235" y="17"/>
                    <a:pt x="235" y="1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82"/>
            <p:cNvSpPr/>
            <p:nvPr/>
          </p:nvSpPr>
          <p:spPr bwMode="auto">
            <a:xfrm>
              <a:off x="2924" y="3106"/>
              <a:ext cx="144" cy="162"/>
            </a:xfrm>
            <a:custGeom>
              <a:avLst/>
              <a:gdLst>
                <a:gd name="T0" fmla="*/ 126 w 126"/>
                <a:gd name="T1" fmla="*/ 0 h 118"/>
                <a:gd name="T2" fmla="*/ 22 w 126"/>
                <a:gd name="T3" fmla="*/ 84 h 118"/>
                <a:gd name="T4" fmla="*/ 6 w 126"/>
                <a:gd name="T5" fmla="*/ 106 h 118"/>
                <a:gd name="T6" fmla="*/ 28 w 126"/>
                <a:gd name="T7" fmla="*/ 97 h 118"/>
                <a:gd name="T8" fmla="*/ 72 w 126"/>
                <a:gd name="T9" fmla="*/ 48 h 118"/>
                <a:gd name="T10" fmla="*/ 124 w 126"/>
                <a:gd name="T11" fmla="*/ 2 h 118"/>
              </a:gdLst>
              <a:ahLst/>
              <a:cxnLst>
                <a:cxn ang="0">
                  <a:pos x="T0" y="T1"/>
                </a:cxn>
                <a:cxn ang="0">
                  <a:pos x="T2" y="T3"/>
                </a:cxn>
                <a:cxn ang="0">
                  <a:pos x="T4" y="T5"/>
                </a:cxn>
                <a:cxn ang="0">
                  <a:pos x="T6" y="T7"/>
                </a:cxn>
                <a:cxn ang="0">
                  <a:pos x="T8" y="T9"/>
                </a:cxn>
                <a:cxn ang="0">
                  <a:pos x="T10" y="T11"/>
                </a:cxn>
              </a:cxnLst>
              <a:rect l="0" t="0" r="r" b="b"/>
              <a:pathLst>
                <a:path w="126" h="118">
                  <a:moveTo>
                    <a:pt x="126" y="0"/>
                  </a:moveTo>
                  <a:cubicBezTo>
                    <a:pt x="88" y="23"/>
                    <a:pt x="54" y="53"/>
                    <a:pt x="22" y="84"/>
                  </a:cubicBezTo>
                  <a:cubicBezTo>
                    <a:pt x="15" y="90"/>
                    <a:pt x="0" y="99"/>
                    <a:pt x="6" y="106"/>
                  </a:cubicBezTo>
                  <a:cubicBezTo>
                    <a:pt x="15" y="118"/>
                    <a:pt x="24" y="104"/>
                    <a:pt x="28" y="97"/>
                  </a:cubicBezTo>
                  <a:cubicBezTo>
                    <a:pt x="41" y="75"/>
                    <a:pt x="56" y="67"/>
                    <a:pt x="72" y="48"/>
                  </a:cubicBezTo>
                  <a:cubicBezTo>
                    <a:pt x="83" y="35"/>
                    <a:pt x="106" y="17"/>
                    <a:pt x="12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83"/>
            <p:cNvSpPr/>
            <p:nvPr/>
          </p:nvSpPr>
          <p:spPr bwMode="auto">
            <a:xfrm>
              <a:off x="2926" y="3105"/>
              <a:ext cx="144" cy="156"/>
            </a:xfrm>
            <a:custGeom>
              <a:avLst/>
              <a:gdLst>
                <a:gd name="T0" fmla="*/ 123 w 126"/>
                <a:gd name="T1" fmla="*/ 2 h 114"/>
                <a:gd name="T2" fmla="*/ 44 w 126"/>
                <a:gd name="T3" fmla="*/ 62 h 114"/>
                <a:gd name="T4" fmla="*/ 9 w 126"/>
                <a:gd name="T5" fmla="*/ 93 h 114"/>
                <a:gd name="T6" fmla="*/ 1 w 126"/>
                <a:gd name="T7" fmla="*/ 107 h 114"/>
                <a:gd name="T8" fmla="*/ 14 w 126"/>
                <a:gd name="T9" fmla="*/ 112 h 114"/>
                <a:gd name="T10" fmla="*/ 24 w 126"/>
                <a:gd name="T11" fmla="*/ 103 h 114"/>
                <a:gd name="T12" fmla="*/ 37 w 126"/>
                <a:gd name="T13" fmla="*/ 83 h 114"/>
                <a:gd name="T14" fmla="*/ 54 w 126"/>
                <a:gd name="T15" fmla="*/ 66 h 114"/>
                <a:gd name="T16" fmla="*/ 84 w 126"/>
                <a:gd name="T17" fmla="*/ 35 h 114"/>
                <a:gd name="T18" fmla="*/ 124 w 126"/>
                <a:gd name="T19" fmla="*/ 2 h 114"/>
                <a:gd name="T20" fmla="*/ 121 w 126"/>
                <a:gd name="T21" fmla="*/ 4 h 114"/>
                <a:gd name="T22" fmla="*/ 64 w 126"/>
                <a:gd name="T23" fmla="*/ 55 h 114"/>
                <a:gd name="T24" fmla="*/ 36 w 126"/>
                <a:gd name="T25" fmla="*/ 83 h 114"/>
                <a:gd name="T26" fmla="*/ 14 w 126"/>
                <a:gd name="T27" fmla="*/ 112 h 114"/>
                <a:gd name="T28" fmla="*/ 17 w 126"/>
                <a:gd name="T29" fmla="*/ 110 h 114"/>
                <a:gd name="T30" fmla="*/ 5 w 126"/>
                <a:gd name="T31" fmla="*/ 105 h 114"/>
                <a:gd name="T32" fmla="*/ 11 w 126"/>
                <a:gd name="T33" fmla="*/ 93 h 114"/>
                <a:gd name="T34" fmla="*/ 42 w 126"/>
                <a:gd name="T35" fmla="*/ 64 h 114"/>
                <a:gd name="T36" fmla="*/ 126 w 126"/>
                <a:gd name="T37" fmla="*/ 0 h 114"/>
                <a:gd name="T38" fmla="*/ 123 w 126"/>
                <a:gd name="T39" fmla="*/ 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6" h="114">
                  <a:moveTo>
                    <a:pt x="123" y="2"/>
                  </a:moveTo>
                  <a:cubicBezTo>
                    <a:pt x="94" y="19"/>
                    <a:pt x="68" y="39"/>
                    <a:pt x="44" y="62"/>
                  </a:cubicBezTo>
                  <a:cubicBezTo>
                    <a:pt x="32" y="72"/>
                    <a:pt x="21" y="83"/>
                    <a:pt x="9" y="93"/>
                  </a:cubicBezTo>
                  <a:cubicBezTo>
                    <a:pt x="5" y="97"/>
                    <a:pt x="0" y="101"/>
                    <a:pt x="1" y="107"/>
                  </a:cubicBezTo>
                  <a:cubicBezTo>
                    <a:pt x="2" y="113"/>
                    <a:pt x="10" y="114"/>
                    <a:pt x="14" y="112"/>
                  </a:cubicBezTo>
                  <a:cubicBezTo>
                    <a:pt x="18" y="109"/>
                    <a:pt x="21" y="107"/>
                    <a:pt x="24" y="103"/>
                  </a:cubicBezTo>
                  <a:cubicBezTo>
                    <a:pt x="29" y="97"/>
                    <a:pt x="32" y="90"/>
                    <a:pt x="37" y="83"/>
                  </a:cubicBezTo>
                  <a:cubicBezTo>
                    <a:pt x="42" y="77"/>
                    <a:pt x="48" y="72"/>
                    <a:pt x="54" y="66"/>
                  </a:cubicBezTo>
                  <a:cubicBezTo>
                    <a:pt x="65" y="56"/>
                    <a:pt x="74" y="45"/>
                    <a:pt x="84" y="35"/>
                  </a:cubicBezTo>
                  <a:cubicBezTo>
                    <a:pt x="97" y="23"/>
                    <a:pt x="111" y="13"/>
                    <a:pt x="124" y="2"/>
                  </a:cubicBezTo>
                  <a:cubicBezTo>
                    <a:pt x="123" y="3"/>
                    <a:pt x="122" y="4"/>
                    <a:pt x="121" y="4"/>
                  </a:cubicBezTo>
                  <a:cubicBezTo>
                    <a:pt x="100" y="20"/>
                    <a:pt x="81" y="36"/>
                    <a:pt x="64" y="55"/>
                  </a:cubicBezTo>
                  <a:cubicBezTo>
                    <a:pt x="55" y="65"/>
                    <a:pt x="45" y="73"/>
                    <a:pt x="36" y="83"/>
                  </a:cubicBezTo>
                  <a:cubicBezTo>
                    <a:pt x="28" y="92"/>
                    <a:pt x="24" y="105"/>
                    <a:pt x="14" y="112"/>
                  </a:cubicBezTo>
                  <a:cubicBezTo>
                    <a:pt x="15" y="111"/>
                    <a:pt x="16" y="110"/>
                    <a:pt x="17" y="110"/>
                  </a:cubicBezTo>
                  <a:cubicBezTo>
                    <a:pt x="12" y="113"/>
                    <a:pt x="8" y="110"/>
                    <a:pt x="5" y="105"/>
                  </a:cubicBezTo>
                  <a:cubicBezTo>
                    <a:pt x="2" y="101"/>
                    <a:pt x="8" y="95"/>
                    <a:pt x="11" y="93"/>
                  </a:cubicBezTo>
                  <a:cubicBezTo>
                    <a:pt x="21" y="83"/>
                    <a:pt x="32" y="74"/>
                    <a:pt x="42" y="64"/>
                  </a:cubicBezTo>
                  <a:cubicBezTo>
                    <a:pt x="68" y="40"/>
                    <a:pt x="96" y="18"/>
                    <a:pt x="126" y="0"/>
                  </a:cubicBezTo>
                  <a:cubicBezTo>
                    <a:pt x="126" y="0"/>
                    <a:pt x="124" y="1"/>
                    <a:pt x="12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84"/>
            <p:cNvSpPr/>
            <p:nvPr/>
          </p:nvSpPr>
          <p:spPr bwMode="auto">
            <a:xfrm>
              <a:off x="3177" y="2674"/>
              <a:ext cx="123" cy="268"/>
            </a:xfrm>
            <a:custGeom>
              <a:avLst/>
              <a:gdLst>
                <a:gd name="T0" fmla="*/ 108 w 108"/>
                <a:gd name="T1" fmla="*/ 0 h 196"/>
                <a:gd name="T2" fmla="*/ 55 w 108"/>
                <a:gd name="T3" fmla="*/ 101 h 196"/>
                <a:gd name="T4" fmla="*/ 4 w 108"/>
                <a:gd name="T5" fmla="*/ 196 h 196"/>
                <a:gd name="T6" fmla="*/ 46 w 108"/>
                <a:gd name="T7" fmla="*/ 156 h 196"/>
                <a:gd name="T8" fmla="*/ 75 w 108"/>
                <a:gd name="T9" fmla="*/ 104 h 196"/>
                <a:gd name="T10" fmla="*/ 108 w 108"/>
                <a:gd name="T11" fmla="*/ 0 h 196"/>
              </a:gdLst>
              <a:ahLst/>
              <a:cxnLst>
                <a:cxn ang="0">
                  <a:pos x="T0" y="T1"/>
                </a:cxn>
                <a:cxn ang="0">
                  <a:pos x="T2" y="T3"/>
                </a:cxn>
                <a:cxn ang="0">
                  <a:pos x="T4" y="T5"/>
                </a:cxn>
                <a:cxn ang="0">
                  <a:pos x="T6" y="T7"/>
                </a:cxn>
                <a:cxn ang="0">
                  <a:pos x="T8" y="T9"/>
                </a:cxn>
                <a:cxn ang="0">
                  <a:pos x="T10" y="T11"/>
                </a:cxn>
              </a:cxnLst>
              <a:rect l="0" t="0" r="r" b="b"/>
              <a:pathLst>
                <a:path w="108" h="196">
                  <a:moveTo>
                    <a:pt x="108" y="0"/>
                  </a:moveTo>
                  <a:cubicBezTo>
                    <a:pt x="93" y="34"/>
                    <a:pt x="76" y="69"/>
                    <a:pt x="55" y="101"/>
                  </a:cubicBezTo>
                  <a:cubicBezTo>
                    <a:pt x="40" y="125"/>
                    <a:pt x="0" y="166"/>
                    <a:pt x="4" y="196"/>
                  </a:cubicBezTo>
                  <a:cubicBezTo>
                    <a:pt x="17" y="193"/>
                    <a:pt x="36" y="167"/>
                    <a:pt x="46" y="156"/>
                  </a:cubicBezTo>
                  <a:cubicBezTo>
                    <a:pt x="58" y="140"/>
                    <a:pt x="68" y="123"/>
                    <a:pt x="75" y="104"/>
                  </a:cubicBezTo>
                  <a:cubicBezTo>
                    <a:pt x="85" y="69"/>
                    <a:pt x="100" y="36"/>
                    <a:pt x="10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85"/>
            <p:cNvSpPr/>
            <p:nvPr/>
          </p:nvSpPr>
          <p:spPr bwMode="auto">
            <a:xfrm>
              <a:off x="3246" y="2790"/>
              <a:ext cx="237" cy="89"/>
            </a:xfrm>
            <a:custGeom>
              <a:avLst/>
              <a:gdLst>
                <a:gd name="T0" fmla="*/ 204 w 207"/>
                <a:gd name="T1" fmla="*/ 1 h 65"/>
                <a:gd name="T2" fmla="*/ 98 w 207"/>
                <a:gd name="T3" fmla="*/ 16 h 65"/>
                <a:gd name="T4" fmla="*/ 0 w 207"/>
                <a:gd name="T5" fmla="*/ 57 h 65"/>
                <a:gd name="T6" fmla="*/ 52 w 207"/>
                <a:gd name="T7" fmla="*/ 57 h 65"/>
                <a:gd name="T8" fmla="*/ 107 w 207"/>
                <a:gd name="T9" fmla="*/ 45 h 65"/>
                <a:gd name="T10" fmla="*/ 207 w 207"/>
                <a:gd name="T11" fmla="*/ 0 h 65"/>
              </a:gdLst>
              <a:ahLst/>
              <a:cxnLst>
                <a:cxn ang="0">
                  <a:pos x="T0" y="T1"/>
                </a:cxn>
                <a:cxn ang="0">
                  <a:pos x="T2" y="T3"/>
                </a:cxn>
                <a:cxn ang="0">
                  <a:pos x="T4" y="T5"/>
                </a:cxn>
                <a:cxn ang="0">
                  <a:pos x="T6" y="T7"/>
                </a:cxn>
                <a:cxn ang="0">
                  <a:pos x="T8" y="T9"/>
                </a:cxn>
                <a:cxn ang="0">
                  <a:pos x="T10" y="T11"/>
                </a:cxn>
              </a:cxnLst>
              <a:rect l="0" t="0" r="r" b="b"/>
              <a:pathLst>
                <a:path w="207" h="65">
                  <a:moveTo>
                    <a:pt x="204" y="1"/>
                  </a:moveTo>
                  <a:cubicBezTo>
                    <a:pt x="170" y="11"/>
                    <a:pt x="132" y="11"/>
                    <a:pt x="98" y="16"/>
                  </a:cubicBezTo>
                  <a:cubicBezTo>
                    <a:pt x="69" y="19"/>
                    <a:pt x="17" y="30"/>
                    <a:pt x="0" y="57"/>
                  </a:cubicBezTo>
                  <a:cubicBezTo>
                    <a:pt x="13" y="65"/>
                    <a:pt x="38" y="58"/>
                    <a:pt x="52" y="57"/>
                  </a:cubicBezTo>
                  <a:cubicBezTo>
                    <a:pt x="71" y="54"/>
                    <a:pt x="89" y="51"/>
                    <a:pt x="107" y="45"/>
                  </a:cubicBezTo>
                  <a:cubicBezTo>
                    <a:pt x="142" y="35"/>
                    <a:pt x="173" y="16"/>
                    <a:pt x="20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86"/>
            <p:cNvSpPr/>
            <p:nvPr/>
          </p:nvSpPr>
          <p:spPr bwMode="auto">
            <a:xfrm>
              <a:off x="3132" y="2802"/>
              <a:ext cx="184" cy="167"/>
            </a:xfrm>
            <a:custGeom>
              <a:avLst/>
              <a:gdLst>
                <a:gd name="T0" fmla="*/ 161 w 161"/>
                <a:gd name="T1" fmla="*/ 0 h 122"/>
                <a:gd name="T2" fmla="*/ 93 w 161"/>
                <a:gd name="T3" fmla="*/ 62 h 122"/>
                <a:gd name="T4" fmla="*/ 20 w 161"/>
                <a:gd name="T5" fmla="*/ 109 h 122"/>
                <a:gd name="T6" fmla="*/ 31 w 161"/>
                <a:gd name="T7" fmla="*/ 113 h 122"/>
                <a:gd name="T8" fmla="*/ 68 w 161"/>
                <a:gd name="T9" fmla="*/ 93 h 122"/>
                <a:gd name="T10" fmla="*/ 130 w 161"/>
                <a:gd name="T11" fmla="*/ 36 h 122"/>
                <a:gd name="T12" fmla="*/ 160 w 161"/>
                <a:gd name="T13" fmla="*/ 0 h 122"/>
              </a:gdLst>
              <a:ahLst/>
              <a:cxnLst>
                <a:cxn ang="0">
                  <a:pos x="T0" y="T1"/>
                </a:cxn>
                <a:cxn ang="0">
                  <a:pos x="T2" y="T3"/>
                </a:cxn>
                <a:cxn ang="0">
                  <a:pos x="T4" y="T5"/>
                </a:cxn>
                <a:cxn ang="0">
                  <a:pos x="T6" y="T7"/>
                </a:cxn>
                <a:cxn ang="0">
                  <a:pos x="T8" y="T9"/>
                </a:cxn>
                <a:cxn ang="0">
                  <a:pos x="T10" y="T11"/>
                </a:cxn>
                <a:cxn ang="0">
                  <a:pos x="T12" y="T13"/>
                </a:cxn>
              </a:cxnLst>
              <a:rect l="0" t="0" r="r" b="b"/>
              <a:pathLst>
                <a:path w="161" h="122">
                  <a:moveTo>
                    <a:pt x="161" y="0"/>
                  </a:moveTo>
                  <a:cubicBezTo>
                    <a:pt x="138" y="26"/>
                    <a:pt x="105" y="52"/>
                    <a:pt x="93" y="62"/>
                  </a:cubicBezTo>
                  <a:cubicBezTo>
                    <a:pt x="70" y="81"/>
                    <a:pt x="44" y="93"/>
                    <a:pt x="20" y="109"/>
                  </a:cubicBezTo>
                  <a:cubicBezTo>
                    <a:pt x="0" y="122"/>
                    <a:pt x="17" y="120"/>
                    <a:pt x="31" y="113"/>
                  </a:cubicBezTo>
                  <a:cubicBezTo>
                    <a:pt x="43" y="107"/>
                    <a:pt x="56" y="100"/>
                    <a:pt x="68" y="93"/>
                  </a:cubicBezTo>
                  <a:cubicBezTo>
                    <a:pt x="94" y="76"/>
                    <a:pt x="107" y="57"/>
                    <a:pt x="130" y="36"/>
                  </a:cubicBezTo>
                  <a:cubicBezTo>
                    <a:pt x="140" y="26"/>
                    <a:pt x="160" y="6"/>
                    <a:pt x="16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87"/>
            <p:cNvSpPr/>
            <p:nvPr/>
          </p:nvSpPr>
          <p:spPr bwMode="auto">
            <a:xfrm>
              <a:off x="3142" y="2801"/>
              <a:ext cx="176" cy="170"/>
            </a:xfrm>
            <a:custGeom>
              <a:avLst/>
              <a:gdLst>
                <a:gd name="T0" fmla="*/ 151 w 154"/>
                <a:gd name="T1" fmla="*/ 2 h 124"/>
                <a:gd name="T2" fmla="*/ 71 w 154"/>
                <a:gd name="T3" fmla="*/ 72 h 124"/>
                <a:gd name="T4" fmla="*/ 15 w 154"/>
                <a:gd name="T5" fmla="*/ 107 h 124"/>
                <a:gd name="T6" fmla="*/ 0 w 154"/>
                <a:gd name="T7" fmla="*/ 119 h 124"/>
                <a:gd name="T8" fmla="*/ 13 w 154"/>
                <a:gd name="T9" fmla="*/ 118 h 124"/>
                <a:gd name="T10" fmla="*/ 52 w 154"/>
                <a:gd name="T11" fmla="*/ 98 h 124"/>
                <a:gd name="T12" fmla="*/ 87 w 154"/>
                <a:gd name="T13" fmla="*/ 72 h 124"/>
                <a:gd name="T14" fmla="*/ 127 w 154"/>
                <a:gd name="T15" fmla="*/ 32 h 124"/>
                <a:gd name="T16" fmla="*/ 143 w 154"/>
                <a:gd name="T17" fmla="*/ 15 h 124"/>
                <a:gd name="T18" fmla="*/ 153 w 154"/>
                <a:gd name="T19" fmla="*/ 0 h 124"/>
                <a:gd name="T20" fmla="*/ 150 w 154"/>
                <a:gd name="T21" fmla="*/ 2 h 124"/>
                <a:gd name="T22" fmla="*/ 131 w 154"/>
                <a:gd name="T23" fmla="*/ 26 h 124"/>
                <a:gd name="T24" fmla="*/ 97 w 154"/>
                <a:gd name="T25" fmla="*/ 60 h 124"/>
                <a:gd name="T26" fmla="*/ 41 w 154"/>
                <a:gd name="T27" fmla="*/ 104 h 124"/>
                <a:gd name="T28" fmla="*/ 4 w 154"/>
                <a:gd name="T29" fmla="*/ 117 h 124"/>
                <a:gd name="T30" fmla="*/ 48 w 154"/>
                <a:gd name="T31" fmla="*/ 88 h 124"/>
                <a:gd name="T32" fmla="*/ 86 w 154"/>
                <a:gd name="T33" fmla="*/ 62 h 124"/>
                <a:gd name="T34" fmla="*/ 154 w 154"/>
                <a:gd name="T35" fmla="*/ 0 h 124"/>
                <a:gd name="T36" fmla="*/ 151 w 154"/>
                <a:gd name="T37" fmla="*/ 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124">
                  <a:moveTo>
                    <a:pt x="151" y="2"/>
                  </a:moveTo>
                  <a:cubicBezTo>
                    <a:pt x="127" y="28"/>
                    <a:pt x="99" y="51"/>
                    <a:pt x="71" y="72"/>
                  </a:cubicBezTo>
                  <a:cubicBezTo>
                    <a:pt x="54" y="86"/>
                    <a:pt x="34" y="96"/>
                    <a:pt x="15" y="107"/>
                  </a:cubicBezTo>
                  <a:cubicBezTo>
                    <a:pt x="11" y="110"/>
                    <a:pt x="1" y="114"/>
                    <a:pt x="0" y="119"/>
                  </a:cubicBezTo>
                  <a:cubicBezTo>
                    <a:pt x="0" y="122"/>
                    <a:pt x="13" y="118"/>
                    <a:pt x="13" y="118"/>
                  </a:cubicBezTo>
                  <a:cubicBezTo>
                    <a:pt x="27" y="113"/>
                    <a:pt x="40" y="105"/>
                    <a:pt x="52" y="98"/>
                  </a:cubicBezTo>
                  <a:cubicBezTo>
                    <a:pt x="65" y="91"/>
                    <a:pt x="76" y="82"/>
                    <a:pt x="87" y="72"/>
                  </a:cubicBezTo>
                  <a:cubicBezTo>
                    <a:pt x="101" y="59"/>
                    <a:pt x="114" y="45"/>
                    <a:pt x="127" y="32"/>
                  </a:cubicBezTo>
                  <a:cubicBezTo>
                    <a:pt x="133" y="26"/>
                    <a:pt x="138" y="21"/>
                    <a:pt x="143" y="15"/>
                  </a:cubicBezTo>
                  <a:cubicBezTo>
                    <a:pt x="147" y="11"/>
                    <a:pt x="152" y="6"/>
                    <a:pt x="153" y="0"/>
                  </a:cubicBezTo>
                  <a:cubicBezTo>
                    <a:pt x="153" y="1"/>
                    <a:pt x="150" y="1"/>
                    <a:pt x="150" y="2"/>
                  </a:cubicBezTo>
                  <a:cubicBezTo>
                    <a:pt x="147" y="11"/>
                    <a:pt x="137" y="20"/>
                    <a:pt x="131" y="26"/>
                  </a:cubicBezTo>
                  <a:cubicBezTo>
                    <a:pt x="120" y="38"/>
                    <a:pt x="108" y="49"/>
                    <a:pt x="97" y="60"/>
                  </a:cubicBezTo>
                  <a:cubicBezTo>
                    <a:pt x="80" y="78"/>
                    <a:pt x="63" y="92"/>
                    <a:pt x="41" y="104"/>
                  </a:cubicBezTo>
                  <a:cubicBezTo>
                    <a:pt x="37" y="106"/>
                    <a:pt x="7" y="124"/>
                    <a:pt x="4" y="117"/>
                  </a:cubicBezTo>
                  <a:cubicBezTo>
                    <a:pt x="1" y="112"/>
                    <a:pt x="43" y="91"/>
                    <a:pt x="48" y="88"/>
                  </a:cubicBezTo>
                  <a:cubicBezTo>
                    <a:pt x="61" y="80"/>
                    <a:pt x="74" y="72"/>
                    <a:pt x="86" y="62"/>
                  </a:cubicBezTo>
                  <a:cubicBezTo>
                    <a:pt x="109" y="42"/>
                    <a:pt x="133" y="23"/>
                    <a:pt x="154" y="0"/>
                  </a:cubicBezTo>
                  <a:cubicBezTo>
                    <a:pt x="153" y="1"/>
                    <a:pt x="152" y="1"/>
                    <a:pt x="15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88"/>
            <p:cNvSpPr/>
            <p:nvPr/>
          </p:nvSpPr>
          <p:spPr bwMode="auto">
            <a:xfrm>
              <a:off x="3215" y="2771"/>
              <a:ext cx="263" cy="155"/>
            </a:xfrm>
            <a:custGeom>
              <a:avLst/>
              <a:gdLst>
                <a:gd name="T0" fmla="*/ 230 w 230"/>
                <a:gd name="T1" fmla="*/ 0 h 113"/>
                <a:gd name="T2" fmla="*/ 118 w 230"/>
                <a:gd name="T3" fmla="*/ 59 h 113"/>
                <a:gd name="T4" fmla="*/ 59 w 230"/>
                <a:gd name="T5" fmla="*/ 81 h 113"/>
                <a:gd name="T6" fmla="*/ 0 w 230"/>
                <a:gd name="T7" fmla="*/ 104 h 113"/>
                <a:gd name="T8" fmla="*/ 60 w 230"/>
                <a:gd name="T9" fmla="*/ 91 h 113"/>
                <a:gd name="T10" fmla="*/ 120 w 230"/>
                <a:gd name="T11" fmla="*/ 67 h 113"/>
                <a:gd name="T12" fmla="*/ 229 w 230"/>
                <a:gd name="T13" fmla="*/ 1 h 113"/>
              </a:gdLst>
              <a:ahLst/>
              <a:cxnLst>
                <a:cxn ang="0">
                  <a:pos x="T0" y="T1"/>
                </a:cxn>
                <a:cxn ang="0">
                  <a:pos x="T2" y="T3"/>
                </a:cxn>
                <a:cxn ang="0">
                  <a:pos x="T4" y="T5"/>
                </a:cxn>
                <a:cxn ang="0">
                  <a:pos x="T6" y="T7"/>
                </a:cxn>
                <a:cxn ang="0">
                  <a:pos x="T8" y="T9"/>
                </a:cxn>
                <a:cxn ang="0">
                  <a:pos x="T10" y="T11"/>
                </a:cxn>
                <a:cxn ang="0">
                  <a:pos x="T12" y="T13"/>
                </a:cxn>
              </a:cxnLst>
              <a:rect l="0" t="0" r="r" b="b"/>
              <a:pathLst>
                <a:path w="230" h="113">
                  <a:moveTo>
                    <a:pt x="230" y="0"/>
                  </a:moveTo>
                  <a:cubicBezTo>
                    <a:pt x="206" y="22"/>
                    <a:pt x="154" y="43"/>
                    <a:pt x="118" y="59"/>
                  </a:cubicBezTo>
                  <a:cubicBezTo>
                    <a:pt x="99" y="67"/>
                    <a:pt x="79" y="75"/>
                    <a:pt x="59" y="81"/>
                  </a:cubicBezTo>
                  <a:cubicBezTo>
                    <a:pt x="42" y="86"/>
                    <a:pt x="12" y="91"/>
                    <a:pt x="0" y="104"/>
                  </a:cubicBezTo>
                  <a:cubicBezTo>
                    <a:pt x="12" y="113"/>
                    <a:pt x="46" y="96"/>
                    <a:pt x="60" y="91"/>
                  </a:cubicBezTo>
                  <a:cubicBezTo>
                    <a:pt x="79" y="83"/>
                    <a:pt x="100" y="76"/>
                    <a:pt x="120" y="67"/>
                  </a:cubicBezTo>
                  <a:cubicBezTo>
                    <a:pt x="160" y="51"/>
                    <a:pt x="199" y="32"/>
                    <a:pt x="22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89"/>
            <p:cNvSpPr/>
            <p:nvPr/>
          </p:nvSpPr>
          <p:spPr bwMode="auto">
            <a:xfrm>
              <a:off x="3217" y="2898"/>
              <a:ext cx="186" cy="47"/>
            </a:xfrm>
            <a:custGeom>
              <a:avLst/>
              <a:gdLst>
                <a:gd name="T0" fmla="*/ 163 w 163"/>
                <a:gd name="T1" fmla="*/ 25 h 34"/>
                <a:gd name="T2" fmla="*/ 76 w 163"/>
                <a:gd name="T3" fmla="*/ 13 h 34"/>
                <a:gd name="T4" fmla="*/ 0 w 163"/>
                <a:gd name="T5" fmla="*/ 17 h 34"/>
                <a:gd name="T6" fmla="*/ 80 w 163"/>
                <a:gd name="T7" fmla="*/ 19 h 34"/>
                <a:gd name="T8" fmla="*/ 161 w 163"/>
                <a:gd name="T9" fmla="*/ 25 h 34"/>
              </a:gdLst>
              <a:ahLst/>
              <a:cxnLst>
                <a:cxn ang="0">
                  <a:pos x="T0" y="T1"/>
                </a:cxn>
                <a:cxn ang="0">
                  <a:pos x="T2" y="T3"/>
                </a:cxn>
                <a:cxn ang="0">
                  <a:pos x="T4" y="T5"/>
                </a:cxn>
                <a:cxn ang="0">
                  <a:pos x="T6" y="T7"/>
                </a:cxn>
                <a:cxn ang="0">
                  <a:pos x="T8" y="T9"/>
                </a:cxn>
              </a:cxnLst>
              <a:rect l="0" t="0" r="r" b="b"/>
              <a:pathLst>
                <a:path w="163" h="34">
                  <a:moveTo>
                    <a:pt x="163" y="25"/>
                  </a:moveTo>
                  <a:cubicBezTo>
                    <a:pt x="134" y="24"/>
                    <a:pt x="104" y="16"/>
                    <a:pt x="76" y="13"/>
                  </a:cubicBezTo>
                  <a:cubicBezTo>
                    <a:pt x="60" y="11"/>
                    <a:pt x="9" y="0"/>
                    <a:pt x="0" y="17"/>
                  </a:cubicBezTo>
                  <a:cubicBezTo>
                    <a:pt x="16" y="29"/>
                    <a:pt x="59" y="19"/>
                    <a:pt x="80" y="19"/>
                  </a:cubicBezTo>
                  <a:cubicBezTo>
                    <a:pt x="103" y="20"/>
                    <a:pt x="141" y="34"/>
                    <a:pt x="161" y="2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90"/>
            <p:cNvSpPr/>
            <p:nvPr/>
          </p:nvSpPr>
          <p:spPr bwMode="auto">
            <a:xfrm>
              <a:off x="3147" y="2936"/>
              <a:ext cx="150" cy="42"/>
            </a:xfrm>
            <a:custGeom>
              <a:avLst/>
              <a:gdLst>
                <a:gd name="T0" fmla="*/ 128 w 131"/>
                <a:gd name="T1" fmla="*/ 4 h 30"/>
                <a:gd name="T2" fmla="*/ 62 w 131"/>
                <a:gd name="T3" fmla="*/ 9 h 30"/>
                <a:gd name="T4" fmla="*/ 0 w 131"/>
                <a:gd name="T5" fmla="*/ 18 h 30"/>
                <a:gd name="T6" fmla="*/ 65 w 131"/>
                <a:gd name="T7" fmla="*/ 18 h 30"/>
                <a:gd name="T8" fmla="*/ 131 w 131"/>
                <a:gd name="T9" fmla="*/ 3 h 30"/>
              </a:gdLst>
              <a:ahLst/>
              <a:cxnLst>
                <a:cxn ang="0">
                  <a:pos x="T0" y="T1"/>
                </a:cxn>
                <a:cxn ang="0">
                  <a:pos x="T2" y="T3"/>
                </a:cxn>
                <a:cxn ang="0">
                  <a:pos x="T4" y="T5"/>
                </a:cxn>
                <a:cxn ang="0">
                  <a:pos x="T6" y="T7"/>
                </a:cxn>
                <a:cxn ang="0">
                  <a:pos x="T8" y="T9"/>
                </a:cxn>
              </a:cxnLst>
              <a:rect l="0" t="0" r="r" b="b"/>
              <a:pathLst>
                <a:path w="131" h="30">
                  <a:moveTo>
                    <a:pt x="128" y="4"/>
                  </a:moveTo>
                  <a:cubicBezTo>
                    <a:pt x="108" y="9"/>
                    <a:pt x="83" y="11"/>
                    <a:pt x="62" y="9"/>
                  </a:cubicBezTo>
                  <a:cubicBezTo>
                    <a:pt x="39" y="8"/>
                    <a:pt x="20" y="0"/>
                    <a:pt x="0" y="18"/>
                  </a:cubicBezTo>
                  <a:cubicBezTo>
                    <a:pt x="20" y="30"/>
                    <a:pt x="44" y="21"/>
                    <a:pt x="65" y="18"/>
                  </a:cubicBezTo>
                  <a:cubicBezTo>
                    <a:pt x="87" y="16"/>
                    <a:pt x="111" y="16"/>
                    <a:pt x="131"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91"/>
            <p:cNvSpPr/>
            <p:nvPr/>
          </p:nvSpPr>
          <p:spPr bwMode="auto">
            <a:xfrm>
              <a:off x="3373" y="2845"/>
              <a:ext cx="176" cy="105"/>
            </a:xfrm>
            <a:custGeom>
              <a:avLst/>
              <a:gdLst>
                <a:gd name="T0" fmla="*/ 154 w 154"/>
                <a:gd name="T1" fmla="*/ 77 h 77"/>
                <a:gd name="T2" fmla="*/ 73 w 154"/>
                <a:gd name="T3" fmla="*/ 31 h 77"/>
                <a:gd name="T4" fmla="*/ 7 w 154"/>
                <a:gd name="T5" fmla="*/ 27 h 77"/>
                <a:gd name="T6" fmla="*/ 77 w 154"/>
                <a:gd name="T7" fmla="*/ 61 h 77"/>
                <a:gd name="T8" fmla="*/ 151 w 154"/>
                <a:gd name="T9" fmla="*/ 76 h 77"/>
                <a:gd name="T10" fmla="*/ 154 w 154"/>
                <a:gd name="T11" fmla="*/ 77 h 77"/>
              </a:gdLst>
              <a:ahLst/>
              <a:cxnLst>
                <a:cxn ang="0">
                  <a:pos x="T0" y="T1"/>
                </a:cxn>
                <a:cxn ang="0">
                  <a:pos x="T2" y="T3"/>
                </a:cxn>
                <a:cxn ang="0">
                  <a:pos x="T4" y="T5"/>
                </a:cxn>
                <a:cxn ang="0">
                  <a:pos x="T6" y="T7"/>
                </a:cxn>
                <a:cxn ang="0">
                  <a:pos x="T8" y="T9"/>
                </a:cxn>
                <a:cxn ang="0">
                  <a:pos x="T10" y="T11"/>
                </a:cxn>
              </a:cxnLst>
              <a:rect l="0" t="0" r="r" b="b"/>
              <a:pathLst>
                <a:path w="154" h="77">
                  <a:moveTo>
                    <a:pt x="154" y="77"/>
                  </a:moveTo>
                  <a:cubicBezTo>
                    <a:pt x="129" y="60"/>
                    <a:pt x="99" y="46"/>
                    <a:pt x="73" y="31"/>
                  </a:cubicBezTo>
                  <a:cubicBezTo>
                    <a:pt x="61" y="24"/>
                    <a:pt x="0" y="0"/>
                    <a:pt x="7" y="27"/>
                  </a:cubicBezTo>
                  <a:cubicBezTo>
                    <a:pt x="14" y="54"/>
                    <a:pt x="57" y="56"/>
                    <a:pt x="77" y="61"/>
                  </a:cubicBezTo>
                  <a:cubicBezTo>
                    <a:pt x="102" y="67"/>
                    <a:pt x="127" y="70"/>
                    <a:pt x="151" y="76"/>
                  </a:cubicBezTo>
                  <a:cubicBezTo>
                    <a:pt x="152" y="76"/>
                    <a:pt x="153" y="76"/>
                    <a:pt x="154" y="7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92"/>
            <p:cNvSpPr/>
            <p:nvPr/>
          </p:nvSpPr>
          <p:spPr bwMode="auto">
            <a:xfrm>
              <a:off x="3418" y="2586"/>
              <a:ext cx="371" cy="283"/>
            </a:xfrm>
            <a:custGeom>
              <a:avLst/>
              <a:gdLst>
                <a:gd name="T0" fmla="*/ 325 w 325"/>
                <a:gd name="T1" fmla="*/ 0 h 207"/>
                <a:gd name="T2" fmla="*/ 159 w 325"/>
                <a:gd name="T3" fmla="*/ 80 h 207"/>
                <a:gd name="T4" fmla="*/ 29 w 325"/>
                <a:gd name="T5" fmla="*/ 200 h 207"/>
                <a:gd name="T6" fmla="*/ 108 w 325"/>
                <a:gd name="T7" fmla="*/ 168 h 207"/>
                <a:gd name="T8" fmla="*/ 183 w 325"/>
                <a:gd name="T9" fmla="*/ 113 h 207"/>
                <a:gd name="T10" fmla="*/ 253 w 325"/>
                <a:gd name="T11" fmla="*/ 50 h 207"/>
                <a:gd name="T12" fmla="*/ 325 w 325"/>
                <a:gd name="T13" fmla="*/ 2 h 207"/>
              </a:gdLst>
              <a:ahLst/>
              <a:cxnLst>
                <a:cxn ang="0">
                  <a:pos x="T0" y="T1"/>
                </a:cxn>
                <a:cxn ang="0">
                  <a:pos x="T2" y="T3"/>
                </a:cxn>
                <a:cxn ang="0">
                  <a:pos x="T4" y="T5"/>
                </a:cxn>
                <a:cxn ang="0">
                  <a:pos x="T6" y="T7"/>
                </a:cxn>
                <a:cxn ang="0">
                  <a:pos x="T8" y="T9"/>
                </a:cxn>
                <a:cxn ang="0">
                  <a:pos x="T10" y="T11"/>
                </a:cxn>
                <a:cxn ang="0">
                  <a:pos x="T12" y="T13"/>
                </a:cxn>
              </a:cxnLst>
              <a:rect l="0" t="0" r="r" b="b"/>
              <a:pathLst>
                <a:path w="325" h="207">
                  <a:moveTo>
                    <a:pt x="325" y="0"/>
                  </a:moveTo>
                  <a:cubicBezTo>
                    <a:pt x="271" y="31"/>
                    <a:pt x="210" y="43"/>
                    <a:pt x="159" y="80"/>
                  </a:cubicBezTo>
                  <a:cubicBezTo>
                    <a:pt x="147" y="88"/>
                    <a:pt x="0" y="181"/>
                    <a:pt x="29" y="200"/>
                  </a:cubicBezTo>
                  <a:cubicBezTo>
                    <a:pt x="40" y="207"/>
                    <a:pt x="97" y="175"/>
                    <a:pt x="108" y="168"/>
                  </a:cubicBezTo>
                  <a:cubicBezTo>
                    <a:pt x="135" y="154"/>
                    <a:pt x="160" y="133"/>
                    <a:pt x="183" y="113"/>
                  </a:cubicBezTo>
                  <a:cubicBezTo>
                    <a:pt x="207" y="94"/>
                    <a:pt x="229" y="70"/>
                    <a:pt x="253" y="50"/>
                  </a:cubicBezTo>
                  <a:cubicBezTo>
                    <a:pt x="274" y="34"/>
                    <a:pt x="302" y="12"/>
                    <a:pt x="32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93"/>
            <p:cNvSpPr/>
            <p:nvPr/>
          </p:nvSpPr>
          <p:spPr bwMode="auto">
            <a:xfrm>
              <a:off x="3518" y="2869"/>
              <a:ext cx="311" cy="170"/>
            </a:xfrm>
            <a:custGeom>
              <a:avLst/>
              <a:gdLst>
                <a:gd name="T0" fmla="*/ 272 w 272"/>
                <a:gd name="T1" fmla="*/ 124 h 124"/>
                <a:gd name="T2" fmla="*/ 196 w 272"/>
                <a:gd name="T3" fmla="*/ 72 h 124"/>
                <a:gd name="T4" fmla="*/ 119 w 272"/>
                <a:gd name="T5" fmla="*/ 31 h 124"/>
                <a:gd name="T6" fmla="*/ 44 w 272"/>
                <a:gd name="T7" fmla="*/ 4 h 124"/>
                <a:gd name="T8" fmla="*/ 74 w 272"/>
                <a:gd name="T9" fmla="*/ 58 h 124"/>
                <a:gd name="T10" fmla="*/ 171 w 272"/>
                <a:gd name="T11" fmla="*/ 91 h 124"/>
                <a:gd name="T12" fmla="*/ 266 w 272"/>
                <a:gd name="T13" fmla="*/ 122 h 124"/>
              </a:gdLst>
              <a:ahLst/>
              <a:cxnLst>
                <a:cxn ang="0">
                  <a:pos x="T0" y="T1"/>
                </a:cxn>
                <a:cxn ang="0">
                  <a:pos x="T2" y="T3"/>
                </a:cxn>
                <a:cxn ang="0">
                  <a:pos x="T4" y="T5"/>
                </a:cxn>
                <a:cxn ang="0">
                  <a:pos x="T6" y="T7"/>
                </a:cxn>
                <a:cxn ang="0">
                  <a:pos x="T8" y="T9"/>
                </a:cxn>
                <a:cxn ang="0">
                  <a:pos x="T10" y="T11"/>
                </a:cxn>
                <a:cxn ang="0">
                  <a:pos x="T12" y="T13"/>
                </a:cxn>
              </a:cxnLst>
              <a:rect l="0" t="0" r="r" b="b"/>
              <a:pathLst>
                <a:path w="272" h="124">
                  <a:moveTo>
                    <a:pt x="272" y="124"/>
                  </a:moveTo>
                  <a:cubicBezTo>
                    <a:pt x="245" y="108"/>
                    <a:pt x="221" y="91"/>
                    <a:pt x="196" y="72"/>
                  </a:cubicBezTo>
                  <a:cubicBezTo>
                    <a:pt x="173" y="54"/>
                    <a:pt x="144" y="47"/>
                    <a:pt x="119" y="31"/>
                  </a:cubicBezTo>
                  <a:cubicBezTo>
                    <a:pt x="95" y="19"/>
                    <a:pt x="72" y="0"/>
                    <a:pt x="44" y="4"/>
                  </a:cubicBezTo>
                  <a:cubicBezTo>
                    <a:pt x="0" y="11"/>
                    <a:pt x="61" y="49"/>
                    <a:pt x="74" y="58"/>
                  </a:cubicBezTo>
                  <a:cubicBezTo>
                    <a:pt x="106" y="76"/>
                    <a:pt x="137" y="81"/>
                    <a:pt x="171" y="91"/>
                  </a:cubicBezTo>
                  <a:cubicBezTo>
                    <a:pt x="203" y="100"/>
                    <a:pt x="234" y="114"/>
                    <a:pt x="266" y="12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94"/>
            <p:cNvSpPr/>
            <p:nvPr/>
          </p:nvSpPr>
          <p:spPr bwMode="auto">
            <a:xfrm>
              <a:off x="3324" y="2826"/>
              <a:ext cx="287" cy="58"/>
            </a:xfrm>
            <a:custGeom>
              <a:avLst/>
              <a:gdLst>
                <a:gd name="T0" fmla="*/ 31 w 251"/>
                <a:gd name="T1" fmla="*/ 18 h 43"/>
                <a:gd name="T2" fmla="*/ 70 w 251"/>
                <a:gd name="T3" fmla="*/ 32 h 43"/>
                <a:gd name="T4" fmla="*/ 131 w 251"/>
                <a:gd name="T5" fmla="*/ 29 h 43"/>
                <a:gd name="T6" fmla="*/ 195 w 251"/>
                <a:gd name="T7" fmla="*/ 18 h 43"/>
                <a:gd name="T8" fmla="*/ 229 w 251"/>
                <a:gd name="T9" fmla="*/ 1 h 43"/>
                <a:gd name="T10" fmla="*/ 244 w 251"/>
                <a:gd name="T11" fmla="*/ 12 h 43"/>
                <a:gd name="T12" fmla="*/ 215 w 251"/>
                <a:gd name="T13" fmla="*/ 19 h 43"/>
                <a:gd name="T14" fmla="*/ 153 w 251"/>
                <a:gd name="T15" fmla="*/ 30 h 43"/>
                <a:gd name="T16" fmla="*/ 89 w 251"/>
                <a:gd name="T17" fmla="*/ 38 h 43"/>
                <a:gd name="T18" fmla="*/ 55 w 251"/>
                <a:gd name="T19" fmla="*/ 39 h 43"/>
                <a:gd name="T20" fmla="*/ 21 w 251"/>
                <a:gd name="T21" fmla="*/ 2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1" h="43">
                  <a:moveTo>
                    <a:pt x="31" y="18"/>
                  </a:moveTo>
                  <a:cubicBezTo>
                    <a:pt x="15" y="36"/>
                    <a:pt x="58" y="32"/>
                    <a:pt x="70" y="32"/>
                  </a:cubicBezTo>
                  <a:cubicBezTo>
                    <a:pt x="91" y="32"/>
                    <a:pt x="111" y="30"/>
                    <a:pt x="131" y="29"/>
                  </a:cubicBezTo>
                  <a:cubicBezTo>
                    <a:pt x="152" y="27"/>
                    <a:pt x="174" y="20"/>
                    <a:pt x="195" y="18"/>
                  </a:cubicBezTo>
                  <a:cubicBezTo>
                    <a:pt x="205" y="16"/>
                    <a:pt x="246" y="17"/>
                    <a:pt x="229" y="1"/>
                  </a:cubicBezTo>
                  <a:cubicBezTo>
                    <a:pt x="237" y="0"/>
                    <a:pt x="251" y="3"/>
                    <a:pt x="244" y="12"/>
                  </a:cubicBezTo>
                  <a:cubicBezTo>
                    <a:pt x="238" y="18"/>
                    <a:pt x="222" y="18"/>
                    <a:pt x="215" y="19"/>
                  </a:cubicBezTo>
                  <a:cubicBezTo>
                    <a:pt x="194" y="23"/>
                    <a:pt x="173" y="27"/>
                    <a:pt x="153" y="30"/>
                  </a:cubicBezTo>
                  <a:cubicBezTo>
                    <a:pt x="132" y="34"/>
                    <a:pt x="110" y="36"/>
                    <a:pt x="89" y="38"/>
                  </a:cubicBezTo>
                  <a:cubicBezTo>
                    <a:pt x="78" y="39"/>
                    <a:pt x="66" y="39"/>
                    <a:pt x="55" y="39"/>
                  </a:cubicBezTo>
                  <a:cubicBezTo>
                    <a:pt x="40" y="39"/>
                    <a:pt x="0" y="43"/>
                    <a:pt x="21"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95"/>
            <p:cNvSpPr/>
            <p:nvPr/>
          </p:nvSpPr>
          <p:spPr bwMode="auto">
            <a:xfrm>
              <a:off x="3500" y="2858"/>
              <a:ext cx="62" cy="42"/>
            </a:xfrm>
            <a:custGeom>
              <a:avLst/>
              <a:gdLst>
                <a:gd name="T0" fmla="*/ 54 w 54"/>
                <a:gd name="T1" fmla="*/ 19 h 30"/>
                <a:gd name="T2" fmla="*/ 27 w 54"/>
                <a:gd name="T3" fmla="*/ 9 h 30"/>
                <a:gd name="T4" fmla="*/ 0 w 54"/>
                <a:gd name="T5" fmla="*/ 3 h 30"/>
                <a:gd name="T6" fmla="*/ 52 w 54"/>
                <a:gd name="T7" fmla="*/ 20 h 30"/>
              </a:gdLst>
              <a:ahLst/>
              <a:cxnLst>
                <a:cxn ang="0">
                  <a:pos x="T0" y="T1"/>
                </a:cxn>
                <a:cxn ang="0">
                  <a:pos x="T2" y="T3"/>
                </a:cxn>
                <a:cxn ang="0">
                  <a:pos x="T4" y="T5"/>
                </a:cxn>
                <a:cxn ang="0">
                  <a:pos x="T6" y="T7"/>
                </a:cxn>
              </a:cxnLst>
              <a:rect l="0" t="0" r="r" b="b"/>
              <a:pathLst>
                <a:path w="54" h="30">
                  <a:moveTo>
                    <a:pt x="54" y="19"/>
                  </a:moveTo>
                  <a:cubicBezTo>
                    <a:pt x="45" y="18"/>
                    <a:pt x="36" y="13"/>
                    <a:pt x="27" y="9"/>
                  </a:cubicBezTo>
                  <a:cubicBezTo>
                    <a:pt x="15" y="2"/>
                    <a:pt x="14" y="0"/>
                    <a:pt x="0" y="3"/>
                  </a:cubicBezTo>
                  <a:cubicBezTo>
                    <a:pt x="7" y="17"/>
                    <a:pt x="40" y="30"/>
                    <a:pt x="52" y="2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96"/>
            <p:cNvSpPr/>
            <p:nvPr/>
          </p:nvSpPr>
          <p:spPr bwMode="auto">
            <a:xfrm>
              <a:off x="3301" y="2846"/>
              <a:ext cx="178" cy="123"/>
            </a:xfrm>
            <a:custGeom>
              <a:avLst/>
              <a:gdLst>
                <a:gd name="T0" fmla="*/ 156 w 156"/>
                <a:gd name="T1" fmla="*/ 1 h 90"/>
                <a:gd name="T2" fmla="*/ 71 w 156"/>
                <a:gd name="T3" fmla="*/ 38 h 90"/>
                <a:gd name="T4" fmla="*/ 0 w 156"/>
                <a:gd name="T5" fmla="*/ 85 h 90"/>
                <a:gd name="T6" fmla="*/ 80 w 156"/>
                <a:gd name="T7" fmla="*/ 51 h 90"/>
                <a:gd name="T8" fmla="*/ 155 w 156"/>
                <a:gd name="T9" fmla="*/ 0 h 90"/>
              </a:gdLst>
              <a:ahLst/>
              <a:cxnLst>
                <a:cxn ang="0">
                  <a:pos x="T0" y="T1"/>
                </a:cxn>
                <a:cxn ang="0">
                  <a:pos x="T2" y="T3"/>
                </a:cxn>
                <a:cxn ang="0">
                  <a:pos x="T4" y="T5"/>
                </a:cxn>
                <a:cxn ang="0">
                  <a:pos x="T6" y="T7"/>
                </a:cxn>
                <a:cxn ang="0">
                  <a:pos x="T8" y="T9"/>
                </a:cxn>
              </a:cxnLst>
              <a:rect l="0" t="0" r="r" b="b"/>
              <a:pathLst>
                <a:path w="156" h="90">
                  <a:moveTo>
                    <a:pt x="156" y="1"/>
                  </a:moveTo>
                  <a:cubicBezTo>
                    <a:pt x="130" y="19"/>
                    <a:pt x="100" y="27"/>
                    <a:pt x="71" y="38"/>
                  </a:cubicBezTo>
                  <a:cubicBezTo>
                    <a:pt x="49" y="46"/>
                    <a:pt x="3" y="58"/>
                    <a:pt x="0" y="85"/>
                  </a:cubicBezTo>
                  <a:cubicBezTo>
                    <a:pt x="25" y="90"/>
                    <a:pt x="59" y="62"/>
                    <a:pt x="80" y="51"/>
                  </a:cubicBezTo>
                  <a:cubicBezTo>
                    <a:pt x="109" y="35"/>
                    <a:pt x="133" y="26"/>
                    <a:pt x="15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97"/>
            <p:cNvSpPr/>
            <p:nvPr/>
          </p:nvSpPr>
          <p:spPr bwMode="auto">
            <a:xfrm>
              <a:off x="3289" y="2883"/>
              <a:ext cx="75" cy="60"/>
            </a:xfrm>
            <a:custGeom>
              <a:avLst/>
              <a:gdLst>
                <a:gd name="T0" fmla="*/ 32 w 66"/>
                <a:gd name="T1" fmla="*/ 20 h 44"/>
                <a:gd name="T2" fmla="*/ 62 w 66"/>
                <a:gd name="T3" fmla="*/ 0 h 44"/>
                <a:gd name="T4" fmla="*/ 38 w 66"/>
                <a:gd name="T5" fmla="*/ 24 h 44"/>
                <a:gd name="T6" fmla="*/ 0 w 66"/>
                <a:gd name="T7" fmla="*/ 43 h 44"/>
                <a:gd name="T8" fmla="*/ 32 w 66"/>
                <a:gd name="T9" fmla="*/ 20 h 44"/>
              </a:gdLst>
              <a:ahLst/>
              <a:cxnLst>
                <a:cxn ang="0">
                  <a:pos x="T0" y="T1"/>
                </a:cxn>
                <a:cxn ang="0">
                  <a:pos x="T2" y="T3"/>
                </a:cxn>
                <a:cxn ang="0">
                  <a:pos x="T4" y="T5"/>
                </a:cxn>
                <a:cxn ang="0">
                  <a:pos x="T6" y="T7"/>
                </a:cxn>
                <a:cxn ang="0">
                  <a:pos x="T8" y="T9"/>
                </a:cxn>
              </a:cxnLst>
              <a:rect l="0" t="0" r="r" b="b"/>
              <a:pathLst>
                <a:path w="66" h="44">
                  <a:moveTo>
                    <a:pt x="32" y="20"/>
                  </a:moveTo>
                  <a:cubicBezTo>
                    <a:pt x="43" y="15"/>
                    <a:pt x="53" y="8"/>
                    <a:pt x="62" y="0"/>
                  </a:cubicBezTo>
                  <a:cubicBezTo>
                    <a:pt x="66" y="6"/>
                    <a:pt x="43" y="20"/>
                    <a:pt x="38" y="24"/>
                  </a:cubicBezTo>
                  <a:cubicBezTo>
                    <a:pt x="29" y="30"/>
                    <a:pt x="11" y="44"/>
                    <a:pt x="0" y="43"/>
                  </a:cubicBezTo>
                  <a:cubicBezTo>
                    <a:pt x="6" y="29"/>
                    <a:pt x="21" y="27"/>
                    <a:pt x="32"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98"/>
            <p:cNvSpPr/>
            <p:nvPr/>
          </p:nvSpPr>
          <p:spPr bwMode="auto">
            <a:xfrm>
              <a:off x="3359" y="2817"/>
              <a:ext cx="60" cy="55"/>
            </a:xfrm>
            <a:custGeom>
              <a:avLst/>
              <a:gdLst>
                <a:gd name="T0" fmla="*/ 49 w 52"/>
                <a:gd name="T1" fmla="*/ 0 h 40"/>
                <a:gd name="T2" fmla="*/ 10 w 52"/>
                <a:gd name="T3" fmla="*/ 40 h 40"/>
                <a:gd name="T4" fmla="*/ 52 w 52"/>
                <a:gd name="T5" fmla="*/ 0 h 40"/>
              </a:gdLst>
              <a:ahLst/>
              <a:cxnLst>
                <a:cxn ang="0">
                  <a:pos x="T0" y="T1"/>
                </a:cxn>
                <a:cxn ang="0">
                  <a:pos x="T2" y="T3"/>
                </a:cxn>
                <a:cxn ang="0">
                  <a:pos x="T4" y="T5"/>
                </a:cxn>
              </a:cxnLst>
              <a:rect l="0" t="0" r="r" b="b"/>
              <a:pathLst>
                <a:path w="52" h="40">
                  <a:moveTo>
                    <a:pt x="49" y="0"/>
                  </a:moveTo>
                  <a:cubicBezTo>
                    <a:pt x="39" y="7"/>
                    <a:pt x="0" y="28"/>
                    <a:pt x="10" y="40"/>
                  </a:cubicBezTo>
                  <a:cubicBezTo>
                    <a:pt x="24" y="26"/>
                    <a:pt x="41" y="16"/>
                    <a:pt x="5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99"/>
            <p:cNvSpPr/>
            <p:nvPr/>
          </p:nvSpPr>
          <p:spPr bwMode="auto">
            <a:xfrm>
              <a:off x="3276" y="2936"/>
              <a:ext cx="185" cy="208"/>
            </a:xfrm>
            <a:custGeom>
              <a:avLst/>
              <a:gdLst>
                <a:gd name="T0" fmla="*/ 162 w 162"/>
                <a:gd name="T1" fmla="*/ 152 h 152"/>
                <a:gd name="T2" fmla="*/ 124 w 162"/>
                <a:gd name="T3" fmla="*/ 126 h 152"/>
                <a:gd name="T4" fmla="*/ 87 w 162"/>
                <a:gd name="T5" fmla="*/ 98 h 152"/>
                <a:gd name="T6" fmla="*/ 17 w 162"/>
                <a:gd name="T7" fmla="*/ 36 h 152"/>
                <a:gd name="T8" fmla="*/ 12 w 162"/>
                <a:gd name="T9" fmla="*/ 1 h 152"/>
                <a:gd name="T10" fmla="*/ 46 w 162"/>
                <a:gd name="T11" fmla="*/ 20 h 152"/>
                <a:gd name="T12" fmla="*/ 110 w 162"/>
                <a:gd name="T13" fmla="*/ 86 h 152"/>
                <a:gd name="T14" fmla="*/ 161 w 162"/>
                <a:gd name="T15" fmla="*/ 152 h 1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2" h="152">
                  <a:moveTo>
                    <a:pt x="162" y="152"/>
                  </a:moveTo>
                  <a:cubicBezTo>
                    <a:pt x="152" y="140"/>
                    <a:pt x="137" y="135"/>
                    <a:pt x="124" y="126"/>
                  </a:cubicBezTo>
                  <a:cubicBezTo>
                    <a:pt x="113" y="116"/>
                    <a:pt x="100" y="106"/>
                    <a:pt x="87" y="98"/>
                  </a:cubicBezTo>
                  <a:cubicBezTo>
                    <a:pt x="68" y="85"/>
                    <a:pt x="32" y="51"/>
                    <a:pt x="17" y="36"/>
                  </a:cubicBezTo>
                  <a:cubicBezTo>
                    <a:pt x="12" y="30"/>
                    <a:pt x="0" y="5"/>
                    <a:pt x="12" y="1"/>
                  </a:cubicBezTo>
                  <a:cubicBezTo>
                    <a:pt x="18" y="0"/>
                    <a:pt x="41" y="16"/>
                    <a:pt x="46" y="20"/>
                  </a:cubicBezTo>
                  <a:cubicBezTo>
                    <a:pt x="69" y="39"/>
                    <a:pt x="90" y="64"/>
                    <a:pt x="110" y="86"/>
                  </a:cubicBezTo>
                  <a:cubicBezTo>
                    <a:pt x="128" y="106"/>
                    <a:pt x="148" y="130"/>
                    <a:pt x="161" y="15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05" name="Group 64"/>
          <p:cNvGrpSpPr>
            <a:grpSpLocks noChangeAspect="1"/>
          </p:cNvGrpSpPr>
          <p:nvPr/>
        </p:nvGrpSpPr>
        <p:grpSpPr bwMode="auto">
          <a:xfrm rot="645953" flipH="1">
            <a:off x="2237038" y="4375882"/>
            <a:ext cx="1620081" cy="1239466"/>
            <a:chOff x="2747" y="2529"/>
            <a:chExt cx="1082" cy="823"/>
          </a:xfrm>
          <a:solidFill>
            <a:schemeClr val="bg1"/>
          </a:solidFill>
        </p:grpSpPr>
        <p:sp>
          <p:nvSpPr>
            <p:cNvPr id="106" name="Freeform 65"/>
            <p:cNvSpPr/>
            <p:nvPr/>
          </p:nvSpPr>
          <p:spPr bwMode="auto">
            <a:xfrm>
              <a:off x="2747" y="2685"/>
              <a:ext cx="246" cy="284"/>
            </a:xfrm>
            <a:custGeom>
              <a:avLst/>
              <a:gdLst>
                <a:gd name="T0" fmla="*/ 0 w 215"/>
                <a:gd name="T1" fmla="*/ 0 h 208"/>
                <a:gd name="T2" fmla="*/ 27 w 215"/>
                <a:gd name="T3" fmla="*/ 30 h 208"/>
                <a:gd name="T4" fmla="*/ 56 w 215"/>
                <a:gd name="T5" fmla="*/ 67 h 208"/>
                <a:gd name="T6" fmla="*/ 106 w 215"/>
                <a:gd name="T7" fmla="*/ 135 h 208"/>
                <a:gd name="T8" fmla="*/ 179 w 215"/>
                <a:gd name="T9" fmla="*/ 197 h 208"/>
                <a:gd name="T10" fmla="*/ 147 w 215"/>
                <a:gd name="T11" fmla="*/ 135 h 208"/>
                <a:gd name="T12" fmla="*/ 74 w 215"/>
                <a:gd name="T13" fmla="*/ 59 h 208"/>
                <a:gd name="T14" fmla="*/ 0 w 215"/>
                <a:gd name="T15" fmla="*/ 0 h 2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5" h="208">
                  <a:moveTo>
                    <a:pt x="0" y="0"/>
                  </a:moveTo>
                  <a:cubicBezTo>
                    <a:pt x="11" y="5"/>
                    <a:pt x="19" y="21"/>
                    <a:pt x="27" y="30"/>
                  </a:cubicBezTo>
                  <a:cubicBezTo>
                    <a:pt x="38" y="41"/>
                    <a:pt x="48" y="53"/>
                    <a:pt x="56" y="67"/>
                  </a:cubicBezTo>
                  <a:cubicBezTo>
                    <a:pt x="70" y="93"/>
                    <a:pt x="88" y="112"/>
                    <a:pt x="106" y="135"/>
                  </a:cubicBezTo>
                  <a:cubicBezTo>
                    <a:pt x="121" y="157"/>
                    <a:pt x="158" y="191"/>
                    <a:pt x="179" y="197"/>
                  </a:cubicBezTo>
                  <a:cubicBezTo>
                    <a:pt x="215" y="208"/>
                    <a:pt x="156" y="144"/>
                    <a:pt x="147" y="135"/>
                  </a:cubicBezTo>
                  <a:cubicBezTo>
                    <a:pt x="123" y="109"/>
                    <a:pt x="99" y="84"/>
                    <a:pt x="74" y="59"/>
                  </a:cubicBezTo>
                  <a:cubicBezTo>
                    <a:pt x="49" y="36"/>
                    <a:pt x="33" y="1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66"/>
            <p:cNvSpPr/>
            <p:nvPr/>
          </p:nvSpPr>
          <p:spPr bwMode="auto">
            <a:xfrm>
              <a:off x="2939" y="2529"/>
              <a:ext cx="116" cy="316"/>
            </a:xfrm>
            <a:custGeom>
              <a:avLst/>
              <a:gdLst>
                <a:gd name="T0" fmla="*/ 102 w 102"/>
                <a:gd name="T1" fmla="*/ 0 h 231"/>
                <a:gd name="T2" fmla="*/ 62 w 102"/>
                <a:gd name="T3" fmla="*/ 117 h 231"/>
                <a:gd name="T4" fmla="*/ 49 w 102"/>
                <a:gd name="T5" fmla="*/ 175 h 231"/>
                <a:gd name="T6" fmla="*/ 49 w 102"/>
                <a:gd name="T7" fmla="*/ 204 h 231"/>
                <a:gd name="T8" fmla="*/ 30 w 102"/>
                <a:gd name="T9" fmla="*/ 223 h 231"/>
                <a:gd name="T10" fmla="*/ 4 w 102"/>
                <a:gd name="T11" fmla="*/ 225 h 231"/>
                <a:gd name="T12" fmla="*/ 8 w 102"/>
                <a:gd name="T13" fmla="*/ 199 h 231"/>
                <a:gd name="T14" fmla="*/ 29 w 102"/>
                <a:gd name="T15" fmla="*/ 136 h 231"/>
                <a:gd name="T16" fmla="*/ 91 w 102"/>
                <a:gd name="T17" fmla="*/ 17 h 231"/>
                <a:gd name="T18" fmla="*/ 101 w 102"/>
                <a:gd name="T19" fmla="*/ 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231">
                  <a:moveTo>
                    <a:pt x="102" y="0"/>
                  </a:moveTo>
                  <a:cubicBezTo>
                    <a:pt x="83" y="37"/>
                    <a:pt x="70" y="77"/>
                    <a:pt x="62" y="117"/>
                  </a:cubicBezTo>
                  <a:cubicBezTo>
                    <a:pt x="58" y="137"/>
                    <a:pt x="50" y="156"/>
                    <a:pt x="49" y="175"/>
                  </a:cubicBezTo>
                  <a:cubicBezTo>
                    <a:pt x="48" y="185"/>
                    <a:pt x="50" y="195"/>
                    <a:pt x="49" y="204"/>
                  </a:cubicBezTo>
                  <a:cubicBezTo>
                    <a:pt x="48" y="216"/>
                    <a:pt x="41" y="219"/>
                    <a:pt x="30" y="223"/>
                  </a:cubicBezTo>
                  <a:cubicBezTo>
                    <a:pt x="24" y="226"/>
                    <a:pt x="9" y="231"/>
                    <a:pt x="4" y="225"/>
                  </a:cubicBezTo>
                  <a:cubicBezTo>
                    <a:pt x="0" y="220"/>
                    <a:pt x="6" y="204"/>
                    <a:pt x="8" y="199"/>
                  </a:cubicBezTo>
                  <a:cubicBezTo>
                    <a:pt x="13" y="177"/>
                    <a:pt x="20" y="156"/>
                    <a:pt x="29" y="136"/>
                  </a:cubicBezTo>
                  <a:cubicBezTo>
                    <a:pt x="47" y="96"/>
                    <a:pt x="70" y="56"/>
                    <a:pt x="91" y="17"/>
                  </a:cubicBezTo>
                  <a:cubicBezTo>
                    <a:pt x="94" y="12"/>
                    <a:pt x="98" y="7"/>
                    <a:pt x="10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67"/>
            <p:cNvSpPr/>
            <p:nvPr/>
          </p:nvSpPr>
          <p:spPr bwMode="auto">
            <a:xfrm>
              <a:off x="2956" y="2837"/>
              <a:ext cx="50" cy="124"/>
            </a:xfrm>
            <a:custGeom>
              <a:avLst/>
              <a:gdLst>
                <a:gd name="T0" fmla="*/ 43 w 44"/>
                <a:gd name="T1" fmla="*/ 0 h 91"/>
                <a:gd name="T2" fmla="*/ 26 w 44"/>
                <a:gd name="T3" fmla="*/ 49 h 91"/>
                <a:gd name="T4" fmla="*/ 15 w 44"/>
                <a:gd name="T5" fmla="*/ 72 h 91"/>
                <a:gd name="T6" fmla="*/ 14 w 44"/>
                <a:gd name="T7" fmla="*/ 89 h 91"/>
                <a:gd name="T8" fmla="*/ 44 w 44"/>
                <a:gd name="T9" fmla="*/ 1 h 91"/>
              </a:gdLst>
              <a:ahLst/>
              <a:cxnLst>
                <a:cxn ang="0">
                  <a:pos x="T0" y="T1"/>
                </a:cxn>
                <a:cxn ang="0">
                  <a:pos x="T2" y="T3"/>
                </a:cxn>
                <a:cxn ang="0">
                  <a:pos x="T4" y="T5"/>
                </a:cxn>
                <a:cxn ang="0">
                  <a:pos x="T6" y="T7"/>
                </a:cxn>
                <a:cxn ang="0">
                  <a:pos x="T8" y="T9"/>
                </a:cxn>
              </a:cxnLst>
              <a:rect l="0" t="0" r="r" b="b"/>
              <a:pathLst>
                <a:path w="44" h="91">
                  <a:moveTo>
                    <a:pt x="43" y="0"/>
                  </a:moveTo>
                  <a:cubicBezTo>
                    <a:pt x="39" y="16"/>
                    <a:pt x="33" y="33"/>
                    <a:pt x="26" y="49"/>
                  </a:cubicBezTo>
                  <a:cubicBezTo>
                    <a:pt x="22" y="56"/>
                    <a:pt x="18" y="65"/>
                    <a:pt x="15" y="72"/>
                  </a:cubicBezTo>
                  <a:cubicBezTo>
                    <a:pt x="11" y="78"/>
                    <a:pt x="0" y="88"/>
                    <a:pt x="14" y="89"/>
                  </a:cubicBezTo>
                  <a:cubicBezTo>
                    <a:pt x="29" y="91"/>
                    <a:pt x="44" y="15"/>
                    <a:pt x="44"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68"/>
            <p:cNvSpPr/>
            <p:nvPr/>
          </p:nvSpPr>
          <p:spPr bwMode="auto">
            <a:xfrm>
              <a:off x="2971" y="2850"/>
              <a:ext cx="60" cy="156"/>
            </a:xfrm>
            <a:custGeom>
              <a:avLst/>
              <a:gdLst>
                <a:gd name="T0" fmla="*/ 53 w 53"/>
                <a:gd name="T1" fmla="*/ 0 h 114"/>
                <a:gd name="T2" fmla="*/ 0 w 53"/>
                <a:gd name="T3" fmla="*/ 114 h 114"/>
                <a:gd name="T4" fmla="*/ 27 w 53"/>
                <a:gd name="T5" fmla="*/ 106 h 114"/>
                <a:gd name="T6" fmla="*/ 29 w 53"/>
                <a:gd name="T7" fmla="*/ 90 h 114"/>
                <a:gd name="T8" fmla="*/ 34 w 53"/>
                <a:gd name="T9" fmla="*/ 69 h 114"/>
                <a:gd name="T10" fmla="*/ 46 w 53"/>
                <a:gd name="T11" fmla="*/ 32 h 114"/>
                <a:gd name="T12" fmla="*/ 53 w 53"/>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53" h="114">
                  <a:moveTo>
                    <a:pt x="53" y="0"/>
                  </a:moveTo>
                  <a:cubicBezTo>
                    <a:pt x="35" y="37"/>
                    <a:pt x="12" y="75"/>
                    <a:pt x="0" y="114"/>
                  </a:cubicBezTo>
                  <a:cubicBezTo>
                    <a:pt x="3" y="114"/>
                    <a:pt x="26" y="108"/>
                    <a:pt x="27" y="106"/>
                  </a:cubicBezTo>
                  <a:cubicBezTo>
                    <a:pt x="29" y="104"/>
                    <a:pt x="28" y="93"/>
                    <a:pt x="29" y="90"/>
                  </a:cubicBezTo>
                  <a:cubicBezTo>
                    <a:pt x="29" y="83"/>
                    <a:pt x="32" y="77"/>
                    <a:pt x="34" y="69"/>
                  </a:cubicBezTo>
                  <a:cubicBezTo>
                    <a:pt x="38" y="57"/>
                    <a:pt x="42" y="44"/>
                    <a:pt x="46" y="32"/>
                  </a:cubicBezTo>
                  <a:cubicBezTo>
                    <a:pt x="49" y="24"/>
                    <a:pt x="49" y="17"/>
                    <a:pt x="5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69"/>
            <p:cNvSpPr/>
            <p:nvPr/>
          </p:nvSpPr>
          <p:spPr bwMode="auto">
            <a:xfrm>
              <a:off x="2927" y="2786"/>
              <a:ext cx="47" cy="405"/>
            </a:xfrm>
            <a:custGeom>
              <a:avLst/>
              <a:gdLst>
                <a:gd name="T0" fmla="*/ 5 w 41"/>
                <a:gd name="T1" fmla="*/ 4 h 296"/>
                <a:gd name="T2" fmla="*/ 17 w 41"/>
                <a:gd name="T3" fmla="*/ 55 h 296"/>
                <a:gd name="T4" fmla="*/ 28 w 41"/>
                <a:gd name="T5" fmla="*/ 111 h 296"/>
                <a:gd name="T6" fmla="*/ 27 w 41"/>
                <a:gd name="T7" fmla="*/ 216 h 296"/>
                <a:gd name="T8" fmla="*/ 20 w 41"/>
                <a:gd name="T9" fmla="*/ 247 h 296"/>
                <a:gd name="T10" fmla="*/ 10 w 41"/>
                <a:gd name="T11" fmla="*/ 274 h 296"/>
                <a:gd name="T12" fmla="*/ 20 w 41"/>
                <a:gd name="T13" fmla="*/ 295 h 296"/>
                <a:gd name="T14" fmla="*/ 25 w 41"/>
                <a:gd name="T15" fmla="*/ 270 h 296"/>
                <a:gd name="T16" fmla="*/ 31 w 41"/>
                <a:gd name="T17" fmla="*/ 216 h 296"/>
                <a:gd name="T18" fmla="*/ 38 w 41"/>
                <a:gd name="T19" fmla="*/ 164 h 296"/>
                <a:gd name="T20" fmla="*/ 39 w 41"/>
                <a:gd name="T21" fmla="*/ 145 h 296"/>
                <a:gd name="T22" fmla="*/ 35 w 41"/>
                <a:gd name="T23" fmla="*/ 126 h 296"/>
                <a:gd name="T24" fmla="*/ 30 w 41"/>
                <a:gd name="T25" fmla="*/ 85 h 296"/>
                <a:gd name="T26" fmla="*/ 20 w 41"/>
                <a:gd name="T27" fmla="*/ 45 h 296"/>
                <a:gd name="T28" fmla="*/ 6 w 41"/>
                <a:gd name="T29" fmla="*/ 5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296">
                  <a:moveTo>
                    <a:pt x="5" y="4"/>
                  </a:moveTo>
                  <a:cubicBezTo>
                    <a:pt x="0" y="13"/>
                    <a:pt x="15" y="44"/>
                    <a:pt x="17" y="55"/>
                  </a:cubicBezTo>
                  <a:cubicBezTo>
                    <a:pt x="21" y="74"/>
                    <a:pt x="25" y="92"/>
                    <a:pt x="28" y="111"/>
                  </a:cubicBezTo>
                  <a:cubicBezTo>
                    <a:pt x="32" y="149"/>
                    <a:pt x="33" y="178"/>
                    <a:pt x="27" y="216"/>
                  </a:cubicBezTo>
                  <a:cubicBezTo>
                    <a:pt x="25" y="225"/>
                    <a:pt x="22" y="238"/>
                    <a:pt x="20" y="247"/>
                  </a:cubicBezTo>
                  <a:cubicBezTo>
                    <a:pt x="18" y="256"/>
                    <a:pt x="11" y="267"/>
                    <a:pt x="10" y="274"/>
                  </a:cubicBezTo>
                  <a:cubicBezTo>
                    <a:pt x="9" y="279"/>
                    <a:pt x="14" y="296"/>
                    <a:pt x="20" y="295"/>
                  </a:cubicBezTo>
                  <a:cubicBezTo>
                    <a:pt x="30" y="293"/>
                    <a:pt x="25" y="276"/>
                    <a:pt x="25" y="270"/>
                  </a:cubicBezTo>
                  <a:cubicBezTo>
                    <a:pt x="25" y="252"/>
                    <a:pt x="31" y="234"/>
                    <a:pt x="31" y="216"/>
                  </a:cubicBezTo>
                  <a:cubicBezTo>
                    <a:pt x="32" y="200"/>
                    <a:pt x="35" y="180"/>
                    <a:pt x="38" y="164"/>
                  </a:cubicBezTo>
                  <a:cubicBezTo>
                    <a:pt x="39" y="156"/>
                    <a:pt x="41" y="154"/>
                    <a:pt x="39" y="145"/>
                  </a:cubicBezTo>
                  <a:cubicBezTo>
                    <a:pt x="37" y="139"/>
                    <a:pt x="36" y="133"/>
                    <a:pt x="35" y="126"/>
                  </a:cubicBezTo>
                  <a:cubicBezTo>
                    <a:pt x="33" y="113"/>
                    <a:pt x="34" y="98"/>
                    <a:pt x="30" y="85"/>
                  </a:cubicBezTo>
                  <a:cubicBezTo>
                    <a:pt x="25" y="71"/>
                    <a:pt x="21" y="60"/>
                    <a:pt x="20" y="45"/>
                  </a:cubicBezTo>
                  <a:cubicBezTo>
                    <a:pt x="19" y="31"/>
                    <a:pt x="10" y="0"/>
                    <a:pt x="6"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70"/>
            <p:cNvSpPr/>
            <p:nvPr/>
          </p:nvSpPr>
          <p:spPr bwMode="auto">
            <a:xfrm>
              <a:off x="2934" y="3012"/>
              <a:ext cx="32" cy="57"/>
            </a:xfrm>
            <a:custGeom>
              <a:avLst/>
              <a:gdLst>
                <a:gd name="T0" fmla="*/ 16 w 28"/>
                <a:gd name="T1" fmla="*/ 0 h 42"/>
                <a:gd name="T2" fmla="*/ 19 w 28"/>
                <a:gd name="T3" fmla="*/ 41 h 42"/>
                <a:gd name="T4" fmla="*/ 17 w 28"/>
                <a:gd name="T5" fmla="*/ 4 h 42"/>
              </a:gdLst>
              <a:ahLst/>
              <a:cxnLst>
                <a:cxn ang="0">
                  <a:pos x="T0" y="T1"/>
                </a:cxn>
                <a:cxn ang="0">
                  <a:pos x="T2" y="T3"/>
                </a:cxn>
                <a:cxn ang="0">
                  <a:pos x="T4" y="T5"/>
                </a:cxn>
              </a:cxnLst>
              <a:rect l="0" t="0" r="r" b="b"/>
              <a:pathLst>
                <a:path w="28" h="42">
                  <a:moveTo>
                    <a:pt x="16" y="0"/>
                  </a:moveTo>
                  <a:cubicBezTo>
                    <a:pt x="21" y="10"/>
                    <a:pt x="0" y="39"/>
                    <a:pt x="19" y="41"/>
                  </a:cubicBezTo>
                  <a:cubicBezTo>
                    <a:pt x="28" y="42"/>
                    <a:pt x="23" y="10"/>
                    <a:pt x="17"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71"/>
            <p:cNvSpPr/>
            <p:nvPr/>
          </p:nvSpPr>
          <p:spPr bwMode="auto">
            <a:xfrm>
              <a:off x="2953" y="3072"/>
              <a:ext cx="49" cy="141"/>
            </a:xfrm>
            <a:custGeom>
              <a:avLst/>
              <a:gdLst>
                <a:gd name="T0" fmla="*/ 36 w 43"/>
                <a:gd name="T1" fmla="*/ 0 h 103"/>
                <a:gd name="T2" fmla="*/ 16 w 43"/>
                <a:gd name="T3" fmla="*/ 58 h 103"/>
                <a:gd name="T4" fmla="*/ 3 w 43"/>
                <a:gd name="T5" fmla="*/ 84 h 103"/>
                <a:gd name="T6" fmla="*/ 3 w 43"/>
                <a:gd name="T7" fmla="*/ 93 h 103"/>
                <a:gd name="T8" fmla="*/ 12 w 43"/>
                <a:gd name="T9" fmla="*/ 103 h 103"/>
                <a:gd name="T10" fmla="*/ 21 w 43"/>
                <a:gd name="T11" fmla="*/ 81 h 103"/>
                <a:gd name="T12" fmla="*/ 32 w 43"/>
                <a:gd name="T13" fmla="*/ 53 h 103"/>
                <a:gd name="T14" fmla="*/ 37 w 43"/>
                <a:gd name="T15" fmla="*/ 0 h 1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103">
                  <a:moveTo>
                    <a:pt x="36" y="0"/>
                  </a:moveTo>
                  <a:cubicBezTo>
                    <a:pt x="37" y="20"/>
                    <a:pt x="25" y="41"/>
                    <a:pt x="16" y="58"/>
                  </a:cubicBezTo>
                  <a:cubicBezTo>
                    <a:pt x="12" y="66"/>
                    <a:pt x="7" y="75"/>
                    <a:pt x="3" y="84"/>
                  </a:cubicBezTo>
                  <a:cubicBezTo>
                    <a:pt x="0" y="91"/>
                    <a:pt x="0" y="87"/>
                    <a:pt x="3" y="93"/>
                  </a:cubicBezTo>
                  <a:cubicBezTo>
                    <a:pt x="4" y="96"/>
                    <a:pt x="10" y="100"/>
                    <a:pt x="12" y="103"/>
                  </a:cubicBezTo>
                  <a:cubicBezTo>
                    <a:pt x="16" y="98"/>
                    <a:pt x="18" y="87"/>
                    <a:pt x="21" y="81"/>
                  </a:cubicBezTo>
                  <a:cubicBezTo>
                    <a:pt x="25" y="71"/>
                    <a:pt x="29" y="62"/>
                    <a:pt x="32" y="53"/>
                  </a:cubicBezTo>
                  <a:cubicBezTo>
                    <a:pt x="38" y="36"/>
                    <a:pt x="43" y="17"/>
                    <a:pt x="3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72"/>
            <p:cNvSpPr/>
            <p:nvPr/>
          </p:nvSpPr>
          <p:spPr bwMode="auto">
            <a:xfrm>
              <a:off x="2999" y="2913"/>
              <a:ext cx="61" cy="208"/>
            </a:xfrm>
            <a:custGeom>
              <a:avLst/>
              <a:gdLst>
                <a:gd name="T0" fmla="*/ 50 w 53"/>
                <a:gd name="T1" fmla="*/ 0 h 152"/>
                <a:gd name="T2" fmla="*/ 29 w 53"/>
                <a:gd name="T3" fmla="*/ 69 h 152"/>
                <a:gd name="T4" fmla="*/ 6 w 53"/>
                <a:gd name="T5" fmla="*/ 125 h 152"/>
                <a:gd name="T6" fmla="*/ 33 w 53"/>
                <a:gd name="T7" fmla="*/ 93 h 152"/>
                <a:gd name="T8" fmla="*/ 51 w 53"/>
                <a:gd name="T9" fmla="*/ 38 h 152"/>
                <a:gd name="T10" fmla="*/ 51 w 53"/>
                <a:gd name="T11" fmla="*/ 0 h 152"/>
              </a:gdLst>
              <a:ahLst/>
              <a:cxnLst>
                <a:cxn ang="0">
                  <a:pos x="T0" y="T1"/>
                </a:cxn>
                <a:cxn ang="0">
                  <a:pos x="T2" y="T3"/>
                </a:cxn>
                <a:cxn ang="0">
                  <a:pos x="T4" y="T5"/>
                </a:cxn>
                <a:cxn ang="0">
                  <a:pos x="T6" y="T7"/>
                </a:cxn>
                <a:cxn ang="0">
                  <a:pos x="T8" y="T9"/>
                </a:cxn>
                <a:cxn ang="0">
                  <a:pos x="T10" y="T11"/>
                </a:cxn>
              </a:cxnLst>
              <a:rect l="0" t="0" r="r" b="b"/>
              <a:pathLst>
                <a:path w="53" h="152">
                  <a:moveTo>
                    <a:pt x="50" y="0"/>
                  </a:moveTo>
                  <a:cubicBezTo>
                    <a:pt x="49" y="23"/>
                    <a:pt x="40" y="48"/>
                    <a:pt x="29" y="69"/>
                  </a:cubicBezTo>
                  <a:cubicBezTo>
                    <a:pt x="23" y="83"/>
                    <a:pt x="0" y="111"/>
                    <a:pt x="6" y="125"/>
                  </a:cubicBezTo>
                  <a:cubicBezTo>
                    <a:pt x="15" y="152"/>
                    <a:pt x="29" y="101"/>
                    <a:pt x="33" y="93"/>
                  </a:cubicBezTo>
                  <a:cubicBezTo>
                    <a:pt x="41" y="75"/>
                    <a:pt x="48" y="58"/>
                    <a:pt x="51" y="38"/>
                  </a:cubicBezTo>
                  <a:cubicBezTo>
                    <a:pt x="53" y="25"/>
                    <a:pt x="51" y="13"/>
                    <a:pt x="5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73"/>
            <p:cNvSpPr/>
            <p:nvPr/>
          </p:nvSpPr>
          <p:spPr bwMode="auto">
            <a:xfrm>
              <a:off x="3055" y="2724"/>
              <a:ext cx="155" cy="238"/>
            </a:xfrm>
            <a:custGeom>
              <a:avLst/>
              <a:gdLst>
                <a:gd name="T0" fmla="*/ 135 w 135"/>
                <a:gd name="T1" fmla="*/ 0 h 174"/>
                <a:gd name="T2" fmla="*/ 111 w 135"/>
                <a:gd name="T3" fmla="*/ 28 h 174"/>
                <a:gd name="T4" fmla="*/ 89 w 135"/>
                <a:gd name="T5" fmla="*/ 54 h 174"/>
                <a:gd name="T6" fmla="*/ 42 w 135"/>
                <a:gd name="T7" fmla="*/ 109 h 174"/>
                <a:gd name="T8" fmla="*/ 7 w 135"/>
                <a:gd name="T9" fmla="*/ 163 h 174"/>
                <a:gd name="T10" fmla="*/ 57 w 135"/>
                <a:gd name="T11" fmla="*/ 135 h 174"/>
                <a:gd name="T12" fmla="*/ 97 w 135"/>
                <a:gd name="T13" fmla="*/ 66 h 174"/>
                <a:gd name="T14" fmla="*/ 115 w 135"/>
                <a:gd name="T15" fmla="*/ 33 h 174"/>
                <a:gd name="T16" fmla="*/ 135 w 135"/>
                <a:gd name="T17" fmla="*/ 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74">
                  <a:moveTo>
                    <a:pt x="135" y="0"/>
                  </a:moveTo>
                  <a:cubicBezTo>
                    <a:pt x="125" y="7"/>
                    <a:pt x="118" y="18"/>
                    <a:pt x="111" y="28"/>
                  </a:cubicBezTo>
                  <a:cubicBezTo>
                    <a:pt x="104" y="37"/>
                    <a:pt x="98" y="45"/>
                    <a:pt x="89" y="54"/>
                  </a:cubicBezTo>
                  <a:cubicBezTo>
                    <a:pt x="72" y="71"/>
                    <a:pt x="58" y="90"/>
                    <a:pt x="42" y="109"/>
                  </a:cubicBezTo>
                  <a:cubicBezTo>
                    <a:pt x="37" y="116"/>
                    <a:pt x="0" y="153"/>
                    <a:pt x="7" y="163"/>
                  </a:cubicBezTo>
                  <a:cubicBezTo>
                    <a:pt x="15" y="174"/>
                    <a:pt x="52" y="141"/>
                    <a:pt x="57" y="135"/>
                  </a:cubicBezTo>
                  <a:cubicBezTo>
                    <a:pt x="75" y="116"/>
                    <a:pt x="86" y="89"/>
                    <a:pt x="97" y="66"/>
                  </a:cubicBezTo>
                  <a:cubicBezTo>
                    <a:pt x="103" y="54"/>
                    <a:pt x="109" y="45"/>
                    <a:pt x="115" y="33"/>
                  </a:cubicBezTo>
                  <a:cubicBezTo>
                    <a:pt x="122" y="22"/>
                    <a:pt x="126" y="10"/>
                    <a:pt x="13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74"/>
            <p:cNvSpPr/>
            <p:nvPr/>
          </p:nvSpPr>
          <p:spPr bwMode="auto">
            <a:xfrm>
              <a:off x="2989" y="2718"/>
              <a:ext cx="63" cy="309"/>
            </a:xfrm>
            <a:custGeom>
              <a:avLst/>
              <a:gdLst>
                <a:gd name="T0" fmla="*/ 4 w 55"/>
                <a:gd name="T1" fmla="*/ 0 h 226"/>
                <a:gd name="T2" fmla="*/ 11 w 55"/>
                <a:gd name="T3" fmla="*/ 63 h 226"/>
                <a:gd name="T4" fmla="*/ 22 w 55"/>
                <a:gd name="T5" fmla="*/ 122 h 226"/>
                <a:gd name="T6" fmla="*/ 46 w 55"/>
                <a:gd name="T7" fmla="*/ 181 h 226"/>
                <a:gd name="T8" fmla="*/ 55 w 55"/>
                <a:gd name="T9" fmla="*/ 209 h 226"/>
                <a:gd name="T10" fmla="*/ 43 w 55"/>
                <a:gd name="T11" fmla="*/ 207 h 226"/>
                <a:gd name="T12" fmla="*/ 19 w 55"/>
                <a:gd name="T13" fmla="*/ 163 h 226"/>
                <a:gd name="T14" fmla="*/ 7 w 55"/>
                <a:gd name="T15" fmla="*/ 116 h 226"/>
                <a:gd name="T16" fmla="*/ 0 w 55"/>
                <a:gd name="T17" fmla="*/ 67 h 226"/>
                <a:gd name="T18" fmla="*/ 0 w 55"/>
                <a:gd name="T19" fmla="*/ 2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226">
                  <a:moveTo>
                    <a:pt x="4" y="0"/>
                  </a:moveTo>
                  <a:cubicBezTo>
                    <a:pt x="0" y="20"/>
                    <a:pt x="9" y="43"/>
                    <a:pt x="11" y="63"/>
                  </a:cubicBezTo>
                  <a:cubicBezTo>
                    <a:pt x="13" y="83"/>
                    <a:pt x="17" y="102"/>
                    <a:pt x="22" y="122"/>
                  </a:cubicBezTo>
                  <a:cubicBezTo>
                    <a:pt x="28" y="143"/>
                    <a:pt x="37" y="162"/>
                    <a:pt x="46" y="181"/>
                  </a:cubicBezTo>
                  <a:cubicBezTo>
                    <a:pt x="51" y="190"/>
                    <a:pt x="55" y="199"/>
                    <a:pt x="55" y="209"/>
                  </a:cubicBezTo>
                  <a:cubicBezTo>
                    <a:pt x="55" y="226"/>
                    <a:pt x="49" y="217"/>
                    <a:pt x="43" y="207"/>
                  </a:cubicBezTo>
                  <a:cubicBezTo>
                    <a:pt x="35" y="192"/>
                    <a:pt x="25" y="179"/>
                    <a:pt x="19" y="163"/>
                  </a:cubicBezTo>
                  <a:cubicBezTo>
                    <a:pt x="13" y="147"/>
                    <a:pt x="11" y="132"/>
                    <a:pt x="7" y="116"/>
                  </a:cubicBezTo>
                  <a:cubicBezTo>
                    <a:pt x="5" y="99"/>
                    <a:pt x="0" y="84"/>
                    <a:pt x="0" y="67"/>
                  </a:cubicBezTo>
                  <a:cubicBezTo>
                    <a:pt x="0" y="53"/>
                    <a:pt x="4" y="36"/>
                    <a:pt x="0"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75"/>
            <p:cNvSpPr/>
            <p:nvPr/>
          </p:nvSpPr>
          <p:spPr bwMode="auto">
            <a:xfrm>
              <a:off x="2995" y="2978"/>
              <a:ext cx="116" cy="134"/>
            </a:xfrm>
            <a:custGeom>
              <a:avLst/>
              <a:gdLst>
                <a:gd name="T0" fmla="*/ 102 w 102"/>
                <a:gd name="T1" fmla="*/ 0 h 98"/>
                <a:gd name="T2" fmla="*/ 50 w 102"/>
                <a:gd name="T3" fmla="*/ 49 h 98"/>
                <a:gd name="T4" fmla="*/ 0 w 102"/>
                <a:gd name="T5" fmla="*/ 98 h 98"/>
                <a:gd name="T6" fmla="*/ 102 w 102"/>
                <a:gd name="T7" fmla="*/ 0 h 98"/>
              </a:gdLst>
              <a:ahLst/>
              <a:cxnLst>
                <a:cxn ang="0">
                  <a:pos x="T0" y="T1"/>
                </a:cxn>
                <a:cxn ang="0">
                  <a:pos x="T2" y="T3"/>
                </a:cxn>
                <a:cxn ang="0">
                  <a:pos x="T4" y="T5"/>
                </a:cxn>
                <a:cxn ang="0">
                  <a:pos x="T6" y="T7"/>
                </a:cxn>
              </a:cxnLst>
              <a:rect l="0" t="0" r="r" b="b"/>
              <a:pathLst>
                <a:path w="102" h="98">
                  <a:moveTo>
                    <a:pt x="102" y="0"/>
                  </a:moveTo>
                  <a:cubicBezTo>
                    <a:pt x="86" y="15"/>
                    <a:pt x="68" y="33"/>
                    <a:pt x="50" y="49"/>
                  </a:cubicBezTo>
                  <a:cubicBezTo>
                    <a:pt x="33" y="65"/>
                    <a:pt x="19" y="85"/>
                    <a:pt x="0" y="98"/>
                  </a:cubicBezTo>
                  <a:cubicBezTo>
                    <a:pt x="39" y="74"/>
                    <a:pt x="77" y="38"/>
                    <a:pt x="10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76"/>
            <p:cNvSpPr/>
            <p:nvPr/>
          </p:nvSpPr>
          <p:spPr bwMode="auto">
            <a:xfrm>
              <a:off x="3129" y="2867"/>
              <a:ext cx="51" cy="91"/>
            </a:xfrm>
            <a:custGeom>
              <a:avLst/>
              <a:gdLst>
                <a:gd name="T0" fmla="*/ 45 w 45"/>
                <a:gd name="T1" fmla="*/ 0 h 67"/>
                <a:gd name="T2" fmla="*/ 0 w 45"/>
                <a:gd name="T3" fmla="*/ 62 h 67"/>
                <a:gd name="T4" fmla="*/ 23 w 45"/>
                <a:gd name="T5" fmla="*/ 41 h 67"/>
                <a:gd name="T6" fmla="*/ 45 w 45"/>
                <a:gd name="T7" fmla="*/ 1 h 67"/>
              </a:gdLst>
              <a:ahLst/>
              <a:cxnLst>
                <a:cxn ang="0">
                  <a:pos x="T0" y="T1"/>
                </a:cxn>
                <a:cxn ang="0">
                  <a:pos x="T2" y="T3"/>
                </a:cxn>
                <a:cxn ang="0">
                  <a:pos x="T4" y="T5"/>
                </a:cxn>
                <a:cxn ang="0">
                  <a:pos x="T6" y="T7"/>
                </a:cxn>
              </a:cxnLst>
              <a:rect l="0" t="0" r="r" b="b"/>
              <a:pathLst>
                <a:path w="45" h="67">
                  <a:moveTo>
                    <a:pt x="45" y="0"/>
                  </a:moveTo>
                  <a:cubicBezTo>
                    <a:pt x="30" y="21"/>
                    <a:pt x="10" y="39"/>
                    <a:pt x="0" y="62"/>
                  </a:cubicBezTo>
                  <a:cubicBezTo>
                    <a:pt x="16" y="67"/>
                    <a:pt x="18" y="53"/>
                    <a:pt x="23" y="41"/>
                  </a:cubicBezTo>
                  <a:cubicBezTo>
                    <a:pt x="29" y="28"/>
                    <a:pt x="40" y="14"/>
                    <a:pt x="4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77"/>
            <p:cNvSpPr/>
            <p:nvPr/>
          </p:nvSpPr>
          <p:spPr bwMode="auto">
            <a:xfrm>
              <a:off x="3046" y="2824"/>
              <a:ext cx="47" cy="164"/>
            </a:xfrm>
            <a:custGeom>
              <a:avLst/>
              <a:gdLst>
                <a:gd name="T0" fmla="*/ 40 w 41"/>
                <a:gd name="T1" fmla="*/ 1 h 120"/>
                <a:gd name="T2" fmla="*/ 30 w 41"/>
                <a:gd name="T3" fmla="*/ 34 h 120"/>
                <a:gd name="T4" fmla="*/ 22 w 41"/>
                <a:gd name="T5" fmla="*/ 63 h 120"/>
                <a:gd name="T6" fmla="*/ 0 w 41"/>
                <a:gd name="T7" fmla="*/ 120 h 120"/>
                <a:gd name="T8" fmla="*/ 28 w 41"/>
                <a:gd name="T9" fmla="*/ 61 h 120"/>
                <a:gd name="T10" fmla="*/ 41 w 41"/>
                <a:gd name="T11" fmla="*/ 0 h 120"/>
              </a:gdLst>
              <a:ahLst/>
              <a:cxnLst>
                <a:cxn ang="0">
                  <a:pos x="T0" y="T1"/>
                </a:cxn>
                <a:cxn ang="0">
                  <a:pos x="T2" y="T3"/>
                </a:cxn>
                <a:cxn ang="0">
                  <a:pos x="T4" y="T5"/>
                </a:cxn>
                <a:cxn ang="0">
                  <a:pos x="T6" y="T7"/>
                </a:cxn>
                <a:cxn ang="0">
                  <a:pos x="T8" y="T9"/>
                </a:cxn>
                <a:cxn ang="0">
                  <a:pos x="T10" y="T11"/>
                </a:cxn>
              </a:cxnLst>
              <a:rect l="0" t="0" r="r" b="b"/>
              <a:pathLst>
                <a:path w="41" h="120">
                  <a:moveTo>
                    <a:pt x="40" y="1"/>
                  </a:moveTo>
                  <a:cubicBezTo>
                    <a:pt x="37" y="14"/>
                    <a:pt x="33" y="23"/>
                    <a:pt x="30" y="34"/>
                  </a:cubicBezTo>
                  <a:cubicBezTo>
                    <a:pt x="27" y="43"/>
                    <a:pt x="25" y="53"/>
                    <a:pt x="22" y="63"/>
                  </a:cubicBezTo>
                  <a:cubicBezTo>
                    <a:pt x="16" y="83"/>
                    <a:pt x="1" y="100"/>
                    <a:pt x="0" y="120"/>
                  </a:cubicBezTo>
                  <a:cubicBezTo>
                    <a:pt x="16" y="113"/>
                    <a:pt x="24" y="77"/>
                    <a:pt x="28" y="61"/>
                  </a:cubicBezTo>
                  <a:cubicBezTo>
                    <a:pt x="33" y="42"/>
                    <a:pt x="40" y="20"/>
                    <a:pt x="4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78"/>
            <p:cNvSpPr/>
            <p:nvPr/>
          </p:nvSpPr>
          <p:spPr bwMode="auto">
            <a:xfrm>
              <a:off x="3029" y="2953"/>
              <a:ext cx="82" cy="107"/>
            </a:xfrm>
            <a:custGeom>
              <a:avLst/>
              <a:gdLst>
                <a:gd name="T0" fmla="*/ 72 w 72"/>
                <a:gd name="T1" fmla="*/ 0 h 78"/>
                <a:gd name="T2" fmla="*/ 0 w 72"/>
                <a:gd name="T3" fmla="*/ 69 h 78"/>
                <a:gd name="T4" fmla="*/ 41 w 72"/>
                <a:gd name="T5" fmla="*/ 47 h 78"/>
                <a:gd name="T6" fmla="*/ 72 w 72"/>
                <a:gd name="T7" fmla="*/ 0 h 78"/>
              </a:gdLst>
              <a:ahLst/>
              <a:cxnLst>
                <a:cxn ang="0">
                  <a:pos x="T0" y="T1"/>
                </a:cxn>
                <a:cxn ang="0">
                  <a:pos x="T2" y="T3"/>
                </a:cxn>
                <a:cxn ang="0">
                  <a:pos x="T4" y="T5"/>
                </a:cxn>
                <a:cxn ang="0">
                  <a:pos x="T6" y="T7"/>
                </a:cxn>
              </a:cxnLst>
              <a:rect l="0" t="0" r="r" b="b"/>
              <a:pathLst>
                <a:path w="72" h="78">
                  <a:moveTo>
                    <a:pt x="72" y="0"/>
                  </a:moveTo>
                  <a:cubicBezTo>
                    <a:pt x="52" y="27"/>
                    <a:pt x="21" y="44"/>
                    <a:pt x="0" y="69"/>
                  </a:cubicBezTo>
                  <a:cubicBezTo>
                    <a:pt x="17" y="78"/>
                    <a:pt x="33" y="60"/>
                    <a:pt x="41" y="47"/>
                  </a:cubicBezTo>
                  <a:cubicBezTo>
                    <a:pt x="50" y="31"/>
                    <a:pt x="64" y="17"/>
                    <a:pt x="7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79"/>
            <p:cNvSpPr/>
            <p:nvPr/>
          </p:nvSpPr>
          <p:spPr bwMode="auto">
            <a:xfrm>
              <a:off x="3004" y="3023"/>
              <a:ext cx="79" cy="165"/>
            </a:xfrm>
            <a:custGeom>
              <a:avLst/>
              <a:gdLst>
                <a:gd name="T0" fmla="*/ 69 w 69"/>
                <a:gd name="T1" fmla="*/ 0 h 121"/>
                <a:gd name="T2" fmla="*/ 40 w 69"/>
                <a:gd name="T3" fmla="*/ 56 h 121"/>
                <a:gd name="T4" fmla="*/ 0 w 69"/>
                <a:gd name="T5" fmla="*/ 110 h 121"/>
                <a:gd name="T6" fmla="*/ 42 w 69"/>
                <a:gd name="T7" fmla="*/ 67 h 121"/>
                <a:gd name="T8" fmla="*/ 69 w 69"/>
                <a:gd name="T9" fmla="*/ 0 h 121"/>
              </a:gdLst>
              <a:ahLst/>
              <a:cxnLst>
                <a:cxn ang="0">
                  <a:pos x="T0" y="T1"/>
                </a:cxn>
                <a:cxn ang="0">
                  <a:pos x="T2" y="T3"/>
                </a:cxn>
                <a:cxn ang="0">
                  <a:pos x="T4" y="T5"/>
                </a:cxn>
                <a:cxn ang="0">
                  <a:pos x="T6" y="T7"/>
                </a:cxn>
                <a:cxn ang="0">
                  <a:pos x="T8" y="T9"/>
                </a:cxn>
              </a:cxnLst>
              <a:rect l="0" t="0" r="r" b="b"/>
              <a:pathLst>
                <a:path w="69" h="121">
                  <a:moveTo>
                    <a:pt x="69" y="0"/>
                  </a:moveTo>
                  <a:cubicBezTo>
                    <a:pt x="60" y="19"/>
                    <a:pt x="52" y="38"/>
                    <a:pt x="40" y="56"/>
                  </a:cubicBezTo>
                  <a:cubicBezTo>
                    <a:pt x="29" y="74"/>
                    <a:pt x="7" y="90"/>
                    <a:pt x="0" y="110"/>
                  </a:cubicBezTo>
                  <a:cubicBezTo>
                    <a:pt x="25" y="121"/>
                    <a:pt x="35" y="85"/>
                    <a:pt x="42" y="67"/>
                  </a:cubicBezTo>
                  <a:cubicBezTo>
                    <a:pt x="51" y="45"/>
                    <a:pt x="61" y="23"/>
                    <a:pt x="6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80"/>
            <p:cNvSpPr/>
            <p:nvPr/>
          </p:nvSpPr>
          <p:spPr bwMode="auto">
            <a:xfrm>
              <a:off x="2908" y="3181"/>
              <a:ext cx="62" cy="171"/>
            </a:xfrm>
            <a:custGeom>
              <a:avLst/>
              <a:gdLst>
                <a:gd name="T0" fmla="*/ 54 w 54"/>
                <a:gd name="T1" fmla="*/ 0 h 125"/>
                <a:gd name="T2" fmla="*/ 28 w 54"/>
                <a:gd name="T3" fmla="*/ 63 h 125"/>
                <a:gd name="T4" fmla="*/ 15 w 54"/>
                <a:gd name="T5" fmla="*/ 91 h 125"/>
                <a:gd name="T6" fmla="*/ 1 w 54"/>
                <a:gd name="T7" fmla="*/ 118 h 125"/>
                <a:gd name="T8" fmla="*/ 8 w 54"/>
                <a:gd name="T9" fmla="*/ 124 h 125"/>
                <a:gd name="T10" fmla="*/ 17 w 54"/>
                <a:gd name="T11" fmla="*/ 120 h 125"/>
                <a:gd name="T12" fmla="*/ 24 w 54"/>
                <a:gd name="T13" fmla="*/ 96 h 125"/>
                <a:gd name="T14" fmla="*/ 44 w 54"/>
                <a:gd name="T15" fmla="*/ 38 h 125"/>
                <a:gd name="T16" fmla="*/ 53 w 54"/>
                <a:gd name="T17" fmla="*/ 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125">
                  <a:moveTo>
                    <a:pt x="54" y="0"/>
                  </a:moveTo>
                  <a:cubicBezTo>
                    <a:pt x="45" y="21"/>
                    <a:pt x="39" y="42"/>
                    <a:pt x="28" y="63"/>
                  </a:cubicBezTo>
                  <a:cubicBezTo>
                    <a:pt x="23" y="72"/>
                    <a:pt x="20" y="82"/>
                    <a:pt x="15" y="91"/>
                  </a:cubicBezTo>
                  <a:cubicBezTo>
                    <a:pt x="12" y="98"/>
                    <a:pt x="0" y="111"/>
                    <a:pt x="1" y="118"/>
                  </a:cubicBezTo>
                  <a:cubicBezTo>
                    <a:pt x="1" y="125"/>
                    <a:pt x="1" y="123"/>
                    <a:pt x="8" y="124"/>
                  </a:cubicBezTo>
                  <a:cubicBezTo>
                    <a:pt x="15" y="125"/>
                    <a:pt x="11" y="125"/>
                    <a:pt x="17" y="120"/>
                  </a:cubicBezTo>
                  <a:cubicBezTo>
                    <a:pt x="28" y="112"/>
                    <a:pt x="23" y="107"/>
                    <a:pt x="24" y="96"/>
                  </a:cubicBezTo>
                  <a:cubicBezTo>
                    <a:pt x="27" y="77"/>
                    <a:pt x="37" y="56"/>
                    <a:pt x="44" y="38"/>
                  </a:cubicBezTo>
                  <a:cubicBezTo>
                    <a:pt x="48" y="28"/>
                    <a:pt x="51" y="18"/>
                    <a:pt x="53"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81"/>
            <p:cNvSpPr/>
            <p:nvPr/>
          </p:nvSpPr>
          <p:spPr bwMode="auto">
            <a:xfrm>
              <a:off x="3036" y="3099"/>
              <a:ext cx="270" cy="74"/>
            </a:xfrm>
            <a:custGeom>
              <a:avLst/>
              <a:gdLst>
                <a:gd name="T0" fmla="*/ 236 w 236"/>
                <a:gd name="T1" fmla="*/ 17 h 54"/>
                <a:gd name="T2" fmla="*/ 175 w 236"/>
                <a:gd name="T3" fmla="*/ 3 h 54"/>
                <a:gd name="T4" fmla="*/ 113 w 236"/>
                <a:gd name="T5" fmla="*/ 0 h 54"/>
                <a:gd name="T6" fmla="*/ 57 w 236"/>
                <a:gd name="T7" fmla="*/ 10 h 54"/>
                <a:gd name="T8" fmla="*/ 30 w 236"/>
                <a:gd name="T9" fmla="*/ 19 h 54"/>
                <a:gd name="T10" fmla="*/ 3 w 236"/>
                <a:gd name="T11" fmla="*/ 33 h 54"/>
                <a:gd name="T12" fmla="*/ 0 w 236"/>
                <a:gd name="T13" fmla="*/ 34 h 54"/>
                <a:gd name="T14" fmla="*/ 114 w 236"/>
                <a:gd name="T15" fmla="*/ 36 h 54"/>
                <a:gd name="T16" fmla="*/ 174 w 236"/>
                <a:gd name="T17" fmla="*/ 22 h 54"/>
                <a:gd name="T18" fmla="*/ 235 w 236"/>
                <a:gd name="T19" fmla="*/ 17 h 54"/>
                <a:gd name="T20" fmla="*/ 235 w 236"/>
                <a:gd name="T21" fmla="*/ 1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6" h="54">
                  <a:moveTo>
                    <a:pt x="236" y="17"/>
                  </a:moveTo>
                  <a:cubicBezTo>
                    <a:pt x="217" y="11"/>
                    <a:pt x="195" y="6"/>
                    <a:pt x="175" y="3"/>
                  </a:cubicBezTo>
                  <a:cubicBezTo>
                    <a:pt x="155" y="0"/>
                    <a:pt x="133" y="0"/>
                    <a:pt x="113" y="0"/>
                  </a:cubicBezTo>
                  <a:cubicBezTo>
                    <a:pt x="95" y="0"/>
                    <a:pt x="74" y="5"/>
                    <a:pt x="57" y="10"/>
                  </a:cubicBezTo>
                  <a:cubicBezTo>
                    <a:pt x="48" y="13"/>
                    <a:pt x="39" y="15"/>
                    <a:pt x="30" y="19"/>
                  </a:cubicBezTo>
                  <a:cubicBezTo>
                    <a:pt x="26" y="22"/>
                    <a:pt x="5" y="30"/>
                    <a:pt x="3" y="33"/>
                  </a:cubicBezTo>
                  <a:cubicBezTo>
                    <a:pt x="3" y="33"/>
                    <a:pt x="0" y="34"/>
                    <a:pt x="0" y="34"/>
                  </a:cubicBezTo>
                  <a:cubicBezTo>
                    <a:pt x="30" y="54"/>
                    <a:pt x="83" y="45"/>
                    <a:pt x="114" y="36"/>
                  </a:cubicBezTo>
                  <a:cubicBezTo>
                    <a:pt x="134" y="30"/>
                    <a:pt x="154" y="24"/>
                    <a:pt x="174" y="22"/>
                  </a:cubicBezTo>
                  <a:cubicBezTo>
                    <a:pt x="192" y="20"/>
                    <a:pt x="219" y="13"/>
                    <a:pt x="235" y="17"/>
                  </a:cubicBezTo>
                  <a:cubicBezTo>
                    <a:pt x="236" y="17"/>
                    <a:pt x="235" y="17"/>
                    <a:pt x="235" y="1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82"/>
            <p:cNvSpPr/>
            <p:nvPr/>
          </p:nvSpPr>
          <p:spPr bwMode="auto">
            <a:xfrm>
              <a:off x="2924" y="3106"/>
              <a:ext cx="144" cy="162"/>
            </a:xfrm>
            <a:custGeom>
              <a:avLst/>
              <a:gdLst>
                <a:gd name="T0" fmla="*/ 126 w 126"/>
                <a:gd name="T1" fmla="*/ 0 h 118"/>
                <a:gd name="T2" fmla="*/ 22 w 126"/>
                <a:gd name="T3" fmla="*/ 84 h 118"/>
                <a:gd name="T4" fmla="*/ 6 w 126"/>
                <a:gd name="T5" fmla="*/ 106 h 118"/>
                <a:gd name="T6" fmla="*/ 28 w 126"/>
                <a:gd name="T7" fmla="*/ 97 h 118"/>
                <a:gd name="T8" fmla="*/ 72 w 126"/>
                <a:gd name="T9" fmla="*/ 48 h 118"/>
                <a:gd name="T10" fmla="*/ 124 w 126"/>
                <a:gd name="T11" fmla="*/ 2 h 118"/>
              </a:gdLst>
              <a:ahLst/>
              <a:cxnLst>
                <a:cxn ang="0">
                  <a:pos x="T0" y="T1"/>
                </a:cxn>
                <a:cxn ang="0">
                  <a:pos x="T2" y="T3"/>
                </a:cxn>
                <a:cxn ang="0">
                  <a:pos x="T4" y="T5"/>
                </a:cxn>
                <a:cxn ang="0">
                  <a:pos x="T6" y="T7"/>
                </a:cxn>
                <a:cxn ang="0">
                  <a:pos x="T8" y="T9"/>
                </a:cxn>
                <a:cxn ang="0">
                  <a:pos x="T10" y="T11"/>
                </a:cxn>
              </a:cxnLst>
              <a:rect l="0" t="0" r="r" b="b"/>
              <a:pathLst>
                <a:path w="126" h="118">
                  <a:moveTo>
                    <a:pt x="126" y="0"/>
                  </a:moveTo>
                  <a:cubicBezTo>
                    <a:pt x="88" y="23"/>
                    <a:pt x="54" y="53"/>
                    <a:pt x="22" y="84"/>
                  </a:cubicBezTo>
                  <a:cubicBezTo>
                    <a:pt x="15" y="90"/>
                    <a:pt x="0" y="99"/>
                    <a:pt x="6" y="106"/>
                  </a:cubicBezTo>
                  <a:cubicBezTo>
                    <a:pt x="15" y="118"/>
                    <a:pt x="24" y="104"/>
                    <a:pt x="28" y="97"/>
                  </a:cubicBezTo>
                  <a:cubicBezTo>
                    <a:pt x="41" y="75"/>
                    <a:pt x="56" y="67"/>
                    <a:pt x="72" y="48"/>
                  </a:cubicBezTo>
                  <a:cubicBezTo>
                    <a:pt x="83" y="35"/>
                    <a:pt x="106" y="17"/>
                    <a:pt x="12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83"/>
            <p:cNvSpPr/>
            <p:nvPr/>
          </p:nvSpPr>
          <p:spPr bwMode="auto">
            <a:xfrm>
              <a:off x="2926" y="3105"/>
              <a:ext cx="144" cy="156"/>
            </a:xfrm>
            <a:custGeom>
              <a:avLst/>
              <a:gdLst>
                <a:gd name="T0" fmla="*/ 123 w 126"/>
                <a:gd name="T1" fmla="*/ 2 h 114"/>
                <a:gd name="T2" fmla="*/ 44 w 126"/>
                <a:gd name="T3" fmla="*/ 62 h 114"/>
                <a:gd name="T4" fmla="*/ 9 w 126"/>
                <a:gd name="T5" fmla="*/ 93 h 114"/>
                <a:gd name="T6" fmla="*/ 1 w 126"/>
                <a:gd name="T7" fmla="*/ 107 h 114"/>
                <a:gd name="T8" fmla="*/ 14 w 126"/>
                <a:gd name="T9" fmla="*/ 112 h 114"/>
                <a:gd name="T10" fmla="*/ 24 w 126"/>
                <a:gd name="T11" fmla="*/ 103 h 114"/>
                <a:gd name="T12" fmla="*/ 37 w 126"/>
                <a:gd name="T13" fmla="*/ 83 h 114"/>
                <a:gd name="T14" fmla="*/ 54 w 126"/>
                <a:gd name="T15" fmla="*/ 66 h 114"/>
                <a:gd name="T16" fmla="*/ 84 w 126"/>
                <a:gd name="T17" fmla="*/ 35 h 114"/>
                <a:gd name="T18" fmla="*/ 124 w 126"/>
                <a:gd name="T19" fmla="*/ 2 h 114"/>
                <a:gd name="T20" fmla="*/ 121 w 126"/>
                <a:gd name="T21" fmla="*/ 4 h 114"/>
                <a:gd name="T22" fmla="*/ 64 w 126"/>
                <a:gd name="T23" fmla="*/ 55 h 114"/>
                <a:gd name="T24" fmla="*/ 36 w 126"/>
                <a:gd name="T25" fmla="*/ 83 h 114"/>
                <a:gd name="T26" fmla="*/ 14 w 126"/>
                <a:gd name="T27" fmla="*/ 112 h 114"/>
                <a:gd name="T28" fmla="*/ 17 w 126"/>
                <a:gd name="T29" fmla="*/ 110 h 114"/>
                <a:gd name="T30" fmla="*/ 5 w 126"/>
                <a:gd name="T31" fmla="*/ 105 h 114"/>
                <a:gd name="T32" fmla="*/ 11 w 126"/>
                <a:gd name="T33" fmla="*/ 93 h 114"/>
                <a:gd name="T34" fmla="*/ 42 w 126"/>
                <a:gd name="T35" fmla="*/ 64 h 114"/>
                <a:gd name="T36" fmla="*/ 126 w 126"/>
                <a:gd name="T37" fmla="*/ 0 h 114"/>
                <a:gd name="T38" fmla="*/ 123 w 126"/>
                <a:gd name="T39" fmla="*/ 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6" h="114">
                  <a:moveTo>
                    <a:pt x="123" y="2"/>
                  </a:moveTo>
                  <a:cubicBezTo>
                    <a:pt x="94" y="19"/>
                    <a:pt x="68" y="39"/>
                    <a:pt x="44" y="62"/>
                  </a:cubicBezTo>
                  <a:cubicBezTo>
                    <a:pt x="32" y="72"/>
                    <a:pt x="21" y="83"/>
                    <a:pt x="9" y="93"/>
                  </a:cubicBezTo>
                  <a:cubicBezTo>
                    <a:pt x="5" y="97"/>
                    <a:pt x="0" y="101"/>
                    <a:pt x="1" y="107"/>
                  </a:cubicBezTo>
                  <a:cubicBezTo>
                    <a:pt x="2" y="113"/>
                    <a:pt x="10" y="114"/>
                    <a:pt x="14" y="112"/>
                  </a:cubicBezTo>
                  <a:cubicBezTo>
                    <a:pt x="18" y="109"/>
                    <a:pt x="21" y="107"/>
                    <a:pt x="24" y="103"/>
                  </a:cubicBezTo>
                  <a:cubicBezTo>
                    <a:pt x="29" y="97"/>
                    <a:pt x="32" y="90"/>
                    <a:pt x="37" y="83"/>
                  </a:cubicBezTo>
                  <a:cubicBezTo>
                    <a:pt x="42" y="77"/>
                    <a:pt x="48" y="72"/>
                    <a:pt x="54" y="66"/>
                  </a:cubicBezTo>
                  <a:cubicBezTo>
                    <a:pt x="65" y="56"/>
                    <a:pt x="74" y="45"/>
                    <a:pt x="84" y="35"/>
                  </a:cubicBezTo>
                  <a:cubicBezTo>
                    <a:pt x="97" y="23"/>
                    <a:pt x="111" y="13"/>
                    <a:pt x="124" y="2"/>
                  </a:cubicBezTo>
                  <a:cubicBezTo>
                    <a:pt x="123" y="3"/>
                    <a:pt x="122" y="4"/>
                    <a:pt x="121" y="4"/>
                  </a:cubicBezTo>
                  <a:cubicBezTo>
                    <a:pt x="100" y="20"/>
                    <a:pt x="81" y="36"/>
                    <a:pt x="64" y="55"/>
                  </a:cubicBezTo>
                  <a:cubicBezTo>
                    <a:pt x="55" y="65"/>
                    <a:pt x="45" y="73"/>
                    <a:pt x="36" y="83"/>
                  </a:cubicBezTo>
                  <a:cubicBezTo>
                    <a:pt x="28" y="92"/>
                    <a:pt x="24" y="105"/>
                    <a:pt x="14" y="112"/>
                  </a:cubicBezTo>
                  <a:cubicBezTo>
                    <a:pt x="15" y="111"/>
                    <a:pt x="16" y="110"/>
                    <a:pt x="17" y="110"/>
                  </a:cubicBezTo>
                  <a:cubicBezTo>
                    <a:pt x="12" y="113"/>
                    <a:pt x="8" y="110"/>
                    <a:pt x="5" y="105"/>
                  </a:cubicBezTo>
                  <a:cubicBezTo>
                    <a:pt x="2" y="101"/>
                    <a:pt x="8" y="95"/>
                    <a:pt x="11" y="93"/>
                  </a:cubicBezTo>
                  <a:cubicBezTo>
                    <a:pt x="21" y="83"/>
                    <a:pt x="32" y="74"/>
                    <a:pt x="42" y="64"/>
                  </a:cubicBezTo>
                  <a:cubicBezTo>
                    <a:pt x="68" y="40"/>
                    <a:pt x="96" y="18"/>
                    <a:pt x="126" y="0"/>
                  </a:cubicBezTo>
                  <a:cubicBezTo>
                    <a:pt x="126" y="0"/>
                    <a:pt x="124" y="1"/>
                    <a:pt x="12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84"/>
            <p:cNvSpPr/>
            <p:nvPr/>
          </p:nvSpPr>
          <p:spPr bwMode="auto">
            <a:xfrm>
              <a:off x="3177" y="2674"/>
              <a:ext cx="123" cy="268"/>
            </a:xfrm>
            <a:custGeom>
              <a:avLst/>
              <a:gdLst>
                <a:gd name="T0" fmla="*/ 108 w 108"/>
                <a:gd name="T1" fmla="*/ 0 h 196"/>
                <a:gd name="T2" fmla="*/ 55 w 108"/>
                <a:gd name="T3" fmla="*/ 101 h 196"/>
                <a:gd name="T4" fmla="*/ 4 w 108"/>
                <a:gd name="T5" fmla="*/ 196 h 196"/>
                <a:gd name="T6" fmla="*/ 46 w 108"/>
                <a:gd name="T7" fmla="*/ 156 h 196"/>
                <a:gd name="T8" fmla="*/ 75 w 108"/>
                <a:gd name="T9" fmla="*/ 104 h 196"/>
                <a:gd name="T10" fmla="*/ 108 w 108"/>
                <a:gd name="T11" fmla="*/ 0 h 196"/>
              </a:gdLst>
              <a:ahLst/>
              <a:cxnLst>
                <a:cxn ang="0">
                  <a:pos x="T0" y="T1"/>
                </a:cxn>
                <a:cxn ang="0">
                  <a:pos x="T2" y="T3"/>
                </a:cxn>
                <a:cxn ang="0">
                  <a:pos x="T4" y="T5"/>
                </a:cxn>
                <a:cxn ang="0">
                  <a:pos x="T6" y="T7"/>
                </a:cxn>
                <a:cxn ang="0">
                  <a:pos x="T8" y="T9"/>
                </a:cxn>
                <a:cxn ang="0">
                  <a:pos x="T10" y="T11"/>
                </a:cxn>
              </a:cxnLst>
              <a:rect l="0" t="0" r="r" b="b"/>
              <a:pathLst>
                <a:path w="108" h="196">
                  <a:moveTo>
                    <a:pt x="108" y="0"/>
                  </a:moveTo>
                  <a:cubicBezTo>
                    <a:pt x="93" y="34"/>
                    <a:pt x="76" y="69"/>
                    <a:pt x="55" y="101"/>
                  </a:cubicBezTo>
                  <a:cubicBezTo>
                    <a:pt x="40" y="125"/>
                    <a:pt x="0" y="166"/>
                    <a:pt x="4" y="196"/>
                  </a:cubicBezTo>
                  <a:cubicBezTo>
                    <a:pt x="17" y="193"/>
                    <a:pt x="36" y="167"/>
                    <a:pt x="46" y="156"/>
                  </a:cubicBezTo>
                  <a:cubicBezTo>
                    <a:pt x="58" y="140"/>
                    <a:pt x="68" y="123"/>
                    <a:pt x="75" y="104"/>
                  </a:cubicBezTo>
                  <a:cubicBezTo>
                    <a:pt x="85" y="69"/>
                    <a:pt x="100" y="36"/>
                    <a:pt x="10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85"/>
            <p:cNvSpPr/>
            <p:nvPr/>
          </p:nvSpPr>
          <p:spPr bwMode="auto">
            <a:xfrm>
              <a:off x="3246" y="2790"/>
              <a:ext cx="237" cy="89"/>
            </a:xfrm>
            <a:custGeom>
              <a:avLst/>
              <a:gdLst>
                <a:gd name="T0" fmla="*/ 204 w 207"/>
                <a:gd name="T1" fmla="*/ 1 h 65"/>
                <a:gd name="T2" fmla="*/ 98 w 207"/>
                <a:gd name="T3" fmla="*/ 16 h 65"/>
                <a:gd name="T4" fmla="*/ 0 w 207"/>
                <a:gd name="T5" fmla="*/ 57 h 65"/>
                <a:gd name="T6" fmla="*/ 52 w 207"/>
                <a:gd name="T7" fmla="*/ 57 h 65"/>
                <a:gd name="T8" fmla="*/ 107 w 207"/>
                <a:gd name="T9" fmla="*/ 45 h 65"/>
                <a:gd name="T10" fmla="*/ 207 w 207"/>
                <a:gd name="T11" fmla="*/ 0 h 65"/>
              </a:gdLst>
              <a:ahLst/>
              <a:cxnLst>
                <a:cxn ang="0">
                  <a:pos x="T0" y="T1"/>
                </a:cxn>
                <a:cxn ang="0">
                  <a:pos x="T2" y="T3"/>
                </a:cxn>
                <a:cxn ang="0">
                  <a:pos x="T4" y="T5"/>
                </a:cxn>
                <a:cxn ang="0">
                  <a:pos x="T6" y="T7"/>
                </a:cxn>
                <a:cxn ang="0">
                  <a:pos x="T8" y="T9"/>
                </a:cxn>
                <a:cxn ang="0">
                  <a:pos x="T10" y="T11"/>
                </a:cxn>
              </a:cxnLst>
              <a:rect l="0" t="0" r="r" b="b"/>
              <a:pathLst>
                <a:path w="207" h="65">
                  <a:moveTo>
                    <a:pt x="204" y="1"/>
                  </a:moveTo>
                  <a:cubicBezTo>
                    <a:pt x="170" y="11"/>
                    <a:pt x="132" y="11"/>
                    <a:pt x="98" y="16"/>
                  </a:cubicBezTo>
                  <a:cubicBezTo>
                    <a:pt x="69" y="19"/>
                    <a:pt x="17" y="30"/>
                    <a:pt x="0" y="57"/>
                  </a:cubicBezTo>
                  <a:cubicBezTo>
                    <a:pt x="13" y="65"/>
                    <a:pt x="38" y="58"/>
                    <a:pt x="52" y="57"/>
                  </a:cubicBezTo>
                  <a:cubicBezTo>
                    <a:pt x="71" y="54"/>
                    <a:pt x="89" y="51"/>
                    <a:pt x="107" y="45"/>
                  </a:cubicBezTo>
                  <a:cubicBezTo>
                    <a:pt x="142" y="35"/>
                    <a:pt x="173" y="16"/>
                    <a:pt x="20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86"/>
            <p:cNvSpPr/>
            <p:nvPr/>
          </p:nvSpPr>
          <p:spPr bwMode="auto">
            <a:xfrm>
              <a:off x="3132" y="2802"/>
              <a:ext cx="184" cy="167"/>
            </a:xfrm>
            <a:custGeom>
              <a:avLst/>
              <a:gdLst>
                <a:gd name="T0" fmla="*/ 161 w 161"/>
                <a:gd name="T1" fmla="*/ 0 h 122"/>
                <a:gd name="T2" fmla="*/ 93 w 161"/>
                <a:gd name="T3" fmla="*/ 62 h 122"/>
                <a:gd name="T4" fmla="*/ 20 w 161"/>
                <a:gd name="T5" fmla="*/ 109 h 122"/>
                <a:gd name="T6" fmla="*/ 31 w 161"/>
                <a:gd name="T7" fmla="*/ 113 h 122"/>
                <a:gd name="T8" fmla="*/ 68 w 161"/>
                <a:gd name="T9" fmla="*/ 93 h 122"/>
                <a:gd name="T10" fmla="*/ 130 w 161"/>
                <a:gd name="T11" fmla="*/ 36 h 122"/>
                <a:gd name="T12" fmla="*/ 160 w 161"/>
                <a:gd name="T13" fmla="*/ 0 h 122"/>
              </a:gdLst>
              <a:ahLst/>
              <a:cxnLst>
                <a:cxn ang="0">
                  <a:pos x="T0" y="T1"/>
                </a:cxn>
                <a:cxn ang="0">
                  <a:pos x="T2" y="T3"/>
                </a:cxn>
                <a:cxn ang="0">
                  <a:pos x="T4" y="T5"/>
                </a:cxn>
                <a:cxn ang="0">
                  <a:pos x="T6" y="T7"/>
                </a:cxn>
                <a:cxn ang="0">
                  <a:pos x="T8" y="T9"/>
                </a:cxn>
                <a:cxn ang="0">
                  <a:pos x="T10" y="T11"/>
                </a:cxn>
                <a:cxn ang="0">
                  <a:pos x="T12" y="T13"/>
                </a:cxn>
              </a:cxnLst>
              <a:rect l="0" t="0" r="r" b="b"/>
              <a:pathLst>
                <a:path w="161" h="122">
                  <a:moveTo>
                    <a:pt x="161" y="0"/>
                  </a:moveTo>
                  <a:cubicBezTo>
                    <a:pt x="138" y="26"/>
                    <a:pt x="105" y="52"/>
                    <a:pt x="93" y="62"/>
                  </a:cubicBezTo>
                  <a:cubicBezTo>
                    <a:pt x="70" y="81"/>
                    <a:pt x="44" y="93"/>
                    <a:pt x="20" y="109"/>
                  </a:cubicBezTo>
                  <a:cubicBezTo>
                    <a:pt x="0" y="122"/>
                    <a:pt x="17" y="120"/>
                    <a:pt x="31" y="113"/>
                  </a:cubicBezTo>
                  <a:cubicBezTo>
                    <a:pt x="43" y="107"/>
                    <a:pt x="56" y="100"/>
                    <a:pt x="68" y="93"/>
                  </a:cubicBezTo>
                  <a:cubicBezTo>
                    <a:pt x="94" y="76"/>
                    <a:pt x="107" y="57"/>
                    <a:pt x="130" y="36"/>
                  </a:cubicBezTo>
                  <a:cubicBezTo>
                    <a:pt x="140" y="26"/>
                    <a:pt x="160" y="6"/>
                    <a:pt x="16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87"/>
            <p:cNvSpPr/>
            <p:nvPr/>
          </p:nvSpPr>
          <p:spPr bwMode="auto">
            <a:xfrm>
              <a:off x="3142" y="2801"/>
              <a:ext cx="176" cy="170"/>
            </a:xfrm>
            <a:custGeom>
              <a:avLst/>
              <a:gdLst>
                <a:gd name="T0" fmla="*/ 151 w 154"/>
                <a:gd name="T1" fmla="*/ 2 h 124"/>
                <a:gd name="T2" fmla="*/ 71 w 154"/>
                <a:gd name="T3" fmla="*/ 72 h 124"/>
                <a:gd name="T4" fmla="*/ 15 w 154"/>
                <a:gd name="T5" fmla="*/ 107 h 124"/>
                <a:gd name="T6" fmla="*/ 0 w 154"/>
                <a:gd name="T7" fmla="*/ 119 h 124"/>
                <a:gd name="T8" fmla="*/ 13 w 154"/>
                <a:gd name="T9" fmla="*/ 118 h 124"/>
                <a:gd name="T10" fmla="*/ 52 w 154"/>
                <a:gd name="T11" fmla="*/ 98 h 124"/>
                <a:gd name="T12" fmla="*/ 87 w 154"/>
                <a:gd name="T13" fmla="*/ 72 h 124"/>
                <a:gd name="T14" fmla="*/ 127 w 154"/>
                <a:gd name="T15" fmla="*/ 32 h 124"/>
                <a:gd name="T16" fmla="*/ 143 w 154"/>
                <a:gd name="T17" fmla="*/ 15 h 124"/>
                <a:gd name="T18" fmla="*/ 153 w 154"/>
                <a:gd name="T19" fmla="*/ 0 h 124"/>
                <a:gd name="T20" fmla="*/ 150 w 154"/>
                <a:gd name="T21" fmla="*/ 2 h 124"/>
                <a:gd name="T22" fmla="*/ 131 w 154"/>
                <a:gd name="T23" fmla="*/ 26 h 124"/>
                <a:gd name="T24" fmla="*/ 97 w 154"/>
                <a:gd name="T25" fmla="*/ 60 h 124"/>
                <a:gd name="T26" fmla="*/ 41 w 154"/>
                <a:gd name="T27" fmla="*/ 104 h 124"/>
                <a:gd name="T28" fmla="*/ 4 w 154"/>
                <a:gd name="T29" fmla="*/ 117 h 124"/>
                <a:gd name="T30" fmla="*/ 48 w 154"/>
                <a:gd name="T31" fmla="*/ 88 h 124"/>
                <a:gd name="T32" fmla="*/ 86 w 154"/>
                <a:gd name="T33" fmla="*/ 62 h 124"/>
                <a:gd name="T34" fmla="*/ 154 w 154"/>
                <a:gd name="T35" fmla="*/ 0 h 124"/>
                <a:gd name="T36" fmla="*/ 151 w 154"/>
                <a:gd name="T37" fmla="*/ 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124">
                  <a:moveTo>
                    <a:pt x="151" y="2"/>
                  </a:moveTo>
                  <a:cubicBezTo>
                    <a:pt x="127" y="28"/>
                    <a:pt x="99" y="51"/>
                    <a:pt x="71" y="72"/>
                  </a:cubicBezTo>
                  <a:cubicBezTo>
                    <a:pt x="54" y="86"/>
                    <a:pt x="34" y="96"/>
                    <a:pt x="15" y="107"/>
                  </a:cubicBezTo>
                  <a:cubicBezTo>
                    <a:pt x="11" y="110"/>
                    <a:pt x="1" y="114"/>
                    <a:pt x="0" y="119"/>
                  </a:cubicBezTo>
                  <a:cubicBezTo>
                    <a:pt x="0" y="122"/>
                    <a:pt x="13" y="118"/>
                    <a:pt x="13" y="118"/>
                  </a:cubicBezTo>
                  <a:cubicBezTo>
                    <a:pt x="27" y="113"/>
                    <a:pt x="40" y="105"/>
                    <a:pt x="52" y="98"/>
                  </a:cubicBezTo>
                  <a:cubicBezTo>
                    <a:pt x="65" y="91"/>
                    <a:pt x="76" y="82"/>
                    <a:pt x="87" y="72"/>
                  </a:cubicBezTo>
                  <a:cubicBezTo>
                    <a:pt x="101" y="59"/>
                    <a:pt x="114" y="45"/>
                    <a:pt x="127" y="32"/>
                  </a:cubicBezTo>
                  <a:cubicBezTo>
                    <a:pt x="133" y="26"/>
                    <a:pt x="138" y="21"/>
                    <a:pt x="143" y="15"/>
                  </a:cubicBezTo>
                  <a:cubicBezTo>
                    <a:pt x="147" y="11"/>
                    <a:pt x="152" y="6"/>
                    <a:pt x="153" y="0"/>
                  </a:cubicBezTo>
                  <a:cubicBezTo>
                    <a:pt x="153" y="1"/>
                    <a:pt x="150" y="1"/>
                    <a:pt x="150" y="2"/>
                  </a:cubicBezTo>
                  <a:cubicBezTo>
                    <a:pt x="147" y="11"/>
                    <a:pt x="137" y="20"/>
                    <a:pt x="131" y="26"/>
                  </a:cubicBezTo>
                  <a:cubicBezTo>
                    <a:pt x="120" y="38"/>
                    <a:pt x="108" y="49"/>
                    <a:pt x="97" y="60"/>
                  </a:cubicBezTo>
                  <a:cubicBezTo>
                    <a:pt x="80" y="78"/>
                    <a:pt x="63" y="92"/>
                    <a:pt x="41" y="104"/>
                  </a:cubicBezTo>
                  <a:cubicBezTo>
                    <a:pt x="37" y="106"/>
                    <a:pt x="7" y="124"/>
                    <a:pt x="4" y="117"/>
                  </a:cubicBezTo>
                  <a:cubicBezTo>
                    <a:pt x="1" y="112"/>
                    <a:pt x="43" y="91"/>
                    <a:pt x="48" y="88"/>
                  </a:cubicBezTo>
                  <a:cubicBezTo>
                    <a:pt x="61" y="80"/>
                    <a:pt x="74" y="72"/>
                    <a:pt x="86" y="62"/>
                  </a:cubicBezTo>
                  <a:cubicBezTo>
                    <a:pt x="109" y="42"/>
                    <a:pt x="133" y="23"/>
                    <a:pt x="154" y="0"/>
                  </a:cubicBezTo>
                  <a:cubicBezTo>
                    <a:pt x="153" y="1"/>
                    <a:pt x="152" y="1"/>
                    <a:pt x="15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88"/>
            <p:cNvSpPr/>
            <p:nvPr/>
          </p:nvSpPr>
          <p:spPr bwMode="auto">
            <a:xfrm>
              <a:off x="3215" y="2771"/>
              <a:ext cx="263" cy="155"/>
            </a:xfrm>
            <a:custGeom>
              <a:avLst/>
              <a:gdLst>
                <a:gd name="T0" fmla="*/ 230 w 230"/>
                <a:gd name="T1" fmla="*/ 0 h 113"/>
                <a:gd name="T2" fmla="*/ 118 w 230"/>
                <a:gd name="T3" fmla="*/ 59 h 113"/>
                <a:gd name="T4" fmla="*/ 59 w 230"/>
                <a:gd name="T5" fmla="*/ 81 h 113"/>
                <a:gd name="T6" fmla="*/ 0 w 230"/>
                <a:gd name="T7" fmla="*/ 104 h 113"/>
                <a:gd name="T8" fmla="*/ 60 w 230"/>
                <a:gd name="T9" fmla="*/ 91 h 113"/>
                <a:gd name="T10" fmla="*/ 120 w 230"/>
                <a:gd name="T11" fmla="*/ 67 h 113"/>
                <a:gd name="T12" fmla="*/ 229 w 230"/>
                <a:gd name="T13" fmla="*/ 1 h 113"/>
              </a:gdLst>
              <a:ahLst/>
              <a:cxnLst>
                <a:cxn ang="0">
                  <a:pos x="T0" y="T1"/>
                </a:cxn>
                <a:cxn ang="0">
                  <a:pos x="T2" y="T3"/>
                </a:cxn>
                <a:cxn ang="0">
                  <a:pos x="T4" y="T5"/>
                </a:cxn>
                <a:cxn ang="0">
                  <a:pos x="T6" y="T7"/>
                </a:cxn>
                <a:cxn ang="0">
                  <a:pos x="T8" y="T9"/>
                </a:cxn>
                <a:cxn ang="0">
                  <a:pos x="T10" y="T11"/>
                </a:cxn>
                <a:cxn ang="0">
                  <a:pos x="T12" y="T13"/>
                </a:cxn>
              </a:cxnLst>
              <a:rect l="0" t="0" r="r" b="b"/>
              <a:pathLst>
                <a:path w="230" h="113">
                  <a:moveTo>
                    <a:pt x="230" y="0"/>
                  </a:moveTo>
                  <a:cubicBezTo>
                    <a:pt x="206" y="22"/>
                    <a:pt x="154" y="43"/>
                    <a:pt x="118" y="59"/>
                  </a:cubicBezTo>
                  <a:cubicBezTo>
                    <a:pt x="99" y="67"/>
                    <a:pt x="79" y="75"/>
                    <a:pt x="59" y="81"/>
                  </a:cubicBezTo>
                  <a:cubicBezTo>
                    <a:pt x="42" y="86"/>
                    <a:pt x="12" y="91"/>
                    <a:pt x="0" y="104"/>
                  </a:cubicBezTo>
                  <a:cubicBezTo>
                    <a:pt x="12" y="113"/>
                    <a:pt x="46" y="96"/>
                    <a:pt x="60" y="91"/>
                  </a:cubicBezTo>
                  <a:cubicBezTo>
                    <a:pt x="79" y="83"/>
                    <a:pt x="100" y="76"/>
                    <a:pt x="120" y="67"/>
                  </a:cubicBezTo>
                  <a:cubicBezTo>
                    <a:pt x="160" y="51"/>
                    <a:pt x="199" y="32"/>
                    <a:pt x="22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89"/>
            <p:cNvSpPr/>
            <p:nvPr/>
          </p:nvSpPr>
          <p:spPr bwMode="auto">
            <a:xfrm>
              <a:off x="3217" y="2898"/>
              <a:ext cx="186" cy="47"/>
            </a:xfrm>
            <a:custGeom>
              <a:avLst/>
              <a:gdLst>
                <a:gd name="T0" fmla="*/ 163 w 163"/>
                <a:gd name="T1" fmla="*/ 25 h 34"/>
                <a:gd name="T2" fmla="*/ 76 w 163"/>
                <a:gd name="T3" fmla="*/ 13 h 34"/>
                <a:gd name="T4" fmla="*/ 0 w 163"/>
                <a:gd name="T5" fmla="*/ 17 h 34"/>
                <a:gd name="T6" fmla="*/ 80 w 163"/>
                <a:gd name="T7" fmla="*/ 19 h 34"/>
                <a:gd name="T8" fmla="*/ 161 w 163"/>
                <a:gd name="T9" fmla="*/ 25 h 34"/>
              </a:gdLst>
              <a:ahLst/>
              <a:cxnLst>
                <a:cxn ang="0">
                  <a:pos x="T0" y="T1"/>
                </a:cxn>
                <a:cxn ang="0">
                  <a:pos x="T2" y="T3"/>
                </a:cxn>
                <a:cxn ang="0">
                  <a:pos x="T4" y="T5"/>
                </a:cxn>
                <a:cxn ang="0">
                  <a:pos x="T6" y="T7"/>
                </a:cxn>
                <a:cxn ang="0">
                  <a:pos x="T8" y="T9"/>
                </a:cxn>
              </a:cxnLst>
              <a:rect l="0" t="0" r="r" b="b"/>
              <a:pathLst>
                <a:path w="163" h="34">
                  <a:moveTo>
                    <a:pt x="163" y="25"/>
                  </a:moveTo>
                  <a:cubicBezTo>
                    <a:pt x="134" y="24"/>
                    <a:pt x="104" y="16"/>
                    <a:pt x="76" y="13"/>
                  </a:cubicBezTo>
                  <a:cubicBezTo>
                    <a:pt x="60" y="11"/>
                    <a:pt x="9" y="0"/>
                    <a:pt x="0" y="17"/>
                  </a:cubicBezTo>
                  <a:cubicBezTo>
                    <a:pt x="16" y="29"/>
                    <a:pt x="59" y="19"/>
                    <a:pt x="80" y="19"/>
                  </a:cubicBezTo>
                  <a:cubicBezTo>
                    <a:pt x="103" y="20"/>
                    <a:pt x="141" y="34"/>
                    <a:pt x="161" y="2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90"/>
            <p:cNvSpPr/>
            <p:nvPr/>
          </p:nvSpPr>
          <p:spPr bwMode="auto">
            <a:xfrm>
              <a:off x="3147" y="2936"/>
              <a:ext cx="150" cy="42"/>
            </a:xfrm>
            <a:custGeom>
              <a:avLst/>
              <a:gdLst>
                <a:gd name="T0" fmla="*/ 128 w 131"/>
                <a:gd name="T1" fmla="*/ 4 h 30"/>
                <a:gd name="T2" fmla="*/ 62 w 131"/>
                <a:gd name="T3" fmla="*/ 9 h 30"/>
                <a:gd name="T4" fmla="*/ 0 w 131"/>
                <a:gd name="T5" fmla="*/ 18 h 30"/>
                <a:gd name="T6" fmla="*/ 65 w 131"/>
                <a:gd name="T7" fmla="*/ 18 h 30"/>
                <a:gd name="T8" fmla="*/ 131 w 131"/>
                <a:gd name="T9" fmla="*/ 3 h 30"/>
              </a:gdLst>
              <a:ahLst/>
              <a:cxnLst>
                <a:cxn ang="0">
                  <a:pos x="T0" y="T1"/>
                </a:cxn>
                <a:cxn ang="0">
                  <a:pos x="T2" y="T3"/>
                </a:cxn>
                <a:cxn ang="0">
                  <a:pos x="T4" y="T5"/>
                </a:cxn>
                <a:cxn ang="0">
                  <a:pos x="T6" y="T7"/>
                </a:cxn>
                <a:cxn ang="0">
                  <a:pos x="T8" y="T9"/>
                </a:cxn>
              </a:cxnLst>
              <a:rect l="0" t="0" r="r" b="b"/>
              <a:pathLst>
                <a:path w="131" h="30">
                  <a:moveTo>
                    <a:pt x="128" y="4"/>
                  </a:moveTo>
                  <a:cubicBezTo>
                    <a:pt x="108" y="9"/>
                    <a:pt x="83" y="11"/>
                    <a:pt x="62" y="9"/>
                  </a:cubicBezTo>
                  <a:cubicBezTo>
                    <a:pt x="39" y="8"/>
                    <a:pt x="20" y="0"/>
                    <a:pt x="0" y="18"/>
                  </a:cubicBezTo>
                  <a:cubicBezTo>
                    <a:pt x="20" y="30"/>
                    <a:pt x="44" y="21"/>
                    <a:pt x="65" y="18"/>
                  </a:cubicBezTo>
                  <a:cubicBezTo>
                    <a:pt x="87" y="16"/>
                    <a:pt x="111" y="16"/>
                    <a:pt x="131"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91"/>
            <p:cNvSpPr/>
            <p:nvPr/>
          </p:nvSpPr>
          <p:spPr bwMode="auto">
            <a:xfrm>
              <a:off x="3373" y="2845"/>
              <a:ext cx="176" cy="105"/>
            </a:xfrm>
            <a:custGeom>
              <a:avLst/>
              <a:gdLst>
                <a:gd name="T0" fmla="*/ 154 w 154"/>
                <a:gd name="T1" fmla="*/ 77 h 77"/>
                <a:gd name="T2" fmla="*/ 73 w 154"/>
                <a:gd name="T3" fmla="*/ 31 h 77"/>
                <a:gd name="T4" fmla="*/ 7 w 154"/>
                <a:gd name="T5" fmla="*/ 27 h 77"/>
                <a:gd name="T6" fmla="*/ 77 w 154"/>
                <a:gd name="T7" fmla="*/ 61 h 77"/>
                <a:gd name="T8" fmla="*/ 151 w 154"/>
                <a:gd name="T9" fmla="*/ 76 h 77"/>
                <a:gd name="T10" fmla="*/ 154 w 154"/>
                <a:gd name="T11" fmla="*/ 77 h 77"/>
              </a:gdLst>
              <a:ahLst/>
              <a:cxnLst>
                <a:cxn ang="0">
                  <a:pos x="T0" y="T1"/>
                </a:cxn>
                <a:cxn ang="0">
                  <a:pos x="T2" y="T3"/>
                </a:cxn>
                <a:cxn ang="0">
                  <a:pos x="T4" y="T5"/>
                </a:cxn>
                <a:cxn ang="0">
                  <a:pos x="T6" y="T7"/>
                </a:cxn>
                <a:cxn ang="0">
                  <a:pos x="T8" y="T9"/>
                </a:cxn>
                <a:cxn ang="0">
                  <a:pos x="T10" y="T11"/>
                </a:cxn>
              </a:cxnLst>
              <a:rect l="0" t="0" r="r" b="b"/>
              <a:pathLst>
                <a:path w="154" h="77">
                  <a:moveTo>
                    <a:pt x="154" y="77"/>
                  </a:moveTo>
                  <a:cubicBezTo>
                    <a:pt x="129" y="60"/>
                    <a:pt x="99" y="46"/>
                    <a:pt x="73" y="31"/>
                  </a:cubicBezTo>
                  <a:cubicBezTo>
                    <a:pt x="61" y="24"/>
                    <a:pt x="0" y="0"/>
                    <a:pt x="7" y="27"/>
                  </a:cubicBezTo>
                  <a:cubicBezTo>
                    <a:pt x="14" y="54"/>
                    <a:pt x="57" y="56"/>
                    <a:pt x="77" y="61"/>
                  </a:cubicBezTo>
                  <a:cubicBezTo>
                    <a:pt x="102" y="67"/>
                    <a:pt x="127" y="70"/>
                    <a:pt x="151" y="76"/>
                  </a:cubicBezTo>
                  <a:cubicBezTo>
                    <a:pt x="152" y="76"/>
                    <a:pt x="153" y="76"/>
                    <a:pt x="154" y="7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92"/>
            <p:cNvSpPr/>
            <p:nvPr/>
          </p:nvSpPr>
          <p:spPr bwMode="auto">
            <a:xfrm>
              <a:off x="3418" y="2586"/>
              <a:ext cx="371" cy="283"/>
            </a:xfrm>
            <a:custGeom>
              <a:avLst/>
              <a:gdLst>
                <a:gd name="T0" fmla="*/ 325 w 325"/>
                <a:gd name="T1" fmla="*/ 0 h 207"/>
                <a:gd name="T2" fmla="*/ 159 w 325"/>
                <a:gd name="T3" fmla="*/ 80 h 207"/>
                <a:gd name="T4" fmla="*/ 29 w 325"/>
                <a:gd name="T5" fmla="*/ 200 h 207"/>
                <a:gd name="T6" fmla="*/ 108 w 325"/>
                <a:gd name="T7" fmla="*/ 168 h 207"/>
                <a:gd name="T8" fmla="*/ 183 w 325"/>
                <a:gd name="T9" fmla="*/ 113 h 207"/>
                <a:gd name="T10" fmla="*/ 253 w 325"/>
                <a:gd name="T11" fmla="*/ 50 h 207"/>
                <a:gd name="T12" fmla="*/ 325 w 325"/>
                <a:gd name="T13" fmla="*/ 2 h 207"/>
              </a:gdLst>
              <a:ahLst/>
              <a:cxnLst>
                <a:cxn ang="0">
                  <a:pos x="T0" y="T1"/>
                </a:cxn>
                <a:cxn ang="0">
                  <a:pos x="T2" y="T3"/>
                </a:cxn>
                <a:cxn ang="0">
                  <a:pos x="T4" y="T5"/>
                </a:cxn>
                <a:cxn ang="0">
                  <a:pos x="T6" y="T7"/>
                </a:cxn>
                <a:cxn ang="0">
                  <a:pos x="T8" y="T9"/>
                </a:cxn>
                <a:cxn ang="0">
                  <a:pos x="T10" y="T11"/>
                </a:cxn>
                <a:cxn ang="0">
                  <a:pos x="T12" y="T13"/>
                </a:cxn>
              </a:cxnLst>
              <a:rect l="0" t="0" r="r" b="b"/>
              <a:pathLst>
                <a:path w="325" h="207">
                  <a:moveTo>
                    <a:pt x="325" y="0"/>
                  </a:moveTo>
                  <a:cubicBezTo>
                    <a:pt x="271" y="31"/>
                    <a:pt x="210" y="43"/>
                    <a:pt x="159" y="80"/>
                  </a:cubicBezTo>
                  <a:cubicBezTo>
                    <a:pt x="147" y="88"/>
                    <a:pt x="0" y="181"/>
                    <a:pt x="29" y="200"/>
                  </a:cubicBezTo>
                  <a:cubicBezTo>
                    <a:pt x="40" y="207"/>
                    <a:pt x="97" y="175"/>
                    <a:pt x="108" y="168"/>
                  </a:cubicBezTo>
                  <a:cubicBezTo>
                    <a:pt x="135" y="154"/>
                    <a:pt x="160" y="133"/>
                    <a:pt x="183" y="113"/>
                  </a:cubicBezTo>
                  <a:cubicBezTo>
                    <a:pt x="207" y="94"/>
                    <a:pt x="229" y="70"/>
                    <a:pt x="253" y="50"/>
                  </a:cubicBezTo>
                  <a:cubicBezTo>
                    <a:pt x="274" y="34"/>
                    <a:pt x="302" y="12"/>
                    <a:pt x="32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93"/>
            <p:cNvSpPr/>
            <p:nvPr/>
          </p:nvSpPr>
          <p:spPr bwMode="auto">
            <a:xfrm>
              <a:off x="3518" y="2869"/>
              <a:ext cx="311" cy="170"/>
            </a:xfrm>
            <a:custGeom>
              <a:avLst/>
              <a:gdLst>
                <a:gd name="T0" fmla="*/ 272 w 272"/>
                <a:gd name="T1" fmla="*/ 124 h 124"/>
                <a:gd name="T2" fmla="*/ 196 w 272"/>
                <a:gd name="T3" fmla="*/ 72 h 124"/>
                <a:gd name="T4" fmla="*/ 119 w 272"/>
                <a:gd name="T5" fmla="*/ 31 h 124"/>
                <a:gd name="T6" fmla="*/ 44 w 272"/>
                <a:gd name="T7" fmla="*/ 4 h 124"/>
                <a:gd name="T8" fmla="*/ 74 w 272"/>
                <a:gd name="T9" fmla="*/ 58 h 124"/>
                <a:gd name="T10" fmla="*/ 171 w 272"/>
                <a:gd name="T11" fmla="*/ 91 h 124"/>
                <a:gd name="T12" fmla="*/ 266 w 272"/>
                <a:gd name="T13" fmla="*/ 122 h 124"/>
              </a:gdLst>
              <a:ahLst/>
              <a:cxnLst>
                <a:cxn ang="0">
                  <a:pos x="T0" y="T1"/>
                </a:cxn>
                <a:cxn ang="0">
                  <a:pos x="T2" y="T3"/>
                </a:cxn>
                <a:cxn ang="0">
                  <a:pos x="T4" y="T5"/>
                </a:cxn>
                <a:cxn ang="0">
                  <a:pos x="T6" y="T7"/>
                </a:cxn>
                <a:cxn ang="0">
                  <a:pos x="T8" y="T9"/>
                </a:cxn>
                <a:cxn ang="0">
                  <a:pos x="T10" y="T11"/>
                </a:cxn>
                <a:cxn ang="0">
                  <a:pos x="T12" y="T13"/>
                </a:cxn>
              </a:cxnLst>
              <a:rect l="0" t="0" r="r" b="b"/>
              <a:pathLst>
                <a:path w="272" h="124">
                  <a:moveTo>
                    <a:pt x="272" y="124"/>
                  </a:moveTo>
                  <a:cubicBezTo>
                    <a:pt x="245" y="108"/>
                    <a:pt x="221" y="91"/>
                    <a:pt x="196" y="72"/>
                  </a:cubicBezTo>
                  <a:cubicBezTo>
                    <a:pt x="173" y="54"/>
                    <a:pt x="144" y="47"/>
                    <a:pt x="119" y="31"/>
                  </a:cubicBezTo>
                  <a:cubicBezTo>
                    <a:pt x="95" y="19"/>
                    <a:pt x="72" y="0"/>
                    <a:pt x="44" y="4"/>
                  </a:cubicBezTo>
                  <a:cubicBezTo>
                    <a:pt x="0" y="11"/>
                    <a:pt x="61" y="49"/>
                    <a:pt x="74" y="58"/>
                  </a:cubicBezTo>
                  <a:cubicBezTo>
                    <a:pt x="106" y="76"/>
                    <a:pt x="137" y="81"/>
                    <a:pt x="171" y="91"/>
                  </a:cubicBezTo>
                  <a:cubicBezTo>
                    <a:pt x="203" y="100"/>
                    <a:pt x="234" y="114"/>
                    <a:pt x="266" y="12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94"/>
            <p:cNvSpPr/>
            <p:nvPr/>
          </p:nvSpPr>
          <p:spPr bwMode="auto">
            <a:xfrm>
              <a:off x="3324" y="2826"/>
              <a:ext cx="287" cy="58"/>
            </a:xfrm>
            <a:custGeom>
              <a:avLst/>
              <a:gdLst>
                <a:gd name="T0" fmla="*/ 31 w 251"/>
                <a:gd name="T1" fmla="*/ 18 h 43"/>
                <a:gd name="T2" fmla="*/ 70 w 251"/>
                <a:gd name="T3" fmla="*/ 32 h 43"/>
                <a:gd name="T4" fmla="*/ 131 w 251"/>
                <a:gd name="T5" fmla="*/ 29 h 43"/>
                <a:gd name="T6" fmla="*/ 195 w 251"/>
                <a:gd name="T7" fmla="*/ 18 h 43"/>
                <a:gd name="T8" fmla="*/ 229 w 251"/>
                <a:gd name="T9" fmla="*/ 1 h 43"/>
                <a:gd name="T10" fmla="*/ 244 w 251"/>
                <a:gd name="T11" fmla="*/ 12 h 43"/>
                <a:gd name="T12" fmla="*/ 215 w 251"/>
                <a:gd name="T13" fmla="*/ 19 h 43"/>
                <a:gd name="T14" fmla="*/ 153 w 251"/>
                <a:gd name="T15" fmla="*/ 30 h 43"/>
                <a:gd name="T16" fmla="*/ 89 w 251"/>
                <a:gd name="T17" fmla="*/ 38 h 43"/>
                <a:gd name="T18" fmla="*/ 55 w 251"/>
                <a:gd name="T19" fmla="*/ 39 h 43"/>
                <a:gd name="T20" fmla="*/ 21 w 251"/>
                <a:gd name="T21" fmla="*/ 2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1" h="43">
                  <a:moveTo>
                    <a:pt x="31" y="18"/>
                  </a:moveTo>
                  <a:cubicBezTo>
                    <a:pt x="15" y="36"/>
                    <a:pt x="58" y="32"/>
                    <a:pt x="70" y="32"/>
                  </a:cubicBezTo>
                  <a:cubicBezTo>
                    <a:pt x="91" y="32"/>
                    <a:pt x="111" y="30"/>
                    <a:pt x="131" y="29"/>
                  </a:cubicBezTo>
                  <a:cubicBezTo>
                    <a:pt x="152" y="27"/>
                    <a:pt x="174" y="20"/>
                    <a:pt x="195" y="18"/>
                  </a:cubicBezTo>
                  <a:cubicBezTo>
                    <a:pt x="205" y="16"/>
                    <a:pt x="246" y="17"/>
                    <a:pt x="229" y="1"/>
                  </a:cubicBezTo>
                  <a:cubicBezTo>
                    <a:pt x="237" y="0"/>
                    <a:pt x="251" y="3"/>
                    <a:pt x="244" y="12"/>
                  </a:cubicBezTo>
                  <a:cubicBezTo>
                    <a:pt x="238" y="18"/>
                    <a:pt x="222" y="18"/>
                    <a:pt x="215" y="19"/>
                  </a:cubicBezTo>
                  <a:cubicBezTo>
                    <a:pt x="194" y="23"/>
                    <a:pt x="173" y="27"/>
                    <a:pt x="153" y="30"/>
                  </a:cubicBezTo>
                  <a:cubicBezTo>
                    <a:pt x="132" y="34"/>
                    <a:pt x="110" y="36"/>
                    <a:pt x="89" y="38"/>
                  </a:cubicBezTo>
                  <a:cubicBezTo>
                    <a:pt x="78" y="39"/>
                    <a:pt x="66" y="39"/>
                    <a:pt x="55" y="39"/>
                  </a:cubicBezTo>
                  <a:cubicBezTo>
                    <a:pt x="40" y="39"/>
                    <a:pt x="0" y="43"/>
                    <a:pt x="21"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95"/>
            <p:cNvSpPr/>
            <p:nvPr/>
          </p:nvSpPr>
          <p:spPr bwMode="auto">
            <a:xfrm>
              <a:off x="3500" y="2858"/>
              <a:ext cx="62" cy="42"/>
            </a:xfrm>
            <a:custGeom>
              <a:avLst/>
              <a:gdLst>
                <a:gd name="T0" fmla="*/ 54 w 54"/>
                <a:gd name="T1" fmla="*/ 19 h 30"/>
                <a:gd name="T2" fmla="*/ 27 w 54"/>
                <a:gd name="T3" fmla="*/ 9 h 30"/>
                <a:gd name="T4" fmla="*/ 0 w 54"/>
                <a:gd name="T5" fmla="*/ 3 h 30"/>
                <a:gd name="T6" fmla="*/ 52 w 54"/>
                <a:gd name="T7" fmla="*/ 20 h 30"/>
              </a:gdLst>
              <a:ahLst/>
              <a:cxnLst>
                <a:cxn ang="0">
                  <a:pos x="T0" y="T1"/>
                </a:cxn>
                <a:cxn ang="0">
                  <a:pos x="T2" y="T3"/>
                </a:cxn>
                <a:cxn ang="0">
                  <a:pos x="T4" y="T5"/>
                </a:cxn>
                <a:cxn ang="0">
                  <a:pos x="T6" y="T7"/>
                </a:cxn>
              </a:cxnLst>
              <a:rect l="0" t="0" r="r" b="b"/>
              <a:pathLst>
                <a:path w="54" h="30">
                  <a:moveTo>
                    <a:pt x="54" y="19"/>
                  </a:moveTo>
                  <a:cubicBezTo>
                    <a:pt x="45" y="18"/>
                    <a:pt x="36" y="13"/>
                    <a:pt x="27" y="9"/>
                  </a:cubicBezTo>
                  <a:cubicBezTo>
                    <a:pt x="15" y="2"/>
                    <a:pt x="14" y="0"/>
                    <a:pt x="0" y="3"/>
                  </a:cubicBezTo>
                  <a:cubicBezTo>
                    <a:pt x="7" y="17"/>
                    <a:pt x="40" y="30"/>
                    <a:pt x="52" y="2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96"/>
            <p:cNvSpPr/>
            <p:nvPr/>
          </p:nvSpPr>
          <p:spPr bwMode="auto">
            <a:xfrm>
              <a:off x="3301" y="2846"/>
              <a:ext cx="178" cy="123"/>
            </a:xfrm>
            <a:custGeom>
              <a:avLst/>
              <a:gdLst>
                <a:gd name="T0" fmla="*/ 156 w 156"/>
                <a:gd name="T1" fmla="*/ 1 h 90"/>
                <a:gd name="T2" fmla="*/ 71 w 156"/>
                <a:gd name="T3" fmla="*/ 38 h 90"/>
                <a:gd name="T4" fmla="*/ 0 w 156"/>
                <a:gd name="T5" fmla="*/ 85 h 90"/>
                <a:gd name="T6" fmla="*/ 80 w 156"/>
                <a:gd name="T7" fmla="*/ 51 h 90"/>
                <a:gd name="T8" fmla="*/ 155 w 156"/>
                <a:gd name="T9" fmla="*/ 0 h 90"/>
              </a:gdLst>
              <a:ahLst/>
              <a:cxnLst>
                <a:cxn ang="0">
                  <a:pos x="T0" y="T1"/>
                </a:cxn>
                <a:cxn ang="0">
                  <a:pos x="T2" y="T3"/>
                </a:cxn>
                <a:cxn ang="0">
                  <a:pos x="T4" y="T5"/>
                </a:cxn>
                <a:cxn ang="0">
                  <a:pos x="T6" y="T7"/>
                </a:cxn>
                <a:cxn ang="0">
                  <a:pos x="T8" y="T9"/>
                </a:cxn>
              </a:cxnLst>
              <a:rect l="0" t="0" r="r" b="b"/>
              <a:pathLst>
                <a:path w="156" h="90">
                  <a:moveTo>
                    <a:pt x="156" y="1"/>
                  </a:moveTo>
                  <a:cubicBezTo>
                    <a:pt x="130" y="19"/>
                    <a:pt x="100" y="27"/>
                    <a:pt x="71" y="38"/>
                  </a:cubicBezTo>
                  <a:cubicBezTo>
                    <a:pt x="49" y="46"/>
                    <a:pt x="3" y="58"/>
                    <a:pt x="0" y="85"/>
                  </a:cubicBezTo>
                  <a:cubicBezTo>
                    <a:pt x="25" y="90"/>
                    <a:pt x="59" y="62"/>
                    <a:pt x="80" y="51"/>
                  </a:cubicBezTo>
                  <a:cubicBezTo>
                    <a:pt x="109" y="35"/>
                    <a:pt x="133" y="26"/>
                    <a:pt x="15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97"/>
            <p:cNvSpPr/>
            <p:nvPr/>
          </p:nvSpPr>
          <p:spPr bwMode="auto">
            <a:xfrm>
              <a:off x="3289" y="2883"/>
              <a:ext cx="75" cy="60"/>
            </a:xfrm>
            <a:custGeom>
              <a:avLst/>
              <a:gdLst>
                <a:gd name="T0" fmla="*/ 32 w 66"/>
                <a:gd name="T1" fmla="*/ 20 h 44"/>
                <a:gd name="T2" fmla="*/ 62 w 66"/>
                <a:gd name="T3" fmla="*/ 0 h 44"/>
                <a:gd name="T4" fmla="*/ 38 w 66"/>
                <a:gd name="T5" fmla="*/ 24 h 44"/>
                <a:gd name="T6" fmla="*/ 0 w 66"/>
                <a:gd name="T7" fmla="*/ 43 h 44"/>
                <a:gd name="T8" fmla="*/ 32 w 66"/>
                <a:gd name="T9" fmla="*/ 20 h 44"/>
              </a:gdLst>
              <a:ahLst/>
              <a:cxnLst>
                <a:cxn ang="0">
                  <a:pos x="T0" y="T1"/>
                </a:cxn>
                <a:cxn ang="0">
                  <a:pos x="T2" y="T3"/>
                </a:cxn>
                <a:cxn ang="0">
                  <a:pos x="T4" y="T5"/>
                </a:cxn>
                <a:cxn ang="0">
                  <a:pos x="T6" y="T7"/>
                </a:cxn>
                <a:cxn ang="0">
                  <a:pos x="T8" y="T9"/>
                </a:cxn>
              </a:cxnLst>
              <a:rect l="0" t="0" r="r" b="b"/>
              <a:pathLst>
                <a:path w="66" h="44">
                  <a:moveTo>
                    <a:pt x="32" y="20"/>
                  </a:moveTo>
                  <a:cubicBezTo>
                    <a:pt x="43" y="15"/>
                    <a:pt x="53" y="8"/>
                    <a:pt x="62" y="0"/>
                  </a:cubicBezTo>
                  <a:cubicBezTo>
                    <a:pt x="66" y="6"/>
                    <a:pt x="43" y="20"/>
                    <a:pt x="38" y="24"/>
                  </a:cubicBezTo>
                  <a:cubicBezTo>
                    <a:pt x="29" y="30"/>
                    <a:pt x="11" y="44"/>
                    <a:pt x="0" y="43"/>
                  </a:cubicBezTo>
                  <a:cubicBezTo>
                    <a:pt x="6" y="29"/>
                    <a:pt x="21" y="27"/>
                    <a:pt x="32"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98"/>
            <p:cNvSpPr/>
            <p:nvPr/>
          </p:nvSpPr>
          <p:spPr bwMode="auto">
            <a:xfrm>
              <a:off x="3359" y="2817"/>
              <a:ext cx="60" cy="55"/>
            </a:xfrm>
            <a:custGeom>
              <a:avLst/>
              <a:gdLst>
                <a:gd name="T0" fmla="*/ 49 w 52"/>
                <a:gd name="T1" fmla="*/ 0 h 40"/>
                <a:gd name="T2" fmla="*/ 10 w 52"/>
                <a:gd name="T3" fmla="*/ 40 h 40"/>
                <a:gd name="T4" fmla="*/ 52 w 52"/>
                <a:gd name="T5" fmla="*/ 0 h 40"/>
              </a:gdLst>
              <a:ahLst/>
              <a:cxnLst>
                <a:cxn ang="0">
                  <a:pos x="T0" y="T1"/>
                </a:cxn>
                <a:cxn ang="0">
                  <a:pos x="T2" y="T3"/>
                </a:cxn>
                <a:cxn ang="0">
                  <a:pos x="T4" y="T5"/>
                </a:cxn>
              </a:cxnLst>
              <a:rect l="0" t="0" r="r" b="b"/>
              <a:pathLst>
                <a:path w="52" h="40">
                  <a:moveTo>
                    <a:pt x="49" y="0"/>
                  </a:moveTo>
                  <a:cubicBezTo>
                    <a:pt x="39" y="7"/>
                    <a:pt x="0" y="28"/>
                    <a:pt x="10" y="40"/>
                  </a:cubicBezTo>
                  <a:cubicBezTo>
                    <a:pt x="24" y="26"/>
                    <a:pt x="41" y="16"/>
                    <a:pt x="5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99"/>
            <p:cNvSpPr/>
            <p:nvPr/>
          </p:nvSpPr>
          <p:spPr bwMode="auto">
            <a:xfrm>
              <a:off x="3276" y="2936"/>
              <a:ext cx="185" cy="208"/>
            </a:xfrm>
            <a:custGeom>
              <a:avLst/>
              <a:gdLst>
                <a:gd name="T0" fmla="*/ 162 w 162"/>
                <a:gd name="T1" fmla="*/ 152 h 152"/>
                <a:gd name="T2" fmla="*/ 124 w 162"/>
                <a:gd name="T3" fmla="*/ 126 h 152"/>
                <a:gd name="T4" fmla="*/ 87 w 162"/>
                <a:gd name="T5" fmla="*/ 98 h 152"/>
                <a:gd name="T6" fmla="*/ 17 w 162"/>
                <a:gd name="T7" fmla="*/ 36 h 152"/>
                <a:gd name="T8" fmla="*/ 12 w 162"/>
                <a:gd name="T9" fmla="*/ 1 h 152"/>
                <a:gd name="T10" fmla="*/ 46 w 162"/>
                <a:gd name="T11" fmla="*/ 20 h 152"/>
                <a:gd name="T12" fmla="*/ 110 w 162"/>
                <a:gd name="T13" fmla="*/ 86 h 152"/>
                <a:gd name="T14" fmla="*/ 161 w 162"/>
                <a:gd name="T15" fmla="*/ 152 h 1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2" h="152">
                  <a:moveTo>
                    <a:pt x="162" y="152"/>
                  </a:moveTo>
                  <a:cubicBezTo>
                    <a:pt x="152" y="140"/>
                    <a:pt x="137" y="135"/>
                    <a:pt x="124" y="126"/>
                  </a:cubicBezTo>
                  <a:cubicBezTo>
                    <a:pt x="113" y="116"/>
                    <a:pt x="100" y="106"/>
                    <a:pt x="87" y="98"/>
                  </a:cubicBezTo>
                  <a:cubicBezTo>
                    <a:pt x="68" y="85"/>
                    <a:pt x="32" y="51"/>
                    <a:pt x="17" y="36"/>
                  </a:cubicBezTo>
                  <a:cubicBezTo>
                    <a:pt x="12" y="30"/>
                    <a:pt x="0" y="5"/>
                    <a:pt x="12" y="1"/>
                  </a:cubicBezTo>
                  <a:cubicBezTo>
                    <a:pt x="18" y="0"/>
                    <a:pt x="41" y="16"/>
                    <a:pt x="46" y="20"/>
                  </a:cubicBezTo>
                  <a:cubicBezTo>
                    <a:pt x="69" y="39"/>
                    <a:pt x="90" y="64"/>
                    <a:pt x="110" y="86"/>
                  </a:cubicBezTo>
                  <a:cubicBezTo>
                    <a:pt x="128" y="106"/>
                    <a:pt x="148" y="130"/>
                    <a:pt x="161" y="15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3" name="Group 4"/>
          <p:cNvGrpSpPr>
            <a:grpSpLocks noChangeAspect="1"/>
          </p:cNvGrpSpPr>
          <p:nvPr/>
        </p:nvGrpSpPr>
        <p:grpSpPr bwMode="auto">
          <a:xfrm>
            <a:off x="506413" y="263525"/>
            <a:ext cx="1012825" cy="847724"/>
            <a:chOff x="319" y="166"/>
            <a:chExt cx="638" cy="534"/>
          </a:xfrm>
          <a:solidFill>
            <a:srgbClr val="E37FA2"/>
          </a:solidFill>
        </p:grpSpPr>
        <p:sp>
          <p:nvSpPr>
            <p:cNvPr id="5"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0"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1"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2"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3"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4"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5"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6"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7"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341" name="文本框 1340"/>
          <p:cNvSpPr txBox="1"/>
          <p:nvPr/>
        </p:nvSpPr>
        <p:spPr>
          <a:xfrm>
            <a:off x="1589628" y="448796"/>
            <a:ext cx="296646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请添加您的文本</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144" name="图片 143"/>
          <p:cNvPicPr>
            <a:picLocks noChangeAspect="1"/>
          </p:cNvPicPr>
          <p:nvPr/>
        </p:nvPicPr>
        <p:blipFill rotWithShape="1">
          <a:blip r:embed="rId3">
            <a:extLst>
              <a:ext uri="{28A0092B-C50C-407E-A947-70E740481C1C}">
                <a14:useLocalDpi xmlns:a14="http://schemas.microsoft.com/office/drawing/2010/main" val="0"/>
              </a:ext>
            </a:extLst>
          </a:blip>
          <a:srcRect l="-583" t="15661"/>
          <a:stretch>
            <a:fillRect/>
          </a:stretch>
        </p:blipFill>
        <p:spPr>
          <a:xfrm>
            <a:off x="8192577" y="0"/>
            <a:ext cx="4101225" cy="4353636"/>
          </a:xfrm>
          <a:prstGeom prst="rect">
            <a:avLst/>
          </a:prstGeom>
        </p:spPr>
      </p:pic>
      <p:sp>
        <p:nvSpPr>
          <p:cNvPr id="145" name="矩形 144"/>
          <p:cNvSpPr/>
          <p:nvPr/>
        </p:nvSpPr>
        <p:spPr>
          <a:xfrm>
            <a:off x="1805232" y="1978098"/>
            <a:ext cx="8437958" cy="3178115"/>
          </a:xfrm>
          <a:prstGeom prst="rect">
            <a:avLst/>
          </a:prstGeom>
          <a:noFill/>
          <a:ln w="2222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文本框 145"/>
          <p:cNvSpPr txBox="1"/>
          <p:nvPr/>
        </p:nvSpPr>
        <p:spPr>
          <a:xfrm>
            <a:off x="2146595" y="2173143"/>
            <a:ext cx="2288782" cy="646331"/>
          </a:xfrm>
          <a:prstGeom prst="rect">
            <a:avLst/>
          </a:prstGeom>
          <a:noFill/>
        </p:spPr>
        <p:txBody>
          <a:bodyPr wrap="square" rtlCol="0">
            <a:spAutoFit/>
          </a:bodyPr>
          <a:lstStyle/>
          <a:p>
            <a:r>
              <a:rPr lang="zh-CN" altLang="en-US" sz="3600" dirty="0">
                <a:solidFill>
                  <a:schemeClr val="tx1">
                    <a:lumMod val="95000"/>
                    <a:lumOff val="5000"/>
                  </a:schemeClr>
                </a:solidFill>
                <a:latin typeface="禹卫书法行书简体" panose="02000603000000000000" pitchFamily="2" charset="-122"/>
                <a:ea typeface="禹卫书法行书简体" panose="02000603000000000000" pitchFamily="2" charset="-122"/>
              </a:rPr>
              <a:t>总体概述</a:t>
            </a:r>
            <a:endParaRPr lang="zh-CN" altLang="en-US" sz="3600" dirty="0">
              <a:solidFill>
                <a:schemeClr val="tx1">
                  <a:lumMod val="95000"/>
                  <a:lumOff val="5000"/>
                </a:schemeClr>
              </a:solidFill>
              <a:latin typeface="禹卫书法行书简体" panose="02000603000000000000" pitchFamily="2" charset="-122"/>
              <a:ea typeface="禹卫书法行书简体" panose="02000603000000000000" pitchFamily="2" charset="-122"/>
            </a:endParaRPr>
          </a:p>
        </p:txBody>
      </p:sp>
      <p:sp>
        <p:nvSpPr>
          <p:cNvPr id="147" name="文本框 146"/>
          <p:cNvSpPr txBox="1"/>
          <p:nvPr/>
        </p:nvSpPr>
        <p:spPr>
          <a:xfrm>
            <a:off x="2240619" y="2992438"/>
            <a:ext cx="7302329" cy="1631216"/>
          </a:xfrm>
          <a:prstGeom prst="rect">
            <a:avLst/>
          </a:prstGeom>
          <a:noFill/>
        </p:spPr>
        <p:txBody>
          <a:bodyPr wrap="square" rtlCol="0">
            <a:spAutoFit/>
          </a:bodyPr>
          <a:lstStyle/>
          <a:p>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请在此处添加您的文本请在此处添加您的文本请在此处添加您的文本请在此处添加您的文本在此处添加您的文本请在此处添加您的文本请在此处添加您的文本请在此处添加您的文本请在此处添加您的文本请在此处添加您的文本请在此处添加您的文本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3">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3" name="Group 4"/>
          <p:cNvGrpSpPr>
            <a:grpSpLocks noChangeAspect="1"/>
          </p:cNvGrpSpPr>
          <p:nvPr/>
        </p:nvGrpSpPr>
        <p:grpSpPr bwMode="auto">
          <a:xfrm>
            <a:off x="506413" y="263525"/>
            <a:ext cx="1012825" cy="847724"/>
            <a:chOff x="319" y="166"/>
            <a:chExt cx="638" cy="534"/>
          </a:xfrm>
          <a:solidFill>
            <a:srgbClr val="E37FA2"/>
          </a:solidFill>
        </p:grpSpPr>
        <p:sp>
          <p:nvSpPr>
            <p:cNvPr id="5"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0"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1"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2"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3"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4"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5"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6"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7"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341" name="文本框 1340"/>
          <p:cNvSpPr txBox="1"/>
          <p:nvPr/>
        </p:nvSpPr>
        <p:spPr>
          <a:xfrm>
            <a:off x="1589628" y="448796"/>
            <a:ext cx="296646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请添加您的文本</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35" name="图片 3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575740" y="1454913"/>
            <a:ext cx="4806633" cy="4806633"/>
          </a:xfrm>
          <a:prstGeom prst="rect">
            <a:avLst/>
          </a:prstGeom>
        </p:spPr>
      </p:pic>
      <p:graphicFrame>
        <p:nvGraphicFramePr>
          <p:cNvPr id="36" name="图表 35"/>
          <p:cNvGraphicFramePr/>
          <p:nvPr/>
        </p:nvGraphicFramePr>
        <p:xfrm>
          <a:off x="3948474" y="2248122"/>
          <a:ext cx="4654234" cy="3102823"/>
        </p:xfrm>
        <a:graphic>
          <a:graphicData uri="http://schemas.openxmlformats.org/drawingml/2006/chart">
            <c:chart xmlns:c="http://schemas.openxmlformats.org/drawingml/2006/chart" xmlns:r="http://schemas.openxmlformats.org/officeDocument/2006/relationships" r:id="rId1"/>
          </a:graphicData>
        </a:graphic>
      </p:graphicFrame>
      <p:sp>
        <p:nvSpPr>
          <p:cNvPr id="37" name="文本框 36"/>
          <p:cNvSpPr txBox="1"/>
          <p:nvPr/>
        </p:nvSpPr>
        <p:spPr>
          <a:xfrm>
            <a:off x="2128432" y="1607063"/>
            <a:ext cx="167605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添加文本</a:t>
            </a:r>
            <a:endParaRPr lang="zh-CN" altLang="en-US" sz="2800" dirty="0">
              <a:latin typeface="禹卫书法行书简体" panose="02000603000000000000" pitchFamily="2" charset="-122"/>
              <a:ea typeface="禹卫书法行书简体" panose="02000603000000000000" pitchFamily="2" charset="-122"/>
            </a:endParaRPr>
          </a:p>
        </p:txBody>
      </p:sp>
      <p:sp>
        <p:nvSpPr>
          <p:cNvPr id="38" name="文本框 37"/>
          <p:cNvSpPr txBox="1"/>
          <p:nvPr/>
        </p:nvSpPr>
        <p:spPr>
          <a:xfrm>
            <a:off x="664756" y="2130283"/>
            <a:ext cx="3139734" cy="707886"/>
          </a:xfrm>
          <a:prstGeom prst="rect">
            <a:avLst/>
          </a:prstGeom>
          <a:noFill/>
        </p:spPr>
        <p:txBody>
          <a:bodyPr wrap="square" rtlCol="0">
            <a:spAutoFit/>
          </a:bodyPr>
          <a:lstStyle/>
          <a:p>
            <a:pPr algn="r"/>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cxnSp>
        <p:nvCxnSpPr>
          <p:cNvPr id="39" name="直接连接符 38"/>
          <p:cNvCxnSpPr/>
          <p:nvPr/>
        </p:nvCxnSpPr>
        <p:spPr>
          <a:xfrm>
            <a:off x="1020740" y="2130283"/>
            <a:ext cx="2571750" cy="0"/>
          </a:xfrm>
          <a:prstGeom prst="line">
            <a:avLst/>
          </a:prstGeom>
          <a:ln w="952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40" name="文本框 39"/>
          <p:cNvSpPr txBox="1"/>
          <p:nvPr/>
        </p:nvSpPr>
        <p:spPr>
          <a:xfrm>
            <a:off x="2128432" y="3182610"/>
            <a:ext cx="167605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添加文本</a:t>
            </a:r>
            <a:endParaRPr lang="zh-CN" altLang="en-US" sz="2800" dirty="0">
              <a:latin typeface="禹卫书法行书简体" panose="02000603000000000000" pitchFamily="2" charset="-122"/>
              <a:ea typeface="禹卫书法行书简体" panose="02000603000000000000" pitchFamily="2" charset="-122"/>
            </a:endParaRPr>
          </a:p>
        </p:txBody>
      </p:sp>
      <p:sp>
        <p:nvSpPr>
          <p:cNvPr id="41" name="文本框 40"/>
          <p:cNvSpPr txBox="1"/>
          <p:nvPr/>
        </p:nvSpPr>
        <p:spPr>
          <a:xfrm>
            <a:off x="664756" y="3705830"/>
            <a:ext cx="3139734" cy="707886"/>
          </a:xfrm>
          <a:prstGeom prst="rect">
            <a:avLst/>
          </a:prstGeom>
          <a:noFill/>
        </p:spPr>
        <p:txBody>
          <a:bodyPr wrap="square" rtlCol="0">
            <a:spAutoFit/>
          </a:bodyPr>
          <a:lstStyle/>
          <a:p>
            <a:pPr algn="r"/>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cxnSp>
        <p:nvCxnSpPr>
          <p:cNvPr id="42" name="直接连接符 41"/>
          <p:cNvCxnSpPr/>
          <p:nvPr/>
        </p:nvCxnSpPr>
        <p:spPr>
          <a:xfrm>
            <a:off x="1020740" y="3705830"/>
            <a:ext cx="2571750" cy="0"/>
          </a:xfrm>
          <a:prstGeom prst="line">
            <a:avLst/>
          </a:prstGeom>
          <a:ln w="952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43" name="文本框 42"/>
          <p:cNvSpPr txBox="1"/>
          <p:nvPr/>
        </p:nvSpPr>
        <p:spPr>
          <a:xfrm>
            <a:off x="2111682" y="4675326"/>
            <a:ext cx="167605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添加文本</a:t>
            </a:r>
            <a:endParaRPr lang="zh-CN" altLang="en-US" sz="2800" dirty="0">
              <a:latin typeface="禹卫书法行书简体" panose="02000603000000000000" pitchFamily="2" charset="-122"/>
              <a:ea typeface="禹卫书法行书简体" panose="02000603000000000000" pitchFamily="2" charset="-122"/>
            </a:endParaRPr>
          </a:p>
        </p:txBody>
      </p:sp>
      <p:sp>
        <p:nvSpPr>
          <p:cNvPr id="44" name="文本框 43"/>
          <p:cNvSpPr txBox="1"/>
          <p:nvPr/>
        </p:nvSpPr>
        <p:spPr>
          <a:xfrm>
            <a:off x="648006" y="5198546"/>
            <a:ext cx="3139734" cy="707886"/>
          </a:xfrm>
          <a:prstGeom prst="rect">
            <a:avLst/>
          </a:prstGeom>
          <a:noFill/>
        </p:spPr>
        <p:txBody>
          <a:bodyPr wrap="square" rtlCol="0">
            <a:spAutoFit/>
          </a:bodyPr>
          <a:lstStyle/>
          <a:p>
            <a:pPr algn="r"/>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cxnSp>
        <p:nvCxnSpPr>
          <p:cNvPr id="45" name="直接连接符 44"/>
          <p:cNvCxnSpPr/>
          <p:nvPr/>
        </p:nvCxnSpPr>
        <p:spPr>
          <a:xfrm>
            <a:off x="1003990" y="5198546"/>
            <a:ext cx="2571750" cy="0"/>
          </a:xfrm>
          <a:prstGeom prst="line">
            <a:avLst/>
          </a:prstGeom>
          <a:ln w="952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46" name="文本框 45"/>
          <p:cNvSpPr txBox="1"/>
          <p:nvPr/>
        </p:nvSpPr>
        <p:spPr>
          <a:xfrm>
            <a:off x="8586189" y="3182610"/>
            <a:ext cx="167605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添加文本</a:t>
            </a:r>
            <a:endParaRPr lang="zh-CN" altLang="en-US" sz="2800" dirty="0">
              <a:latin typeface="禹卫书法行书简体" panose="02000603000000000000" pitchFamily="2" charset="-122"/>
              <a:ea typeface="禹卫书法行书简体" panose="02000603000000000000" pitchFamily="2" charset="-122"/>
            </a:endParaRPr>
          </a:p>
        </p:txBody>
      </p:sp>
      <p:sp>
        <p:nvSpPr>
          <p:cNvPr id="47" name="文本框 46"/>
          <p:cNvSpPr txBox="1"/>
          <p:nvPr/>
        </p:nvSpPr>
        <p:spPr>
          <a:xfrm>
            <a:off x="8575555" y="3705830"/>
            <a:ext cx="3139734" cy="1323439"/>
          </a:xfrm>
          <a:prstGeom prst="rect">
            <a:avLst/>
          </a:prstGeom>
          <a:noFill/>
        </p:spPr>
        <p:txBody>
          <a:bodyPr wrap="square" rtlCol="0">
            <a:spAutoFit/>
          </a:bodyPr>
          <a:lstStyle/>
          <a:p>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a:p>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cxnSp>
        <p:nvCxnSpPr>
          <p:cNvPr id="48" name="直接连接符 47"/>
          <p:cNvCxnSpPr/>
          <p:nvPr/>
        </p:nvCxnSpPr>
        <p:spPr>
          <a:xfrm>
            <a:off x="8721989" y="3705830"/>
            <a:ext cx="2571750" cy="0"/>
          </a:xfrm>
          <a:prstGeom prst="line">
            <a:avLst/>
          </a:prstGeom>
          <a:ln w="952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518297" y="-269816"/>
            <a:ext cx="7641282" cy="3092087"/>
          </a:xfrm>
          <a:prstGeom prst="rect">
            <a:avLst/>
          </a:prstGeom>
        </p:spPr>
      </p:pic>
      <p:sp>
        <p:nvSpPr>
          <p:cNvPr id="2610" name="文本框 2609"/>
          <p:cNvSpPr txBox="1"/>
          <p:nvPr/>
        </p:nvSpPr>
        <p:spPr>
          <a:xfrm>
            <a:off x="4589038" y="2724219"/>
            <a:ext cx="7500022" cy="822960"/>
          </a:xfrm>
          <a:prstGeom prst="rect">
            <a:avLst/>
          </a:prstGeom>
          <a:noFill/>
        </p:spPr>
        <p:txBody>
          <a:bodyPr wrap="square" rtlCol="0">
            <a:spAutoFit/>
          </a:bodyPr>
          <a:lstStyle/>
          <a:p>
            <a:r>
              <a:rPr lang="en-US" altLang="zh-CN" sz="4800" dirty="0" smtClean="0">
                <a:latin typeface="Times New Roman" panose="02020603050405020304" pitchFamily="2" charset="0"/>
              </a:rPr>
              <a:t>Review</a:t>
            </a:r>
            <a:endParaRPr lang="zh-CN" altLang="en-US" sz="4800" dirty="0">
              <a:latin typeface="禹卫书法行书简体" panose="02000603000000000000" pitchFamily="2" charset="-122"/>
              <a:ea typeface="禹卫书法行书简体" panose="02000603000000000000" pitchFamily="2" charset="-122"/>
            </a:endParaRPr>
          </a:p>
        </p:txBody>
      </p:sp>
      <p:pic>
        <p:nvPicPr>
          <p:cNvPr id="25" name="图片 2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46914" y="3394816"/>
            <a:ext cx="3158131" cy="3269431"/>
          </a:xfrm>
          <a:prstGeom prst="rect">
            <a:avLst/>
          </a:prstGeom>
        </p:spPr>
      </p:pic>
      <p:pic>
        <p:nvPicPr>
          <p:cNvPr id="26" name="图片 2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052967" y="3141939"/>
            <a:ext cx="1040766" cy="827772"/>
          </a:xfrm>
          <a:prstGeom prst="rect">
            <a:avLst/>
          </a:prstGeom>
        </p:spPr>
      </p:pic>
      <p:grpSp>
        <p:nvGrpSpPr>
          <p:cNvPr id="27" name="Group 4"/>
          <p:cNvGrpSpPr>
            <a:grpSpLocks noChangeAspect="1"/>
          </p:cNvGrpSpPr>
          <p:nvPr/>
        </p:nvGrpSpPr>
        <p:grpSpPr bwMode="auto">
          <a:xfrm flipH="1">
            <a:off x="1973617" y="2343149"/>
            <a:ext cx="1818874" cy="821687"/>
            <a:chOff x="3282" y="1900"/>
            <a:chExt cx="2142" cy="1002"/>
          </a:xfrm>
          <a:solidFill>
            <a:schemeClr val="tx1"/>
          </a:solidFill>
        </p:grpSpPr>
        <p:grpSp>
          <p:nvGrpSpPr>
            <p:cNvPr id="28" name="Group 205"/>
            <p:cNvGrpSpPr/>
            <p:nvPr/>
          </p:nvGrpSpPr>
          <p:grpSpPr bwMode="auto">
            <a:xfrm>
              <a:off x="3611" y="1900"/>
              <a:ext cx="1164" cy="705"/>
              <a:chOff x="3611" y="1900"/>
              <a:chExt cx="1164" cy="705"/>
            </a:xfrm>
            <a:grpFill/>
          </p:grpSpPr>
          <p:sp>
            <p:nvSpPr>
              <p:cNvPr id="1119" name="Freeform 5"/>
              <p:cNvSpPr/>
              <p:nvPr/>
            </p:nvSpPr>
            <p:spPr bwMode="auto">
              <a:xfrm>
                <a:off x="3611" y="1900"/>
                <a:ext cx="1139" cy="705"/>
              </a:xfrm>
              <a:custGeom>
                <a:avLst/>
                <a:gdLst>
                  <a:gd name="T0" fmla="*/ 427 w 630"/>
                  <a:gd name="T1" fmla="*/ 175 h 389"/>
                  <a:gd name="T2" fmla="*/ 409 w 630"/>
                  <a:gd name="T3" fmla="*/ 171 h 389"/>
                  <a:gd name="T4" fmla="*/ 426 w 630"/>
                  <a:gd name="T5" fmla="*/ 222 h 389"/>
                  <a:gd name="T6" fmla="*/ 411 w 630"/>
                  <a:gd name="T7" fmla="*/ 291 h 389"/>
                  <a:gd name="T8" fmla="*/ 384 w 630"/>
                  <a:gd name="T9" fmla="*/ 331 h 389"/>
                  <a:gd name="T10" fmla="*/ 336 w 630"/>
                  <a:gd name="T11" fmla="*/ 371 h 389"/>
                  <a:gd name="T12" fmla="*/ 276 w 630"/>
                  <a:gd name="T13" fmla="*/ 386 h 389"/>
                  <a:gd name="T14" fmla="*/ 219 w 630"/>
                  <a:gd name="T15" fmla="*/ 381 h 389"/>
                  <a:gd name="T16" fmla="*/ 108 w 630"/>
                  <a:gd name="T17" fmla="*/ 327 h 389"/>
                  <a:gd name="T18" fmla="*/ 22 w 630"/>
                  <a:gd name="T19" fmla="*/ 267 h 389"/>
                  <a:gd name="T20" fmla="*/ 164 w 630"/>
                  <a:gd name="T21" fmla="*/ 342 h 389"/>
                  <a:gd name="T22" fmla="*/ 201 w 630"/>
                  <a:gd name="T23" fmla="*/ 357 h 389"/>
                  <a:gd name="T24" fmla="*/ 309 w 630"/>
                  <a:gd name="T25" fmla="*/ 355 h 389"/>
                  <a:gd name="T26" fmla="*/ 364 w 630"/>
                  <a:gd name="T27" fmla="*/ 309 h 389"/>
                  <a:gd name="T28" fmla="*/ 388 w 630"/>
                  <a:gd name="T29" fmla="*/ 271 h 389"/>
                  <a:gd name="T30" fmla="*/ 338 w 630"/>
                  <a:gd name="T31" fmla="*/ 126 h 389"/>
                  <a:gd name="T32" fmla="*/ 265 w 630"/>
                  <a:gd name="T33" fmla="*/ 114 h 389"/>
                  <a:gd name="T34" fmla="*/ 259 w 630"/>
                  <a:gd name="T35" fmla="*/ 186 h 389"/>
                  <a:gd name="T36" fmla="*/ 239 w 630"/>
                  <a:gd name="T37" fmla="*/ 236 h 389"/>
                  <a:gd name="T38" fmla="*/ 208 w 630"/>
                  <a:gd name="T39" fmla="*/ 197 h 389"/>
                  <a:gd name="T40" fmla="*/ 229 w 630"/>
                  <a:gd name="T41" fmla="*/ 116 h 389"/>
                  <a:gd name="T42" fmla="*/ 294 w 630"/>
                  <a:gd name="T43" fmla="*/ 81 h 389"/>
                  <a:gd name="T44" fmla="*/ 338 w 630"/>
                  <a:gd name="T45" fmla="*/ 91 h 389"/>
                  <a:gd name="T46" fmla="*/ 374 w 630"/>
                  <a:gd name="T47" fmla="*/ 118 h 389"/>
                  <a:gd name="T48" fmla="*/ 386 w 630"/>
                  <a:gd name="T49" fmla="*/ 109 h 389"/>
                  <a:gd name="T50" fmla="*/ 400 w 630"/>
                  <a:gd name="T51" fmla="*/ 69 h 389"/>
                  <a:gd name="T52" fmla="*/ 422 w 630"/>
                  <a:gd name="T53" fmla="*/ 37 h 389"/>
                  <a:gd name="T54" fmla="*/ 453 w 630"/>
                  <a:gd name="T55" fmla="*/ 11 h 389"/>
                  <a:gd name="T56" fmla="*/ 553 w 630"/>
                  <a:gd name="T57" fmla="*/ 14 h 389"/>
                  <a:gd name="T58" fmla="*/ 614 w 630"/>
                  <a:gd name="T59" fmla="*/ 91 h 389"/>
                  <a:gd name="T60" fmla="*/ 624 w 630"/>
                  <a:gd name="T61" fmla="*/ 157 h 389"/>
                  <a:gd name="T62" fmla="*/ 615 w 630"/>
                  <a:gd name="T63" fmla="*/ 209 h 389"/>
                  <a:gd name="T64" fmla="*/ 538 w 630"/>
                  <a:gd name="T65" fmla="*/ 320 h 389"/>
                  <a:gd name="T66" fmla="*/ 518 w 630"/>
                  <a:gd name="T67" fmla="*/ 331 h 389"/>
                  <a:gd name="T68" fmla="*/ 520 w 630"/>
                  <a:gd name="T69" fmla="*/ 324 h 389"/>
                  <a:gd name="T70" fmla="*/ 504 w 630"/>
                  <a:gd name="T71" fmla="*/ 330 h 389"/>
                  <a:gd name="T72" fmla="*/ 484 w 630"/>
                  <a:gd name="T73" fmla="*/ 338 h 389"/>
                  <a:gd name="T74" fmla="*/ 473 w 630"/>
                  <a:gd name="T75" fmla="*/ 345 h 389"/>
                  <a:gd name="T76" fmla="*/ 468 w 630"/>
                  <a:gd name="T77" fmla="*/ 346 h 389"/>
                  <a:gd name="T78" fmla="*/ 454 w 630"/>
                  <a:gd name="T79" fmla="*/ 352 h 389"/>
                  <a:gd name="T80" fmla="*/ 446 w 630"/>
                  <a:gd name="T81" fmla="*/ 353 h 389"/>
                  <a:gd name="T82" fmla="*/ 422 w 630"/>
                  <a:gd name="T83" fmla="*/ 359 h 389"/>
                  <a:gd name="T84" fmla="*/ 397 w 630"/>
                  <a:gd name="T85" fmla="*/ 359 h 389"/>
                  <a:gd name="T86" fmla="*/ 428 w 630"/>
                  <a:gd name="T87" fmla="*/ 354 h 389"/>
                  <a:gd name="T88" fmla="*/ 487 w 630"/>
                  <a:gd name="T89" fmla="*/ 326 h 389"/>
                  <a:gd name="T90" fmla="*/ 534 w 630"/>
                  <a:gd name="T91" fmla="*/ 293 h 389"/>
                  <a:gd name="T92" fmla="*/ 589 w 630"/>
                  <a:gd name="T93" fmla="*/ 206 h 389"/>
                  <a:gd name="T94" fmla="*/ 594 w 630"/>
                  <a:gd name="T95" fmla="*/ 164 h 389"/>
                  <a:gd name="T96" fmla="*/ 593 w 630"/>
                  <a:gd name="T97" fmla="*/ 127 h 389"/>
                  <a:gd name="T98" fmla="*/ 570 w 630"/>
                  <a:gd name="T99" fmla="*/ 72 h 389"/>
                  <a:gd name="T100" fmla="*/ 550 w 630"/>
                  <a:gd name="T101" fmla="*/ 49 h 389"/>
                  <a:gd name="T102" fmla="*/ 508 w 630"/>
                  <a:gd name="T103" fmla="*/ 31 h 389"/>
                  <a:gd name="T104" fmla="*/ 487 w 630"/>
                  <a:gd name="T105" fmla="*/ 29 h 389"/>
                  <a:gd name="T106" fmla="*/ 438 w 630"/>
                  <a:gd name="T107" fmla="*/ 52 h 389"/>
                  <a:gd name="T108" fmla="*/ 418 w 630"/>
                  <a:gd name="T109" fmla="*/ 116 h 389"/>
                  <a:gd name="T110" fmla="*/ 457 w 630"/>
                  <a:gd name="T111" fmla="*/ 132 h 389"/>
                  <a:gd name="T112" fmla="*/ 474 w 630"/>
                  <a:gd name="T113" fmla="*/ 99 h 389"/>
                  <a:gd name="T114" fmla="*/ 497 w 630"/>
                  <a:gd name="T115" fmla="*/ 93 h 389"/>
                  <a:gd name="T116" fmla="*/ 516 w 630"/>
                  <a:gd name="T117" fmla="*/ 119 h 389"/>
                  <a:gd name="T118" fmla="*/ 505 w 630"/>
                  <a:gd name="T119" fmla="*/ 147 h 389"/>
                  <a:gd name="T120" fmla="*/ 463 w 630"/>
                  <a:gd name="T121" fmla="*/ 175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0" h="389">
                    <a:moveTo>
                      <a:pt x="461" y="173"/>
                    </a:moveTo>
                    <a:cubicBezTo>
                      <a:pt x="460" y="174"/>
                      <a:pt x="460" y="174"/>
                      <a:pt x="460" y="175"/>
                    </a:cubicBezTo>
                    <a:cubicBezTo>
                      <a:pt x="458" y="174"/>
                      <a:pt x="458" y="174"/>
                      <a:pt x="456" y="173"/>
                    </a:cubicBezTo>
                    <a:cubicBezTo>
                      <a:pt x="456" y="174"/>
                      <a:pt x="455" y="176"/>
                      <a:pt x="455" y="176"/>
                    </a:cubicBezTo>
                    <a:cubicBezTo>
                      <a:pt x="453" y="176"/>
                      <a:pt x="453" y="175"/>
                      <a:pt x="452" y="174"/>
                    </a:cubicBezTo>
                    <a:cubicBezTo>
                      <a:pt x="452" y="174"/>
                      <a:pt x="453" y="174"/>
                      <a:pt x="453" y="174"/>
                    </a:cubicBezTo>
                    <a:cubicBezTo>
                      <a:pt x="452" y="173"/>
                      <a:pt x="453" y="174"/>
                      <a:pt x="451" y="174"/>
                    </a:cubicBezTo>
                    <a:cubicBezTo>
                      <a:pt x="451" y="175"/>
                      <a:pt x="450" y="176"/>
                      <a:pt x="449" y="176"/>
                    </a:cubicBezTo>
                    <a:cubicBezTo>
                      <a:pt x="448" y="176"/>
                      <a:pt x="448" y="175"/>
                      <a:pt x="448" y="174"/>
                    </a:cubicBezTo>
                    <a:cubicBezTo>
                      <a:pt x="447" y="174"/>
                      <a:pt x="447" y="174"/>
                      <a:pt x="447" y="174"/>
                    </a:cubicBezTo>
                    <a:cubicBezTo>
                      <a:pt x="446" y="175"/>
                      <a:pt x="446" y="176"/>
                      <a:pt x="445" y="177"/>
                    </a:cubicBezTo>
                    <a:cubicBezTo>
                      <a:pt x="445" y="177"/>
                      <a:pt x="444" y="177"/>
                      <a:pt x="444" y="176"/>
                    </a:cubicBezTo>
                    <a:cubicBezTo>
                      <a:pt x="443" y="176"/>
                      <a:pt x="444" y="176"/>
                      <a:pt x="443" y="175"/>
                    </a:cubicBezTo>
                    <a:cubicBezTo>
                      <a:pt x="442" y="176"/>
                      <a:pt x="441" y="177"/>
                      <a:pt x="440" y="178"/>
                    </a:cubicBezTo>
                    <a:cubicBezTo>
                      <a:pt x="440" y="176"/>
                      <a:pt x="439" y="176"/>
                      <a:pt x="439" y="174"/>
                    </a:cubicBezTo>
                    <a:cubicBezTo>
                      <a:pt x="437" y="175"/>
                      <a:pt x="433" y="177"/>
                      <a:pt x="430" y="176"/>
                    </a:cubicBezTo>
                    <a:cubicBezTo>
                      <a:pt x="429" y="175"/>
                      <a:pt x="429" y="173"/>
                      <a:pt x="428" y="172"/>
                    </a:cubicBezTo>
                    <a:cubicBezTo>
                      <a:pt x="428" y="173"/>
                      <a:pt x="428" y="174"/>
                      <a:pt x="427" y="175"/>
                    </a:cubicBezTo>
                    <a:cubicBezTo>
                      <a:pt x="426" y="176"/>
                      <a:pt x="426" y="176"/>
                      <a:pt x="425" y="175"/>
                    </a:cubicBezTo>
                    <a:cubicBezTo>
                      <a:pt x="425" y="174"/>
                      <a:pt x="425" y="175"/>
                      <a:pt x="425" y="174"/>
                    </a:cubicBezTo>
                    <a:cubicBezTo>
                      <a:pt x="424" y="174"/>
                      <a:pt x="424" y="174"/>
                      <a:pt x="423" y="174"/>
                    </a:cubicBezTo>
                    <a:cubicBezTo>
                      <a:pt x="423" y="175"/>
                      <a:pt x="423" y="174"/>
                      <a:pt x="423" y="175"/>
                    </a:cubicBezTo>
                    <a:cubicBezTo>
                      <a:pt x="422" y="175"/>
                      <a:pt x="421" y="174"/>
                      <a:pt x="420" y="174"/>
                    </a:cubicBezTo>
                    <a:cubicBezTo>
                      <a:pt x="422" y="174"/>
                      <a:pt x="420" y="172"/>
                      <a:pt x="419" y="172"/>
                    </a:cubicBezTo>
                    <a:cubicBezTo>
                      <a:pt x="419" y="172"/>
                      <a:pt x="419" y="172"/>
                      <a:pt x="419" y="172"/>
                    </a:cubicBezTo>
                    <a:cubicBezTo>
                      <a:pt x="418" y="172"/>
                      <a:pt x="418" y="174"/>
                      <a:pt x="417" y="173"/>
                    </a:cubicBezTo>
                    <a:cubicBezTo>
                      <a:pt x="415" y="173"/>
                      <a:pt x="414" y="173"/>
                      <a:pt x="414" y="172"/>
                    </a:cubicBezTo>
                    <a:cubicBezTo>
                      <a:pt x="412" y="171"/>
                      <a:pt x="413" y="171"/>
                      <a:pt x="412" y="169"/>
                    </a:cubicBezTo>
                    <a:cubicBezTo>
                      <a:pt x="411" y="170"/>
                      <a:pt x="411" y="170"/>
                      <a:pt x="412" y="168"/>
                    </a:cubicBezTo>
                    <a:cubicBezTo>
                      <a:pt x="410" y="169"/>
                      <a:pt x="410" y="168"/>
                      <a:pt x="408" y="167"/>
                    </a:cubicBezTo>
                    <a:cubicBezTo>
                      <a:pt x="409" y="169"/>
                      <a:pt x="409" y="168"/>
                      <a:pt x="411" y="170"/>
                    </a:cubicBezTo>
                    <a:cubicBezTo>
                      <a:pt x="409" y="170"/>
                      <a:pt x="410" y="169"/>
                      <a:pt x="409" y="170"/>
                    </a:cubicBezTo>
                    <a:cubicBezTo>
                      <a:pt x="411" y="170"/>
                      <a:pt x="410" y="170"/>
                      <a:pt x="411" y="171"/>
                    </a:cubicBezTo>
                    <a:cubicBezTo>
                      <a:pt x="411" y="171"/>
                      <a:pt x="410" y="171"/>
                      <a:pt x="410" y="171"/>
                    </a:cubicBezTo>
                    <a:cubicBezTo>
                      <a:pt x="410" y="171"/>
                      <a:pt x="410" y="171"/>
                      <a:pt x="410" y="170"/>
                    </a:cubicBezTo>
                    <a:cubicBezTo>
                      <a:pt x="410" y="171"/>
                      <a:pt x="409" y="171"/>
                      <a:pt x="409" y="171"/>
                    </a:cubicBezTo>
                    <a:cubicBezTo>
                      <a:pt x="409" y="172"/>
                      <a:pt x="410" y="172"/>
                      <a:pt x="409" y="174"/>
                    </a:cubicBezTo>
                    <a:cubicBezTo>
                      <a:pt x="410" y="174"/>
                      <a:pt x="411" y="174"/>
                      <a:pt x="412" y="174"/>
                    </a:cubicBezTo>
                    <a:cubicBezTo>
                      <a:pt x="411" y="176"/>
                      <a:pt x="411" y="176"/>
                      <a:pt x="412" y="179"/>
                    </a:cubicBezTo>
                    <a:cubicBezTo>
                      <a:pt x="412" y="178"/>
                      <a:pt x="413" y="178"/>
                      <a:pt x="413" y="178"/>
                    </a:cubicBezTo>
                    <a:cubicBezTo>
                      <a:pt x="414" y="181"/>
                      <a:pt x="414" y="182"/>
                      <a:pt x="414" y="184"/>
                    </a:cubicBezTo>
                    <a:cubicBezTo>
                      <a:pt x="414" y="184"/>
                      <a:pt x="415" y="184"/>
                      <a:pt x="416" y="184"/>
                    </a:cubicBezTo>
                    <a:cubicBezTo>
                      <a:pt x="416" y="185"/>
                      <a:pt x="415" y="185"/>
                      <a:pt x="415" y="186"/>
                    </a:cubicBezTo>
                    <a:cubicBezTo>
                      <a:pt x="417" y="186"/>
                      <a:pt x="417" y="186"/>
                      <a:pt x="418" y="188"/>
                    </a:cubicBezTo>
                    <a:cubicBezTo>
                      <a:pt x="419" y="191"/>
                      <a:pt x="418" y="192"/>
                      <a:pt x="420" y="195"/>
                    </a:cubicBezTo>
                    <a:cubicBezTo>
                      <a:pt x="418" y="195"/>
                      <a:pt x="420" y="195"/>
                      <a:pt x="419" y="196"/>
                    </a:cubicBezTo>
                    <a:cubicBezTo>
                      <a:pt x="421" y="197"/>
                      <a:pt x="420" y="199"/>
                      <a:pt x="423" y="200"/>
                    </a:cubicBezTo>
                    <a:cubicBezTo>
                      <a:pt x="422" y="202"/>
                      <a:pt x="422" y="202"/>
                      <a:pt x="421" y="204"/>
                    </a:cubicBezTo>
                    <a:cubicBezTo>
                      <a:pt x="421" y="204"/>
                      <a:pt x="422" y="204"/>
                      <a:pt x="422" y="204"/>
                    </a:cubicBezTo>
                    <a:cubicBezTo>
                      <a:pt x="422" y="204"/>
                      <a:pt x="423" y="204"/>
                      <a:pt x="423" y="204"/>
                    </a:cubicBezTo>
                    <a:cubicBezTo>
                      <a:pt x="424" y="206"/>
                      <a:pt x="424" y="207"/>
                      <a:pt x="426" y="208"/>
                    </a:cubicBezTo>
                    <a:cubicBezTo>
                      <a:pt x="425" y="210"/>
                      <a:pt x="424" y="213"/>
                      <a:pt x="424" y="213"/>
                    </a:cubicBezTo>
                    <a:cubicBezTo>
                      <a:pt x="426" y="215"/>
                      <a:pt x="426" y="214"/>
                      <a:pt x="428" y="217"/>
                    </a:cubicBezTo>
                    <a:cubicBezTo>
                      <a:pt x="428" y="219"/>
                      <a:pt x="427" y="219"/>
                      <a:pt x="426" y="222"/>
                    </a:cubicBezTo>
                    <a:cubicBezTo>
                      <a:pt x="429" y="222"/>
                      <a:pt x="428" y="228"/>
                      <a:pt x="427" y="231"/>
                    </a:cubicBezTo>
                    <a:cubicBezTo>
                      <a:pt x="428" y="231"/>
                      <a:pt x="428" y="231"/>
                      <a:pt x="429" y="232"/>
                    </a:cubicBezTo>
                    <a:cubicBezTo>
                      <a:pt x="428" y="233"/>
                      <a:pt x="427" y="235"/>
                      <a:pt x="428" y="236"/>
                    </a:cubicBezTo>
                    <a:cubicBezTo>
                      <a:pt x="428" y="237"/>
                      <a:pt x="429" y="237"/>
                      <a:pt x="427" y="237"/>
                    </a:cubicBezTo>
                    <a:cubicBezTo>
                      <a:pt x="428" y="239"/>
                      <a:pt x="428" y="241"/>
                      <a:pt x="429" y="243"/>
                    </a:cubicBezTo>
                    <a:cubicBezTo>
                      <a:pt x="428" y="243"/>
                      <a:pt x="428" y="243"/>
                      <a:pt x="427" y="243"/>
                    </a:cubicBezTo>
                    <a:cubicBezTo>
                      <a:pt x="428" y="243"/>
                      <a:pt x="428" y="243"/>
                      <a:pt x="429" y="243"/>
                    </a:cubicBezTo>
                    <a:cubicBezTo>
                      <a:pt x="427" y="245"/>
                      <a:pt x="427" y="252"/>
                      <a:pt x="428" y="254"/>
                    </a:cubicBezTo>
                    <a:cubicBezTo>
                      <a:pt x="426" y="255"/>
                      <a:pt x="426" y="256"/>
                      <a:pt x="424" y="257"/>
                    </a:cubicBezTo>
                    <a:cubicBezTo>
                      <a:pt x="426" y="260"/>
                      <a:pt x="422" y="264"/>
                      <a:pt x="424" y="268"/>
                    </a:cubicBezTo>
                    <a:cubicBezTo>
                      <a:pt x="423" y="268"/>
                      <a:pt x="422" y="268"/>
                      <a:pt x="422" y="267"/>
                    </a:cubicBezTo>
                    <a:cubicBezTo>
                      <a:pt x="422" y="267"/>
                      <a:pt x="422" y="266"/>
                      <a:pt x="422" y="266"/>
                    </a:cubicBezTo>
                    <a:cubicBezTo>
                      <a:pt x="421" y="266"/>
                      <a:pt x="420" y="266"/>
                      <a:pt x="421" y="267"/>
                    </a:cubicBezTo>
                    <a:cubicBezTo>
                      <a:pt x="419" y="269"/>
                      <a:pt x="421" y="275"/>
                      <a:pt x="419" y="277"/>
                    </a:cubicBezTo>
                    <a:cubicBezTo>
                      <a:pt x="418" y="279"/>
                      <a:pt x="417" y="278"/>
                      <a:pt x="415" y="278"/>
                    </a:cubicBezTo>
                    <a:cubicBezTo>
                      <a:pt x="416" y="281"/>
                      <a:pt x="417" y="282"/>
                      <a:pt x="417" y="285"/>
                    </a:cubicBezTo>
                    <a:cubicBezTo>
                      <a:pt x="414" y="286"/>
                      <a:pt x="415" y="290"/>
                      <a:pt x="412" y="289"/>
                    </a:cubicBezTo>
                    <a:cubicBezTo>
                      <a:pt x="411" y="290"/>
                      <a:pt x="411" y="289"/>
                      <a:pt x="411" y="291"/>
                    </a:cubicBezTo>
                    <a:cubicBezTo>
                      <a:pt x="411" y="291"/>
                      <a:pt x="412" y="291"/>
                      <a:pt x="412" y="291"/>
                    </a:cubicBezTo>
                    <a:cubicBezTo>
                      <a:pt x="411" y="292"/>
                      <a:pt x="411" y="291"/>
                      <a:pt x="411" y="293"/>
                    </a:cubicBezTo>
                    <a:cubicBezTo>
                      <a:pt x="411" y="293"/>
                      <a:pt x="412" y="293"/>
                      <a:pt x="412" y="293"/>
                    </a:cubicBezTo>
                    <a:cubicBezTo>
                      <a:pt x="411" y="295"/>
                      <a:pt x="410" y="296"/>
                      <a:pt x="408" y="297"/>
                    </a:cubicBezTo>
                    <a:cubicBezTo>
                      <a:pt x="408" y="296"/>
                      <a:pt x="408" y="297"/>
                      <a:pt x="407" y="296"/>
                    </a:cubicBezTo>
                    <a:cubicBezTo>
                      <a:pt x="407" y="297"/>
                      <a:pt x="405" y="304"/>
                      <a:pt x="405" y="304"/>
                    </a:cubicBezTo>
                    <a:cubicBezTo>
                      <a:pt x="404" y="305"/>
                      <a:pt x="404" y="305"/>
                      <a:pt x="402" y="305"/>
                    </a:cubicBezTo>
                    <a:cubicBezTo>
                      <a:pt x="403" y="307"/>
                      <a:pt x="401" y="308"/>
                      <a:pt x="401" y="312"/>
                    </a:cubicBezTo>
                    <a:cubicBezTo>
                      <a:pt x="400" y="312"/>
                      <a:pt x="400" y="312"/>
                      <a:pt x="400" y="313"/>
                    </a:cubicBezTo>
                    <a:cubicBezTo>
                      <a:pt x="399" y="312"/>
                      <a:pt x="399" y="312"/>
                      <a:pt x="398" y="312"/>
                    </a:cubicBezTo>
                    <a:cubicBezTo>
                      <a:pt x="397" y="313"/>
                      <a:pt x="397" y="316"/>
                      <a:pt x="395" y="318"/>
                    </a:cubicBezTo>
                    <a:cubicBezTo>
                      <a:pt x="395" y="317"/>
                      <a:pt x="394" y="317"/>
                      <a:pt x="393" y="316"/>
                    </a:cubicBezTo>
                    <a:cubicBezTo>
                      <a:pt x="393" y="318"/>
                      <a:pt x="392" y="320"/>
                      <a:pt x="392" y="322"/>
                    </a:cubicBezTo>
                    <a:cubicBezTo>
                      <a:pt x="390" y="322"/>
                      <a:pt x="390" y="322"/>
                      <a:pt x="390" y="323"/>
                    </a:cubicBezTo>
                    <a:cubicBezTo>
                      <a:pt x="389" y="324"/>
                      <a:pt x="388" y="325"/>
                      <a:pt x="387" y="326"/>
                    </a:cubicBezTo>
                    <a:cubicBezTo>
                      <a:pt x="388" y="326"/>
                      <a:pt x="388" y="327"/>
                      <a:pt x="388" y="327"/>
                    </a:cubicBezTo>
                    <a:cubicBezTo>
                      <a:pt x="387" y="328"/>
                      <a:pt x="385" y="328"/>
                      <a:pt x="384" y="329"/>
                    </a:cubicBezTo>
                    <a:cubicBezTo>
                      <a:pt x="384" y="329"/>
                      <a:pt x="384" y="330"/>
                      <a:pt x="384" y="331"/>
                    </a:cubicBezTo>
                    <a:cubicBezTo>
                      <a:pt x="382" y="331"/>
                      <a:pt x="383" y="333"/>
                      <a:pt x="381" y="335"/>
                    </a:cubicBezTo>
                    <a:cubicBezTo>
                      <a:pt x="381" y="335"/>
                      <a:pt x="380" y="334"/>
                      <a:pt x="379" y="334"/>
                    </a:cubicBezTo>
                    <a:cubicBezTo>
                      <a:pt x="379" y="336"/>
                      <a:pt x="379" y="337"/>
                      <a:pt x="379" y="338"/>
                    </a:cubicBezTo>
                    <a:cubicBezTo>
                      <a:pt x="375" y="339"/>
                      <a:pt x="375" y="342"/>
                      <a:pt x="371" y="344"/>
                    </a:cubicBezTo>
                    <a:cubicBezTo>
                      <a:pt x="371" y="343"/>
                      <a:pt x="371" y="343"/>
                      <a:pt x="372" y="342"/>
                    </a:cubicBezTo>
                    <a:cubicBezTo>
                      <a:pt x="371" y="342"/>
                      <a:pt x="371" y="342"/>
                      <a:pt x="371" y="342"/>
                    </a:cubicBezTo>
                    <a:cubicBezTo>
                      <a:pt x="370" y="344"/>
                      <a:pt x="370" y="345"/>
                      <a:pt x="369" y="347"/>
                    </a:cubicBezTo>
                    <a:cubicBezTo>
                      <a:pt x="368" y="347"/>
                      <a:pt x="366" y="346"/>
                      <a:pt x="367" y="347"/>
                    </a:cubicBezTo>
                    <a:cubicBezTo>
                      <a:pt x="365" y="349"/>
                      <a:pt x="366" y="350"/>
                      <a:pt x="364" y="351"/>
                    </a:cubicBezTo>
                    <a:cubicBezTo>
                      <a:pt x="363" y="352"/>
                      <a:pt x="363" y="352"/>
                      <a:pt x="362" y="352"/>
                    </a:cubicBezTo>
                    <a:cubicBezTo>
                      <a:pt x="362" y="353"/>
                      <a:pt x="361" y="355"/>
                      <a:pt x="360" y="356"/>
                    </a:cubicBezTo>
                    <a:cubicBezTo>
                      <a:pt x="359" y="356"/>
                      <a:pt x="358" y="356"/>
                      <a:pt x="357" y="356"/>
                    </a:cubicBezTo>
                    <a:cubicBezTo>
                      <a:pt x="356" y="357"/>
                      <a:pt x="354" y="360"/>
                      <a:pt x="352" y="363"/>
                    </a:cubicBezTo>
                    <a:cubicBezTo>
                      <a:pt x="351" y="365"/>
                      <a:pt x="343" y="365"/>
                      <a:pt x="342" y="369"/>
                    </a:cubicBezTo>
                    <a:cubicBezTo>
                      <a:pt x="341" y="368"/>
                      <a:pt x="342" y="369"/>
                      <a:pt x="342" y="368"/>
                    </a:cubicBezTo>
                    <a:cubicBezTo>
                      <a:pt x="339" y="369"/>
                      <a:pt x="338" y="369"/>
                      <a:pt x="338" y="372"/>
                    </a:cubicBezTo>
                    <a:cubicBezTo>
                      <a:pt x="337" y="372"/>
                      <a:pt x="337" y="372"/>
                      <a:pt x="336" y="372"/>
                    </a:cubicBezTo>
                    <a:cubicBezTo>
                      <a:pt x="336" y="372"/>
                      <a:pt x="336" y="371"/>
                      <a:pt x="336" y="371"/>
                    </a:cubicBezTo>
                    <a:cubicBezTo>
                      <a:pt x="334" y="372"/>
                      <a:pt x="334" y="373"/>
                      <a:pt x="333" y="374"/>
                    </a:cubicBezTo>
                    <a:cubicBezTo>
                      <a:pt x="332" y="374"/>
                      <a:pt x="331" y="374"/>
                      <a:pt x="331" y="373"/>
                    </a:cubicBezTo>
                    <a:cubicBezTo>
                      <a:pt x="331" y="374"/>
                      <a:pt x="331" y="374"/>
                      <a:pt x="331" y="375"/>
                    </a:cubicBezTo>
                    <a:cubicBezTo>
                      <a:pt x="331" y="374"/>
                      <a:pt x="330" y="374"/>
                      <a:pt x="330" y="374"/>
                    </a:cubicBezTo>
                    <a:cubicBezTo>
                      <a:pt x="330" y="376"/>
                      <a:pt x="330" y="375"/>
                      <a:pt x="328" y="376"/>
                    </a:cubicBezTo>
                    <a:cubicBezTo>
                      <a:pt x="326" y="375"/>
                      <a:pt x="324" y="376"/>
                      <a:pt x="323" y="376"/>
                    </a:cubicBezTo>
                    <a:cubicBezTo>
                      <a:pt x="325" y="377"/>
                      <a:pt x="325" y="377"/>
                      <a:pt x="325" y="378"/>
                    </a:cubicBezTo>
                    <a:cubicBezTo>
                      <a:pt x="324" y="378"/>
                      <a:pt x="324" y="378"/>
                      <a:pt x="324" y="378"/>
                    </a:cubicBezTo>
                    <a:cubicBezTo>
                      <a:pt x="322" y="377"/>
                      <a:pt x="322" y="378"/>
                      <a:pt x="320" y="377"/>
                    </a:cubicBezTo>
                    <a:cubicBezTo>
                      <a:pt x="320" y="379"/>
                      <a:pt x="320" y="378"/>
                      <a:pt x="320" y="380"/>
                    </a:cubicBezTo>
                    <a:cubicBezTo>
                      <a:pt x="319" y="380"/>
                      <a:pt x="319" y="380"/>
                      <a:pt x="319" y="380"/>
                    </a:cubicBezTo>
                    <a:cubicBezTo>
                      <a:pt x="318" y="379"/>
                      <a:pt x="318" y="379"/>
                      <a:pt x="317" y="378"/>
                    </a:cubicBezTo>
                    <a:cubicBezTo>
                      <a:pt x="316" y="383"/>
                      <a:pt x="306" y="381"/>
                      <a:pt x="303" y="383"/>
                    </a:cubicBezTo>
                    <a:cubicBezTo>
                      <a:pt x="303" y="384"/>
                      <a:pt x="302" y="385"/>
                      <a:pt x="300" y="385"/>
                    </a:cubicBezTo>
                    <a:cubicBezTo>
                      <a:pt x="300" y="385"/>
                      <a:pt x="300" y="384"/>
                      <a:pt x="299" y="384"/>
                    </a:cubicBezTo>
                    <a:cubicBezTo>
                      <a:pt x="297" y="385"/>
                      <a:pt x="281" y="387"/>
                      <a:pt x="282" y="385"/>
                    </a:cubicBezTo>
                    <a:cubicBezTo>
                      <a:pt x="280" y="386"/>
                      <a:pt x="281" y="385"/>
                      <a:pt x="281" y="387"/>
                    </a:cubicBezTo>
                    <a:cubicBezTo>
                      <a:pt x="279" y="386"/>
                      <a:pt x="277" y="387"/>
                      <a:pt x="276" y="386"/>
                    </a:cubicBezTo>
                    <a:cubicBezTo>
                      <a:pt x="275" y="387"/>
                      <a:pt x="275" y="387"/>
                      <a:pt x="274" y="387"/>
                    </a:cubicBezTo>
                    <a:cubicBezTo>
                      <a:pt x="273" y="388"/>
                      <a:pt x="272" y="386"/>
                      <a:pt x="270" y="386"/>
                    </a:cubicBezTo>
                    <a:cubicBezTo>
                      <a:pt x="270" y="386"/>
                      <a:pt x="270" y="386"/>
                      <a:pt x="270" y="386"/>
                    </a:cubicBezTo>
                    <a:cubicBezTo>
                      <a:pt x="272" y="387"/>
                      <a:pt x="271" y="387"/>
                      <a:pt x="269" y="388"/>
                    </a:cubicBezTo>
                    <a:cubicBezTo>
                      <a:pt x="269" y="388"/>
                      <a:pt x="269" y="388"/>
                      <a:pt x="268" y="389"/>
                    </a:cubicBezTo>
                    <a:cubicBezTo>
                      <a:pt x="269" y="388"/>
                      <a:pt x="269" y="388"/>
                      <a:pt x="269" y="387"/>
                    </a:cubicBezTo>
                    <a:cubicBezTo>
                      <a:pt x="267" y="387"/>
                      <a:pt x="268" y="388"/>
                      <a:pt x="267" y="387"/>
                    </a:cubicBezTo>
                    <a:cubicBezTo>
                      <a:pt x="267" y="387"/>
                      <a:pt x="267" y="387"/>
                      <a:pt x="268" y="387"/>
                    </a:cubicBezTo>
                    <a:cubicBezTo>
                      <a:pt x="267" y="386"/>
                      <a:pt x="268" y="387"/>
                      <a:pt x="266" y="386"/>
                    </a:cubicBezTo>
                    <a:cubicBezTo>
                      <a:pt x="266" y="387"/>
                      <a:pt x="266" y="387"/>
                      <a:pt x="266" y="388"/>
                    </a:cubicBezTo>
                    <a:cubicBezTo>
                      <a:pt x="262" y="386"/>
                      <a:pt x="256" y="386"/>
                      <a:pt x="252" y="385"/>
                    </a:cubicBezTo>
                    <a:cubicBezTo>
                      <a:pt x="252" y="385"/>
                      <a:pt x="252" y="386"/>
                      <a:pt x="252" y="386"/>
                    </a:cubicBezTo>
                    <a:cubicBezTo>
                      <a:pt x="253" y="386"/>
                      <a:pt x="253" y="386"/>
                      <a:pt x="254" y="386"/>
                    </a:cubicBezTo>
                    <a:cubicBezTo>
                      <a:pt x="250" y="386"/>
                      <a:pt x="249" y="385"/>
                      <a:pt x="247" y="387"/>
                    </a:cubicBezTo>
                    <a:cubicBezTo>
                      <a:pt x="241" y="384"/>
                      <a:pt x="233" y="386"/>
                      <a:pt x="227" y="381"/>
                    </a:cubicBezTo>
                    <a:cubicBezTo>
                      <a:pt x="227" y="381"/>
                      <a:pt x="225" y="382"/>
                      <a:pt x="223" y="381"/>
                    </a:cubicBezTo>
                    <a:cubicBezTo>
                      <a:pt x="224" y="381"/>
                      <a:pt x="223" y="381"/>
                      <a:pt x="224" y="380"/>
                    </a:cubicBezTo>
                    <a:cubicBezTo>
                      <a:pt x="220" y="380"/>
                      <a:pt x="221" y="381"/>
                      <a:pt x="219" y="381"/>
                    </a:cubicBezTo>
                    <a:cubicBezTo>
                      <a:pt x="218" y="380"/>
                      <a:pt x="218" y="379"/>
                      <a:pt x="218" y="379"/>
                    </a:cubicBezTo>
                    <a:cubicBezTo>
                      <a:pt x="216" y="379"/>
                      <a:pt x="213" y="378"/>
                      <a:pt x="211" y="377"/>
                    </a:cubicBezTo>
                    <a:cubicBezTo>
                      <a:pt x="210" y="378"/>
                      <a:pt x="210" y="378"/>
                      <a:pt x="209" y="379"/>
                    </a:cubicBezTo>
                    <a:cubicBezTo>
                      <a:pt x="209" y="378"/>
                      <a:pt x="209" y="377"/>
                      <a:pt x="208" y="376"/>
                    </a:cubicBezTo>
                    <a:cubicBezTo>
                      <a:pt x="203" y="376"/>
                      <a:pt x="200" y="373"/>
                      <a:pt x="196" y="374"/>
                    </a:cubicBezTo>
                    <a:cubicBezTo>
                      <a:pt x="196" y="372"/>
                      <a:pt x="196" y="373"/>
                      <a:pt x="195" y="372"/>
                    </a:cubicBezTo>
                    <a:cubicBezTo>
                      <a:pt x="193" y="372"/>
                      <a:pt x="194" y="372"/>
                      <a:pt x="192" y="373"/>
                    </a:cubicBezTo>
                    <a:cubicBezTo>
                      <a:pt x="192" y="371"/>
                      <a:pt x="192" y="372"/>
                      <a:pt x="191" y="371"/>
                    </a:cubicBezTo>
                    <a:cubicBezTo>
                      <a:pt x="191" y="371"/>
                      <a:pt x="187" y="369"/>
                      <a:pt x="182" y="369"/>
                    </a:cubicBezTo>
                    <a:cubicBezTo>
                      <a:pt x="183" y="367"/>
                      <a:pt x="183" y="368"/>
                      <a:pt x="182" y="367"/>
                    </a:cubicBezTo>
                    <a:cubicBezTo>
                      <a:pt x="179" y="368"/>
                      <a:pt x="175" y="365"/>
                      <a:pt x="173" y="363"/>
                    </a:cubicBezTo>
                    <a:cubicBezTo>
                      <a:pt x="173" y="364"/>
                      <a:pt x="173" y="364"/>
                      <a:pt x="173" y="364"/>
                    </a:cubicBezTo>
                    <a:cubicBezTo>
                      <a:pt x="172" y="363"/>
                      <a:pt x="173" y="363"/>
                      <a:pt x="171" y="362"/>
                    </a:cubicBezTo>
                    <a:cubicBezTo>
                      <a:pt x="168" y="362"/>
                      <a:pt x="136" y="345"/>
                      <a:pt x="132" y="341"/>
                    </a:cubicBezTo>
                    <a:cubicBezTo>
                      <a:pt x="132" y="341"/>
                      <a:pt x="133" y="341"/>
                      <a:pt x="133" y="341"/>
                    </a:cubicBezTo>
                    <a:cubicBezTo>
                      <a:pt x="126" y="337"/>
                      <a:pt x="121" y="335"/>
                      <a:pt x="114" y="331"/>
                    </a:cubicBezTo>
                    <a:cubicBezTo>
                      <a:pt x="114" y="331"/>
                      <a:pt x="112" y="328"/>
                      <a:pt x="111" y="327"/>
                    </a:cubicBezTo>
                    <a:cubicBezTo>
                      <a:pt x="110" y="327"/>
                      <a:pt x="109" y="327"/>
                      <a:pt x="108" y="327"/>
                    </a:cubicBezTo>
                    <a:cubicBezTo>
                      <a:pt x="96" y="318"/>
                      <a:pt x="90" y="310"/>
                      <a:pt x="77" y="305"/>
                    </a:cubicBezTo>
                    <a:cubicBezTo>
                      <a:pt x="77" y="305"/>
                      <a:pt x="77" y="305"/>
                      <a:pt x="78" y="304"/>
                    </a:cubicBezTo>
                    <a:cubicBezTo>
                      <a:pt x="77" y="304"/>
                      <a:pt x="77" y="304"/>
                      <a:pt x="76" y="304"/>
                    </a:cubicBezTo>
                    <a:cubicBezTo>
                      <a:pt x="77" y="304"/>
                      <a:pt x="77" y="304"/>
                      <a:pt x="77" y="304"/>
                    </a:cubicBezTo>
                    <a:cubicBezTo>
                      <a:pt x="74" y="304"/>
                      <a:pt x="74" y="303"/>
                      <a:pt x="73" y="301"/>
                    </a:cubicBezTo>
                    <a:cubicBezTo>
                      <a:pt x="71" y="299"/>
                      <a:pt x="44" y="283"/>
                      <a:pt x="43" y="283"/>
                    </a:cubicBezTo>
                    <a:cubicBezTo>
                      <a:pt x="43" y="283"/>
                      <a:pt x="42" y="282"/>
                      <a:pt x="41" y="282"/>
                    </a:cubicBezTo>
                    <a:cubicBezTo>
                      <a:pt x="39" y="280"/>
                      <a:pt x="32" y="275"/>
                      <a:pt x="30" y="277"/>
                    </a:cubicBezTo>
                    <a:cubicBezTo>
                      <a:pt x="28" y="276"/>
                      <a:pt x="22" y="271"/>
                      <a:pt x="20" y="272"/>
                    </a:cubicBezTo>
                    <a:cubicBezTo>
                      <a:pt x="20" y="270"/>
                      <a:pt x="21" y="271"/>
                      <a:pt x="19" y="270"/>
                    </a:cubicBezTo>
                    <a:cubicBezTo>
                      <a:pt x="18" y="271"/>
                      <a:pt x="17" y="270"/>
                      <a:pt x="17" y="268"/>
                    </a:cubicBezTo>
                    <a:cubicBezTo>
                      <a:pt x="16" y="269"/>
                      <a:pt x="16" y="269"/>
                      <a:pt x="15" y="269"/>
                    </a:cubicBezTo>
                    <a:cubicBezTo>
                      <a:pt x="16" y="269"/>
                      <a:pt x="16" y="270"/>
                      <a:pt x="16" y="270"/>
                    </a:cubicBezTo>
                    <a:cubicBezTo>
                      <a:pt x="14" y="269"/>
                      <a:pt x="0" y="264"/>
                      <a:pt x="0" y="264"/>
                    </a:cubicBezTo>
                    <a:cubicBezTo>
                      <a:pt x="1" y="263"/>
                      <a:pt x="1" y="263"/>
                      <a:pt x="2" y="262"/>
                    </a:cubicBezTo>
                    <a:cubicBezTo>
                      <a:pt x="3" y="263"/>
                      <a:pt x="3" y="262"/>
                      <a:pt x="4" y="263"/>
                    </a:cubicBezTo>
                    <a:cubicBezTo>
                      <a:pt x="4" y="264"/>
                      <a:pt x="4" y="263"/>
                      <a:pt x="5" y="264"/>
                    </a:cubicBezTo>
                    <a:cubicBezTo>
                      <a:pt x="6" y="262"/>
                      <a:pt x="17" y="266"/>
                      <a:pt x="22" y="267"/>
                    </a:cubicBezTo>
                    <a:cubicBezTo>
                      <a:pt x="21" y="268"/>
                      <a:pt x="21" y="269"/>
                      <a:pt x="22" y="270"/>
                    </a:cubicBezTo>
                    <a:cubicBezTo>
                      <a:pt x="24" y="270"/>
                      <a:pt x="24" y="270"/>
                      <a:pt x="24" y="268"/>
                    </a:cubicBezTo>
                    <a:cubicBezTo>
                      <a:pt x="27" y="269"/>
                      <a:pt x="29" y="270"/>
                      <a:pt x="31" y="271"/>
                    </a:cubicBezTo>
                    <a:cubicBezTo>
                      <a:pt x="31" y="272"/>
                      <a:pt x="31" y="271"/>
                      <a:pt x="32" y="272"/>
                    </a:cubicBezTo>
                    <a:cubicBezTo>
                      <a:pt x="33" y="271"/>
                      <a:pt x="44" y="275"/>
                      <a:pt x="46" y="277"/>
                    </a:cubicBezTo>
                    <a:cubicBezTo>
                      <a:pt x="49" y="274"/>
                      <a:pt x="72" y="293"/>
                      <a:pt x="79" y="292"/>
                    </a:cubicBezTo>
                    <a:cubicBezTo>
                      <a:pt x="79" y="296"/>
                      <a:pt x="82" y="295"/>
                      <a:pt x="85" y="297"/>
                    </a:cubicBezTo>
                    <a:cubicBezTo>
                      <a:pt x="91" y="302"/>
                      <a:pt x="98" y="303"/>
                      <a:pt x="106" y="309"/>
                    </a:cubicBezTo>
                    <a:cubicBezTo>
                      <a:pt x="105" y="309"/>
                      <a:pt x="105" y="309"/>
                      <a:pt x="105" y="309"/>
                    </a:cubicBezTo>
                    <a:cubicBezTo>
                      <a:pt x="107" y="312"/>
                      <a:pt x="115" y="315"/>
                      <a:pt x="119" y="316"/>
                    </a:cubicBezTo>
                    <a:cubicBezTo>
                      <a:pt x="121" y="318"/>
                      <a:pt x="126" y="323"/>
                      <a:pt x="127" y="323"/>
                    </a:cubicBezTo>
                    <a:cubicBezTo>
                      <a:pt x="128" y="322"/>
                      <a:pt x="127" y="323"/>
                      <a:pt x="128" y="322"/>
                    </a:cubicBezTo>
                    <a:cubicBezTo>
                      <a:pt x="129" y="325"/>
                      <a:pt x="140" y="328"/>
                      <a:pt x="138" y="331"/>
                    </a:cubicBezTo>
                    <a:cubicBezTo>
                      <a:pt x="140" y="330"/>
                      <a:pt x="140" y="330"/>
                      <a:pt x="142" y="330"/>
                    </a:cubicBezTo>
                    <a:cubicBezTo>
                      <a:pt x="143" y="334"/>
                      <a:pt x="149" y="334"/>
                      <a:pt x="150" y="336"/>
                    </a:cubicBezTo>
                    <a:cubicBezTo>
                      <a:pt x="154" y="338"/>
                      <a:pt x="159" y="342"/>
                      <a:pt x="163" y="342"/>
                    </a:cubicBezTo>
                    <a:cubicBezTo>
                      <a:pt x="163" y="342"/>
                      <a:pt x="162" y="343"/>
                      <a:pt x="162" y="343"/>
                    </a:cubicBezTo>
                    <a:cubicBezTo>
                      <a:pt x="163" y="343"/>
                      <a:pt x="163" y="342"/>
                      <a:pt x="164" y="342"/>
                    </a:cubicBezTo>
                    <a:cubicBezTo>
                      <a:pt x="167" y="344"/>
                      <a:pt x="167" y="344"/>
                      <a:pt x="170" y="345"/>
                    </a:cubicBezTo>
                    <a:cubicBezTo>
                      <a:pt x="170" y="346"/>
                      <a:pt x="170" y="345"/>
                      <a:pt x="171" y="346"/>
                    </a:cubicBezTo>
                    <a:cubicBezTo>
                      <a:pt x="171" y="347"/>
                      <a:pt x="170" y="347"/>
                      <a:pt x="170" y="347"/>
                    </a:cubicBezTo>
                    <a:cubicBezTo>
                      <a:pt x="172" y="346"/>
                      <a:pt x="174" y="346"/>
                      <a:pt x="176" y="348"/>
                    </a:cubicBezTo>
                    <a:cubicBezTo>
                      <a:pt x="175" y="348"/>
                      <a:pt x="176" y="348"/>
                      <a:pt x="176" y="348"/>
                    </a:cubicBezTo>
                    <a:cubicBezTo>
                      <a:pt x="176" y="349"/>
                      <a:pt x="176" y="349"/>
                      <a:pt x="176" y="349"/>
                    </a:cubicBezTo>
                    <a:cubicBezTo>
                      <a:pt x="177" y="349"/>
                      <a:pt x="177" y="349"/>
                      <a:pt x="177" y="349"/>
                    </a:cubicBezTo>
                    <a:cubicBezTo>
                      <a:pt x="177" y="349"/>
                      <a:pt x="177" y="348"/>
                      <a:pt x="177" y="348"/>
                    </a:cubicBezTo>
                    <a:cubicBezTo>
                      <a:pt x="178" y="349"/>
                      <a:pt x="178" y="349"/>
                      <a:pt x="179" y="349"/>
                    </a:cubicBezTo>
                    <a:cubicBezTo>
                      <a:pt x="179" y="350"/>
                      <a:pt x="180" y="350"/>
                      <a:pt x="180" y="350"/>
                    </a:cubicBezTo>
                    <a:cubicBezTo>
                      <a:pt x="181" y="350"/>
                      <a:pt x="189" y="354"/>
                      <a:pt x="189" y="354"/>
                    </a:cubicBezTo>
                    <a:cubicBezTo>
                      <a:pt x="190" y="354"/>
                      <a:pt x="189" y="354"/>
                      <a:pt x="190" y="353"/>
                    </a:cubicBezTo>
                    <a:cubicBezTo>
                      <a:pt x="192" y="353"/>
                      <a:pt x="193" y="354"/>
                      <a:pt x="193" y="356"/>
                    </a:cubicBezTo>
                    <a:cubicBezTo>
                      <a:pt x="194" y="355"/>
                      <a:pt x="195" y="355"/>
                      <a:pt x="196" y="354"/>
                    </a:cubicBezTo>
                    <a:cubicBezTo>
                      <a:pt x="197" y="356"/>
                      <a:pt x="198" y="356"/>
                      <a:pt x="199" y="357"/>
                    </a:cubicBezTo>
                    <a:cubicBezTo>
                      <a:pt x="200" y="356"/>
                      <a:pt x="199" y="356"/>
                      <a:pt x="200" y="355"/>
                    </a:cubicBezTo>
                    <a:cubicBezTo>
                      <a:pt x="200" y="355"/>
                      <a:pt x="200" y="355"/>
                      <a:pt x="201" y="355"/>
                    </a:cubicBezTo>
                    <a:cubicBezTo>
                      <a:pt x="201" y="357"/>
                      <a:pt x="202" y="355"/>
                      <a:pt x="201" y="357"/>
                    </a:cubicBezTo>
                    <a:cubicBezTo>
                      <a:pt x="205" y="358"/>
                      <a:pt x="206" y="358"/>
                      <a:pt x="208" y="360"/>
                    </a:cubicBezTo>
                    <a:cubicBezTo>
                      <a:pt x="211" y="359"/>
                      <a:pt x="211" y="361"/>
                      <a:pt x="215" y="360"/>
                    </a:cubicBezTo>
                    <a:cubicBezTo>
                      <a:pt x="216" y="363"/>
                      <a:pt x="218" y="362"/>
                      <a:pt x="222" y="364"/>
                    </a:cubicBezTo>
                    <a:cubicBezTo>
                      <a:pt x="222" y="363"/>
                      <a:pt x="223" y="362"/>
                      <a:pt x="224" y="363"/>
                    </a:cubicBezTo>
                    <a:cubicBezTo>
                      <a:pt x="224" y="363"/>
                      <a:pt x="225" y="364"/>
                      <a:pt x="225" y="364"/>
                    </a:cubicBezTo>
                    <a:cubicBezTo>
                      <a:pt x="226" y="363"/>
                      <a:pt x="227" y="363"/>
                      <a:pt x="229" y="362"/>
                    </a:cubicBezTo>
                    <a:cubicBezTo>
                      <a:pt x="230" y="364"/>
                      <a:pt x="231" y="365"/>
                      <a:pt x="232" y="364"/>
                    </a:cubicBezTo>
                    <a:cubicBezTo>
                      <a:pt x="232" y="364"/>
                      <a:pt x="232" y="364"/>
                      <a:pt x="232" y="363"/>
                    </a:cubicBezTo>
                    <a:cubicBezTo>
                      <a:pt x="233" y="364"/>
                      <a:pt x="245" y="366"/>
                      <a:pt x="246" y="366"/>
                    </a:cubicBezTo>
                    <a:cubicBezTo>
                      <a:pt x="244" y="365"/>
                      <a:pt x="246" y="365"/>
                      <a:pt x="245" y="364"/>
                    </a:cubicBezTo>
                    <a:cubicBezTo>
                      <a:pt x="246" y="364"/>
                      <a:pt x="246" y="364"/>
                      <a:pt x="246" y="364"/>
                    </a:cubicBezTo>
                    <a:cubicBezTo>
                      <a:pt x="248" y="367"/>
                      <a:pt x="259" y="365"/>
                      <a:pt x="261" y="364"/>
                    </a:cubicBezTo>
                    <a:cubicBezTo>
                      <a:pt x="261" y="365"/>
                      <a:pt x="261" y="366"/>
                      <a:pt x="261" y="366"/>
                    </a:cubicBezTo>
                    <a:cubicBezTo>
                      <a:pt x="267" y="362"/>
                      <a:pt x="274" y="366"/>
                      <a:pt x="278" y="363"/>
                    </a:cubicBezTo>
                    <a:cubicBezTo>
                      <a:pt x="279" y="363"/>
                      <a:pt x="280" y="364"/>
                      <a:pt x="280" y="364"/>
                    </a:cubicBezTo>
                    <a:cubicBezTo>
                      <a:pt x="281" y="363"/>
                      <a:pt x="281" y="364"/>
                      <a:pt x="282" y="362"/>
                    </a:cubicBezTo>
                    <a:cubicBezTo>
                      <a:pt x="283" y="362"/>
                      <a:pt x="298" y="359"/>
                      <a:pt x="299" y="359"/>
                    </a:cubicBezTo>
                    <a:cubicBezTo>
                      <a:pt x="299" y="357"/>
                      <a:pt x="307" y="355"/>
                      <a:pt x="309" y="355"/>
                    </a:cubicBezTo>
                    <a:cubicBezTo>
                      <a:pt x="309" y="355"/>
                      <a:pt x="309" y="355"/>
                      <a:pt x="308" y="354"/>
                    </a:cubicBezTo>
                    <a:cubicBezTo>
                      <a:pt x="313" y="353"/>
                      <a:pt x="316" y="350"/>
                      <a:pt x="319" y="351"/>
                    </a:cubicBezTo>
                    <a:cubicBezTo>
                      <a:pt x="318" y="350"/>
                      <a:pt x="318" y="348"/>
                      <a:pt x="321" y="349"/>
                    </a:cubicBezTo>
                    <a:cubicBezTo>
                      <a:pt x="323" y="347"/>
                      <a:pt x="327" y="344"/>
                      <a:pt x="328" y="344"/>
                    </a:cubicBezTo>
                    <a:cubicBezTo>
                      <a:pt x="330" y="344"/>
                      <a:pt x="331" y="344"/>
                      <a:pt x="332" y="344"/>
                    </a:cubicBezTo>
                    <a:cubicBezTo>
                      <a:pt x="331" y="344"/>
                      <a:pt x="331" y="343"/>
                      <a:pt x="330" y="343"/>
                    </a:cubicBezTo>
                    <a:cubicBezTo>
                      <a:pt x="332" y="342"/>
                      <a:pt x="332" y="342"/>
                      <a:pt x="333" y="341"/>
                    </a:cubicBezTo>
                    <a:cubicBezTo>
                      <a:pt x="334" y="341"/>
                      <a:pt x="334" y="342"/>
                      <a:pt x="335" y="341"/>
                    </a:cubicBezTo>
                    <a:cubicBezTo>
                      <a:pt x="334" y="341"/>
                      <a:pt x="334" y="341"/>
                      <a:pt x="334" y="341"/>
                    </a:cubicBezTo>
                    <a:cubicBezTo>
                      <a:pt x="334" y="340"/>
                      <a:pt x="335" y="340"/>
                      <a:pt x="336" y="340"/>
                    </a:cubicBezTo>
                    <a:cubicBezTo>
                      <a:pt x="335" y="339"/>
                      <a:pt x="335" y="340"/>
                      <a:pt x="335" y="339"/>
                    </a:cubicBezTo>
                    <a:cubicBezTo>
                      <a:pt x="336" y="338"/>
                      <a:pt x="336" y="338"/>
                      <a:pt x="337" y="336"/>
                    </a:cubicBezTo>
                    <a:cubicBezTo>
                      <a:pt x="342" y="337"/>
                      <a:pt x="343" y="330"/>
                      <a:pt x="347" y="329"/>
                    </a:cubicBezTo>
                    <a:cubicBezTo>
                      <a:pt x="347" y="328"/>
                      <a:pt x="347" y="328"/>
                      <a:pt x="346" y="327"/>
                    </a:cubicBezTo>
                    <a:cubicBezTo>
                      <a:pt x="349" y="328"/>
                      <a:pt x="359" y="315"/>
                      <a:pt x="360" y="313"/>
                    </a:cubicBezTo>
                    <a:cubicBezTo>
                      <a:pt x="361" y="313"/>
                      <a:pt x="361" y="314"/>
                      <a:pt x="361" y="314"/>
                    </a:cubicBezTo>
                    <a:cubicBezTo>
                      <a:pt x="361" y="314"/>
                      <a:pt x="361" y="313"/>
                      <a:pt x="360" y="313"/>
                    </a:cubicBezTo>
                    <a:cubicBezTo>
                      <a:pt x="363" y="313"/>
                      <a:pt x="364" y="311"/>
                      <a:pt x="364" y="309"/>
                    </a:cubicBezTo>
                    <a:cubicBezTo>
                      <a:pt x="365" y="309"/>
                      <a:pt x="365" y="309"/>
                      <a:pt x="365" y="311"/>
                    </a:cubicBezTo>
                    <a:cubicBezTo>
                      <a:pt x="365" y="311"/>
                      <a:pt x="365" y="311"/>
                      <a:pt x="366" y="310"/>
                    </a:cubicBezTo>
                    <a:cubicBezTo>
                      <a:pt x="366" y="309"/>
                      <a:pt x="365" y="310"/>
                      <a:pt x="366" y="309"/>
                    </a:cubicBezTo>
                    <a:cubicBezTo>
                      <a:pt x="365" y="309"/>
                      <a:pt x="365" y="309"/>
                      <a:pt x="365" y="308"/>
                    </a:cubicBezTo>
                    <a:cubicBezTo>
                      <a:pt x="368" y="306"/>
                      <a:pt x="369" y="302"/>
                      <a:pt x="371" y="300"/>
                    </a:cubicBezTo>
                    <a:cubicBezTo>
                      <a:pt x="372" y="298"/>
                      <a:pt x="373" y="298"/>
                      <a:pt x="375" y="297"/>
                    </a:cubicBezTo>
                    <a:cubicBezTo>
                      <a:pt x="374" y="297"/>
                      <a:pt x="374" y="297"/>
                      <a:pt x="374" y="297"/>
                    </a:cubicBezTo>
                    <a:cubicBezTo>
                      <a:pt x="374" y="297"/>
                      <a:pt x="374" y="296"/>
                      <a:pt x="374" y="296"/>
                    </a:cubicBezTo>
                    <a:cubicBezTo>
                      <a:pt x="374" y="296"/>
                      <a:pt x="375" y="295"/>
                      <a:pt x="375" y="295"/>
                    </a:cubicBezTo>
                    <a:cubicBezTo>
                      <a:pt x="374" y="294"/>
                      <a:pt x="375" y="295"/>
                      <a:pt x="374" y="294"/>
                    </a:cubicBezTo>
                    <a:cubicBezTo>
                      <a:pt x="377" y="293"/>
                      <a:pt x="377" y="288"/>
                      <a:pt x="380" y="289"/>
                    </a:cubicBezTo>
                    <a:cubicBezTo>
                      <a:pt x="379" y="287"/>
                      <a:pt x="386" y="276"/>
                      <a:pt x="386" y="275"/>
                    </a:cubicBezTo>
                    <a:cubicBezTo>
                      <a:pt x="387" y="275"/>
                      <a:pt x="387" y="275"/>
                      <a:pt x="387" y="276"/>
                    </a:cubicBezTo>
                    <a:cubicBezTo>
                      <a:pt x="386" y="275"/>
                      <a:pt x="386" y="275"/>
                      <a:pt x="386" y="273"/>
                    </a:cubicBezTo>
                    <a:cubicBezTo>
                      <a:pt x="388" y="273"/>
                      <a:pt x="386" y="273"/>
                      <a:pt x="387" y="272"/>
                    </a:cubicBezTo>
                    <a:cubicBezTo>
                      <a:pt x="388" y="273"/>
                      <a:pt x="388" y="273"/>
                      <a:pt x="389" y="273"/>
                    </a:cubicBezTo>
                    <a:cubicBezTo>
                      <a:pt x="388" y="272"/>
                      <a:pt x="388" y="272"/>
                      <a:pt x="387" y="271"/>
                    </a:cubicBezTo>
                    <a:cubicBezTo>
                      <a:pt x="388" y="271"/>
                      <a:pt x="388" y="271"/>
                      <a:pt x="388" y="271"/>
                    </a:cubicBezTo>
                    <a:cubicBezTo>
                      <a:pt x="388" y="270"/>
                      <a:pt x="389" y="270"/>
                      <a:pt x="388" y="268"/>
                    </a:cubicBezTo>
                    <a:cubicBezTo>
                      <a:pt x="389" y="268"/>
                      <a:pt x="389" y="268"/>
                      <a:pt x="390" y="268"/>
                    </a:cubicBezTo>
                    <a:cubicBezTo>
                      <a:pt x="389" y="266"/>
                      <a:pt x="391" y="259"/>
                      <a:pt x="394" y="257"/>
                    </a:cubicBezTo>
                    <a:cubicBezTo>
                      <a:pt x="391" y="255"/>
                      <a:pt x="397" y="244"/>
                      <a:pt x="396" y="241"/>
                    </a:cubicBezTo>
                    <a:cubicBezTo>
                      <a:pt x="398" y="242"/>
                      <a:pt x="397" y="242"/>
                      <a:pt x="398" y="241"/>
                    </a:cubicBezTo>
                    <a:cubicBezTo>
                      <a:pt x="397" y="241"/>
                      <a:pt x="398" y="241"/>
                      <a:pt x="396" y="240"/>
                    </a:cubicBezTo>
                    <a:cubicBezTo>
                      <a:pt x="397" y="240"/>
                      <a:pt x="397" y="240"/>
                      <a:pt x="397" y="239"/>
                    </a:cubicBezTo>
                    <a:cubicBezTo>
                      <a:pt x="396" y="239"/>
                      <a:pt x="397" y="240"/>
                      <a:pt x="396" y="239"/>
                    </a:cubicBezTo>
                    <a:cubicBezTo>
                      <a:pt x="397" y="237"/>
                      <a:pt x="397" y="234"/>
                      <a:pt x="396" y="232"/>
                    </a:cubicBezTo>
                    <a:cubicBezTo>
                      <a:pt x="397" y="231"/>
                      <a:pt x="398" y="231"/>
                      <a:pt x="398" y="230"/>
                    </a:cubicBezTo>
                    <a:cubicBezTo>
                      <a:pt x="398" y="230"/>
                      <a:pt x="397" y="230"/>
                      <a:pt x="397" y="230"/>
                    </a:cubicBezTo>
                    <a:cubicBezTo>
                      <a:pt x="396" y="228"/>
                      <a:pt x="393" y="203"/>
                      <a:pt x="393" y="202"/>
                    </a:cubicBezTo>
                    <a:cubicBezTo>
                      <a:pt x="392" y="196"/>
                      <a:pt x="388" y="190"/>
                      <a:pt x="386" y="184"/>
                    </a:cubicBezTo>
                    <a:cubicBezTo>
                      <a:pt x="387" y="185"/>
                      <a:pt x="387" y="185"/>
                      <a:pt x="387" y="185"/>
                    </a:cubicBezTo>
                    <a:cubicBezTo>
                      <a:pt x="378" y="170"/>
                      <a:pt x="369" y="147"/>
                      <a:pt x="350" y="137"/>
                    </a:cubicBezTo>
                    <a:cubicBezTo>
                      <a:pt x="348" y="136"/>
                      <a:pt x="345" y="130"/>
                      <a:pt x="342" y="129"/>
                    </a:cubicBezTo>
                    <a:cubicBezTo>
                      <a:pt x="342" y="130"/>
                      <a:pt x="342" y="130"/>
                      <a:pt x="341" y="130"/>
                    </a:cubicBezTo>
                    <a:cubicBezTo>
                      <a:pt x="341" y="129"/>
                      <a:pt x="339" y="128"/>
                      <a:pt x="338" y="126"/>
                    </a:cubicBezTo>
                    <a:cubicBezTo>
                      <a:pt x="338" y="126"/>
                      <a:pt x="338" y="125"/>
                      <a:pt x="338" y="125"/>
                    </a:cubicBezTo>
                    <a:cubicBezTo>
                      <a:pt x="338" y="125"/>
                      <a:pt x="338" y="125"/>
                      <a:pt x="338" y="125"/>
                    </a:cubicBezTo>
                    <a:cubicBezTo>
                      <a:pt x="337" y="126"/>
                      <a:pt x="335" y="124"/>
                      <a:pt x="334" y="126"/>
                    </a:cubicBezTo>
                    <a:cubicBezTo>
                      <a:pt x="334" y="125"/>
                      <a:pt x="334" y="124"/>
                      <a:pt x="333" y="124"/>
                    </a:cubicBezTo>
                    <a:cubicBezTo>
                      <a:pt x="333" y="124"/>
                      <a:pt x="332" y="124"/>
                      <a:pt x="331" y="123"/>
                    </a:cubicBezTo>
                    <a:cubicBezTo>
                      <a:pt x="330" y="122"/>
                      <a:pt x="330" y="122"/>
                      <a:pt x="330" y="121"/>
                    </a:cubicBezTo>
                    <a:cubicBezTo>
                      <a:pt x="329" y="121"/>
                      <a:pt x="328" y="121"/>
                      <a:pt x="327" y="121"/>
                    </a:cubicBezTo>
                    <a:cubicBezTo>
                      <a:pt x="327" y="119"/>
                      <a:pt x="327" y="120"/>
                      <a:pt x="326" y="119"/>
                    </a:cubicBezTo>
                    <a:cubicBezTo>
                      <a:pt x="324" y="119"/>
                      <a:pt x="323" y="119"/>
                      <a:pt x="322" y="119"/>
                    </a:cubicBezTo>
                    <a:cubicBezTo>
                      <a:pt x="322" y="117"/>
                      <a:pt x="321" y="117"/>
                      <a:pt x="320" y="116"/>
                    </a:cubicBezTo>
                    <a:cubicBezTo>
                      <a:pt x="319" y="116"/>
                      <a:pt x="320" y="117"/>
                      <a:pt x="319" y="116"/>
                    </a:cubicBezTo>
                    <a:cubicBezTo>
                      <a:pt x="317" y="115"/>
                      <a:pt x="317" y="114"/>
                      <a:pt x="315" y="113"/>
                    </a:cubicBezTo>
                    <a:cubicBezTo>
                      <a:pt x="314" y="112"/>
                      <a:pt x="311" y="113"/>
                      <a:pt x="309" y="112"/>
                    </a:cubicBezTo>
                    <a:cubicBezTo>
                      <a:pt x="310" y="112"/>
                      <a:pt x="309" y="112"/>
                      <a:pt x="310" y="111"/>
                    </a:cubicBezTo>
                    <a:cubicBezTo>
                      <a:pt x="306" y="113"/>
                      <a:pt x="299" y="110"/>
                      <a:pt x="294" y="110"/>
                    </a:cubicBezTo>
                    <a:cubicBezTo>
                      <a:pt x="294" y="110"/>
                      <a:pt x="294" y="110"/>
                      <a:pt x="294" y="109"/>
                    </a:cubicBezTo>
                    <a:cubicBezTo>
                      <a:pt x="293" y="110"/>
                      <a:pt x="294" y="109"/>
                      <a:pt x="293" y="110"/>
                    </a:cubicBezTo>
                    <a:cubicBezTo>
                      <a:pt x="291" y="109"/>
                      <a:pt x="268" y="111"/>
                      <a:pt x="265" y="114"/>
                    </a:cubicBezTo>
                    <a:cubicBezTo>
                      <a:pt x="263" y="116"/>
                      <a:pt x="259" y="119"/>
                      <a:pt x="258" y="119"/>
                    </a:cubicBezTo>
                    <a:cubicBezTo>
                      <a:pt x="254" y="122"/>
                      <a:pt x="246" y="126"/>
                      <a:pt x="247" y="130"/>
                    </a:cubicBezTo>
                    <a:cubicBezTo>
                      <a:pt x="246" y="130"/>
                      <a:pt x="246" y="130"/>
                      <a:pt x="245" y="130"/>
                    </a:cubicBezTo>
                    <a:cubicBezTo>
                      <a:pt x="245" y="134"/>
                      <a:pt x="244" y="133"/>
                      <a:pt x="241" y="135"/>
                    </a:cubicBezTo>
                    <a:cubicBezTo>
                      <a:pt x="240" y="135"/>
                      <a:pt x="242" y="138"/>
                      <a:pt x="241" y="138"/>
                    </a:cubicBezTo>
                    <a:cubicBezTo>
                      <a:pt x="241" y="140"/>
                      <a:pt x="239" y="140"/>
                      <a:pt x="239" y="141"/>
                    </a:cubicBezTo>
                    <a:cubicBezTo>
                      <a:pt x="236" y="146"/>
                      <a:pt x="236" y="152"/>
                      <a:pt x="238" y="158"/>
                    </a:cubicBezTo>
                    <a:cubicBezTo>
                      <a:pt x="238" y="161"/>
                      <a:pt x="237" y="161"/>
                      <a:pt x="238" y="162"/>
                    </a:cubicBezTo>
                    <a:cubicBezTo>
                      <a:pt x="240" y="163"/>
                      <a:pt x="242" y="170"/>
                      <a:pt x="245" y="173"/>
                    </a:cubicBezTo>
                    <a:cubicBezTo>
                      <a:pt x="244" y="174"/>
                      <a:pt x="245" y="173"/>
                      <a:pt x="244" y="174"/>
                    </a:cubicBezTo>
                    <a:cubicBezTo>
                      <a:pt x="247" y="175"/>
                      <a:pt x="246" y="174"/>
                      <a:pt x="247" y="175"/>
                    </a:cubicBezTo>
                    <a:cubicBezTo>
                      <a:pt x="247" y="176"/>
                      <a:pt x="247" y="176"/>
                      <a:pt x="247" y="178"/>
                    </a:cubicBezTo>
                    <a:cubicBezTo>
                      <a:pt x="247" y="178"/>
                      <a:pt x="247" y="178"/>
                      <a:pt x="247" y="178"/>
                    </a:cubicBezTo>
                    <a:cubicBezTo>
                      <a:pt x="249" y="177"/>
                      <a:pt x="248" y="177"/>
                      <a:pt x="250" y="178"/>
                    </a:cubicBezTo>
                    <a:cubicBezTo>
                      <a:pt x="250" y="179"/>
                      <a:pt x="252" y="180"/>
                      <a:pt x="253" y="181"/>
                    </a:cubicBezTo>
                    <a:cubicBezTo>
                      <a:pt x="253" y="181"/>
                      <a:pt x="253" y="182"/>
                      <a:pt x="252" y="182"/>
                    </a:cubicBezTo>
                    <a:cubicBezTo>
                      <a:pt x="256" y="182"/>
                      <a:pt x="255" y="185"/>
                      <a:pt x="257" y="186"/>
                    </a:cubicBezTo>
                    <a:cubicBezTo>
                      <a:pt x="258" y="185"/>
                      <a:pt x="258" y="185"/>
                      <a:pt x="259" y="186"/>
                    </a:cubicBezTo>
                    <a:cubicBezTo>
                      <a:pt x="259" y="186"/>
                      <a:pt x="259" y="187"/>
                      <a:pt x="259" y="188"/>
                    </a:cubicBezTo>
                    <a:cubicBezTo>
                      <a:pt x="259" y="188"/>
                      <a:pt x="279" y="189"/>
                      <a:pt x="280" y="189"/>
                    </a:cubicBezTo>
                    <a:cubicBezTo>
                      <a:pt x="282" y="191"/>
                      <a:pt x="284" y="193"/>
                      <a:pt x="286" y="194"/>
                    </a:cubicBezTo>
                    <a:cubicBezTo>
                      <a:pt x="289" y="197"/>
                      <a:pt x="287" y="201"/>
                      <a:pt x="289" y="203"/>
                    </a:cubicBezTo>
                    <a:cubicBezTo>
                      <a:pt x="286" y="208"/>
                      <a:pt x="287" y="214"/>
                      <a:pt x="285" y="217"/>
                    </a:cubicBezTo>
                    <a:cubicBezTo>
                      <a:pt x="282" y="222"/>
                      <a:pt x="277" y="225"/>
                      <a:pt x="273" y="230"/>
                    </a:cubicBezTo>
                    <a:cubicBezTo>
                      <a:pt x="271" y="234"/>
                      <a:pt x="271" y="239"/>
                      <a:pt x="265" y="240"/>
                    </a:cubicBezTo>
                    <a:cubicBezTo>
                      <a:pt x="265" y="241"/>
                      <a:pt x="265" y="241"/>
                      <a:pt x="266" y="242"/>
                    </a:cubicBezTo>
                    <a:cubicBezTo>
                      <a:pt x="263" y="242"/>
                      <a:pt x="263" y="242"/>
                      <a:pt x="261" y="241"/>
                    </a:cubicBezTo>
                    <a:cubicBezTo>
                      <a:pt x="261" y="242"/>
                      <a:pt x="260" y="243"/>
                      <a:pt x="260" y="245"/>
                    </a:cubicBezTo>
                    <a:cubicBezTo>
                      <a:pt x="259" y="245"/>
                      <a:pt x="259" y="245"/>
                      <a:pt x="259" y="245"/>
                    </a:cubicBezTo>
                    <a:cubicBezTo>
                      <a:pt x="258" y="244"/>
                      <a:pt x="257" y="243"/>
                      <a:pt x="256" y="242"/>
                    </a:cubicBezTo>
                    <a:cubicBezTo>
                      <a:pt x="256" y="242"/>
                      <a:pt x="246" y="242"/>
                      <a:pt x="245" y="242"/>
                    </a:cubicBezTo>
                    <a:cubicBezTo>
                      <a:pt x="245" y="240"/>
                      <a:pt x="244" y="240"/>
                      <a:pt x="244" y="239"/>
                    </a:cubicBezTo>
                    <a:cubicBezTo>
                      <a:pt x="242" y="240"/>
                      <a:pt x="241" y="240"/>
                      <a:pt x="239" y="240"/>
                    </a:cubicBezTo>
                    <a:cubicBezTo>
                      <a:pt x="239" y="238"/>
                      <a:pt x="239" y="238"/>
                      <a:pt x="238" y="238"/>
                    </a:cubicBezTo>
                    <a:cubicBezTo>
                      <a:pt x="238" y="238"/>
                      <a:pt x="238" y="237"/>
                      <a:pt x="238" y="237"/>
                    </a:cubicBezTo>
                    <a:cubicBezTo>
                      <a:pt x="238" y="237"/>
                      <a:pt x="238" y="236"/>
                      <a:pt x="239" y="236"/>
                    </a:cubicBezTo>
                    <a:cubicBezTo>
                      <a:pt x="239" y="236"/>
                      <a:pt x="239" y="236"/>
                      <a:pt x="239" y="236"/>
                    </a:cubicBezTo>
                    <a:cubicBezTo>
                      <a:pt x="236" y="236"/>
                      <a:pt x="235" y="235"/>
                      <a:pt x="233" y="233"/>
                    </a:cubicBezTo>
                    <a:cubicBezTo>
                      <a:pt x="232" y="233"/>
                      <a:pt x="231" y="234"/>
                      <a:pt x="230" y="233"/>
                    </a:cubicBezTo>
                    <a:cubicBezTo>
                      <a:pt x="231" y="231"/>
                      <a:pt x="230" y="229"/>
                      <a:pt x="230" y="228"/>
                    </a:cubicBezTo>
                    <a:cubicBezTo>
                      <a:pt x="228" y="228"/>
                      <a:pt x="228" y="228"/>
                      <a:pt x="227" y="228"/>
                    </a:cubicBezTo>
                    <a:cubicBezTo>
                      <a:pt x="227" y="229"/>
                      <a:pt x="227" y="228"/>
                      <a:pt x="226" y="229"/>
                    </a:cubicBezTo>
                    <a:cubicBezTo>
                      <a:pt x="226" y="228"/>
                      <a:pt x="225" y="228"/>
                      <a:pt x="226" y="227"/>
                    </a:cubicBezTo>
                    <a:cubicBezTo>
                      <a:pt x="225" y="225"/>
                      <a:pt x="226" y="224"/>
                      <a:pt x="224" y="222"/>
                    </a:cubicBezTo>
                    <a:cubicBezTo>
                      <a:pt x="223" y="222"/>
                      <a:pt x="222" y="223"/>
                      <a:pt x="223" y="221"/>
                    </a:cubicBezTo>
                    <a:cubicBezTo>
                      <a:pt x="222" y="219"/>
                      <a:pt x="221" y="219"/>
                      <a:pt x="221" y="217"/>
                    </a:cubicBezTo>
                    <a:cubicBezTo>
                      <a:pt x="218" y="217"/>
                      <a:pt x="217" y="216"/>
                      <a:pt x="215" y="214"/>
                    </a:cubicBezTo>
                    <a:cubicBezTo>
                      <a:pt x="216" y="212"/>
                      <a:pt x="216" y="213"/>
                      <a:pt x="216" y="211"/>
                    </a:cubicBezTo>
                    <a:cubicBezTo>
                      <a:pt x="215" y="211"/>
                      <a:pt x="214" y="211"/>
                      <a:pt x="213" y="210"/>
                    </a:cubicBezTo>
                    <a:cubicBezTo>
                      <a:pt x="213" y="210"/>
                      <a:pt x="213" y="210"/>
                      <a:pt x="213" y="210"/>
                    </a:cubicBezTo>
                    <a:cubicBezTo>
                      <a:pt x="212" y="208"/>
                      <a:pt x="213" y="207"/>
                      <a:pt x="212" y="205"/>
                    </a:cubicBezTo>
                    <a:cubicBezTo>
                      <a:pt x="211" y="204"/>
                      <a:pt x="209" y="205"/>
                      <a:pt x="208" y="202"/>
                    </a:cubicBezTo>
                    <a:cubicBezTo>
                      <a:pt x="208" y="202"/>
                      <a:pt x="208" y="202"/>
                      <a:pt x="209" y="202"/>
                    </a:cubicBezTo>
                    <a:cubicBezTo>
                      <a:pt x="206" y="200"/>
                      <a:pt x="208" y="199"/>
                      <a:pt x="208" y="197"/>
                    </a:cubicBezTo>
                    <a:cubicBezTo>
                      <a:pt x="207" y="197"/>
                      <a:pt x="207" y="197"/>
                      <a:pt x="207" y="197"/>
                    </a:cubicBezTo>
                    <a:cubicBezTo>
                      <a:pt x="207" y="197"/>
                      <a:pt x="207" y="188"/>
                      <a:pt x="207" y="188"/>
                    </a:cubicBezTo>
                    <a:cubicBezTo>
                      <a:pt x="206" y="187"/>
                      <a:pt x="206" y="187"/>
                      <a:pt x="205" y="186"/>
                    </a:cubicBezTo>
                    <a:cubicBezTo>
                      <a:pt x="210" y="184"/>
                      <a:pt x="205" y="167"/>
                      <a:pt x="208" y="164"/>
                    </a:cubicBezTo>
                    <a:cubicBezTo>
                      <a:pt x="208" y="163"/>
                      <a:pt x="208" y="163"/>
                      <a:pt x="208" y="162"/>
                    </a:cubicBezTo>
                    <a:cubicBezTo>
                      <a:pt x="209" y="162"/>
                      <a:pt x="210" y="163"/>
                      <a:pt x="211" y="163"/>
                    </a:cubicBezTo>
                    <a:cubicBezTo>
                      <a:pt x="208" y="159"/>
                      <a:pt x="213" y="143"/>
                      <a:pt x="214" y="141"/>
                    </a:cubicBezTo>
                    <a:cubicBezTo>
                      <a:pt x="214" y="141"/>
                      <a:pt x="214" y="141"/>
                      <a:pt x="214" y="141"/>
                    </a:cubicBezTo>
                    <a:cubicBezTo>
                      <a:pt x="215" y="140"/>
                      <a:pt x="215" y="140"/>
                      <a:pt x="216" y="139"/>
                    </a:cubicBezTo>
                    <a:cubicBezTo>
                      <a:pt x="215" y="137"/>
                      <a:pt x="216" y="136"/>
                      <a:pt x="215" y="134"/>
                    </a:cubicBezTo>
                    <a:cubicBezTo>
                      <a:pt x="217" y="134"/>
                      <a:pt x="217" y="132"/>
                      <a:pt x="218" y="131"/>
                    </a:cubicBezTo>
                    <a:cubicBezTo>
                      <a:pt x="218" y="131"/>
                      <a:pt x="219" y="131"/>
                      <a:pt x="219" y="132"/>
                    </a:cubicBezTo>
                    <a:cubicBezTo>
                      <a:pt x="219" y="130"/>
                      <a:pt x="219" y="131"/>
                      <a:pt x="219" y="130"/>
                    </a:cubicBezTo>
                    <a:cubicBezTo>
                      <a:pt x="220" y="130"/>
                      <a:pt x="220" y="130"/>
                      <a:pt x="220" y="130"/>
                    </a:cubicBezTo>
                    <a:cubicBezTo>
                      <a:pt x="219" y="129"/>
                      <a:pt x="219" y="130"/>
                      <a:pt x="218" y="128"/>
                    </a:cubicBezTo>
                    <a:cubicBezTo>
                      <a:pt x="221" y="128"/>
                      <a:pt x="219" y="128"/>
                      <a:pt x="221" y="127"/>
                    </a:cubicBezTo>
                    <a:cubicBezTo>
                      <a:pt x="220" y="125"/>
                      <a:pt x="224" y="120"/>
                      <a:pt x="225" y="118"/>
                    </a:cubicBezTo>
                    <a:cubicBezTo>
                      <a:pt x="227" y="118"/>
                      <a:pt x="228" y="117"/>
                      <a:pt x="229" y="116"/>
                    </a:cubicBezTo>
                    <a:cubicBezTo>
                      <a:pt x="228" y="115"/>
                      <a:pt x="229" y="115"/>
                      <a:pt x="229" y="114"/>
                    </a:cubicBezTo>
                    <a:cubicBezTo>
                      <a:pt x="228" y="114"/>
                      <a:pt x="229" y="114"/>
                      <a:pt x="228" y="113"/>
                    </a:cubicBezTo>
                    <a:cubicBezTo>
                      <a:pt x="229" y="113"/>
                      <a:pt x="232" y="112"/>
                      <a:pt x="233" y="111"/>
                    </a:cubicBezTo>
                    <a:cubicBezTo>
                      <a:pt x="234" y="110"/>
                      <a:pt x="235" y="108"/>
                      <a:pt x="236" y="107"/>
                    </a:cubicBezTo>
                    <a:cubicBezTo>
                      <a:pt x="237" y="107"/>
                      <a:pt x="237" y="107"/>
                      <a:pt x="239" y="106"/>
                    </a:cubicBezTo>
                    <a:cubicBezTo>
                      <a:pt x="238" y="105"/>
                      <a:pt x="238" y="106"/>
                      <a:pt x="239" y="104"/>
                    </a:cubicBezTo>
                    <a:cubicBezTo>
                      <a:pt x="241" y="104"/>
                      <a:pt x="239" y="104"/>
                      <a:pt x="240" y="103"/>
                    </a:cubicBezTo>
                    <a:cubicBezTo>
                      <a:pt x="241" y="103"/>
                      <a:pt x="242" y="104"/>
                      <a:pt x="243" y="104"/>
                    </a:cubicBezTo>
                    <a:cubicBezTo>
                      <a:pt x="241" y="99"/>
                      <a:pt x="268" y="84"/>
                      <a:pt x="269" y="86"/>
                    </a:cubicBezTo>
                    <a:cubicBezTo>
                      <a:pt x="271" y="85"/>
                      <a:pt x="270" y="85"/>
                      <a:pt x="272" y="83"/>
                    </a:cubicBezTo>
                    <a:cubicBezTo>
                      <a:pt x="273" y="82"/>
                      <a:pt x="281" y="82"/>
                      <a:pt x="282" y="83"/>
                    </a:cubicBezTo>
                    <a:cubicBezTo>
                      <a:pt x="283" y="83"/>
                      <a:pt x="282" y="84"/>
                      <a:pt x="284" y="84"/>
                    </a:cubicBezTo>
                    <a:cubicBezTo>
                      <a:pt x="284" y="82"/>
                      <a:pt x="284" y="83"/>
                      <a:pt x="285" y="81"/>
                    </a:cubicBezTo>
                    <a:cubicBezTo>
                      <a:pt x="286" y="82"/>
                      <a:pt x="287" y="82"/>
                      <a:pt x="287" y="83"/>
                    </a:cubicBezTo>
                    <a:cubicBezTo>
                      <a:pt x="291" y="82"/>
                      <a:pt x="292" y="82"/>
                      <a:pt x="294" y="81"/>
                    </a:cubicBezTo>
                    <a:cubicBezTo>
                      <a:pt x="294" y="83"/>
                      <a:pt x="293" y="82"/>
                      <a:pt x="294" y="83"/>
                    </a:cubicBezTo>
                    <a:cubicBezTo>
                      <a:pt x="294" y="83"/>
                      <a:pt x="295" y="83"/>
                      <a:pt x="295" y="83"/>
                    </a:cubicBezTo>
                    <a:cubicBezTo>
                      <a:pt x="295" y="82"/>
                      <a:pt x="295" y="81"/>
                      <a:pt x="294" y="81"/>
                    </a:cubicBezTo>
                    <a:cubicBezTo>
                      <a:pt x="297" y="81"/>
                      <a:pt x="300" y="81"/>
                      <a:pt x="303" y="82"/>
                    </a:cubicBezTo>
                    <a:cubicBezTo>
                      <a:pt x="303" y="80"/>
                      <a:pt x="303" y="80"/>
                      <a:pt x="305" y="80"/>
                    </a:cubicBezTo>
                    <a:cubicBezTo>
                      <a:pt x="305" y="81"/>
                      <a:pt x="306" y="82"/>
                      <a:pt x="307" y="82"/>
                    </a:cubicBezTo>
                    <a:cubicBezTo>
                      <a:pt x="307" y="82"/>
                      <a:pt x="307" y="80"/>
                      <a:pt x="308" y="81"/>
                    </a:cubicBezTo>
                    <a:cubicBezTo>
                      <a:pt x="308" y="80"/>
                      <a:pt x="309" y="80"/>
                      <a:pt x="309" y="80"/>
                    </a:cubicBezTo>
                    <a:cubicBezTo>
                      <a:pt x="310" y="82"/>
                      <a:pt x="310" y="81"/>
                      <a:pt x="311" y="82"/>
                    </a:cubicBezTo>
                    <a:cubicBezTo>
                      <a:pt x="312" y="82"/>
                      <a:pt x="313" y="82"/>
                      <a:pt x="314" y="82"/>
                    </a:cubicBezTo>
                    <a:cubicBezTo>
                      <a:pt x="315" y="83"/>
                      <a:pt x="315" y="83"/>
                      <a:pt x="315" y="84"/>
                    </a:cubicBezTo>
                    <a:cubicBezTo>
                      <a:pt x="316" y="84"/>
                      <a:pt x="316" y="83"/>
                      <a:pt x="317" y="82"/>
                    </a:cubicBezTo>
                    <a:cubicBezTo>
                      <a:pt x="319" y="83"/>
                      <a:pt x="320" y="84"/>
                      <a:pt x="321" y="85"/>
                    </a:cubicBezTo>
                    <a:cubicBezTo>
                      <a:pt x="321" y="85"/>
                      <a:pt x="322" y="84"/>
                      <a:pt x="322" y="84"/>
                    </a:cubicBezTo>
                    <a:cubicBezTo>
                      <a:pt x="323" y="86"/>
                      <a:pt x="323" y="86"/>
                      <a:pt x="325" y="86"/>
                    </a:cubicBezTo>
                    <a:cubicBezTo>
                      <a:pt x="325" y="87"/>
                      <a:pt x="325" y="87"/>
                      <a:pt x="325" y="88"/>
                    </a:cubicBezTo>
                    <a:cubicBezTo>
                      <a:pt x="326" y="87"/>
                      <a:pt x="326" y="86"/>
                      <a:pt x="328" y="86"/>
                    </a:cubicBezTo>
                    <a:cubicBezTo>
                      <a:pt x="328" y="87"/>
                      <a:pt x="329" y="87"/>
                      <a:pt x="330" y="88"/>
                    </a:cubicBezTo>
                    <a:cubicBezTo>
                      <a:pt x="331" y="88"/>
                      <a:pt x="331" y="88"/>
                      <a:pt x="332" y="88"/>
                    </a:cubicBezTo>
                    <a:cubicBezTo>
                      <a:pt x="332" y="89"/>
                      <a:pt x="332" y="89"/>
                      <a:pt x="333" y="90"/>
                    </a:cubicBezTo>
                    <a:cubicBezTo>
                      <a:pt x="336" y="90"/>
                      <a:pt x="336" y="90"/>
                      <a:pt x="338" y="91"/>
                    </a:cubicBezTo>
                    <a:cubicBezTo>
                      <a:pt x="337" y="92"/>
                      <a:pt x="338" y="91"/>
                      <a:pt x="338" y="92"/>
                    </a:cubicBezTo>
                    <a:cubicBezTo>
                      <a:pt x="340" y="91"/>
                      <a:pt x="339" y="92"/>
                      <a:pt x="342" y="93"/>
                    </a:cubicBezTo>
                    <a:cubicBezTo>
                      <a:pt x="342" y="94"/>
                      <a:pt x="342" y="93"/>
                      <a:pt x="342" y="95"/>
                    </a:cubicBezTo>
                    <a:cubicBezTo>
                      <a:pt x="341" y="95"/>
                      <a:pt x="342" y="95"/>
                      <a:pt x="341" y="95"/>
                    </a:cubicBezTo>
                    <a:cubicBezTo>
                      <a:pt x="342" y="95"/>
                      <a:pt x="344" y="94"/>
                      <a:pt x="345" y="94"/>
                    </a:cubicBezTo>
                    <a:cubicBezTo>
                      <a:pt x="346" y="95"/>
                      <a:pt x="346" y="96"/>
                      <a:pt x="348" y="98"/>
                    </a:cubicBezTo>
                    <a:cubicBezTo>
                      <a:pt x="347" y="99"/>
                      <a:pt x="347" y="98"/>
                      <a:pt x="347" y="99"/>
                    </a:cubicBezTo>
                    <a:cubicBezTo>
                      <a:pt x="348" y="99"/>
                      <a:pt x="349" y="98"/>
                      <a:pt x="350" y="98"/>
                    </a:cubicBezTo>
                    <a:cubicBezTo>
                      <a:pt x="350" y="100"/>
                      <a:pt x="353" y="103"/>
                      <a:pt x="354" y="103"/>
                    </a:cubicBezTo>
                    <a:cubicBezTo>
                      <a:pt x="354" y="103"/>
                      <a:pt x="356" y="104"/>
                      <a:pt x="357" y="105"/>
                    </a:cubicBezTo>
                    <a:cubicBezTo>
                      <a:pt x="356" y="106"/>
                      <a:pt x="357" y="105"/>
                      <a:pt x="357" y="106"/>
                    </a:cubicBezTo>
                    <a:cubicBezTo>
                      <a:pt x="357" y="106"/>
                      <a:pt x="357" y="106"/>
                      <a:pt x="357" y="106"/>
                    </a:cubicBezTo>
                    <a:cubicBezTo>
                      <a:pt x="358" y="105"/>
                      <a:pt x="357" y="105"/>
                      <a:pt x="359" y="105"/>
                    </a:cubicBezTo>
                    <a:cubicBezTo>
                      <a:pt x="361" y="107"/>
                      <a:pt x="362" y="109"/>
                      <a:pt x="365" y="110"/>
                    </a:cubicBezTo>
                    <a:cubicBezTo>
                      <a:pt x="364" y="111"/>
                      <a:pt x="364" y="111"/>
                      <a:pt x="364" y="112"/>
                    </a:cubicBezTo>
                    <a:cubicBezTo>
                      <a:pt x="365" y="112"/>
                      <a:pt x="367" y="112"/>
                      <a:pt x="368" y="114"/>
                    </a:cubicBezTo>
                    <a:cubicBezTo>
                      <a:pt x="368" y="115"/>
                      <a:pt x="368" y="116"/>
                      <a:pt x="369" y="116"/>
                    </a:cubicBezTo>
                    <a:cubicBezTo>
                      <a:pt x="370" y="117"/>
                      <a:pt x="372" y="117"/>
                      <a:pt x="374" y="118"/>
                    </a:cubicBezTo>
                    <a:cubicBezTo>
                      <a:pt x="373" y="119"/>
                      <a:pt x="373" y="119"/>
                      <a:pt x="374" y="121"/>
                    </a:cubicBezTo>
                    <a:cubicBezTo>
                      <a:pt x="376" y="120"/>
                      <a:pt x="376" y="120"/>
                      <a:pt x="377" y="122"/>
                    </a:cubicBezTo>
                    <a:cubicBezTo>
                      <a:pt x="378" y="123"/>
                      <a:pt x="377" y="124"/>
                      <a:pt x="379" y="125"/>
                    </a:cubicBezTo>
                    <a:cubicBezTo>
                      <a:pt x="381" y="125"/>
                      <a:pt x="382" y="126"/>
                      <a:pt x="384" y="127"/>
                    </a:cubicBezTo>
                    <a:cubicBezTo>
                      <a:pt x="384" y="127"/>
                      <a:pt x="384" y="126"/>
                      <a:pt x="384" y="126"/>
                    </a:cubicBezTo>
                    <a:cubicBezTo>
                      <a:pt x="384" y="124"/>
                      <a:pt x="384" y="125"/>
                      <a:pt x="384" y="124"/>
                    </a:cubicBezTo>
                    <a:cubicBezTo>
                      <a:pt x="384" y="124"/>
                      <a:pt x="385" y="124"/>
                      <a:pt x="385" y="124"/>
                    </a:cubicBezTo>
                    <a:cubicBezTo>
                      <a:pt x="383" y="123"/>
                      <a:pt x="384" y="123"/>
                      <a:pt x="383" y="122"/>
                    </a:cubicBezTo>
                    <a:cubicBezTo>
                      <a:pt x="383" y="122"/>
                      <a:pt x="384" y="121"/>
                      <a:pt x="385" y="120"/>
                    </a:cubicBezTo>
                    <a:cubicBezTo>
                      <a:pt x="383" y="119"/>
                      <a:pt x="384" y="119"/>
                      <a:pt x="382" y="117"/>
                    </a:cubicBezTo>
                    <a:cubicBezTo>
                      <a:pt x="384" y="117"/>
                      <a:pt x="384" y="117"/>
                      <a:pt x="385" y="118"/>
                    </a:cubicBezTo>
                    <a:cubicBezTo>
                      <a:pt x="385" y="116"/>
                      <a:pt x="386" y="116"/>
                      <a:pt x="385" y="115"/>
                    </a:cubicBezTo>
                    <a:cubicBezTo>
                      <a:pt x="385" y="114"/>
                      <a:pt x="385" y="115"/>
                      <a:pt x="384" y="114"/>
                    </a:cubicBezTo>
                    <a:cubicBezTo>
                      <a:pt x="384" y="113"/>
                      <a:pt x="384" y="113"/>
                      <a:pt x="384" y="111"/>
                    </a:cubicBezTo>
                    <a:cubicBezTo>
                      <a:pt x="385" y="111"/>
                      <a:pt x="385" y="111"/>
                      <a:pt x="385" y="111"/>
                    </a:cubicBezTo>
                    <a:cubicBezTo>
                      <a:pt x="385" y="112"/>
                      <a:pt x="386" y="112"/>
                      <a:pt x="388" y="112"/>
                    </a:cubicBezTo>
                    <a:cubicBezTo>
                      <a:pt x="388" y="112"/>
                      <a:pt x="388" y="112"/>
                      <a:pt x="388" y="111"/>
                    </a:cubicBezTo>
                    <a:cubicBezTo>
                      <a:pt x="387" y="111"/>
                      <a:pt x="387" y="110"/>
                      <a:pt x="386" y="109"/>
                    </a:cubicBezTo>
                    <a:cubicBezTo>
                      <a:pt x="387" y="109"/>
                      <a:pt x="387" y="108"/>
                      <a:pt x="388" y="107"/>
                    </a:cubicBezTo>
                    <a:cubicBezTo>
                      <a:pt x="387" y="107"/>
                      <a:pt x="387" y="107"/>
                      <a:pt x="387" y="107"/>
                    </a:cubicBezTo>
                    <a:cubicBezTo>
                      <a:pt x="388" y="106"/>
                      <a:pt x="389" y="106"/>
                      <a:pt x="388" y="105"/>
                    </a:cubicBezTo>
                    <a:cubicBezTo>
                      <a:pt x="388" y="102"/>
                      <a:pt x="389" y="98"/>
                      <a:pt x="389" y="95"/>
                    </a:cubicBezTo>
                    <a:cubicBezTo>
                      <a:pt x="392" y="91"/>
                      <a:pt x="392" y="91"/>
                      <a:pt x="392" y="85"/>
                    </a:cubicBezTo>
                    <a:cubicBezTo>
                      <a:pt x="394" y="85"/>
                      <a:pt x="393" y="85"/>
                      <a:pt x="394" y="84"/>
                    </a:cubicBezTo>
                    <a:cubicBezTo>
                      <a:pt x="393" y="83"/>
                      <a:pt x="393" y="84"/>
                      <a:pt x="393" y="83"/>
                    </a:cubicBezTo>
                    <a:cubicBezTo>
                      <a:pt x="394" y="83"/>
                      <a:pt x="393" y="84"/>
                      <a:pt x="394" y="82"/>
                    </a:cubicBezTo>
                    <a:cubicBezTo>
                      <a:pt x="393" y="82"/>
                      <a:pt x="393" y="83"/>
                      <a:pt x="393" y="82"/>
                    </a:cubicBezTo>
                    <a:cubicBezTo>
                      <a:pt x="393" y="82"/>
                      <a:pt x="393" y="82"/>
                      <a:pt x="393" y="81"/>
                    </a:cubicBezTo>
                    <a:cubicBezTo>
                      <a:pt x="395" y="81"/>
                      <a:pt x="394" y="81"/>
                      <a:pt x="395" y="80"/>
                    </a:cubicBezTo>
                    <a:cubicBezTo>
                      <a:pt x="393" y="79"/>
                      <a:pt x="394" y="80"/>
                      <a:pt x="394" y="78"/>
                    </a:cubicBezTo>
                    <a:cubicBezTo>
                      <a:pt x="395" y="78"/>
                      <a:pt x="395" y="78"/>
                      <a:pt x="396" y="78"/>
                    </a:cubicBezTo>
                    <a:cubicBezTo>
                      <a:pt x="397" y="79"/>
                      <a:pt x="396" y="79"/>
                      <a:pt x="397" y="79"/>
                    </a:cubicBezTo>
                    <a:cubicBezTo>
                      <a:pt x="397" y="79"/>
                      <a:pt x="396" y="78"/>
                      <a:pt x="396" y="77"/>
                    </a:cubicBezTo>
                    <a:cubicBezTo>
                      <a:pt x="396" y="78"/>
                      <a:pt x="397" y="78"/>
                      <a:pt x="397" y="78"/>
                    </a:cubicBezTo>
                    <a:cubicBezTo>
                      <a:pt x="397" y="78"/>
                      <a:pt x="397" y="77"/>
                      <a:pt x="397" y="77"/>
                    </a:cubicBezTo>
                    <a:cubicBezTo>
                      <a:pt x="397" y="77"/>
                      <a:pt x="398" y="68"/>
                      <a:pt x="400" y="69"/>
                    </a:cubicBezTo>
                    <a:cubicBezTo>
                      <a:pt x="400" y="68"/>
                      <a:pt x="401" y="68"/>
                      <a:pt x="401" y="68"/>
                    </a:cubicBezTo>
                    <a:cubicBezTo>
                      <a:pt x="400" y="67"/>
                      <a:pt x="400" y="67"/>
                      <a:pt x="400" y="66"/>
                    </a:cubicBezTo>
                    <a:cubicBezTo>
                      <a:pt x="401" y="65"/>
                      <a:pt x="404" y="59"/>
                      <a:pt x="404" y="59"/>
                    </a:cubicBezTo>
                    <a:cubicBezTo>
                      <a:pt x="406" y="58"/>
                      <a:pt x="405" y="57"/>
                      <a:pt x="404" y="56"/>
                    </a:cubicBezTo>
                    <a:cubicBezTo>
                      <a:pt x="405" y="55"/>
                      <a:pt x="406" y="55"/>
                      <a:pt x="406" y="55"/>
                    </a:cubicBezTo>
                    <a:cubicBezTo>
                      <a:pt x="406" y="54"/>
                      <a:pt x="406" y="55"/>
                      <a:pt x="406" y="54"/>
                    </a:cubicBezTo>
                    <a:cubicBezTo>
                      <a:pt x="406" y="54"/>
                      <a:pt x="406" y="54"/>
                      <a:pt x="406" y="54"/>
                    </a:cubicBezTo>
                    <a:cubicBezTo>
                      <a:pt x="409" y="53"/>
                      <a:pt x="407" y="51"/>
                      <a:pt x="411" y="51"/>
                    </a:cubicBezTo>
                    <a:cubicBezTo>
                      <a:pt x="411" y="50"/>
                      <a:pt x="411" y="48"/>
                      <a:pt x="411" y="47"/>
                    </a:cubicBezTo>
                    <a:cubicBezTo>
                      <a:pt x="413" y="47"/>
                      <a:pt x="413" y="46"/>
                      <a:pt x="414" y="45"/>
                    </a:cubicBezTo>
                    <a:cubicBezTo>
                      <a:pt x="415" y="46"/>
                      <a:pt x="415" y="46"/>
                      <a:pt x="415" y="46"/>
                    </a:cubicBezTo>
                    <a:cubicBezTo>
                      <a:pt x="415" y="45"/>
                      <a:pt x="414" y="42"/>
                      <a:pt x="415" y="41"/>
                    </a:cubicBezTo>
                    <a:cubicBezTo>
                      <a:pt x="416" y="40"/>
                      <a:pt x="419" y="39"/>
                      <a:pt x="420" y="37"/>
                    </a:cubicBezTo>
                    <a:cubicBezTo>
                      <a:pt x="419" y="37"/>
                      <a:pt x="420" y="38"/>
                      <a:pt x="419" y="37"/>
                    </a:cubicBezTo>
                    <a:cubicBezTo>
                      <a:pt x="421" y="36"/>
                      <a:pt x="421" y="36"/>
                      <a:pt x="422" y="35"/>
                    </a:cubicBezTo>
                    <a:cubicBezTo>
                      <a:pt x="422" y="35"/>
                      <a:pt x="422" y="36"/>
                      <a:pt x="423" y="36"/>
                    </a:cubicBezTo>
                    <a:cubicBezTo>
                      <a:pt x="423" y="36"/>
                      <a:pt x="423" y="36"/>
                      <a:pt x="423" y="37"/>
                    </a:cubicBezTo>
                    <a:cubicBezTo>
                      <a:pt x="422" y="37"/>
                      <a:pt x="422" y="36"/>
                      <a:pt x="422" y="37"/>
                    </a:cubicBezTo>
                    <a:cubicBezTo>
                      <a:pt x="422" y="37"/>
                      <a:pt x="423" y="37"/>
                      <a:pt x="423" y="37"/>
                    </a:cubicBezTo>
                    <a:cubicBezTo>
                      <a:pt x="423" y="35"/>
                      <a:pt x="424" y="32"/>
                      <a:pt x="426" y="32"/>
                    </a:cubicBezTo>
                    <a:cubicBezTo>
                      <a:pt x="425" y="31"/>
                      <a:pt x="425" y="31"/>
                      <a:pt x="425" y="30"/>
                    </a:cubicBezTo>
                    <a:cubicBezTo>
                      <a:pt x="425" y="30"/>
                      <a:pt x="425" y="30"/>
                      <a:pt x="425" y="30"/>
                    </a:cubicBezTo>
                    <a:cubicBezTo>
                      <a:pt x="427" y="30"/>
                      <a:pt x="427" y="30"/>
                      <a:pt x="429" y="30"/>
                    </a:cubicBezTo>
                    <a:cubicBezTo>
                      <a:pt x="429" y="28"/>
                      <a:pt x="429" y="28"/>
                      <a:pt x="430" y="26"/>
                    </a:cubicBezTo>
                    <a:cubicBezTo>
                      <a:pt x="431" y="27"/>
                      <a:pt x="432" y="27"/>
                      <a:pt x="433" y="27"/>
                    </a:cubicBezTo>
                    <a:cubicBezTo>
                      <a:pt x="433" y="25"/>
                      <a:pt x="433" y="25"/>
                      <a:pt x="434" y="23"/>
                    </a:cubicBezTo>
                    <a:cubicBezTo>
                      <a:pt x="434" y="23"/>
                      <a:pt x="434" y="23"/>
                      <a:pt x="434" y="23"/>
                    </a:cubicBezTo>
                    <a:cubicBezTo>
                      <a:pt x="436" y="23"/>
                      <a:pt x="436" y="23"/>
                      <a:pt x="438" y="24"/>
                    </a:cubicBezTo>
                    <a:cubicBezTo>
                      <a:pt x="438" y="24"/>
                      <a:pt x="438" y="23"/>
                      <a:pt x="438" y="23"/>
                    </a:cubicBezTo>
                    <a:cubicBezTo>
                      <a:pt x="437" y="23"/>
                      <a:pt x="437" y="22"/>
                      <a:pt x="436" y="22"/>
                    </a:cubicBezTo>
                    <a:cubicBezTo>
                      <a:pt x="439" y="20"/>
                      <a:pt x="442" y="16"/>
                      <a:pt x="444" y="17"/>
                    </a:cubicBezTo>
                    <a:cubicBezTo>
                      <a:pt x="444" y="16"/>
                      <a:pt x="445" y="17"/>
                      <a:pt x="446" y="17"/>
                    </a:cubicBezTo>
                    <a:cubicBezTo>
                      <a:pt x="448" y="15"/>
                      <a:pt x="448" y="14"/>
                      <a:pt x="449" y="12"/>
                    </a:cubicBezTo>
                    <a:cubicBezTo>
                      <a:pt x="449" y="12"/>
                      <a:pt x="449" y="13"/>
                      <a:pt x="449" y="13"/>
                    </a:cubicBezTo>
                    <a:cubicBezTo>
                      <a:pt x="450" y="13"/>
                      <a:pt x="451" y="13"/>
                      <a:pt x="451" y="14"/>
                    </a:cubicBezTo>
                    <a:cubicBezTo>
                      <a:pt x="452" y="13"/>
                      <a:pt x="452" y="12"/>
                      <a:pt x="453" y="11"/>
                    </a:cubicBezTo>
                    <a:cubicBezTo>
                      <a:pt x="454" y="11"/>
                      <a:pt x="455" y="11"/>
                      <a:pt x="456" y="12"/>
                    </a:cubicBezTo>
                    <a:cubicBezTo>
                      <a:pt x="457" y="9"/>
                      <a:pt x="458" y="10"/>
                      <a:pt x="457" y="8"/>
                    </a:cubicBezTo>
                    <a:cubicBezTo>
                      <a:pt x="459" y="9"/>
                      <a:pt x="459" y="9"/>
                      <a:pt x="460" y="9"/>
                    </a:cubicBezTo>
                    <a:cubicBezTo>
                      <a:pt x="462" y="8"/>
                      <a:pt x="462" y="7"/>
                      <a:pt x="463" y="6"/>
                    </a:cubicBezTo>
                    <a:cubicBezTo>
                      <a:pt x="463" y="6"/>
                      <a:pt x="493" y="3"/>
                      <a:pt x="494" y="3"/>
                    </a:cubicBezTo>
                    <a:cubicBezTo>
                      <a:pt x="494" y="2"/>
                      <a:pt x="494" y="2"/>
                      <a:pt x="494" y="1"/>
                    </a:cubicBezTo>
                    <a:cubicBezTo>
                      <a:pt x="501" y="1"/>
                      <a:pt x="509" y="2"/>
                      <a:pt x="513" y="0"/>
                    </a:cubicBezTo>
                    <a:cubicBezTo>
                      <a:pt x="513" y="1"/>
                      <a:pt x="513" y="1"/>
                      <a:pt x="513" y="2"/>
                    </a:cubicBezTo>
                    <a:cubicBezTo>
                      <a:pt x="514" y="1"/>
                      <a:pt x="516" y="1"/>
                      <a:pt x="518" y="1"/>
                    </a:cubicBezTo>
                    <a:cubicBezTo>
                      <a:pt x="519" y="2"/>
                      <a:pt x="519" y="1"/>
                      <a:pt x="520" y="2"/>
                    </a:cubicBezTo>
                    <a:cubicBezTo>
                      <a:pt x="520" y="2"/>
                      <a:pt x="520" y="1"/>
                      <a:pt x="520" y="1"/>
                    </a:cubicBezTo>
                    <a:cubicBezTo>
                      <a:pt x="525" y="2"/>
                      <a:pt x="529" y="2"/>
                      <a:pt x="534" y="5"/>
                    </a:cubicBezTo>
                    <a:cubicBezTo>
                      <a:pt x="534" y="5"/>
                      <a:pt x="533" y="5"/>
                      <a:pt x="533" y="6"/>
                    </a:cubicBezTo>
                    <a:cubicBezTo>
                      <a:pt x="535" y="5"/>
                      <a:pt x="536" y="4"/>
                      <a:pt x="538" y="5"/>
                    </a:cubicBezTo>
                    <a:cubicBezTo>
                      <a:pt x="538" y="6"/>
                      <a:pt x="538" y="7"/>
                      <a:pt x="538" y="7"/>
                    </a:cubicBezTo>
                    <a:cubicBezTo>
                      <a:pt x="542" y="6"/>
                      <a:pt x="546" y="11"/>
                      <a:pt x="550" y="11"/>
                    </a:cubicBezTo>
                    <a:cubicBezTo>
                      <a:pt x="550" y="13"/>
                      <a:pt x="551" y="11"/>
                      <a:pt x="551" y="13"/>
                    </a:cubicBezTo>
                    <a:cubicBezTo>
                      <a:pt x="551" y="13"/>
                      <a:pt x="554" y="14"/>
                      <a:pt x="553" y="14"/>
                    </a:cubicBezTo>
                    <a:cubicBezTo>
                      <a:pt x="554" y="13"/>
                      <a:pt x="554" y="14"/>
                      <a:pt x="554" y="13"/>
                    </a:cubicBezTo>
                    <a:cubicBezTo>
                      <a:pt x="554" y="13"/>
                      <a:pt x="555" y="14"/>
                      <a:pt x="555" y="14"/>
                    </a:cubicBezTo>
                    <a:cubicBezTo>
                      <a:pt x="555" y="15"/>
                      <a:pt x="555" y="16"/>
                      <a:pt x="558" y="16"/>
                    </a:cubicBezTo>
                    <a:cubicBezTo>
                      <a:pt x="558" y="16"/>
                      <a:pt x="558" y="16"/>
                      <a:pt x="558" y="16"/>
                    </a:cubicBezTo>
                    <a:cubicBezTo>
                      <a:pt x="560" y="17"/>
                      <a:pt x="560" y="17"/>
                      <a:pt x="560" y="19"/>
                    </a:cubicBezTo>
                    <a:cubicBezTo>
                      <a:pt x="568" y="19"/>
                      <a:pt x="566" y="29"/>
                      <a:pt x="574" y="29"/>
                    </a:cubicBezTo>
                    <a:cubicBezTo>
                      <a:pt x="573" y="30"/>
                      <a:pt x="573" y="31"/>
                      <a:pt x="574" y="32"/>
                    </a:cubicBezTo>
                    <a:cubicBezTo>
                      <a:pt x="580" y="32"/>
                      <a:pt x="581" y="41"/>
                      <a:pt x="585" y="41"/>
                    </a:cubicBezTo>
                    <a:cubicBezTo>
                      <a:pt x="587" y="45"/>
                      <a:pt x="591" y="49"/>
                      <a:pt x="593" y="53"/>
                    </a:cubicBezTo>
                    <a:cubicBezTo>
                      <a:pt x="596" y="53"/>
                      <a:pt x="595" y="56"/>
                      <a:pt x="596" y="56"/>
                    </a:cubicBezTo>
                    <a:cubicBezTo>
                      <a:pt x="597" y="60"/>
                      <a:pt x="602" y="65"/>
                      <a:pt x="604" y="68"/>
                    </a:cubicBezTo>
                    <a:cubicBezTo>
                      <a:pt x="605" y="69"/>
                      <a:pt x="605" y="74"/>
                      <a:pt x="607" y="76"/>
                    </a:cubicBezTo>
                    <a:cubicBezTo>
                      <a:pt x="607" y="76"/>
                      <a:pt x="606" y="76"/>
                      <a:pt x="606" y="76"/>
                    </a:cubicBezTo>
                    <a:cubicBezTo>
                      <a:pt x="607" y="76"/>
                      <a:pt x="607" y="76"/>
                      <a:pt x="608" y="77"/>
                    </a:cubicBezTo>
                    <a:cubicBezTo>
                      <a:pt x="608" y="78"/>
                      <a:pt x="608" y="77"/>
                      <a:pt x="608" y="78"/>
                    </a:cubicBezTo>
                    <a:cubicBezTo>
                      <a:pt x="608" y="78"/>
                      <a:pt x="608" y="78"/>
                      <a:pt x="609" y="77"/>
                    </a:cubicBezTo>
                    <a:cubicBezTo>
                      <a:pt x="609" y="83"/>
                      <a:pt x="613" y="85"/>
                      <a:pt x="613" y="90"/>
                    </a:cubicBezTo>
                    <a:cubicBezTo>
                      <a:pt x="614" y="90"/>
                      <a:pt x="613" y="89"/>
                      <a:pt x="614" y="91"/>
                    </a:cubicBezTo>
                    <a:cubicBezTo>
                      <a:pt x="615" y="93"/>
                      <a:pt x="615" y="95"/>
                      <a:pt x="615" y="97"/>
                    </a:cubicBezTo>
                    <a:cubicBezTo>
                      <a:pt x="616" y="96"/>
                      <a:pt x="616" y="95"/>
                      <a:pt x="618" y="97"/>
                    </a:cubicBezTo>
                    <a:cubicBezTo>
                      <a:pt x="618" y="97"/>
                      <a:pt x="617" y="97"/>
                      <a:pt x="617" y="97"/>
                    </a:cubicBezTo>
                    <a:cubicBezTo>
                      <a:pt x="615" y="98"/>
                      <a:pt x="616" y="97"/>
                      <a:pt x="615" y="98"/>
                    </a:cubicBezTo>
                    <a:cubicBezTo>
                      <a:pt x="617" y="98"/>
                      <a:pt x="616" y="98"/>
                      <a:pt x="617" y="99"/>
                    </a:cubicBezTo>
                    <a:cubicBezTo>
                      <a:pt x="617" y="99"/>
                      <a:pt x="618" y="103"/>
                      <a:pt x="617" y="102"/>
                    </a:cubicBezTo>
                    <a:cubicBezTo>
                      <a:pt x="617" y="102"/>
                      <a:pt x="617" y="102"/>
                      <a:pt x="617" y="103"/>
                    </a:cubicBezTo>
                    <a:cubicBezTo>
                      <a:pt x="620" y="104"/>
                      <a:pt x="620" y="111"/>
                      <a:pt x="619" y="112"/>
                    </a:cubicBezTo>
                    <a:cubicBezTo>
                      <a:pt x="620" y="112"/>
                      <a:pt x="621" y="112"/>
                      <a:pt x="622" y="112"/>
                    </a:cubicBezTo>
                    <a:cubicBezTo>
                      <a:pt x="622" y="112"/>
                      <a:pt x="621" y="114"/>
                      <a:pt x="622" y="113"/>
                    </a:cubicBezTo>
                    <a:cubicBezTo>
                      <a:pt x="621" y="114"/>
                      <a:pt x="621" y="113"/>
                      <a:pt x="620" y="114"/>
                    </a:cubicBezTo>
                    <a:cubicBezTo>
                      <a:pt x="626" y="118"/>
                      <a:pt x="621" y="138"/>
                      <a:pt x="625" y="141"/>
                    </a:cubicBezTo>
                    <a:cubicBezTo>
                      <a:pt x="625" y="141"/>
                      <a:pt x="625" y="143"/>
                      <a:pt x="624" y="143"/>
                    </a:cubicBezTo>
                    <a:cubicBezTo>
                      <a:pt x="625" y="145"/>
                      <a:pt x="625" y="144"/>
                      <a:pt x="624" y="146"/>
                    </a:cubicBezTo>
                    <a:cubicBezTo>
                      <a:pt x="625" y="147"/>
                      <a:pt x="625" y="147"/>
                      <a:pt x="624" y="147"/>
                    </a:cubicBezTo>
                    <a:cubicBezTo>
                      <a:pt x="624" y="148"/>
                      <a:pt x="623" y="148"/>
                      <a:pt x="623" y="149"/>
                    </a:cubicBezTo>
                    <a:cubicBezTo>
                      <a:pt x="626" y="150"/>
                      <a:pt x="623" y="152"/>
                      <a:pt x="625" y="154"/>
                    </a:cubicBezTo>
                    <a:cubicBezTo>
                      <a:pt x="625" y="155"/>
                      <a:pt x="624" y="156"/>
                      <a:pt x="624" y="157"/>
                    </a:cubicBezTo>
                    <a:cubicBezTo>
                      <a:pt x="625" y="157"/>
                      <a:pt x="625" y="157"/>
                      <a:pt x="625" y="157"/>
                    </a:cubicBezTo>
                    <a:cubicBezTo>
                      <a:pt x="625" y="158"/>
                      <a:pt x="625" y="160"/>
                      <a:pt x="624" y="161"/>
                    </a:cubicBezTo>
                    <a:cubicBezTo>
                      <a:pt x="625" y="161"/>
                      <a:pt x="625" y="161"/>
                      <a:pt x="626" y="161"/>
                    </a:cubicBezTo>
                    <a:cubicBezTo>
                      <a:pt x="625" y="160"/>
                      <a:pt x="626" y="161"/>
                      <a:pt x="625" y="160"/>
                    </a:cubicBezTo>
                    <a:cubicBezTo>
                      <a:pt x="627" y="161"/>
                      <a:pt x="629" y="161"/>
                      <a:pt x="630" y="162"/>
                    </a:cubicBezTo>
                    <a:cubicBezTo>
                      <a:pt x="628" y="163"/>
                      <a:pt x="626" y="163"/>
                      <a:pt x="624" y="164"/>
                    </a:cubicBezTo>
                    <a:cubicBezTo>
                      <a:pt x="625" y="166"/>
                      <a:pt x="624" y="170"/>
                      <a:pt x="623" y="170"/>
                    </a:cubicBezTo>
                    <a:cubicBezTo>
                      <a:pt x="623" y="170"/>
                      <a:pt x="623" y="171"/>
                      <a:pt x="623" y="171"/>
                    </a:cubicBezTo>
                    <a:cubicBezTo>
                      <a:pt x="626" y="173"/>
                      <a:pt x="622" y="181"/>
                      <a:pt x="623" y="184"/>
                    </a:cubicBezTo>
                    <a:cubicBezTo>
                      <a:pt x="622" y="184"/>
                      <a:pt x="622" y="184"/>
                      <a:pt x="621" y="184"/>
                    </a:cubicBezTo>
                    <a:cubicBezTo>
                      <a:pt x="621" y="186"/>
                      <a:pt x="622" y="187"/>
                      <a:pt x="622" y="188"/>
                    </a:cubicBezTo>
                    <a:cubicBezTo>
                      <a:pt x="621" y="188"/>
                      <a:pt x="621" y="187"/>
                      <a:pt x="620" y="189"/>
                    </a:cubicBezTo>
                    <a:cubicBezTo>
                      <a:pt x="620" y="189"/>
                      <a:pt x="621" y="189"/>
                      <a:pt x="622" y="189"/>
                    </a:cubicBezTo>
                    <a:cubicBezTo>
                      <a:pt x="622" y="189"/>
                      <a:pt x="622" y="189"/>
                      <a:pt x="622" y="189"/>
                    </a:cubicBezTo>
                    <a:cubicBezTo>
                      <a:pt x="619" y="190"/>
                      <a:pt x="621" y="189"/>
                      <a:pt x="620" y="190"/>
                    </a:cubicBezTo>
                    <a:cubicBezTo>
                      <a:pt x="620" y="190"/>
                      <a:pt x="620" y="191"/>
                      <a:pt x="620" y="191"/>
                    </a:cubicBezTo>
                    <a:cubicBezTo>
                      <a:pt x="619" y="192"/>
                      <a:pt x="619" y="206"/>
                      <a:pt x="617" y="208"/>
                    </a:cubicBezTo>
                    <a:cubicBezTo>
                      <a:pt x="616" y="209"/>
                      <a:pt x="616" y="208"/>
                      <a:pt x="615" y="209"/>
                    </a:cubicBezTo>
                    <a:cubicBezTo>
                      <a:pt x="616" y="210"/>
                      <a:pt x="616" y="211"/>
                      <a:pt x="615" y="212"/>
                    </a:cubicBezTo>
                    <a:cubicBezTo>
                      <a:pt x="615" y="212"/>
                      <a:pt x="614" y="212"/>
                      <a:pt x="614" y="212"/>
                    </a:cubicBezTo>
                    <a:cubicBezTo>
                      <a:pt x="616" y="218"/>
                      <a:pt x="604" y="234"/>
                      <a:pt x="601" y="242"/>
                    </a:cubicBezTo>
                    <a:cubicBezTo>
                      <a:pt x="601" y="243"/>
                      <a:pt x="601" y="242"/>
                      <a:pt x="601" y="243"/>
                    </a:cubicBezTo>
                    <a:cubicBezTo>
                      <a:pt x="596" y="246"/>
                      <a:pt x="594" y="257"/>
                      <a:pt x="588" y="260"/>
                    </a:cubicBezTo>
                    <a:cubicBezTo>
                      <a:pt x="589" y="259"/>
                      <a:pt x="589" y="260"/>
                      <a:pt x="588" y="259"/>
                    </a:cubicBezTo>
                    <a:cubicBezTo>
                      <a:pt x="588" y="259"/>
                      <a:pt x="588" y="259"/>
                      <a:pt x="588" y="259"/>
                    </a:cubicBezTo>
                    <a:cubicBezTo>
                      <a:pt x="589" y="264"/>
                      <a:pt x="585" y="264"/>
                      <a:pt x="585" y="268"/>
                    </a:cubicBezTo>
                    <a:cubicBezTo>
                      <a:pt x="584" y="268"/>
                      <a:pt x="584" y="268"/>
                      <a:pt x="584" y="267"/>
                    </a:cubicBezTo>
                    <a:cubicBezTo>
                      <a:pt x="584" y="272"/>
                      <a:pt x="576" y="282"/>
                      <a:pt x="573" y="285"/>
                    </a:cubicBezTo>
                    <a:cubicBezTo>
                      <a:pt x="573" y="285"/>
                      <a:pt x="573" y="285"/>
                      <a:pt x="574" y="285"/>
                    </a:cubicBezTo>
                    <a:cubicBezTo>
                      <a:pt x="573" y="287"/>
                      <a:pt x="564" y="299"/>
                      <a:pt x="561" y="297"/>
                    </a:cubicBezTo>
                    <a:cubicBezTo>
                      <a:pt x="562" y="298"/>
                      <a:pt x="562" y="299"/>
                      <a:pt x="563" y="300"/>
                    </a:cubicBezTo>
                    <a:cubicBezTo>
                      <a:pt x="562" y="300"/>
                      <a:pt x="561" y="300"/>
                      <a:pt x="560" y="300"/>
                    </a:cubicBezTo>
                    <a:cubicBezTo>
                      <a:pt x="561" y="303"/>
                      <a:pt x="551" y="314"/>
                      <a:pt x="547" y="314"/>
                    </a:cubicBezTo>
                    <a:cubicBezTo>
                      <a:pt x="547" y="315"/>
                      <a:pt x="547" y="315"/>
                      <a:pt x="548" y="316"/>
                    </a:cubicBezTo>
                    <a:cubicBezTo>
                      <a:pt x="545" y="315"/>
                      <a:pt x="545" y="316"/>
                      <a:pt x="542" y="316"/>
                    </a:cubicBezTo>
                    <a:cubicBezTo>
                      <a:pt x="542" y="319"/>
                      <a:pt x="540" y="319"/>
                      <a:pt x="538" y="320"/>
                    </a:cubicBezTo>
                    <a:cubicBezTo>
                      <a:pt x="538" y="321"/>
                      <a:pt x="539" y="321"/>
                      <a:pt x="539" y="321"/>
                    </a:cubicBezTo>
                    <a:cubicBezTo>
                      <a:pt x="539" y="322"/>
                      <a:pt x="539" y="322"/>
                      <a:pt x="539" y="322"/>
                    </a:cubicBezTo>
                    <a:cubicBezTo>
                      <a:pt x="538" y="322"/>
                      <a:pt x="537" y="323"/>
                      <a:pt x="536" y="323"/>
                    </a:cubicBezTo>
                    <a:cubicBezTo>
                      <a:pt x="536" y="322"/>
                      <a:pt x="536" y="322"/>
                      <a:pt x="535" y="321"/>
                    </a:cubicBezTo>
                    <a:cubicBezTo>
                      <a:pt x="534" y="323"/>
                      <a:pt x="535" y="323"/>
                      <a:pt x="533" y="322"/>
                    </a:cubicBezTo>
                    <a:cubicBezTo>
                      <a:pt x="532" y="321"/>
                      <a:pt x="533" y="322"/>
                      <a:pt x="532" y="321"/>
                    </a:cubicBezTo>
                    <a:cubicBezTo>
                      <a:pt x="533" y="323"/>
                      <a:pt x="532" y="322"/>
                      <a:pt x="532" y="323"/>
                    </a:cubicBezTo>
                    <a:cubicBezTo>
                      <a:pt x="533" y="323"/>
                      <a:pt x="533" y="323"/>
                      <a:pt x="534" y="323"/>
                    </a:cubicBezTo>
                    <a:cubicBezTo>
                      <a:pt x="533" y="325"/>
                      <a:pt x="532" y="326"/>
                      <a:pt x="531" y="327"/>
                    </a:cubicBezTo>
                    <a:cubicBezTo>
                      <a:pt x="527" y="325"/>
                      <a:pt x="529" y="329"/>
                      <a:pt x="524" y="331"/>
                    </a:cubicBezTo>
                    <a:cubicBezTo>
                      <a:pt x="525" y="330"/>
                      <a:pt x="525" y="331"/>
                      <a:pt x="525" y="330"/>
                    </a:cubicBezTo>
                    <a:cubicBezTo>
                      <a:pt x="523" y="330"/>
                      <a:pt x="523" y="331"/>
                      <a:pt x="522" y="330"/>
                    </a:cubicBezTo>
                    <a:cubicBezTo>
                      <a:pt x="521" y="331"/>
                      <a:pt x="521" y="332"/>
                      <a:pt x="521" y="332"/>
                    </a:cubicBezTo>
                    <a:cubicBezTo>
                      <a:pt x="520" y="332"/>
                      <a:pt x="520" y="332"/>
                      <a:pt x="519" y="331"/>
                    </a:cubicBezTo>
                    <a:cubicBezTo>
                      <a:pt x="520" y="332"/>
                      <a:pt x="520" y="332"/>
                      <a:pt x="520" y="333"/>
                    </a:cubicBezTo>
                    <a:cubicBezTo>
                      <a:pt x="518" y="333"/>
                      <a:pt x="519" y="334"/>
                      <a:pt x="516" y="334"/>
                    </a:cubicBezTo>
                    <a:cubicBezTo>
                      <a:pt x="516" y="334"/>
                      <a:pt x="516" y="333"/>
                      <a:pt x="516" y="332"/>
                    </a:cubicBezTo>
                    <a:cubicBezTo>
                      <a:pt x="517" y="332"/>
                      <a:pt x="517" y="331"/>
                      <a:pt x="518" y="331"/>
                    </a:cubicBezTo>
                    <a:cubicBezTo>
                      <a:pt x="518" y="331"/>
                      <a:pt x="517" y="330"/>
                      <a:pt x="516" y="330"/>
                    </a:cubicBezTo>
                    <a:cubicBezTo>
                      <a:pt x="518" y="329"/>
                      <a:pt x="517" y="329"/>
                      <a:pt x="518" y="328"/>
                    </a:cubicBezTo>
                    <a:cubicBezTo>
                      <a:pt x="520" y="328"/>
                      <a:pt x="519" y="329"/>
                      <a:pt x="520" y="327"/>
                    </a:cubicBezTo>
                    <a:cubicBezTo>
                      <a:pt x="520" y="327"/>
                      <a:pt x="519" y="327"/>
                      <a:pt x="519" y="327"/>
                    </a:cubicBezTo>
                    <a:cubicBezTo>
                      <a:pt x="519" y="327"/>
                      <a:pt x="520" y="327"/>
                      <a:pt x="521" y="327"/>
                    </a:cubicBezTo>
                    <a:cubicBezTo>
                      <a:pt x="522" y="324"/>
                      <a:pt x="524" y="326"/>
                      <a:pt x="525" y="322"/>
                    </a:cubicBezTo>
                    <a:cubicBezTo>
                      <a:pt x="525" y="323"/>
                      <a:pt x="525" y="323"/>
                      <a:pt x="526" y="323"/>
                    </a:cubicBezTo>
                    <a:cubicBezTo>
                      <a:pt x="525" y="324"/>
                      <a:pt x="525" y="324"/>
                      <a:pt x="525" y="325"/>
                    </a:cubicBezTo>
                    <a:cubicBezTo>
                      <a:pt x="526" y="325"/>
                      <a:pt x="527" y="324"/>
                      <a:pt x="527" y="324"/>
                    </a:cubicBezTo>
                    <a:cubicBezTo>
                      <a:pt x="526" y="323"/>
                      <a:pt x="527" y="323"/>
                      <a:pt x="527" y="322"/>
                    </a:cubicBezTo>
                    <a:cubicBezTo>
                      <a:pt x="528" y="321"/>
                      <a:pt x="529" y="321"/>
                      <a:pt x="530" y="321"/>
                    </a:cubicBezTo>
                    <a:cubicBezTo>
                      <a:pt x="529" y="320"/>
                      <a:pt x="529" y="319"/>
                      <a:pt x="528" y="319"/>
                    </a:cubicBezTo>
                    <a:cubicBezTo>
                      <a:pt x="527" y="320"/>
                      <a:pt x="524" y="322"/>
                      <a:pt x="522" y="323"/>
                    </a:cubicBezTo>
                    <a:cubicBezTo>
                      <a:pt x="522" y="322"/>
                      <a:pt x="522" y="323"/>
                      <a:pt x="522" y="322"/>
                    </a:cubicBezTo>
                    <a:cubicBezTo>
                      <a:pt x="522" y="322"/>
                      <a:pt x="521" y="322"/>
                      <a:pt x="521" y="322"/>
                    </a:cubicBezTo>
                    <a:cubicBezTo>
                      <a:pt x="521" y="324"/>
                      <a:pt x="521" y="324"/>
                      <a:pt x="522" y="325"/>
                    </a:cubicBezTo>
                    <a:cubicBezTo>
                      <a:pt x="521" y="325"/>
                      <a:pt x="521" y="325"/>
                      <a:pt x="520" y="325"/>
                    </a:cubicBezTo>
                    <a:cubicBezTo>
                      <a:pt x="520" y="325"/>
                      <a:pt x="520" y="324"/>
                      <a:pt x="520" y="324"/>
                    </a:cubicBezTo>
                    <a:cubicBezTo>
                      <a:pt x="520" y="324"/>
                      <a:pt x="519" y="324"/>
                      <a:pt x="519" y="324"/>
                    </a:cubicBezTo>
                    <a:cubicBezTo>
                      <a:pt x="519" y="325"/>
                      <a:pt x="519" y="325"/>
                      <a:pt x="516" y="326"/>
                    </a:cubicBezTo>
                    <a:cubicBezTo>
                      <a:pt x="516" y="325"/>
                      <a:pt x="517" y="325"/>
                      <a:pt x="517" y="325"/>
                    </a:cubicBezTo>
                    <a:cubicBezTo>
                      <a:pt x="517" y="324"/>
                      <a:pt x="517" y="323"/>
                      <a:pt x="517" y="321"/>
                    </a:cubicBezTo>
                    <a:cubicBezTo>
                      <a:pt x="516" y="322"/>
                      <a:pt x="516" y="322"/>
                      <a:pt x="516" y="322"/>
                    </a:cubicBezTo>
                    <a:cubicBezTo>
                      <a:pt x="516" y="323"/>
                      <a:pt x="516" y="323"/>
                      <a:pt x="515" y="324"/>
                    </a:cubicBezTo>
                    <a:cubicBezTo>
                      <a:pt x="515" y="324"/>
                      <a:pt x="517" y="327"/>
                      <a:pt x="515" y="326"/>
                    </a:cubicBezTo>
                    <a:cubicBezTo>
                      <a:pt x="514" y="327"/>
                      <a:pt x="514" y="327"/>
                      <a:pt x="513" y="327"/>
                    </a:cubicBezTo>
                    <a:cubicBezTo>
                      <a:pt x="513" y="327"/>
                      <a:pt x="513" y="327"/>
                      <a:pt x="512" y="327"/>
                    </a:cubicBezTo>
                    <a:cubicBezTo>
                      <a:pt x="513" y="325"/>
                      <a:pt x="513" y="326"/>
                      <a:pt x="512" y="325"/>
                    </a:cubicBezTo>
                    <a:cubicBezTo>
                      <a:pt x="512" y="326"/>
                      <a:pt x="512" y="327"/>
                      <a:pt x="512" y="328"/>
                    </a:cubicBezTo>
                    <a:cubicBezTo>
                      <a:pt x="510" y="328"/>
                      <a:pt x="510" y="328"/>
                      <a:pt x="511" y="329"/>
                    </a:cubicBezTo>
                    <a:cubicBezTo>
                      <a:pt x="510" y="329"/>
                      <a:pt x="509" y="330"/>
                      <a:pt x="509" y="330"/>
                    </a:cubicBezTo>
                    <a:cubicBezTo>
                      <a:pt x="508" y="329"/>
                      <a:pt x="506" y="328"/>
                      <a:pt x="506" y="329"/>
                    </a:cubicBezTo>
                    <a:cubicBezTo>
                      <a:pt x="505" y="329"/>
                      <a:pt x="505" y="328"/>
                      <a:pt x="504" y="329"/>
                    </a:cubicBezTo>
                    <a:cubicBezTo>
                      <a:pt x="504" y="329"/>
                      <a:pt x="504" y="329"/>
                      <a:pt x="504" y="330"/>
                    </a:cubicBezTo>
                    <a:cubicBezTo>
                      <a:pt x="505" y="330"/>
                      <a:pt x="505" y="330"/>
                      <a:pt x="506" y="330"/>
                    </a:cubicBezTo>
                    <a:cubicBezTo>
                      <a:pt x="505" y="331"/>
                      <a:pt x="506" y="331"/>
                      <a:pt x="504" y="330"/>
                    </a:cubicBezTo>
                    <a:cubicBezTo>
                      <a:pt x="504" y="331"/>
                      <a:pt x="504" y="331"/>
                      <a:pt x="504" y="331"/>
                    </a:cubicBezTo>
                    <a:cubicBezTo>
                      <a:pt x="503" y="331"/>
                      <a:pt x="503" y="331"/>
                      <a:pt x="503" y="330"/>
                    </a:cubicBezTo>
                    <a:cubicBezTo>
                      <a:pt x="503" y="330"/>
                      <a:pt x="503" y="330"/>
                      <a:pt x="504" y="330"/>
                    </a:cubicBezTo>
                    <a:cubicBezTo>
                      <a:pt x="503" y="330"/>
                      <a:pt x="503" y="330"/>
                      <a:pt x="502" y="330"/>
                    </a:cubicBezTo>
                    <a:cubicBezTo>
                      <a:pt x="502" y="330"/>
                      <a:pt x="501" y="331"/>
                      <a:pt x="501" y="331"/>
                    </a:cubicBezTo>
                    <a:cubicBezTo>
                      <a:pt x="503" y="331"/>
                      <a:pt x="502" y="331"/>
                      <a:pt x="503" y="332"/>
                    </a:cubicBezTo>
                    <a:cubicBezTo>
                      <a:pt x="500" y="332"/>
                      <a:pt x="499" y="333"/>
                      <a:pt x="497" y="333"/>
                    </a:cubicBezTo>
                    <a:cubicBezTo>
                      <a:pt x="497" y="334"/>
                      <a:pt x="498" y="334"/>
                      <a:pt x="497" y="335"/>
                    </a:cubicBezTo>
                    <a:cubicBezTo>
                      <a:pt x="495" y="335"/>
                      <a:pt x="495" y="335"/>
                      <a:pt x="494" y="336"/>
                    </a:cubicBezTo>
                    <a:cubicBezTo>
                      <a:pt x="494" y="337"/>
                      <a:pt x="494" y="336"/>
                      <a:pt x="493" y="337"/>
                    </a:cubicBezTo>
                    <a:cubicBezTo>
                      <a:pt x="492" y="336"/>
                      <a:pt x="490" y="335"/>
                      <a:pt x="488" y="334"/>
                    </a:cubicBezTo>
                    <a:cubicBezTo>
                      <a:pt x="488" y="335"/>
                      <a:pt x="488" y="335"/>
                      <a:pt x="488" y="335"/>
                    </a:cubicBezTo>
                    <a:cubicBezTo>
                      <a:pt x="488" y="336"/>
                      <a:pt x="489" y="336"/>
                      <a:pt x="490" y="336"/>
                    </a:cubicBezTo>
                    <a:cubicBezTo>
                      <a:pt x="489" y="337"/>
                      <a:pt x="489" y="337"/>
                      <a:pt x="489" y="338"/>
                    </a:cubicBezTo>
                    <a:cubicBezTo>
                      <a:pt x="489" y="338"/>
                      <a:pt x="489" y="338"/>
                      <a:pt x="490" y="338"/>
                    </a:cubicBezTo>
                    <a:cubicBezTo>
                      <a:pt x="489" y="338"/>
                      <a:pt x="489" y="339"/>
                      <a:pt x="489" y="339"/>
                    </a:cubicBezTo>
                    <a:cubicBezTo>
                      <a:pt x="487" y="339"/>
                      <a:pt x="486" y="338"/>
                      <a:pt x="484" y="337"/>
                    </a:cubicBezTo>
                    <a:cubicBezTo>
                      <a:pt x="484" y="338"/>
                      <a:pt x="484" y="338"/>
                      <a:pt x="484" y="338"/>
                    </a:cubicBezTo>
                    <a:cubicBezTo>
                      <a:pt x="485" y="338"/>
                      <a:pt x="485" y="339"/>
                      <a:pt x="486" y="340"/>
                    </a:cubicBezTo>
                    <a:cubicBezTo>
                      <a:pt x="485" y="340"/>
                      <a:pt x="485" y="340"/>
                      <a:pt x="485" y="340"/>
                    </a:cubicBezTo>
                    <a:cubicBezTo>
                      <a:pt x="484" y="339"/>
                      <a:pt x="483" y="339"/>
                      <a:pt x="482" y="340"/>
                    </a:cubicBezTo>
                    <a:cubicBezTo>
                      <a:pt x="482" y="339"/>
                      <a:pt x="482" y="338"/>
                      <a:pt x="482" y="337"/>
                    </a:cubicBezTo>
                    <a:cubicBezTo>
                      <a:pt x="480" y="337"/>
                      <a:pt x="479" y="337"/>
                      <a:pt x="478" y="337"/>
                    </a:cubicBezTo>
                    <a:cubicBezTo>
                      <a:pt x="479" y="337"/>
                      <a:pt x="480" y="337"/>
                      <a:pt x="481" y="338"/>
                    </a:cubicBezTo>
                    <a:cubicBezTo>
                      <a:pt x="480" y="339"/>
                      <a:pt x="480" y="339"/>
                      <a:pt x="479" y="339"/>
                    </a:cubicBezTo>
                    <a:cubicBezTo>
                      <a:pt x="478" y="338"/>
                      <a:pt x="479" y="338"/>
                      <a:pt x="478" y="338"/>
                    </a:cubicBezTo>
                    <a:cubicBezTo>
                      <a:pt x="478" y="338"/>
                      <a:pt x="478" y="338"/>
                      <a:pt x="478" y="339"/>
                    </a:cubicBezTo>
                    <a:cubicBezTo>
                      <a:pt x="479" y="339"/>
                      <a:pt x="478" y="339"/>
                      <a:pt x="478" y="340"/>
                    </a:cubicBezTo>
                    <a:cubicBezTo>
                      <a:pt x="478" y="340"/>
                      <a:pt x="478" y="341"/>
                      <a:pt x="478" y="342"/>
                    </a:cubicBezTo>
                    <a:cubicBezTo>
                      <a:pt x="478" y="342"/>
                      <a:pt x="478" y="342"/>
                      <a:pt x="477" y="342"/>
                    </a:cubicBezTo>
                    <a:cubicBezTo>
                      <a:pt x="477" y="342"/>
                      <a:pt x="477" y="342"/>
                      <a:pt x="476" y="342"/>
                    </a:cubicBezTo>
                    <a:cubicBezTo>
                      <a:pt x="477" y="341"/>
                      <a:pt x="476" y="342"/>
                      <a:pt x="477" y="341"/>
                    </a:cubicBezTo>
                    <a:cubicBezTo>
                      <a:pt x="476" y="341"/>
                      <a:pt x="476" y="341"/>
                      <a:pt x="475" y="341"/>
                    </a:cubicBezTo>
                    <a:cubicBezTo>
                      <a:pt x="476" y="342"/>
                      <a:pt x="476" y="343"/>
                      <a:pt x="477" y="343"/>
                    </a:cubicBezTo>
                    <a:cubicBezTo>
                      <a:pt x="475" y="343"/>
                      <a:pt x="475" y="344"/>
                      <a:pt x="473" y="345"/>
                    </a:cubicBezTo>
                    <a:cubicBezTo>
                      <a:pt x="473" y="345"/>
                      <a:pt x="473" y="345"/>
                      <a:pt x="473" y="345"/>
                    </a:cubicBezTo>
                    <a:cubicBezTo>
                      <a:pt x="474" y="344"/>
                      <a:pt x="474" y="343"/>
                      <a:pt x="474" y="342"/>
                    </a:cubicBezTo>
                    <a:cubicBezTo>
                      <a:pt x="472" y="342"/>
                      <a:pt x="473" y="341"/>
                      <a:pt x="472" y="340"/>
                    </a:cubicBezTo>
                    <a:cubicBezTo>
                      <a:pt x="470" y="340"/>
                      <a:pt x="471" y="340"/>
                      <a:pt x="470" y="341"/>
                    </a:cubicBezTo>
                    <a:cubicBezTo>
                      <a:pt x="471" y="341"/>
                      <a:pt x="470" y="341"/>
                      <a:pt x="471" y="341"/>
                    </a:cubicBezTo>
                    <a:cubicBezTo>
                      <a:pt x="469" y="341"/>
                      <a:pt x="470" y="340"/>
                      <a:pt x="469" y="341"/>
                    </a:cubicBezTo>
                    <a:cubicBezTo>
                      <a:pt x="468" y="342"/>
                      <a:pt x="469" y="341"/>
                      <a:pt x="468" y="342"/>
                    </a:cubicBezTo>
                    <a:cubicBezTo>
                      <a:pt x="469" y="342"/>
                      <a:pt x="469" y="342"/>
                      <a:pt x="469" y="342"/>
                    </a:cubicBezTo>
                    <a:cubicBezTo>
                      <a:pt x="469" y="343"/>
                      <a:pt x="469" y="343"/>
                      <a:pt x="468" y="344"/>
                    </a:cubicBezTo>
                    <a:cubicBezTo>
                      <a:pt x="469" y="344"/>
                      <a:pt x="469" y="344"/>
                      <a:pt x="470" y="344"/>
                    </a:cubicBezTo>
                    <a:cubicBezTo>
                      <a:pt x="470" y="343"/>
                      <a:pt x="470" y="344"/>
                      <a:pt x="470" y="342"/>
                    </a:cubicBezTo>
                    <a:cubicBezTo>
                      <a:pt x="471" y="342"/>
                      <a:pt x="471" y="342"/>
                      <a:pt x="472" y="342"/>
                    </a:cubicBezTo>
                    <a:cubicBezTo>
                      <a:pt x="472" y="343"/>
                      <a:pt x="472" y="343"/>
                      <a:pt x="472" y="344"/>
                    </a:cubicBezTo>
                    <a:cubicBezTo>
                      <a:pt x="472" y="344"/>
                      <a:pt x="472" y="345"/>
                      <a:pt x="472" y="345"/>
                    </a:cubicBezTo>
                    <a:cubicBezTo>
                      <a:pt x="471" y="345"/>
                      <a:pt x="471" y="345"/>
                      <a:pt x="471" y="344"/>
                    </a:cubicBezTo>
                    <a:cubicBezTo>
                      <a:pt x="472" y="344"/>
                      <a:pt x="471" y="344"/>
                      <a:pt x="472" y="343"/>
                    </a:cubicBezTo>
                    <a:cubicBezTo>
                      <a:pt x="471" y="343"/>
                      <a:pt x="471" y="343"/>
                      <a:pt x="470" y="343"/>
                    </a:cubicBezTo>
                    <a:cubicBezTo>
                      <a:pt x="470" y="346"/>
                      <a:pt x="470" y="345"/>
                      <a:pt x="470" y="346"/>
                    </a:cubicBezTo>
                    <a:cubicBezTo>
                      <a:pt x="470" y="346"/>
                      <a:pt x="469" y="346"/>
                      <a:pt x="468" y="346"/>
                    </a:cubicBezTo>
                    <a:cubicBezTo>
                      <a:pt x="468" y="348"/>
                      <a:pt x="468" y="347"/>
                      <a:pt x="467" y="348"/>
                    </a:cubicBezTo>
                    <a:cubicBezTo>
                      <a:pt x="467" y="347"/>
                      <a:pt x="466" y="346"/>
                      <a:pt x="464" y="346"/>
                    </a:cubicBezTo>
                    <a:cubicBezTo>
                      <a:pt x="463" y="347"/>
                      <a:pt x="463" y="348"/>
                      <a:pt x="462" y="349"/>
                    </a:cubicBezTo>
                    <a:cubicBezTo>
                      <a:pt x="463" y="349"/>
                      <a:pt x="463" y="349"/>
                      <a:pt x="463" y="349"/>
                    </a:cubicBezTo>
                    <a:cubicBezTo>
                      <a:pt x="464" y="348"/>
                      <a:pt x="464" y="348"/>
                      <a:pt x="465" y="347"/>
                    </a:cubicBezTo>
                    <a:cubicBezTo>
                      <a:pt x="466" y="347"/>
                      <a:pt x="466" y="348"/>
                      <a:pt x="467" y="348"/>
                    </a:cubicBezTo>
                    <a:cubicBezTo>
                      <a:pt x="467" y="348"/>
                      <a:pt x="467" y="349"/>
                      <a:pt x="467" y="349"/>
                    </a:cubicBezTo>
                    <a:cubicBezTo>
                      <a:pt x="466" y="349"/>
                      <a:pt x="467" y="349"/>
                      <a:pt x="465" y="350"/>
                    </a:cubicBezTo>
                    <a:cubicBezTo>
                      <a:pt x="465" y="348"/>
                      <a:pt x="465" y="349"/>
                      <a:pt x="464" y="348"/>
                    </a:cubicBezTo>
                    <a:cubicBezTo>
                      <a:pt x="464" y="350"/>
                      <a:pt x="465" y="349"/>
                      <a:pt x="464" y="350"/>
                    </a:cubicBezTo>
                    <a:cubicBezTo>
                      <a:pt x="462" y="350"/>
                      <a:pt x="461" y="350"/>
                      <a:pt x="459" y="350"/>
                    </a:cubicBezTo>
                    <a:cubicBezTo>
                      <a:pt x="460" y="349"/>
                      <a:pt x="460" y="350"/>
                      <a:pt x="459" y="349"/>
                    </a:cubicBezTo>
                    <a:cubicBezTo>
                      <a:pt x="458" y="348"/>
                      <a:pt x="458" y="348"/>
                      <a:pt x="457" y="348"/>
                    </a:cubicBezTo>
                    <a:cubicBezTo>
                      <a:pt x="457" y="348"/>
                      <a:pt x="457" y="348"/>
                      <a:pt x="457" y="349"/>
                    </a:cubicBezTo>
                    <a:cubicBezTo>
                      <a:pt x="458" y="349"/>
                      <a:pt x="457" y="349"/>
                      <a:pt x="458" y="351"/>
                    </a:cubicBezTo>
                    <a:cubicBezTo>
                      <a:pt x="458" y="351"/>
                      <a:pt x="457" y="351"/>
                      <a:pt x="456" y="351"/>
                    </a:cubicBezTo>
                    <a:cubicBezTo>
                      <a:pt x="456" y="349"/>
                      <a:pt x="456" y="350"/>
                      <a:pt x="456" y="349"/>
                    </a:cubicBezTo>
                    <a:cubicBezTo>
                      <a:pt x="455" y="350"/>
                      <a:pt x="455" y="350"/>
                      <a:pt x="454" y="352"/>
                    </a:cubicBezTo>
                    <a:cubicBezTo>
                      <a:pt x="452" y="352"/>
                      <a:pt x="450" y="353"/>
                      <a:pt x="449" y="353"/>
                    </a:cubicBezTo>
                    <a:cubicBezTo>
                      <a:pt x="449" y="354"/>
                      <a:pt x="449" y="354"/>
                      <a:pt x="449" y="354"/>
                    </a:cubicBezTo>
                    <a:cubicBezTo>
                      <a:pt x="447" y="353"/>
                      <a:pt x="447" y="352"/>
                      <a:pt x="446" y="351"/>
                    </a:cubicBezTo>
                    <a:cubicBezTo>
                      <a:pt x="447" y="351"/>
                      <a:pt x="448" y="351"/>
                      <a:pt x="448" y="350"/>
                    </a:cubicBezTo>
                    <a:cubicBezTo>
                      <a:pt x="448" y="350"/>
                      <a:pt x="448" y="350"/>
                      <a:pt x="448" y="350"/>
                    </a:cubicBezTo>
                    <a:cubicBezTo>
                      <a:pt x="447" y="350"/>
                      <a:pt x="446" y="350"/>
                      <a:pt x="445" y="351"/>
                    </a:cubicBezTo>
                    <a:cubicBezTo>
                      <a:pt x="446" y="350"/>
                      <a:pt x="446" y="349"/>
                      <a:pt x="446" y="349"/>
                    </a:cubicBezTo>
                    <a:cubicBezTo>
                      <a:pt x="444" y="349"/>
                      <a:pt x="444" y="349"/>
                      <a:pt x="443" y="348"/>
                    </a:cubicBezTo>
                    <a:cubicBezTo>
                      <a:pt x="443" y="347"/>
                      <a:pt x="443" y="348"/>
                      <a:pt x="443" y="347"/>
                    </a:cubicBezTo>
                    <a:cubicBezTo>
                      <a:pt x="443" y="348"/>
                      <a:pt x="443" y="348"/>
                      <a:pt x="443" y="348"/>
                    </a:cubicBezTo>
                    <a:cubicBezTo>
                      <a:pt x="443" y="349"/>
                      <a:pt x="442" y="349"/>
                      <a:pt x="442" y="350"/>
                    </a:cubicBezTo>
                    <a:cubicBezTo>
                      <a:pt x="443" y="350"/>
                      <a:pt x="444" y="350"/>
                      <a:pt x="444" y="349"/>
                    </a:cubicBezTo>
                    <a:cubicBezTo>
                      <a:pt x="444" y="350"/>
                      <a:pt x="444" y="350"/>
                      <a:pt x="443" y="351"/>
                    </a:cubicBezTo>
                    <a:cubicBezTo>
                      <a:pt x="442" y="351"/>
                      <a:pt x="442" y="351"/>
                      <a:pt x="441" y="351"/>
                    </a:cubicBezTo>
                    <a:cubicBezTo>
                      <a:pt x="442" y="353"/>
                      <a:pt x="442" y="350"/>
                      <a:pt x="442" y="353"/>
                    </a:cubicBezTo>
                    <a:cubicBezTo>
                      <a:pt x="443" y="352"/>
                      <a:pt x="443" y="352"/>
                      <a:pt x="444" y="352"/>
                    </a:cubicBezTo>
                    <a:cubicBezTo>
                      <a:pt x="444" y="354"/>
                      <a:pt x="443" y="353"/>
                      <a:pt x="445" y="354"/>
                    </a:cubicBezTo>
                    <a:cubicBezTo>
                      <a:pt x="446" y="353"/>
                      <a:pt x="445" y="354"/>
                      <a:pt x="446" y="353"/>
                    </a:cubicBezTo>
                    <a:cubicBezTo>
                      <a:pt x="446" y="354"/>
                      <a:pt x="446" y="354"/>
                      <a:pt x="446" y="354"/>
                    </a:cubicBezTo>
                    <a:cubicBezTo>
                      <a:pt x="444" y="355"/>
                      <a:pt x="444" y="355"/>
                      <a:pt x="441" y="355"/>
                    </a:cubicBezTo>
                    <a:cubicBezTo>
                      <a:pt x="441" y="355"/>
                      <a:pt x="441" y="356"/>
                      <a:pt x="441" y="356"/>
                    </a:cubicBezTo>
                    <a:cubicBezTo>
                      <a:pt x="437" y="356"/>
                      <a:pt x="430" y="359"/>
                      <a:pt x="426" y="358"/>
                    </a:cubicBezTo>
                    <a:cubicBezTo>
                      <a:pt x="426" y="358"/>
                      <a:pt x="426" y="359"/>
                      <a:pt x="427" y="359"/>
                    </a:cubicBezTo>
                    <a:cubicBezTo>
                      <a:pt x="426" y="359"/>
                      <a:pt x="425" y="359"/>
                      <a:pt x="424" y="359"/>
                    </a:cubicBezTo>
                    <a:cubicBezTo>
                      <a:pt x="425" y="359"/>
                      <a:pt x="425" y="359"/>
                      <a:pt x="425" y="358"/>
                    </a:cubicBezTo>
                    <a:cubicBezTo>
                      <a:pt x="423" y="358"/>
                      <a:pt x="423" y="358"/>
                      <a:pt x="423" y="357"/>
                    </a:cubicBezTo>
                    <a:cubicBezTo>
                      <a:pt x="423" y="357"/>
                      <a:pt x="423" y="357"/>
                      <a:pt x="424" y="357"/>
                    </a:cubicBezTo>
                    <a:cubicBezTo>
                      <a:pt x="424" y="358"/>
                      <a:pt x="423" y="357"/>
                      <a:pt x="425" y="357"/>
                    </a:cubicBezTo>
                    <a:cubicBezTo>
                      <a:pt x="424" y="356"/>
                      <a:pt x="425" y="357"/>
                      <a:pt x="425" y="356"/>
                    </a:cubicBezTo>
                    <a:cubicBezTo>
                      <a:pt x="423" y="356"/>
                      <a:pt x="423" y="355"/>
                      <a:pt x="422" y="356"/>
                    </a:cubicBezTo>
                    <a:cubicBezTo>
                      <a:pt x="422" y="357"/>
                      <a:pt x="422" y="357"/>
                      <a:pt x="422" y="357"/>
                    </a:cubicBezTo>
                    <a:cubicBezTo>
                      <a:pt x="421" y="358"/>
                      <a:pt x="421" y="358"/>
                      <a:pt x="420" y="358"/>
                    </a:cubicBezTo>
                    <a:cubicBezTo>
                      <a:pt x="420" y="359"/>
                      <a:pt x="420" y="359"/>
                      <a:pt x="420" y="360"/>
                    </a:cubicBezTo>
                    <a:cubicBezTo>
                      <a:pt x="421" y="360"/>
                      <a:pt x="421" y="360"/>
                      <a:pt x="421" y="360"/>
                    </a:cubicBezTo>
                    <a:cubicBezTo>
                      <a:pt x="421" y="360"/>
                      <a:pt x="421" y="359"/>
                      <a:pt x="421" y="358"/>
                    </a:cubicBezTo>
                    <a:cubicBezTo>
                      <a:pt x="421" y="358"/>
                      <a:pt x="421" y="359"/>
                      <a:pt x="422" y="359"/>
                    </a:cubicBezTo>
                    <a:cubicBezTo>
                      <a:pt x="422" y="359"/>
                      <a:pt x="422" y="359"/>
                      <a:pt x="422" y="360"/>
                    </a:cubicBezTo>
                    <a:cubicBezTo>
                      <a:pt x="422" y="360"/>
                      <a:pt x="421" y="361"/>
                      <a:pt x="421" y="361"/>
                    </a:cubicBezTo>
                    <a:cubicBezTo>
                      <a:pt x="417" y="361"/>
                      <a:pt x="415" y="359"/>
                      <a:pt x="413" y="361"/>
                    </a:cubicBezTo>
                    <a:cubicBezTo>
                      <a:pt x="414" y="359"/>
                      <a:pt x="413" y="360"/>
                      <a:pt x="415" y="359"/>
                    </a:cubicBezTo>
                    <a:cubicBezTo>
                      <a:pt x="413" y="358"/>
                      <a:pt x="413" y="358"/>
                      <a:pt x="412" y="357"/>
                    </a:cubicBezTo>
                    <a:cubicBezTo>
                      <a:pt x="411" y="357"/>
                      <a:pt x="411" y="357"/>
                      <a:pt x="411" y="357"/>
                    </a:cubicBezTo>
                    <a:cubicBezTo>
                      <a:pt x="411" y="359"/>
                      <a:pt x="411" y="359"/>
                      <a:pt x="410" y="360"/>
                    </a:cubicBezTo>
                    <a:cubicBezTo>
                      <a:pt x="410" y="359"/>
                      <a:pt x="409" y="358"/>
                      <a:pt x="409" y="357"/>
                    </a:cubicBezTo>
                    <a:cubicBezTo>
                      <a:pt x="409" y="357"/>
                      <a:pt x="408" y="357"/>
                      <a:pt x="408" y="358"/>
                    </a:cubicBezTo>
                    <a:cubicBezTo>
                      <a:pt x="407" y="361"/>
                      <a:pt x="406" y="359"/>
                      <a:pt x="406" y="361"/>
                    </a:cubicBezTo>
                    <a:cubicBezTo>
                      <a:pt x="403" y="361"/>
                      <a:pt x="401" y="361"/>
                      <a:pt x="400" y="361"/>
                    </a:cubicBezTo>
                    <a:cubicBezTo>
                      <a:pt x="400" y="360"/>
                      <a:pt x="400" y="359"/>
                      <a:pt x="401" y="358"/>
                    </a:cubicBezTo>
                    <a:cubicBezTo>
                      <a:pt x="400" y="358"/>
                      <a:pt x="399" y="359"/>
                      <a:pt x="399" y="359"/>
                    </a:cubicBezTo>
                    <a:cubicBezTo>
                      <a:pt x="399" y="360"/>
                      <a:pt x="399" y="360"/>
                      <a:pt x="399" y="361"/>
                    </a:cubicBezTo>
                    <a:cubicBezTo>
                      <a:pt x="396" y="361"/>
                      <a:pt x="397" y="361"/>
                      <a:pt x="395" y="360"/>
                    </a:cubicBezTo>
                    <a:cubicBezTo>
                      <a:pt x="394" y="362"/>
                      <a:pt x="392" y="363"/>
                      <a:pt x="388" y="361"/>
                    </a:cubicBezTo>
                    <a:cubicBezTo>
                      <a:pt x="388" y="361"/>
                      <a:pt x="388" y="361"/>
                      <a:pt x="388" y="361"/>
                    </a:cubicBezTo>
                    <a:cubicBezTo>
                      <a:pt x="392" y="360"/>
                      <a:pt x="395" y="359"/>
                      <a:pt x="397" y="359"/>
                    </a:cubicBezTo>
                    <a:cubicBezTo>
                      <a:pt x="397" y="359"/>
                      <a:pt x="397" y="359"/>
                      <a:pt x="396" y="358"/>
                    </a:cubicBezTo>
                    <a:cubicBezTo>
                      <a:pt x="400" y="359"/>
                      <a:pt x="401" y="357"/>
                      <a:pt x="404" y="358"/>
                    </a:cubicBezTo>
                    <a:cubicBezTo>
                      <a:pt x="404" y="358"/>
                      <a:pt x="404" y="357"/>
                      <a:pt x="404" y="357"/>
                    </a:cubicBezTo>
                    <a:cubicBezTo>
                      <a:pt x="404" y="357"/>
                      <a:pt x="404" y="357"/>
                      <a:pt x="405" y="356"/>
                    </a:cubicBezTo>
                    <a:cubicBezTo>
                      <a:pt x="408" y="356"/>
                      <a:pt x="408" y="355"/>
                      <a:pt x="411" y="354"/>
                    </a:cubicBezTo>
                    <a:cubicBezTo>
                      <a:pt x="411" y="356"/>
                      <a:pt x="410" y="355"/>
                      <a:pt x="412" y="356"/>
                    </a:cubicBezTo>
                    <a:cubicBezTo>
                      <a:pt x="412" y="354"/>
                      <a:pt x="411" y="355"/>
                      <a:pt x="411" y="354"/>
                    </a:cubicBezTo>
                    <a:cubicBezTo>
                      <a:pt x="413" y="354"/>
                      <a:pt x="413" y="354"/>
                      <a:pt x="413" y="355"/>
                    </a:cubicBezTo>
                    <a:cubicBezTo>
                      <a:pt x="414" y="355"/>
                      <a:pt x="414" y="355"/>
                      <a:pt x="414" y="354"/>
                    </a:cubicBezTo>
                    <a:cubicBezTo>
                      <a:pt x="414" y="354"/>
                      <a:pt x="414" y="354"/>
                      <a:pt x="413" y="353"/>
                    </a:cubicBezTo>
                    <a:cubicBezTo>
                      <a:pt x="415" y="353"/>
                      <a:pt x="415" y="354"/>
                      <a:pt x="416" y="354"/>
                    </a:cubicBezTo>
                    <a:cubicBezTo>
                      <a:pt x="416" y="354"/>
                      <a:pt x="417" y="354"/>
                      <a:pt x="417" y="353"/>
                    </a:cubicBezTo>
                    <a:cubicBezTo>
                      <a:pt x="416" y="353"/>
                      <a:pt x="417" y="354"/>
                      <a:pt x="416" y="353"/>
                    </a:cubicBezTo>
                    <a:cubicBezTo>
                      <a:pt x="418" y="353"/>
                      <a:pt x="419" y="352"/>
                      <a:pt x="421" y="352"/>
                    </a:cubicBezTo>
                    <a:cubicBezTo>
                      <a:pt x="422" y="353"/>
                      <a:pt x="421" y="353"/>
                      <a:pt x="423" y="353"/>
                    </a:cubicBezTo>
                    <a:cubicBezTo>
                      <a:pt x="423" y="352"/>
                      <a:pt x="423" y="352"/>
                      <a:pt x="425" y="352"/>
                    </a:cubicBezTo>
                    <a:cubicBezTo>
                      <a:pt x="425" y="352"/>
                      <a:pt x="424" y="353"/>
                      <a:pt x="424" y="353"/>
                    </a:cubicBezTo>
                    <a:cubicBezTo>
                      <a:pt x="426" y="353"/>
                      <a:pt x="426" y="353"/>
                      <a:pt x="428" y="354"/>
                    </a:cubicBezTo>
                    <a:cubicBezTo>
                      <a:pt x="427" y="352"/>
                      <a:pt x="427" y="353"/>
                      <a:pt x="427" y="352"/>
                    </a:cubicBezTo>
                    <a:cubicBezTo>
                      <a:pt x="428" y="351"/>
                      <a:pt x="427" y="352"/>
                      <a:pt x="428" y="352"/>
                    </a:cubicBezTo>
                    <a:cubicBezTo>
                      <a:pt x="427" y="350"/>
                      <a:pt x="426" y="351"/>
                      <a:pt x="427" y="349"/>
                    </a:cubicBezTo>
                    <a:cubicBezTo>
                      <a:pt x="428" y="350"/>
                      <a:pt x="440" y="345"/>
                      <a:pt x="444" y="345"/>
                    </a:cubicBezTo>
                    <a:cubicBezTo>
                      <a:pt x="444" y="345"/>
                      <a:pt x="444" y="345"/>
                      <a:pt x="444" y="346"/>
                    </a:cubicBezTo>
                    <a:cubicBezTo>
                      <a:pt x="445" y="345"/>
                      <a:pt x="445" y="345"/>
                      <a:pt x="445" y="344"/>
                    </a:cubicBezTo>
                    <a:cubicBezTo>
                      <a:pt x="444" y="344"/>
                      <a:pt x="445" y="344"/>
                      <a:pt x="444" y="343"/>
                    </a:cubicBezTo>
                    <a:cubicBezTo>
                      <a:pt x="449" y="343"/>
                      <a:pt x="464" y="336"/>
                      <a:pt x="466" y="334"/>
                    </a:cubicBezTo>
                    <a:cubicBezTo>
                      <a:pt x="466" y="335"/>
                      <a:pt x="466" y="335"/>
                      <a:pt x="467" y="336"/>
                    </a:cubicBezTo>
                    <a:cubicBezTo>
                      <a:pt x="467" y="334"/>
                      <a:pt x="466" y="333"/>
                      <a:pt x="469" y="334"/>
                    </a:cubicBezTo>
                    <a:cubicBezTo>
                      <a:pt x="470" y="332"/>
                      <a:pt x="474" y="331"/>
                      <a:pt x="475" y="330"/>
                    </a:cubicBezTo>
                    <a:cubicBezTo>
                      <a:pt x="475" y="332"/>
                      <a:pt x="474" y="331"/>
                      <a:pt x="476" y="332"/>
                    </a:cubicBezTo>
                    <a:cubicBezTo>
                      <a:pt x="476" y="331"/>
                      <a:pt x="476" y="330"/>
                      <a:pt x="477" y="329"/>
                    </a:cubicBezTo>
                    <a:cubicBezTo>
                      <a:pt x="480" y="328"/>
                      <a:pt x="483" y="326"/>
                      <a:pt x="486" y="325"/>
                    </a:cubicBezTo>
                    <a:cubicBezTo>
                      <a:pt x="485" y="326"/>
                      <a:pt x="485" y="325"/>
                      <a:pt x="486" y="326"/>
                    </a:cubicBezTo>
                    <a:cubicBezTo>
                      <a:pt x="486" y="325"/>
                      <a:pt x="488" y="323"/>
                      <a:pt x="489" y="326"/>
                    </a:cubicBezTo>
                    <a:cubicBezTo>
                      <a:pt x="489" y="326"/>
                      <a:pt x="489" y="326"/>
                      <a:pt x="489" y="326"/>
                    </a:cubicBezTo>
                    <a:cubicBezTo>
                      <a:pt x="488" y="326"/>
                      <a:pt x="488" y="326"/>
                      <a:pt x="487" y="326"/>
                    </a:cubicBezTo>
                    <a:cubicBezTo>
                      <a:pt x="488" y="328"/>
                      <a:pt x="486" y="328"/>
                      <a:pt x="489" y="330"/>
                    </a:cubicBezTo>
                    <a:cubicBezTo>
                      <a:pt x="488" y="329"/>
                      <a:pt x="488" y="328"/>
                      <a:pt x="488" y="328"/>
                    </a:cubicBezTo>
                    <a:cubicBezTo>
                      <a:pt x="490" y="327"/>
                      <a:pt x="490" y="327"/>
                      <a:pt x="490" y="325"/>
                    </a:cubicBezTo>
                    <a:cubicBezTo>
                      <a:pt x="490" y="325"/>
                      <a:pt x="490" y="325"/>
                      <a:pt x="489" y="325"/>
                    </a:cubicBezTo>
                    <a:cubicBezTo>
                      <a:pt x="490" y="323"/>
                      <a:pt x="489" y="323"/>
                      <a:pt x="490" y="322"/>
                    </a:cubicBezTo>
                    <a:cubicBezTo>
                      <a:pt x="490" y="322"/>
                      <a:pt x="490" y="322"/>
                      <a:pt x="491" y="322"/>
                    </a:cubicBezTo>
                    <a:cubicBezTo>
                      <a:pt x="492" y="324"/>
                      <a:pt x="491" y="323"/>
                      <a:pt x="492" y="323"/>
                    </a:cubicBezTo>
                    <a:cubicBezTo>
                      <a:pt x="492" y="323"/>
                      <a:pt x="492" y="322"/>
                      <a:pt x="492" y="322"/>
                    </a:cubicBezTo>
                    <a:cubicBezTo>
                      <a:pt x="493" y="323"/>
                      <a:pt x="494" y="324"/>
                      <a:pt x="495" y="324"/>
                    </a:cubicBezTo>
                    <a:cubicBezTo>
                      <a:pt x="495" y="322"/>
                      <a:pt x="495" y="321"/>
                      <a:pt x="495" y="319"/>
                    </a:cubicBezTo>
                    <a:cubicBezTo>
                      <a:pt x="499" y="318"/>
                      <a:pt x="506" y="313"/>
                      <a:pt x="508" y="313"/>
                    </a:cubicBezTo>
                    <a:cubicBezTo>
                      <a:pt x="507" y="312"/>
                      <a:pt x="508" y="313"/>
                      <a:pt x="508" y="311"/>
                    </a:cubicBezTo>
                    <a:cubicBezTo>
                      <a:pt x="510" y="312"/>
                      <a:pt x="516" y="307"/>
                      <a:pt x="518" y="305"/>
                    </a:cubicBezTo>
                    <a:cubicBezTo>
                      <a:pt x="518" y="306"/>
                      <a:pt x="518" y="305"/>
                      <a:pt x="518" y="306"/>
                    </a:cubicBezTo>
                    <a:cubicBezTo>
                      <a:pt x="519" y="305"/>
                      <a:pt x="521" y="304"/>
                      <a:pt x="522" y="303"/>
                    </a:cubicBezTo>
                    <a:cubicBezTo>
                      <a:pt x="522" y="303"/>
                      <a:pt x="521" y="303"/>
                      <a:pt x="521" y="303"/>
                    </a:cubicBezTo>
                    <a:cubicBezTo>
                      <a:pt x="525" y="302"/>
                      <a:pt x="535" y="293"/>
                      <a:pt x="535" y="293"/>
                    </a:cubicBezTo>
                    <a:cubicBezTo>
                      <a:pt x="535" y="293"/>
                      <a:pt x="535" y="293"/>
                      <a:pt x="534" y="293"/>
                    </a:cubicBezTo>
                    <a:cubicBezTo>
                      <a:pt x="537" y="293"/>
                      <a:pt x="545" y="282"/>
                      <a:pt x="547" y="281"/>
                    </a:cubicBezTo>
                    <a:cubicBezTo>
                      <a:pt x="547" y="280"/>
                      <a:pt x="547" y="280"/>
                      <a:pt x="547" y="280"/>
                    </a:cubicBezTo>
                    <a:cubicBezTo>
                      <a:pt x="548" y="278"/>
                      <a:pt x="549" y="277"/>
                      <a:pt x="550" y="276"/>
                    </a:cubicBezTo>
                    <a:cubicBezTo>
                      <a:pt x="550" y="276"/>
                      <a:pt x="550" y="276"/>
                      <a:pt x="549" y="277"/>
                    </a:cubicBezTo>
                    <a:cubicBezTo>
                      <a:pt x="553" y="273"/>
                      <a:pt x="557" y="265"/>
                      <a:pt x="559" y="259"/>
                    </a:cubicBezTo>
                    <a:cubicBezTo>
                      <a:pt x="560" y="260"/>
                      <a:pt x="560" y="260"/>
                      <a:pt x="560" y="259"/>
                    </a:cubicBezTo>
                    <a:cubicBezTo>
                      <a:pt x="563" y="258"/>
                      <a:pt x="563" y="253"/>
                      <a:pt x="564" y="251"/>
                    </a:cubicBezTo>
                    <a:cubicBezTo>
                      <a:pt x="565" y="251"/>
                      <a:pt x="565" y="251"/>
                      <a:pt x="566" y="251"/>
                    </a:cubicBezTo>
                    <a:cubicBezTo>
                      <a:pt x="566" y="245"/>
                      <a:pt x="575" y="239"/>
                      <a:pt x="578" y="231"/>
                    </a:cubicBezTo>
                    <a:cubicBezTo>
                      <a:pt x="578" y="231"/>
                      <a:pt x="578" y="231"/>
                      <a:pt x="577" y="231"/>
                    </a:cubicBezTo>
                    <a:cubicBezTo>
                      <a:pt x="578" y="230"/>
                      <a:pt x="578" y="230"/>
                      <a:pt x="579" y="229"/>
                    </a:cubicBezTo>
                    <a:cubicBezTo>
                      <a:pt x="579" y="229"/>
                      <a:pt x="579" y="229"/>
                      <a:pt x="579" y="228"/>
                    </a:cubicBezTo>
                    <a:cubicBezTo>
                      <a:pt x="578" y="229"/>
                      <a:pt x="578" y="229"/>
                      <a:pt x="577" y="229"/>
                    </a:cubicBezTo>
                    <a:cubicBezTo>
                      <a:pt x="578" y="227"/>
                      <a:pt x="579" y="228"/>
                      <a:pt x="581" y="226"/>
                    </a:cubicBezTo>
                    <a:cubicBezTo>
                      <a:pt x="580" y="222"/>
                      <a:pt x="583" y="221"/>
                      <a:pt x="585" y="219"/>
                    </a:cubicBezTo>
                    <a:cubicBezTo>
                      <a:pt x="585" y="219"/>
                      <a:pt x="586" y="211"/>
                      <a:pt x="586" y="211"/>
                    </a:cubicBezTo>
                    <a:cubicBezTo>
                      <a:pt x="587" y="210"/>
                      <a:pt x="587" y="211"/>
                      <a:pt x="588" y="211"/>
                    </a:cubicBezTo>
                    <a:cubicBezTo>
                      <a:pt x="588" y="208"/>
                      <a:pt x="589" y="208"/>
                      <a:pt x="589" y="206"/>
                    </a:cubicBezTo>
                    <a:cubicBezTo>
                      <a:pt x="589" y="206"/>
                      <a:pt x="590" y="204"/>
                      <a:pt x="589" y="202"/>
                    </a:cubicBezTo>
                    <a:cubicBezTo>
                      <a:pt x="589" y="202"/>
                      <a:pt x="589" y="202"/>
                      <a:pt x="589" y="202"/>
                    </a:cubicBezTo>
                    <a:cubicBezTo>
                      <a:pt x="589" y="202"/>
                      <a:pt x="589" y="202"/>
                      <a:pt x="590" y="202"/>
                    </a:cubicBezTo>
                    <a:cubicBezTo>
                      <a:pt x="590" y="202"/>
                      <a:pt x="590" y="202"/>
                      <a:pt x="590" y="201"/>
                    </a:cubicBezTo>
                    <a:cubicBezTo>
                      <a:pt x="591" y="199"/>
                      <a:pt x="589" y="198"/>
                      <a:pt x="591" y="196"/>
                    </a:cubicBezTo>
                    <a:cubicBezTo>
                      <a:pt x="591" y="195"/>
                      <a:pt x="593" y="195"/>
                      <a:pt x="593" y="194"/>
                    </a:cubicBezTo>
                    <a:cubicBezTo>
                      <a:pt x="592" y="194"/>
                      <a:pt x="594" y="193"/>
                      <a:pt x="594" y="193"/>
                    </a:cubicBezTo>
                    <a:cubicBezTo>
                      <a:pt x="593" y="191"/>
                      <a:pt x="592" y="190"/>
                      <a:pt x="595" y="188"/>
                    </a:cubicBezTo>
                    <a:cubicBezTo>
                      <a:pt x="594" y="188"/>
                      <a:pt x="593" y="188"/>
                      <a:pt x="593" y="187"/>
                    </a:cubicBezTo>
                    <a:cubicBezTo>
                      <a:pt x="594" y="185"/>
                      <a:pt x="594" y="184"/>
                      <a:pt x="593" y="181"/>
                    </a:cubicBezTo>
                    <a:cubicBezTo>
                      <a:pt x="594" y="181"/>
                      <a:pt x="594" y="181"/>
                      <a:pt x="595" y="181"/>
                    </a:cubicBezTo>
                    <a:cubicBezTo>
                      <a:pt x="594" y="179"/>
                      <a:pt x="593" y="170"/>
                      <a:pt x="595" y="168"/>
                    </a:cubicBezTo>
                    <a:cubicBezTo>
                      <a:pt x="596" y="168"/>
                      <a:pt x="595" y="168"/>
                      <a:pt x="596" y="168"/>
                    </a:cubicBezTo>
                    <a:cubicBezTo>
                      <a:pt x="596" y="167"/>
                      <a:pt x="596" y="167"/>
                      <a:pt x="596" y="167"/>
                    </a:cubicBezTo>
                    <a:cubicBezTo>
                      <a:pt x="596" y="167"/>
                      <a:pt x="595" y="168"/>
                      <a:pt x="595" y="168"/>
                    </a:cubicBezTo>
                    <a:cubicBezTo>
                      <a:pt x="594" y="167"/>
                      <a:pt x="595" y="167"/>
                      <a:pt x="594" y="167"/>
                    </a:cubicBezTo>
                    <a:cubicBezTo>
                      <a:pt x="594" y="166"/>
                      <a:pt x="595" y="165"/>
                      <a:pt x="595" y="164"/>
                    </a:cubicBezTo>
                    <a:cubicBezTo>
                      <a:pt x="595" y="164"/>
                      <a:pt x="594" y="164"/>
                      <a:pt x="594" y="164"/>
                    </a:cubicBezTo>
                    <a:cubicBezTo>
                      <a:pt x="594" y="162"/>
                      <a:pt x="596" y="162"/>
                      <a:pt x="597" y="162"/>
                    </a:cubicBezTo>
                    <a:cubicBezTo>
                      <a:pt x="596" y="158"/>
                      <a:pt x="596" y="159"/>
                      <a:pt x="597" y="156"/>
                    </a:cubicBezTo>
                    <a:cubicBezTo>
                      <a:pt x="597" y="155"/>
                      <a:pt x="597" y="155"/>
                      <a:pt x="597" y="154"/>
                    </a:cubicBezTo>
                    <a:cubicBezTo>
                      <a:pt x="598" y="154"/>
                      <a:pt x="597" y="155"/>
                      <a:pt x="598" y="153"/>
                    </a:cubicBezTo>
                    <a:cubicBezTo>
                      <a:pt x="596" y="154"/>
                      <a:pt x="597" y="154"/>
                      <a:pt x="595" y="154"/>
                    </a:cubicBezTo>
                    <a:cubicBezTo>
                      <a:pt x="595" y="154"/>
                      <a:pt x="595" y="153"/>
                      <a:pt x="594" y="153"/>
                    </a:cubicBezTo>
                    <a:cubicBezTo>
                      <a:pt x="594" y="153"/>
                      <a:pt x="594" y="152"/>
                      <a:pt x="595" y="152"/>
                    </a:cubicBezTo>
                    <a:cubicBezTo>
                      <a:pt x="596" y="151"/>
                      <a:pt x="596" y="151"/>
                      <a:pt x="597" y="151"/>
                    </a:cubicBezTo>
                    <a:cubicBezTo>
                      <a:pt x="596" y="148"/>
                      <a:pt x="594" y="149"/>
                      <a:pt x="594" y="145"/>
                    </a:cubicBezTo>
                    <a:cubicBezTo>
                      <a:pt x="595" y="145"/>
                      <a:pt x="595" y="145"/>
                      <a:pt x="596" y="145"/>
                    </a:cubicBezTo>
                    <a:cubicBezTo>
                      <a:pt x="596" y="145"/>
                      <a:pt x="596" y="144"/>
                      <a:pt x="596" y="144"/>
                    </a:cubicBezTo>
                    <a:cubicBezTo>
                      <a:pt x="595" y="144"/>
                      <a:pt x="595" y="144"/>
                      <a:pt x="594" y="145"/>
                    </a:cubicBezTo>
                    <a:cubicBezTo>
                      <a:pt x="594" y="140"/>
                      <a:pt x="592" y="138"/>
                      <a:pt x="593" y="134"/>
                    </a:cubicBezTo>
                    <a:cubicBezTo>
                      <a:pt x="593" y="135"/>
                      <a:pt x="593" y="134"/>
                      <a:pt x="593" y="135"/>
                    </a:cubicBezTo>
                    <a:cubicBezTo>
                      <a:pt x="593" y="129"/>
                      <a:pt x="593" y="129"/>
                      <a:pt x="593" y="129"/>
                    </a:cubicBezTo>
                    <a:cubicBezTo>
                      <a:pt x="592" y="129"/>
                      <a:pt x="593" y="129"/>
                      <a:pt x="591" y="127"/>
                    </a:cubicBezTo>
                    <a:cubicBezTo>
                      <a:pt x="591" y="127"/>
                      <a:pt x="591" y="127"/>
                      <a:pt x="591" y="127"/>
                    </a:cubicBezTo>
                    <a:cubicBezTo>
                      <a:pt x="592" y="127"/>
                      <a:pt x="592" y="127"/>
                      <a:pt x="593" y="127"/>
                    </a:cubicBezTo>
                    <a:cubicBezTo>
                      <a:pt x="592" y="124"/>
                      <a:pt x="592" y="124"/>
                      <a:pt x="590" y="121"/>
                    </a:cubicBezTo>
                    <a:cubicBezTo>
                      <a:pt x="590" y="121"/>
                      <a:pt x="590" y="121"/>
                      <a:pt x="590" y="120"/>
                    </a:cubicBezTo>
                    <a:cubicBezTo>
                      <a:pt x="590" y="118"/>
                      <a:pt x="589" y="110"/>
                      <a:pt x="587" y="106"/>
                    </a:cubicBezTo>
                    <a:cubicBezTo>
                      <a:pt x="587" y="105"/>
                      <a:pt x="585" y="104"/>
                      <a:pt x="584" y="102"/>
                    </a:cubicBezTo>
                    <a:cubicBezTo>
                      <a:pt x="583" y="100"/>
                      <a:pt x="585" y="98"/>
                      <a:pt x="584" y="96"/>
                    </a:cubicBezTo>
                    <a:cubicBezTo>
                      <a:pt x="584" y="96"/>
                      <a:pt x="583" y="96"/>
                      <a:pt x="583" y="95"/>
                    </a:cubicBezTo>
                    <a:cubicBezTo>
                      <a:pt x="583" y="97"/>
                      <a:pt x="583" y="97"/>
                      <a:pt x="581" y="97"/>
                    </a:cubicBezTo>
                    <a:cubicBezTo>
                      <a:pt x="581" y="94"/>
                      <a:pt x="580" y="92"/>
                      <a:pt x="579" y="91"/>
                    </a:cubicBezTo>
                    <a:cubicBezTo>
                      <a:pt x="579" y="89"/>
                      <a:pt x="579" y="89"/>
                      <a:pt x="580" y="88"/>
                    </a:cubicBezTo>
                    <a:cubicBezTo>
                      <a:pt x="579" y="88"/>
                      <a:pt x="578" y="89"/>
                      <a:pt x="577" y="89"/>
                    </a:cubicBezTo>
                    <a:cubicBezTo>
                      <a:pt x="577" y="86"/>
                      <a:pt x="576" y="85"/>
                      <a:pt x="576" y="83"/>
                    </a:cubicBezTo>
                    <a:cubicBezTo>
                      <a:pt x="576" y="83"/>
                      <a:pt x="575" y="83"/>
                      <a:pt x="575" y="83"/>
                    </a:cubicBezTo>
                    <a:cubicBezTo>
                      <a:pt x="575" y="81"/>
                      <a:pt x="575" y="81"/>
                      <a:pt x="573" y="81"/>
                    </a:cubicBezTo>
                    <a:cubicBezTo>
                      <a:pt x="573" y="80"/>
                      <a:pt x="573" y="80"/>
                      <a:pt x="573" y="79"/>
                    </a:cubicBezTo>
                    <a:cubicBezTo>
                      <a:pt x="573" y="79"/>
                      <a:pt x="573" y="79"/>
                      <a:pt x="574" y="79"/>
                    </a:cubicBezTo>
                    <a:cubicBezTo>
                      <a:pt x="574" y="79"/>
                      <a:pt x="574" y="79"/>
                      <a:pt x="575" y="80"/>
                    </a:cubicBezTo>
                    <a:cubicBezTo>
                      <a:pt x="573" y="78"/>
                      <a:pt x="573" y="79"/>
                      <a:pt x="572" y="79"/>
                    </a:cubicBezTo>
                    <a:cubicBezTo>
                      <a:pt x="571" y="77"/>
                      <a:pt x="569" y="75"/>
                      <a:pt x="570" y="72"/>
                    </a:cubicBezTo>
                    <a:cubicBezTo>
                      <a:pt x="569" y="73"/>
                      <a:pt x="568" y="74"/>
                      <a:pt x="566" y="73"/>
                    </a:cubicBezTo>
                    <a:cubicBezTo>
                      <a:pt x="568" y="72"/>
                      <a:pt x="566" y="70"/>
                      <a:pt x="566" y="68"/>
                    </a:cubicBezTo>
                    <a:cubicBezTo>
                      <a:pt x="562" y="67"/>
                      <a:pt x="562" y="64"/>
                      <a:pt x="561" y="61"/>
                    </a:cubicBezTo>
                    <a:cubicBezTo>
                      <a:pt x="561" y="62"/>
                      <a:pt x="561" y="62"/>
                      <a:pt x="562" y="62"/>
                    </a:cubicBezTo>
                    <a:cubicBezTo>
                      <a:pt x="561" y="61"/>
                      <a:pt x="561" y="61"/>
                      <a:pt x="560" y="61"/>
                    </a:cubicBezTo>
                    <a:cubicBezTo>
                      <a:pt x="559" y="62"/>
                      <a:pt x="559" y="62"/>
                      <a:pt x="558" y="62"/>
                    </a:cubicBezTo>
                    <a:cubicBezTo>
                      <a:pt x="557" y="60"/>
                      <a:pt x="557" y="58"/>
                      <a:pt x="557" y="56"/>
                    </a:cubicBezTo>
                    <a:cubicBezTo>
                      <a:pt x="555" y="57"/>
                      <a:pt x="556" y="56"/>
                      <a:pt x="554" y="56"/>
                    </a:cubicBezTo>
                    <a:cubicBezTo>
                      <a:pt x="554" y="57"/>
                      <a:pt x="554" y="57"/>
                      <a:pt x="554" y="57"/>
                    </a:cubicBezTo>
                    <a:cubicBezTo>
                      <a:pt x="554" y="57"/>
                      <a:pt x="554" y="57"/>
                      <a:pt x="553" y="57"/>
                    </a:cubicBezTo>
                    <a:cubicBezTo>
                      <a:pt x="553" y="55"/>
                      <a:pt x="553" y="56"/>
                      <a:pt x="552" y="55"/>
                    </a:cubicBezTo>
                    <a:cubicBezTo>
                      <a:pt x="552" y="54"/>
                      <a:pt x="552" y="53"/>
                      <a:pt x="553" y="52"/>
                    </a:cubicBezTo>
                    <a:cubicBezTo>
                      <a:pt x="552" y="52"/>
                      <a:pt x="551" y="53"/>
                      <a:pt x="549" y="53"/>
                    </a:cubicBezTo>
                    <a:cubicBezTo>
                      <a:pt x="549" y="53"/>
                      <a:pt x="549" y="53"/>
                      <a:pt x="549" y="53"/>
                    </a:cubicBezTo>
                    <a:cubicBezTo>
                      <a:pt x="550" y="52"/>
                      <a:pt x="550" y="52"/>
                      <a:pt x="550" y="52"/>
                    </a:cubicBezTo>
                    <a:cubicBezTo>
                      <a:pt x="549" y="51"/>
                      <a:pt x="550" y="52"/>
                      <a:pt x="549" y="51"/>
                    </a:cubicBezTo>
                    <a:cubicBezTo>
                      <a:pt x="550" y="50"/>
                      <a:pt x="550" y="50"/>
                      <a:pt x="551" y="50"/>
                    </a:cubicBezTo>
                    <a:cubicBezTo>
                      <a:pt x="550" y="50"/>
                      <a:pt x="550" y="50"/>
                      <a:pt x="550" y="49"/>
                    </a:cubicBezTo>
                    <a:cubicBezTo>
                      <a:pt x="550" y="50"/>
                      <a:pt x="549" y="50"/>
                      <a:pt x="549" y="51"/>
                    </a:cubicBezTo>
                    <a:cubicBezTo>
                      <a:pt x="549" y="51"/>
                      <a:pt x="549" y="51"/>
                      <a:pt x="549" y="50"/>
                    </a:cubicBezTo>
                    <a:cubicBezTo>
                      <a:pt x="548" y="50"/>
                      <a:pt x="549" y="50"/>
                      <a:pt x="547" y="49"/>
                    </a:cubicBezTo>
                    <a:cubicBezTo>
                      <a:pt x="546" y="49"/>
                      <a:pt x="545" y="50"/>
                      <a:pt x="544" y="49"/>
                    </a:cubicBezTo>
                    <a:cubicBezTo>
                      <a:pt x="544" y="49"/>
                      <a:pt x="543" y="47"/>
                      <a:pt x="543" y="46"/>
                    </a:cubicBezTo>
                    <a:cubicBezTo>
                      <a:pt x="537" y="47"/>
                      <a:pt x="535" y="36"/>
                      <a:pt x="531" y="41"/>
                    </a:cubicBezTo>
                    <a:cubicBezTo>
                      <a:pt x="530" y="40"/>
                      <a:pt x="530" y="40"/>
                      <a:pt x="528" y="39"/>
                    </a:cubicBezTo>
                    <a:cubicBezTo>
                      <a:pt x="528" y="39"/>
                      <a:pt x="528" y="39"/>
                      <a:pt x="528" y="39"/>
                    </a:cubicBezTo>
                    <a:cubicBezTo>
                      <a:pt x="529" y="38"/>
                      <a:pt x="529" y="38"/>
                      <a:pt x="529" y="38"/>
                    </a:cubicBezTo>
                    <a:cubicBezTo>
                      <a:pt x="528" y="38"/>
                      <a:pt x="527" y="38"/>
                      <a:pt x="526" y="38"/>
                    </a:cubicBezTo>
                    <a:cubicBezTo>
                      <a:pt x="524" y="36"/>
                      <a:pt x="523" y="35"/>
                      <a:pt x="520" y="35"/>
                    </a:cubicBezTo>
                    <a:cubicBezTo>
                      <a:pt x="520" y="34"/>
                      <a:pt x="520" y="34"/>
                      <a:pt x="520" y="33"/>
                    </a:cubicBezTo>
                    <a:cubicBezTo>
                      <a:pt x="520" y="33"/>
                      <a:pt x="519" y="33"/>
                      <a:pt x="518" y="33"/>
                    </a:cubicBezTo>
                    <a:cubicBezTo>
                      <a:pt x="518" y="34"/>
                      <a:pt x="518" y="34"/>
                      <a:pt x="518" y="35"/>
                    </a:cubicBezTo>
                    <a:cubicBezTo>
                      <a:pt x="515" y="34"/>
                      <a:pt x="516" y="32"/>
                      <a:pt x="514" y="33"/>
                    </a:cubicBezTo>
                    <a:cubicBezTo>
                      <a:pt x="513" y="33"/>
                      <a:pt x="514" y="33"/>
                      <a:pt x="513" y="34"/>
                    </a:cubicBezTo>
                    <a:cubicBezTo>
                      <a:pt x="510" y="32"/>
                      <a:pt x="511" y="31"/>
                      <a:pt x="509" y="30"/>
                    </a:cubicBezTo>
                    <a:cubicBezTo>
                      <a:pt x="509" y="32"/>
                      <a:pt x="508" y="30"/>
                      <a:pt x="508" y="31"/>
                    </a:cubicBezTo>
                    <a:cubicBezTo>
                      <a:pt x="508" y="31"/>
                      <a:pt x="509" y="31"/>
                      <a:pt x="509" y="31"/>
                    </a:cubicBezTo>
                    <a:cubicBezTo>
                      <a:pt x="509" y="31"/>
                      <a:pt x="509" y="32"/>
                      <a:pt x="509" y="32"/>
                    </a:cubicBezTo>
                    <a:cubicBezTo>
                      <a:pt x="508" y="32"/>
                      <a:pt x="508" y="32"/>
                      <a:pt x="508" y="32"/>
                    </a:cubicBezTo>
                    <a:cubicBezTo>
                      <a:pt x="506" y="31"/>
                      <a:pt x="504" y="29"/>
                      <a:pt x="501" y="28"/>
                    </a:cubicBezTo>
                    <a:cubicBezTo>
                      <a:pt x="501" y="28"/>
                      <a:pt x="501" y="28"/>
                      <a:pt x="500" y="29"/>
                    </a:cubicBezTo>
                    <a:cubicBezTo>
                      <a:pt x="500" y="30"/>
                      <a:pt x="501" y="30"/>
                      <a:pt x="499" y="30"/>
                    </a:cubicBezTo>
                    <a:cubicBezTo>
                      <a:pt x="499" y="30"/>
                      <a:pt x="499" y="30"/>
                      <a:pt x="499" y="30"/>
                    </a:cubicBezTo>
                    <a:cubicBezTo>
                      <a:pt x="498" y="30"/>
                      <a:pt x="498" y="29"/>
                      <a:pt x="498" y="28"/>
                    </a:cubicBezTo>
                    <a:cubicBezTo>
                      <a:pt x="495" y="29"/>
                      <a:pt x="497" y="29"/>
                      <a:pt x="495" y="30"/>
                    </a:cubicBezTo>
                    <a:cubicBezTo>
                      <a:pt x="494" y="30"/>
                      <a:pt x="494" y="29"/>
                      <a:pt x="494" y="29"/>
                    </a:cubicBezTo>
                    <a:cubicBezTo>
                      <a:pt x="494" y="29"/>
                      <a:pt x="494" y="27"/>
                      <a:pt x="493" y="28"/>
                    </a:cubicBezTo>
                    <a:cubicBezTo>
                      <a:pt x="493" y="28"/>
                      <a:pt x="493" y="28"/>
                      <a:pt x="493" y="28"/>
                    </a:cubicBezTo>
                    <a:cubicBezTo>
                      <a:pt x="492" y="28"/>
                      <a:pt x="492" y="29"/>
                      <a:pt x="491" y="30"/>
                    </a:cubicBezTo>
                    <a:cubicBezTo>
                      <a:pt x="490" y="30"/>
                      <a:pt x="489" y="30"/>
                      <a:pt x="489" y="29"/>
                    </a:cubicBezTo>
                    <a:cubicBezTo>
                      <a:pt x="489" y="29"/>
                      <a:pt x="489" y="29"/>
                      <a:pt x="489" y="29"/>
                    </a:cubicBezTo>
                    <a:cubicBezTo>
                      <a:pt x="489" y="29"/>
                      <a:pt x="488" y="28"/>
                      <a:pt x="488" y="28"/>
                    </a:cubicBezTo>
                    <a:cubicBezTo>
                      <a:pt x="488" y="28"/>
                      <a:pt x="487" y="27"/>
                      <a:pt x="487" y="27"/>
                    </a:cubicBezTo>
                    <a:cubicBezTo>
                      <a:pt x="487" y="28"/>
                      <a:pt x="487" y="29"/>
                      <a:pt x="487" y="29"/>
                    </a:cubicBezTo>
                    <a:cubicBezTo>
                      <a:pt x="483" y="30"/>
                      <a:pt x="484" y="30"/>
                      <a:pt x="482" y="29"/>
                    </a:cubicBezTo>
                    <a:cubicBezTo>
                      <a:pt x="482" y="30"/>
                      <a:pt x="482" y="30"/>
                      <a:pt x="481" y="31"/>
                    </a:cubicBezTo>
                    <a:cubicBezTo>
                      <a:pt x="480" y="30"/>
                      <a:pt x="480" y="29"/>
                      <a:pt x="479" y="29"/>
                    </a:cubicBezTo>
                    <a:cubicBezTo>
                      <a:pt x="478" y="30"/>
                      <a:pt x="474" y="31"/>
                      <a:pt x="471" y="31"/>
                    </a:cubicBezTo>
                    <a:cubicBezTo>
                      <a:pt x="471" y="30"/>
                      <a:pt x="471" y="30"/>
                      <a:pt x="468" y="30"/>
                    </a:cubicBezTo>
                    <a:cubicBezTo>
                      <a:pt x="468" y="30"/>
                      <a:pt x="468" y="30"/>
                      <a:pt x="468" y="30"/>
                    </a:cubicBezTo>
                    <a:cubicBezTo>
                      <a:pt x="469" y="30"/>
                      <a:pt x="470" y="30"/>
                      <a:pt x="470" y="30"/>
                    </a:cubicBezTo>
                    <a:cubicBezTo>
                      <a:pt x="470" y="31"/>
                      <a:pt x="470" y="31"/>
                      <a:pt x="470" y="31"/>
                    </a:cubicBezTo>
                    <a:cubicBezTo>
                      <a:pt x="468" y="31"/>
                      <a:pt x="467" y="31"/>
                      <a:pt x="467" y="33"/>
                    </a:cubicBezTo>
                    <a:cubicBezTo>
                      <a:pt x="466" y="33"/>
                      <a:pt x="466" y="33"/>
                      <a:pt x="464" y="32"/>
                    </a:cubicBezTo>
                    <a:cubicBezTo>
                      <a:pt x="464" y="34"/>
                      <a:pt x="463" y="34"/>
                      <a:pt x="462" y="35"/>
                    </a:cubicBezTo>
                    <a:cubicBezTo>
                      <a:pt x="460" y="35"/>
                      <a:pt x="458" y="37"/>
                      <a:pt x="456" y="35"/>
                    </a:cubicBezTo>
                    <a:cubicBezTo>
                      <a:pt x="456" y="36"/>
                      <a:pt x="456" y="37"/>
                      <a:pt x="456" y="38"/>
                    </a:cubicBezTo>
                    <a:cubicBezTo>
                      <a:pt x="453" y="38"/>
                      <a:pt x="454" y="38"/>
                      <a:pt x="452" y="40"/>
                    </a:cubicBezTo>
                    <a:cubicBezTo>
                      <a:pt x="451" y="38"/>
                      <a:pt x="452" y="39"/>
                      <a:pt x="450" y="39"/>
                    </a:cubicBezTo>
                    <a:cubicBezTo>
                      <a:pt x="450" y="40"/>
                      <a:pt x="450" y="40"/>
                      <a:pt x="451" y="41"/>
                    </a:cubicBezTo>
                    <a:cubicBezTo>
                      <a:pt x="446" y="43"/>
                      <a:pt x="441" y="46"/>
                      <a:pt x="439" y="51"/>
                    </a:cubicBezTo>
                    <a:cubicBezTo>
                      <a:pt x="437" y="51"/>
                      <a:pt x="438" y="51"/>
                      <a:pt x="438" y="52"/>
                    </a:cubicBezTo>
                    <a:cubicBezTo>
                      <a:pt x="436" y="52"/>
                      <a:pt x="435" y="56"/>
                      <a:pt x="435" y="57"/>
                    </a:cubicBezTo>
                    <a:cubicBezTo>
                      <a:pt x="434" y="57"/>
                      <a:pt x="434" y="56"/>
                      <a:pt x="433" y="56"/>
                    </a:cubicBezTo>
                    <a:cubicBezTo>
                      <a:pt x="433" y="58"/>
                      <a:pt x="423" y="73"/>
                      <a:pt x="422" y="74"/>
                    </a:cubicBezTo>
                    <a:cubicBezTo>
                      <a:pt x="422" y="75"/>
                      <a:pt x="423" y="78"/>
                      <a:pt x="422" y="80"/>
                    </a:cubicBezTo>
                    <a:cubicBezTo>
                      <a:pt x="421" y="81"/>
                      <a:pt x="422" y="80"/>
                      <a:pt x="421" y="80"/>
                    </a:cubicBezTo>
                    <a:cubicBezTo>
                      <a:pt x="422" y="82"/>
                      <a:pt x="421" y="83"/>
                      <a:pt x="421" y="85"/>
                    </a:cubicBezTo>
                    <a:cubicBezTo>
                      <a:pt x="420" y="85"/>
                      <a:pt x="419" y="86"/>
                      <a:pt x="418" y="86"/>
                    </a:cubicBezTo>
                    <a:cubicBezTo>
                      <a:pt x="419" y="87"/>
                      <a:pt x="420" y="88"/>
                      <a:pt x="419" y="88"/>
                    </a:cubicBezTo>
                    <a:cubicBezTo>
                      <a:pt x="420" y="93"/>
                      <a:pt x="416" y="98"/>
                      <a:pt x="418" y="103"/>
                    </a:cubicBezTo>
                    <a:cubicBezTo>
                      <a:pt x="417" y="104"/>
                      <a:pt x="418" y="103"/>
                      <a:pt x="417" y="104"/>
                    </a:cubicBezTo>
                    <a:cubicBezTo>
                      <a:pt x="418" y="104"/>
                      <a:pt x="418" y="104"/>
                      <a:pt x="419" y="104"/>
                    </a:cubicBezTo>
                    <a:cubicBezTo>
                      <a:pt x="419" y="104"/>
                      <a:pt x="419" y="104"/>
                      <a:pt x="419" y="104"/>
                    </a:cubicBezTo>
                    <a:cubicBezTo>
                      <a:pt x="418" y="105"/>
                      <a:pt x="418" y="106"/>
                      <a:pt x="417" y="107"/>
                    </a:cubicBezTo>
                    <a:cubicBezTo>
                      <a:pt x="418" y="107"/>
                      <a:pt x="418" y="108"/>
                      <a:pt x="419" y="109"/>
                    </a:cubicBezTo>
                    <a:cubicBezTo>
                      <a:pt x="418" y="110"/>
                      <a:pt x="418" y="111"/>
                      <a:pt x="418" y="111"/>
                    </a:cubicBezTo>
                    <a:cubicBezTo>
                      <a:pt x="418" y="111"/>
                      <a:pt x="419" y="111"/>
                      <a:pt x="419" y="111"/>
                    </a:cubicBezTo>
                    <a:cubicBezTo>
                      <a:pt x="419" y="113"/>
                      <a:pt x="419" y="114"/>
                      <a:pt x="420" y="115"/>
                    </a:cubicBezTo>
                    <a:cubicBezTo>
                      <a:pt x="418" y="116"/>
                      <a:pt x="420" y="116"/>
                      <a:pt x="418" y="116"/>
                    </a:cubicBezTo>
                    <a:cubicBezTo>
                      <a:pt x="418" y="117"/>
                      <a:pt x="418" y="118"/>
                      <a:pt x="418" y="118"/>
                    </a:cubicBezTo>
                    <a:cubicBezTo>
                      <a:pt x="419" y="118"/>
                      <a:pt x="420" y="118"/>
                      <a:pt x="420" y="118"/>
                    </a:cubicBezTo>
                    <a:cubicBezTo>
                      <a:pt x="420" y="119"/>
                      <a:pt x="420" y="118"/>
                      <a:pt x="420" y="120"/>
                    </a:cubicBezTo>
                    <a:cubicBezTo>
                      <a:pt x="421" y="120"/>
                      <a:pt x="421" y="120"/>
                      <a:pt x="422" y="120"/>
                    </a:cubicBezTo>
                    <a:cubicBezTo>
                      <a:pt x="420" y="128"/>
                      <a:pt x="430" y="130"/>
                      <a:pt x="435" y="131"/>
                    </a:cubicBezTo>
                    <a:cubicBezTo>
                      <a:pt x="436" y="132"/>
                      <a:pt x="436" y="134"/>
                      <a:pt x="439" y="134"/>
                    </a:cubicBezTo>
                    <a:cubicBezTo>
                      <a:pt x="439" y="133"/>
                      <a:pt x="440" y="133"/>
                      <a:pt x="441" y="132"/>
                    </a:cubicBezTo>
                    <a:cubicBezTo>
                      <a:pt x="441" y="133"/>
                      <a:pt x="441" y="133"/>
                      <a:pt x="442" y="134"/>
                    </a:cubicBezTo>
                    <a:cubicBezTo>
                      <a:pt x="442" y="134"/>
                      <a:pt x="441" y="135"/>
                      <a:pt x="441" y="135"/>
                    </a:cubicBezTo>
                    <a:cubicBezTo>
                      <a:pt x="442" y="135"/>
                      <a:pt x="442" y="135"/>
                      <a:pt x="443" y="135"/>
                    </a:cubicBezTo>
                    <a:cubicBezTo>
                      <a:pt x="443" y="134"/>
                      <a:pt x="443" y="134"/>
                      <a:pt x="443" y="133"/>
                    </a:cubicBezTo>
                    <a:cubicBezTo>
                      <a:pt x="443" y="133"/>
                      <a:pt x="444" y="133"/>
                      <a:pt x="444" y="133"/>
                    </a:cubicBezTo>
                    <a:cubicBezTo>
                      <a:pt x="446" y="134"/>
                      <a:pt x="447" y="133"/>
                      <a:pt x="450" y="133"/>
                    </a:cubicBezTo>
                    <a:cubicBezTo>
                      <a:pt x="451" y="134"/>
                      <a:pt x="451" y="136"/>
                      <a:pt x="452" y="135"/>
                    </a:cubicBezTo>
                    <a:cubicBezTo>
                      <a:pt x="452" y="134"/>
                      <a:pt x="451" y="134"/>
                      <a:pt x="453" y="134"/>
                    </a:cubicBezTo>
                    <a:cubicBezTo>
                      <a:pt x="453" y="132"/>
                      <a:pt x="453" y="133"/>
                      <a:pt x="454" y="132"/>
                    </a:cubicBezTo>
                    <a:cubicBezTo>
                      <a:pt x="454" y="132"/>
                      <a:pt x="454" y="133"/>
                      <a:pt x="454" y="134"/>
                    </a:cubicBezTo>
                    <a:cubicBezTo>
                      <a:pt x="456" y="133"/>
                      <a:pt x="456" y="133"/>
                      <a:pt x="457" y="132"/>
                    </a:cubicBezTo>
                    <a:cubicBezTo>
                      <a:pt x="458" y="130"/>
                      <a:pt x="458" y="130"/>
                      <a:pt x="460" y="130"/>
                    </a:cubicBezTo>
                    <a:cubicBezTo>
                      <a:pt x="461" y="131"/>
                      <a:pt x="460" y="130"/>
                      <a:pt x="461" y="131"/>
                    </a:cubicBezTo>
                    <a:cubicBezTo>
                      <a:pt x="462" y="128"/>
                      <a:pt x="464" y="128"/>
                      <a:pt x="465" y="127"/>
                    </a:cubicBezTo>
                    <a:cubicBezTo>
                      <a:pt x="466" y="127"/>
                      <a:pt x="466" y="126"/>
                      <a:pt x="467" y="125"/>
                    </a:cubicBezTo>
                    <a:cubicBezTo>
                      <a:pt x="468" y="124"/>
                      <a:pt x="469" y="124"/>
                      <a:pt x="469" y="124"/>
                    </a:cubicBezTo>
                    <a:cubicBezTo>
                      <a:pt x="470" y="125"/>
                      <a:pt x="469" y="124"/>
                      <a:pt x="470" y="125"/>
                    </a:cubicBezTo>
                    <a:cubicBezTo>
                      <a:pt x="470" y="124"/>
                      <a:pt x="471" y="120"/>
                      <a:pt x="472" y="119"/>
                    </a:cubicBezTo>
                    <a:cubicBezTo>
                      <a:pt x="473" y="119"/>
                      <a:pt x="474" y="119"/>
                      <a:pt x="474" y="120"/>
                    </a:cubicBezTo>
                    <a:cubicBezTo>
                      <a:pt x="474" y="118"/>
                      <a:pt x="473" y="117"/>
                      <a:pt x="473" y="116"/>
                    </a:cubicBezTo>
                    <a:cubicBezTo>
                      <a:pt x="474" y="117"/>
                      <a:pt x="474" y="117"/>
                      <a:pt x="475" y="116"/>
                    </a:cubicBezTo>
                    <a:cubicBezTo>
                      <a:pt x="474" y="115"/>
                      <a:pt x="474" y="114"/>
                      <a:pt x="476" y="113"/>
                    </a:cubicBezTo>
                    <a:cubicBezTo>
                      <a:pt x="476" y="112"/>
                      <a:pt x="475" y="111"/>
                      <a:pt x="475" y="111"/>
                    </a:cubicBezTo>
                    <a:cubicBezTo>
                      <a:pt x="475" y="110"/>
                      <a:pt x="476" y="110"/>
                      <a:pt x="476" y="110"/>
                    </a:cubicBezTo>
                    <a:cubicBezTo>
                      <a:pt x="474" y="107"/>
                      <a:pt x="476" y="107"/>
                      <a:pt x="475" y="104"/>
                    </a:cubicBezTo>
                    <a:cubicBezTo>
                      <a:pt x="474" y="104"/>
                      <a:pt x="474" y="104"/>
                      <a:pt x="474" y="104"/>
                    </a:cubicBezTo>
                    <a:cubicBezTo>
                      <a:pt x="475" y="103"/>
                      <a:pt x="474" y="102"/>
                      <a:pt x="474" y="101"/>
                    </a:cubicBezTo>
                    <a:cubicBezTo>
                      <a:pt x="474" y="101"/>
                      <a:pt x="474" y="101"/>
                      <a:pt x="473" y="100"/>
                    </a:cubicBezTo>
                    <a:cubicBezTo>
                      <a:pt x="475" y="100"/>
                      <a:pt x="474" y="100"/>
                      <a:pt x="474" y="99"/>
                    </a:cubicBezTo>
                    <a:cubicBezTo>
                      <a:pt x="474" y="98"/>
                      <a:pt x="475" y="98"/>
                      <a:pt x="474" y="97"/>
                    </a:cubicBezTo>
                    <a:cubicBezTo>
                      <a:pt x="475" y="96"/>
                      <a:pt x="475" y="96"/>
                      <a:pt x="476" y="95"/>
                    </a:cubicBezTo>
                    <a:cubicBezTo>
                      <a:pt x="475" y="95"/>
                      <a:pt x="474" y="95"/>
                      <a:pt x="474" y="95"/>
                    </a:cubicBezTo>
                    <a:cubicBezTo>
                      <a:pt x="475" y="94"/>
                      <a:pt x="475" y="95"/>
                      <a:pt x="475" y="92"/>
                    </a:cubicBezTo>
                    <a:cubicBezTo>
                      <a:pt x="476" y="92"/>
                      <a:pt x="477" y="92"/>
                      <a:pt x="478" y="92"/>
                    </a:cubicBezTo>
                    <a:cubicBezTo>
                      <a:pt x="479" y="92"/>
                      <a:pt x="479" y="93"/>
                      <a:pt x="479" y="93"/>
                    </a:cubicBezTo>
                    <a:cubicBezTo>
                      <a:pt x="479" y="93"/>
                      <a:pt x="479" y="93"/>
                      <a:pt x="479" y="93"/>
                    </a:cubicBezTo>
                    <a:cubicBezTo>
                      <a:pt x="480" y="91"/>
                      <a:pt x="479" y="89"/>
                      <a:pt x="481" y="89"/>
                    </a:cubicBezTo>
                    <a:cubicBezTo>
                      <a:pt x="482" y="89"/>
                      <a:pt x="482" y="90"/>
                      <a:pt x="484" y="89"/>
                    </a:cubicBezTo>
                    <a:cubicBezTo>
                      <a:pt x="484" y="89"/>
                      <a:pt x="484" y="88"/>
                      <a:pt x="484" y="87"/>
                    </a:cubicBezTo>
                    <a:cubicBezTo>
                      <a:pt x="485" y="87"/>
                      <a:pt x="485" y="87"/>
                      <a:pt x="486" y="87"/>
                    </a:cubicBezTo>
                    <a:cubicBezTo>
                      <a:pt x="486" y="87"/>
                      <a:pt x="487" y="88"/>
                      <a:pt x="488" y="88"/>
                    </a:cubicBezTo>
                    <a:cubicBezTo>
                      <a:pt x="488" y="87"/>
                      <a:pt x="490" y="87"/>
                      <a:pt x="491" y="87"/>
                    </a:cubicBezTo>
                    <a:cubicBezTo>
                      <a:pt x="491" y="88"/>
                      <a:pt x="491" y="88"/>
                      <a:pt x="490" y="89"/>
                    </a:cubicBezTo>
                    <a:cubicBezTo>
                      <a:pt x="493" y="88"/>
                      <a:pt x="494" y="88"/>
                      <a:pt x="496" y="88"/>
                    </a:cubicBezTo>
                    <a:cubicBezTo>
                      <a:pt x="496" y="90"/>
                      <a:pt x="497" y="90"/>
                      <a:pt x="498" y="92"/>
                    </a:cubicBezTo>
                    <a:cubicBezTo>
                      <a:pt x="498" y="91"/>
                      <a:pt x="498" y="91"/>
                      <a:pt x="497" y="91"/>
                    </a:cubicBezTo>
                    <a:cubicBezTo>
                      <a:pt x="497" y="91"/>
                      <a:pt x="497" y="92"/>
                      <a:pt x="497" y="93"/>
                    </a:cubicBezTo>
                    <a:cubicBezTo>
                      <a:pt x="497" y="93"/>
                      <a:pt x="498" y="93"/>
                      <a:pt x="498" y="93"/>
                    </a:cubicBezTo>
                    <a:cubicBezTo>
                      <a:pt x="499" y="93"/>
                      <a:pt x="499" y="92"/>
                      <a:pt x="500" y="92"/>
                    </a:cubicBezTo>
                    <a:cubicBezTo>
                      <a:pt x="500" y="94"/>
                      <a:pt x="501" y="93"/>
                      <a:pt x="502" y="95"/>
                    </a:cubicBezTo>
                    <a:cubicBezTo>
                      <a:pt x="503" y="95"/>
                      <a:pt x="503" y="94"/>
                      <a:pt x="504" y="94"/>
                    </a:cubicBezTo>
                    <a:cubicBezTo>
                      <a:pt x="505" y="96"/>
                      <a:pt x="506" y="98"/>
                      <a:pt x="506" y="100"/>
                    </a:cubicBezTo>
                    <a:cubicBezTo>
                      <a:pt x="506" y="100"/>
                      <a:pt x="507" y="100"/>
                      <a:pt x="507" y="99"/>
                    </a:cubicBezTo>
                    <a:cubicBezTo>
                      <a:pt x="506" y="98"/>
                      <a:pt x="507" y="99"/>
                      <a:pt x="506" y="98"/>
                    </a:cubicBezTo>
                    <a:cubicBezTo>
                      <a:pt x="507" y="98"/>
                      <a:pt x="508" y="98"/>
                      <a:pt x="509" y="98"/>
                    </a:cubicBezTo>
                    <a:cubicBezTo>
                      <a:pt x="509" y="99"/>
                      <a:pt x="509" y="99"/>
                      <a:pt x="510" y="99"/>
                    </a:cubicBezTo>
                    <a:cubicBezTo>
                      <a:pt x="509" y="101"/>
                      <a:pt x="510" y="100"/>
                      <a:pt x="510" y="102"/>
                    </a:cubicBezTo>
                    <a:cubicBezTo>
                      <a:pt x="512" y="101"/>
                      <a:pt x="511" y="101"/>
                      <a:pt x="512" y="100"/>
                    </a:cubicBezTo>
                    <a:cubicBezTo>
                      <a:pt x="513" y="101"/>
                      <a:pt x="513" y="101"/>
                      <a:pt x="514" y="102"/>
                    </a:cubicBezTo>
                    <a:cubicBezTo>
                      <a:pt x="513" y="104"/>
                      <a:pt x="514" y="104"/>
                      <a:pt x="515" y="105"/>
                    </a:cubicBezTo>
                    <a:cubicBezTo>
                      <a:pt x="514" y="106"/>
                      <a:pt x="515" y="105"/>
                      <a:pt x="514" y="106"/>
                    </a:cubicBezTo>
                    <a:cubicBezTo>
                      <a:pt x="518" y="107"/>
                      <a:pt x="515" y="108"/>
                      <a:pt x="519" y="109"/>
                    </a:cubicBezTo>
                    <a:cubicBezTo>
                      <a:pt x="517" y="113"/>
                      <a:pt x="518" y="115"/>
                      <a:pt x="517" y="119"/>
                    </a:cubicBezTo>
                    <a:cubicBezTo>
                      <a:pt x="517" y="118"/>
                      <a:pt x="517" y="118"/>
                      <a:pt x="516" y="118"/>
                    </a:cubicBezTo>
                    <a:cubicBezTo>
                      <a:pt x="516" y="118"/>
                      <a:pt x="516" y="118"/>
                      <a:pt x="516" y="119"/>
                    </a:cubicBezTo>
                    <a:cubicBezTo>
                      <a:pt x="516" y="119"/>
                      <a:pt x="516" y="120"/>
                      <a:pt x="515" y="119"/>
                    </a:cubicBezTo>
                    <a:cubicBezTo>
                      <a:pt x="516" y="120"/>
                      <a:pt x="517" y="121"/>
                      <a:pt x="517" y="121"/>
                    </a:cubicBezTo>
                    <a:cubicBezTo>
                      <a:pt x="516" y="122"/>
                      <a:pt x="516" y="122"/>
                      <a:pt x="514" y="122"/>
                    </a:cubicBezTo>
                    <a:cubicBezTo>
                      <a:pt x="514" y="122"/>
                      <a:pt x="514" y="122"/>
                      <a:pt x="515" y="122"/>
                    </a:cubicBezTo>
                    <a:cubicBezTo>
                      <a:pt x="516" y="123"/>
                      <a:pt x="515" y="122"/>
                      <a:pt x="516" y="123"/>
                    </a:cubicBezTo>
                    <a:cubicBezTo>
                      <a:pt x="516" y="123"/>
                      <a:pt x="515" y="123"/>
                      <a:pt x="515" y="124"/>
                    </a:cubicBezTo>
                    <a:cubicBezTo>
                      <a:pt x="515" y="123"/>
                      <a:pt x="514" y="123"/>
                      <a:pt x="514" y="123"/>
                    </a:cubicBezTo>
                    <a:cubicBezTo>
                      <a:pt x="515" y="126"/>
                      <a:pt x="513" y="128"/>
                      <a:pt x="514" y="131"/>
                    </a:cubicBezTo>
                    <a:cubicBezTo>
                      <a:pt x="514" y="131"/>
                      <a:pt x="513" y="131"/>
                      <a:pt x="513" y="131"/>
                    </a:cubicBezTo>
                    <a:cubicBezTo>
                      <a:pt x="513" y="133"/>
                      <a:pt x="514" y="132"/>
                      <a:pt x="512" y="134"/>
                    </a:cubicBezTo>
                    <a:cubicBezTo>
                      <a:pt x="511" y="136"/>
                      <a:pt x="510" y="135"/>
                      <a:pt x="509" y="136"/>
                    </a:cubicBezTo>
                    <a:cubicBezTo>
                      <a:pt x="511" y="137"/>
                      <a:pt x="510" y="136"/>
                      <a:pt x="510" y="137"/>
                    </a:cubicBezTo>
                    <a:cubicBezTo>
                      <a:pt x="509" y="137"/>
                      <a:pt x="510" y="137"/>
                      <a:pt x="509" y="137"/>
                    </a:cubicBezTo>
                    <a:cubicBezTo>
                      <a:pt x="509" y="138"/>
                      <a:pt x="510" y="139"/>
                      <a:pt x="510" y="140"/>
                    </a:cubicBezTo>
                    <a:cubicBezTo>
                      <a:pt x="508" y="140"/>
                      <a:pt x="510" y="142"/>
                      <a:pt x="508" y="141"/>
                    </a:cubicBezTo>
                    <a:cubicBezTo>
                      <a:pt x="508" y="143"/>
                      <a:pt x="509" y="143"/>
                      <a:pt x="508" y="145"/>
                    </a:cubicBezTo>
                    <a:cubicBezTo>
                      <a:pt x="507" y="144"/>
                      <a:pt x="506" y="144"/>
                      <a:pt x="505" y="144"/>
                    </a:cubicBezTo>
                    <a:cubicBezTo>
                      <a:pt x="505" y="145"/>
                      <a:pt x="505" y="146"/>
                      <a:pt x="505" y="147"/>
                    </a:cubicBezTo>
                    <a:cubicBezTo>
                      <a:pt x="502" y="148"/>
                      <a:pt x="503" y="149"/>
                      <a:pt x="500" y="148"/>
                    </a:cubicBezTo>
                    <a:cubicBezTo>
                      <a:pt x="501" y="151"/>
                      <a:pt x="500" y="152"/>
                      <a:pt x="499" y="153"/>
                    </a:cubicBezTo>
                    <a:cubicBezTo>
                      <a:pt x="499" y="152"/>
                      <a:pt x="499" y="152"/>
                      <a:pt x="499" y="151"/>
                    </a:cubicBezTo>
                    <a:cubicBezTo>
                      <a:pt x="498" y="151"/>
                      <a:pt x="498" y="151"/>
                      <a:pt x="497" y="151"/>
                    </a:cubicBezTo>
                    <a:cubicBezTo>
                      <a:pt x="499" y="153"/>
                      <a:pt x="498" y="153"/>
                      <a:pt x="498" y="154"/>
                    </a:cubicBezTo>
                    <a:cubicBezTo>
                      <a:pt x="496" y="155"/>
                      <a:pt x="496" y="157"/>
                      <a:pt x="496" y="158"/>
                    </a:cubicBezTo>
                    <a:cubicBezTo>
                      <a:pt x="495" y="158"/>
                      <a:pt x="494" y="158"/>
                      <a:pt x="493" y="158"/>
                    </a:cubicBezTo>
                    <a:cubicBezTo>
                      <a:pt x="492" y="160"/>
                      <a:pt x="491" y="161"/>
                      <a:pt x="492" y="162"/>
                    </a:cubicBezTo>
                    <a:cubicBezTo>
                      <a:pt x="487" y="162"/>
                      <a:pt x="489" y="164"/>
                      <a:pt x="486" y="166"/>
                    </a:cubicBezTo>
                    <a:cubicBezTo>
                      <a:pt x="483" y="167"/>
                      <a:pt x="479" y="167"/>
                      <a:pt x="479" y="169"/>
                    </a:cubicBezTo>
                    <a:cubicBezTo>
                      <a:pt x="478" y="170"/>
                      <a:pt x="479" y="171"/>
                      <a:pt x="477" y="170"/>
                    </a:cubicBezTo>
                    <a:cubicBezTo>
                      <a:pt x="475" y="174"/>
                      <a:pt x="471" y="171"/>
                      <a:pt x="469" y="173"/>
                    </a:cubicBezTo>
                    <a:cubicBezTo>
                      <a:pt x="468" y="173"/>
                      <a:pt x="469" y="173"/>
                      <a:pt x="468" y="174"/>
                    </a:cubicBezTo>
                    <a:cubicBezTo>
                      <a:pt x="467" y="174"/>
                      <a:pt x="467" y="174"/>
                      <a:pt x="466" y="174"/>
                    </a:cubicBezTo>
                    <a:cubicBezTo>
                      <a:pt x="466" y="172"/>
                      <a:pt x="467" y="173"/>
                      <a:pt x="466" y="172"/>
                    </a:cubicBezTo>
                    <a:cubicBezTo>
                      <a:pt x="465" y="173"/>
                      <a:pt x="465" y="172"/>
                      <a:pt x="464" y="172"/>
                    </a:cubicBezTo>
                    <a:cubicBezTo>
                      <a:pt x="464" y="174"/>
                      <a:pt x="464" y="173"/>
                      <a:pt x="464" y="175"/>
                    </a:cubicBezTo>
                    <a:cubicBezTo>
                      <a:pt x="463" y="175"/>
                      <a:pt x="463" y="175"/>
                      <a:pt x="463" y="175"/>
                    </a:cubicBezTo>
                    <a:cubicBezTo>
                      <a:pt x="463" y="174"/>
                      <a:pt x="463" y="174"/>
                      <a:pt x="463" y="173"/>
                    </a:cubicBezTo>
                    <a:cubicBezTo>
                      <a:pt x="462" y="173"/>
                      <a:pt x="461" y="173"/>
                      <a:pt x="461" y="1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0" name="Freeform 6"/>
              <p:cNvSpPr/>
              <p:nvPr/>
            </p:nvSpPr>
            <p:spPr bwMode="auto">
              <a:xfrm>
                <a:off x="4524" y="1951"/>
                <a:ext cx="2" cy="1"/>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1" name="Freeform 7"/>
              <p:cNvSpPr/>
              <p:nvPr/>
            </p:nvSpPr>
            <p:spPr bwMode="auto">
              <a:xfrm>
                <a:off x="4459" y="195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2" name="Freeform 8"/>
              <p:cNvSpPr/>
              <p:nvPr/>
            </p:nvSpPr>
            <p:spPr bwMode="auto">
              <a:xfrm>
                <a:off x="4542" y="1952"/>
                <a:ext cx="2" cy="2"/>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3" name="Freeform 9"/>
              <p:cNvSpPr/>
              <p:nvPr/>
            </p:nvSpPr>
            <p:spPr bwMode="auto">
              <a:xfrm>
                <a:off x="4641" y="1952"/>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4" name="Freeform 10"/>
              <p:cNvSpPr/>
              <p:nvPr/>
            </p:nvSpPr>
            <p:spPr bwMode="auto">
              <a:xfrm>
                <a:off x="4542" y="1954"/>
                <a:ext cx="2" cy="4"/>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1"/>
                    </a:cubicBezTo>
                    <a:cubicBezTo>
                      <a:pt x="0" y="2"/>
                      <a:pt x="0" y="1"/>
                      <a:pt x="1" y="2"/>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5" name="Freeform 11"/>
              <p:cNvSpPr/>
              <p:nvPr/>
            </p:nvSpPr>
            <p:spPr bwMode="auto">
              <a:xfrm>
                <a:off x="4451" y="1956"/>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6" name="Freeform 12"/>
              <p:cNvSpPr/>
              <p:nvPr/>
            </p:nvSpPr>
            <p:spPr bwMode="auto">
              <a:xfrm>
                <a:off x="4442" y="1960"/>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7" name="Freeform 13"/>
              <p:cNvSpPr/>
              <p:nvPr/>
            </p:nvSpPr>
            <p:spPr bwMode="auto">
              <a:xfrm>
                <a:off x="4556" y="1962"/>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8" name="Freeform 14"/>
              <p:cNvSpPr/>
              <p:nvPr/>
            </p:nvSpPr>
            <p:spPr bwMode="auto">
              <a:xfrm>
                <a:off x="4376" y="196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9" name="Freeform 15"/>
              <p:cNvSpPr/>
              <p:nvPr/>
            </p:nvSpPr>
            <p:spPr bwMode="auto">
              <a:xfrm>
                <a:off x="4399" y="196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0" name="Freeform 16"/>
              <p:cNvSpPr/>
              <p:nvPr/>
            </p:nvSpPr>
            <p:spPr bwMode="auto">
              <a:xfrm>
                <a:off x="4565" y="196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1" name="Freeform 17"/>
              <p:cNvSpPr/>
              <p:nvPr/>
            </p:nvSpPr>
            <p:spPr bwMode="auto">
              <a:xfrm>
                <a:off x="4426" y="196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2" name="Freeform 18"/>
              <p:cNvSpPr/>
              <p:nvPr/>
            </p:nvSpPr>
            <p:spPr bwMode="auto">
              <a:xfrm>
                <a:off x="4368" y="19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3" name="Freeform 19"/>
              <p:cNvSpPr/>
              <p:nvPr/>
            </p:nvSpPr>
            <p:spPr bwMode="auto">
              <a:xfrm>
                <a:off x="4365" y="197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4" name="Freeform 20"/>
              <p:cNvSpPr/>
              <p:nvPr/>
            </p:nvSpPr>
            <p:spPr bwMode="auto">
              <a:xfrm>
                <a:off x="4419" y="1974"/>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5" name="Freeform 21"/>
              <p:cNvSpPr/>
              <p:nvPr/>
            </p:nvSpPr>
            <p:spPr bwMode="auto">
              <a:xfrm>
                <a:off x="4583" y="197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6" name="Freeform 22"/>
              <p:cNvSpPr/>
              <p:nvPr/>
            </p:nvSpPr>
            <p:spPr bwMode="auto">
              <a:xfrm>
                <a:off x="4365" y="1976"/>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7" name="Freeform 23"/>
              <p:cNvSpPr/>
              <p:nvPr/>
            </p:nvSpPr>
            <p:spPr bwMode="auto">
              <a:xfrm>
                <a:off x="4367" y="1976"/>
                <a:ext cx="1"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8" name="Freeform 24"/>
              <p:cNvSpPr/>
              <p:nvPr/>
            </p:nvSpPr>
            <p:spPr bwMode="auto">
              <a:xfrm>
                <a:off x="4583" y="197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9" name="Freeform 25"/>
              <p:cNvSpPr/>
              <p:nvPr/>
            </p:nvSpPr>
            <p:spPr bwMode="auto">
              <a:xfrm>
                <a:off x="4376" y="19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0" name="Freeform 26"/>
              <p:cNvSpPr/>
              <p:nvPr/>
            </p:nvSpPr>
            <p:spPr bwMode="auto">
              <a:xfrm>
                <a:off x="4589" y="198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1" name="Freeform 27"/>
              <p:cNvSpPr/>
              <p:nvPr/>
            </p:nvSpPr>
            <p:spPr bwMode="auto">
              <a:xfrm>
                <a:off x="4643" y="198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2" name="Freeform 28"/>
              <p:cNvSpPr/>
              <p:nvPr/>
            </p:nvSpPr>
            <p:spPr bwMode="auto">
              <a:xfrm>
                <a:off x="4672" y="198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3" name="Freeform 29"/>
              <p:cNvSpPr/>
              <p:nvPr/>
            </p:nvSpPr>
            <p:spPr bwMode="auto">
              <a:xfrm>
                <a:off x="4592" y="1983"/>
                <a:ext cx="2"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4" name="Freeform 30"/>
              <p:cNvSpPr/>
              <p:nvPr/>
            </p:nvSpPr>
            <p:spPr bwMode="auto">
              <a:xfrm>
                <a:off x="4591" y="19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5" name="Freeform 31"/>
              <p:cNvSpPr/>
              <p:nvPr/>
            </p:nvSpPr>
            <p:spPr bwMode="auto">
              <a:xfrm>
                <a:off x="4605" y="1985"/>
                <a:ext cx="4" cy="2"/>
              </a:xfrm>
              <a:custGeom>
                <a:avLst/>
                <a:gdLst>
                  <a:gd name="T0" fmla="*/ 1 w 2"/>
                  <a:gd name="T1" fmla="*/ 0 h 1"/>
                  <a:gd name="T2" fmla="*/ 0 w 2"/>
                  <a:gd name="T3" fmla="*/ 1 h 1"/>
                  <a:gd name="T4" fmla="*/ 1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1"/>
                      <a:pt x="0" y="1"/>
                    </a:cubicBezTo>
                    <a:cubicBezTo>
                      <a:pt x="1" y="1"/>
                      <a:pt x="1" y="1"/>
                      <a:pt x="1" y="1"/>
                    </a:cubicBezTo>
                    <a:cubicBezTo>
                      <a:pt x="1" y="1"/>
                      <a:pt x="1" y="1"/>
                      <a:pt x="1" y="1"/>
                    </a:cubicBezTo>
                    <a:cubicBezTo>
                      <a:pt x="1" y="1"/>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6" name="Freeform 32"/>
              <p:cNvSpPr/>
              <p:nvPr/>
            </p:nvSpPr>
            <p:spPr bwMode="auto">
              <a:xfrm>
                <a:off x="4618" y="19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7" name="Freeform 33"/>
              <p:cNvSpPr/>
              <p:nvPr/>
            </p:nvSpPr>
            <p:spPr bwMode="auto">
              <a:xfrm>
                <a:off x="4679" y="199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8" name="Freeform 34"/>
              <p:cNvSpPr/>
              <p:nvPr/>
            </p:nvSpPr>
            <p:spPr bwMode="auto">
              <a:xfrm>
                <a:off x="4356" y="1994"/>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9" name="Freeform 35"/>
              <p:cNvSpPr/>
              <p:nvPr/>
            </p:nvSpPr>
            <p:spPr bwMode="auto">
              <a:xfrm>
                <a:off x="4641" y="199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0" name="Freeform 36"/>
              <p:cNvSpPr/>
              <p:nvPr/>
            </p:nvSpPr>
            <p:spPr bwMode="auto">
              <a:xfrm>
                <a:off x="4612" y="1998"/>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1" name="Freeform 37"/>
              <p:cNvSpPr/>
              <p:nvPr/>
            </p:nvSpPr>
            <p:spPr bwMode="auto">
              <a:xfrm>
                <a:off x="4348" y="200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2" name="Freeform 38"/>
              <p:cNvSpPr/>
              <p:nvPr/>
            </p:nvSpPr>
            <p:spPr bwMode="auto">
              <a:xfrm>
                <a:off x="4688" y="20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3" name="Freeform 39"/>
              <p:cNvSpPr/>
              <p:nvPr/>
            </p:nvSpPr>
            <p:spPr bwMode="auto">
              <a:xfrm>
                <a:off x="4343" y="200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4" name="Freeform 40"/>
              <p:cNvSpPr/>
              <p:nvPr/>
            </p:nvSpPr>
            <p:spPr bwMode="auto">
              <a:xfrm>
                <a:off x="4641" y="2001"/>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5" name="Freeform 41"/>
              <p:cNvSpPr/>
              <p:nvPr/>
            </p:nvSpPr>
            <p:spPr bwMode="auto">
              <a:xfrm>
                <a:off x="4392" y="200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6" name="Freeform 42"/>
              <p:cNvSpPr/>
              <p:nvPr/>
            </p:nvSpPr>
            <p:spPr bwMode="auto">
              <a:xfrm>
                <a:off x="4341" y="200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7" name="Freeform 43"/>
              <p:cNvSpPr/>
              <p:nvPr/>
            </p:nvSpPr>
            <p:spPr bwMode="auto">
              <a:xfrm>
                <a:off x="4639" y="200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8" name="Freeform 44"/>
              <p:cNvSpPr/>
              <p:nvPr/>
            </p:nvSpPr>
            <p:spPr bwMode="auto">
              <a:xfrm>
                <a:off x="4663" y="201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9" name="Freeform 45"/>
              <p:cNvSpPr/>
              <p:nvPr/>
            </p:nvSpPr>
            <p:spPr bwMode="auto">
              <a:xfrm>
                <a:off x="4697" y="20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0" name="Freeform 46"/>
              <p:cNvSpPr/>
              <p:nvPr/>
            </p:nvSpPr>
            <p:spPr bwMode="auto">
              <a:xfrm>
                <a:off x="4677" y="202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1" name="Freeform 47"/>
              <p:cNvSpPr/>
              <p:nvPr/>
            </p:nvSpPr>
            <p:spPr bwMode="auto">
              <a:xfrm>
                <a:off x="4332" y="202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2" name="Freeform 48"/>
              <p:cNvSpPr/>
              <p:nvPr/>
            </p:nvSpPr>
            <p:spPr bwMode="auto">
              <a:xfrm>
                <a:off x="4639" y="2027"/>
                <a:ext cx="2" cy="2"/>
              </a:xfrm>
              <a:custGeom>
                <a:avLst/>
                <a:gdLst>
                  <a:gd name="T0" fmla="*/ 1 w 1"/>
                  <a:gd name="T1" fmla="*/ 0 h 1"/>
                  <a:gd name="T2" fmla="*/ 0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0"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3" name="Freeform 49"/>
              <p:cNvSpPr/>
              <p:nvPr/>
            </p:nvSpPr>
            <p:spPr bwMode="auto">
              <a:xfrm>
                <a:off x="4334" y="203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4" name="Freeform 50"/>
              <p:cNvSpPr/>
              <p:nvPr/>
            </p:nvSpPr>
            <p:spPr bwMode="auto">
              <a:xfrm>
                <a:off x="4639" y="203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5" name="Freeform 51"/>
              <p:cNvSpPr/>
              <p:nvPr/>
            </p:nvSpPr>
            <p:spPr bwMode="auto">
              <a:xfrm>
                <a:off x="4374" y="203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6" name="Freeform 52"/>
              <p:cNvSpPr/>
              <p:nvPr/>
            </p:nvSpPr>
            <p:spPr bwMode="auto">
              <a:xfrm>
                <a:off x="4641" y="20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7" name="Freeform 53"/>
              <p:cNvSpPr/>
              <p:nvPr/>
            </p:nvSpPr>
            <p:spPr bwMode="auto">
              <a:xfrm>
                <a:off x="4332" y="20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8" name="Freeform 54"/>
              <p:cNvSpPr/>
              <p:nvPr/>
            </p:nvSpPr>
            <p:spPr bwMode="auto">
              <a:xfrm>
                <a:off x="4706" y="2039"/>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9" name="Freeform 55"/>
              <p:cNvSpPr/>
              <p:nvPr/>
            </p:nvSpPr>
            <p:spPr bwMode="auto">
              <a:xfrm>
                <a:off x="4327" y="204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0" name="Freeform 56"/>
              <p:cNvSpPr/>
              <p:nvPr/>
            </p:nvSpPr>
            <p:spPr bwMode="auto">
              <a:xfrm>
                <a:off x="4325" y="2045"/>
                <a:ext cx="2" cy="4"/>
              </a:xfrm>
              <a:custGeom>
                <a:avLst/>
                <a:gdLst>
                  <a:gd name="T0" fmla="*/ 1 w 1"/>
                  <a:gd name="T1" fmla="*/ 0 h 2"/>
                  <a:gd name="T2" fmla="*/ 1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1"/>
                      <a:pt x="1" y="2"/>
                    </a:cubicBezTo>
                    <a:cubicBezTo>
                      <a:pt x="1" y="2"/>
                      <a:pt x="1" y="2"/>
                      <a:pt x="1"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1" name="Freeform 57"/>
              <p:cNvSpPr/>
              <p:nvPr/>
            </p:nvSpPr>
            <p:spPr bwMode="auto">
              <a:xfrm>
                <a:off x="4650" y="2045"/>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2" name="Freeform 58"/>
              <p:cNvSpPr/>
              <p:nvPr/>
            </p:nvSpPr>
            <p:spPr bwMode="auto">
              <a:xfrm>
                <a:off x="4647" y="20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3" name="Freeform 59"/>
              <p:cNvSpPr/>
              <p:nvPr/>
            </p:nvSpPr>
            <p:spPr bwMode="auto">
              <a:xfrm>
                <a:off x="4160" y="2049"/>
                <a:ext cx="4" cy="3"/>
              </a:xfrm>
              <a:custGeom>
                <a:avLst/>
                <a:gdLst>
                  <a:gd name="T0" fmla="*/ 1 w 2"/>
                  <a:gd name="T1" fmla="*/ 0 h 2"/>
                  <a:gd name="T2" fmla="*/ 0 w 2"/>
                  <a:gd name="T3" fmla="*/ 2 h 2"/>
                  <a:gd name="T4" fmla="*/ 2 w 2"/>
                  <a:gd name="T5" fmla="*/ 1 h 2"/>
                  <a:gd name="T6" fmla="*/ 1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2"/>
                      <a:pt x="1" y="1"/>
                      <a:pt x="0" y="2"/>
                    </a:cubicBezTo>
                    <a:cubicBezTo>
                      <a:pt x="1" y="2"/>
                      <a:pt x="1" y="1"/>
                      <a:pt x="2" y="1"/>
                    </a:cubicBezTo>
                    <a:cubicBezTo>
                      <a:pt x="2" y="1"/>
                      <a:pt x="2"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4" name="Freeform 60"/>
              <p:cNvSpPr/>
              <p:nvPr/>
            </p:nvSpPr>
            <p:spPr bwMode="auto">
              <a:xfrm>
                <a:off x="4133" y="20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5" name="Freeform 61"/>
              <p:cNvSpPr/>
              <p:nvPr/>
            </p:nvSpPr>
            <p:spPr bwMode="auto">
              <a:xfrm>
                <a:off x="4166" y="2050"/>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6" name="Freeform 62"/>
              <p:cNvSpPr/>
              <p:nvPr/>
            </p:nvSpPr>
            <p:spPr bwMode="auto">
              <a:xfrm>
                <a:off x="4171" y="20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7" name="Freeform 63"/>
              <p:cNvSpPr/>
              <p:nvPr/>
            </p:nvSpPr>
            <p:spPr bwMode="auto">
              <a:xfrm>
                <a:off x="4180" y="20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8" name="Freeform 64"/>
              <p:cNvSpPr/>
              <p:nvPr/>
            </p:nvSpPr>
            <p:spPr bwMode="auto">
              <a:xfrm>
                <a:off x="4327" y="20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9" name="Freeform 65"/>
              <p:cNvSpPr/>
              <p:nvPr/>
            </p:nvSpPr>
            <p:spPr bwMode="auto">
              <a:xfrm>
                <a:off x="4132" y="205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0" name="Freeform 66"/>
              <p:cNvSpPr/>
              <p:nvPr/>
            </p:nvSpPr>
            <p:spPr bwMode="auto">
              <a:xfrm>
                <a:off x="4173" y="20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1" name="Freeform 67"/>
              <p:cNvSpPr/>
              <p:nvPr/>
            </p:nvSpPr>
            <p:spPr bwMode="auto">
              <a:xfrm>
                <a:off x="4113" y="20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2" name="Freeform 68"/>
              <p:cNvSpPr/>
              <p:nvPr/>
            </p:nvSpPr>
            <p:spPr bwMode="auto">
              <a:xfrm>
                <a:off x="4115" y="20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3" name="Freeform 69"/>
              <p:cNvSpPr/>
              <p:nvPr/>
            </p:nvSpPr>
            <p:spPr bwMode="auto">
              <a:xfrm>
                <a:off x="4323" y="2054"/>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0"/>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4" name="Freeform 70"/>
              <p:cNvSpPr/>
              <p:nvPr/>
            </p:nvSpPr>
            <p:spPr bwMode="auto">
              <a:xfrm>
                <a:off x="4654" y="2056"/>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5" name="Freeform 71"/>
              <p:cNvSpPr/>
              <p:nvPr/>
            </p:nvSpPr>
            <p:spPr bwMode="auto">
              <a:xfrm>
                <a:off x="4088" y="20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6" name="Freeform 72"/>
              <p:cNvSpPr/>
              <p:nvPr/>
            </p:nvSpPr>
            <p:spPr bwMode="auto">
              <a:xfrm>
                <a:off x="4206" y="2059"/>
                <a:ext cx="1" cy="4"/>
              </a:xfrm>
              <a:custGeom>
                <a:avLst/>
                <a:gdLst>
                  <a:gd name="T0" fmla="*/ 0 w 1"/>
                  <a:gd name="T1" fmla="*/ 0 h 2"/>
                  <a:gd name="T2" fmla="*/ 1 w 1"/>
                  <a:gd name="T3" fmla="*/ 1 h 2"/>
                  <a:gd name="T4" fmla="*/ 0 w 1"/>
                  <a:gd name="T5" fmla="*/ 1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2"/>
                      <a:pt x="0" y="1"/>
                      <a:pt x="1" y="1"/>
                    </a:cubicBezTo>
                    <a:cubicBezTo>
                      <a:pt x="1"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7" name="Freeform 73"/>
              <p:cNvSpPr/>
              <p:nvPr/>
            </p:nvSpPr>
            <p:spPr bwMode="auto">
              <a:xfrm>
                <a:off x="4124" y="20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8" name="Freeform 74"/>
              <p:cNvSpPr/>
              <p:nvPr/>
            </p:nvSpPr>
            <p:spPr bwMode="auto">
              <a:xfrm>
                <a:off x="4658" y="206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9" name="Freeform 75"/>
              <p:cNvSpPr/>
              <p:nvPr/>
            </p:nvSpPr>
            <p:spPr bwMode="auto">
              <a:xfrm>
                <a:off x="4077" y="2065"/>
                <a:ext cx="4" cy="3"/>
              </a:xfrm>
              <a:custGeom>
                <a:avLst/>
                <a:gdLst>
                  <a:gd name="T0" fmla="*/ 1 w 2"/>
                  <a:gd name="T1" fmla="*/ 0 h 2"/>
                  <a:gd name="T2" fmla="*/ 0 w 2"/>
                  <a:gd name="T3" fmla="*/ 2 h 2"/>
                  <a:gd name="T4" fmla="*/ 2 w 2"/>
                  <a:gd name="T5" fmla="*/ 1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0" y="1"/>
                      <a:pt x="0" y="2"/>
                    </a:cubicBezTo>
                    <a:cubicBezTo>
                      <a:pt x="1" y="1"/>
                      <a:pt x="1" y="1"/>
                      <a:pt x="2" y="1"/>
                    </a:cubicBezTo>
                    <a:cubicBezTo>
                      <a:pt x="2"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0" name="Freeform 76"/>
              <p:cNvSpPr/>
              <p:nvPr/>
            </p:nvSpPr>
            <p:spPr bwMode="auto">
              <a:xfrm>
                <a:off x="4216" y="2065"/>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0"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1" name="Freeform 77"/>
              <p:cNvSpPr/>
              <p:nvPr/>
            </p:nvSpPr>
            <p:spPr bwMode="auto">
              <a:xfrm>
                <a:off x="4504" y="2065"/>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2" name="Freeform 78"/>
              <p:cNvSpPr/>
              <p:nvPr/>
            </p:nvSpPr>
            <p:spPr bwMode="auto">
              <a:xfrm>
                <a:off x="4074" y="206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3" name="Freeform 79"/>
              <p:cNvSpPr/>
              <p:nvPr/>
            </p:nvSpPr>
            <p:spPr bwMode="auto">
              <a:xfrm>
                <a:off x="4220" y="2068"/>
                <a:ext cx="2" cy="2"/>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1" y="0"/>
                      <a:pt x="1" y="1"/>
                      <a:pt x="1"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4" name="Freeform 80"/>
              <p:cNvSpPr/>
              <p:nvPr/>
            </p:nvSpPr>
            <p:spPr bwMode="auto">
              <a:xfrm>
                <a:off x="4513" y="206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5" name="Freeform 81"/>
              <p:cNvSpPr/>
              <p:nvPr/>
            </p:nvSpPr>
            <p:spPr bwMode="auto">
              <a:xfrm>
                <a:off x="4511" y="206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6" name="Freeform 82"/>
              <p:cNvSpPr/>
              <p:nvPr/>
            </p:nvSpPr>
            <p:spPr bwMode="auto">
              <a:xfrm>
                <a:off x="4318" y="2070"/>
                <a:ext cx="3" cy="2"/>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1" y="0"/>
                      <a:pt x="0" y="1"/>
                      <a:pt x="0" y="1"/>
                    </a:cubicBezTo>
                    <a:cubicBezTo>
                      <a:pt x="0" y="1"/>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7" name="Freeform 83"/>
              <p:cNvSpPr/>
              <p:nvPr/>
            </p:nvSpPr>
            <p:spPr bwMode="auto">
              <a:xfrm>
                <a:off x="4367" y="207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8" name="Freeform 84"/>
              <p:cNvSpPr/>
              <p:nvPr/>
            </p:nvSpPr>
            <p:spPr bwMode="auto">
              <a:xfrm>
                <a:off x="4177" y="207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9" name="Freeform 85"/>
              <p:cNvSpPr/>
              <p:nvPr/>
            </p:nvSpPr>
            <p:spPr bwMode="auto">
              <a:xfrm>
                <a:off x="4227" y="2074"/>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0" name="Freeform 86"/>
              <p:cNvSpPr/>
              <p:nvPr/>
            </p:nvSpPr>
            <p:spPr bwMode="auto">
              <a:xfrm>
                <a:off x="4063" y="207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1" name="Freeform 87"/>
              <p:cNvSpPr/>
              <p:nvPr/>
            </p:nvSpPr>
            <p:spPr bwMode="auto">
              <a:xfrm>
                <a:off x="4316" y="2076"/>
                <a:ext cx="2" cy="2"/>
              </a:xfrm>
              <a:custGeom>
                <a:avLst/>
                <a:gdLst>
                  <a:gd name="T0" fmla="*/ 0 w 1"/>
                  <a:gd name="T1" fmla="*/ 0 h 1"/>
                  <a:gd name="T2" fmla="*/ 0 w 1"/>
                  <a:gd name="T3" fmla="*/ 0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0"/>
                      <a:pt x="0" y="0"/>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2" name="Freeform 88"/>
              <p:cNvSpPr/>
              <p:nvPr/>
            </p:nvSpPr>
            <p:spPr bwMode="auto">
              <a:xfrm>
                <a:off x="4518" y="2076"/>
                <a:ext cx="4" cy="0"/>
              </a:xfrm>
              <a:custGeom>
                <a:avLst/>
                <a:gdLst>
                  <a:gd name="T0" fmla="*/ 1 w 2"/>
                  <a:gd name="T1" fmla="*/ 0 w 2"/>
                  <a:gd name="T2" fmla="*/ 0 w 2"/>
                  <a:gd name="T3" fmla="*/ 2 w 2"/>
                  <a:gd name="T4" fmla="*/ 1 w 2"/>
                </a:gdLst>
                <a:ahLst/>
                <a:cxnLst>
                  <a:cxn ang="0">
                    <a:pos x="T0" y="0"/>
                  </a:cxn>
                  <a:cxn ang="0">
                    <a:pos x="T1" y="0"/>
                  </a:cxn>
                  <a:cxn ang="0">
                    <a:pos x="T2" y="0"/>
                  </a:cxn>
                  <a:cxn ang="0">
                    <a:pos x="T3" y="0"/>
                  </a:cxn>
                  <a:cxn ang="0">
                    <a:pos x="T4" y="0"/>
                  </a:cxn>
                </a:cxnLst>
                <a:rect l="0" t="0" r="r" b="b"/>
                <a:pathLst>
                  <a:path w="2">
                    <a:moveTo>
                      <a:pt x="1" y="0"/>
                    </a:moveTo>
                    <a:cubicBezTo>
                      <a:pt x="1" y="0"/>
                      <a:pt x="1" y="0"/>
                      <a:pt x="0" y="0"/>
                    </a:cubicBezTo>
                    <a:cubicBezTo>
                      <a:pt x="0" y="0"/>
                      <a:pt x="0" y="0"/>
                      <a:pt x="0" y="0"/>
                    </a:cubicBezTo>
                    <a:cubicBezTo>
                      <a:pt x="1" y="0"/>
                      <a:pt x="1"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3" name="Freeform 89"/>
              <p:cNvSpPr/>
              <p:nvPr/>
            </p:nvSpPr>
            <p:spPr bwMode="auto">
              <a:xfrm>
                <a:off x="4466" y="2076"/>
                <a:ext cx="2"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1"/>
                    </a:cubicBezTo>
                    <a:cubicBezTo>
                      <a:pt x="1"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4" name="Freeform 90"/>
              <p:cNvSpPr/>
              <p:nvPr/>
            </p:nvSpPr>
            <p:spPr bwMode="auto">
              <a:xfrm>
                <a:off x="4522" y="2078"/>
                <a:ext cx="4" cy="1"/>
              </a:xfrm>
              <a:custGeom>
                <a:avLst/>
                <a:gdLst>
                  <a:gd name="T0" fmla="*/ 0 w 2"/>
                  <a:gd name="T1" fmla="*/ 0 h 1"/>
                  <a:gd name="T2" fmla="*/ 0 w 2"/>
                  <a:gd name="T3" fmla="*/ 1 h 1"/>
                  <a:gd name="T4" fmla="*/ 0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1"/>
                      <a:pt x="0" y="1"/>
                    </a:cubicBezTo>
                    <a:cubicBezTo>
                      <a:pt x="0" y="1"/>
                      <a:pt x="0" y="1"/>
                      <a:pt x="0" y="1"/>
                    </a:cubicBez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5" name="Freeform 91"/>
              <p:cNvSpPr/>
              <p:nvPr/>
            </p:nvSpPr>
            <p:spPr bwMode="auto">
              <a:xfrm>
                <a:off x="4529" y="208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6" name="Freeform 92"/>
              <p:cNvSpPr/>
              <p:nvPr/>
            </p:nvSpPr>
            <p:spPr bwMode="auto">
              <a:xfrm>
                <a:off x="4526" y="2083"/>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7" name="Freeform 93"/>
              <p:cNvSpPr/>
              <p:nvPr/>
            </p:nvSpPr>
            <p:spPr bwMode="auto">
              <a:xfrm>
                <a:off x="4318" y="20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8" name="Freeform 94"/>
              <p:cNvSpPr/>
              <p:nvPr/>
            </p:nvSpPr>
            <p:spPr bwMode="auto">
              <a:xfrm>
                <a:off x="4470" y="208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9" name="Freeform 95"/>
              <p:cNvSpPr/>
              <p:nvPr/>
            </p:nvSpPr>
            <p:spPr bwMode="auto">
              <a:xfrm>
                <a:off x="4497" y="2085"/>
                <a:ext cx="3"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1" y="0"/>
                      <a:pt x="0" y="0"/>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0" name="Freeform 96"/>
              <p:cNvSpPr/>
              <p:nvPr/>
            </p:nvSpPr>
            <p:spPr bwMode="auto">
              <a:xfrm>
                <a:off x="4672" y="2085"/>
                <a:ext cx="2" cy="3"/>
              </a:xfrm>
              <a:custGeom>
                <a:avLst/>
                <a:gdLst>
                  <a:gd name="T0" fmla="*/ 0 w 1"/>
                  <a:gd name="T1" fmla="*/ 0 h 2"/>
                  <a:gd name="T2" fmla="*/ 0 w 1"/>
                  <a:gd name="T3" fmla="*/ 2 h 2"/>
                  <a:gd name="T4" fmla="*/ 0 w 1"/>
                  <a:gd name="T5" fmla="*/ 1 h 2"/>
                  <a:gd name="T6" fmla="*/ 1 w 1"/>
                  <a:gd name="T7" fmla="*/ 0 h 2"/>
                  <a:gd name="T8" fmla="*/ 0 w 1"/>
                  <a:gd name="T9" fmla="*/ 0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1"/>
                      <a:pt x="0" y="2"/>
                    </a:cubicBezTo>
                    <a:cubicBezTo>
                      <a:pt x="0" y="1"/>
                      <a:pt x="0" y="1"/>
                      <a:pt x="0" y="1"/>
                    </a:cubicBezTo>
                    <a:cubicBezTo>
                      <a:pt x="0"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1" name="Freeform 97"/>
              <p:cNvSpPr/>
              <p:nvPr/>
            </p:nvSpPr>
            <p:spPr bwMode="auto">
              <a:xfrm>
                <a:off x="4540" y="20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2" name="Freeform 98"/>
              <p:cNvSpPr/>
              <p:nvPr/>
            </p:nvSpPr>
            <p:spPr bwMode="auto">
              <a:xfrm>
                <a:off x="4247" y="20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3" name="Freeform 99"/>
              <p:cNvSpPr/>
              <p:nvPr/>
            </p:nvSpPr>
            <p:spPr bwMode="auto">
              <a:xfrm>
                <a:off x="4247" y="208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4" name="Freeform 100"/>
              <p:cNvSpPr/>
              <p:nvPr/>
            </p:nvSpPr>
            <p:spPr bwMode="auto">
              <a:xfrm>
                <a:off x="4674" y="208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5" name="Freeform 101"/>
              <p:cNvSpPr/>
              <p:nvPr/>
            </p:nvSpPr>
            <p:spPr bwMode="auto">
              <a:xfrm>
                <a:off x="4533" y="2088"/>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0"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6" name="Freeform 102"/>
              <p:cNvSpPr/>
              <p:nvPr/>
            </p:nvSpPr>
            <p:spPr bwMode="auto">
              <a:xfrm>
                <a:off x="4316" y="208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7" name="Freeform 103"/>
              <p:cNvSpPr/>
              <p:nvPr/>
            </p:nvSpPr>
            <p:spPr bwMode="auto">
              <a:xfrm>
                <a:off x="4531" y="208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8" name="Freeform 104"/>
              <p:cNvSpPr/>
              <p:nvPr/>
            </p:nvSpPr>
            <p:spPr bwMode="auto">
              <a:xfrm>
                <a:off x="4251" y="20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9" name="Freeform 105"/>
              <p:cNvSpPr/>
              <p:nvPr/>
            </p:nvSpPr>
            <p:spPr bwMode="auto">
              <a:xfrm>
                <a:off x="4536" y="209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0" name="Freeform 106"/>
              <p:cNvSpPr/>
              <p:nvPr/>
            </p:nvSpPr>
            <p:spPr bwMode="auto">
              <a:xfrm>
                <a:off x="4674" y="2092"/>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1"/>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1" name="Freeform 107"/>
              <p:cNvSpPr/>
              <p:nvPr/>
            </p:nvSpPr>
            <p:spPr bwMode="auto">
              <a:xfrm>
                <a:off x="4533" y="209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2" name="Freeform 108"/>
              <p:cNvSpPr/>
              <p:nvPr/>
            </p:nvSpPr>
            <p:spPr bwMode="auto">
              <a:xfrm>
                <a:off x="4670" y="209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3" name="Freeform 109"/>
              <p:cNvSpPr/>
              <p:nvPr/>
            </p:nvSpPr>
            <p:spPr bwMode="auto">
              <a:xfrm>
                <a:off x="4310" y="2097"/>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4" name="Freeform 110"/>
              <p:cNvSpPr/>
              <p:nvPr/>
            </p:nvSpPr>
            <p:spPr bwMode="auto">
              <a:xfrm>
                <a:off x="4544" y="209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5" name="Freeform 111"/>
              <p:cNvSpPr/>
              <p:nvPr/>
            </p:nvSpPr>
            <p:spPr bwMode="auto">
              <a:xfrm>
                <a:off x="4213" y="209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6" name="Freeform 112"/>
              <p:cNvSpPr/>
              <p:nvPr/>
            </p:nvSpPr>
            <p:spPr bwMode="auto">
              <a:xfrm>
                <a:off x="4312" y="209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7" name="Freeform 113"/>
              <p:cNvSpPr/>
              <p:nvPr/>
            </p:nvSpPr>
            <p:spPr bwMode="auto">
              <a:xfrm>
                <a:off x="4544" y="209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8" name="Freeform 114"/>
              <p:cNvSpPr/>
              <p:nvPr/>
            </p:nvSpPr>
            <p:spPr bwMode="auto">
              <a:xfrm>
                <a:off x="4160" y="210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9" name="Freeform 115"/>
              <p:cNvSpPr/>
              <p:nvPr/>
            </p:nvSpPr>
            <p:spPr bwMode="auto">
              <a:xfrm>
                <a:off x="4475" y="210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0" name="Freeform 116"/>
              <p:cNvSpPr/>
              <p:nvPr/>
            </p:nvSpPr>
            <p:spPr bwMode="auto">
              <a:xfrm>
                <a:off x="4032" y="210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1" name="Freeform 117"/>
              <p:cNvSpPr/>
              <p:nvPr/>
            </p:nvSpPr>
            <p:spPr bwMode="auto">
              <a:xfrm>
                <a:off x="4542" y="2103"/>
                <a:ext cx="3"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0"/>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2" name="Freeform 118"/>
              <p:cNvSpPr/>
              <p:nvPr/>
            </p:nvSpPr>
            <p:spPr bwMode="auto">
              <a:xfrm>
                <a:off x="4309" y="210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3" name="Freeform 119"/>
              <p:cNvSpPr/>
              <p:nvPr/>
            </p:nvSpPr>
            <p:spPr bwMode="auto">
              <a:xfrm>
                <a:off x="4540" y="2105"/>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4" name="Freeform 120"/>
              <p:cNvSpPr/>
              <p:nvPr/>
            </p:nvSpPr>
            <p:spPr bwMode="auto">
              <a:xfrm>
                <a:off x="4363" y="210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5" name="Freeform 121"/>
              <p:cNvSpPr/>
              <p:nvPr/>
            </p:nvSpPr>
            <p:spPr bwMode="auto">
              <a:xfrm>
                <a:off x="4368" y="210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6" name="Freeform 122"/>
              <p:cNvSpPr/>
              <p:nvPr/>
            </p:nvSpPr>
            <p:spPr bwMode="auto">
              <a:xfrm>
                <a:off x="4269" y="210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7" name="Freeform 123"/>
              <p:cNvSpPr/>
              <p:nvPr/>
            </p:nvSpPr>
            <p:spPr bwMode="auto">
              <a:xfrm>
                <a:off x="4367" y="210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8" name="Freeform 124"/>
              <p:cNvSpPr/>
              <p:nvPr/>
            </p:nvSpPr>
            <p:spPr bwMode="auto">
              <a:xfrm>
                <a:off x="4186" y="2107"/>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9" name="Freeform 125"/>
              <p:cNvSpPr/>
              <p:nvPr/>
            </p:nvSpPr>
            <p:spPr bwMode="auto">
              <a:xfrm>
                <a:off x="4533" y="210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0" name="Freeform 126"/>
              <p:cNvSpPr/>
              <p:nvPr/>
            </p:nvSpPr>
            <p:spPr bwMode="auto">
              <a:xfrm>
                <a:off x="4023" y="21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1" name="Freeform 127"/>
              <p:cNvSpPr/>
              <p:nvPr/>
            </p:nvSpPr>
            <p:spPr bwMode="auto">
              <a:xfrm>
                <a:off x="4367" y="210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2" name="Freeform 128"/>
              <p:cNvSpPr/>
              <p:nvPr/>
            </p:nvSpPr>
            <p:spPr bwMode="auto">
              <a:xfrm>
                <a:off x="4526" y="210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3" name="Freeform 129"/>
              <p:cNvSpPr/>
              <p:nvPr/>
            </p:nvSpPr>
            <p:spPr bwMode="auto">
              <a:xfrm>
                <a:off x="4732" y="210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4" name="Freeform 130"/>
              <p:cNvSpPr/>
              <p:nvPr/>
            </p:nvSpPr>
            <p:spPr bwMode="auto">
              <a:xfrm>
                <a:off x="4677" y="2108"/>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5" name="Freeform 131"/>
              <p:cNvSpPr/>
              <p:nvPr/>
            </p:nvSpPr>
            <p:spPr bwMode="auto">
              <a:xfrm>
                <a:off x="4732" y="210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6" name="Freeform 132"/>
              <p:cNvSpPr/>
              <p:nvPr/>
            </p:nvSpPr>
            <p:spPr bwMode="auto">
              <a:xfrm>
                <a:off x="4309" y="2110"/>
                <a:ext cx="1" cy="4"/>
              </a:xfrm>
              <a:custGeom>
                <a:avLst/>
                <a:gdLst>
                  <a:gd name="T0" fmla="*/ 0 w 1"/>
                  <a:gd name="T1" fmla="*/ 0 h 2"/>
                  <a:gd name="T2" fmla="*/ 0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7" name="Freeform 133"/>
              <p:cNvSpPr/>
              <p:nvPr/>
            </p:nvSpPr>
            <p:spPr bwMode="auto">
              <a:xfrm>
                <a:off x="4312" y="2112"/>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8" name="Freeform 134"/>
              <p:cNvSpPr/>
              <p:nvPr/>
            </p:nvSpPr>
            <p:spPr bwMode="auto">
              <a:xfrm>
                <a:off x="4200" y="21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9" name="Freeform 135"/>
              <p:cNvSpPr/>
              <p:nvPr/>
            </p:nvSpPr>
            <p:spPr bwMode="auto">
              <a:xfrm>
                <a:off x="4273" y="211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0" name="Freeform 136"/>
              <p:cNvSpPr/>
              <p:nvPr/>
            </p:nvSpPr>
            <p:spPr bwMode="auto">
              <a:xfrm>
                <a:off x="4280" y="2116"/>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1" name="Freeform 137"/>
              <p:cNvSpPr/>
              <p:nvPr/>
            </p:nvSpPr>
            <p:spPr bwMode="auto">
              <a:xfrm>
                <a:off x="4367" y="21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2" name="Freeform 138"/>
              <p:cNvSpPr/>
              <p:nvPr/>
            </p:nvSpPr>
            <p:spPr bwMode="auto">
              <a:xfrm>
                <a:off x="4540" y="2116"/>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3" name="Freeform 139"/>
              <p:cNvSpPr/>
              <p:nvPr/>
            </p:nvSpPr>
            <p:spPr bwMode="auto">
              <a:xfrm>
                <a:off x="4545" y="2117"/>
                <a:ext cx="2"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1"/>
                    </a:cubicBezTo>
                    <a:cubicBezTo>
                      <a:pt x="1"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4" name="Freeform 140"/>
              <p:cNvSpPr/>
              <p:nvPr/>
            </p:nvSpPr>
            <p:spPr bwMode="auto">
              <a:xfrm>
                <a:off x="4542" y="211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5" name="Freeform 141"/>
              <p:cNvSpPr/>
              <p:nvPr/>
            </p:nvSpPr>
            <p:spPr bwMode="auto">
              <a:xfrm>
                <a:off x="4370" y="2119"/>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1"/>
                      <a:pt x="1" y="1"/>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6" name="Freeform 142"/>
              <p:cNvSpPr/>
              <p:nvPr/>
            </p:nvSpPr>
            <p:spPr bwMode="auto">
              <a:xfrm>
                <a:off x="4287" y="2121"/>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7" name="Freeform 143"/>
              <p:cNvSpPr/>
              <p:nvPr/>
            </p:nvSpPr>
            <p:spPr bwMode="auto">
              <a:xfrm>
                <a:off x="4535" y="2121"/>
                <a:ext cx="1"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8" name="Freeform 144"/>
              <p:cNvSpPr/>
              <p:nvPr/>
            </p:nvSpPr>
            <p:spPr bwMode="auto">
              <a:xfrm>
                <a:off x="4309" y="212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9" name="Freeform 145"/>
              <p:cNvSpPr/>
              <p:nvPr/>
            </p:nvSpPr>
            <p:spPr bwMode="auto">
              <a:xfrm>
                <a:off x="4733" y="212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0" name="Freeform 146"/>
              <p:cNvSpPr/>
              <p:nvPr/>
            </p:nvSpPr>
            <p:spPr bwMode="auto">
              <a:xfrm>
                <a:off x="4370" y="212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1" name="Freeform 147"/>
              <p:cNvSpPr/>
              <p:nvPr/>
            </p:nvSpPr>
            <p:spPr bwMode="auto">
              <a:xfrm>
                <a:off x="4309" y="21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2" name="Freeform 148"/>
              <p:cNvSpPr/>
              <p:nvPr/>
            </p:nvSpPr>
            <p:spPr bwMode="auto">
              <a:xfrm>
                <a:off x="4010" y="212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3" name="Freeform 149"/>
              <p:cNvSpPr/>
              <p:nvPr/>
            </p:nvSpPr>
            <p:spPr bwMode="auto">
              <a:xfrm>
                <a:off x="4455" y="212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4" name="Freeform 150"/>
              <p:cNvSpPr/>
              <p:nvPr/>
            </p:nvSpPr>
            <p:spPr bwMode="auto">
              <a:xfrm>
                <a:off x="4301" y="2130"/>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0"/>
                      <a:pt x="0"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5" name="Freeform 151"/>
              <p:cNvSpPr/>
              <p:nvPr/>
            </p:nvSpPr>
            <p:spPr bwMode="auto">
              <a:xfrm>
                <a:off x="4361" y="21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6" name="Freeform 152"/>
              <p:cNvSpPr/>
              <p:nvPr/>
            </p:nvSpPr>
            <p:spPr bwMode="auto">
              <a:xfrm>
                <a:off x="4535" y="2132"/>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7" name="Freeform 153"/>
              <p:cNvSpPr/>
              <p:nvPr/>
            </p:nvSpPr>
            <p:spPr bwMode="auto">
              <a:xfrm>
                <a:off x="4301" y="2134"/>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8" name="Freeform 154"/>
              <p:cNvSpPr/>
              <p:nvPr/>
            </p:nvSpPr>
            <p:spPr bwMode="auto">
              <a:xfrm>
                <a:off x="4376" y="21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9" name="Freeform 155"/>
              <p:cNvSpPr/>
              <p:nvPr/>
            </p:nvSpPr>
            <p:spPr bwMode="auto">
              <a:xfrm>
                <a:off x="4735" y="21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0" name="Freeform 156"/>
              <p:cNvSpPr/>
              <p:nvPr/>
            </p:nvSpPr>
            <p:spPr bwMode="auto">
              <a:xfrm>
                <a:off x="4385" y="2134"/>
                <a:ext cx="1"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1" name="Freeform 157"/>
              <p:cNvSpPr/>
              <p:nvPr/>
            </p:nvSpPr>
            <p:spPr bwMode="auto">
              <a:xfrm>
                <a:off x="4536" y="21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2" name="Freeform 158"/>
              <p:cNvSpPr/>
              <p:nvPr/>
            </p:nvSpPr>
            <p:spPr bwMode="auto">
              <a:xfrm>
                <a:off x="4386" y="213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3" name="Freeform 159"/>
              <p:cNvSpPr/>
              <p:nvPr/>
            </p:nvSpPr>
            <p:spPr bwMode="auto">
              <a:xfrm>
                <a:off x="4531" y="2136"/>
                <a:ext cx="2"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4" name="Freeform 160"/>
              <p:cNvSpPr/>
              <p:nvPr/>
            </p:nvSpPr>
            <p:spPr bwMode="auto">
              <a:xfrm>
                <a:off x="4305" y="213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5" name="Freeform 161"/>
              <p:cNvSpPr/>
              <p:nvPr/>
            </p:nvSpPr>
            <p:spPr bwMode="auto">
              <a:xfrm>
                <a:off x="4533" y="2137"/>
                <a:ext cx="2" cy="4"/>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1"/>
                    </a:cubicBezTo>
                    <a:cubicBezTo>
                      <a:pt x="0" y="1"/>
                      <a:pt x="1" y="2"/>
                      <a:pt x="1" y="2"/>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6" name="Freeform 162"/>
              <p:cNvSpPr/>
              <p:nvPr/>
            </p:nvSpPr>
            <p:spPr bwMode="auto">
              <a:xfrm>
                <a:off x="4395" y="2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7" name="Freeform 163"/>
              <p:cNvSpPr/>
              <p:nvPr/>
            </p:nvSpPr>
            <p:spPr bwMode="auto">
              <a:xfrm>
                <a:off x="4406" y="2141"/>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8" name="Freeform 164"/>
              <p:cNvSpPr/>
              <p:nvPr/>
            </p:nvSpPr>
            <p:spPr bwMode="auto">
              <a:xfrm>
                <a:off x="4442" y="214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9" name="Freeform 165"/>
              <p:cNvSpPr/>
              <p:nvPr/>
            </p:nvSpPr>
            <p:spPr bwMode="auto">
              <a:xfrm>
                <a:off x="4531" y="2141"/>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1"/>
                      <a:pt x="1"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0" name="Freeform 166"/>
              <p:cNvSpPr/>
              <p:nvPr/>
            </p:nvSpPr>
            <p:spPr bwMode="auto">
              <a:xfrm>
                <a:off x="4394" y="214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1" name="Freeform 167"/>
              <p:cNvSpPr/>
              <p:nvPr/>
            </p:nvSpPr>
            <p:spPr bwMode="auto">
              <a:xfrm>
                <a:off x="4394" y="214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2" name="Freeform 168"/>
              <p:cNvSpPr/>
              <p:nvPr/>
            </p:nvSpPr>
            <p:spPr bwMode="auto">
              <a:xfrm>
                <a:off x="4421" y="2143"/>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3" name="Freeform 169"/>
              <p:cNvSpPr/>
              <p:nvPr/>
            </p:nvSpPr>
            <p:spPr bwMode="auto">
              <a:xfrm>
                <a:off x="4417" y="214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4" name="Freeform 170"/>
              <p:cNvSpPr/>
              <p:nvPr/>
            </p:nvSpPr>
            <p:spPr bwMode="auto">
              <a:xfrm>
                <a:off x="4406" y="214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5" name="Freeform 171"/>
              <p:cNvSpPr/>
              <p:nvPr/>
            </p:nvSpPr>
            <p:spPr bwMode="auto">
              <a:xfrm>
                <a:off x="4417" y="214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6" name="Freeform 172"/>
              <p:cNvSpPr/>
              <p:nvPr/>
            </p:nvSpPr>
            <p:spPr bwMode="auto">
              <a:xfrm>
                <a:off x="3998" y="2148"/>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0"/>
                    </a:cubicBezTo>
                    <a:cubicBezTo>
                      <a:pt x="1" y="0"/>
                      <a:pt x="1"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7" name="Freeform 173"/>
              <p:cNvSpPr/>
              <p:nvPr/>
            </p:nvSpPr>
            <p:spPr bwMode="auto">
              <a:xfrm>
                <a:off x="4524" y="2148"/>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8" name="Freeform 174"/>
              <p:cNvSpPr/>
              <p:nvPr/>
            </p:nvSpPr>
            <p:spPr bwMode="auto">
              <a:xfrm>
                <a:off x="4424" y="21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9" name="Freeform 175"/>
              <p:cNvSpPr/>
              <p:nvPr/>
            </p:nvSpPr>
            <p:spPr bwMode="auto">
              <a:xfrm>
                <a:off x="4527" y="214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0" name="Freeform 176"/>
              <p:cNvSpPr/>
              <p:nvPr/>
            </p:nvSpPr>
            <p:spPr bwMode="auto">
              <a:xfrm>
                <a:off x="4385" y="2148"/>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1" name="Freeform 177"/>
              <p:cNvSpPr/>
              <p:nvPr/>
            </p:nvSpPr>
            <p:spPr bwMode="auto">
              <a:xfrm>
                <a:off x="4737" y="215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2" name="Freeform 178"/>
              <p:cNvSpPr/>
              <p:nvPr/>
            </p:nvSpPr>
            <p:spPr bwMode="auto">
              <a:xfrm>
                <a:off x="4424" y="215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3" name="Freeform 179"/>
              <p:cNvSpPr/>
              <p:nvPr/>
            </p:nvSpPr>
            <p:spPr bwMode="auto">
              <a:xfrm>
                <a:off x="4526" y="215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4" name="Freeform 180"/>
              <p:cNvSpPr/>
              <p:nvPr/>
            </p:nvSpPr>
            <p:spPr bwMode="auto">
              <a:xfrm>
                <a:off x="4312" y="215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5" name="Freeform 181"/>
              <p:cNvSpPr/>
              <p:nvPr/>
            </p:nvSpPr>
            <p:spPr bwMode="auto">
              <a:xfrm>
                <a:off x="4262" y="215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6" name="Freeform 182"/>
              <p:cNvSpPr/>
              <p:nvPr/>
            </p:nvSpPr>
            <p:spPr bwMode="auto">
              <a:xfrm>
                <a:off x="4361" y="2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7" name="Freeform 183"/>
              <p:cNvSpPr/>
              <p:nvPr/>
            </p:nvSpPr>
            <p:spPr bwMode="auto">
              <a:xfrm>
                <a:off x="4518" y="2165"/>
                <a:ext cx="2"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8" name="Freeform 184"/>
              <p:cNvSpPr/>
              <p:nvPr/>
            </p:nvSpPr>
            <p:spPr bwMode="auto">
              <a:xfrm>
                <a:off x="4686" y="216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9" name="Freeform 185"/>
              <p:cNvSpPr/>
              <p:nvPr/>
            </p:nvSpPr>
            <p:spPr bwMode="auto">
              <a:xfrm>
                <a:off x="4365" y="2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0" name="Freeform 186"/>
              <p:cNvSpPr/>
              <p:nvPr/>
            </p:nvSpPr>
            <p:spPr bwMode="auto">
              <a:xfrm>
                <a:off x="4511" y="2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1" name="Freeform 187"/>
              <p:cNvSpPr/>
              <p:nvPr/>
            </p:nvSpPr>
            <p:spPr bwMode="auto">
              <a:xfrm>
                <a:off x="4321" y="216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2" name="Freeform 188"/>
              <p:cNvSpPr/>
              <p:nvPr/>
            </p:nvSpPr>
            <p:spPr bwMode="auto">
              <a:xfrm>
                <a:off x="4723" y="21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3" name="Freeform 189"/>
              <p:cNvSpPr/>
              <p:nvPr/>
            </p:nvSpPr>
            <p:spPr bwMode="auto">
              <a:xfrm>
                <a:off x="4509" y="217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4" name="Freeform 190"/>
              <p:cNvSpPr/>
              <p:nvPr/>
            </p:nvSpPr>
            <p:spPr bwMode="auto">
              <a:xfrm>
                <a:off x="4686" y="2175"/>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5" name="Freeform 191"/>
              <p:cNvSpPr/>
              <p:nvPr/>
            </p:nvSpPr>
            <p:spPr bwMode="auto">
              <a:xfrm>
                <a:off x="4686" y="2177"/>
                <a:ext cx="2" cy="2"/>
              </a:xfrm>
              <a:custGeom>
                <a:avLst/>
                <a:gdLst>
                  <a:gd name="T0" fmla="*/ 0 w 1"/>
                  <a:gd name="T1" fmla="*/ 0 h 1"/>
                  <a:gd name="T2" fmla="*/ 1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6" name="Freeform 192"/>
              <p:cNvSpPr/>
              <p:nvPr/>
            </p:nvSpPr>
            <p:spPr bwMode="auto">
              <a:xfrm>
                <a:off x="4276" y="217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7" name="Freeform 193"/>
              <p:cNvSpPr/>
              <p:nvPr/>
            </p:nvSpPr>
            <p:spPr bwMode="auto">
              <a:xfrm>
                <a:off x="4509" y="218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8" name="Freeform 194"/>
              <p:cNvSpPr/>
              <p:nvPr/>
            </p:nvSpPr>
            <p:spPr bwMode="auto">
              <a:xfrm>
                <a:off x="4500" y="218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9" name="Freeform 195"/>
              <p:cNvSpPr/>
              <p:nvPr/>
            </p:nvSpPr>
            <p:spPr bwMode="auto">
              <a:xfrm>
                <a:off x="4507" y="218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0" name="Freeform 196"/>
              <p:cNvSpPr/>
              <p:nvPr/>
            </p:nvSpPr>
            <p:spPr bwMode="auto">
              <a:xfrm>
                <a:off x="4500" y="218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1" name="Freeform 197"/>
              <p:cNvSpPr/>
              <p:nvPr/>
            </p:nvSpPr>
            <p:spPr bwMode="auto">
              <a:xfrm>
                <a:off x="4493" y="218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2" name="Freeform 198"/>
              <p:cNvSpPr/>
              <p:nvPr/>
            </p:nvSpPr>
            <p:spPr bwMode="auto">
              <a:xfrm>
                <a:off x="4739" y="2185"/>
                <a:ext cx="2"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3" name="Freeform 199"/>
              <p:cNvSpPr/>
              <p:nvPr/>
            </p:nvSpPr>
            <p:spPr bwMode="auto">
              <a:xfrm>
                <a:off x="4771" y="2188"/>
                <a:ext cx="4" cy="2"/>
              </a:xfrm>
              <a:custGeom>
                <a:avLst/>
                <a:gdLst>
                  <a:gd name="T0" fmla="*/ 0 w 2"/>
                  <a:gd name="T1" fmla="*/ 0 h 1"/>
                  <a:gd name="T2" fmla="*/ 2 w 2"/>
                  <a:gd name="T3" fmla="*/ 0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0"/>
                    </a:cubicBez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4" name="Freeform 200"/>
              <p:cNvSpPr/>
              <p:nvPr/>
            </p:nvSpPr>
            <p:spPr bwMode="auto">
              <a:xfrm>
                <a:off x="4491" y="2188"/>
                <a:ext cx="2" cy="4"/>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5" name="Freeform 201"/>
              <p:cNvSpPr/>
              <p:nvPr/>
            </p:nvSpPr>
            <p:spPr bwMode="auto">
              <a:xfrm>
                <a:off x="4750" y="2188"/>
                <a:ext cx="18" cy="6"/>
              </a:xfrm>
              <a:custGeom>
                <a:avLst/>
                <a:gdLst>
                  <a:gd name="T0" fmla="*/ 8 w 10"/>
                  <a:gd name="T1" fmla="*/ 0 h 3"/>
                  <a:gd name="T2" fmla="*/ 10 w 10"/>
                  <a:gd name="T3" fmla="*/ 2 h 3"/>
                  <a:gd name="T4" fmla="*/ 0 w 10"/>
                  <a:gd name="T5" fmla="*/ 3 h 3"/>
                  <a:gd name="T6" fmla="*/ 8 w 10"/>
                  <a:gd name="T7" fmla="*/ 0 h 3"/>
                </a:gdLst>
                <a:ahLst/>
                <a:cxnLst>
                  <a:cxn ang="0">
                    <a:pos x="T0" y="T1"/>
                  </a:cxn>
                  <a:cxn ang="0">
                    <a:pos x="T2" y="T3"/>
                  </a:cxn>
                  <a:cxn ang="0">
                    <a:pos x="T4" y="T5"/>
                  </a:cxn>
                  <a:cxn ang="0">
                    <a:pos x="T6" y="T7"/>
                  </a:cxn>
                </a:cxnLst>
                <a:rect l="0" t="0" r="r" b="b"/>
                <a:pathLst>
                  <a:path w="10" h="3">
                    <a:moveTo>
                      <a:pt x="8" y="0"/>
                    </a:moveTo>
                    <a:cubicBezTo>
                      <a:pt x="9" y="1"/>
                      <a:pt x="9" y="1"/>
                      <a:pt x="10" y="2"/>
                    </a:cubicBezTo>
                    <a:cubicBezTo>
                      <a:pt x="6" y="1"/>
                      <a:pt x="3" y="2"/>
                      <a:pt x="0" y="3"/>
                    </a:cubicBezTo>
                    <a:cubicBezTo>
                      <a:pt x="2" y="1"/>
                      <a:pt x="6" y="1"/>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6" name="Freeform 202"/>
              <p:cNvSpPr/>
              <p:nvPr/>
            </p:nvSpPr>
            <p:spPr bwMode="auto">
              <a:xfrm>
                <a:off x="3992" y="2190"/>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7" name="Freeform 203"/>
              <p:cNvSpPr/>
              <p:nvPr/>
            </p:nvSpPr>
            <p:spPr bwMode="auto">
              <a:xfrm>
                <a:off x="4390" y="219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8" name="Freeform 204"/>
              <p:cNvSpPr/>
              <p:nvPr/>
            </p:nvSpPr>
            <p:spPr bwMode="auto">
              <a:xfrm>
                <a:off x="4338" y="219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9" name="Group 406"/>
            <p:cNvGrpSpPr/>
            <p:nvPr/>
          </p:nvGrpSpPr>
          <p:grpSpPr bwMode="auto">
            <a:xfrm>
              <a:off x="3287" y="2195"/>
              <a:ext cx="1775" cy="617"/>
              <a:chOff x="3287" y="2195"/>
              <a:chExt cx="1775" cy="617"/>
            </a:xfrm>
            <a:grpFill/>
          </p:grpSpPr>
          <p:sp>
            <p:nvSpPr>
              <p:cNvPr id="919" name="Freeform 206"/>
              <p:cNvSpPr/>
              <p:nvPr/>
            </p:nvSpPr>
            <p:spPr bwMode="auto">
              <a:xfrm>
                <a:off x="4289" y="21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0" name="Freeform 207"/>
              <p:cNvSpPr/>
              <p:nvPr/>
            </p:nvSpPr>
            <p:spPr bwMode="auto">
              <a:xfrm>
                <a:off x="4849" y="2195"/>
                <a:ext cx="4"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2" y="0"/>
                      <a:pt x="2"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1" name="Freeform 208"/>
              <p:cNvSpPr/>
              <p:nvPr/>
            </p:nvSpPr>
            <p:spPr bwMode="auto">
              <a:xfrm>
                <a:off x="4350" y="219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2" name="Freeform 209"/>
              <p:cNvSpPr/>
              <p:nvPr/>
            </p:nvSpPr>
            <p:spPr bwMode="auto">
              <a:xfrm>
                <a:off x="4480" y="2195"/>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3" name="Freeform 210"/>
              <p:cNvSpPr/>
              <p:nvPr/>
            </p:nvSpPr>
            <p:spPr bwMode="auto">
              <a:xfrm>
                <a:off x="4737" y="219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4" name="Freeform 211"/>
              <p:cNvSpPr/>
              <p:nvPr/>
            </p:nvSpPr>
            <p:spPr bwMode="auto">
              <a:xfrm>
                <a:off x="4341" y="219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5" name="Freeform 212"/>
              <p:cNvSpPr/>
              <p:nvPr/>
            </p:nvSpPr>
            <p:spPr bwMode="auto">
              <a:xfrm>
                <a:off x="4348" y="220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6" name="Freeform 213"/>
              <p:cNvSpPr/>
              <p:nvPr/>
            </p:nvSpPr>
            <p:spPr bwMode="auto">
              <a:xfrm>
                <a:off x="4477" y="220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7" name="Freeform 214"/>
              <p:cNvSpPr/>
              <p:nvPr/>
            </p:nvSpPr>
            <p:spPr bwMode="auto">
              <a:xfrm>
                <a:off x="4354" y="220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8" name="Freeform 215"/>
              <p:cNvSpPr/>
              <p:nvPr/>
            </p:nvSpPr>
            <p:spPr bwMode="auto">
              <a:xfrm>
                <a:off x="4345" y="2203"/>
                <a:ext cx="2" cy="1"/>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1" y="1"/>
                      <a:pt x="0"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9" name="Freeform 216"/>
              <p:cNvSpPr/>
              <p:nvPr/>
            </p:nvSpPr>
            <p:spPr bwMode="auto">
              <a:xfrm>
                <a:off x="4347" y="2204"/>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0" name="Freeform 217"/>
              <p:cNvSpPr/>
              <p:nvPr/>
            </p:nvSpPr>
            <p:spPr bwMode="auto">
              <a:xfrm>
                <a:off x="4430" y="220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1" name="Freeform 218"/>
              <p:cNvSpPr/>
              <p:nvPr/>
            </p:nvSpPr>
            <p:spPr bwMode="auto">
              <a:xfrm>
                <a:off x="4470" y="220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2" name="Freeform 219"/>
              <p:cNvSpPr/>
              <p:nvPr/>
            </p:nvSpPr>
            <p:spPr bwMode="auto">
              <a:xfrm>
                <a:off x="4686" y="2206"/>
                <a:ext cx="4" cy="2"/>
              </a:xfrm>
              <a:custGeom>
                <a:avLst/>
                <a:gdLst>
                  <a:gd name="T0" fmla="*/ 0 w 2"/>
                  <a:gd name="T1" fmla="*/ 0 h 1"/>
                  <a:gd name="T2" fmla="*/ 0 w 2"/>
                  <a:gd name="T3" fmla="*/ 0 h 1"/>
                  <a:gd name="T4" fmla="*/ 1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1" y="1"/>
                      <a:pt x="0" y="0"/>
                      <a:pt x="1" y="1"/>
                    </a:cubicBezTo>
                    <a:cubicBezTo>
                      <a:pt x="2" y="0"/>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3" name="Freeform 220"/>
              <p:cNvSpPr/>
              <p:nvPr/>
            </p:nvSpPr>
            <p:spPr bwMode="auto">
              <a:xfrm>
                <a:off x="4462" y="220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4" name="Freeform 221"/>
              <p:cNvSpPr/>
              <p:nvPr/>
            </p:nvSpPr>
            <p:spPr bwMode="auto">
              <a:xfrm>
                <a:off x="4365" y="2206"/>
                <a:ext cx="3" cy="4"/>
              </a:xfrm>
              <a:custGeom>
                <a:avLst/>
                <a:gdLst>
                  <a:gd name="T0" fmla="*/ 1 w 2"/>
                  <a:gd name="T1" fmla="*/ 0 h 2"/>
                  <a:gd name="T2" fmla="*/ 1 w 2"/>
                  <a:gd name="T3" fmla="*/ 1 h 2"/>
                  <a:gd name="T4" fmla="*/ 0 w 2"/>
                  <a:gd name="T5" fmla="*/ 1 h 2"/>
                  <a:gd name="T6" fmla="*/ 2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1"/>
                      <a:pt x="1" y="1"/>
                      <a:pt x="1" y="1"/>
                    </a:cubicBezTo>
                    <a:cubicBezTo>
                      <a:pt x="1" y="1"/>
                      <a:pt x="1" y="1"/>
                      <a:pt x="0" y="1"/>
                    </a:cubicBezTo>
                    <a:cubicBezTo>
                      <a:pt x="1" y="1"/>
                      <a:pt x="1" y="2"/>
                      <a:pt x="2" y="2"/>
                    </a:cubicBezTo>
                    <a:cubicBezTo>
                      <a:pt x="2" y="1"/>
                      <a:pt x="2" y="1"/>
                      <a:pt x="2"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5" name="Freeform 222"/>
              <p:cNvSpPr/>
              <p:nvPr/>
            </p:nvSpPr>
            <p:spPr bwMode="auto">
              <a:xfrm>
                <a:off x="4739" y="2208"/>
                <a:ext cx="0" cy="4"/>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2"/>
                      <a:pt x="0" y="2"/>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6" name="Freeform 223"/>
              <p:cNvSpPr/>
              <p:nvPr/>
            </p:nvSpPr>
            <p:spPr bwMode="auto">
              <a:xfrm>
                <a:off x="4392" y="2210"/>
                <a:ext cx="3" cy="4"/>
              </a:xfrm>
              <a:custGeom>
                <a:avLst/>
                <a:gdLst>
                  <a:gd name="T0" fmla="*/ 1 w 2"/>
                  <a:gd name="T1" fmla="*/ 0 h 2"/>
                  <a:gd name="T2" fmla="*/ 0 w 2"/>
                  <a:gd name="T3" fmla="*/ 2 h 2"/>
                  <a:gd name="T4" fmla="*/ 1 w 2"/>
                  <a:gd name="T5" fmla="*/ 2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0" y="1"/>
                      <a:pt x="1" y="1"/>
                      <a:pt x="0" y="2"/>
                    </a:cubicBezTo>
                    <a:cubicBezTo>
                      <a:pt x="0" y="2"/>
                      <a:pt x="1" y="2"/>
                      <a:pt x="1" y="2"/>
                    </a:cubicBezTo>
                    <a:cubicBezTo>
                      <a:pt x="1" y="0"/>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7" name="Freeform 224"/>
              <p:cNvSpPr/>
              <p:nvPr/>
            </p:nvSpPr>
            <p:spPr bwMode="auto">
              <a:xfrm>
                <a:off x="4453" y="221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8" name="Freeform 225"/>
              <p:cNvSpPr/>
              <p:nvPr/>
            </p:nvSpPr>
            <p:spPr bwMode="auto">
              <a:xfrm>
                <a:off x="4464" y="221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9" name="Freeform 226"/>
              <p:cNvSpPr/>
              <p:nvPr/>
            </p:nvSpPr>
            <p:spPr bwMode="auto">
              <a:xfrm>
                <a:off x="4341" y="221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0" name="Freeform 227"/>
              <p:cNvSpPr/>
              <p:nvPr/>
            </p:nvSpPr>
            <p:spPr bwMode="auto">
              <a:xfrm>
                <a:off x="4376" y="2212"/>
                <a:ext cx="1"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1" name="Freeform 228"/>
              <p:cNvSpPr/>
              <p:nvPr/>
            </p:nvSpPr>
            <p:spPr bwMode="auto">
              <a:xfrm>
                <a:off x="4909" y="221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2" name="Freeform 229"/>
              <p:cNvSpPr/>
              <p:nvPr/>
            </p:nvSpPr>
            <p:spPr bwMode="auto">
              <a:xfrm>
                <a:off x="4435" y="221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3" name="Freeform 230"/>
              <p:cNvSpPr/>
              <p:nvPr/>
            </p:nvSpPr>
            <p:spPr bwMode="auto">
              <a:xfrm>
                <a:off x="4392" y="221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4" name="Freeform 231"/>
              <p:cNvSpPr/>
              <p:nvPr/>
            </p:nvSpPr>
            <p:spPr bwMode="auto">
              <a:xfrm>
                <a:off x="4410" y="2214"/>
                <a:ext cx="2"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1" y="1"/>
                    </a:cubicBezTo>
                    <a:cubicBezTo>
                      <a:pt x="1" y="1"/>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5" name="Freeform 232"/>
              <p:cNvSpPr/>
              <p:nvPr/>
            </p:nvSpPr>
            <p:spPr bwMode="auto">
              <a:xfrm>
                <a:off x="4403" y="221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6" name="Freeform 233"/>
              <p:cNvSpPr/>
              <p:nvPr/>
            </p:nvSpPr>
            <p:spPr bwMode="auto">
              <a:xfrm>
                <a:off x="4332" y="221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7" name="Freeform 234"/>
              <p:cNvSpPr/>
              <p:nvPr/>
            </p:nvSpPr>
            <p:spPr bwMode="auto">
              <a:xfrm>
                <a:off x="4397" y="221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8" name="Freeform 235"/>
              <p:cNvSpPr/>
              <p:nvPr/>
            </p:nvSpPr>
            <p:spPr bwMode="auto">
              <a:xfrm>
                <a:off x="4359" y="223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9" name="Freeform 236"/>
              <p:cNvSpPr/>
              <p:nvPr/>
            </p:nvSpPr>
            <p:spPr bwMode="auto">
              <a:xfrm>
                <a:off x="4359" y="223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0" name="Freeform 237"/>
              <p:cNvSpPr/>
              <p:nvPr/>
            </p:nvSpPr>
            <p:spPr bwMode="auto">
              <a:xfrm>
                <a:off x="4712" y="2237"/>
                <a:ext cx="3" cy="4"/>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1" name="Freeform 238"/>
              <p:cNvSpPr/>
              <p:nvPr/>
            </p:nvSpPr>
            <p:spPr bwMode="auto">
              <a:xfrm>
                <a:off x="4695" y="2239"/>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2" name="Freeform 239"/>
              <p:cNvSpPr/>
              <p:nvPr/>
            </p:nvSpPr>
            <p:spPr bwMode="auto">
              <a:xfrm>
                <a:off x="4681" y="224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3" name="Freeform 240"/>
              <p:cNvSpPr/>
              <p:nvPr/>
            </p:nvSpPr>
            <p:spPr bwMode="auto">
              <a:xfrm>
                <a:off x="4365" y="22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4" name="Freeform 241"/>
              <p:cNvSpPr/>
              <p:nvPr/>
            </p:nvSpPr>
            <p:spPr bwMode="auto">
              <a:xfrm>
                <a:off x="4113" y="2246"/>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5" name="Freeform 242"/>
              <p:cNvSpPr/>
              <p:nvPr/>
            </p:nvSpPr>
            <p:spPr bwMode="auto">
              <a:xfrm>
                <a:off x="4972" y="2252"/>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6" name="Freeform 243"/>
              <p:cNvSpPr/>
              <p:nvPr/>
            </p:nvSpPr>
            <p:spPr bwMode="auto">
              <a:xfrm>
                <a:off x="4370" y="2252"/>
                <a:ext cx="2" cy="1"/>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7" name="Freeform 244"/>
              <p:cNvSpPr/>
              <p:nvPr/>
            </p:nvSpPr>
            <p:spPr bwMode="auto">
              <a:xfrm>
                <a:off x="4367" y="225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8" name="Freeform 245"/>
              <p:cNvSpPr/>
              <p:nvPr/>
            </p:nvSpPr>
            <p:spPr bwMode="auto">
              <a:xfrm>
                <a:off x="4368" y="225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9" name="Freeform 246"/>
              <p:cNvSpPr/>
              <p:nvPr/>
            </p:nvSpPr>
            <p:spPr bwMode="auto">
              <a:xfrm>
                <a:off x="4370" y="2261"/>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0" name="Freeform 247"/>
              <p:cNvSpPr/>
              <p:nvPr/>
            </p:nvSpPr>
            <p:spPr bwMode="auto">
              <a:xfrm>
                <a:off x="3989" y="226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1" name="Freeform 248"/>
              <p:cNvSpPr/>
              <p:nvPr/>
            </p:nvSpPr>
            <p:spPr bwMode="auto">
              <a:xfrm>
                <a:off x="4983" y="2264"/>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2" name="Freeform 249"/>
              <p:cNvSpPr/>
              <p:nvPr/>
            </p:nvSpPr>
            <p:spPr bwMode="auto">
              <a:xfrm>
                <a:off x="4370" y="2266"/>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3" name="Freeform 250"/>
              <p:cNvSpPr/>
              <p:nvPr/>
            </p:nvSpPr>
            <p:spPr bwMode="auto">
              <a:xfrm>
                <a:off x="3488" y="2268"/>
                <a:ext cx="486" cy="154"/>
              </a:xfrm>
              <a:custGeom>
                <a:avLst/>
                <a:gdLst>
                  <a:gd name="T0" fmla="*/ 27 w 269"/>
                  <a:gd name="T1" fmla="*/ 1 h 85"/>
                  <a:gd name="T2" fmla="*/ 41 w 269"/>
                  <a:gd name="T3" fmla="*/ 5 h 85"/>
                  <a:gd name="T4" fmla="*/ 48 w 269"/>
                  <a:gd name="T5" fmla="*/ 3 h 85"/>
                  <a:gd name="T6" fmla="*/ 53 w 269"/>
                  <a:gd name="T7" fmla="*/ 5 h 85"/>
                  <a:gd name="T8" fmla="*/ 71 w 269"/>
                  <a:gd name="T9" fmla="*/ 9 h 85"/>
                  <a:gd name="T10" fmla="*/ 79 w 269"/>
                  <a:gd name="T11" fmla="*/ 10 h 85"/>
                  <a:gd name="T12" fmla="*/ 94 w 269"/>
                  <a:gd name="T13" fmla="*/ 15 h 85"/>
                  <a:gd name="T14" fmla="*/ 97 w 269"/>
                  <a:gd name="T15" fmla="*/ 19 h 85"/>
                  <a:gd name="T16" fmla="*/ 99 w 269"/>
                  <a:gd name="T17" fmla="*/ 18 h 85"/>
                  <a:gd name="T18" fmla="*/ 104 w 269"/>
                  <a:gd name="T19" fmla="*/ 22 h 85"/>
                  <a:gd name="T20" fmla="*/ 106 w 269"/>
                  <a:gd name="T21" fmla="*/ 20 h 85"/>
                  <a:gd name="T22" fmla="*/ 108 w 269"/>
                  <a:gd name="T23" fmla="*/ 20 h 85"/>
                  <a:gd name="T24" fmla="*/ 156 w 269"/>
                  <a:gd name="T25" fmla="*/ 41 h 85"/>
                  <a:gd name="T26" fmla="*/ 166 w 269"/>
                  <a:gd name="T27" fmla="*/ 46 h 85"/>
                  <a:gd name="T28" fmla="*/ 199 w 269"/>
                  <a:gd name="T29" fmla="*/ 58 h 85"/>
                  <a:gd name="T30" fmla="*/ 208 w 269"/>
                  <a:gd name="T31" fmla="*/ 60 h 85"/>
                  <a:gd name="T32" fmla="*/ 211 w 269"/>
                  <a:gd name="T33" fmla="*/ 61 h 85"/>
                  <a:gd name="T34" fmla="*/ 216 w 269"/>
                  <a:gd name="T35" fmla="*/ 57 h 85"/>
                  <a:gd name="T36" fmla="*/ 236 w 269"/>
                  <a:gd name="T37" fmla="*/ 51 h 85"/>
                  <a:gd name="T38" fmla="*/ 239 w 269"/>
                  <a:gd name="T39" fmla="*/ 47 h 85"/>
                  <a:gd name="T40" fmla="*/ 246 w 269"/>
                  <a:gd name="T41" fmla="*/ 27 h 85"/>
                  <a:gd name="T42" fmla="*/ 247 w 269"/>
                  <a:gd name="T43" fmla="*/ 21 h 85"/>
                  <a:gd name="T44" fmla="*/ 241 w 269"/>
                  <a:gd name="T45" fmla="*/ 11 h 85"/>
                  <a:gd name="T46" fmla="*/ 234 w 269"/>
                  <a:gd name="T47" fmla="*/ 8 h 85"/>
                  <a:gd name="T48" fmla="*/ 248 w 269"/>
                  <a:gd name="T49" fmla="*/ 10 h 85"/>
                  <a:gd name="T50" fmla="*/ 259 w 269"/>
                  <a:gd name="T51" fmla="*/ 15 h 85"/>
                  <a:gd name="T52" fmla="*/ 267 w 269"/>
                  <a:gd name="T53" fmla="*/ 37 h 85"/>
                  <a:gd name="T54" fmla="*/ 264 w 269"/>
                  <a:gd name="T55" fmla="*/ 53 h 85"/>
                  <a:gd name="T56" fmla="*/ 260 w 269"/>
                  <a:gd name="T57" fmla="*/ 56 h 85"/>
                  <a:gd name="T58" fmla="*/ 254 w 269"/>
                  <a:gd name="T59" fmla="*/ 65 h 85"/>
                  <a:gd name="T60" fmla="*/ 247 w 269"/>
                  <a:gd name="T61" fmla="*/ 70 h 85"/>
                  <a:gd name="T62" fmla="*/ 240 w 269"/>
                  <a:gd name="T63" fmla="*/ 76 h 85"/>
                  <a:gd name="T64" fmla="*/ 228 w 269"/>
                  <a:gd name="T65" fmla="*/ 82 h 85"/>
                  <a:gd name="T66" fmla="*/ 227 w 269"/>
                  <a:gd name="T67" fmla="*/ 83 h 85"/>
                  <a:gd name="T68" fmla="*/ 213 w 269"/>
                  <a:gd name="T69" fmla="*/ 85 h 85"/>
                  <a:gd name="T70" fmla="*/ 208 w 269"/>
                  <a:gd name="T71" fmla="*/ 81 h 85"/>
                  <a:gd name="T72" fmla="*/ 193 w 269"/>
                  <a:gd name="T73" fmla="*/ 76 h 85"/>
                  <a:gd name="T74" fmla="*/ 186 w 269"/>
                  <a:gd name="T75" fmla="*/ 74 h 85"/>
                  <a:gd name="T76" fmla="*/ 175 w 269"/>
                  <a:gd name="T77" fmla="*/ 63 h 85"/>
                  <a:gd name="T78" fmla="*/ 154 w 269"/>
                  <a:gd name="T79" fmla="*/ 51 h 85"/>
                  <a:gd name="T80" fmla="*/ 107 w 269"/>
                  <a:gd name="T81" fmla="*/ 25 h 85"/>
                  <a:gd name="T82" fmla="*/ 100 w 269"/>
                  <a:gd name="T83" fmla="*/ 23 h 85"/>
                  <a:gd name="T84" fmla="*/ 98 w 269"/>
                  <a:gd name="T85" fmla="*/ 24 h 85"/>
                  <a:gd name="T86" fmla="*/ 86 w 269"/>
                  <a:gd name="T87" fmla="*/ 18 h 85"/>
                  <a:gd name="T88" fmla="*/ 61 w 269"/>
                  <a:gd name="T89" fmla="*/ 10 h 85"/>
                  <a:gd name="T90" fmla="*/ 49 w 269"/>
                  <a:gd name="T91" fmla="*/ 9 h 85"/>
                  <a:gd name="T92" fmla="*/ 31 w 269"/>
                  <a:gd name="T93" fmla="*/ 4 h 85"/>
                  <a:gd name="T94" fmla="*/ 9 w 269"/>
                  <a:gd name="T95" fmla="*/ 2 h 85"/>
                  <a:gd name="T96" fmla="*/ 5 w 269"/>
                  <a:gd name="T97" fmla="*/ 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9" h="85">
                    <a:moveTo>
                      <a:pt x="11" y="0"/>
                    </a:moveTo>
                    <a:cubicBezTo>
                      <a:pt x="14" y="1"/>
                      <a:pt x="15" y="2"/>
                      <a:pt x="18" y="2"/>
                    </a:cubicBezTo>
                    <a:cubicBezTo>
                      <a:pt x="18" y="0"/>
                      <a:pt x="18" y="1"/>
                      <a:pt x="20" y="0"/>
                    </a:cubicBezTo>
                    <a:cubicBezTo>
                      <a:pt x="21" y="1"/>
                      <a:pt x="25" y="2"/>
                      <a:pt x="27" y="1"/>
                    </a:cubicBezTo>
                    <a:cubicBezTo>
                      <a:pt x="27" y="2"/>
                      <a:pt x="26" y="3"/>
                      <a:pt x="26" y="4"/>
                    </a:cubicBezTo>
                    <a:cubicBezTo>
                      <a:pt x="26" y="4"/>
                      <a:pt x="26" y="4"/>
                      <a:pt x="27" y="4"/>
                    </a:cubicBezTo>
                    <a:cubicBezTo>
                      <a:pt x="28" y="1"/>
                      <a:pt x="38" y="2"/>
                      <a:pt x="39" y="3"/>
                    </a:cubicBezTo>
                    <a:cubicBezTo>
                      <a:pt x="40" y="4"/>
                      <a:pt x="40" y="4"/>
                      <a:pt x="41" y="5"/>
                    </a:cubicBezTo>
                    <a:cubicBezTo>
                      <a:pt x="41" y="5"/>
                      <a:pt x="41" y="5"/>
                      <a:pt x="42" y="4"/>
                    </a:cubicBezTo>
                    <a:cubicBezTo>
                      <a:pt x="41" y="4"/>
                      <a:pt x="39" y="3"/>
                      <a:pt x="41" y="3"/>
                    </a:cubicBezTo>
                    <a:cubicBezTo>
                      <a:pt x="41" y="3"/>
                      <a:pt x="41" y="3"/>
                      <a:pt x="41" y="2"/>
                    </a:cubicBezTo>
                    <a:cubicBezTo>
                      <a:pt x="43" y="3"/>
                      <a:pt x="45" y="3"/>
                      <a:pt x="48" y="3"/>
                    </a:cubicBezTo>
                    <a:cubicBezTo>
                      <a:pt x="48" y="5"/>
                      <a:pt x="47" y="4"/>
                      <a:pt x="48" y="5"/>
                    </a:cubicBezTo>
                    <a:cubicBezTo>
                      <a:pt x="48" y="5"/>
                      <a:pt x="48" y="5"/>
                      <a:pt x="48" y="5"/>
                    </a:cubicBezTo>
                    <a:cubicBezTo>
                      <a:pt x="49" y="4"/>
                      <a:pt x="49" y="4"/>
                      <a:pt x="49" y="3"/>
                    </a:cubicBezTo>
                    <a:cubicBezTo>
                      <a:pt x="50" y="4"/>
                      <a:pt x="52" y="5"/>
                      <a:pt x="53" y="5"/>
                    </a:cubicBezTo>
                    <a:cubicBezTo>
                      <a:pt x="53" y="5"/>
                      <a:pt x="53" y="4"/>
                      <a:pt x="53" y="4"/>
                    </a:cubicBezTo>
                    <a:cubicBezTo>
                      <a:pt x="57" y="5"/>
                      <a:pt x="69" y="6"/>
                      <a:pt x="71" y="10"/>
                    </a:cubicBezTo>
                    <a:cubicBezTo>
                      <a:pt x="71" y="9"/>
                      <a:pt x="72" y="9"/>
                      <a:pt x="72" y="9"/>
                    </a:cubicBezTo>
                    <a:cubicBezTo>
                      <a:pt x="72" y="9"/>
                      <a:pt x="71" y="9"/>
                      <a:pt x="71" y="9"/>
                    </a:cubicBezTo>
                    <a:cubicBezTo>
                      <a:pt x="72" y="8"/>
                      <a:pt x="72" y="8"/>
                      <a:pt x="72" y="8"/>
                    </a:cubicBezTo>
                    <a:cubicBezTo>
                      <a:pt x="73" y="9"/>
                      <a:pt x="74" y="9"/>
                      <a:pt x="77" y="9"/>
                    </a:cubicBezTo>
                    <a:cubicBezTo>
                      <a:pt x="76" y="11"/>
                      <a:pt x="76" y="10"/>
                      <a:pt x="77" y="11"/>
                    </a:cubicBezTo>
                    <a:cubicBezTo>
                      <a:pt x="78" y="10"/>
                      <a:pt x="76" y="10"/>
                      <a:pt x="79" y="10"/>
                    </a:cubicBezTo>
                    <a:cubicBezTo>
                      <a:pt x="80" y="11"/>
                      <a:pt x="82" y="12"/>
                      <a:pt x="83" y="12"/>
                    </a:cubicBezTo>
                    <a:cubicBezTo>
                      <a:pt x="83" y="12"/>
                      <a:pt x="83" y="11"/>
                      <a:pt x="83" y="11"/>
                    </a:cubicBezTo>
                    <a:cubicBezTo>
                      <a:pt x="86" y="12"/>
                      <a:pt x="96" y="17"/>
                      <a:pt x="96" y="17"/>
                    </a:cubicBezTo>
                    <a:cubicBezTo>
                      <a:pt x="96" y="16"/>
                      <a:pt x="95" y="16"/>
                      <a:pt x="94" y="15"/>
                    </a:cubicBezTo>
                    <a:cubicBezTo>
                      <a:pt x="96" y="15"/>
                      <a:pt x="98" y="16"/>
                      <a:pt x="100" y="16"/>
                    </a:cubicBezTo>
                    <a:cubicBezTo>
                      <a:pt x="100" y="17"/>
                      <a:pt x="99" y="17"/>
                      <a:pt x="99" y="17"/>
                    </a:cubicBezTo>
                    <a:cubicBezTo>
                      <a:pt x="99" y="18"/>
                      <a:pt x="99" y="18"/>
                      <a:pt x="98" y="19"/>
                    </a:cubicBezTo>
                    <a:cubicBezTo>
                      <a:pt x="98" y="19"/>
                      <a:pt x="98" y="19"/>
                      <a:pt x="97" y="19"/>
                    </a:cubicBezTo>
                    <a:cubicBezTo>
                      <a:pt x="98" y="19"/>
                      <a:pt x="98" y="20"/>
                      <a:pt x="98" y="20"/>
                    </a:cubicBezTo>
                    <a:cubicBezTo>
                      <a:pt x="98" y="20"/>
                      <a:pt x="99" y="20"/>
                      <a:pt x="99" y="20"/>
                    </a:cubicBezTo>
                    <a:cubicBezTo>
                      <a:pt x="99" y="19"/>
                      <a:pt x="100" y="20"/>
                      <a:pt x="101" y="18"/>
                    </a:cubicBezTo>
                    <a:cubicBezTo>
                      <a:pt x="100" y="18"/>
                      <a:pt x="100" y="18"/>
                      <a:pt x="99" y="18"/>
                    </a:cubicBezTo>
                    <a:cubicBezTo>
                      <a:pt x="101" y="17"/>
                      <a:pt x="100" y="17"/>
                      <a:pt x="101" y="18"/>
                    </a:cubicBezTo>
                    <a:cubicBezTo>
                      <a:pt x="103" y="18"/>
                      <a:pt x="103" y="18"/>
                      <a:pt x="105" y="18"/>
                    </a:cubicBezTo>
                    <a:cubicBezTo>
                      <a:pt x="104" y="19"/>
                      <a:pt x="103" y="20"/>
                      <a:pt x="103" y="21"/>
                    </a:cubicBezTo>
                    <a:cubicBezTo>
                      <a:pt x="103" y="22"/>
                      <a:pt x="104" y="22"/>
                      <a:pt x="104" y="22"/>
                    </a:cubicBezTo>
                    <a:cubicBezTo>
                      <a:pt x="104" y="22"/>
                      <a:pt x="104" y="22"/>
                      <a:pt x="104" y="22"/>
                    </a:cubicBezTo>
                    <a:cubicBezTo>
                      <a:pt x="105" y="20"/>
                      <a:pt x="105" y="20"/>
                      <a:pt x="106" y="20"/>
                    </a:cubicBezTo>
                    <a:cubicBezTo>
                      <a:pt x="106" y="20"/>
                      <a:pt x="106" y="21"/>
                      <a:pt x="107" y="20"/>
                    </a:cubicBezTo>
                    <a:cubicBezTo>
                      <a:pt x="106" y="20"/>
                      <a:pt x="106" y="20"/>
                      <a:pt x="106" y="20"/>
                    </a:cubicBezTo>
                    <a:cubicBezTo>
                      <a:pt x="106" y="19"/>
                      <a:pt x="106" y="19"/>
                      <a:pt x="107" y="19"/>
                    </a:cubicBezTo>
                    <a:cubicBezTo>
                      <a:pt x="108" y="20"/>
                      <a:pt x="108" y="20"/>
                      <a:pt x="108" y="21"/>
                    </a:cubicBezTo>
                    <a:cubicBezTo>
                      <a:pt x="108" y="21"/>
                      <a:pt x="109" y="21"/>
                      <a:pt x="109" y="21"/>
                    </a:cubicBezTo>
                    <a:cubicBezTo>
                      <a:pt x="109" y="21"/>
                      <a:pt x="108" y="20"/>
                      <a:pt x="108" y="20"/>
                    </a:cubicBezTo>
                    <a:cubicBezTo>
                      <a:pt x="112" y="20"/>
                      <a:pt x="114" y="23"/>
                      <a:pt x="118" y="24"/>
                    </a:cubicBezTo>
                    <a:cubicBezTo>
                      <a:pt x="118" y="23"/>
                      <a:pt x="118" y="22"/>
                      <a:pt x="121" y="24"/>
                    </a:cubicBezTo>
                    <a:cubicBezTo>
                      <a:pt x="120" y="25"/>
                      <a:pt x="120" y="24"/>
                      <a:pt x="121" y="25"/>
                    </a:cubicBezTo>
                    <a:cubicBezTo>
                      <a:pt x="127" y="23"/>
                      <a:pt x="149" y="37"/>
                      <a:pt x="156" y="41"/>
                    </a:cubicBezTo>
                    <a:cubicBezTo>
                      <a:pt x="156" y="40"/>
                      <a:pt x="156" y="40"/>
                      <a:pt x="156" y="40"/>
                    </a:cubicBezTo>
                    <a:cubicBezTo>
                      <a:pt x="160" y="42"/>
                      <a:pt x="161" y="43"/>
                      <a:pt x="167" y="44"/>
                    </a:cubicBezTo>
                    <a:cubicBezTo>
                      <a:pt x="166" y="44"/>
                      <a:pt x="166" y="45"/>
                      <a:pt x="166" y="45"/>
                    </a:cubicBezTo>
                    <a:cubicBezTo>
                      <a:pt x="165" y="45"/>
                      <a:pt x="166" y="45"/>
                      <a:pt x="166" y="46"/>
                    </a:cubicBezTo>
                    <a:cubicBezTo>
                      <a:pt x="165" y="46"/>
                      <a:pt x="165" y="46"/>
                      <a:pt x="165" y="46"/>
                    </a:cubicBezTo>
                    <a:cubicBezTo>
                      <a:pt x="168" y="45"/>
                      <a:pt x="197" y="57"/>
                      <a:pt x="198" y="60"/>
                    </a:cubicBezTo>
                    <a:cubicBezTo>
                      <a:pt x="198" y="60"/>
                      <a:pt x="198" y="59"/>
                      <a:pt x="199" y="59"/>
                    </a:cubicBezTo>
                    <a:cubicBezTo>
                      <a:pt x="198" y="58"/>
                      <a:pt x="198" y="59"/>
                      <a:pt x="199" y="58"/>
                    </a:cubicBezTo>
                    <a:cubicBezTo>
                      <a:pt x="200" y="57"/>
                      <a:pt x="202" y="59"/>
                      <a:pt x="203" y="59"/>
                    </a:cubicBezTo>
                    <a:cubicBezTo>
                      <a:pt x="204" y="58"/>
                      <a:pt x="203" y="59"/>
                      <a:pt x="205" y="58"/>
                    </a:cubicBezTo>
                    <a:cubicBezTo>
                      <a:pt x="205" y="59"/>
                      <a:pt x="206" y="59"/>
                      <a:pt x="206" y="60"/>
                    </a:cubicBezTo>
                    <a:cubicBezTo>
                      <a:pt x="206" y="59"/>
                      <a:pt x="207" y="60"/>
                      <a:pt x="208" y="60"/>
                    </a:cubicBezTo>
                    <a:cubicBezTo>
                      <a:pt x="208" y="59"/>
                      <a:pt x="208" y="59"/>
                      <a:pt x="209" y="58"/>
                    </a:cubicBezTo>
                    <a:cubicBezTo>
                      <a:pt x="209" y="58"/>
                      <a:pt x="209" y="58"/>
                      <a:pt x="209" y="58"/>
                    </a:cubicBezTo>
                    <a:cubicBezTo>
                      <a:pt x="210" y="59"/>
                      <a:pt x="209" y="59"/>
                      <a:pt x="211" y="59"/>
                    </a:cubicBezTo>
                    <a:cubicBezTo>
                      <a:pt x="211" y="60"/>
                      <a:pt x="210" y="60"/>
                      <a:pt x="211" y="61"/>
                    </a:cubicBezTo>
                    <a:cubicBezTo>
                      <a:pt x="212" y="59"/>
                      <a:pt x="214" y="59"/>
                      <a:pt x="215" y="59"/>
                    </a:cubicBezTo>
                    <a:cubicBezTo>
                      <a:pt x="214" y="61"/>
                      <a:pt x="215" y="59"/>
                      <a:pt x="214" y="61"/>
                    </a:cubicBezTo>
                    <a:cubicBezTo>
                      <a:pt x="215" y="61"/>
                      <a:pt x="216" y="60"/>
                      <a:pt x="217" y="60"/>
                    </a:cubicBezTo>
                    <a:cubicBezTo>
                      <a:pt x="216" y="58"/>
                      <a:pt x="217" y="59"/>
                      <a:pt x="216" y="57"/>
                    </a:cubicBezTo>
                    <a:cubicBezTo>
                      <a:pt x="220" y="58"/>
                      <a:pt x="220" y="58"/>
                      <a:pt x="223" y="56"/>
                    </a:cubicBezTo>
                    <a:cubicBezTo>
                      <a:pt x="223" y="57"/>
                      <a:pt x="223" y="57"/>
                      <a:pt x="225" y="57"/>
                    </a:cubicBezTo>
                    <a:cubicBezTo>
                      <a:pt x="226" y="56"/>
                      <a:pt x="231" y="52"/>
                      <a:pt x="236" y="53"/>
                    </a:cubicBezTo>
                    <a:cubicBezTo>
                      <a:pt x="235" y="51"/>
                      <a:pt x="234" y="52"/>
                      <a:pt x="236" y="51"/>
                    </a:cubicBezTo>
                    <a:cubicBezTo>
                      <a:pt x="236" y="51"/>
                      <a:pt x="238" y="52"/>
                      <a:pt x="238" y="50"/>
                    </a:cubicBezTo>
                    <a:cubicBezTo>
                      <a:pt x="238" y="51"/>
                      <a:pt x="239" y="51"/>
                      <a:pt x="239" y="51"/>
                    </a:cubicBezTo>
                    <a:cubicBezTo>
                      <a:pt x="239" y="50"/>
                      <a:pt x="239" y="50"/>
                      <a:pt x="239" y="50"/>
                    </a:cubicBezTo>
                    <a:cubicBezTo>
                      <a:pt x="239" y="49"/>
                      <a:pt x="239" y="48"/>
                      <a:pt x="239" y="47"/>
                    </a:cubicBezTo>
                    <a:cubicBezTo>
                      <a:pt x="241" y="47"/>
                      <a:pt x="247" y="41"/>
                      <a:pt x="245" y="37"/>
                    </a:cubicBezTo>
                    <a:cubicBezTo>
                      <a:pt x="247" y="38"/>
                      <a:pt x="246" y="38"/>
                      <a:pt x="247" y="37"/>
                    </a:cubicBezTo>
                    <a:cubicBezTo>
                      <a:pt x="247" y="34"/>
                      <a:pt x="247" y="31"/>
                      <a:pt x="248" y="27"/>
                    </a:cubicBezTo>
                    <a:cubicBezTo>
                      <a:pt x="247" y="27"/>
                      <a:pt x="247" y="27"/>
                      <a:pt x="246" y="27"/>
                    </a:cubicBezTo>
                    <a:cubicBezTo>
                      <a:pt x="247" y="25"/>
                      <a:pt x="247" y="25"/>
                      <a:pt x="247" y="24"/>
                    </a:cubicBezTo>
                    <a:cubicBezTo>
                      <a:pt x="247" y="24"/>
                      <a:pt x="247" y="24"/>
                      <a:pt x="248" y="24"/>
                    </a:cubicBezTo>
                    <a:cubicBezTo>
                      <a:pt x="247" y="23"/>
                      <a:pt x="247" y="22"/>
                      <a:pt x="245" y="22"/>
                    </a:cubicBezTo>
                    <a:cubicBezTo>
                      <a:pt x="246" y="22"/>
                      <a:pt x="246" y="21"/>
                      <a:pt x="247" y="21"/>
                    </a:cubicBezTo>
                    <a:cubicBezTo>
                      <a:pt x="246" y="19"/>
                      <a:pt x="245" y="20"/>
                      <a:pt x="244" y="19"/>
                    </a:cubicBezTo>
                    <a:cubicBezTo>
                      <a:pt x="243" y="17"/>
                      <a:pt x="244" y="14"/>
                      <a:pt x="243" y="13"/>
                    </a:cubicBezTo>
                    <a:cubicBezTo>
                      <a:pt x="243" y="13"/>
                      <a:pt x="242" y="13"/>
                      <a:pt x="242" y="13"/>
                    </a:cubicBezTo>
                    <a:cubicBezTo>
                      <a:pt x="242" y="11"/>
                      <a:pt x="242" y="12"/>
                      <a:pt x="241" y="11"/>
                    </a:cubicBezTo>
                    <a:cubicBezTo>
                      <a:pt x="240" y="12"/>
                      <a:pt x="241" y="11"/>
                      <a:pt x="239" y="11"/>
                    </a:cubicBezTo>
                    <a:cubicBezTo>
                      <a:pt x="239" y="11"/>
                      <a:pt x="239" y="10"/>
                      <a:pt x="239" y="9"/>
                    </a:cubicBezTo>
                    <a:cubicBezTo>
                      <a:pt x="237" y="10"/>
                      <a:pt x="236" y="9"/>
                      <a:pt x="234" y="10"/>
                    </a:cubicBezTo>
                    <a:cubicBezTo>
                      <a:pt x="234" y="9"/>
                      <a:pt x="234" y="8"/>
                      <a:pt x="234" y="8"/>
                    </a:cubicBezTo>
                    <a:cubicBezTo>
                      <a:pt x="239" y="9"/>
                      <a:pt x="243" y="8"/>
                      <a:pt x="246" y="8"/>
                    </a:cubicBezTo>
                    <a:cubicBezTo>
                      <a:pt x="246" y="9"/>
                      <a:pt x="246" y="9"/>
                      <a:pt x="245" y="10"/>
                    </a:cubicBezTo>
                    <a:cubicBezTo>
                      <a:pt x="246" y="9"/>
                      <a:pt x="247" y="9"/>
                      <a:pt x="247" y="9"/>
                    </a:cubicBezTo>
                    <a:cubicBezTo>
                      <a:pt x="247" y="9"/>
                      <a:pt x="247" y="9"/>
                      <a:pt x="248" y="10"/>
                    </a:cubicBezTo>
                    <a:cubicBezTo>
                      <a:pt x="247" y="10"/>
                      <a:pt x="247" y="10"/>
                      <a:pt x="246" y="10"/>
                    </a:cubicBezTo>
                    <a:cubicBezTo>
                      <a:pt x="248" y="10"/>
                      <a:pt x="248" y="11"/>
                      <a:pt x="248" y="9"/>
                    </a:cubicBezTo>
                    <a:cubicBezTo>
                      <a:pt x="251" y="10"/>
                      <a:pt x="252" y="12"/>
                      <a:pt x="253" y="13"/>
                    </a:cubicBezTo>
                    <a:cubicBezTo>
                      <a:pt x="256" y="15"/>
                      <a:pt x="256" y="12"/>
                      <a:pt x="259" y="15"/>
                    </a:cubicBezTo>
                    <a:cubicBezTo>
                      <a:pt x="259" y="16"/>
                      <a:pt x="259" y="16"/>
                      <a:pt x="260" y="17"/>
                    </a:cubicBezTo>
                    <a:cubicBezTo>
                      <a:pt x="261" y="17"/>
                      <a:pt x="262" y="17"/>
                      <a:pt x="264" y="17"/>
                    </a:cubicBezTo>
                    <a:cubicBezTo>
                      <a:pt x="264" y="19"/>
                      <a:pt x="266" y="22"/>
                      <a:pt x="266" y="24"/>
                    </a:cubicBezTo>
                    <a:cubicBezTo>
                      <a:pt x="269" y="25"/>
                      <a:pt x="268" y="32"/>
                      <a:pt x="267" y="37"/>
                    </a:cubicBezTo>
                    <a:cubicBezTo>
                      <a:pt x="268" y="37"/>
                      <a:pt x="268" y="37"/>
                      <a:pt x="269" y="37"/>
                    </a:cubicBezTo>
                    <a:cubicBezTo>
                      <a:pt x="266" y="40"/>
                      <a:pt x="267" y="42"/>
                      <a:pt x="265" y="45"/>
                    </a:cubicBezTo>
                    <a:cubicBezTo>
                      <a:pt x="264" y="45"/>
                      <a:pt x="264" y="45"/>
                      <a:pt x="264" y="46"/>
                    </a:cubicBezTo>
                    <a:cubicBezTo>
                      <a:pt x="266" y="47"/>
                      <a:pt x="264" y="51"/>
                      <a:pt x="264" y="53"/>
                    </a:cubicBezTo>
                    <a:cubicBezTo>
                      <a:pt x="263" y="53"/>
                      <a:pt x="263" y="53"/>
                      <a:pt x="263" y="53"/>
                    </a:cubicBezTo>
                    <a:cubicBezTo>
                      <a:pt x="262" y="52"/>
                      <a:pt x="263" y="52"/>
                      <a:pt x="262" y="51"/>
                    </a:cubicBezTo>
                    <a:cubicBezTo>
                      <a:pt x="262" y="51"/>
                      <a:pt x="262" y="51"/>
                      <a:pt x="261" y="51"/>
                    </a:cubicBezTo>
                    <a:cubicBezTo>
                      <a:pt x="261" y="55"/>
                      <a:pt x="260" y="53"/>
                      <a:pt x="260" y="56"/>
                    </a:cubicBezTo>
                    <a:cubicBezTo>
                      <a:pt x="260" y="57"/>
                      <a:pt x="259" y="56"/>
                      <a:pt x="260" y="58"/>
                    </a:cubicBezTo>
                    <a:cubicBezTo>
                      <a:pt x="257" y="58"/>
                      <a:pt x="256" y="60"/>
                      <a:pt x="255" y="61"/>
                    </a:cubicBezTo>
                    <a:cubicBezTo>
                      <a:pt x="255" y="61"/>
                      <a:pt x="256" y="62"/>
                      <a:pt x="256" y="62"/>
                    </a:cubicBezTo>
                    <a:cubicBezTo>
                      <a:pt x="254" y="63"/>
                      <a:pt x="255" y="63"/>
                      <a:pt x="254" y="65"/>
                    </a:cubicBezTo>
                    <a:cubicBezTo>
                      <a:pt x="253" y="64"/>
                      <a:pt x="253" y="64"/>
                      <a:pt x="252" y="64"/>
                    </a:cubicBezTo>
                    <a:cubicBezTo>
                      <a:pt x="252" y="64"/>
                      <a:pt x="252" y="64"/>
                      <a:pt x="252" y="64"/>
                    </a:cubicBezTo>
                    <a:cubicBezTo>
                      <a:pt x="252" y="66"/>
                      <a:pt x="251" y="66"/>
                      <a:pt x="252" y="68"/>
                    </a:cubicBezTo>
                    <a:cubicBezTo>
                      <a:pt x="251" y="68"/>
                      <a:pt x="249" y="69"/>
                      <a:pt x="247" y="70"/>
                    </a:cubicBezTo>
                    <a:cubicBezTo>
                      <a:pt x="247" y="72"/>
                      <a:pt x="247" y="71"/>
                      <a:pt x="247" y="72"/>
                    </a:cubicBezTo>
                    <a:cubicBezTo>
                      <a:pt x="246" y="72"/>
                      <a:pt x="245" y="72"/>
                      <a:pt x="245" y="72"/>
                    </a:cubicBezTo>
                    <a:cubicBezTo>
                      <a:pt x="246" y="73"/>
                      <a:pt x="245" y="73"/>
                      <a:pt x="245" y="74"/>
                    </a:cubicBezTo>
                    <a:cubicBezTo>
                      <a:pt x="244" y="75"/>
                      <a:pt x="241" y="77"/>
                      <a:pt x="240" y="76"/>
                    </a:cubicBezTo>
                    <a:cubicBezTo>
                      <a:pt x="241" y="78"/>
                      <a:pt x="241" y="77"/>
                      <a:pt x="240" y="78"/>
                    </a:cubicBezTo>
                    <a:cubicBezTo>
                      <a:pt x="238" y="77"/>
                      <a:pt x="235" y="78"/>
                      <a:pt x="233" y="79"/>
                    </a:cubicBezTo>
                    <a:cubicBezTo>
                      <a:pt x="233" y="79"/>
                      <a:pt x="233" y="80"/>
                      <a:pt x="233" y="80"/>
                    </a:cubicBezTo>
                    <a:cubicBezTo>
                      <a:pt x="232" y="80"/>
                      <a:pt x="230" y="81"/>
                      <a:pt x="228" y="82"/>
                    </a:cubicBezTo>
                    <a:cubicBezTo>
                      <a:pt x="228" y="81"/>
                      <a:pt x="228" y="81"/>
                      <a:pt x="228" y="80"/>
                    </a:cubicBezTo>
                    <a:cubicBezTo>
                      <a:pt x="227" y="81"/>
                      <a:pt x="228" y="81"/>
                      <a:pt x="228" y="83"/>
                    </a:cubicBezTo>
                    <a:cubicBezTo>
                      <a:pt x="227" y="82"/>
                      <a:pt x="227" y="82"/>
                      <a:pt x="226" y="82"/>
                    </a:cubicBezTo>
                    <a:cubicBezTo>
                      <a:pt x="226" y="82"/>
                      <a:pt x="226" y="83"/>
                      <a:pt x="227" y="83"/>
                    </a:cubicBezTo>
                    <a:cubicBezTo>
                      <a:pt x="223" y="82"/>
                      <a:pt x="217" y="83"/>
                      <a:pt x="215" y="82"/>
                    </a:cubicBezTo>
                    <a:cubicBezTo>
                      <a:pt x="214" y="83"/>
                      <a:pt x="215" y="82"/>
                      <a:pt x="213" y="83"/>
                    </a:cubicBezTo>
                    <a:cubicBezTo>
                      <a:pt x="214" y="83"/>
                      <a:pt x="214" y="84"/>
                      <a:pt x="213" y="84"/>
                    </a:cubicBezTo>
                    <a:cubicBezTo>
                      <a:pt x="213" y="85"/>
                      <a:pt x="213" y="85"/>
                      <a:pt x="213" y="85"/>
                    </a:cubicBezTo>
                    <a:cubicBezTo>
                      <a:pt x="212" y="83"/>
                      <a:pt x="211" y="83"/>
                      <a:pt x="208" y="82"/>
                    </a:cubicBezTo>
                    <a:cubicBezTo>
                      <a:pt x="208" y="83"/>
                      <a:pt x="209" y="83"/>
                      <a:pt x="209" y="83"/>
                    </a:cubicBezTo>
                    <a:cubicBezTo>
                      <a:pt x="208" y="83"/>
                      <a:pt x="208" y="83"/>
                      <a:pt x="207" y="83"/>
                    </a:cubicBezTo>
                    <a:cubicBezTo>
                      <a:pt x="208" y="83"/>
                      <a:pt x="208" y="82"/>
                      <a:pt x="208" y="81"/>
                    </a:cubicBezTo>
                    <a:cubicBezTo>
                      <a:pt x="201" y="82"/>
                      <a:pt x="201" y="80"/>
                      <a:pt x="197" y="79"/>
                    </a:cubicBezTo>
                    <a:cubicBezTo>
                      <a:pt x="197" y="78"/>
                      <a:pt x="198" y="78"/>
                      <a:pt x="198" y="77"/>
                    </a:cubicBezTo>
                    <a:cubicBezTo>
                      <a:pt x="196" y="78"/>
                      <a:pt x="196" y="78"/>
                      <a:pt x="194" y="78"/>
                    </a:cubicBezTo>
                    <a:cubicBezTo>
                      <a:pt x="194" y="77"/>
                      <a:pt x="194" y="77"/>
                      <a:pt x="193" y="76"/>
                    </a:cubicBezTo>
                    <a:cubicBezTo>
                      <a:pt x="192" y="76"/>
                      <a:pt x="192" y="76"/>
                      <a:pt x="190" y="77"/>
                    </a:cubicBezTo>
                    <a:cubicBezTo>
                      <a:pt x="189" y="74"/>
                      <a:pt x="188" y="75"/>
                      <a:pt x="188" y="73"/>
                    </a:cubicBezTo>
                    <a:cubicBezTo>
                      <a:pt x="188" y="73"/>
                      <a:pt x="189" y="73"/>
                      <a:pt x="189" y="73"/>
                    </a:cubicBezTo>
                    <a:cubicBezTo>
                      <a:pt x="188" y="73"/>
                      <a:pt x="187" y="73"/>
                      <a:pt x="186" y="74"/>
                    </a:cubicBezTo>
                    <a:cubicBezTo>
                      <a:pt x="186" y="74"/>
                      <a:pt x="185" y="72"/>
                      <a:pt x="184" y="71"/>
                    </a:cubicBezTo>
                    <a:cubicBezTo>
                      <a:pt x="183" y="71"/>
                      <a:pt x="182" y="71"/>
                      <a:pt x="181" y="72"/>
                    </a:cubicBezTo>
                    <a:cubicBezTo>
                      <a:pt x="181" y="70"/>
                      <a:pt x="179" y="69"/>
                      <a:pt x="177" y="69"/>
                    </a:cubicBezTo>
                    <a:cubicBezTo>
                      <a:pt x="177" y="66"/>
                      <a:pt x="176" y="64"/>
                      <a:pt x="175" y="63"/>
                    </a:cubicBezTo>
                    <a:cubicBezTo>
                      <a:pt x="174" y="63"/>
                      <a:pt x="173" y="62"/>
                      <a:pt x="171" y="62"/>
                    </a:cubicBezTo>
                    <a:cubicBezTo>
                      <a:pt x="171" y="61"/>
                      <a:pt x="171" y="60"/>
                      <a:pt x="171" y="59"/>
                    </a:cubicBezTo>
                    <a:cubicBezTo>
                      <a:pt x="170" y="60"/>
                      <a:pt x="170" y="60"/>
                      <a:pt x="169" y="60"/>
                    </a:cubicBezTo>
                    <a:cubicBezTo>
                      <a:pt x="167" y="56"/>
                      <a:pt x="159" y="51"/>
                      <a:pt x="154" y="51"/>
                    </a:cubicBezTo>
                    <a:cubicBezTo>
                      <a:pt x="154" y="50"/>
                      <a:pt x="155" y="50"/>
                      <a:pt x="155" y="50"/>
                    </a:cubicBezTo>
                    <a:cubicBezTo>
                      <a:pt x="151" y="49"/>
                      <a:pt x="134" y="40"/>
                      <a:pt x="133" y="37"/>
                    </a:cubicBezTo>
                    <a:cubicBezTo>
                      <a:pt x="129" y="34"/>
                      <a:pt x="124" y="36"/>
                      <a:pt x="122" y="31"/>
                    </a:cubicBezTo>
                    <a:cubicBezTo>
                      <a:pt x="117" y="32"/>
                      <a:pt x="107" y="26"/>
                      <a:pt x="107" y="25"/>
                    </a:cubicBezTo>
                    <a:cubicBezTo>
                      <a:pt x="107" y="25"/>
                      <a:pt x="107" y="25"/>
                      <a:pt x="107" y="24"/>
                    </a:cubicBezTo>
                    <a:cubicBezTo>
                      <a:pt x="106" y="25"/>
                      <a:pt x="106" y="25"/>
                      <a:pt x="105" y="25"/>
                    </a:cubicBezTo>
                    <a:cubicBezTo>
                      <a:pt x="105" y="24"/>
                      <a:pt x="104" y="25"/>
                      <a:pt x="103" y="23"/>
                    </a:cubicBezTo>
                    <a:cubicBezTo>
                      <a:pt x="101" y="24"/>
                      <a:pt x="101" y="24"/>
                      <a:pt x="100" y="23"/>
                    </a:cubicBezTo>
                    <a:cubicBezTo>
                      <a:pt x="101" y="23"/>
                      <a:pt x="101" y="23"/>
                      <a:pt x="102" y="23"/>
                    </a:cubicBezTo>
                    <a:cubicBezTo>
                      <a:pt x="102" y="22"/>
                      <a:pt x="102" y="22"/>
                      <a:pt x="102" y="21"/>
                    </a:cubicBezTo>
                    <a:cubicBezTo>
                      <a:pt x="101" y="21"/>
                      <a:pt x="101" y="21"/>
                      <a:pt x="101" y="21"/>
                    </a:cubicBezTo>
                    <a:cubicBezTo>
                      <a:pt x="100" y="22"/>
                      <a:pt x="99" y="23"/>
                      <a:pt x="98" y="24"/>
                    </a:cubicBezTo>
                    <a:cubicBezTo>
                      <a:pt x="98" y="22"/>
                      <a:pt x="98" y="22"/>
                      <a:pt x="97" y="22"/>
                    </a:cubicBezTo>
                    <a:cubicBezTo>
                      <a:pt x="97" y="22"/>
                      <a:pt x="97" y="23"/>
                      <a:pt x="97" y="23"/>
                    </a:cubicBezTo>
                    <a:cubicBezTo>
                      <a:pt x="95" y="22"/>
                      <a:pt x="90" y="19"/>
                      <a:pt x="87" y="20"/>
                    </a:cubicBezTo>
                    <a:cubicBezTo>
                      <a:pt x="87" y="19"/>
                      <a:pt x="86" y="18"/>
                      <a:pt x="86" y="18"/>
                    </a:cubicBezTo>
                    <a:cubicBezTo>
                      <a:pt x="85" y="19"/>
                      <a:pt x="84" y="18"/>
                      <a:pt x="80" y="17"/>
                    </a:cubicBezTo>
                    <a:cubicBezTo>
                      <a:pt x="80" y="16"/>
                      <a:pt x="81" y="17"/>
                      <a:pt x="80" y="16"/>
                    </a:cubicBezTo>
                    <a:cubicBezTo>
                      <a:pt x="77" y="18"/>
                      <a:pt x="66" y="11"/>
                      <a:pt x="61" y="13"/>
                    </a:cubicBezTo>
                    <a:cubicBezTo>
                      <a:pt x="61" y="12"/>
                      <a:pt x="61" y="11"/>
                      <a:pt x="61" y="10"/>
                    </a:cubicBezTo>
                    <a:cubicBezTo>
                      <a:pt x="61" y="11"/>
                      <a:pt x="60" y="11"/>
                      <a:pt x="60" y="12"/>
                    </a:cubicBezTo>
                    <a:cubicBezTo>
                      <a:pt x="55" y="10"/>
                      <a:pt x="52" y="9"/>
                      <a:pt x="50" y="8"/>
                    </a:cubicBezTo>
                    <a:cubicBezTo>
                      <a:pt x="50" y="8"/>
                      <a:pt x="50" y="9"/>
                      <a:pt x="50" y="9"/>
                    </a:cubicBezTo>
                    <a:cubicBezTo>
                      <a:pt x="50" y="9"/>
                      <a:pt x="50" y="9"/>
                      <a:pt x="49" y="9"/>
                    </a:cubicBezTo>
                    <a:cubicBezTo>
                      <a:pt x="46" y="8"/>
                      <a:pt x="34" y="5"/>
                      <a:pt x="34" y="4"/>
                    </a:cubicBezTo>
                    <a:cubicBezTo>
                      <a:pt x="32" y="5"/>
                      <a:pt x="33" y="4"/>
                      <a:pt x="32" y="6"/>
                    </a:cubicBezTo>
                    <a:cubicBezTo>
                      <a:pt x="32" y="6"/>
                      <a:pt x="31" y="6"/>
                      <a:pt x="31" y="5"/>
                    </a:cubicBezTo>
                    <a:cubicBezTo>
                      <a:pt x="31" y="5"/>
                      <a:pt x="31" y="5"/>
                      <a:pt x="31" y="4"/>
                    </a:cubicBezTo>
                    <a:cubicBezTo>
                      <a:pt x="24" y="5"/>
                      <a:pt x="21" y="4"/>
                      <a:pt x="16" y="3"/>
                    </a:cubicBezTo>
                    <a:cubicBezTo>
                      <a:pt x="15" y="4"/>
                      <a:pt x="11" y="4"/>
                      <a:pt x="9" y="3"/>
                    </a:cubicBezTo>
                    <a:cubicBezTo>
                      <a:pt x="10" y="2"/>
                      <a:pt x="9" y="3"/>
                      <a:pt x="10" y="2"/>
                    </a:cubicBezTo>
                    <a:cubicBezTo>
                      <a:pt x="10" y="2"/>
                      <a:pt x="9" y="2"/>
                      <a:pt x="9" y="2"/>
                    </a:cubicBezTo>
                    <a:cubicBezTo>
                      <a:pt x="8" y="4"/>
                      <a:pt x="3" y="3"/>
                      <a:pt x="0" y="3"/>
                    </a:cubicBezTo>
                    <a:cubicBezTo>
                      <a:pt x="0" y="3"/>
                      <a:pt x="0" y="3"/>
                      <a:pt x="0" y="2"/>
                    </a:cubicBezTo>
                    <a:cubicBezTo>
                      <a:pt x="1" y="2"/>
                      <a:pt x="1" y="2"/>
                      <a:pt x="1" y="2"/>
                    </a:cubicBezTo>
                    <a:cubicBezTo>
                      <a:pt x="3" y="2"/>
                      <a:pt x="4" y="2"/>
                      <a:pt x="5" y="1"/>
                    </a:cubicBezTo>
                    <a:cubicBezTo>
                      <a:pt x="6" y="1"/>
                      <a:pt x="7" y="2"/>
                      <a:pt x="8" y="2"/>
                    </a:cubicBezTo>
                    <a:cubicBezTo>
                      <a:pt x="9" y="0"/>
                      <a:pt x="9" y="1"/>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4" name="Freeform 251"/>
              <p:cNvSpPr/>
              <p:nvPr/>
            </p:nvSpPr>
            <p:spPr bwMode="auto">
              <a:xfrm>
                <a:off x="4724" y="226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5" name="Freeform 252"/>
              <p:cNvSpPr/>
              <p:nvPr/>
            </p:nvSpPr>
            <p:spPr bwMode="auto">
              <a:xfrm>
                <a:off x="4052" y="2268"/>
                <a:ext cx="1010" cy="544"/>
              </a:xfrm>
              <a:custGeom>
                <a:avLst/>
                <a:gdLst>
                  <a:gd name="T0" fmla="*/ 548 w 559"/>
                  <a:gd name="T1" fmla="*/ 42 h 300"/>
                  <a:gd name="T2" fmla="*/ 551 w 559"/>
                  <a:gd name="T3" fmla="*/ 64 h 300"/>
                  <a:gd name="T4" fmla="*/ 559 w 559"/>
                  <a:gd name="T5" fmla="*/ 77 h 300"/>
                  <a:gd name="T6" fmla="*/ 545 w 559"/>
                  <a:gd name="T7" fmla="*/ 118 h 300"/>
                  <a:gd name="T8" fmla="*/ 531 w 559"/>
                  <a:gd name="T9" fmla="*/ 138 h 300"/>
                  <a:gd name="T10" fmla="*/ 521 w 559"/>
                  <a:gd name="T11" fmla="*/ 150 h 300"/>
                  <a:gd name="T12" fmla="*/ 503 w 559"/>
                  <a:gd name="T13" fmla="*/ 164 h 300"/>
                  <a:gd name="T14" fmla="*/ 493 w 559"/>
                  <a:gd name="T15" fmla="*/ 167 h 300"/>
                  <a:gd name="T16" fmla="*/ 473 w 559"/>
                  <a:gd name="T17" fmla="*/ 172 h 300"/>
                  <a:gd name="T18" fmla="*/ 452 w 559"/>
                  <a:gd name="T19" fmla="*/ 178 h 300"/>
                  <a:gd name="T20" fmla="*/ 427 w 559"/>
                  <a:gd name="T21" fmla="*/ 199 h 300"/>
                  <a:gd name="T22" fmla="*/ 418 w 559"/>
                  <a:gd name="T23" fmla="*/ 209 h 300"/>
                  <a:gd name="T24" fmla="*/ 394 w 559"/>
                  <a:gd name="T25" fmla="*/ 221 h 300"/>
                  <a:gd name="T26" fmla="*/ 379 w 559"/>
                  <a:gd name="T27" fmla="*/ 226 h 300"/>
                  <a:gd name="T28" fmla="*/ 369 w 559"/>
                  <a:gd name="T29" fmla="*/ 223 h 300"/>
                  <a:gd name="T30" fmla="*/ 356 w 559"/>
                  <a:gd name="T31" fmla="*/ 221 h 300"/>
                  <a:gd name="T32" fmla="*/ 332 w 559"/>
                  <a:gd name="T33" fmla="*/ 213 h 300"/>
                  <a:gd name="T34" fmla="*/ 308 w 559"/>
                  <a:gd name="T35" fmla="*/ 210 h 300"/>
                  <a:gd name="T36" fmla="*/ 302 w 559"/>
                  <a:gd name="T37" fmla="*/ 232 h 300"/>
                  <a:gd name="T38" fmla="*/ 291 w 559"/>
                  <a:gd name="T39" fmla="*/ 251 h 300"/>
                  <a:gd name="T40" fmla="*/ 282 w 559"/>
                  <a:gd name="T41" fmla="*/ 258 h 300"/>
                  <a:gd name="T42" fmla="*/ 259 w 559"/>
                  <a:gd name="T43" fmla="*/ 278 h 300"/>
                  <a:gd name="T44" fmla="*/ 248 w 559"/>
                  <a:gd name="T45" fmla="*/ 284 h 300"/>
                  <a:gd name="T46" fmla="*/ 216 w 559"/>
                  <a:gd name="T47" fmla="*/ 292 h 300"/>
                  <a:gd name="T48" fmla="*/ 115 w 559"/>
                  <a:gd name="T49" fmla="*/ 288 h 300"/>
                  <a:gd name="T50" fmla="*/ 75 w 559"/>
                  <a:gd name="T51" fmla="*/ 277 h 300"/>
                  <a:gd name="T52" fmla="*/ 62 w 559"/>
                  <a:gd name="T53" fmla="*/ 276 h 300"/>
                  <a:gd name="T54" fmla="*/ 3 w 559"/>
                  <a:gd name="T55" fmla="*/ 265 h 300"/>
                  <a:gd name="T56" fmla="*/ 49 w 559"/>
                  <a:gd name="T57" fmla="*/ 270 h 300"/>
                  <a:gd name="T58" fmla="*/ 88 w 559"/>
                  <a:gd name="T59" fmla="*/ 278 h 300"/>
                  <a:gd name="T60" fmla="*/ 135 w 559"/>
                  <a:gd name="T61" fmla="*/ 289 h 300"/>
                  <a:gd name="T62" fmla="*/ 186 w 559"/>
                  <a:gd name="T63" fmla="*/ 290 h 300"/>
                  <a:gd name="T64" fmla="*/ 239 w 559"/>
                  <a:gd name="T65" fmla="*/ 262 h 300"/>
                  <a:gd name="T66" fmla="*/ 273 w 559"/>
                  <a:gd name="T67" fmla="*/ 222 h 300"/>
                  <a:gd name="T68" fmla="*/ 286 w 559"/>
                  <a:gd name="T69" fmla="*/ 204 h 300"/>
                  <a:gd name="T70" fmla="*/ 312 w 559"/>
                  <a:gd name="T71" fmla="*/ 192 h 300"/>
                  <a:gd name="T72" fmla="*/ 314 w 559"/>
                  <a:gd name="T73" fmla="*/ 202 h 300"/>
                  <a:gd name="T74" fmla="*/ 375 w 559"/>
                  <a:gd name="T75" fmla="*/ 194 h 300"/>
                  <a:gd name="T76" fmla="*/ 396 w 559"/>
                  <a:gd name="T77" fmla="*/ 163 h 300"/>
                  <a:gd name="T78" fmla="*/ 383 w 559"/>
                  <a:gd name="T79" fmla="*/ 148 h 300"/>
                  <a:gd name="T80" fmla="*/ 370 w 559"/>
                  <a:gd name="T81" fmla="*/ 134 h 300"/>
                  <a:gd name="T82" fmla="*/ 361 w 559"/>
                  <a:gd name="T83" fmla="*/ 110 h 300"/>
                  <a:gd name="T84" fmla="*/ 363 w 559"/>
                  <a:gd name="T85" fmla="*/ 96 h 300"/>
                  <a:gd name="T86" fmla="*/ 374 w 559"/>
                  <a:gd name="T87" fmla="*/ 72 h 300"/>
                  <a:gd name="T88" fmla="*/ 385 w 559"/>
                  <a:gd name="T89" fmla="*/ 65 h 300"/>
                  <a:gd name="T90" fmla="*/ 395 w 559"/>
                  <a:gd name="T91" fmla="*/ 58 h 300"/>
                  <a:gd name="T92" fmla="*/ 421 w 559"/>
                  <a:gd name="T93" fmla="*/ 50 h 300"/>
                  <a:gd name="T94" fmla="*/ 434 w 559"/>
                  <a:gd name="T95" fmla="*/ 48 h 300"/>
                  <a:gd name="T96" fmla="*/ 445 w 559"/>
                  <a:gd name="T97" fmla="*/ 50 h 300"/>
                  <a:gd name="T98" fmla="*/ 460 w 559"/>
                  <a:gd name="T99" fmla="*/ 68 h 300"/>
                  <a:gd name="T100" fmla="*/ 453 w 559"/>
                  <a:gd name="T101" fmla="*/ 89 h 300"/>
                  <a:gd name="T102" fmla="*/ 442 w 559"/>
                  <a:gd name="T103" fmla="*/ 89 h 300"/>
                  <a:gd name="T104" fmla="*/ 423 w 559"/>
                  <a:gd name="T105" fmla="*/ 102 h 300"/>
                  <a:gd name="T106" fmla="*/ 421 w 559"/>
                  <a:gd name="T107" fmla="*/ 117 h 300"/>
                  <a:gd name="T108" fmla="*/ 446 w 559"/>
                  <a:gd name="T109" fmla="*/ 133 h 300"/>
                  <a:gd name="T110" fmla="*/ 478 w 559"/>
                  <a:gd name="T111" fmla="*/ 140 h 300"/>
                  <a:gd name="T112" fmla="*/ 502 w 559"/>
                  <a:gd name="T113" fmla="*/ 132 h 300"/>
                  <a:gd name="T114" fmla="*/ 525 w 559"/>
                  <a:gd name="T115" fmla="*/ 111 h 300"/>
                  <a:gd name="T116" fmla="*/ 537 w 559"/>
                  <a:gd name="T117" fmla="*/ 89 h 300"/>
                  <a:gd name="T118" fmla="*/ 519 w 559"/>
                  <a:gd name="T119" fmla="*/ 6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9" h="300">
                    <a:moveTo>
                      <a:pt x="517" y="0"/>
                    </a:moveTo>
                    <a:cubicBezTo>
                      <a:pt x="520" y="1"/>
                      <a:pt x="521" y="2"/>
                      <a:pt x="522" y="3"/>
                    </a:cubicBezTo>
                    <a:cubicBezTo>
                      <a:pt x="521" y="4"/>
                      <a:pt x="522" y="3"/>
                      <a:pt x="521" y="4"/>
                    </a:cubicBezTo>
                    <a:cubicBezTo>
                      <a:pt x="529" y="4"/>
                      <a:pt x="536" y="31"/>
                      <a:pt x="538" y="32"/>
                    </a:cubicBezTo>
                    <a:cubicBezTo>
                      <a:pt x="538" y="31"/>
                      <a:pt x="538" y="31"/>
                      <a:pt x="539" y="31"/>
                    </a:cubicBezTo>
                    <a:cubicBezTo>
                      <a:pt x="539" y="34"/>
                      <a:pt x="542" y="35"/>
                      <a:pt x="541" y="38"/>
                    </a:cubicBezTo>
                    <a:cubicBezTo>
                      <a:pt x="543" y="38"/>
                      <a:pt x="542" y="38"/>
                      <a:pt x="544" y="38"/>
                    </a:cubicBezTo>
                    <a:cubicBezTo>
                      <a:pt x="544" y="37"/>
                      <a:pt x="544" y="35"/>
                      <a:pt x="545" y="33"/>
                    </a:cubicBezTo>
                    <a:cubicBezTo>
                      <a:pt x="546" y="34"/>
                      <a:pt x="546" y="34"/>
                      <a:pt x="546" y="35"/>
                    </a:cubicBezTo>
                    <a:cubicBezTo>
                      <a:pt x="546" y="36"/>
                      <a:pt x="547" y="39"/>
                      <a:pt x="547" y="41"/>
                    </a:cubicBezTo>
                    <a:cubicBezTo>
                      <a:pt x="548" y="41"/>
                      <a:pt x="548" y="41"/>
                      <a:pt x="548" y="42"/>
                    </a:cubicBezTo>
                    <a:cubicBezTo>
                      <a:pt x="548" y="46"/>
                      <a:pt x="549" y="50"/>
                      <a:pt x="549" y="53"/>
                    </a:cubicBezTo>
                    <a:cubicBezTo>
                      <a:pt x="550" y="53"/>
                      <a:pt x="551" y="52"/>
                      <a:pt x="551" y="52"/>
                    </a:cubicBezTo>
                    <a:cubicBezTo>
                      <a:pt x="551" y="52"/>
                      <a:pt x="551" y="53"/>
                      <a:pt x="551" y="53"/>
                    </a:cubicBezTo>
                    <a:cubicBezTo>
                      <a:pt x="551" y="54"/>
                      <a:pt x="551" y="53"/>
                      <a:pt x="551" y="55"/>
                    </a:cubicBezTo>
                    <a:cubicBezTo>
                      <a:pt x="553" y="56"/>
                      <a:pt x="553" y="56"/>
                      <a:pt x="554" y="58"/>
                    </a:cubicBezTo>
                    <a:cubicBezTo>
                      <a:pt x="552" y="58"/>
                      <a:pt x="551" y="58"/>
                      <a:pt x="549" y="59"/>
                    </a:cubicBezTo>
                    <a:cubicBezTo>
                      <a:pt x="550" y="59"/>
                      <a:pt x="551" y="60"/>
                      <a:pt x="551" y="60"/>
                    </a:cubicBezTo>
                    <a:cubicBezTo>
                      <a:pt x="550" y="61"/>
                      <a:pt x="550" y="61"/>
                      <a:pt x="551" y="62"/>
                    </a:cubicBezTo>
                    <a:cubicBezTo>
                      <a:pt x="551" y="62"/>
                      <a:pt x="551" y="62"/>
                      <a:pt x="551" y="62"/>
                    </a:cubicBezTo>
                    <a:cubicBezTo>
                      <a:pt x="551" y="63"/>
                      <a:pt x="551" y="64"/>
                      <a:pt x="550" y="64"/>
                    </a:cubicBezTo>
                    <a:cubicBezTo>
                      <a:pt x="551" y="64"/>
                      <a:pt x="551" y="64"/>
                      <a:pt x="551" y="64"/>
                    </a:cubicBezTo>
                    <a:cubicBezTo>
                      <a:pt x="552" y="63"/>
                      <a:pt x="552" y="63"/>
                      <a:pt x="553" y="62"/>
                    </a:cubicBezTo>
                    <a:cubicBezTo>
                      <a:pt x="553" y="63"/>
                      <a:pt x="553" y="63"/>
                      <a:pt x="553" y="63"/>
                    </a:cubicBezTo>
                    <a:cubicBezTo>
                      <a:pt x="553" y="63"/>
                      <a:pt x="553" y="62"/>
                      <a:pt x="554" y="62"/>
                    </a:cubicBezTo>
                    <a:cubicBezTo>
                      <a:pt x="554" y="63"/>
                      <a:pt x="554" y="62"/>
                      <a:pt x="555" y="63"/>
                    </a:cubicBezTo>
                    <a:cubicBezTo>
                      <a:pt x="555" y="63"/>
                      <a:pt x="554" y="63"/>
                      <a:pt x="554" y="63"/>
                    </a:cubicBezTo>
                    <a:cubicBezTo>
                      <a:pt x="554" y="64"/>
                      <a:pt x="553" y="64"/>
                      <a:pt x="553" y="64"/>
                    </a:cubicBezTo>
                    <a:cubicBezTo>
                      <a:pt x="555" y="66"/>
                      <a:pt x="554" y="69"/>
                      <a:pt x="558" y="70"/>
                    </a:cubicBezTo>
                    <a:cubicBezTo>
                      <a:pt x="557" y="72"/>
                      <a:pt x="558" y="73"/>
                      <a:pt x="558" y="74"/>
                    </a:cubicBezTo>
                    <a:cubicBezTo>
                      <a:pt x="558" y="75"/>
                      <a:pt x="557" y="75"/>
                      <a:pt x="556" y="75"/>
                    </a:cubicBezTo>
                    <a:cubicBezTo>
                      <a:pt x="556" y="75"/>
                      <a:pt x="556" y="76"/>
                      <a:pt x="557" y="76"/>
                    </a:cubicBezTo>
                    <a:cubicBezTo>
                      <a:pt x="558" y="76"/>
                      <a:pt x="558" y="76"/>
                      <a:pt x="559" y="77"/>
                    </a:cubicBezTo>
                    <a:cubicBezTo>
                      <a:pt x="558" y="81"/>
                      <a:pt x="559" y="86"/>
                      <a:pt x="559" y="90"/>
                    </a:cubicBezTo>
                    <a:cubicBezTo>
                      <a:pt x="559" y="90"/>
                      <a:pt x="558" y="89"/>
                      <a:pt x="558" y="89"/>
                    </a:cubicBezTo>
                    <a:cubicBezTo>
                      <a:pt x="558" y="91"/>
                      <a:pt x="559" y="90"/>
                      <a:pt x="559" y="91"/>
                    </a:cubicBezTo>
                    <a:cubicBezTo>
                      <a:pt x="558" y="93"/>
                      <a:pt x="557" y="94"/>
                      <a:pt x="556" y="95"/>
                    </a:cubicBezTo>
                    <a:cubicBezTo>
                      <a:pt x="557" y="96"/>
                      <a:pt x="557" y="96"/>
                      <a:pt x="557" y="98"/>
                    </a:cubicBezTo>
                    <a:cubicBezTo>
                      <a:pt x="556" y="96"/>
                      <a:pt x="557" y="97"/>
                      <a:pt x="556" y="96"/>
                    </a:cubicBezTo>
                    <a:cubicBezTo>
                      <a:pt x="556" y="101"/>
                      <a:pt x="553" y="103"/>
                      <a:pt x="554" y="107"/>
                    </a:cubicBezTo>
                    <a:cubicBezTo>
                      <a:pt x="551" y="107"/>
                      <a:pt x="549" y="111"/>
                      <a:pt x="549" y="116"/>
                    </a:cubicBezTo>
                    <a:cubicBezTo>
                      <a:pt x="547" y="116"/>
                      <a:pt x="547" y="115"/>
                      <a:pt x="547" y="116"/>
                    </a:cubicBezTo>
                    <a:cubicBezTo>
                      <a:pt x="547" y="117"/>
                      <a:pt x="547" y="118"/>
                      <a:pt x="547" y="118"/>
                    </a:cubicBezTo>
                    <a:cubicBezTo>
                      <a:pt x="546" y="118"/>
                      <a:pt x="546" y="118"/>
                      <a:pt x="545" y="118"/>
                    </a:cubicBezTo>
                    <a:cubicBezTo>
                      <a:pt x="545" y="118"/>
                      <a:pt x="545" y="118"/>
                      <a:pt x="545" y="119"/>
                    </a:cubicBezTo>
                    <a:cubicBezTo>
                      <a:pt x="545" y="119"/>
                      <a:pt x="546" y="120"/>
                      <a:pt x="545" y="120"/>
                    </a:cubicBezTo>
                    <a:cubicBezTo>
                      <a:pt x="544" y="123"/>
                      <a:pt x="543" y="124"/>
                      <a:pt x="542" y="127"/>
                    </a:cubicBezTo>
                    <a:cubicBezTo>
                      <a:pt x="542" y="127"/>
                      <a:pt x="541" y="127"/>
                      <a:pt x="540" y="127"/>
                    </a:cubicBezTo>
                    <a:cubicBezTo>
                      <a:pt x="541" y="128"/>
                      <a:pt x="541" y="128"/>
                      <a:pt x="540" y="129"/>
                    </a:cubicBezTo>
                    <a:cubicBezTo>
                      <a:pt x="540" y="130"/>
                      <a:pt x="540" y="129"/>
                      <a:pt x="539" y="130"/>
                    </a:cubicBezTo>
                    <a:cubicBezTo>
                      <a:pt x="540" y="130"/>
                      <a:pt x="539" y="130"/>
                      <a:pt x="540" y="131"/>
                    </a:cubicBezTo>
                    <a:cubicBezTo>
                      <a:pt x="538" y="131"/>
                      <a:pt x="537" y="131"/>
                      <a:pt x="536" y="133"/>
                    </a:cubicBezTo>
                    <a:cubicBezTo>
                      <a:pt x="537" y="134"/>
                      <a:pt x="537" y="133"/>
                      <a:pt x="537" y="134"/>
                    </a:cubicBezTo>
                    <a:cubicBezTo>
                      <a:pt x="535" y="135"/>
                      <a:pt x="536" y="136"/>
                      <a:pt x="535" y="138"/>
                    </a:cubicBezTo>
                    <a:cubicBezTo>
                      <a:pt x="534" y="137"/>
                      <a:pt x="532" y="136"/>
                      <a:pt x="531" y="138"/>
                    </a:cubicBezTo>
                    <a:cubicBezTo>
                      <a:pt x="532" y="138"/>
                      <a:pt x="532" y="137"/>
                      <a:pt x="532" y="139"/>
                    </a:cubicBezTo>
                    <a:cubicBezTo>
                      <a:pt x="532" y="139"/>
                      <a:pt x="532" y="139"/>
                      <a:pt x="532" y="139"/>
                    </a:cubicBezTo>
                    <a:cubicBezTo>
                      <a:pt x="532" y="139"/>
                      <a:pt x="532" y="139"/>
                      <a:pt x="532" y="139"/>
                    </a:cubicBezTo>
                    <a:cubicBezTo>
                      <a:pt x="531" y="141"/>
                      <a:pt x="530" y="141"/>
                      <a:pt x="530" y="143"/>
                    </a:cubicBezTo>
                    <a:cubicBezTo>
                      <a:pt x="529" y="143"/>
                      <a:pt x="528" y="142"/>
                      <a:pt x="528" y="142"/>
                    </a:cubicBezTo>
                    <a:cubicBezTo>
                      <a:pt x="528" y="143"/>
                      <a:pt x="528" y="143"/>
                      <a:pt x="529" y="143"/>
                    </a:cubicBezTo>
                    <a:cubicBezTo>
                      <a:pt x="529" y="143"/>
                      <a:pt x="529" y="144"/>
                      <a:pt x="529" y="144"/>
                    </a:cubicBezTo>
                    <a:cubicBezTo>
                      <a:pt x="528" y="144"/>
                      <a:pt x="527" y="144"/>
                      <a:pt x="527" y="144"/>
                    </a:cubicBezTo>
                    <a:cubicBezTo>
                      <a:pt x="527" y="145"/>
                      <a:pt x="527" y="145"/>
                      <a:pt x="528" y="146"/>
                    </a:cubicBezTo>
                    <a:cubicBezTo>
                      <a:pt x="527" y="146"/>
                      <a:pt x="526" y="148"/>
                      <a:pt x="526" y="149"/>
                    </a:cubicBezTo>
                    <a:cubicBezTo>
                      <a:pt x="524" y="149"/>
                      <a:pt x="522" y="149"/>
                      <a:pt x="521" y="150"/>
                    </a:cubicBezTo>
                    <a:cubicBezTo>
                      <a:pt x="523" y="151"/>
                      <a:pt x="522" y="150"/>
                      <a:pt x="522" y="151"/>
                    </a:cubicBezTo>
                    <a:cubicBezTo>
                      <a:pt x="521" y="152"/>
                      <a:pt x="519" y="152"/>
                      <a:pt x="517" y="154"/>
                    </a:cubicBezTo>
                    <a:cubicBezTo>
                      <a:pt x="519" y="154"/>
                      <a:pt x="518" y="153"/>
                      <a:pt x="519" y="154"/>
                    </a:cubicBezTo>
                    <a:cubicBezTo>
                      <a:pt x="519" y="154"/>
                      <a:pt x="519" y="154"/>
                      <a:pt x="519" y="154"/>
                    </a:cubicBezTo>
                    <a:cubicBezTo>
                      <a:pt x="518" y="155"/>
                      <a:pt x="517" y="155"/>
                      <a:pt x="515" y="155"/>
                    </a:cubicBezTo>
                    <a:cubicBezTo>
                      <a:pt x="515" y="155"/>
                      <a:pt x="516" y="154"/>
                      <a:pt x="516" y="154"/>
                    </a:cubicBezTo>
                    <a:cubicBezTo>
                      <a:pt x="514" y="155"/>
                      <a:pt x="514" y="158"/>
                      <a:pt x="512" y="159"/>
                    </a:cubicBezTo>
                    <a:cubicBezTo>
                      <a:pt x="511" y="158"/>
                      <a:pt x="511" y="158"/>
                      <a:pt x="509" y="158"/>
                    </a:cubicBezTo>
                    <a:cubicBezTo>
                      <a:pt x="509" y="159"/>
                      <a:pt x="509" y="159"/>
                      <a:pt x="509" y="159"/>
                    </a:cubicBezTo>
                    <a:cubicBezTo>
                      <a:pt x="510" y="160"/>
                      <a:pt x="510" y="159"/>
                      <a:pt x="510" y="160"/>
                    </a:cubicBezTo>
                    <a:cubicBezTo>
                      <a:pt x="509" y="160"/>
                      <a:pt x="505" y="162"/>
                      <a:pt x="503" y="164"/>
                    </a:cubicBezTo>
                    <a:cubicBezTo>
                      <a:pt x="504" y="164"/>
                      <a:pt x="504" y="164"/>
                      <a:pt x="504" y="165"/>
                    </a:cubicBezTo>
                    <a:cubicBezTo>
                      <a:pt x="503" y="164"/>
                      <a:pt x="501" y="164"/>
                      <a:pt x="500" y="163"/>
                    </a:cubicBezTo>
                    <a:cubicBezTo>
                      <a:pt x="500" y="165"/>
                      <a:pt x="500" y="165"/>
                      <a:pt x="499" y="166"/>
                    </a:cubicBezTo>
                    <a:cubicBezTo>
                      <a:pt x="499" y="167"/>
                      <a:pt x="499" y="167"/>
                      <a:pt x="497" y="167"/>
                    </a:cubicBezTo>
                    <a:cubicBezTo>
                      <a:pt x="497" y="166"/>
                      <a:pt x="498" y="166"/>
                      <a:pt x="497" y="165"/>
                    </a:cubicBezTo>
                    <a:cubicBezTo>
                      <a:pt x="496" y="166"/>
                      <a:pt x="497" y="166"/>
                      <a:pt x="495" y="166"/>
                    </a:cubicBezTo>
                    <a:cubicBezTo>
                      <a:pt x="496" y="165"/>
                      <a:pt x="496" y="166"/>
                      <a:pt x="496" y="165"/>
                    </a:cubicBezTo>
                    <a:cubicBezTo>
                      <a:pt x="495" y="166"/>
                      <a:pt x="495" y="166"/>
                      <a:pt x="494" y="166"/>
                    </a:cubicBezTo>
                    <a:cubicBezTo>
                      <a:pt x="494" y="167"/>
                      <a:pt x="495" y="167"/>
                      <a:pt x="495" y="168"/>
                    </a:cubicBezTo>
                    <a:cubicBezTo>
                      <a:pt x="494" y="169"/>
                      <a:pt x="493" y="169"/>
                      <a:pt x="493" y="169"/>
                    </a:cubicBezTo>
                    <a:cubicBezTo>
                      <a:pt x="493" y="169"/>
                      <a:pt x="493" y="168"/>
                      <a:pt x="493" y="167"/>
                    </a:cubicBezTo>
                    <a:cubicBezTo>
                      <a:pt x="492" y="167"/>
                      <a:pt x="492" y="167"/>
                      <a:pt x="491" y="167"/>
                    </a:cubicBezTo>
                    <a:cubicBezTo>
                      <a:pt x="491" y="168"/>
                      <a:pt x="490" y="170"/>
                      <a:pt x="490" y="171"/>
                    </a:cubicBezTo>
                    <a:cubicBezTo>
                      <a:pt x="489" y="171"/>
                      <a:pt x="483" y="171"/>
                      <a:pt x="483" y="171"/>
                    </a:cubicBezTo>
                    <a:cubicBezTo>
                      <a:pt x="481" y="171"/>
                      <a:pt x="481" y="172"/>
                      <a:pt x="480" y="173"/>
                    </a:cubicBezTo>
                    <a:cubicBezTo>
                      <a:pt x="480" y="173"/>
                      <a:pt x="480" y="173"/>
                      <a:pt x="481" y="172"/>
                    </a:cubicBezTo>
                    <a:cubicBezTo>
                      <a:pt x="480" y="173"/>
                      <a:pt x="480" y="173"/>
                      <a:pt x="479" y="173"/>
                    </a:cubicBezTo>
                    <a:cubicBezTo>
                      <a:pt x="479" y="173"/>
                      <a:pt x="479" y="173"/>
                      <a:pt x="478" y="172"/>
                    </a:cubicBezTo>
                    <a:cubicBezTo>
                      <a:pt x="477" y="173"/>
                      <a:pt x="477" y="174"/>
                      <a:pt x="475" y="174"/>
                    </a:cubicBezTo>
                    <a:cubicBezTo>
                      <a:pt x="474" y="174"/>
                      <a:pt x="474" y="174"/>
                      <a:pt x="474" y="173"/>
                    </a:cubicBezTo>
                    <a:cubicBezTo>
                      <a:pt x="474" y="173"/>
                      <a:pt x="475" y="173"/>
                      <a:pt x="475" y="172"/>
                    </a:cubicBezTo>
                    <a:cubicBezTo>
                      <a:pt x="474" y="172"/>
                      <a:pt x="473" y="172"/>
                      <a:pt x="473" y="172"/>
                    </a:cubicBezTo>
                    <a:cubicBezTo>
                      <a:pt x="473" y="172"/>
                      <a:pt x="473" y="172"/>
                      <a:pt x="473" y="172"/>
                    </a:cubicBezTo>
                    <a:cubicBezTo>
                      <a:pt x="473" y="174"/>
                      <a:pt x="473" y="174"/>
                      <a:pt x="471" y="175"/>
                    </a:cubicBezTo>
                    <a:cubicBezTo>
                      <a:pt x="471" y="176"/>
                      <a:pt x="469" y="175"/>
                      <a:pt x="467" y="175"/>
                    </a:cubicBezTo>
                    <a:cubicBezTo>
                      <a:pt x="467" y="176"/>
                      <a:pt x="468" y="176"/>
                      <a:pt x="466" y="177"/>
                    </a:cubicBezTo>
                    <a:cubicBezTo>
                      <a:pt x="465" y="176"/>
                      <a:pt x="464" y="176"/>
                      <a:pt x="462" y="177"/>
                    </a:cubicBezTo>
                    <a:cubicBezTo>
                      <a:pt x="462" y="177"/>
                      <a:pt x="462" y="178"/>
                      <a:pt x="462" y="178"/>
                    </a:cubicBezTo>
                    <a:cubicBezTo>
                      <a:pt x="461" y="177"/>
                      <a:pt x="462" y="177"/>
                      <a:pt x="460" y="177"/>
                    </a:cubicBezTo>
                    <a:cubicBezTo>
                      <a:pt x="460" y="175"/>
                      <a:pt x="460" y="176"/>
                      <a:pt x="459" y="175"/>
                    </a:cubicBezTo>
                    <a:cubicBezTo>
                      <a:pt x="459" y="176"/>
                      <a:pt x="459" y="177"/>
                      <a:pt x="459" y="177"/>
                    </a:cubicBezTo>
                    <a:cubicBezTo>
                      <a:pt x="459" y="178"/>
                      <a:pt x="459" y="178"/>
                      <a:pt x="458" y="178"/>
                    </a:cubicBezTo>
                    <a:cubicBezTo>
                      <a:pt x="456" y="176"/>
                      <a:pt x="453" y="179"/>
                      <a:pt x="452" y="178"/>
                    </a:cubicBezTo>
                    <a:cubicBezTo>
                      <a:pt x="451" y="177"/>
                      <a:pt x="451" y="176"/>
                      <a:pt x="449" y="176"/>
                    </a:cubicBezTo>
                    <a:cubicBezTo>
                      <a:pt x="449" y="179"/>
                      <a:pt x="445" y="178"/>
                      <a:pt x="443" y="178"/>
                    </a:cubicBezTo>
                    <a:cubicBezTo>
                      <a:pt x="443" y="177"/>
                      <a:pt x="443" y="176"/>
                      <a:pt x="442" y="175"/>
                    </a:cubicBezTo>
                    <a:cubicBezTo>
                      <a:pt x="441" y="176"/>
                      <a:pt x="441" y="176"/>
                      <a:pt x="440" y="176"/>
                    </a:cubicBezTo>
                    <a:cubicBezTo>
                      <a:pt x="440" y="177"/>
                      <a:pt x="440" y="177"/>
                      <a:pt x="440" y="178"/>
                    </a:cubicBezTo>
                    <a:cubicBezTo>
                      <a:pt x="438" y="177"/>
                      <a:pt x="437" y="177"/>
                      <a:pt x="437" y="177"/>
                    </a:cubicBezTo>
                    <a:cubicBezTo>
                      <a:pt x="437" y="178"/>
                      <a:pt x="436" y="185"/>
                      <a:pt x="433" y="184"/>
                    </a:cubicBezTo>
                    <a:cubicBezTo>
                      <a:pt x="433" y="186"/>
                      <a:pt x="434" y="187"/>
                      <a:pt x="432" y="188"/>
                    </a:cubicBezTo>
                    <a:cubicBezTo>
                      <a:pt x="432" y="192"/>
                      <a:pt x="430" y="193"/>
                      <a:pt x="428" y="196"/>
                    </a:cubicBezTo>
                    <a:cubicBezTo>
                      <a:pt x="430" y="197"/>
                      <a:pt x="428" y="197"/>
                      <a:pt x="429" y="198"/>
                    </a:cubicBezTo>
                    <a:cubicBezTo>
                      <a:pt x="428" y="199"/>
                      <a:pt x="428" y="199"/>
                      <a:pt x="427" y="199"/>
                    </a:cubicBezTo>
                    <a:cubicBezTo>
                      <a:pt x="427" y="199"/>
                      <a:pt x="427" y="199"/>
                      <a:pt x="427" y="199"/>
                    </a:cubicBezTo>
                    <a:cubicBezTo>
                      <a:pt x="427" y="200"/>
                      <a:pt x="427" y="199"/>
                      <a:pt x="427" y="200"/>
                    </a:cubicBezTo>
                    <a:cubicBezTo>
                      <a:pt x="426" y="199"/>
                      <a:pt x="426" y="198"/>
                      <a:pt x="425" y="198"/>
                    </a:cubicBezTo>
                    <a:cubicBezTo>
                      <a:pt x="425" y="198"/>
                      <a:pt x="425" y="198"/>
                      <a:pt x="425" y="199"/>
                    </a:cubicBezTo>
                    <a:cubicBezTo>
                      <a:pt x="426" y="199"/>
                      <a:pt x="425" y="198"/>
                      <a:pt x="425" y="199"/>
                    </a:cubicBezTo>
                    <a:cubicBezTo>
                      <a:pt x="424" y="200"/>
                      <a:pt x="425" y="201"/>
                      <a:pt x="423" y="201"/>
                    </a:cubicBezTo>
                    <a:cubicBezTo>
                      <a:pt x="423" y="201"/>
                      <a:pt x="424" y="205"/>
                      <a:pt x="423" y="203"/>
                    </a:cubicBezTo>
                    <a:cubicBezTo>
                      <a:pt x="423" y="204"/>
                      <a:pt x="422" y="205"/>
                      <a:pt x="422" y="205"/>
                    </a:cubicBezTo>
                    <a:cubicBezTo>
                      <a:pt x="422" y="205"/>
                      <a:pt x="422" y="205"/>
                      <a:pt x="422" y="205"/>
                    </a:cubicBezTo>
                    <a:cubicBezTo>
                      <a:pt x="421" y="204"/>
                      <a:pt x="422" y="205"/>
                      <a:pt x="421" y="204"/>
                    </a:cubicBezTo>
                    <a:cubicBezTo>
                      <a:pt x="420" y="206"/>
                      <a:pt x="419" y="208"/>
                      <a:pt x="418" y="209"/>
                    </a:cubicBezTo>
                    <a:cubicBezTo>
                      <a:pt x="418" y="209"/>
                      <a:pt x="416" y="209"/>
                      <a:pt x="414" y="210"/>
                    </a:cubicBezTo>
                    <a:cubicBezTo>
                      <a:pt x="415" y="210"/>
                      <a:pt x="415" y="211"/>
                      <a:pt x="416" y="212"/>
                    </a:cubicBezTo>
                    <a:cubicBezTo>
                      <a:pt x="414" y="212"/>
                      <a:pt x="414" y="213"/>
                      <a:pt x="413" y="214"/>
                    </a:cubicBezTo>
                    <a:cubicBezTo>
                      <a:pt x="412" y="212"/>
                      <a:pt x="412" y="213"/>
                      <a:pt x="412" y="211"/>
                    </a:cubicBezTo>
                    <a:cubicBezTo>
                      <a:pt x="411" y="212"/>
                      <a:pt x="410" y="212"/>
                      <a:pt x="409" y="212"/>
                    </a:cubicBezTo>
                    <a:cubicBezTo>
                      <a:pt x="410" y="214"/>
                      <a:pt x="409" y="216"/>
                      <a:pt x="407" y="217"/>
                    </a:cubicBezTo>
                    <a:cubicBezTo>
                      <a:pt x="407" y="217"/>
                      <a:pt x="400" y="219"/>
                      <a:pt x="397" y="221"/>
                    </a:cubicBezTo>
                    <a:cubicBezTo>
                      <a:pt x="398" y="220"/>
                      <a:pt x="399" y="220"/>
                      <a:pt x="398" y="219"/>
                    </a:cubicBezTo>
                    <a:cubicBezTo>
                      <a:pt x="398" y="219"/>
                      <a:pt x="397" y="220"/>
                      <a:pt x="397" y="220"/>
                    </a:cubicBezTo>
                    <a:cubicBezTo>
                      <a:pt x="396" y="221"/>
                      <a:pt x="396" y="220"/>
                      <a:pt x="396" y="222"/>
                    </a:cubicBezTo>
                    <a:cubicBezTo>
                      <a:pt x="394" y="222"/>
                      <a:pt x="393" y="222"/>
                      <a:pt x="394" y="221"/>
                    </a:cubicBezTo>
                    <a:cubicBezTo>
                      <a:pt x="393" y="221"/>
                      <a:pt x="393" y="221"/>
                      <a:pt x="392" y="222"/>
                    </a:cubicBezTo>
                    <a:cubicBezTo>
                      <a:pt x="393" y="223"/>
                      <a:pt x="392" y="222"/>
                      <a:pt x="392" y="223"/>
                    </a:cubicBezTo>
                    <a:cubicBezTo>
                      <a:pt x="391" y="223"/>
                      <a:pt x="391" y="223"/>
                      <a:pt x="390" y="224"/>
                    </a:cubicBezTo>
                    <a:cubicBezTo>
                      <a:pt x="390" y="224"/>
                      <a:pt x="389" y="224"/>
                      <a:pt x="389" y="224"/>
                    </a:cubicBezTo>
                    <a:cubicBezTo>
                      <a:pt x="389" y="223"/>
                      <a:pt x="389" y="223"/>
                      <a:pt x="390" y="223"/>
                    </a:cubicBezTo>
                    <a:cubicBezTo>
                      <a:pt x="389" y="223"/>
                      <a:pt x="388" y="223"/>
                      <a:pt x="387" y="223"/>
                    </a:cubicBezTo>
                    <a:cubicBezTo>
                      <a:pt x="387" y="224"/>
                      <a:pt x="387" y="224"/>
                      <a:pt x="385" y="225"/>
                    </a:cubicBezTo>
                    <a:cubicBezTo>
                      <a:pt x="384" y="224"/>
                      <a:pt x="383" y="225"/>
                      <a:pt x="381" y="226"/>
                    </a:cubicBezTo>
                    <a:cubicBezTo>
                      <a:pt x="380" y="224"/>
                      <a:pt x="379" y="224"/>
                      <a:pt x="378" y="224"/>
                    </a:cubicBezTo>
                    <a:cubicBezTo>
                      <a:pt x="378" y="224"/>
                      <a:pt x="378" y="224"/>
                      <a:pt x="379" y="224"/>
                    </a:cubicBezTo>
                    <a:cubicBezTo>
                      <a:pt x="379" y="226"/>
                      <a:pt x="380" y="225"/>
                      <a:pt x="379" y="226"/>
                    </a:cubicBezTo>
                    <a:cubicBezTo>
                      <a:pt x="377" y="226"/>
                      <a:pt x="378" y="226"/>
                      <a:pt x="376" y="227"/>
                    </a:cubicBezTo>
                    <a:cubicBezTo>
                      <a:pt x="376" y="225"/>
                      <a:pt x="375" y="226"/>
                      <a:pt x="376" y="225"/>
                    </a:cubicBezTo>
                    <a:cubicBezTo>
                      <a:pt x="376" y="225"/>
                      <a:pt x="376" y="224"/>
                      <a:pt x="376" y="224"/>
                    </a:cubicBezTo>
                    <a:cubicBezTo>
                      <a:pt x="375" y="224"/>
                      <a:pt x="375" y="224"/>
                      <a:pt x="373" y="224"/>
                    </a:cubicBezTo>
                    <a:cubicBezTo>
                      <a:pt x="373" y="224"/>
                      <a:pt x="373" y="224"/>
                      <a:pt x="373" y="225"/>
                    </a:cubicBezTo>
                    <a:cubicBezTo>
                      <a:pt x="373" y="225"/>
                      <a:pt x="373" y="225"/>
                      <a:pt x="373" y="225"/>
                    </a:cubicBezTo>
                    <a:cubicBezTo>
                      <a:pt x="373" y="225"/>
                      <a:pt x="373" y="226"/>
                      <a:pt x="373" y="226"/>
                    </a:cubicBezTo>
                    <a:cubicBezTo>
                      <a:pt x="372" y="226"/>
                      <a:pt x="372" y="226"/>
                      <a:pt x="371" y="226"/>
                    </a:cubicBezTo>
                    <a:cubicBezTo>
                      <a:pt x="371" y="224"/>
                      <a:pt x="371" y="225"/>
                      <a:pt x="370" y="225"/>
                    </a:cubicBezTo>
                    <a:cubicBezTo>
                      <a:pt x="370" y="223"/>
                      <a:pt x="370" y="224"/>
                      <a:pt x="370" y="223"/>
                    </a:cubicBezTo>
                    <a:cubicBezTo>
                      <a:pt x="370" y="223"/>
                      <a:pt x="369" y="223"/>
                      <a:pt x="369" y="223"/>
                    </a:cubicBezTo>
                    <a:cubicBezTo>
                      <a:pt x="369" y="226"/>
                      <a:pt x="369" y="225"/>
                      <a:pt x="367" y="227"/>
                    </a:cubicBezTo>
                    <a:cubicBezTo>
                      <a:pt x="367" y="226"/>
                      <a:pt x="367" y="226"/>
                      <a:pt x="367" y="225"/>
                    </a:cubicBezTo>
                    <a:cubicBezTo>
                      <a:pt x="366" y="225"/>
                      <a:pt x="366" y="225"/>
                      <a:pt x="366" y="225"/>
                    </a:cubicBezTo>
                    <a:cubicBezTo>
                      <a:pt x="367" y="224"/>
                      <a:pt x="366" y="225"/>
                      <a:pt x="367" y="224"/>
                    </a:cubicBezTo>
                    <a:cubicBezTo>
                      <a:pt x="367" y="224"/>
                      <a:pt x="367" y="224"/>
                      <a:pt x="367" y="224"/>
                    </a:cubicBezTo>
                    <a:cubicBezTo>
                      <a:pt x="365" y="225"/>
                      <a:pt x="365" y="225"/>
                      <a:pt x="364" y="224"/>
                    </a:cubicBezTo>
                    <a:cubicBezTo>
                      <a:pt x="364" y="224"/>
                      <a:pt x="364" y="225"/>
                      <a:pt x="364" y="225"/>
                    </a:cubicBezTo>
                    <a:cubicBezTo>
                      <a:pt x="362" y="225"/>
                      <a:pt x="362" y="224"/>
                      <a:pt x="360" y="223"/>
                    </a:cubicBezTo>
                    <a:cubicBezTo>
                      <a:pt x="360" y="224"/>
                      <a:pt x="360" y="224"/>
                      <a:pt x="359" y="225"/>
                    </a:cubicBezTo>
                    <a:cubicBezTo>
                      <a:pt x="359" y="224"/>
                      <a:pt x="359" y="225"/>
                      <a:pt x="359" y="224"/>
                    </a:cubicBezTo>
                    <a:cubicBezTo>
                      <a:pt x="358" y="223"/>
                      <a:pt x="357" y="222"/>
                      <a:pt x="356" y="221"/>
                    </a:cubicBezTo>
                    <a:cubicBezTo>
                      <a:pt x="356" y="221"/>
                      <a:pt x="355" y="221"/>
                      <a:pt x="355" y="221"/>
                    </a:cubicBezTo>
                    <a:cubicBezTo>
                      <a:pt x="354" y="222"/>
                      <a:pt x="355" y="222"/>
                      <a:pt x="353" y="223"/>
                    </a:cubicBezTo>
                    <a:cubicBezTo>
                      <a:pt x="353" y="222"/>
                      <a:pt x="353" y="221"/>
                      <a:pt x="353" y="220"/>
                    </a:cubicBezTo>
                    <a:cubicBezTo>
                      <a:pt x="352" y="220"/>
                      <a:pt x="352" y="220"/>
                      <a:pt x="351" y="220"/>
                    </a:cubicBezTo>
                    <a:cubicBezTo>
                      <a:pt x="352" y="220"/>
                      <a:pt x="352" y="220"/>
                      <a:pt x="352" y="220"/>
                    </a:cubicBezTo>
                    <a:cubicBezTo>
                      <a:pt x="349" y="220"/>
                      <a:pt x="348" y="220"/>
                      <a:pt x="346" y="217"/>
                    </a:cubicBezTo>
                    <a:cubicBezTo>
                      <a:pt x="345" y="218"/>
                      <a:pt x="345" y="218"/>
                      <a:pt x="344" y="219"/>
                    </a:cubicBezTo>
                    <a:cubicBezTo>
                      <a:pt x="343" y="217"/>
                      <a:pt x="340" y="216"/>
                      <a:pt x="339" y="215"/>
                    </a:cubicBezTo>
                    <a:cubicBezTo>
                      <a:pt x="339" y="216"/>
                      <a:pt x="339" y="217"/>
                      <a:pt x="338" y="217"/>
                    </a:cubicBezTo>
                    <a:cubicBezTo>
                      <a:pt x="336" y="215"/>
                      <a:pt x="336" y="216"/>
                      <a:pt x="333" y="215"/>
                    </a:cubicBezTo>
                    <a:cubicBezTo>
                      <a:pt x="333" y="214"/>
                      <a:pt x="333" y="214"/>
                      <a:pt x="332" y="213"/>
                    </a:cubicBezTo>
                    <a:cubicBezTo>
                      <a:pt x="331" y="214"/>
                      <a:pt x="331" y="215"/>
                      <a:pt x="329" y="215"/>
                    </a:cubicBezTo>
                    <a:cubicBezTo>
                      <a:pt x="328" y="214"/>
                      <a:pt x="328" y="215"/>
                      <a:pt x="328" y="213"/>
                    </a:cubicBezTo>
                    <a:cubicBezTo>
                      <a:pt x="326" y="214"/>
                      <a:pt x="327" y="214"/>
                      <a:pt x="325" y="215"/>
                    </a:cubicBezTo>
                    <a:cubicBezTo>
                      <a:pt x="323" y="212"/>
                      <a:pt x="317" y="214"/>
                      <a:pt x="316" y="214"/>
                    </a:cubicBezTo>
                    <a:cubicBezTo>
                      <a:pt x="315" y="213"/>
                      <a:pt x="315" y="212"/>
                      <a:pt x="315" y="210"/>
                    </a:cubicBezTo>
                    <a:cubicBezTo>
                      <a:pt x="313" y="211"/>
                      <a:pt x="314" y="211"/>
                      <a:pt x="313" y="210"/>
                    </a:cubicBezTo>
                    <a:cubicBezTo>
                      <a:pt x="312" y="211"/>
                      <a:pt x="312" y="211"/>
                      <a:pt x="312" y="212"/>
                    </a:cubicBezTo>
                    <a:cubicBezTo>
                      <a:pt x="312" y="212"/>
                      <a:pt x="311" y="211"/>
                      <a:pt x="311" y="211"/>
                    </a:cubicBezTo>
                    <a:cubicBezTo>
                      <a:pt x="311" y="211"/>
                      <a:pt x="311" y="210"/>
                      <a:pt x="311" y="210"/>
                    </a:cubicBezTo>
                    <a:cubicBezTo>
                      <a:pt x="310" y="210"/>
                      <a:pt x="309" y="209"/>
                      <a:pt x="308" y="209"/>
                    </a:cubicBezTo>
                    <a:cubicBezTo>
                      <a:pt x="308" y="209"/>
                      <a:pt x="308" y="210"/>
                      <a:pt x="308" y="210"/>
                    </a:cubicBezTo>
                    <a:cubicBezTo>
                      <a:pt x="309" y="211"/>
                      <a:pt x="308" y="210"/>
                      <a:pt x="309" y="212"/>
                    </a:cubicBezTo>
                    <a:cubicBezTo>
                      <a:pt x="306" y="212"/>
                      <a:pt x="308" y="213"/>
                      <a:pt x="306" y="214"/>
                    </a:cubicBezTo>
                    <a:cubicBezTo>
                      <a:pt x="306" y="213"/>
                      <a:pt x="306" y="214"/>
                      <a:pt x="305" y="213"/>
                    </a:cubicBezTo>
                    <a:cubicBezTo>
                      <a:pt x="305" y="213"/>
                      <a:pt x="305" y="214"/>
                      <a:pt x="305" y="214"/>
                    </a:cubicBezTo>
                    <a:cubicBezTo>
                      <a:pt x="306" y="215"/>
                      <a:pt x="307" y="215"/>
                      <a:pt x="307" y="216"/>
                    </a:cubicBezTo>
                    <a:cubicBezTo>
                      <a:pt x="306" y="217"/>
                      <a:pt x="306" y="217"/>
                      <a:pt x="305" y="218"/>
                    </a:cubicBezTo>
                    <a:cubicBezTo>
                      <a:pt x="305" y="217"/>
                      <a:pt x="305" y="216"/>
                      <a:pt x="305" y="215"/>
                    </a:cubicBezTo>
                    <a:cubicBezTo>
                      <a:pt x="305" y="215"/>
                      <a:pt x="305" y="215"/>
                      <a:pt x="305" y="215"/>
                    </a:cubicBezTo>
                    <a:cubicBezTo>
                      <a:pt x="305" y="217"/>
                      <a:pt x="305" y="216"/>
                      <a:pt x="306" y="218"/>
                    </a:cubicBezTo>
                    <a:cubicBezTo>
                      <a:pt x="305" y="218"/>
                      <a:pt x="305" y="218"/>
                      <a:pt x="304" y="218"/>
                    </a:cubicBezTo>
                    <a:cubicBezTo>
                      <a:pt x="306" y="223"/>
                      <a:pt x="300" y="231"/>
                      <a:pt x="302" y="232"/>
                    </a:cubicBezTo>
                    <a:cubicBezTo>
                      <a:pt x="301" y="232"/>
                      <a:pt x="300" y="233"/>
                      <a:pt x="299" y="233"/>
                    </a:cubicBezTo>
                    <a:cubicBezTo>
                      <a:pt x="300" y="234"/>
                      <a:pt x="300" y="233"/>
                      <a:pt x="300" y="234"/>
                    </a:cubicBezTo>
                    <a:cubicBezTo>
                      <a:pt x="299" y="235"/>
                      <a:pt x="299" y="236"/>
                      <a:pt x="299" y="236"/>
                    </a:cubicBezTo>
                    <a:cubicBezTo>
                      <a:pt x="300" y="237"/>
                      <a:pt x="300" y="239"/>
                      <a:pt x="299" y="239"/>
                    </a:cubicBezTo>
                    <a:cubicBezTo>
                      <a:pt x="298" y="240"/>
                      <a:pt x="297" y="241"/>
                      <a:pt x="295" y="241"/>
                    </a:cubicBezTo>
                    <a:cubicBezTo>
                      <a:pt x="295" y="241"/>
                      <a:pt x="295" y="241"/>
                      <a:pt x="295" y="241"/>
                    </a:cubicBezTo>
                    <a:cubicBezTo>
                      <a:pt x="296" y="241"/>
                      <a:pt x="296" y="242"/>
                      <a:pt x="297" y="242"/>
                    </a:cubicBezTo>
                    <a:cubicBezTo>
                      <a:pt x="294" y="242"/>
                      <a:pt x="295" y="242"/>
                      <a:pt x="294" y="243"/>
                    </a:cubicBezTo>
                    <a:cubicBezTo>
                      <a:pt x="295" y="245"/>
                      <a:pt x="294" y="246"/>
                      <a:pt x="294" y="248"/>
                    </a:cubicBezTo>
                    <a:cubicBezTo>
                      <a:pt x="292" y="249"/>
                      <a:pt x="293" y="248"/>
                      <a:pt x="291" y="248"/>
                    </a:cubicBezTo>
                    <a:cubicBezTo>
                      <a:pt x="291" y="250"/>
                      <a:pt x="290" y="249"/>
                      <a:pt x="291" y="251"/>
                    </a:cubicBezTo>
                    <a:cubicBezTo>
                      <a:pt x="290" y="251"/>
                      <a:pt x="289" y="251"/>
                      <a:pt x="288" y="251"/>
                    </a:cubicBezTo>
                    <a:cubicBezTo>
                      <a:pt x="288" y="251"/>
                      <a:pt x="288" y="252"/>
                      <a:pt x="288" y="252"/>
                    </a:cubicBezTo>
                    <a:cubicBezTo>
                      <a:pt x="289" y="252"/>
                      <a:pt x="290" y="252"/>
                      <a:pt x="290" y="252"/>
                    </a:cubicBezTo>
                    <a:cubicBezTo>
                      <a:pt x="290" y="253"/>
                      <a:pt x="290" y="253"/>
                      <a:pt x="289" y="253"/>
                    </a:cubicBezTo>
                    <a:cubicBezTo>
                      <a:pt x="289" y="254"/>
                      <a:pt x="289" y="254"/>
                      <a:pt x="288" y="255"/>
                    </a:cubicBezTo>
                    <a:cubicBezTo>
                      <a:pt x="288" y="255"/>
                      <a:pt x="287" y="254"/>
                      <a:pt x="287" y="254"/>
                    </a:cubicBezTo>
                    <a:cubicBezTo>
                      <a:pt x="287" y="256"/>
                      <a:pt x="287" y="255"/>
                      <a:pt x="287" y="257"/>
                    </a:cubicBezTo>
                    <a:cubicBezTo>
                      <a:pt x="286" y="257"/>
                      <a:pt x="284" y="257"/>
                      <a:pt x="283" y="257"/>
                    </a:cubicBezTo>
                    <a:cubicBezTo>
                      <a:pt x="284" y="256"/>
                      <a:pt x="284" y="256"/>
                      <a:pt x="284" y="256"/>
                    </a:cubicBezTo>
                    <a:cubicBezTo>
                      <a:pt x="283" y="256"/>
                      <a:pt x="283" y="256"/>
                      <a:pt x="282" y="256"/>
                    </a:cubicBezTo>
                    <a:cubicBezTo>
                      <a:pt x="282" y="257"/>
                      <a:pt x="282" y="257"/>
                      <a:pt x="282" y="258"/>
                    </a:cubicBezTo>
                    <a:cubicBezTo>
                      <a:pt x="281" y="258"/>
                      <a:pt x="281" y="257"/>
                      <a:pt x="281" y="258"/>
                    </a:cubicBezTo>
                    <a:cubicBezTo>
                      <a:pt x="281" y="258"/>
                      <a:pt x="281" y="258"/>
                      <a:pt x="282" y="258"/>
                    </a:cubicBezTo>
                    <a:cubicBezTo>
                      <a:pt x="280" y="261"/>
                      <a:pt x="277" y="265"/>
                      <a:pt x="273" y="265"/>
                    </a:cubicBezTo>
                    <a:cubicBezTo>
                      <a:pt x="273" y="266"/>
                      <a:pt x="273" y="266"/>
                      <a:pt x="272" y="267"/>
                    </a:cubicBezTo>
                    <a:cubicBezTo>
                      <a:pt x="271" y="267"/>
                      <a:pt x="272" y="268"/>
                      <a:pt x="271" y="267"/>
                    </a:cubicBezTo>
                    <a:cubicBezTo>
                      <a:pt x="271" y="268"/>
                      <a:pt x="271" y="268"/>
                      <a:pt x="272" y="269"/>
                    </a:cubicBezTo>
                    <a:cubicBezTo>
                      <a:pt x="268" y="269"/>
                      <a:pt x="268" y="271"/>
                      <a:pt x="267" y="274"/>
                    </a:cubicBezTo>
                    <a:cubicBezTo>
                      <a:pt x="266" y="274"/>
                      <a:pt x="264" y="273"/>
                      <a:pt x="263" y="274"/>
                    </a:cubicBezTo>
                    <a:cubicBezTo>
                      <a:pt x="264" y="275"/>
                      <a:pt x="264" y="274"/>
                      <a:pt x="263" y="275"/>
                    </a:cubicBezTo>
                    <a:cubicBezTo>
                      <a:pt x="262" y="276"/>
                      <a:pt x="260" y="276"/>
                      <a:pt x="259" y="277"/>
                    </a:cubicBezTo>
                    <a:cubicBezTo>
                      <a:pt x="259" y="277"/>
                      <a:pt x="259" y="278"/>
                      <a:pt x="259" y="278"/>
                    </a:cubicBezTo>
                    <a:cubicBezTo>
                      <a:pt x="258" y="279"/>
                      <a:pt x="258" y="278"/>
                      <a:pt x="258" y="280"/>
                    </a:cubicBezTo>
                    <a:cubicBezTo>
                      <a:pt x="258" y="280"/>
                      <a:pt x="257" y="279"/>
                      <a:pt x="256" y="279"/>
                    </a:cubicBezTo>
                    <a:cubicBezTo>
                      <a:pt x="257" y="279"/>
                      <a:pt x="257" y="279"/>
                      <a:pt x="257" y="279"/>
                    </a:cubicBezTo>
                    <a:cubicBezTo>
                      <a:pt x="258" y="278"/>
                      <a:pt x="257" y="278"/>
                      <a:pt x="258" y="278"/>
                    </a:cubicBezTo>
                    <a:cubicBezTo>
                      <a:pt x="258" y="278"/>
                      <a:pt x="257" y="277"/>
                      <a:pt x="257" y="277"/>
                    </a:cubicBezTo>
                    <a:cubicBezTo>
                      <a:pt x="256" y="279"/>
                      <a:pt x="256" y="278"/>
                      <a:pt x="254" y="279"/>
                    </a:cubicBezTo>
                    <a:cubicBezTo>
                      <a:pt x="255" y="280"/>
                      <a:pt x="255" y="279"/>
                      <a:pt x="255" y="281"/>
                    </a:cubicBezTo>
                    <a:cubicBezTo>
                      <a:pt x="254" y="281"/>
                      <a:pt x="254" y="281"/>
                      <a:pt x="253" y="281"/>
                    </a:cubicBezTo>
                    <a:cubicBezTo>
                      <a:pt x="252" y="280"/>
                      <a:pt x="250" y="282"/>
                      <a:pt x="248" y="283"/>
                    </a:cubicBezTo>
                    <a:cubicBezTo>
                      <a:pt x="248" y="281"/>
                      <a:pt x="248" y="282"/>
                      <a:pt x="247" y="281"/>
                    </a:cubicBezTo>
                    <a:cubicBezTo>
                      <a:pt x="247" y="282"/>
                      <a:pt x="247" y="283"/>
                      <a:pt x="248" y="284"/>
                    </a:cubicBezTo>
                    <a:cubicBezTo>
                      <a:pt x="245" y="284"/>
                      <a:pt x="240" y="288"/>
                      <a:pt x="237" y="289"/>
                    </a:cubicBezTo>
                    <a:cubicBezTo>
                      <a:pt x="237" y="288"/>
                      <a:pt x="237" y="288"/>
                      <a:pt x="237" y="288"/>
                    </a:cubicBezTo>
                    <a:cubicBezTo>
                      <a:pt x="235" y="290"/>
                      <a:pt x="232" y="290"/>
                      <a:pt x="227" y="290"/>
                    </a:cubicBezTo>
                    <a:cubicBezTo>
                      <a:pt x="227" y="290"/>
                      <a:pt x="227" y="291"/>
                      <a:pt x="227" y="291"/>
                    </a:cubicBezTo>
                    <a:cubicBezTo>
                      <a:pt x="226" y="291"/>
                      <a:pt x="226" y="290"/>
                      <a:pt x="224" y="290"/>
                    </a:cubicBezTo>
                    <a:cubicBezTo>
                      <a:pt x="222" y="292"/>
                      <a:pt x="221" y="290"/>
                      <a:pt x="218" y="291"/>
                    </a:cubicBezTo>
                    <a:cubicBezTo>
                      <a:pt x="220" y="292"/>
                      <a:pt x="219" y="291"/>
                      <a:pt x="220" y="292"/>
                    </a:cubicBezTo>
                    <a:cubicBezTo>
                      <a:pt x="218" y="292"/>
                      <a:pt x="218" y="292"/>
                      <a:pt x="217" y="294"/>
                    </a:cubicBezTo>
                    <a:cubicBezTo>
                      <a:pt x="217" y="293"/>
                      <a:pt x="216" y="293"/>
                      <a:pt x="216" y="293"/>
                    </a:cubicBezTo>
                    <a:cubicBezTo>
                      <a:pt x="216" y="293"/>
                      <a:pt x="217" y="292"/>
                      <a:pt x="217" y="292"/>
                    </a:cubicBezTo>
                    <a:cubicBezTo>
                      <a:pt x="217" y="292"/>
                      <a:pt x="216" y="292"/>
                      <a:pt x="216" y="292"/>
                    </a:cubicBezTo>
                    <a:cubicBezTo>
                      <a:pt x="215" y="294"/>
                      <a:pt x="214" y="292"/>
                      <a:pt x="212" y="295"/>
                    </a:cubicBezTo>
                    <a:cubicBezTo>
                      <a:pt x="208" y="291"/>
                      <a:pt x="197" y="300"/>
                      <a:pt x="191" y="299"/>
                    </a:cubicBezTo>
                    <a:cubicBezTo>
                      <a:pt x="187" y="298"/>
                      <a:pt x="181" y="300"/>
                      <a:pt x="175" y="300"/>
                    </a:cubicBezTo>
                    <a:cubicBezTo>
                      <a:pt x="171" y="299"/>
                      <a:pt x="169" y="298"/>
                      <a:pt x="166" y="297"/>
                    </a:cubicBezTo>
                    <a:cubicBezTo>
                      <a:pt x="158" y="295"/>
                      <a:pt x="143" y="297"/>
                      <a:pt x="138" y="293"/>
                    </a:cubicBezTo>
                    <a:cubicBezTo>
                      <a:pt x="137" y="293"/>
                      <a:pt x="136" y="294"/>
                      <a:pt x="135" y="294"/>
                    </a:cubicBezTo>
                    <a:cubicBezTo>
                      <a:pt x="133" y="291"/>
                      <a:pt x="127" y="293"/>
                      <a:pt x="125" y="292"/>
                    </a:cubicBezTo>
                    <a:cubicBezTo>
                      <a:pt x="123" y="292"/>
                      <a:pt x="122" y="290"/>
                      <a:pt x="120" y="289"/>
                    </a:cubicBezTo>
                    <a:cubicBezTo>
                      <a:pt x="120" y="289"/>
                      <a:pt x="120" y="289"/>
                      <a:pt x="120" y="289"/>
                    </a:cubicBezTo>
                    <a:cubicBezTo>
                      <a:pt x="119" y="289"/>
                      <a:pt x="117" y="289"/>
                      <a:pt x="116" y="289"/>
                    </a:cubicBezTo>
                    <a:cubicBezTo>
                      <a:pt x="116" y="289"/>
                      <a:pt x="116" y="288"/>
                      <a:pt x="115" y="288"/>
                    </a:cubicBezTo>
                    <a:cubicBezTo>
                      <a:pt x="114" y="288"/>
                      <a:pt x="114" y="288"/>
                      <a:pt x="114" y="288"/>
                    </a:cubicBezTo>
                    <a:cubicBezTo>
                      <a:pt x="113" y="288"/>
                      <a:pt x="114" y="289"/>
                      <a:pt x="113" y="289"/>
                    </a:cubicBezTo>
                    <a:cubicBezTo>
                      <a:pt x="109" y="288"/>
                      <a:pt x="108" y="286"/>
                      <a:pt x="105" y="285"/>
                    </a:cubicBezTo>
                    <a:cubicBezTo>
                      <a:pt x="103" y="287"/>
                      <a:pt x="100" y="286"/>
                      <a:pt x="98" y="285"/>
                    </a:cubicBezTo>
                    <a:cubicBezTo>
                      <a:pt x="98" y="284"/>
                      <a:pt x="98" y="284"/>
                      <a:pt x="98" y="283"/>
                    </a:cubicBezTo>
                    <a:cubicBezTo>
                      <a:pt x="97" y="283"/>
                      <a:pt x="97" y="284"/>
                      <a:pt x="97" y="284"/>
                    </a:cubicBezTo>
                    <a:cubicBezTo>
                      <a:pt x="97" y="284"/>
                      <a:pt x="97" y="284"/>
                      <a:pt x="97" y="285"/>
                    </a:cubicBezTo>
                    <a:cubicBezTo>
                      <a:pt x="93" y="284"/>
                      <a:pt x="90" y="282"/>
                      <a:pt x="87" y="280"/>
                    </a:cubicBezTo>
                    <a:cubicBezTo>
                      <a:pt x="86" y="281"/>
                      <a:pt x="87" y="281"/>
                      <a:pt x="86" y="281"/>
                    </a:cubicBezTo>
                    <a:cubicBezTo>
                      <a:pt x="81" y="280"/>
                      <a:pt x="78" y="279"/>
                      <a:pt x="72" y="279"/>
                    </a:cubicBezTo>
                    <a:cubicBezTo>
                      <a:pt x="73" y="278"/>
                      <a:pt x="74" y="278"/>
                      <a:pt x="75" y="277"/>
                    </a:cubicBezTo>
                    <a:cubicBezTo>
                      <a:pt x="74" y="277"/>
                      <a:pt x="74" y="277"/>
                      <a:pt x="73" y="277"/>
                    </a:cubicBezTo>
                    <a:cubicBezTo>
                      <a:pt x="73" y="277"/>
                      <a:pt x="73" y="277"/>
                      <a:pt x="73" y="278"/>
                    </a:cubicBezTo>
                    <a:cubicBezTo>
                      <a:pt x="72" y="278"/>
                      <a:pt x="72" y="277"/>
                      <a:pt x="72" y="277"/>
                    </a:cubicBezTo>
                    <a:cubicBezTo>
                      <a:pt x="71" y="277"/>
                      <a:pt x="71" y="278"/>
                      <a:pt x="70" y="278"/>
                    </a:cubicBezTo>
                    <a:cubicBezTo>
                      <a:pt x="69" y="276"/>
                      <a:pt x="69" y="277"/>
                      <a:pt x="67" y="277"/>
                    </a:cubicBezTo>
                    <a:cubicBezTo>
                      <a:pt x="68" y="276"/>
                      <a:pt x="67" y="276"/>
                      <a:pt x="68" y="276"/>
                    </a:cubicBezTo>
                    <a:cubicBezTo>
                      <a:pt x="67" y="275"/>
                      <a:pt x="65" y="276"/>
                      <a:pt x="63" y="276"/>
                    </a:cubicBezTo>
                    <a:cubicBezTo>
                      <a:pt x="63" y="276"/>
                      <a:pt x="63" y="276"/>
                      <a:pt x="63" y="277"/>
                    </a:cubicBezTo>
                    <a:cubicBezTo>
                      <a:pt x="64" y="277"/>
                      <a:pt x="64" y="277"/>
                      <a:pt x="65" y="277"/>
                    </a:cubicBezTo>
                    <a:cubicBezTo>
                      <a:pt x="64" y="277"/>
                      <a:pt x="63" y="277"/>
                      <a:pt x="63" y="277"/>
                    </a:cubicBezTo>
                    <a:cubicBezTo>
                      <a:pt x="63" y="276"/>
                      <a:pt x="63" y="277"/>
                      <a:pt x="62" y="276"/>
                    </a:cubicBezTo>
                    <a:cubicBezTo>
                      <a:pt x="59" y="274"/>
                      <a:pt x="55" y="274"/>
                      <a:pt x="54" y="275"/>
                    </a:cubicBezTo>
                    <a:cubicBezTo>
                      <a:pt x="54" y="275"/>
                      <a:pt x="54" y="275"/>
                      <a:pt x="55" y="275"/>
                    </a:cubicBezTo>
                    <a:cubicBezTo>
                      <a:pt x="51" y="274"/>
                      <a:pt x="52" y="275"/>
                      <a:pt x="50" y="274"/>
                    </a:cubicBezTo>
                    <a:cubicBezTo>
                      <a:pt x="50" y="274"/>
                      <a:pt x="50" y="274"/>
                      <a:pt x="49" y="275"/>
                    </a:cubicBezTo>
                    <a:cubicBezTo>
                      <a:pt x="45" y="271"/>
                      <a:pt x="42" y="273"/>
                      <a:pt x="38" y="273"/>
                    </a:cubicBezTo>
                    <a:cubicBezTo>
                      <a:pt x="38" y="273"/>
                      <a:pt x="37" y="273"/>
                      <a:pt x="37" y="273"/>
                    </a:cubicBezTo>
                    <a:cubicBezTo>
                      <a:pt x="39" y="272"/>
                      <a:pt x="38" y="273"/>
                      <a:pt x="39" y="272"/>
                    </a:cubicBezTo>
                    <a:cubicBezTo>
                      <a:pt x="27" y="271"/>
                      <a:pt x="14" y="269"/>
                      <a:pt x="4" y="267"/>
                    </a:cubicBezTo>
                    <a:cubicBezTo>
                      <a:pt x="4" y="267"/>
                      <a:pt x="4" y="267"/>
                      <a:pt x="4" y="267"/>
                    </a:cubicBezTo>
                    <a:cubicBezTo>
                      <a:pt x="3" y="266"/>
                      <a:pt x="3" y="267"/>
                      <a:pt x="3" y="266"/>
                    </a:cubicBezTo>
                    <a:cubicBezTo>
                      <a:pt x="4" y="265"/>
                      <a:pt x="3" y="266"/>
                      <a:pt x="3" y="265"/>
                    </a:cubicBezTo>
                    <a:cubicBezTo>
                      <a:pt x="1" y="265"/>
                      <a:pt x="2" y="265"/>
                      <a:pt x="0" y="265"/>
                    </a:cubicBezTo>
                    <a:cubicBezTo>
                      <a:pt x="1" y="265"/>
                      <a:pt x="1" y="265"/>
                      <a:pt x="2" y="265"/>
                    </a:cubicBezTo>
                    <a:cubicBezTo>
                      <a:pt x="2" y="265"/>
                      <a:pt x="8" y="264"/>
                      <a:pt x="10" y="265"/>
                    </a:cubicBezTo>
                    <a:cubicBezTo>
                      <a:pt x="11" y="267"/>
                      <a:pt x="10" y="266"/>
                      <a:pt x="11" y="267"/>
                    </a:cubicBezTo>
                    <a:cubicBezTo>
                      <a:pt x="12" y="265"/>
                      <a:pt x="12" y="266"/>
                      <a:pt x="13" y="265"/>
                    </a:cubicBezTo>
                    <a:cubicBezTo>
                      <a:pt x="14" y="265"/>
                      <a:pt x="14" y="265"/>
                      <a:pt x="15" y="265"/>
                    </a:cubicBezTo>
                    <a:cubicBezTo>
                      <a:pt x="15" y="267"/>
                      <a:pt x="15" y="266"/>
                      <a:pt x="16" y="267"/>
                    </a:cubicBezTo>
                    <a:cubicBezTo>
                      <a:pt x="16" y="267"/>
                      <a:pt x="17" y="267"/>
                      <a:pt x="17" y="267"/>
                    </a:cubicBezTo>
                    <a:cubicBezTo>
                      <a:pt x="17" y="266"/>
                      <a:pt x="16" y="266"/>
                      <a:pt x="16" y="265"/>
                    </a:cubicBezTo>
                    <a:cubicBezTo>
                      <a:pt x="20" y="266"/>
                      <a:pt x="26" y="265"/>
                      <a:pt x="28" y="268"/>
                    </a:cubicBezTo>
                    <a:cubicBezTo>
                      <a:pt x="32" y="265"/>
                      <a:pt x="46" y="269"/>
                      <a:pt x="49" y="270"/>
                    </a:cubicBezTo>
                    <a:cubicBezTo>
                      <a:pt x="49" y="269"/>
                      <a:pt x="50" y="269"/>
                      <a:pt x="52" y="270"/>
                    </a:cubicBezTo>
                    <a:cubicBezTo>
                      <a:pt x="51" y="271"/>
                      <a:pt x="51" y="270"/>
                      <a:pt x="52" y="271"/>
                    </a:cubicBezTo>
                    <a:cubicBezTo>
                      <a:pt x="55" y="268"/>
                      <a:pt x="60" y="273"/>
                      <a:pt x="64" y="272"/>
                    </a:cubicBezTo>
                    <a:cubicBezTo>
                      <a:pt x="63" y="272"/>
                      <a:pt x="63" y="272"/>
                      <a:pt x="63" y="273"/>
                    </a:cubicBezTo>
                    <a:cubicBezTo>
                      <a:pt x="65" y="274"/>
                      <a:pt x="63" y="273"/>
                      <a:pt x="64" y="274"/>
                    </a:cubicBezTo>
                    <a:cubicBezTo>
                      <a:pt x="65" y="274"/>
                      <a:pt x="65" y="274"/>
                      <a:pt x="65" y="273"/>
                    </a:cubicBezTo>
                    <a:cubicBezTo>
                      <a:pt x="64" y="273"/>
                      <a:pt x="65" y="273"/>
                      <a:pt x="64" y="272"/>
                    </a:cubicBezTo>
                    <a:cubicBezTo>
                      <a:pt x="68" y="273"/>
                      <a:pt x="68" y="273"/>
                      <a:pt x="70" y="275"/>
                    </a:cubicBezTo>
                    <a:cubicBezTo>
                      <a:pt x="72" y="272"/>
                      <a:pt x="83" y="276"/>
                      <a:pt x="85" y="278"/>
                    </a:cubicBezTo>
                    <a:cubicBezTo>
                      <a:pt x="85" y="276"/>
                      <a:pt x="85" y="277"/>
                      <a:pt x="87" y="277"/>
                    </a:cubicBezTo>
                    <a:cubicBezTo>
                      <a:pt x="87" y="277"/>
                      <a:pt x="88" y="277"/>
                      <a:pt x="88" y="278"/>
                    </a:cubicBezTo>
                    <a:cubicBezTo>
                      <a:pt x="89" y="278"/>
                      <a:pt x="90" y="277"/>
                      <a:pt x="90" y="277"/>
                    </a:cubicBezTo>
                    <a:cubicBezTo>
                      <a:pt x="91" y="278"/>
                      <a:pt x="91" y="278"/>
                      <a:pt x="91" y="279"/>
                    </a:cubicBezTo>
                    <a:cubicBezTo>
                      <a:pt x="90" y="278"/>
                      <a:pt x="90" y="278"/>
                      <a:pt x="90" y="278"/>
                    </a:cubicBezTo>
                    <a:cubicBezTo>
                      <a:pt x="90" y="279"/>
                      <a:pt x="90" y="279"/>
                      <a:pt x="91" y="279"/>
                    </a:cubicBezTo>
                    <a:cubicBezTo>
                      <a:pt x="92" y="278"/>
                      <a:pt x="91" y="279"/>
                      <a:pt x="92" y="278"/>
                    </a:cubicBezTo>
                    <a:cubicBezTo>
                      <a:pt x="92" y="278"/>
                      <a:pt x="99" y="280"/>
                      <a:pt x="102" y="280"/>
                    </a:cubicBezTo>
                    <a:cubicBezTo>
                      <a:pt x="102" y="281"/>
                      <a:pt x="102" y="281"/>
                      <a:pt x="102" y="281"/>
                    </a:cubicBezTo>
                    <a:cubicBezTo>
                      <a:pt x="103" y="281"/>
                      <a:pt x="103" y="282"/>
                      <a:pt x="104" y="281"/>
                    </a:cubicBezTo>
                    <a:cubicBezTo>
                      <a:pt x="103" y="281"/>
                      <a:pt x="104" y="281"/>
                      <a:pt x="103" y="280"/>
                    </a:cubicBezTo>
                    <a:cubicBezTo>
                      <a:pt x="107" y="281"/>
                      <a:pt x="112" y="283"/>
                      <a:pt x="114" y="285"/>
                    </a:cubicBezTo>
                    <a:cubicBezTo>
                      <a:pt x="117" y="282"/>
                      <a:pt x="134" y="291"/>
                      <a:pt x="135" y="289"/>
                    </a:cubicBezTo>
                    <a:cubicBezTo>
                      <a:pt x="136" y="289"/>
                      <a:pt x="136" y="290"/>
                      <a:pt x="137" y="290"/>
                    </a:cubicBezTo>
                    <a:cubicBezTo>
                      <a:pt x="136" y="289"/>
                      <a:pt x="136" y="289"/>
                      <a:pt x="136" y="289"/>
                    </a:cubicBezTo>
                    <a:cubicBezTo>
                      <a:pt x="141" y="291"/>
                      <a:pt x="165" y="292"/>
                      <a:pt x="169" y="292"/>
                    </a:cubicBezTo>
                    <a:cubicBezTo>
                      <a:pt x="169" y="293"/>
                      <a:pt x="168" y="293"/>
                      <a:pt x="170" y="293"/>
                    </a:cubicBezTo>
                    <a:cubicBezTo>
                      <a:pt x="170" y="292"/>
                      <a:pt x="169" y="293"/>
                      <a:pt x="170" y="292"/>
                    </a:cubicBezTo>
                    <a:cubicBezTo>
                      <a:pt x="171" y="292"/>
                      <a:pt x="173" y="293"/>
                      <a:pt x="174" y="294"/>
                    </a:cubicBezTo>
                    <a:cubicBezTo>
                      <a:pt x="173" y="293"/>
                      <a:pt x="173" y="293"/>
                      <a:pt x="173" y="292"/>
                    </a:cubicBezTo>
                    <a:cubicBezTo>
                      <a:pt x="177" y="293"/>
                      <a:pt x="180" y="292"/>
                      <a:pt x="183" y="290"/>
                    </a:cubicBezTo>
                    <a:cubicBezTo>
                      <a:pt x="184" y="291"/>
                      <a:pt x="186" y="291"/>
                      <a:pt x="187" y="291"/>
                    </a:cubicBezTo>
                    <a:cubicBezTo>
                      <a:pt x="187" y="291"/>
                      <a:pt x="187" y="291"/>
                      <a:pt x="186" y="290"/>
                    </a:cubicBezTo>
                    <a:cubicBezTo>
                      <a:pt x="186" y="290"/>
                      <a:pt x="186" y="290"/>
                      <a:pt x="186" y="290"/>
                    </a:cubicBezTo>
                    <a:cubicBezTo>
                      <a:pt x="191" y="290"/>
                      <a:pt x="196" y="288"/>
                      <a:pt x="199" y="290"/>
                    </a:cubicBezTo>
                    <a:cubicBezTo>
                      <a:pt x="199" y="288"/>
                      <a:pt x="200" y="288"/>
                      <a:pt x="202" y="288"/>
                    </a:cubicBezTo>
                    <a:cubicBezTo>
                      <a:pt x="202" y="288"/>
                      <a:pt x="201" y="287"/>
                      <a:pt x="201" y="287"/>
                    </a:cubicBezTo>
                    <a:cubicBezTo>
                      <a:pt x="203" y="285"/>
                      <a:pt x="204" y="286"/>
                      <a:pt x="207" y="285"/>
                    </a:cubicBezTo>
                    <a:cubicBezTo>
                      <a:pt x="208" y="282"/>
                      <a:pt x="212" y="282"/>
                      <a:pt x="213" y="282"/>
                    </a:cubicBezTo>
                    <a:cubicBezTo>
                      <a:pt x="213" y="282"/>
                      <a:pt x="213" y="281"/>
                      <a:pt x="213" y="281"/>
                    </a:cubicBezTo>
                    <a:cubicBezTo>
                      <a:pt x="214" y="281"/>
                      <a:pt x="215" y="281"/>
                      <a:pt x="216" y="281"/>
                    </a:cubicBezTo>
                    <a:cubicBezTo>
                      <a:pt x="216" y="280"/>
                      <a:pt x="217" y="279"/>
                      <a:pt x="218" y="279"/>
                    </a:cubicBezTo>
                    <a:cubicBezTo>
                      <a:pt x="220" y="278"/>
                      <a:pt x="218" y="278"/>
                      <a:pt x="220" y="279"/>
                    </a:cubicBezTo>
                    <a:cubicBezTo>
                      <a:pt x="220" y="278"/>
                      <a:pt x="236" y="267"/>
                      <a:pt x="239" y="264"/>
                    </a:cubicBezTo>
                    <a:cubicBezTo>
                      <a:pt x="239" y="263"/>
                      <a:pt x="239" y="262"/>
                      <a:pt x="239" y="262"/>
                    </a:cubicBezTo>
                    <a:cubicBezTo>
                      <a:pt x="240" y="262"/>
                      <a:pt x="241" y="262"/>
                      <a:pt x="242" y="261"/>
                    </a:cubicBezTo>
                    <a:cubicBezTo>
                      <a:pt x="245" y="260"/>
                      <a:pt x="249" y="255"/>
                      <a:pt x="249" y="253"/>
                    </a:cubicBezTo>
                    <a:cubicBezTo>
                      <a:pt x="251" y="253"/>
                      <a:pt x="250" y="254"/>
                      <a:pt x="251" y="252"/>
                    </a:cubicBezTo>
                    <a:cubicBezTo>
                      <a:pt x="251" y="252"/>
                      <a:pt x="254" y="249"/>
                      <a:pt x="256" y="248"/>
                    </a:cubicBezTo>
                    <a:cubicBezTo>
                      <a:pt x="255" y="246"/>
                      <a:pt x="257" y="244"/>
                      <a:pt x="260" y="244"/>
                    </a:cubicBezTo>
                    <a:cubicBezTo>
                      <a:pt x="261" y="243"/>
                      <a:pt x="261" y="242"/>
                      <a:pt x="261" y="241"/>
                    </a:cubicBezTo>
                    <a:cubicBezTo>
                      <a:pt x="263" y="241"/>
                      <a:pt x="262" y="241"/>
                      <a:pt x="263" y="241"/>
                    </a:cubicBezTo>
                    <a:cubicBezTo>
                      <a:pt x="264" y="238"/>
                      <a:pt x="269" y="230"/>
                      <a:pt x="272" y="229"/>
                    </a:cubicBezTo>
                    <a:cubicBezTo>
                      <a:pt x="272" y="228"/>
                      <a:pt x="272" y="224"/>
                      <a:pt x="273" y="224"/>
                    </a:cubicBezTo>
                    <a:cubicBezTo>
                      <a:pt x="273" y="223"/>
                      <a:pt x="274" y="223"/>
                      <a:pt x="274" y="223"/>
                    </a:cubicBezTo>
                    <a:cubicBezTo>
                      <a:pt x="273" y="223"/>
                      <a:pt x="274" y="223"/>
                      <a:pt x="273" y="222"/>
                    </a:cubicBezTo>
                    <a:cubicBezTo>
                      <a:pt x="274" y="220"/>
                      <a:pt x="275" y="219"/>
                      <a:pt x="275" y="217"/>
                    </a:cubicBezTo>
                    <a:cubicBezTo>
                      <a:pt x="276" y="217"/>
                      <a:pt x="276" y="217"/>
                      <a:pt x="276" y="217"/>
                    </a:cubicBezTo>
                    <a:cubicBezTo>
                      <a:pt x="277" y="217"/>
                      <a:pt x="277" y="217"/>
                      <a:pt x="278" y="217"/>
                    </a:cubicBezTo>
                    <a:cubicBezTo>
                      <a:pt x="278" y="215"/>
                      <a:pt x="277" y="215"/>
                      <a:pt x="279" y="214"/>
                    </a:cubicBezTo>
                    <a:cubicBezTo>
                      <a:pt x="279" y="212"/>
                      <a:pt x="279" y="213"/>
                      <a:pt x="280" y="212"/>
                    </a:cubicBezTo>
                    <a:cubicBezTo>
                      <a:pt x="281" y="213"/>
                      <a:pt x="280" y="213"/>
                      <a:pt x="281" y="213"/>
                    </a:cubicBezTo>
                    <a:cubicBezTo>
                      <a:pt x="281" y="211"/>
                      <a:pt x="281" y="213"/>
                      <a:pt x="282" y="211"/>
                    </a:cubicBezTo>
                    <a:cubicBezTo>
                      <a:pt x="281" y="210"/>
                      <a:pt x="282" y="211"/>
                      <a:pt x="281" y="210"/>
                    </a:cubicBezTo>
                    <a:cubicBezTo>
                      <a:pt x="283" y="210"/>
                      <a:pt x="284" y="208"/>
                      <a:pt x="283" y="206"/>
                    </a:cubicBezTo>
                    <a:cubicBezTo>
                      <a:pt x="286" y="206"/>
                      <a:pt x="286" y="205"/>
                      <a:pt x="287" y="205"/>
                    </a:cubicBezTo>
                    <a:cubicBezTo>
                      <a:pt x="287" y="205"/>
                      <a:pt x="287" y="204"/>
                      <a:pt x="286" y="204"/>
                    </a:cubicBezTo>
                    <a:cubicBezTo>
                      <a:pt x="286" y="204"/>
                      <a:pt x="287" y="204"/>
                      <a:pt x="287" y="204"/>
                    </a:cubicBezTo>
                    <a:cubicBezTo>
                      <a:pt x="288" y="202"/>
                      <a:pt x="290" y="202"/>
                      <a:pt x="291" y="202"/>
                    </a:cubicBezTo>
                    <a:cubicBezTo>
                      <a:pt x="290" y="201"/>
                      <a:pt x="291" y="200"/>
                      <a:pt x="291" y="199"/>
                    </a:cubicBezTo>
                    <a:cubicBezTo>
                      <a:pt x="293" y="199"/>
                      <a:pt x="292" y="199"/>
                      <a:pt x="293" y="197"/>
                    </a:cubicBezTo>
                    <a:cubicBezTo>
                      <a:pt x="295" y="198"/>
                      <a:pt x="296" y="198"/>
                      <a:pt x="297" y="198"/>
                    </a:cubicBezTo>
                    <a:cubicBezTo>
                      <a:pt x="297" y="196"/>
                      <a:pt x="297" y="197"/>
                      <a:pt x="297" y="196"/>
                    </a:cubicBezTo>
                    <a:cubicBezTo>
                      <a:pt x="299" y="197"/>
                      <a:pt x="299" y="196"/>
                      <a:pt x="301" y="197"/>
                    </a:cubicBezTo>
                    <a:cubicBezTo>
                      <a:pt x="301" y="195"/>
                      <a:pt x="302" y="195"/>
                      <a:pt x="302" y="193"/>
                    </a:cubicBezTo>
                    <a:cubicBezTo>
                      <a:pt x="303" y="194"/>
                      <a:pt x="303" y="194"/>
                      <a:pt x="305" y="195"/>
                    </a:cubicBezTo>
                    <a:cubicBezTo>
                      <a:pt x="305" y="194"/>
                      <a:pt x="305" y="194"/>
                      <a:pt x="305" y="193"/>
                    </a:cubicBezTo>
                    <a:cubicBezTo>
                      <a:pt x="309" y="193"/>
                      <a:pt x="309" y="194"/>
                      <a:pt x="312" y="192"/>
                    </a:cubicBezTo>
                    <a:cubicBezTo>
                      <a:pt x="313" y="194"/>
                      <a:pt x="313" y="193"/>
                      <a:pt x="314" y="194"/>
                    </a:cubicBezTo>
                    <a:cubicBezTo>
                      <a:pt x="312" y="195"/>
                      <a:pt x="313" y="194"/>
                      <a:pt x="313" y="195"/>
                    </a:cubicBezTo>
                    <a:cubicBezTo>
                      <a:pt x="313" y="195"/>
                      <a:pt x="313" y="195"/>
                      <a:pt x="313" y="195"/>
                    </a:cubicBezTo>
                    <a:cubicBezTo>
                      <a:pt x="314" y="195"/>
                      <a:pt x="314" y="195"/>
                      <a:pt x="315" y="194"/>
                    </a:cubicBezTo>
                    <a:cubicBezTo>
                      <a:pt x="315" y="195"/>
                      <a:pt x="315" y="195"/>
                      <a:pt x="315" y="195"/>
                    </a:cubicBezTo>
                    <a:cubicBezTo>
                      <a:pt x="315" y="194"/>
                      <a:pt x="315" y="195"/>
                      <a:pt x="315" y="194"/>
                    </a:cubicBezTo>
                    <a:cubicBezTo>
                      <a:pt x="316" y="194"/>
                      <a:pt x="316" y="194"/>
                      <a:pt x="316" y="195"/>
                    </a:cubicBezTo>
                    <a:cubicBezTo>
                      <a:pt x="316" y="195"/>
                      <a:pt x="316" y="195"/>
                      <a:pt x="316" y="196"/>
                    </a:cubicBezTo>
                    <a:cubicBezTo>
                      <a:pt x="314" y="196"/>
                      <a:pt x="314" y="197"/>
                      <a:pt x="313" y="198"/>
                    </a:cubicBezTo>
                    <a:cubicBezTo>
                      <a:pt x="314" y="199"/>
                      <a:pt x="313" y="199"/>
                      <a:pt x="313" y="202"/>
                    </a:cubicBezTo>
                    <a:cubicBezTo>
                      <a:pt x="314" y="202"/>
                      <a:pt x="313" y="202"/>
                      <a:pt x="314" y="202"/>
                    </a:cubicBezTo>
                    <a:cubicBezTo>
                      <a:pt x="319" y="202"/>
                      <a:pt x="321" y="201"/>
                      <a:pt x="327" y="202"/>
                    </a:cubicBezTo>
                    <a:cubicBezTo>
                      <a:pt x="327" y="202"/>
                      <a:pt x="327" y="203"/>
                      <a:pt x="327" y="204"/>
                    </a:cubicBezTo>
                    <a:cubicBezTo>
                      <a:pt x="328" y="204"/>
                      <a:pt x="329" y="203"/>
                      <a:pt x="330" y="203"/>
                    </a:cubicBezTo>
                    <a:cubicBezTo>
                      <a:pt x="331" y="205"/>
                      <a:pt x="331" y="204"/>
                      <a:pt x="332" y="205"/>
                    </a:cubicBezTo>
                    <a:cubicBezTo>
                      <a:pt x="333" y="204"/>
                      <a:pt x="336" y="205"/>
                      <a:pt x="338" y="205"/>
                    </a:cubicBezTo>
                    <a:cubicBezTo>
                      <a:pt x="339" y="204"/>
                      <a:pt x="339" y="205"/>
                      <a:pt x="340" y="204"/>
                    </a:cubicBezTo>
                    <a:cubicBezTo>
                      <a:pt x="340" y="206"/>
                      <a:pt x="341" y="205"/>
                      <a:pt x="340" y="207"/>
                    </a:cubicBezTo>
                    <a:cubicBezTo>
                      <a:pt x="343" y="206"/>
                      <a:pt x="357" y="202"/>
                      <a:pt x="359" y="200"/>
                    </a:cubicBezTo>
                    <a:cubicBezTo>
                      <a:pt x="359" y="201"/>
                      <a:pt x="360" y="201"/>
                      <a:pt x="360" y="202"/>
                    </a:cubicBezTo>
                    <a:cubicBezTo>
                      <a:pt x="362" y="197"/>
                      <a:pt x="369" y="198"/>
                      <a:pt x="371" y="194"/>
                    </a:cubicBezTo>
                    <a:cubicBezTo>
                      <a:pt x="373" y="194"/>
                      <a:pt x="373" y="195"/>
                      <a:pt x="375" y="194"/>
                    </a:cubicBezTo>
                    <a:cubicBezTo>
                      <a:pt x="375" y="193"/>
                      <a:pt x="375" y="192"/>
                      <a:pt x="376" y="191"/>
                    </a:cubicBezTo>
                    <a:cubicBezTo>
                      <a:pt x="380" y="193"/>
                      <a:pt x="384" y="185"/>
                      <a:pt x="387" y="187"/>
                    </a:cubicBezTo>
                    <a:cubicBezTo>
                      <a:pt x="387" y="186"/>
                      <a:pt x="387" y="186"/>
                      <a:pt x="386" y="186"/>
                    </a:cubicBezTo>
                    <a:cubicBezTo>
                      <a:pt x="387" y="186"/>
                      <a:pt x="388" y="186"/>
                      <a:pt x="389" y="186"/>
                    </a:cubicBezTo>
                    <a:cubicBezTo>
                      <a:pt x="389" y="185"/>
                      <a:pt x="388" y="185"/>
                      <a:pt x="388" y="184"/>
                    </a:cubicBezTo>
                    <a:cubicBezTo>
                      <a:pt x="389" y="183"/>
                      <a:pt x="390" y="181"/>
                      <a:pt x="389" y="179"/>
                    </a:cubicBezTo>
                    <a:cubicBezTo>
                      <a:pt x="391" y="178"/>
                      <a:pt x="391" y="177"/>
                      <a:pt x="393" y="175"/>
                    </a:cubicBezTo>
                    <a:cubicBezTo>
                      <a:pt x="392" y="171"/>
                      <a:pt x="393" y="168"/>
                      <a:pt x="394" y="162"/>
                    </a:cubicBezTo>
                    <a:cubicBezTo>
                      <a:pt x="394" y="162"/>
                      <a:pt x="394" y="162"/>
                      <a:pt x="394" y="162"/>
                    </a:cubicBezTo>
                    <a:cubicBezTo>
                      <a:pt x="395" y="164"/>
                      <a:pt x="394" y="163"/>
                      <a:pt x="396" y="163"/>
                    </a:cubicBezTo>
                    <a:cubicBezTo>
                      <a:pt x="396" y="163"/>
                      <a:pt x="396" y="163"/>
                      <a:pt x="396" y="163"/>
                    </a:cubicBezTo>
                    <a:cubicBezTo>
                      <a:pt x="396" y="162"/>
                      <a:pt x="395" y="161"/>
                      <a:pt x="395" y="160"/>
                    </a:cubicBezTo>
                    <a:cubicBezTo>
                      <a:pt x="394" y="160"/>
                      <a:pt x="394" y="161"/>
                      <a:pt x="394" y="160"/>
                    </a:cubicBezTo>
                    <a:cubicBezTo>
                      <a:pt x="393" y="159"/>
                      <a:pt x="393" y="158"/>
                      <a:pt x="393" y="157"/>
                    </a:cubicBezTo>
                    <a:cubicBezTo>
                      <a:pt x="392" y="157"/>
                      <a:pt x="392" y="157"/>
                      <a:pt x="391" y="156"/>
                    </a:cubicBezTo>
                    <a:cubicBezTo>
                      <a:pt x="390" y="157"/>
                      <a:pt x="391" y="158"/>
                      <a:pt x="389" y="157"/>
                    </a:cubicBezTo>
                    <a:cubicBezTo>
                      <a:pt x="387" y="156"/>
                      <a:pt x="389" y="155"/>
                      <a:pt x="387" y="153"/>
                    </a:cubicBezTo>
                    <a:cubicBezTo>
                      <a:pt x="387" y="153"/>
                      <a:pt x="387" y="153"/>
                      <a:pt x="386" y="153"/>
                    </a:cubicBezTo>
                    <a:cubicBezTo>
                      <a:pt x="387" y="154"/>
                      <a:pt x="387" y="154"/>
                      <a:pt x="387" y="154"/>
                    </a:cubicBezTo>
                    <a:cubicBezTo>
                      <a:pt x="385" y="154"/>
                      <a:pt x="384" y="154"/>
                      <a:pt x="384" y="152"/>
                    </a:cubicBezTo>
                    <a:cubicBezTo>
                      <a:pt x="384" y="151"/>
                      <a:pt x="383" y="151"/>
                      <a:pt x="382" y="150"/>
                    </a:cubicBezTo>
                    <a:cubicBezTo>
                      <a:pt x="382" y="149"/>
                      <a:pt x="382" y="148"/>
                      <a:pt x="383" y="148"/>
                    </a:cubicBezTo>
                    <a:cubicBezTo>
                      <a:pt x="381" y="148"/>
                      <a:pt x="380" y="148"/>
                      <a:pt x="379" y="148"/>
                    </a:cubicBezTo>
                    <a:cubicBezTo>
                      <a:pt x="379" y="146"/>
                      <a:pt x="379" y="146"/>
                      <a:pt x="377" y="144"/>
                    </a:cubicBezTo>
                    <a:cubicBezTo>
                      <a:pt x="378" y="143"/>
                      <a:pt x="377" y="142"/>
                      <a:pt x="378" y="143"/>
                    </a:cubicBezTo>
                    <a:cubicBezTo>
                      <a:pt x="377" y="142"/>
                      <a:pt x="377" y="141"/>
                      <a:pt x="375" y="141"/>
                    </a:cubicBezTo>
                    <a:cubicBezTo>
                      <a:pt x="376" y="139"/>
                      <a:pt x="376" y="139"/>
                      <a:pt x="374" y="138"/>
                    </a:cubicBezTo>
                    <a:cubicBezTo>
                      <a:pt x="374" y="138"/>
                      <a:pt x="373" y="138"/>
                      <a:pt x="373" y="138"/>
                    </a:cubicBezTo>
                    <a:cubicBezTo>
                      <a:pt x="373" y="138"/>
                      <a:pt x="373" y="137"/>
                      <a:pt x="373" y="137"/>
                    </a:cubicBezTo>
                    <a:cubicBezTo>
                      <a:pt x="374" y="137"/>
                      <a:pt x="373" y="136"/>
                      <a:pt x="374" y="137"/>
                    </a:cubicBezTo>
                    <a:cubicBezTo>
                      <a:pt x="374" y="135"/>
                      <a:pt x="373" y="136"/>
                      <a:pt x="372" y="135"/>
                    </a:cubicBezTo>
                    <a:cubicBezTo>
                      <a:pt x="373" y="134"/>
                      <a:pt x="373" y="134"/>
                      <a:pt x="373" y="134"/>
                    </a:cubicBezTo>
                    <a:cubicBezTo>
                      <a:pt x="372" y="134"/>
                      <a:pt x="371" y="134"/>
                      <a:pt x="370" y="134"/>
                    </a:cubicBezTo>
                    <a:cubicBezTo>
                      <a:pt x="371" y="130"/>
                      <a:pt x="370" y="128"/>
                      <a:pt x="371" y="125"/>
                    </a:cubicBezTo>
                    <a:cubicBezTo>
                      <a:pt x="370" y="125"/>
                      <a:pt x="370" y="125"/>
                      <a:pt x="370" y="126"/>
                    </a:cubicBezTo>
                    <a:cubicBezTo>
                      <a:pt x="371" y="123"/>
                      <a:pt x="369" y="121"/>
                      <a:pt x="370" y="119"/>
                    </a:cubicBezTo>
                    <a:cubicBezTo>
                      <a:pt x="370" y="119"/>
                      <a:pt x="370" y="119"/>
                      <a:pt x="370" y="119"/>
                    </a:cubicBezTo>
                    <a:cubicBezTo>
                      <a:pt x="369" y="118"/>
                      <a:pt x="368" y="117"/>
                      <a:pt x="367" y="115"/>
                    </a:cubicBezTo>
                    <a:cubicBezTo>
                      <a:pt x="367" y="115"/>
                      <a:pt x="366" y="116"/>
                      <a:pt x="365" y="116"/>
                    </a:cubicBezTo>
                    <a:cubicBezTo>
                      <a:pt x="364" y="114"/>
                      <a:pt x="364" y="114"/>
                      <a:pt x="364" y="112"/>
                    </a:cubicBezTo>
                    <a:cubicBezTo>
                      <a:pt x="363" y="112"/>
                      <a:pt x="363" y="112"/>
                      <a:pt x="362" y="112"/>
                    </a:cubicBezTo>
                    <a:cubicBezTo>
                      <a:pt x="363" y="111"/>
                      <a:pt x="363" y="112"/>
                      <a:pt x="362" y="111"/>
                    </a:cubicBezTo>
                    <a:cubicBezTo>
                      <a:pt x="362" y="111"/>
                      <a:pt x="362" y="111"/>
                      <a:pt x="361" y="112"/>
                    </a:cubicBezTo>
                    <a:cubicBezTo>
                      <a:pt x="361" y="111"/>
                      <a:pt x="361" y="110"/>
                      <a:pt x="361" y="110"/>
                    </a:cubicBezTo>
                    <a:cubicBezTo>
                      <a:pt x="362" y="109"/>
                      <a:pt x="362" y="109"/>
                      <a:pt x="363" y="108"/>
                    </a:cubicBezTo>
                    <a:cubicBezTo>
                      <a:pt x="362" y="108"/>
                      <a:pt x="361" y="109"/>
                      <a:pt x="360" y="109"/>
                    </a:cubicBezTo>
                    <a:cubicBezTo>
                      <a:pt x="361" y="108"/>
                      <a:pt x="360" y="107"/>
                      <a:pt x="360" y="104"/>
                    </a:cubicBezTo>
                    <a:cubicBezTo>
                      <a:pt x="360" y="104"/>
                      <a:pt x="360" y="104"/>
                      <a:pt x="361" y="104"/>
                    </a:cubicBezTo>
                    <a:cubicBezTo>
                      <a:pt x="360" y="104"/>
                      <a:pt x="361" y="102"/>
                      <a:pt x="360" y="101"/>
                    </a:cubicBezTo>
                    <a:cubicBezTo>
                      <a:pt x="362" y="100"/>
                      <a:pt x="361" y="101"/>
                      <a:pt x="362" y="99"/>
                    </a:cubicBezTo>
                    <a:cubicBezTo>
                      <a:pt x="361" y="99"/>
                      <a:pt x="361" y="99"/>
                      <a:pt x="360" y="99"/>
                    </a:cubicBezTo>
                    <a:cubicBezTo>
                      <a:pt x="361" y="99"/>
                      <a:pt x="361" y="99"/>
                      <a:pt x="362" y="98"/>
                    </a:cubicBezTo>
                    <a:cubicBezTo>
                      <a:pt x="362" y="98"/>
                      <a:pt x="362" y="98"/>
                      <a:pt x="362" y="99"/>
                    </a:cubicBezTo>
                    <a:cubicBezTo>
                      <a:pt x="362" y="97"/>
                      <a:pt x="361" y="98"/>
                      <a:pt x="363" y="97"/>
                    </a:cubicBezTo>
                    <a:cubicBezTo>
                      <a:pt x="363" y="97"/>
                      <a:pt x="363" y="96"/>
                      <a:pt x="363" y="96"/>
                    </a:cubicBezTo>
                    <a:cubicBezTo>
                      <a:pt x="362" y="96"/>
                      <a:pt x="362" y="96"/>
                      <a:pt x="362" y="95"/>
                    </a:cubicBezTo>
                    <a:cubicBezTo>
                      <a:pt x="361" y="94"/>
                      <a:pt x="361" y="92"/>
                      <a:pt x="360" y="90"/>
                    </a:cubicBezTo>
                    <a:cubicBezTo>
                      <a:pt x="361" y="90"/>
                      <a:pt x="361" y="90"/>
                      <a:pt x="361" y="90"/>
                    </a:cubicBezTo>
                    <a:cubicBezTo>
                      <a:pt x="363" y="91"/>
                      <a:pt x="363" y="91"/>
                      <a:pt x="364" y="90"/>
                    </a:cubicBezTo>
                    <a:cubicBezTo>
                      <a:pt x="363" y="88"/>
                      <a:pt x="363" y="88"/>
                      <a:pt x="365" y="86"/>
                    </a:cubicBezTo>
                    <a:cubicBezTo>
                      <a:pt x="364" y="86"/>
                      <a:pt x="364" y="86"/>
                      <a:pt x="363" y="85"/>
                    </a:cubicBezTo>
                    <a:cubicBezTo>
                      <a:pt x="366" y="83"/>
                      <a:pt x="367" y="80"/>
                      <a:pt x="369" y="79"/>
                    </a:cubicBezTo>
                    <a:cubicBezTo>
                      <a:pt x="369" y="78"/>
                      <a:pt x="369" y="77"/>
                      <a:pt x="368" y="76"/>
                    </a:cubicBezTo>
                    <a:cubicBezTo>
                      <a:pt x="369" y="76"/>
                      <a:pt x="369" y="76"/>
                      <a:pt x="369" y="75"/>
                    </a:cubicBezTo>
                    <a:cubicBezTo>
                      <a:pt x="371" y="75"/>
                      <a:pt x="371" y="76"/>
                      <a:pt x="372" y="75"/>
                    </a:cubicBezTo>
                    <a:cubicBezTo>
                      <a:pt x="374" y="74"/>
                      <a:pt x="373" y="73"/>
                      <a:pt x="374" y="72"/>
                    </a:cubicBezTo>
                    <a:cubicBezTo>
                      <a:pt x="376" y="73"/>
                      <a:pt x="377" y="72"/>
                      <a:pt x="378" y="71"/>
                    </a:cubicBezTo>
                    <a:cubicBezTo>
                      <a:pt x="378" y="71"/>
                      <a:pt x="378" y="70"/>
                      <a:pt x="379" y="70"/>
                    </a:cubicBezTo>
                    <a:cubicBezTo>
                      <a:pt x="380" y="70"/>
                      <a:pt x="380" y="71"/>
                      <a:pt x="381" y="71"/>
                    </a:cubicBezTo>
                    <a:cubicBezTo>
                      <a:pt x="381" y="71"/>
                      <a:pt x="381" y="72"/>
                      <a:pt x="380" y="72"/>
                    </a:cubicBezTo>
                    <a:cubicBezTo>
                      <a:pt x="382" y="72"/>
                      <a:pt x="382" y="72"/>
                      <a:pt x="383" y="72"/>
                    </a:cubicBezTo>
                    <a:cubicBezTo>
                      <a:pt x="381" y="71"/>
                      <a:pt x="382" y="72"/>
                      <a:pt x="381" y="71"/>
                    </a:cubicBezTo>
                    <a:cubicBezTo>
                      <a:pt x="381" y="70"/>
                      <a:pt x="381" y="70"/>
                      <a:pt x="381" y="69"/>
                    </a:cubicBezTo>
                    <a:cubicBezTo>
                      <a:pt x="383" y="69"/>
                      <a:pt x="382" y="68"/>
                      <a:pt x="384" y="69"/>
                    </a:cubicBezTo>
                    <a:cubicBezTo>
                      <a:pt x="383" y="68"/>
                      <a:pt x="383" y="68"/>
                      <a:pt x="383" y="67"/>
                    </a:cubicBezTo>
                    <a:cubicBezTo>
                      <a:pt x="384" y="67"/>
                      <a:pt x="384" y="67"/>
                      <a:pt x="385" y="67"/>
                    </a:cubicBezTo>
                    <a:cubicBezTo>
                      <a:pt x="384" y="65"/>
                      <a:pt x="384" y="66"/>
                      <a:pt x="385" y="65"/>
                    </a:cubicBezTo>
                    <a:cubicBezTo>
                      <a:pt x="386" y="63"/>
                      <a:pt x="387" y="64"/>
                      <a:pt x="387" y="63"/>
                    </a:cubicBezTo>
                    <a:cubicBezTo>
                      <a:pt x="388" y="62"/>
                      <a:pt x="388" y="61"/>
                      <a:pt x="388" y="59"/>
                    </a:cubicBezTo>
                    <a:cubicBezTo>
                      <a:pt x="388" y="59"/>
                      <a:pt x="388" y="59"/>
                      <a:pt x="388" y="59"/>
                    </a:cubicBezTo>
                    <a:cubicBezTo>
                      <a:pt x="390" y="61"/>
                      <a:pt x="389" y="61"/>
                      <a:pt x="391" y="61"/>
                    </a:cubicBezTo>
                    <a:cubicBezTo>
                      <a:pt x="391" y="60"/>
                      <a:pt x="391" y="60"/>
                      <a:pt x="391" y="60"/>
                    </a:cubicBezTo>
                    <a:cubicBezTo>
                      <a:pt x="391" y="60"/>
                      <a:pt x="391" y="60"/>
                      <a:pt x="390" y="59"/>
                    </a:cubicBezTo>
                    <a:cubicBezTo>
                      <a:pt x="392" y="59"/>
                      <a:pt x="393" y="58"/>
                      <a:pt x="393" y="57"/>
                    </a:cubicBezTo>
                    <a:cubicBezTo>
                      <a:pt x="393" y="57"/>
                      <a:pt x="394" y="58"/>
                      <a:pt x="394" y="58"/>
                    </a:cubicBezTo>
                    <a:cubicBezTo>
                      <a:pt x="394" y="59"/>
                      <a:pt x="393" y="58"/>
                      <a:pt x="395" y="59"/>
                    </a:cubicBezTo>
                    <a:cubicBezTo>
                      <a:pt x="395" y="58"/>
                      <a:pt x="395" y="59"/>
                      <a:pt x="396" y="58"/>
                    </a:cubicBezTo>
                    <a:cubicBezTo>
                      <a:pt x="396" y="58"/>
                      <a:pt x="395" y="58"/>
                      <a:pt x="395" y="58"/>
                    </a:cubicBezTo>
                    <a:cubicBezTo>
                      <a:pt x="397" y="58"/>
                      <a:pt x="397" y="57"/>
                      <a:pt x="399" y="58"/>
                    </a:cubicBezTo>
                    <a:cubicBezTo>
                      <a:pt x="399" y="56"/>
                      <a:pt x="400" y="56"/>
                      <a:pt x="401" y="54"/>
                    </a:cubicBezTo>
                    <a:cubicBezTo>
                      <a:pt x="402" y="55"/>
                      <a:pt x="403" y="55"/>
                      <a:pt x="404" y="56"/>
                    </a:cubicBezTo>
                    <a:cubicBezTo>
                      <a:pt x="405" y="54"/>
                      <a:pt x="406" y="54"/>
                      <a:pt x="407" y="53"/>
                    </a:cubicBezTo>
                    <a:cubicBezTo>
                      <a:pt x="408" y="54"/>
                      <a:pt x="407" y="54"/>
                      <a:pt x="407" y="54"/>
                    </a:cubicBezTo>
                    <a:cubicBezTo>
                      <a:pt x="408" y="54"/>
                      <a:pt x="410" y="53"/>
                      <a:pt x="411" y="52"/>
                    </a:cubicBezTo>
                    <a:cubicBezTo>
                      <a:pt x="412" y="53"/>
                      <a:pt x="412" y="53"/>
                      <a:pt x="412" y="54"/>
                    </a:cubicBezTo>
                    <a:cubicBezTo>
                      <a:pt x="414" y="53"/>
                      <a:pt x="414" y="52"/>
                      <a:pt x="415" y="50"/>
                    </a:cubicBezTo>
                    <a:cubicBezTo>
                      <a:pt x="417" y="51"/>
                      <a:pt x="417" y="52"/>
                      <a:pt x="419" y="51"/>
                    </a:cubicBezTo>
                    <a:cubicBezTo>
                      <a:pt x="419" y="50"/>
                      <a:pt x="420" y="50"/>
                      <a:pt x="420" y="49"/>
                    </a:cubicBezTo>
                    <a:cubicBezTo>
                      <a:pt x="421" y="49"/>
                      <a:pt x="421" y="50"/>
                      <a:pt x="421" y="50"/>
                    </a:cubicBezTo>
                    <a:cubicBezTo>
                      <a:pt x="421" y="50"/>
                      <a:pt x="421" y="51"/>
                      <a:pt x="421" y="51"/>
                    </a:cubicBezTo>
                    <a:cubicBezTo>
                      <a:pt x="422" y="51"/>
                      <a:pt x="423" y="51"/>
                      <a:pt x="423" y="51"/>
                    </a:cubicBezTo>
                    <a:cubicBezTo>
                      <a:pt x="423" y="50"/>
                      <a:pt x="423" y="50"/>
                      <a:pt x="423" y="49"/>
                    </a:cubicBezTo>
                    <a:cubicBezTo>
                      <a:pt x="425" y="49"/>
                      <a:pt x="426" y="49"/>
                      <a:pt x="428" y="50"/>
                    </a:cubicBezTo>
                    <a:cubicBezTo>
                      <a:pt x="428" y="48"/>
                      <a:pt x="428" y="48"/>
                      <a:pt x="429" y="47"/>
                    </a:cubicBezTo>
                    <a:cubicBezTo>
                      <a:pt x="430" y="49"/>
                      <a:pt x="430" y="49"/>
                      <a:pt x="432" y="49"/>
                    </a:cubicBezTo>
                    <a:cubicBezTo>
                      <a:pt x="431" y="51"/>
                      <a:pt x="431" y="49"/>
                      <a:pt x="432" y="51"/>
                    </a:cubicBezTo>
                    <a:cubicBezTo>
                      <a:pt x="431" y="51"/>
                      <a:pt x="431" y="51"/>
                      <a:pt x="432" y="51"/>
                    </a:cubicBezTo>
                    <a:cubicBezTo>
                      <a:pt x="432" y="51"/>
                      <a:pt x="432" y="51"/>
                      <a:pt x="433" y="51"/>
                    </a:cubicBezTo>
                    <a:cubicBezTo>
                      <a:pt x="432" y="50"/>
                      <a:pt x="432" y="50"/>
                      <a:pt x="433" y="48"/>
                    </a:cubicBezTo>
                    <a:cubicBezTo>
                      <a:pt x="433" y="48"/>
                      <a:pt x="433" y="48"/>
                      <a:pt x="434" y="48"/>
                    </a:cubicBezTo>
                    <a:cubicBezTo>
                      <a:pt x="435" y="48"/>
                      <a:pt x="435" y="48"/>
                      <a:pt x="436" y="48"/>
                    </a:cubicBezTo>
                    <a:cubicBezTo>
                      <a:pt x="436" y="49"/>
                      <a:pt x="435" y="50"/>
                      <a:pt x="435" y="50"/>
                    </a:cubicBezTo>
                    <a:cubicBezTo>
                      <a:pt x="436" y="50"/>
                      <a:pt x="438" y="51"/>
                      <a:pt x="439" y="51"/>
                    </a:cubicBezTo>
                    <a:cubicBezTo>
                      <a:pt x="439" y="50"/>
                      <a:pt x="438" y="50"/>
                      <a:pt x="438" y="50"/>
                    </a:cubicBezTo>
                    <a:cubicBezTo>
                      <a:pt x="438" y="49"/>
                      <a:pt x="438" y="49"/>
                      <a:pt x="439" y="49"/>
                    </a:cubicBezTo>
                    <a:cubicBezTo>
                      <a:pt x="439" y="49"/>
                      <a:pt x="439" y="49"/>
                      <a:pt x="439" y="50"/>
                    </a:cubicBezTo>
                    <a:cubicBezTo>
                      <a:pt x="441" y="50"/>
                      <a:pt x="440" y="50"/>
                      <a:pt x="441" y="50"/>
                    </a:cubicBezTo>
                    <a:cubicBezTo>
                      <a:pt x="442" y="50"/>
                      <a:pt x="442" y="50"/>
                      <a:pt x="444" y="50"/>
                    </a:cubicBezTo>
                    <a:cubicBezTo>
                      <a:pt x="443" y="50"/>
                      <a:pt x="443" y="51"/>
                      <a:pt x="443" y="51"/>
                    </a:cubicBezTo>
                    <a:cubicBezTo>
                      <a:pt x="444" y="51"/>
                      <a:pt x="444" y="51"/>
                      <a:pt x="444" y="51"/>
                    </a:cubicBezTo>
                    <a:cubicBezTo>
                      <a:pt x="444" y="50"/>
                      <a:pt x="444" y="51"/>
                      <a:pt x="445" y="50"/>
                    </a:cubicBezTo>
                    <a:cubicBezTo>
                      <a:pt x="445" y="52"/>
                      <a:pt x="447" y="54"/>
                      <a:pt x="451" y="56"/>
                    </a:cubicBezTo>
                    <a:cubicBezTo>
                      <a:pt x="451" y="55"/>
                      <a:pt x="452" y="56"/>
                      <a:pt x="453" y="56"/>
                    </a:cubicBezTo>
                    <a:cubicBezTo>
                      <a:pt x="454" y="58"/>
                      <a:pt x="456" y="59"/>
                      <a:pt x="457" y="60"/>
                    </a:cubicBezTo>
                    <a:cubicBezTo>
                      <a:pt x="457" y="61"/>
                      <a:pt x="457" y="62"/>
                      <a:pt x="456" y="63"/>
                    </a:cubicBezTo>
                    <a:cubicBezTo>
                      <a:pt x="457" y="63"/>
                      <a:pt x="457" y="63"/>
                      <a:pt x="457" y="63"/>
                    </a:cubicBezTo>
                    <a:cubicBezTo>
                      <a:pt x="458" y="62"/>
                      <a:pt x="458" y="63"/>
                      <a:pt x="459" y="62"/>
                    </a:cubicBezTo>
                    <a:cubicBezTo>
                      <a:pt x="458" y="64"/>
                      <a:pt x="458" y="64"/>
                      <a:pt x="458" y="65"/>
                    </a:cubicBezTo>
                    <a:cubicBezTo>
                      <a:pt x="459" y="64"/>
                      <a:pt x="458" y="65"/>
                      <a:pt x="459" y="64"/>
                    </a:cubicBezTo>
                    <a:cubicBezTo>
                      <a:pt x="460" y="65"/>
                      <a:pt x="460" y="66"/>
                      <a:pt x="461" y="67"/>
                    </a:cubicBezTo>
                    <a:cubicBezTo>
                      <a:pt x="461" y="68"/>
                      <a:pt x="460" y="68"/>
                      <a:pt x="460" y="69"/>
                    </a:cubicBezTo>
                    <a:cubicBezTo>
                      <a:pt x="460" y="69"/>
                      <a:pt x="460" y="69"/>
                      <a:pt x="460" y="68"/>
                    </a:cubicBezTo>
                    <a:cubicBezTo>
                      <a:pt x="461" y="70"/>
                      <a:pt x="462" y="69"/>
                      <a:pt x="462" y="72"/>
                    </a:cubicBezTo>
                    <a:cubicBezTo>
                      <a:pt x="461" y="72"/>
                      <a:pt x="463" y="77"/>
                      <a:pt x="462" y="78"/>
                    </a:cubicBezTo>
                    <a:cubicBezTo>
                      <a:pt x="461" y="79"/>
                      <a:pt x="461" y="80"/>
                      <a:pt x="461" y="81"/>
                    </a:cubicBezTo>
                    <a:cubicBezTo>
                      <a:pt x="460" y="80"/>
                      <a:pt x="460" y="80"/>
                      <a:pt x="459" y="79"/>
                    </a:cubicBezTo>
                    <a:cubicBezTo>
                      <a:pt x="459" y="80"/>
                      <a:pt x="459" y="80"/>
                      <a:pt x="460" y="81"/>
                    </a:cubicBezTo>
                    <a:cubicBezTo>
                      <a:pt x="459" y="81"/>
                      <a:pt x="458" y="82"/>
                      <a:pt x="457" y="82"/>
                    </a:cubicBezTo>
                    <a:cubicBezTo>
                      <a:pt x="458" y="82"/>
                      <a:pt x="458" y="82"/>
                      <a:pt x="459" y="83"/>
                    </a:cubicBezTo>
                    <a:cubicBezTo>
                      <a:pt x="458" y="83"/>
                      <a:pt x="458" y="83"/>
                      <a:pt x="457" y="83"/>
                    </a:cubicBezTo>
                    <a:cubicBezTo>
                      <a:pt x="457" y="84"/>
                      <a:pt x="457" y="84"/>
                      <a:pt x="457" y="85"/>
                    </a:cubicBezTo>
                    <a:cubicBezTo>
                      <a:pt x="455" y="85"/>
                      <a:pt x="455" y="85"/>
                      <a:pt x="454" y="86"/>
                    </a:cubicBezTo>
                    <a:cubicBezTo>
                      <a:pt x="454" y="88"/>
                      <a:pt x="454" y="88"/>
                      <a:pt x="453" y="89"/>
                    </a:cubicBezTo>
                    <a:cubicBezTo>
                      <a:pt x="452" y="89"/>
                      <a:pt x="453" y="89"/>
                      <a:pt x="452" y="90"/>
                    </a:cubicBezTo>
                    <a:cubicBezTo>
                      <a:pt x="451" y="89"/>
                      <a:pt x="452" y="89"/>
                      <a:pt x="450" y="89"/>
                    </a:cubicBezTo>
                    <a:cubicBezTo>
                      <a:pt x="451" y="87"/>
                      <a:pt x="450" y="88"/>
                      <a:pt x="450" y="87"/>
                    </a:cubicBezTo>
                    <a:cubicBezTo>
                      <a:pt x="450" y="87"/>
                      <a:pt x="450" y="88"/>
                      <a:pt x="449" y="88"/>
                    </a:cubicBezTo>
                    <a:cubicBezTo>
                      <a:pt x="450" y="89"/>
                      <a:pt x="450" y="88"/>
                      <a:pt x="450" y="89"/>
                    </a:cubicBezTo>
                    <a:cubicBezTo>
                      <a:pt x="448" y="89"/>
                      <a:pt x="449" y="89"/>
                      <a:pt x="448" y="90"/>
                    </a:cubicBezTo>
                    <a:cubicBezTo>
                      <a:pt x="447" y="90"/>
                      <a:pt x="447" y="89"/>
                      <a:pt x="447" y="89"/>
                    </a:cubicBezTo>
                    <a:cubicBezTo>
                      <a:pt x="446" y="89"/>
                      <a:pt x="445" y="89"/>
                      <a:pt x="444" y="89"/>
                    </a:cubicBezTo>
                    <a:cubicBezTo>
                      <a:pt x="445" y="90"/>
                      <a:pt x="445" y="90"/>
                      <a:pt x="445" y="91"/>
                    </a:cubicBezTo>
                    <a:cubicBezTo>
                      <a:pt x="444" y="90"/>
                      <a:pt x="444" y="90"/>
                      <a:pt x="444" y="89"/>
                    </a:cubicBezTo>
                    <a:cubicBezTo>
                      <a:pt x="442" y="89"/>
                      <a:pt x="443" y="89"/>
                      <a:pt x="442" y="89"/>
                    </a:cubicBezTo>
                    <a:cubicBezTo>
                      <a:pt x="440" y="91"/>
                      <a:pt x="439" y="92"/>
                      <a:pt x="436" y="91"/>
                    </a:cubicBezTo>
                    <a:cubicBezTo>
                      <a:pt x="437" y="93"/>
                      <a:pt x="436" y="93"/>
                      <a:pt x="435" y="95"/>
                    </a:cubicBezTo>
                    <a:cubicBezTo>
                      <a:pt x="433" y="95"/>
                      <a:pt x="433" y="94"/>
                      <a:pt x="432" y="93"/>
                    </a:cubicBezTo>
                    <a:cubicBezTo>
                      <a:pt x="432" y="95"/>
                      <a:pt x="431" y="96"/>
                      <a:pt x="430" y="96"/>
                    </a:cubicBezTo>
                    <a:cubicBezTo>
                      <a:pt x="428" y="96"/>
                      <a:pt x="428" y="96"/>
                      <a:pt x="427" y="96"/>
                    </a:cubicBezTo>
                    <a:cubicBezTo>
                      <a:pt x="427" y="96"/>
                      <a:pt x="427" y="97"/>
                      <a:pt x="427" y="97"/>
                    </a:cubicBezTo>
                    <a:cubicBezTo>
                      <a:pt x="425" y="97"/>
                      <a:pt x="426" y="97"/>
                      <a:pt x="425" y="96"/>
                    </a:cubicBezTo>
                    <a:cubicBezTo>
                      <a:pt x="425" y="97"/>
                      <a:pt x="425" y="97"/>
                      <a:pt x="425" y="97"/>
                    </a:cubicBezTo>
                    <a:cubicBezTo>
                      <a:pt x="426" y="99"/>
                      <a:pt x="425" y="98"/>
                      <a:pt x="425" y="100"/>
                    </a:cubicBezTo>
                    <a:cubicBezTo>
                      <a:pt x="424" y="99"/>
                      <a:pt x="424" y="100"/>
                      <a:pt x="423" y="101"/>
                    </a:cubicBezTo>
                    <a:cubicBezTo>
                      <a:pt x="423" y="101"/>
                      <a:pt x="423" y="101"/>
                      <a:pt x="423" y="102"/>
                    </a:cubicBezTo>
                    <a:cubicBezTo>
                      <a:pt x="423" y="102"/>
                      <a:pt x="424" y="102"/>
                      <a:pt x="424" y="102"/>
                    </a:cubicBezTo>
                    <a:cubicBezTo>
                      <a:pt x="424" y="102"/>
                      <a:pt x="424" y="102"/>
                      <a:pt x="424" y="102"/>
                    </a:cubicBezTo>
                    <a:cubicBezTo>
                      <a:pt x="421" y="103"/>
                      <a:pt x="421" y="106"/>
                      <a:pt x="421" y="107"/>
                    </a:cubicBezTo>
                    <a:cubicBezTo>
                      <a:pt x="421" y="107"/>
                      <a:pt x="421" y="107"/>
                      <a:pt x="421" y="107"/>
                    </a:cubicBezTo>
                    <a:cubicBezTo>
                      <a:pt x="420" y="107"/>
                      <a:pt x="419" y="107"/>
                      <a:pt x="418" y="107"/>
                    </a:cubicBezTo>
                    <a:cubicBezTo>
                      <a:pt x="418" y="108"/>
                      <a:pt x="419" y="108"/>
                      <a:pt x="419" y="108"/>
                    </a:cubicBezTo>
                    <a:cubicBezTo>
                      <a:pt x="420" y="108"/>
                      <a:pt x="420" y="108"/>
                      <a:pt x="420" y="108"/>
                    </a:cubicBezTo>
                    <a:cubicBezTo>
                      <a:pt x="421" y="109"/>
                      <a:pt x="420" y="108"/>
                      <a:pt x="420" y="110"/>
                    </a:cubicBezTo>
                    <a:cubicBezTo>
                      <a:pt x="419" y="109"/>
                      <a:pt x="419" y="109"/>
                      <a:pt x="418" y="111"/>
                    </a:cubicBezTo>
                    <a:cubicBezTo>
                      <a:pt x="420" y="111"/>
                      <a:pt x="420" y="111"/>
                      <a:pt x="422" y="111"/>
                    </a:cubicBezTo>
                    <a:cubicBezTo>
                      <a:pt x="422" y="113"/>
                      <a:pt x="422" y="117"/>
                      <a:pt x="421" y="117"/>
                    </a:cubicBezTo>
                    <a:cubicBezTo>
                      <a:pt x="422" y="119"/>
                      <a:pt x="423" y="119"/>
                      <a:pt x="422" y="121"/>
                    </a:cubicBezTo>
                    <a:cubicBezTo>
                      <a:pt x="426" y="120"/>
                      <a:pt x="428" y="124"/>
                      <a:pt x="432" y="124"/>
                    </a:cubicBezTo>
                    <a:cubicBezTo>
                      <a:pt x="432" y="125"/>
                      <a:pt x="431" y="126"/>
                      <a:pt x="431" y="126"/>
                    </a:cubicBezTo>
                    <a:cubicBezTo>
                      <a:pt x="434" y="126"/>
                      <a:pt x="434" y="126"/>
                      <a:pt x="436" y="126"/>
                    </a:cubicBezTo>
                    <a:cubicBezTo>
                      <a:pt x="436" y="127"/>
                      <a:pt x="436" y="127"/>
                      <a:pt x="437" y="127"/>
                    </a:cubicBezTo>
                    <a:cubicBezTo>
                      <a:pt x="438" y="127"/>
                      <a:pt x="438" y="127"/>
                      <a:pt x="439" y="127"/>
                    </a:cubicBezTo>
                    <a:cubicBezTo>
                      <a:pt x="439" y="128"/>
                      <a:pt x="442" y="130"/>
                      <a:pt x="443" y="130"/>
                    </a:cubicBezTo>
                    <a:cubicBezTo>
                      <a:pt x="444" y="130"/>
                      <a:pt x="443" y="130"/>
                      <a:pt x="444" y="129"/>
                    </a:cubicBezTo>
                    <a:cubicBezTo>
                      <a:pt x="445" y="132"/>
                      <a:pt x="446" y="131"/>
                      <a:pt x="445" y="134"/>
                    </a:cubicBezTo>
                    <a:cubicBezTo>
                      <a:pt x="446" y="134"/>
                      <a:pt x="446" y="134"/>
                      <a:pt x="447" y="134"/>
                    </a:cubicBezTo>
                    <a:cubicBezTo>
                      <a:pt x="447" y="134"/>
                      <a:pt x="446" y="133"/>
                      <a:pt x="446" y="133"/>
                    </a:cubicBezTo>
                    <a:cubicBezTo>
                      <a:pt x="446" y="133"/>
                      <a:pt x="447" y="133"/>
                      <a:pt x="447" y="133"/>
                    </a:cubicBezTo>
                    <a:cubicBezTo>
                      <a:pt x="447" y="133"/>
                      <a:pt x="447" y="133"/>
                      <a:pt x="447" y="132"/>
                    </a:cubicBezTo>
                    <a:cubicBezTo>
                      <a:pt x="448" y="133"/>
                      <a:pt x="449" y="134"/>
                      <a:pt x="450" y="134"/>
                    </a:cubicBezTo>
                    <a:cubicBezTo>
                      <a:pt x="450" y="135"/>
                      <a:pt x="449" y="135"/>
                      <a:pt x="449" y="135"/>
                    </a:cubicBezTo>
                    <a:cubicBezTo>
                      <a:pt x="449" y="135"/>
                      <a:pt x="450" y="135"/>
                      <a:pt x="450" y="135"/>
                    </a:cubicBezTo>
                    <a:cubicBezTo>
                      <a:pt x="450" y="136"/>
                      <a:pt x="450" y="137"/>
                      <a:pt x="451" y="137"/>
                    </a:cubicBezTo>
                    <a:cubicBezTo>
                      <a:pt x="453" y="136"/>
                      <a:pt x="454" y="137"/>
                      <a:pt x="459" y="137"/>
                    </a:cubicBezTo>
                    <a:cubicBezTo>
                      <a:pt x="459" y="138"/>
                      <a:pt x="459" y="138"/>
                      <a:pt x="459" y="139"/>
                    </a:cubicBezTo>
                    <a:cubicBezTo>
                      <a:pt x="461" y="138"/>
                      <a:pt x="462" y="137"/>
                      <a:pt x="462" y="137"/>
                    </a:cubicBezTo>
                    <a:cubicBezTo>
                      <a:pt x="466" y="137"/>
                      <a:pt x="472" y="138"/>
                      <a:pt x="477" y="139"/>
                    </a:cubicBezTo>
                    <a:cubicBezTo>
                      <a:pt x="477" y="140"/>
                      <a:pt x="476" y="140"/>
                      <a:pt x="478" y="140"/>
                    </a:cubicBezTo>
                    <a:cubicBezTo>
                      <a:pt x="479" y="139"/>
                      <a:pt x="479" y="139"/>
                      <a:pt x="481" y="138"/>
                    </a:cubicBezTo>
                    <a:cubicBezTo>
                      <a:pt x="481" y="138"/>
                      <a:pt x="481" y="138"/>
                      <a:pt x="481" y="138"/>
                    </a:cubicBezTo>
                    <a:cubicBezTo>
                      <a:pt x="481" y="138"/>
                      <a:pt x="481" y="139"/>
                      <a:pt x="481" y="139"/>
                    </a:cubicBezTo>
                    <a:cubicBezTo>
                      <a:pt x="484" y="138"/>
                      <a:pt x="488" y="137"/>
                      <a:pt x="489" y="137"/>
                    </a:cubicBezTo>
                    <a:cubicBezTo>
                      <a:pt x="490" y="137"/>
                      <a:pt x="490" y="138"/>
                      <a:pt x="491" y="138"/>
                    </a:cubicBezTo>
                    <a:cubicBezTo>
                      <a:pt x="492" y="136"/>
                      <a:pt x="496" y="134"/>
                      <a:pt x="498" y="133"/>
                    </a:cubicBezTo>
                    <a:cubicBezTo>
                      <a:pt x="499" y="135"/>
                      <a:pt x="499" y="135"/>
                      <a:pt x="501" y="135"/>
                    </a:cubicBezTo>
                    <a:cubicBezTo>
                      <a:pt x="501" y="135"/>
                      <a:pt x="501" y="135"/>
                      <a:pt x="501" y="135"/>
                    </a:cubicBezTo>
                    <a:cubicBezTo>
                      <a:pt x="501" y="135"/>
                      <a:pt x="501" y="134"/>
                      <a:pt x="500" y="134"/>
                    </a:cubicBezTo>
                    <a:cubicBezTo>
                      <a:pt x="502" y="134"/>
                      <a:pt x="501" y="133"/>
                      <a:pt x="503" y="134"/>
                    </a:cubicBezTo>
                    <a:cubicBezTo>
                      <a:pt x="503" y="133"/>
                      <a:pt x="502" y="133"/>
                      <a:pt x="502" y="132"/>
                    </a:cubicBezTo>
                    <a:cubicBezTo>
                      <a:pt x="504" y="132"/>
                      <a:pt x="503" y="133"/>
                      <a:pt x="505" y="133"/>
                    </a:cubicBezTo>
                    <a:cubicBezTo>
                      <a:pt x="506" y="131"/>
                      <a:pt x="506" y="129"/>
                      <a:pt x="508" y="128"/>
                    </a:cubicBezTo>
                    <a:cubicBezTo>
                      <a:pt x="508" y="129"/>
                      <a:pt x="509" y="129"/>
                      <a:pt x="509" y="129"/>
                    </a:cubicBezTo>
                    <a:cubicBezTo>
                      <a:pt x="509" y="130"/>
                      <a:pt x="509" y="130"/>
                      <a:pt x="509" y="131"/>
                    </a:cubicBezTo>
                    <a:cubicBezTo>
                      <a:pt x="510" y="129"/>
                      <a:pt x="511" y="128"/>
                      <a:pt x="511" y="126"/>
                    </a:cubicBezTo>
                    <a:cubicBezTo>
                      <a:pt x="513" y="126"/>
                      <a:pt x="518" y="122"/>
                      <a:pt x="520" y="121"/>
                    </a:cubicBezTo>
                    <a:cubicBezTo>
                      <a:pt x="519" y="121"/>
                      <a:pt x="519" y="120"/>
                      <a:pt x="519" y="120"/>
                    </a:cubicBezTo>
                    <a:cubicBezTo>
                      <a:pt x="520" y="120"/>
                      <a:pt x="520" y="120"/>
                      <a:pt x="521" y="119"/>
                    </a:cubicBezTo>
                    <a:cubicBezTo>
                      <a:pt x="520" y="119"/>
                      <a:pt x="520" y="119"/>
                      <a:pt x="520" y="119"/>
                    </a:cubicBezTo>
                    <a:cubicBezTo>
                      <a:pt x="521" y="118"/>
                      <a:pt x="522" y="115"/>
                      <a:pt x="525" y="114"/>
                    </a:cubicBezTo>
                    <a:cubicBezTo>
                      <a:pt x="525" y="112"/>
                      <a:pt x="525" y="113"/>
                      <a:pt x="525" y="111"/>
                    </a:cubicBezTo>
                    <a:cubicBezTo>
                      <a:pt x="529" y="111"/>
                      <a:pt x="530" y="107"/>
                      <a:pt x="530" y="106"/>
                    </a:cubicBezTo>
                    <a:cubicBezTo>
                      <a:pt x="532" y="105"/>
                      <a:pt x="532" y="105"/>
                      <a:pt x="532" y="104"/>
                    </a:cubicBezTo>
                    <a:cubicBezTo>
                      <a:pt x="532" y="104"/>
                      <a:pt x="531" y="104"/>
                      <a:pt x="531" y="104"/>
                    </a:cubicBezTo>
                    <a:cubicBezTo>
                      <a:pt x="531" y="103"/>
                      <a:pt x="531" y="104"/>
                      <a:pt x="531" y="103"/>
                    </a:cubicBezTo>
                    <a:cubicBezTo>
                      <a:pt x="533" y="102"/>
                      <a:pt x="533" y="100"/>
                      <a:pt x="534" y="98"/>
                    </a:cubicBezTo>
                    <a:cubicBezTo>
                      <a:pt x="534" y="98"/>
                      <a:pt x="534" y="97"/>
                      <a:pt x="534" y="97"/>
                    </a:cubicBezTo>
                    <a:cubicBezTo>
                      <a:pt x="534" y="95"/>
                      <a:pt x="535" y="95"/>
                      <a:pt x="535" y="93"/>
                    </a:cubicBezTo>
                    <a:cubicBezTo>
                      <a:pt x="536" y="93"/>
                      <a:pt x="535" y="93"/>
                      <a:pt x="536" y="93"/>
                    </a:cubicBezTo>
                    <a:cubicBezTo>
                      <a:pt x="536" y="93"/>
                      <a:pt x="537" y="92"/>
                      <a:pt x="537" y="92"/>
                    </a:cubicBezTo>
                    <a:cubicBezTo>
                      <a:pt x="536" y="91"/>
                      <a:pt x="536" y="91"/>
                      <a:pt x="535" y="90"/>
                    </a:cubicBezTo>
                    <a:cubicBezTo>
                      <a:pt x="537" y="89"/>
                      <a:pt x="536" y="90"/>
                      <a:pt x="537" y="89"/>
                    </a:cubicBezTo>
                    <a:cubicBezTo>
                      <a:pt x="536" y="85"/>
                      <a:pt x="540" y="62"/>
                      <a:pt x="537" y="60"/>
                    </a:cubicBezTo>
                    <a:cubicBezTo>
                      <a:pt x="537" y="59"/>
                      <a:pt x="537" y="58"/>
                      <a:pt x="538" y="57"/>
                    </a:cubicBezTo>
                    <a:cubicBezTo>
                      <a:pt x="536" y="51"/>
                      <a:pt x="534" y="43"/>
                      <a:pt x="532" y="33"/>
                    </a:cubicBezTo>
                    <a:cubicBezTo>
                      <a:pt x="534" y="33"/>
                      <a:pt x="534" y="33"/>
                      <a:pt x="534" y="31"/>
                    </a:cubicBezTo>
                    <a:cubicBezTo>
                      <a:pt x="533" y="31"/>
                      <a:pt x="533" y="31"/>
                      <a:pt x="533" y="31"/>
                    </a:cubicBezTo>
                    <a:cubicBezTo>
                      <a:pt x="532" y="33"/>
                      <a:pt x="533" y="32"/>
                      <a:pt x="532" y="32"/>
                    </a:cubicBezTo>
                    <a:cubicBezTo>
                      <a:pt x="531" y="30"/>
                      <a:pt x="531" y="29"/>
                      <a:pt x="531" y="27"/>
                    </a:cubicBezTo>
                    <a:cubicBezTo>
                      <a:pt x="531" y="27"/>
                      <a:pt x="530" y="27"/>
                      <a:pt x="529" y="27"/>
                    </a:cubicBezTo>
                    <a:cubicBezTo>
                      <a:pt x="529" y="23"/>
                      <a:pt x="522" y="11"/>
                      <a:pt x="520" y="9"/>
                    </a:cubicBezTo>
                    <a:cubicBezTo>
                      <a:pt x="521" y="8"/>
                      <a:pt x="521" y="7"/>
                      <a:pt x="521" y="7"/>
                    </a:cubicBezTo>
                    <a:cubicBezTo>
                      <a:pt x="519" y="7"/>
                      <a:pt x="520" y="7"/>
                      <a:pt x="519" y="6"/>
                    </a:cubicBezTo>
                    <a:cubicBezTo>
                      <a:pt x="519" y="5"/>
                      <a:pt x="519" y="4"/>
                      <a:pt x="519" y="2"/>
                    </a:cubicBezTo>
                    <a:cubicBezTo>
                      <a:pt x="518" y="2"/>
                      <a:pt x="518" y="2"/>
                      <a:pt x="516" y="1"/>
                    </a:cubicBezTo>
                    <a:cubicBezTo>
                      <a:pt x="516" y="1"/>
                      <a:pt x="516" y="1"/>
                      <a:pt x="516" y="1"/>
                    </a:cubicBezTo>
                    <a:cubicBezTo>
                      <a:pt x="517" y="1"/>
                      <a:pt x="517" y="1"/>
                      <a:pt x="518" y="2"/>
                    </a:cubicBezTo>
                    <a:cubicBezTo>
                      <a:pt x="518" y="1"/>
                      <a:pt x="518" y="1"/>
                      <a:pt x="518" y="1"/>
                    </a:cubicBezTo>
                    <a:cubicBezTo>
                      <a:pt x="518" y="1"/>
                      <a:pt x="517" y="0"/>
                      <a:pt x="51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6" name="Freeform 253"/>
              <p:cNvSpPr/>
              <p:nvPr/>
            </p:nvSpPr>
            <p:spPr bwMode="auto">
              <a:xfrm>
                <a:off x="3492" y="2268"/>
                <a:ext cx="3" cy="2"/>
              </a:xfrm>
              <a:custGeom>
                <a:avLst/>
                <a:gdLst>
                  <a:gd name="T0" fmla="*/ 0 w 2"/>
                  <a:gd name="T1" fmla="*/ 0 h 1"/>
                  <a:gd name="T2" fmla="*/ 2 w 2"/>
                  <a:gd name="T3" fmla="*/ 0 h 1"/>
                  <a:gd name="T4" fmla="*/ 2 w 2"/>
                  <a:gd name="T5" fmla="*/ 1 h 1"/>
                  <a:gd name="T6" fmla="*/ 0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0"/>
                      <a:pt x="1" y="0"/>
                      <a:pt x="2" y="0"/>
                    </a:cubicBezTo>
                    <a:cubicBezTo>
                      <a:pt x="2" y="1"/>
                      <a:pt x="2" y="1"/>
                      <a:pt x="2" y="1"/>
                    </a:cubicBezTo>
                    <a:cubicBezTo>
                      <a:pt x="1" y="1"/>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7" name="Freeform 254"/>
              <p:cNvSpPr/>
              <p:nvPr/>
            </p:nvSpPr>
            <p:spPr bwMode="auto">
              <a:xfrm>
                <a:off x="3416" y="2270"/>
                <a:ext cx="50" cy="9"/>
              </a:xfrm>
              <a:custGeom>
                <a:avLst/>
                <a:gdLst>
                  <a:gd name="T0" fmla="*/ 24 w 28"/>
                  <a:gd name="T1" fmla="*/ 0 h 5"/>
                  <a:gd name="T2" fmla="*/ 28 w 28"/>
                  <a:gd name="T3" fmla="*/ 2 h 5"/>
                  <a:gd name="T4" fmla="*/ 28 w 28"/>
                  <a:gd name="T5" fmla="*/ 3 h 5"/>
                  <a:gd name="T6" fmla="*/ 23 w 28"/>
                  <a:gd name="T7" fmla="*/ 4 h 5"/>
                  <a:gd name="T8" fmla="*/ 22 w 28"/>
                  <a:gd name="T9" fmla="*/ 3 h 5"/>
                  <a:gd name="T10" fmla="*/ 15 w 28"/>
                  <a:gd name="T11" fmla="*/ 5 h 5"/>
                  <a:gd name="T12" fmla="*/ 14 w 28"/>
                  <a:gd name="T13" fmla="*/ 4 h 5"/>
                  <a:gd name="T14" fmla="*/ 13 w 28"/>
                  <a:gd name="T15" fmla="*/ 5 h 5"/>
                  <a:gd name="T16" fmla="*/ 12 w 28"/>
                  <a:gd name="T17" fmla="*/ 3 h 5"/>
                  <a:gd name="T18" fmla="*/ 12 w 28"/>
                  <a:gd name="T19" fmla="*/ 3 h 5"/>
                  <a:gd name="T20" fmla="*/ 11 w 28"/>
                  <a:gd name="T21" fmla="*/ 5 h 5"/>
                  <a:gd name="T22" fmla="*/ 0 w 28"/>
                  <a:gd name="T23" fmla="*/ 5 h 5"/>
                  <a:gd name="T24" fmla="*/ 3 w 28"/>
                  <a:gd name="T25" fmla="*/ 5 h 5"/>
                  <a:gd name="T26" fmla="*/ 3 w 28"/>
                  <a:gd name="T27" fmla="*/ 3 h 5"/>
                  <a:gd name="T28" fmla="*/ 7 w 28"/>
                  <a:gd name="T29" fmla="*/ 3 h 5"/>
                  <a:gd name="T30" fmla="*/ 8 w 28"/>
                  <a:gd name="T31" fmla="*/ 1 h 5"/>
                  <a:gd name="T32" fmla="*/ 24 w 28"/>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5">
                    <a:moveTo>
                      <a:pt x="24" y="0"/>
                    </a:moveTo>
                    <a:cubicBezTo>
                      <a:pt x="25" y="1"/>
                      <a:pt x="26" y="1"/>
                      <a:pt x="28" y="2"/>
                    </a:cubicBezTo>
                    <a:cubicBezTo>
                      <a:pt x="27" y="3"/>
                      <a:pt x="27" y="2"/>
                      <a:pt x="28" y="3"/>
                    </a:cubicBezTo>
                    <a:cubicBezTo>
                      <a:pt x="26" y="4"/>
                      <a:pt x="25" y="4"/>
                      <a:pt x="23" y="4"/>
                    </a:cubicBezTo>
                    <a:cubicBezTo>
                      <a:pt x="23" y="3"/>
                      <a:pt x="23" y="4"/>
                      <a:pt x="22" y="3"/>
                    </a:cubicBezTo>
                    <a:cubicBezTo>
                      <a:pt x="22" y="5"/>
                      <a:pt x="18" y="4"/>
                      <a:pt x="15" y="5"/>
                    </a:cubicBezTo>
                    <a:cubicBezTo>
                      <a:pt x="15" y="4"/>
                      <a:pt x="15" y="4"/>
                      <a:pt x="14" y="4"/>
                    </a:cubicBezTo>
                    <a:cubicBezTo>
                      <a:pt x="14" y="4"/>
                      <a:pt x="14" y="4"/>
                      <a:pt x="13" y="5"/>
                    </a:cubicBezTo>
                    <a:cubicBezTo>
                      <a:pt x="13" y="4"/>
                      <a:pt x="13" y="3"/>
                      <a:pt x="12" y="3"/>
                    </a:cubicBezTo>
                    <a:cubicBezTo>
                      <a:pt x="12" y="3"/>
                      <a:pt x="12" y="3"/>
                      <a:pt x="12" y="3"/>
                    </a:cubicBezTo>
                    <a:cubicBezTo>
                      <a:pt x="12" y="5"/>
                      <a:pt x="12" y="4"/>
                      <a:pt x="11" y="5"/>
                    </a:cubicBezTo>
                    <a:cubicBezTo>
                      <a:pt x="11" y="5"/>
                      <a:pt x="0" y="5"/>
                      <a:pt x="0" y="5"/>
                    </a:cubicBezTo>
                    <a:cubicBezTo>
                      <a:pt x="1" y="5"/>
                      <a:pt x="1" y="5"/>
                      <a:pt x="3" y="5"/>
                    </a:cubicBezTo>
                    <a:cubicBezTo>
                      <a:pt x="3" y="4"/>
                      <a:pt x="3" y="3"/>
                      <a:pt x="3" y="3"/>
                    </a:cubicBezTo>
                    <a:cubicBezTo>
                      <a:pt x="5" y="3"/>
                      <a:pt x="5" y="3"/>
                      <a:pt x="7" y="3"/>
                    </a:cubicBezTo>
                    <a:cubicBezTo>
                      <a:pt x="7" y="2"/>
                      <a:pt x="7" y="2"/>
                      <a:pt x="8" y="1"/>
                    </a:cubicBezTo>
                    <a:cubicBezTo>
                      <a:pt x="8" y="2"/>
                      <a:pt x="23" y="1"/>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8" name="Freeform 255"/>
              <p:cNvSpPr/>
              <p:nvPr/>
            </p:nvSpPr>
            <p:spPr bwMode="auto">
              <a:xfrm>
                <a:off x="3481" y="2270"/>
                <a:ext cx="5" cy="3"/>
              </a:xfrm>
              <a:custGeom>
                <a:avLst/>
                <a:gdLst>
                  <a:gd name="T0" fmla="*/ 2 w 3"/>
                  <a:gd name="T1" fmla="*/ 0 h 2"/>
                  <a:gd name="T2" fmla="*/ 3 w 3"/>
                  <a:gd name="T3" fmla="*/ 0 h 2"/>
                  <a:gd name="T4" fmla="*/ 3 w 3"/>
                  <a:gd name="T5" fmla="*/ 2 h 2"/>
                  <a:gd name="T6" fmla="*/ 0 w 3"/>
                  <a:gd name="T7" fmla="*/ 2 h 2"/>
                  <a:gd name="T8" fmla="*/ 2 w 3"/>
                  <a:gd name="T9" fmla="*/ 0 h 2"/>
                  <a:gd name="T10" fmla="*/ 2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2" y="0"/>
                    </a:moveTo>
                    <a:cubicBezTo>
                      <a:pt x="2" y="0"/>
                      <a:pt x="2" y="0"/>
                      <a:pt x="3" y="0"/>
                    </a:cubicBezTo>
                    <a:cubicBezTo>
                      <a:pt x="3" y="1"/>
                      <a:pt x="3" y="1"/>
                      <a:pt x="3" y="2"/>
                    </a:cubicBezTo>
                    <a:cubicBezTo>
                      <a:pt x="2" y="2"/>
                      <a:pt x="1" y="2"/>
                      <a:pt x="0" y="2"/>
                    </a:cubicBezTo>
                    <a:cubicBezTo>
                      <a:pt x="1" y="1"/>
                      <a:pt x="2" y="2"/>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9" name="Freeform 256"/>
              <p:cNvSpPr/>
              <p:nvPr/>
            </p:nvSpPr>
            <p:spPr bwMode="auto">
              <a:xfrm>
                <a:off x="3512" y="2270"/>
                <a:ext cx="3" cy="3"/>
              </a:xfrm>
              <a:custGeom>
                <a:avLst/>
                <a:gdLst>
                  <a:gd name="T0" fmla="*/ 1 w 2"/>
                  <a:gd name="T1" fmla="*/ 0 h 2"/>
                  <a:gd name="T2" fmla="*/ 2 w 2"/>
                  <a:gd name="T3" fmla="*/ 1 h 2"/>
                  <a:gd name="T4" fmla="*/ 2 w 2"/>
                  <a:gd name="T5" fmla="*/ 0 h 2"/>
                  <a:gd name="T6" fmla="*/ 1 w 2"/>
                  <a:gd name="T7" fmla="*/ 0 h 2"/>
                </a:gdLst>
                <a:ahLst/>
                <a:cxnLst>
                  <a:cxn ang="0">
                    <a:pos x="T0" y="T1"/>
                  </a:cxn>
                  <a:cxn ang="0">
                    <a:pos x="T2" y="T3"/>
                  </a:cxn>
                  <a:cxn ang="0">
                    <a:pos x="T4" y="T5"/>
                  </a:cxn>
                  <a:cxn ang="0">
                    <a:pos x="T6" y="T7"/>
                  </a:cxn>
                </a:cxnLst>
                <a:rect l="0" t="0" r="r" b="b"/>
                <a:pathLst>
                  <a:path w="2" h="2">
                    <a:moveTo>
                      <a:pt x="1" y="0"/>
                    </a:moveTo>
                    <a:cubicBezTo>
                      <a:pt x="1" y="2"/>
                      <a:pt x="0" y="1"/>
                      <a:pt x="2" y="1"/>
                    </a:cubicBezTo>
                    <a:cubicBezTo>
                      <a:pt x="2" y="1"/>
                      <a:pt x="2"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0" name="Freeform 257"/>
              <p:cNvSpPr/>
              <p:nvPr/>
            </p:nvSpPr>
            <p:spPr bwMode="auto">
              <a:xfrm>
                <a:off x="4724" y="227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1" name="Freeform 258"/>
              <p:cNvSpPr/>
              <p:nvPr/>
            </p:nvSpPr>
            <p:spPr bwMode="auto">
              <a:xfrm>
                <a:off x="3470" y="2272"/>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2" name="Freeform 259"/>
              <p:cNvSpPr/>
              <p:nvPr/>
            </p:nvSpPr>
            <p:spPr bwMode="auto">
              <a:xfrm>
                <a:off x="3531" y="2272"/>
                <a:ext cx="2" cy="3"/>
              </a:xfrm>
              <a:custGeom>
                <a:avLst/>
                <a:gdLst>
                  <a:gd name="T0" fmla="*/ 0 w 1"/>
                  <a:gd name="T1" fmla="*/ 0 h 2"/>
                  <a:gd name="T2" fmla="*/ 0 w 1"/>
                  <a:gd name="T3" fmla="*/ 2 h 2"/>
                  <a:gd name="T4" fmla="*/ 1 w 1"/>
                  <a:gd name="T5" fmla="*/ 2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1" y="2"/>
                      <a:pt x="1" y="2"/>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3" name="Freeform 260"/>
              <p:cNvSpPr/>
              <p:nvPr/>
            </p:nvSpPr>
            <p:spPr bwMode="auto">
              <a:xfrm>
                <a:off x="3477" y="227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4" name="Freeform 261"/>
              <p:cNvSpPr/>
              <p:nvPr/>
            </p:nvSpPr>
            <p:spPr bwMode="auto">
              <a:xfrm>
                <a:off x="3542" y="2272"/>
                <a:ext cx="2" cy="3"/>
              </a:xfrm>
              <a:custGeom>
                <a:avLst/>
                <a:gdLst>
                  <a:gd name="T0" fmla="*/ 0 w 1"/>
                  <a:gd name="T1" fmla="*/ 0 h 2"/>
                  <a:gd name="T2" fmla="*/ 1 w 1"/>
                  <a:gd name="T3" fmla="*/ 1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0"/>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5" name="Freeform 262"/>
              <p:cNvSpPr/>
              <p:nvPr/>
            </p:nvSpPr>
            <p:spPr bwMode="auto">
              <a:xfrm>
                <a:off x="3549" y="2272"/>
                <a:ext cx="4" cy="3"/>
              </a:xfrm>
              <a:custGeom>
                <a:avLst/>
                <a:gdLst>
                  <a:gd name="T0" fmla="*/ 0 w 2"/>
                  <a:gd name="T1" fmla="*/ 0 h 2"/>
                  <a:gd name="T2" fmla="*/ 1 w 2"/>
                  <a:gd name="T3" fmla="*/ 2 h 2"/>
                  <a:gd name="T4" fmla="*/ 2 w 2"/>
                  <a:gd name="T5" fmla="*/ 2 h 2"/>
                  <a:gd name="T6" fmla="*/ 1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2"/>
                      <a:pt x="0" y="2"/>
                      <a:pt x="1" y="2"/>
                    </a:cubicBezTo>
                    <a:cubicBezTo>
                      <a:pt x="1" y="2"/>
                      <a:pt x="2" y="2"/>
                      <a:pt x="2" y="2"/>
                    </a:cubicBezTo>
                    <a:cubicBezTo>
                      <a:pt x="2" y="2"/>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6" name="Freeform 263"/>
              <p:cNvSpPr/>
              <p:nvPr/>
            </p:nvSpPr>
            <p:spPr bwMode="auto">
              <a:xfrm>
                <a:off x="3544" y="2273"/>
                <a:ext cx="5" cy="2"/>
              </a:xfrm>
              <a:custGeom>
                <a:avLst/>
                <a:gdLst>
                  <a:gd name="T0" fmla="*/ 0 w 3"/>
                  <a:gd name="T1" fmla="*/ 0 h 1"/>
                  <a:gd name="T2" fmla="*/ 0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cubicBezTo>
                      <a:pt x="0" y="0"/>
                      <a:pt x="0" y="0"/>
                      <a:pt x="0" y="1"/>
                    </a:cubicBezTo>
                    <a:cubicBezTo>
                      <a:pt x="2" y="1"/>
                      <a:pt x="2" y="1"/>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7" name="Freeform 264"/>
              <p:cNvSpPr/>
              <p:nvPr/>
            </p:nvSpPr>
            <p:spPr bwMode="auto">
              <a:xfrm>
                <a:off x="3466" y="2273"/>
                <a:ext cx="4" cy="4"/>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2" y="0"/>
                      <a:pt x="1" y="2"/>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8" name="Freeform 265"/>
              <p:cNvSpPr/>
              <p:nvPr/>
            </p:nvSpPr>
            <p:spPr bwMode="auto">
              <a:xfrm>
                <a:off x="4987" y="2273"/>
                <a:ext cx="3" cy="2"/>
              </a:xfrm>
              <a:custGeom>
                <a:avLst/>
                <a:gdLst>
                  <a:gd name="T0" fmla="*/ 1 w 2"/>
                  <a:gd name="T1" fmla="*/ 0 h 1"/>
                  <a:gd name="T2" fmla="*/ 2 w 2"/>
                  <a:gd name="T3" fmla="*/ 1 h 1"/>
                  <a:gd name="T4" fmla="*/ 0 w 2"/>
                  <a:gd name="T5" fmla="*/ 1 h 1"/>
                  <a:gd name="T6" fmla="*/ 0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1"/>
                      <a:pt x="2" y="1"/>
                    </a:cubicBezTo>
                    <a:cubicBezTo>
                      <a:pt x="1" y="1"/>
                      <a:pt x="1" y="1"/>
                      <a:pt x="0" y="1"/>
                    </a:cubicBezTo>
                    <a:cubicBezTo>
                      <a:pt x="0" y="1"/>
                      <a:pt x="0"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9" name="Freeform 266"/>
              <p:cNvSpPr/>
              <p:nvPr/>
            </p:nvSpPr>
            <p:spPr bwMode="auto">
              <a:xfrm>
                <a:off x="3555" y="2273"/>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0" name="Freeform 267"/>
              <p:cNvSpPr/>
              <p:nvPr/>
            </p:nvSpPr>
            <p:spPr bwMode="auto">
              <a:xfrm>
                <a:off x="3557" y="2273"/>
                <a:ext cx="2" cy="2"/>
              </a:xfrm>
              <a:custGeom>
                <a:avLst/>
                <a:gdLst>
                  <a:gd name="T0" fmla="*/ 0 w 1"/>
                  <a:gd name="T1" fmla="*/ 0 h 1"/>
                  <a:gd name="T2" fmla="*/ 0 w 1"/>
                  <a:gd name="T3" fmla="*/ 1 h 1"/>
                  <a:gd name="T4" fmla="*/ 0 w 1"/>
                  <a:gd name="T5" fmla="*/ 1 h 1"/>
                  <a:gd name="T6" fmla="*/ 1 w 1"/>
                  <a:gd name="T7" fmla="*/ 1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1"/>
                      <a:pt x="0" y="1"/>
                    </a:cubicBezTo>
                    <a:cubicBezTo>
                      <a:pt x="0" y="1"/>
                      <a:pt x="0" y="1"/>
                      <a:pt x="0" y="1"/>
                    </a:cubicBezTo>
                    <a:cubicBezTo>
                      <a:pt x="0" y="1"/>
                      <a:pt x="1" y="1"/>
                      <a:pt x="1" y="1"/>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1" name="Freeform 268"/>
              <p:cNvSpPr/>
              <p:nvPr/>
            </p:nvSpPr>
            <p:spPr bwMode="auto">
              <a:xfrm>
                <a:off x="3409" y="2275"/>
                <a:ext cx="9" cy="6"/>
              </a:xfrm>
              <a:custGeom>
                <a:avLst/>
                <a:gdLst>
                  <a:gd name="T0" fmla="*/ 1 w 5"/>
                  <a:gd name="T1" fmla="*/ 0 h 3"/>
                  <a:gd name="T2" fmla="*/ 5 w 5"/>
                  <a:gd name="T3" fmla="*/ 0 h 3"/>
                  <a:gd name="T4" fmla="*/ 5 w 5"/>
                  <a:gd name="T5" fmla="*/ 1 h 3"/>
                  <a:gd name="T6" fmla="*/ 1 w 5"/>
                  <a:gd name="T7" fmla="*/ 0 h 3"/>
                </a:gdLst>
                <a:ahLst/>
                <a:cxnLst>
                  <a:cxn ang="0">
                    <a:pos x="T0" y="T1"/>
                  </a:cxn>
                  <a:cxn ang="0">
                    <a:pos x="T2" y="T3"/>
                  </a:cxn>
                  <a:cxn ang="0">
                    <a:pos x="T4" y="T5"/>
                  </a:cxn>
                  <a:cxn ang="0">
                    <a:pos x="T6" y="T7"/>
                  </a:cxn>
                </a:cxnLst>
                <a:rect l="0" t="0" r="r" b="b"/>
                <a:pathLst>
                  <a:path w="5" h="3">
                    <a:moveTo>
                      <a:pt x="1" y="0"/>
                    </a:moveTo>
                    <a:cubicBezTo>
                      <a:pt x="2" y="0"/>
                      <a:pt x="4" y="0"/>
                      <a:pt x="5" y="0"/>
                    </a:cubicBezTo>
                    <a:cubicBezTo>
                      <a:pt x="5" y="1"/>
                      <a:pt x="5" y="1"/>
                      <a:pt x="5" y="1"/>
                    </a:cubicBezTo>
                    <a:cubicBezTo>
                      <a:pt x="3" y="1"/>
                      <a:pt x="0" y="3"/>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2" name="Freeform 269"/>
              <p:cNvSpPr/>
              <p:nvPr/>
            </p:nvSpPr>
            <p:spPr bwMode="auto">
              <a:xfrm>
                <a:off x="3586" y="2277"/>
                <a:ext cx="1"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3" name="Freeform 270"/>
              <p:cNvSpPr/>
              <p:nvPr/>
            </p:nvSpPr>
            <p:spPr bwMode="auto">
              <a:xfrm>
                <a:off x="3571" y="2277"/>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4" name="Freeform 271"/>
              <p:cNvSpPr/>
              <p:nvPr/>
            </p:nvSpPr>
            <p:spPr bwMode="auto">
              <a:xfrm>
                <a:off x="3403" y="227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5" name="Freeform 272"/>
              <p:cNvSpPr/>
              <p:nvPr/>
            </p:nvSpPr>
            <p:spPr bwMode="auto">
              <a:xfrm>
                <a:off x="3405" y="2277"/>
                <a:ext cx="4" cy="4"/>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2" y="1"/>
                      <a:pt x="2" y="2"/>
                    </a:cubicBezTo>
                    <a:cubicBezTo>
                      <a:pt x="2" y="2"/>
                      <a:pt x="1" y="1"/>
                      <a:pt x="0" y="1"/>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6" name="Freeform 273"/>
              <p:cNvSpPr/>
              <p:nvPr/>
            </p:nvSpPr>
            <p:spPr bwMode="auto">
              <a:xfrm>
                <a:off x="4001" y="227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7" name="Freeform 274"/>
              <p:cNvSpPr/>
              <p:nvPr/>
            </p:nvSpPr>
            <p:spPr bwMode="auto">
              <a:xfrm>
                <a:off x="3551" y="227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8" name="Freeform 275"/>
              <p:cNvSpPr/>
              <p:nvPr/>
            </p:nvSpPr>
            <p:spPr bwMode="auto">
              <a:xfrm>
                <a:off x="3589" y="2279"/>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9" name="Freeform 276"/>
              <p:cNvSpPr/>
              <p:nvPr/>
            </p:nvSpPr>
            <p:spPr bwMode="auto">
              <a:xfrm>
                <a:off x="3591" y="2279"/>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1"/>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0" name="Freeform 277"/>
              <p:cNvSpPr/>
              <p:nvPr/>
            </p:nvSpPr>
            <p:spPr bwMode="auto">
              <a:xfrm>
                <a:off x="3390" y="2279"/>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1"/>
                    </a:cubicBezTo>
                    <a:cubicBezTo>
                      <a:pt x="1" y="1"/>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1" name="Freeform 278"/>
              <p:cNvSpPr/>
              <p:nvPr/>
            </p:nvSpPr>
            <p:spPr bwMode="auto">
              <a:xfrm>
                <a:off x="3387" y="2281"/>
                <a:ext cx="2"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1"/>
                    </a:cubicBezTo>
                    <a:cubicBezTo>
                      <a:pt x="1"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2" name="Freeform 279"/>
              <p:cNvSpPr/>
              <p:nvPr/>
            </p:nvSpPr>
            <p:spPr bwMode="auto">
              <a:xfrm>
                <a:off x="3602" y="2281"/>
                <a:ext cx="2"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3" name="Freeform 280"/>
              <p:cNvSpPr/>
              <p:nvPr/>
            </p:nvSpPr>
            <p:spPr bwMode="auto">
              <a:xfrm>
                <a:off x="3394" y="2281"/>
                <a:ext cx="4" cy="1"/>
              </a:xfrm>
              <a:custGeom>
                <a:avLst/>
                <a:gdLst>
                  <a:gd name="T0" fmla="*/ 0 w 2"/>
                  <a:gd name="T1" fmla="*/ 0 h 1"/>
                  <a:gd name="T2" fmla="*/ 2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0"/>
                    </a:cubicBezTo>
                    <a:cubicBezTo>
                      <a:pt x="2" y="0"/>
                      <a:pt x="2" y="0"/>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4" name="Freeform 281"/>
              <p:cNvSpPr/>
              <p:nvPr/>
            </p:nvSpPr>
            <p:spPr bwMode="auto">
              <a:xfrm>
                <a:off x="3352" y="2282"/>
                <a:ext cx="24" cy="8"/>
              </a:xfrm>
              <a:custGeom>
                <a:avLst/>
                <a:gdLst>
                  <a:gd name="T0" fmla="*/ 9 w 13"/>
                  <a:gd name="T1" fmla="*/ 0 h 4"/>
                  <a:gd name="T2" fmla="*/ 12 w 13"/>
                  <a:gd name="T3" fmla="*/ 1 h 4"/>
                  <a:gd name="T4" fmla="*/ 13 w 13"/>
                  <a:gd name="T5" fmla="*/ 2 h 4"/>
                  <a:gd name="T6" fmla="*/ 0 w 13"/>
                  <a:gd name="T7" fmla="*/ 4 h 4"/>
                  <a:gd name="T8" fmla="*/ 9 w 13"/>
                  <a:gd name="T9" fmla="*/ 0 h 4"/>
                </a:gdLst>
                <a:ahLst/>
                <a:cxnLst>
                  <a:cxn ang="0">
                    <a:pos x="T0" y="T1"/>
                  </a:cxn>
                  <a:cxn ang="0">
                    <a:pos x="T2" y="T3"/>
                  </a:cxn>
                  <a:cxn ang="0">
                    <a:pos x="T4" y="T5"/>
                  </a:cxn>
                  <a:cxn ang="0">
                    <a:pos x="T6" y="T7"/>
                  </a:cxn>
                  <a:cxn ang="0">
                    <a:pos x="T8" y="T9"/>
                  </a:cxn>
                </a:cxnLst>
                <a:rect l="0" t="0" r="r" b="b"/>
                <a:pathLst>
                  <a:path w="13" h="4">
                    <a:moveTo>
                      <a:pt x="9" y="0"/>
                    </a:moveTo>
                    <a:cubicBezTo>
                      <a:pt x="11" y="0"/>
                      <a:pt x="11" y="0"/>
                      <a:pt x="12" y="1"/>
                    </a:cubicBezTo>
                    <a:cubicBezTo>
                      <a:pt x="13" y="1"/>
                      <a:pt x="12" y="0"/>
                      <a:pt x="13" y="2"/>
                    </a:cubicBezTo>
                    <a:cubicBezTo>
                      <a:pt x="9" y="1"/>
                      <a:pt x="4" y="2"/>
                      <a:pt x="0" y="4"/>
                    </a:cubicBezTo>
                    <a:cubicBezTo>
                      <a:pt x="2" y="1"/>
                      <a:pt x="7" y="3"/>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5" name="Freeform 282"/>
              <p:cNvSpPr/>
              <p:nvPr/>
            </p:nvSpPr>
            <p:spPr bwMode="auto">
              <a:xfrm>
                <a:off x="3399" y="228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6" name="Freeform 283"/>
              <p:cNvSpPr/>
              <p:nvPr/>
            </p:nvSpPr>
            <p:spPr bwMode="auto">
              <a:xfrm>
                <a:off x="3904" y="2282"/>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2" y="0"/>
                      <a:pt x="2" y="0"/>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7" name="Freeform 284"/>
              <p:cNvSpPr/>
              <p:nvPr/>
            </p:nvSpPr>
            <p:spPr bwMode="auto">
              <a:xfrm>
                <a:off x="3927" y="2284"/>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8" name="Freeform 285"/>
              <p:cNvSpPr/>
              <p:nvPr/>
            </p:nvSpPr>
            <p:spPr bwMode="auto">
              <a:xfrm>
                <a:off x="4357" y="228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9" name="Freeform 286"/>
              <p:cNvSpPr/>
              <p:nvPr/>
            </p:nvSpPr>
            <p:spPr bwMode="auto">
              <a:xfrm>
                <a:off x="3609" y="2286"/>
                <a:ext cx="2" cy="4"/>
              </a:xfrm>
              <a:custGeom>
                <a:avLst/>
                <a:gdLst>
                  <a:gd name="T0" fmla="*/ 0 w 1"/>
                  <a:gd name="T1" fmla="*/ 0 h 2"/>
                  <a:gd name="T2" fmla="*/ 0 w 1"/>
                  <a:gd name="T3" fmla="*/ 1 h 2"/>
                  <a:gd name="T4" fmla="*/ 0 w 1"/>
                  <a:gd name="T5" fmla="*/ 2 h 2"/>
                  <a:gd name="T6" fmla="*/ 1 w 1"/>
                  <a:gd name="T7" fmla="*/ 2 h 2"/>
                  <a:gd name="T8" fmla="*/ 1 w 1"/>
                  <a:gd name="T9" fmla="*/ 0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1"/>
                      <a:pt x="0" y="1"/>
                      <a:pt x="0" y="1"/>
                    </a:cubicBezTo>
                    <a:cubicBezTo>
                      <a:pt x="0" y="1"/>
                      <a:pt x="0" y="1"/>
                      <a:pt x="0" y="2"/>
                    </a:cubicBezTo>
                    <a:cubicBezTo>
                      <a:pt x="0" y="2"/>
                      <a:pt x="1" y="2"/>
                      <a:pt x="1" y="2"/>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0" name="Freeform 287"/>
              <p:cNvSpPr/>
              <p:nvPr/>
            </p:nvSpPr>
            <p:spPr bwMode="auto">
              <a:xfrm>
                <a:off x="3918" y="228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1" name="Freeform 288"/>
              <p:cNvSpPr/>
              <p:nvPr/>
            </p:nvSpPr>
            <p:spPr bwMode="auto">
              <a:xfrm>
                <a:off x="3342" y="2288"/>
                <a:ext cx="9" cy="3"/>
              </a:xfrm>
              <a:custGeom>
                <a:avLst/>
                <a:gdLst>
                  <a:gd name="T0" fmla="*/ 1 w 5"/>
                  <a:gd name="T1" fmla="*/ 0 h 2"/>
                  <a:gd name="T2" fmla="*/ 1 w 5"/>
                  <a:gd name="T3" fmla="*/ 1 h 2"/>
                  <a:gd name="T4" fmla="*/ 5 w 5"/>
                  <a:gd name="T5" fmla="*/ 0 h 2"/>
                  <a:gd name="T6" fmla="*/ 2 w 5"/>
                  <a:gd name="T7" fmla="*/ 2 h 2"/>
                  <a:gd name="T8" fmla="*/ 1 w 5"/>
                  <a:gd name="T9" fmla="*/ 2 h 2"/>
                  <a:gd name="T10" fmla="*/ 0 w 5"/>
                  <a:gd name="T11" fmla="*/ 1 h 2"/>
                  <a:gd name="T12" fmla="*/ 1 w 5"/>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1" y="0"/>
                    </a:moveTo>
                    <a:cubicBezTo>
                      <a:pt x="1" y="0"/>
                      <a:pt x="1" y="0"/>
                      <a:pt x="1" y="1"/>
                    </a:cubicBezTo>
                    <a:cubicBezTo>
                      <a:pt x="3" y="0"/>
                      <a:pt x="3" y="0"/>
                      <a:pt x="5" y="0"/>
                    </a:cubicBezTo>
                    <a:cubicBezTo>
                      <a:pt x="4" y="1"/>
                      <a:pt x="3" y="1"/>
                      <a:pt x="2" y="2"/>
                    </a:cubicBezTo>
                    <a:cubicBezTo>
                      <a:pt x="2" y="2"/>
                      <a:pt x="1" y="2"/>
                      <a:pt x="1" y="2"/>
                    </a:cubicBezTo>
                    <a:cubicBezTo>
                      <a:pt x="1" y="1"/>
                      <a:pt x="1"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2" name="Freeform 289"/>
              <p:cNvSpPr/>
              <p:nvPr/>
            </p:nvSpPr>
            <p:spPr bwMode="auto">
              <a:xfrm>
                <a:off x="4377" y="228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3" name="Freeform 290"/>
              <p:cNvSpPr/>
              <p:nvPr/>
            </p:nvSpPr>
            <p:spPr bwMode="auto">
              <a:xfrm>
                <a:off x="3334" y="2290"/>
                <a:ext cx="6" cy="3"/>
              </a:xfrm>
              <a:custGeom>
                <a:avLst/>
                <a:gdLst>
                  <a:gd name="T0" fmla="*/ 0 w 3"/>
                  <a:gd name="T1" fmla="*/ 0 h 2"/>
                  <a:gd name="T2" fmla="*/ 3 w 3"/>
                  <a:gd name="T3" fmla="*/ 1 h 2"/>
                  <a:gd name="T4" fmla="*/ 2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1" y="0"/>
                      <a:pt x="2" y="1"/>
                      <a:pt x="3" y="1"/>
                    </a:cubicBezTo>
                    <a:cubicBezTo>
                      <a:pt x="2" y="1"/>
                      <a:pt x="2" y="1"/>
                      <a:pt x="2"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4" name="Freeform 291"/>
              <p:cNvSpPr/>
              <p:nvPr/>
            </p:nvSpPr>
            <p:spPr bwMode="auto">
              <a:xfrm>
                <a:off x="3340" y="2290"/>
                <a:ext cx="2" cy="1"/>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5" name="Freeform 292"/>
              <p:cNvSpPr/>
              <p:nvPr/>
            </p:nvSpPr>
            <p:spPr bwMode="auto">
              <a:xfrm>
                <a:off x="3325" y="2290"/>
                <a:ext cx="9" cy="3"/>
              </a:xfrm>
              <a:custGeom>
                <a:avLst/>
                <a:gdLst>
                  <a:gd name="T0" fmla="*/ 3 w 5"/>
                  <a:gd name="T1" fmla="*/ 0 h 2"/>
                  <a:gd name="T2" fmla="*/ 4 w 5"/>
                  <a:gd name="T3" fmla="*/ 1 h 2"/>
                  <a:gd name="T4" fmla="*/ 5 w 5"/>
                  <a:gd name="T5" fmla="*/ 2 h 2"/>
                  <a:gd name="T6" fmla="*/ 0 w 5"/>
                  <a:gd name="T7" fmla="*/ 2 h 2"/>
                  <a:gd name="T8" fmla="*/ 2 w 5"/>
                  <a:gd name="T9" fmla="*/ 2 h 2"/>
                  <a:gd name="T10" fmla="*/ 3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3" y="0"/>
                    </a:moveTo>
                    <a:cubicBezTo>
                      <a:pt x="4" y="1"/>
                      <a:pt x="4" y="0"/>
                      <a:pt x="4" y="1"/>
                    </a:cubicBezTo>
                    <a:cubicBezTo>
                      <a:pt x="4" y="1"/>
                      <a:pt x="5" y="2"/>
                      <a:pt x="5" y="2"/>
                    </a:cubicBezTo>
                    <a:cubicBezTo>
                      <a:pt x="3" y="2"/>
                      <a:pt x="2" y="2"/>
                      <a:pt x="0" y="2"/>
                    </a:cubicBezTo>
                    <a:cubicBezTo>
                      <a:pt x="1" y="2"/>
                      <a:pt x="1" y="2"/>
                      <a:pt x="2" y="2"/>
                    </a:cubicBezTo>
                    <a:cubicBezTo>
                      <a:pt x="2" y="0"/>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6" name="Freeform 293"/>
              <p:cNvSpPr/>
              <p:nvPr/>
            </p:nvSpPr>
            <p:spPr bwMode="auto">
              <a:xfrm>
                <a:off x="4377" y="2290"/>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7" name="Freeform 294"/>
              <p:cNvSpPr/>
              <p:nvPr/>
            </p:nvSpPr>
            <p:spPr bwMode="auto">
              <a:xfrm>
                <a:off x="3638" y="2291"/>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8" name="Freeform 295"/>
              <p:cNvSpPr/>
              <p:nvPr/>
            </p:nvSpPr>
            <p:spPr bwMode="auto">
              <a:xfrm>
                <a:off x="3942" y="229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9" name="Freeform 296"/>
              <p:cNvSpPr/>
              <p:nvPr/>
            </p:nvSpPr>
            <p:spPr bwMode="auto">
              <a:xfrm>
                <a:off x="3642" y="229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0" name="Freeform 297"/>
              <p:cNvSpPr/>
              <p:nvPr/>
            </p:nvSpPr>
            <p:spPr bwMode="auto">
              <a:xfrm>
                <a:off x="5023" y="229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1" name="Freeform 298"/>
              <p:cNvSpPr/>
              <p:nvPr/>
            </p:nvSpPr>
            <p:spPr bwMode="auto">
              <a:xfrm>
                <a:off x="3640" y="2293"/>
                <a:ext cx="3" cy="4"/>
              </a:xfrm>
              <a:custGeom>
                <a:avLst/>
                <a:gdLst>
                  <a:gd name="T0" fmla="*/ 1 w 2"/>
                  <a:gd name="T1" fmla="*/ 0 h 2"/>
                  <a:gd name="T2" fmla="*/ 1 w 2"/>
                  <a:gd name="T3" fmla="*/ 2 h 2"/>
                  <a:gd name="T4" fmla="*/ 2 w 2"/>
                  <a:gd name="T5" fmla="*/ 1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0" y="1"/>
                      <a:pt x="1" y="2"/>
                    </a:cubicBezTo>
                    <a:cubicBezTo>
                      <a:pt x="1" y="1"/>
                      <a:pt x="1" y="1"/>
                      <a:pt x="2" y="1"/>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2" name="Freeform 299"/>
              <p:cNvSpPr/>
              <p:nvPr/>
            </p:nvSpPr>
            <p:spPr bwMode="auto">
              <a:xfrm>
                <a:off x="3944" y="229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3" name="Freeform 300"/>
              <p:cNvSpPr/>
              <p:nvPr/>
            </p:nvSpPr>
            <p:spPr bwMode="auto">
              <a:xfrm>
                <a:off x="3636" y="2293"/>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4" name="Freeform 301"/>
              <p:cNvSpPr/>
              <p:nvPr/>
            </p:nvSpPr>
            <p:spPr bwMode="auto">
              <a:xfrm>
                <a:off x="3320" y="2293"/>
                <a:ext cx="5" cy="4"/>
              </a:xfrm>
              <a:custGeom>
                <a:avLst/>
                <a:gdLst>
                  <a:gd name="T0" fmla="*/ 1 w 3"/>
                  <a:gd name="T1" fmla="*/ 0 h 2"/>
                  <a:gd name="T2" fmla="*/ 3 w 3"/>
                  <a:gd name="T3" fmla="*/ 1 h 2"/>
                  <a:gd name="T4" fmla="*/ 1 w 3"/>
                  <a:gd name="T5" fmla="*/ 0 h 2"/>
                </a:gdLst>
                <a:ahLst/>
                <a:cxnLst>
                  <a:cxn ang="0">
                    <a:pos x="T0" y="T1"/>
                  </a:cxn>
                  <a:cxn ang="0">
                    <a:pos x="T2" y="T3"/>
                  </a:cxn>
                  <a:cxn ang="0">
                    <a:pos x="T4" y="T5"/>
                  </a:cxn>
                </a:cxnLst>
                <a:rect l="0" t="0" r="r" b="b"/>
                <a:pathLst>
                  <a:path w="3" h="2">
                    <a:moveTo>
                      <a:pt x="1" y="0"/>
                    </a:moveTo>
                    <a:cubicBezTo>
                      <a:pt x="2" y="0"/>
                      <a:pt x="3" y="1"/>
                      <a:pt x="3" y="1"/>
                    </a:cubicBezTo>
                    <a:cubicBezTo>
                      <a:pt x="3" y="1"/>
                      <a:pt x="0" y="2"/>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5" name="Freeform 302"/>
              <p:cNvSpPr/>
              <p:nvPr/>
            </p:nvSpPr>
            <p:spPr bwMode="auto">
              <a:xfrm>
                <a:off x="3627" y="2295"/>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6" name="Freeform 303"/>
              <p:cNvSpPr/>
              <p:nvPr/>
            </p:nvSpPr>
            <p:spPr bwMode="auto">
              <a:xfrm>
                <a:off x="5024" y="22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7" name="Freeform 304"/>
              <p:cNvSpPr/>
              <p:nvPr/>
            </p:nvSpPr>
            <p:spPr bwMode="auto">
              <a:xfrm>
                <a:off x="3643" y="2295"/>
                <a:ext cx="2" cy="2"/>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1"/>
                      <a:pt x="0" y="1"/>
                      <a:pt x="0" y="1"/>
                    </a:cubicBezTo>
                    <a:cubicBezTo>
                      <a:pt x="0" y="1"/>
                      <a:pt x="0"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8" name="Freeform 305"/>
              <p:cNvSpPr/>
              <p:nvPr/>
            </p:nvSpPr>
            <p:spPr bwMode="auto">
              <a:xfrm>
                <a:off x="3313" y="2297"/>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9" name="Freeform 306"/>
              <p:cNvSpPr/>
              <p:nvPr/>
            </p:nvSpPr>
            <p:spPr bwMode="auto">
              <a:xfrm>
                <a:off x="5003" y="2297"/>
                <a:ext cx="2" cy="2"/>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0" name="Freeform 307"/>
              <p:cNvSpPr/>
              <p:nvPr/>
            </p:nvSpPr>
            <p:spPr bwMode="auto">
              <a:xfrm>
                <a:off x="3956" y="229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1" name="Freeform 308"/>
              <p:cNvSpPr/>
              <p:nvPr/>
            </p:nvSpPr>
            <p:spPr bwMode="auto">
              <a:xfrm>
                <a:off x="3962" y="23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2" name="Freeform 309"/>
              <p:cNvSpPr/>
              <p:nvPr/>
            </p:nvSpPr>
            <p:spPr bwMode="auto">
              <a:xfrm>
                <a:off x="3298" y="230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3" name="Freeform 310"/>
              <p:cNvSpPr/>
              <p:nvPr/>
            </p:nvSpPr>
            <p:spPr bwMode="auto">
              <a:xfrm>
                <a:off x="3956" y="2301"/>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4" name="Freeform 311"/>
              <p:cNvSpPr/>
              <p:nvPr/>
            </p:nvSpPr>
            <p:spPr bwMode="auto">
              <a:xfrm>
                <a:off x="4016" y="2301"/>
                <a:ext cx="2"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5" name="Freeform 312"/>
              <p:cNvSpPr/>
              <p:nvPr/>
            </p:nvSpPr>
            <p:spPr bwMode="auto">
              <a:xfrm>
                <a:off x="4377" y="230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6" name="Freeform 313"/>
              <p:cNvSpPr/>
              <p:nvPr/>
            </p:nvSpPr>
            <p:spPr bwMode="auto">
              <a:xfrm>
                <a:off x="3660" y="2301"/>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7" name="Freeform 314"/>
              <p:cNvSpPr/>
              <p:nvPr/>
            </p:nvSpPr>
            <p:spPr bwMode="auto">
              <a:xfrm>
                <a:off x="3656" y="2302"/>
                <a:ext cx="6" cy="2"/>
              </a:xfrm>
              <a:custGeom>
                <a:avLst/>
                <a:gdLst>
                  <a:gd name="T0" fmla="*/ 1 w 3"/>
                  <a:gd name="T1" fmla="*/ 0 h 1"/>
                  <a:gd name="T2" fmla="*/ 0 w 3"/>
                  <a:gd name="T3" fmla="*/ 0 h 1"/>
                  <a:gd name="T4" fmla="*/ 3 w 3"/>
                  <a:gd name="T5" fmla="*/ 1 h 1"/>
                  <a:gd name="T6" fmla="*/ 3 w 3"/>
                  <a:gd name="T7" fmla="*/ 0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1" y="0"/>
                      <a:pt x="0" y="0"/>
                    </a:cubicBezTo>
                    <a:cubicBezTo>
                      <a:pt x="1" y="1"/>
                      <a:pt x="2" y="1"/>
                      <a:pt x="3" y="1"/>
                    </a:cubicBezTo>
                    <a:cubicBezTo>
                      <a:pt x="3" y="1"/>
                      <a:pt x="3" y="1"/>
                      <a:pt x="3"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8" name="Freeform 315"/>
              <p:cNvSpPr/>
              <p:nvPr/>
            </p:nvSpPr>
            <p:spPr bwMode="auto">
              <a:xfrm>
                <a:off x="4377" y="2302"/>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9" name="Freeform 316"/>
              <p:cNvSpPr/>
              <p:nvPr/>
            </p:nvSpPr>
            <p:spPr bwMode="auto">
              <a:xfrm>
                <a:off x="3671" y="2304"/>
                <a:ext cx="3" cy="2"/>
              </a:xfrm>
              <a:custGeom>
                <a:avLst/>
                <a:gdLst>
                  <a:gd name="T0" fmla="*/ 0 w 2"/>
                  <a:gd name="T1" fmla="*/ 0 h 1"/>
                  <a:gd name="T2" fmla="*/ 2 w 2"/>
                  <a:gd name="T3" fmla="*/ 1 h 1"/>
                  <a:gd name="T4" fmla="*/ 2 w 2"/>
                  <a:gd name="T5" fmla="*/ 0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1"/>
                      <a:pt x="0" y="1"/>
                      <a:pt x="2" y="1"/>
                    </a:cubicBezTo>
                    <a:cubicBezTo>
                      <a:pt x="2" y="1"/>
                      <a:pt x="2" y="0"/>
                      <a:pt x="2"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0" name="Freeform 317"/>
              <p:cNvSpPr/>
              <p:nvPr/>
            </p:nvSpPr>
            <p:spPr bwMode="auto">
              <a:xfrm>
                <a:off x="5028" y="2308"/>
                <a:ext cx="7" cy="12"/>
              </a:xfrm>
              <a:custGeom>
                <a:avLst/>
                <a:gdLst>
                  <a:gd name="T0" fmla="*/ 0 w 4"/>
                  <a:gd name="T1" fmla="*/ 0 h 7"/>
                  <a:gd name="T2" fmla="*/ 4 w 4"/>
                  <a:gd name="T3" fmla="*/ 7 h 7"/>
                  <a:gd name="T4" fmla="*/ 4 w 4"/>
                  <a:gd name="T5" fmla="*/ 7 h 7"/>
                  <a:gd name="T6" fmla="*/ 2 w 4"/>
                  <a:gd name="T7" fmla="*/ 4 h 7"/>
                  <a:gd name="T8" fmla="*/ 1 w 4"/>
                  <a:gd name="T9" fmla="*/ 7 h 7"/>
                  <a:gd name="T10" fmla="*/ 0 w 4"/>
                  <a:gd name="T11" fmla="*/ 0 h 7"/>
                </a:gdLst>
                <a:ahLst/>
                <a:cxnLst>
                  <a:cxn ang="0">
                    <a:pos x="T0" y="T1"/>
                  </a:cxn>
                  <a:cxn ang="0">
                    <a:pos x="T2" y="T3"/>
                  </a:cxn>
                  <a:cxn ang="0">
                    <a:pos x="T4" y="T5"/>
                  </a:cxn>
                  <a:cxn ang="0">
                    <a:pos x="T6" y="T7"/>
                  </a:cxn>
                  <a:cxn ang="0">
                    <a:pos x="T8" y="T9"/>
                  </a:cxn>
                  <a:cxn ang="0">
                    <a:pos x="T10" y="T11"/>
                  </a:cxn>
                </a:cxnLst>
                <a:rect l="0" t="0" r="r" b="b"/>
                <a:pathLst>
                  <a:path w="4" h="7">
                    <a:moveTo>
                      <a:pt x="0" y="0"/>
                    </a:moveTo>
                    <a:cubicBezTo>
                      <a:pt x="3" y="2"/>
                      <a:pt x="3" y="3"/>
                      <a:pt x="4" y="7"/>
                    </a:cubicBezTo>
                    <a:cubicBezTo>
                      <a:pt x="4" y="7"/>
                      <a:pt x="4" y="7"/>
                      <a:pt x="4" y="7"/>
                    </a:cubicBezTo>
                    <a:cubicBezTo>
                      <a:pt x="3" y="6"/>
                      <a:pt x="3" y="5"/>
                      <a:pt x="2" y="4"/>
                    </a:cubicBezTo>
                    <a:cubicBezTo>
                      <a:pt x="2" y="5"/>
                      <a:pt x="1" y="6"/>
                      <a:pt x="1" y="7"/>
                    </a:cubicBezTo>
                    <a:cubicBezTo>
                      <a:pt x="1" y="3"/>
                      <a:pt x="0" y="3"/>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1" name="Freeform 318"/>
              <p:cNvSpPr/>
              <p:nvPr/>
            </p:nvSpPr>
            <p:spPr bwMode="auto">
              <a:xfrm>
                <a:off x="3683" y="2308"/>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2" name="Freeform 319"/>
              <p:cNvSpPr/>
              <p:nvPr/>
            </p:nvSpPr>
            <p:spPr bwMode="auto">
              <a:xfrm>
                <a:off x="3958" y="2310"/>
                <a:ext cx="4"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3" name="Freeform 320"/>
              <p:cNvSpPr/>
              <p:nvPr/>
            </p:nvSpPr>
            <p:spPr bwMode="auto">
              <a:xfrm>
                <a:off x="4659" y="231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4" name="Freeform 321"/>
              <p:cNvSpPr/>
              <p:nvPr/>
            </p:nvSpPr>
            <p:spPr bwMode="auto">
              <a:xfrm>
                <a:off x="5008" y="2311"/>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1" y="0"/>
                      <a:pt x="0"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5" name="Freeform 322"/>
              <p:cNvSpPr/>
              <p:nvPr/>
            </p:nvSpPr>
            <p:spPr bwMode="auto">
              <a:xfrm>
                <a:off x="3672" y="2311"/>
                <a:ext cx="2" cy="2"/>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6" name="Freeform 323"/>
              <p:cNvSpPr/>
              <p:nvPr/>
            </p:nvSpPr>
            <p:spPr bwMode="auto">
              <a:xfrm>
                <a:off x="3696" y="231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7" name="Freeform 324"/>
              <p:cNvSpPr/>
              <p:nvPr/>
            </p:nvSpPr>
            <p:spPr bwMode="auto">
              <a:xfrm>
                <a:off x="3676" y="23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8" name="Freeform 325"/>
              <p:cNvSpPr/>
              <p:nvPr/>
            </p:nvSpPr>
            <p:spPr bwMode="auto">
              <a:xfrm>
                <a:off x="3685" y="2313"/>
                <a:ext cx="2" cy="2"/>
              </a:xfrm>
              <a:custGeom>
                <a:avLst/>
                <a:gdLst>
                  <a:gd name="T0" fmla="*/ 0 w 1"/>
                  <a:gd name="T1" fmla="*/ 0 h 1"/>
                  <a:gd name="T2" fmla="*/ 0 w 1"/>
                  <a:gd name="T3" fmla="*/ 0 h 1"/>
                  <a:gd name="T4" fmla="*/ 0 w 1"/>
                  <a:gd name="T5" fmla="*/ 1 h 1"/>
                  <a:gd name="T6" fmla="*/ 1 w 1"/>
                  <a:gd name="T7" fmla="*/ 1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1"/>
                      <a:pt x="0" y="1"/>
                      <a:pt x="0" y="1"/>
                    </a:cubicBezTo>
                    <a:cubicBezTo>
                      <a:pt x="0" y="1"/>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9" name="Freeform 326"/>
              <p:cNvSpPr/>
              <p:nvPr/>
            </p:nvSpPr>
            <p:spPr bwMode="auto">
              <a:xfrm>
                <a:off x="3705" y="2317"/>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0" name="Freeform 327"/>
              <p:cNvSpPr/>
              <p:nvPr/>
            </p:nvSpPr>
            <p:spPr bwMode="auto">
              <a:xfrm>
                <a:off x="3969" y="2317"/>
                <a:ext cx="2" cy="3"/>
              </a:xfrm>
              <a:custGeom>
                <a:avLst/>
                <a:gdLst>
                  <a:gd name="T0" fmla="*/ 0 w 1"/>
                  <a:gd name="T1" fmla="*/ 0 h 2"/>
                  <a:gd name="T2" fmla="*/ 0 w 1"/>
                  <a:gd name="T3" fmla="*/ 2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2"/>
                      <a:pt x="0" y="2"/>
                    </a:cubicBezTo>
                    <a:cubicBezTo>
                      <a:pt x="0" y="2"/>
                      <a:pt x="1" y="2"/>
                      <a:pt x="1" y="2"/>
                    </a:cubicBezTo>
                    <a:cubicBezTo>
                      <a:pt x="1" y="2"/>
                      <a:pt x="1" y="2"/>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1" name="Freeform 328"/>
              <p:cNvSpPr/>
              <p:nvPr/>
            </p:nvSpPr>
            <p:spPr bwMode="auto">
              <a:xfrm>
                <a:off x="3723" y="2319"/>
                <a:ext cx="2"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2" name="Freeform 329"/>
              <p:cNvSpPr/>
              <p:nvPr/>
            </p:nvSpPr>
            <p:spPr bwMode="auto">
              <a:xfrm>
                <a:off x="5032" y="2320"/>
                <a:ext cx="5" cy="8"/>
              </a:xfrm>
              <a:custGeom>
                <a:avLst/>
                <a:gdLst>
                  <a:gd name="T0" fmla="*/ 1 w 3"/>
                  <a:gd name="T1" fmla="*/ 0 h 4"/>
                  <a:gd name="T2" fmla="*/ 3 w 3"/>
                  <a:gd name="T3" fmla="*/ 3 h 4"/>
                  <a:gd name="T4" fmla="*/ 1 w 3"/>
                  <a:gd name="T5" fmla="*/ 4 h 4"/>
                  <a:gd name="T6" fmla="*/ 0 w 3"/>
                  <a:gd name="T7" fmla="*/ 0 h 4"/>
                  <a:gd name="T8" fmla="*/ 1 w 3"/>
                  <a:gd name="T9" fmla="*/ 0 h 4"/>
                </a:gdLst>
                <a:ahLst/>
                <a:cxnLst>
                  <a:cxn ang="0">
                    <a:pos x="T0" y="T1"/>
                  </a:cxn>
                  <a:cxn ang="0">
                    <a:pos x="T2" y="T3"/>
                  </a:cxn>
                  <a:cxn ang="0">
                    <a:pos x="T4" y="T5"/>
                  </a:cxn>
                  <a:cxn ang="0">
                    <a:pos x="T6" y="T7"/>
                  </a:cxn>
                  <a:cxn ang="0">
                    <a:pos x="T8" y="T9"/>
                  </a:cxn>
                </a:cxnLst>
                <a:rect l="0" t="0" r="r" b="b"/>
                <a:pathLst>
                  <a:path w="3" h="4">
                    <a:moveTo>
                      <a:pt x="1" y="0"/>
                    </a:moveTo>
                    <a:cubicBezTo>
                      <a:pt x="2" y="1"/>
                      <a:pt x="2" y="2"/>
                      <a:pt x="3" y="3"/>
                    </a:cubicBezTo>
                    <a:cubicBezTo>
                      <a:pt x="2" y="4"/>
                      <a:pt x="3" y="4"/>
                      <a:pt x="1" y="4"/>
                    </a:cubicBezTo>
                    <a:cubicBezTo>
                      <a:pt x="1" y="3"/>
                      <a:pt x="0" y="2"/>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3" name="Freeform 330"/>
              <p:cNvSpPr/>
              <p:nvPr/>
            </p:nvSpPr>
            <p:spPr bwMode="auto">
              <a:xfrm>
                <a:off x="5014" y="2322"/>
                <a:ext cx="1" cy="2"/>
              </a:xfrm>
              <a:custGeom>
                <a:avLst/>
                <a:gdLst>
                  <a:gd name="T0" fmla="*/ 0 w 1"/>
                  <a:gd name="T1" fmla="*/ 0 h 1"/>
                  <a:gd name="T2" fmla="*/ 0 w 1"/>
                  <a:gd name="T3" fmla="*/ 0 h 1"/>
                  <a:gd name="T4" fmla="*/ 1 w 1"/>
                  <a:gd name="T5" fmla="*/ 1 h 1"/>
                  <a:gd name="T6" fmla="*/ 1 w 1"/>
                  <a:gd name="T7" fmla="*/ 1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1"/>
                      <a:pt x="1" y="1"/>
                      <a:pt x="1" y="1"/>
                    </a:cubicBezTo>
                    <a:cubicBezTo>
                      <a:pt x="1" y="1"/>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4" name="Freeform 331"/>
              <p:cNvSpPr/>
              <p:nvPr/>
            </p:nvSpPr>
            <p:spPr bwMode="auto">
              <a:xfrm>
                <a:off x="3967" y="2324"/>
                <a:ext cx="4" cy="2"/>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1" y="0"/>
                      <a:pt x="2" y="1"/>
                      <a:pt x="2" y="1"/>
                    </a:cubicBezTo>
                    <a:cubicBezTo>
                      <a:pt x="2"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5" name="Freeform 332"/>
              <p:cNvSpPr/>
              <p:nvPr/>
            </p:nvSpPr>
            <p:spPr bwMode="auto">
              <a:xfrm>
                <a:off x="4039" y="23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6" name="Freeform 333"/>
              <p:cNvSpPr/>
              <p:nvPr/>
            </p:nvSpPr>
            <p:spPr bwMode="auto">
              <a:xfrm>
                <a:off x="5023" y="2326"/>
                <a:ext cx="1"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0"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7" name="Freeform 334"/>
              <p:cNvSpPr/>
              <p:nvPr/>
            </p:nvSpPr>
            <p:spPr bwMode="auto">
              <a:xfrm>
                <a:off x="4092" y="23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8" name="Freeform 335"/>
              <p:cNvSpPr/>
              <p:nvPr/>
            </p:nvSpPr>
            <p:spPr bwMode="auto">
              <a:xfrm>
                <a:off x="3958" y="233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9" name="Freeform 336"/>
              <p:cNvSpPr/>
              <p:nvPr/>
            </p:nvSpPr>
            <p:spPr bwMode="auto">
              <a:xfrm>
                <a:off x="4329" y="2330"/>
                <a:ext cx="1" cy="3"/>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0" y="2"/>
                    </a:cubicBezTo>
                    <a:cubicBezTo>
                      <a:pt x="1" y="2"/>
                      <a:pt x="1" y="2"/>
                      <a:pt x="1" y="2"/>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0" name="Freeform 337"/>
              <p:cNvSpPr/>
              <p:nvPr/>
            </p:nvSpPr>
            <p:spPr bwMode="auto">
              <a:xfrm>
                <a:off x="4092" y="233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1" name="Freeform 338"/>
              <p:cNvSpPr/>
              <p:nvPr/>
            </p:nvSpPr>
            <p:spPr bwMode="auto">
              <a:xfrm>
                <a:off x="5015" y="2331"/>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2" name="Freeform 339"/>
              <p:cNvSpPr/>
              <p:nvPr/>
            </p:nvSpPr>
            <p:spPr bwMode="auto">
              <a:xfrm>
                <a:off x="3754" y="2331"/>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0" y="1"/>
                      <a:pt x="1"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3" name="Freeform 340"/>
              <p:cNvSpPr/>
              <p:nvPr/>
            </p:nvSpPr>
            <p:spPr bwMode="auto">
              <a:xfrm>
                <a:off x="4063" y="233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4" name="Freeform 341"/>
              <p:cNvSpPr/>
              <p:nvPr/>
            </p:nvSpPr>
            <p:spPr bwMode="auto">
              <a:xfrm>
                <a:off x="3756" y="2335"/>
                <a:ext cx="1"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0"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5" name="Freeform 342"/>
              <p:cNvSpPr/>
              <p:nvPr/>
            </p:nvSpPr>
            <p:spPr bwMode="auto">
              <a:xfrm>
                <a:off x="4699" y="233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6" name="Freeform 343"/>
              <p:cNvSpPr/>
              <p:nvPr/>
            </p:nvSpPr>
            <p:spPr bwMode="auto">
              <a:xfrm>
                <a:off x="4074" y="233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7" name="Freeform 344"/>
              <p:cNvSpPr/>
              <p:nvPr/>
            </p:nvSpPr>
            <p:spPr bwMode="auto">
              <a:xfrm>
                <a:off x="4066" y="2335"/>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8" name="Freeform 345"/>
              <p:cNvSpPr/>
              <p:nvPr/>
            </p:nvSpPr>
            <p:spPr bwMode="auto">
              <a:xfrm>
                <a:off x="4083" y="233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9" name="Freeform 346"/>
              <p:cNvSpPr/>
              <p:nvPr/>
            </p:nvSpPr>
            <p:spPr bwMode="auto">
              <a:xfrm>
                <a:off x="4381" y="233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0" name="Freeform 347"/>
              <p:cNvSpPr/>
              <p:nvPr/>
            </p:nvSpPr>
            <p:spPr bwMode="auto">
              <a:xfrm>
                <a:off x="5033" y="2337"/>
                <a:ext cx="6" cy="3"/>
              </a:xfrm>
              <a:custGeom>
                <a:avLst/>
                <a:gdLst>
                  <a:gd name="T0" fmla="*/ 1 w 3"/>
                  <a:gd name="T1" fmla="*/ 0 h 2"/>
                  <a:gd name="T2" fmla="*/ 0 w 3"/>
                  <a:gd name="T3" fmla="*/ 2 h 2"/>
                  <a:gd name="T4" fmla="*/ 1 w 3"/>
                  <a:gd name="T5" fmla="*/ 2 h 2"/>
                  <a:gd name="T6" fmla="*/ 3 w 3"/>
                  <a:gd name="T7" fmla="*/ 0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1"/>
                      <a:pt x="1" y="1"/>
                      <a:pt x="0" y="2"/>
                    </a:cubicBezTo>
                    <a:cubicBezTo>
                      <a:pt x="1" y="2"/>
                      <a:pt x="1" y="2"/>
                      <a:pt x="1" y="2"/>
                    </a:cubicBezTo>
                    <a:cubicBezTo>
                      <a:pt x="2" y="1"/>
                      <a:pt x="2" y="1"/>
                      <a:pt x="3" y="0"/>
                    </a:cubicBezTo>
                    <a:cubicBezTo>
                      <a:pt x="1" y="0"/>
                      <a:pt x="3"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1" name="Freeform 348"/>
              <p:cNvSpPr/>
              <p:nvPr/>
            </p:nvSpPr>
            <p:spPr bwMode="auto">
              <a:xfrm>
                <a:off x="3732" y="2337"/>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2" name="Freeform 349"/>
              <p:cNvSpPr/>
              <p:nvPr/>
            </p:nvSpPr>
            <p:spPr bwMode="auto">
              <a:xfrm>
                <a:off x="3933" y="2337"/>
                <a:ext cx="2" cy="3"/>
              </a:xfrm>
              <a:custGeom>
                <a:avLst/>
                <a:gdLst>
                  <a:gd name="T0" fmla="*/ 0 w 1"/>
                  <a:gd name="T1" fmla="*/ 0 h 2"/>
                  <a:gd name="T2" fmla="*/ 1 w 1"/>
                  <a:gd name="T3" fmla="*/ 1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2"/>
                      <a:pt x="0"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3" name="Freeform 350"/>
              <p:cNvSpPr/>
              <p:nvPr/>
            </p:nvSpPr>
            <p:spPr bwMode="auto">
              <a:xfrm>
                <a:off x="4329" y="2339"/>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4" name="Freeform 351"/>
              <p:cNvSpPr/>
              <p:nvPr/>
            </p:nvSpPr>
            <p:spPr bwMode="auto">
              <a:xfrm>
                <a:off x="5023" y="234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5" name="Freeform 352"/>
              <p:cNvSpPr/>
              <p:nvPr/>
            </p:nvSpPr>
            <p:spPr bwMode="auto">
              <a:xfrm>
                <a:off x="5046" y="2340"/>
                <a:ext cx="2" cy="4"/>
              </a:xfrm>
              <a:custGeom>
                <a:avLst/>
                <a:gdLst>
                  <a:gd name="T0" fmla="*/ 0 w 1"/>
                  <a:gd name="T1" fmla="*/ 0 h 2"/>
                  <a:gd name="T2" fmla="*/ 1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1" y="1"/>
                      <a:pt x="1" y="2"/>
                    </a:cubicBezTo>
                    <a:cubicBezTo>
                      <a:pt x="1" y="2"/>
                      <a:pt x="1" y="2"/>
                      <a:pt x="1"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6" name="Freeform 353"/>
              <p:cNvSpPr/>
              <p:nvPr/>
            </p:nvSpPr>
            <p:spPr bwMode="auto">
              <a:xfrm>
                <a:off x="3761" y="2342"/>
                <a:ext cx="4" cy="2"/>
              </a:xfrm>
              <a:custGeom>
                <a:avLst/>
                <a:gdLst>
                  <a:gd name="T0" fmla="*/ 1 w 2"/>
                  <a:gd name="T1" fmla="*/ 0 h 1"/>
                  <a:gd name="T2" fmla="*/ 0 w 2"/>
                  <a:gd name="T3" fmla="*/ 0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0" y="0"/>
                    </a:cubicBezTo>
                    <a:cubicBezTo>
                      <a:pt x="1" y="0"/>
                      <a:pt x="1" y="1"/>
                      <a:pt x="2" y="1"/>
                    </a:cubicBezTo>
                    <a:cubicBezTo>
                      <a:pt x="2" y="1"/>
                      <a:pt x="2"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7" name="Freeform 354"/>
              <p:cNvSpPr/>
              <p:nvPr/>
            </p:nvSpPr>
            <p:spPr bwMode="auto">
              <a:xfrm>
                <a:off x="4686" y="234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8" name="Freeform 355"/>
              <p:cNvSpPr/>
              <p:nvPr/>
            </p:nvSpPr>
            <p:spPr bwMode="auto">
              <a:xfrm>
                <a:off x="5030" y="2342"/>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9" name="Freeform 356"/>
              <p:cNvSpPr/>
              <p:nvPr/>
            </p:nvSpPr>
            <p:spPr bwMode="auto">
              <a:xfrm>
                <a:off x="3770" y="2344"/>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0" name="Freeform 357"/>
              <p:cNvSpPr/>
              <p:nvPr/>
            </p:nvSpPr>
            <p:spPr bwMode="auto">
              <a:xfrm>
                <a:off x="3931" y="2344"/>
                <a:ext cx="4"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1" name="Freeform 358"/>
              <p:cNvSpPr/>
              <p:nvPr/>
            </p:nvSpPr>
            <p:spPr bwMode="auto">
              <a:xfrm>
                <a:off x="4327" y="234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2" name="Freeform 359"/>
              <p:cNvSpPr/>
              <p:nvPr/>
            </p:nvSpPr>
            <p:spPr bwMode="auto">
              <a:xfrm>
                <a:off x="5037" y="2346"/>
                <a:ext cx="4" cy="3"/>
              </a:xfrm>
              <a:custGeom>
                <a:avLst/>
                <a:gdLst>
                  <a:gd name="T0" fmla="*/ 1 w 2"/>
                  <a:gd name="T1" fmla="*/ 0 h 2"/>
                  <a:gd name="T2" fmla="*/ 0 w 2"/>
                  <a:gd name="T3" fmla="*/ 2 h 2"/>
                  <a:gd name="T4" fmla="*/ 1 w 2"/>
                  <a:gd name="T5" fmla="*/ 2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0" y="1"/>
                      <a:pt x="0" y="2"/>
                    </a:cubicBezTo>
                    <a:cubicBezTo>
                      <a:pt x="0" y="2"/>
                      <a:pt x="1" y="2"/>
                      <a:pt x="1" y="2"/>
                    </a:cubicBezTo>
                    <a:cubicBezTo>
                      <a:pt x="2" y="1"/>
                      <a:pt x="1"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3" name="Freeform 360"/>
              <p:cNvSpPr/>
              <p:nvPr/>
            </p:nvSpPr>
            <p:spPr bwMode="auto">
              <a:xfrm>
                <a:off x="5046" y="2346"/>
                <a:ext cx="4" cy="3"/>
              </a:xfrm>
              <a:custGeom>
                <a:avLst/>
                <a:gdLst>
                  <a:gd name="T0" fmla="*/ 1 w 2"/>
                  <a:gd name="T1" fmla="*/ 0 h 2"/>
                  <a:gd name="T2" fmla="*/ 2 w 2"/>
                  <a:gd name="T3" fmla="*/ 1 h 2"/>
                  <a:gd name="T4" fmla="*/ 1 w 2"/>
                  <a:gd name="T5" fmla="*/ 2 h 2"/>
                  <a:gd name="T6" fmla="*/ 0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2" y="1"/>
                      <a:pt x="2" y="1"/>
                    </a:cubicBezTo>
                    <a:cubicBezTo>
                      <a:pt x="2" y="1"/>
                      <a:pt x="1" y="2"/>
                      <a:pt x="1" y="2"/>
                    </a:cubicBezTo>
                    <a:cubicBezTo>
                      <a:pt x="1" y="2"/>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4" name="Freeform 361"/>
              <p:cNvSpPr/>
              <p:nvPr/>
            </p:nvSpPr>
            <p:spPr bwMode="auto">
              <a:xfrm>
                <a:off x="4339" y="2348"/>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5" name="Freeform 362"/>
              <p:cNvSpPr/>
              <p:nvPr/>
            </p:nvSpPr>
            <p:spPr bwMode="auto">
              <a:xfrm>
                <a:off x="3962" y="234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6" name="Freeform 363"/>
              <p:cNvSpPr/>
              <p:nvPr/>
            </p:nvSpPr>
            <p:spPr bwMode="auto">
              <a:xfrm>
                <a:off x="3927" y="2349"/>
                <a:ext cx="2" cy="4"/>
              </a:xfrm>
              <a:custGeom>
                <a:avLst/>
                <a:gdLst>
                  <a:gd name="T0" fmla="*/ 0 w 1"/>
                  <a:gd name="T1" fmla="*/ 0 h 2"/>
                  <a:gd name="T2" fmla="*/ 0 w 1"/>
                  <a:gd name="T3" fmla="*/ 1 h 2"/>
                  <a:gd name="T4" fmla="*/ 0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1"/>
                    </a:cubicBezTo>
                    <a:cubicBezTo>
                      <a:pt x="0" y="1"/>
                      <a:pt x="0" y="2"/>
                      <a:pt x="0" y="2"/>
                    </a:cubicBezTo>
                    <a:cubicBezTo>
                      <a:pt x="1" y="2"/>
                      <a:pt x="1" y="2"/>
                      <a:pt x="1"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7" name="Freeform 364"/>
              <p:cNvSpPr/>
              <p:nvPr/>
            </p:nvSpPr>
            <p:spPr bwMode="auto">
              <a:xfrm>
                <a:off x="5048" y="234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8" name="Freeform 365"/>
              <p:cNvSpPr/>
              <p:nvPr/>
            </p:nvSpPr>
            <p:spPr bwMode="auto">
              <a:xfrm>
                <a:off x="5048" y="2351"/>
                <a:ext cx="2" cy="4"/>
              </a:xfrm>
              <a:custGeom>
                <a:avLst/>
                <a:gdLst>
                  <a:gd name="T0" fmla="*/ 0 w 1"/>
                  <a:gd name="T1" fmla="*/ 0 h 2"/>
                  <a:gd name="T2" fmla="*/ 1 w 1"/>
                  <a:gd name="T3" fmla="*/ 0 h 2"/>
                  <a:gd name="T4" fmla="*/ 0 w 1"/>
                  <a:gd name="T5" fmla="*/ 2 h 2"/>
                  <a:gd name="T6" fmla="*/ 0 w 1"/>
                  <a:gd name="T7" fmla="*/ 2 h 2"/>
                  <a:gd name="T8" fmla="*/ 0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1" y="0"/>
                      <a:pt x="1" y="0"/>
                    </a:cubicBezTo>
                    <a:cubicBezTo>
                      <a:pt x="1" y="1"/>
                      <a:pt x="0" y="2"/>
                      <a:pt x="0" y="2"/>
                    </a:cubicBezTo>
                    <a:cubicBezTo>
                      <a:pt x="0" y="2"/>
                      <a:pt x="0" y="2"/>
                      <a:pt x="0" y="2"/>
                    </a:cubicBezTo>
                    <a:cubicBezTo>
                      <a:pt x="0" y="2"/>
                      <a:pt x="0" y="2"/>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9" name="Freeform 366"/>
              <p:cNvSpPr/>
              <p:nvPr/>
            </p:nvSpPr>
            <p:spPr bwMode="auto">
              <a:xfrm>
                <a:off x="3759" y="235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0" name="Freeform 367"/>
              <p:cNvSpPr/>
              <p:nvPr/>
            </p:nvSpPr>
            <p:spPr bwMode="auto">
              <a:xfrm>
                <a:off x="4842" y="2355"/>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0"/>
                    </a:cubicBezTo>
                    <a:cubicBezTo>
                      <a:pt x="1"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1" name="Freeform 368"/>
              <p:cNvSpPr/>
              <p:nvPr/>
            </p:nvSpPr>
            <p:spPr bwMode="auto">
              <a:xfrm>
                <a:off x="5050" y="2355"/>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2" name="Freeform 369"/>
              <p:cNvSpPr/>
              <p:nvPr/>
            </p:nvSpPr>
            <p:spPr bwMode="auto">
              <a:xfrm>
                <a:off x="3783" y="2355"/>
                <a:ext cx="1" cy="4"/>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1"/>
                      <a:pt x="1" y="1"/>
                      <a:pt x="1"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3" name="Freeform 370"/>
              <p:cNvSpPr/>
              <p:nvPr/>
            </p:nvSpPr>
            <p:spPr bwMode="auto">
              <a:xfrm>
                <a:off x="4381" y="235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4" name="Freeform 371"/>
              <p:cNvSpPr/>
              <p:nvPr/>
            </p:nvSpPr>
            <p:spPr bwMode="auto">
              <a:xfrm>
                <a:off x="5037" y="2357"/>
                <a:ext cx="2" cy="3"/>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1"/>
                      <a:pt x="0" y="2"/>
                    </a:cubicBezTo>
                    <a:cubicBezTo>
                      <a:pt x="1" y="1"/>
                      <a:pt x="1" y="1"/>
                      <a:pt x="1"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5" name="Freeform 372"/>
              <p:cNvSpPr/>
              <p:nvPr/>
            </p:nvSpPr>
            <p:spPr bwMode="auto">
              <a:xfrm>
                <a:off x="3770" y="2357"/>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6" name="Freeform 373"/>
              <p:cNvSpPr/>
              <p:nvPr/>
            </p:nvSpPr>
            <p:spPr bwMode="auto">
              <a:xfrm>
                <a:off x="3924" y="2357"/>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7" name="Freeform 374"/>
              <p:cNvSpPr/>
              <p:nvPr/>
            </p:nvSpPr>
            <p:spPr bwMode="auto">
              <a:xfrm>
                <a:off x="4826" y="2357"/>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8" name="Freeform 375"/>
              <p:cNvSpPr/>
              <p:nvPr/>
            </p:nvSpPr>
            <p:spPr bwMode="auto">
              <a:xfrm>
                <a:off x="5041" y="235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9" name="Freeform 376"/>
              <p:cNvSpPr/>
              <p:nvPr/>
            </p:nvSpPr>
            <p:spPr bwMode="auto">
              <a:xfrm>
                <a:off x="5052" y="235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0" name="Freeform 377"/>
              <p:cNvSpPr/>
              <p:nvPr/>
            </p:nvSpPr>
            <p:spPr bwMode="auto">
              <a:xfrm>
                <a:off x="4379" y="2359"/>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1" name="Freeform 378"/>
              <p:cNvSpPr/>
              <p:nvPr/>
            </p:nvSpPr>
            <p:spPr bwMode="auto">
              <a:xfrm>
                <a:off x="5048" y="2359"/>
                <a:ext cx="4" cy="3"/>
              </a:xfrm>
              <a:custGeom>
                <a:avLst/>
                <a:gdLst>
                  <a:gd name="T0" fmla="*/ 0 w 2"/>
                  <a:gd name="T1" fmla="*/ 0 h 2"/>
                  <a:gd name="T2" fmla="*/ 1 w 2"/>
                  <a:gd name="T3" fmla="*/ 0 h 2"/>
                  <a:gd name="T4" fmla="*/ 2 w 2"/>
                  <a:gd name="T5" fmla="*/ 1 h 2"/>
                  <a:gd name="T6" fmla="*/ 0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1" y="0"/>
                    </a:cubicBezTo>
                    <a:cubicBezTo>
                      <a:pt x="1" y="0"/>
                      <a:pt x="1" y="0"/>
                      <a:pt x="2" y="1"/>
                    </a:cubicBezTo>
                    <a:cubicBezTo>
                      <a:pt x="1" y="1"/>
                      <a:pt x="1" y="2"/>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2" name="Freeform 379"/>
              <p:cNvSpPr/>
              <p:nvPr/>
            </p:nvSpPr>
            <p:spPr bwMode="auto">
              <a:xfrm>
                <a:off x="4820" y="2359"/>
                <a:ext cx="4"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0" y="1"/>
                      <a:pt x="2" y="1"/>
                    </a:cubicBezTo>
                    <a:cubicBezTo>
                      <a:pt x="1"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3" name="Freeform 380"/>
              <p:cNvSpPr/>
              <p:nvPr/>
            </p:nvSpPr>
            <p:spPr bwMode="auto">
              <a:xfrm>
                <a:off x="4824" y="2359"/>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4" name="Freeform 381"/>
              <p:cNvSpPr/>
              <p:nvPr/>
            </p:nvSpPr>
            <p:spPr bwMode="auto">
              <a:xfrm>
                <a:off x="4838" y="2360"/>
                <a:ext cx="4" cy="2"/>
              </a:xfrm>
              <a:custGeom>
                <a:avLst/>
                <a:gdLst>
                  <a:gd name="T0" fmla="*/ 0 w 2"/>
                  <a:gd name="T1" fmla="*/ 0 h 1"/>
                  <a:gd name="T2" fmla="*/ 0 w 2"/>
                  <a:gd name="T3" fmla="*/ 1 h 1"/>
                  <a:gd name="T4" fmla="*/ 2 w 2"/>
                  <a:gd name="T5" fmla="*/ 0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1"/>
                    </a:cubicBezTo>
                    <a:cubicBezTo>
                      <a:pt x="1" y="1"/>
                      <a:pt x="1" y="0"/>
                      <a:pt x="2" y="0"/>
                    </a:cubicBezTo>
                    <a:cubicBezTo>
                      <a:pt x="2"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5" name="Freeform 382"/>
              <p:cNvSpPr/>
              <p:nvPr/>
            </p:nvSpPr>
            <p:spPr bwMode="auto">
              <a:xfrm>
                <a:off x="4826" y="2360"/>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6" name="Freeform 383"/>
              <p:cNvSpPr/>
              <p:nvPr/>
            </p:nvSpPr>
            <p:spPr bwMode="auto">
              <a:xfrm>
                <a:off x="4849" y="236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7" name="Freeform 384"/>
              <p:cNvSpPr/>
              <p:nvPr/>
            </p:nvSpPr>
            <p:spPr bwMode="auto">
              <a:xfrm>
                <a:off x="5050" y="2362"/>
                <a:ext cx="2" cy="2"/>
              </a:xfrm>
              <a:custGeom>
                <a:avLst/>
                <a:gdLst>
                  <a:gd name="T0" fmla="*/ 1 w 1"/>
                  <a:gd name="T1" fmla="*/ 0 h 1"/>
                  <a:gd name="T2" fmla="*/ 1 w 1"/>
                  <a:gd name="T3" fmla="*/ 0 h 1"/>
                  <a:gd name="T4" fmla="*/ 1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0"/>
                      <a:pt x="1" y="0"/>
                      <a:pt x="1" y="1"/>
                    </a:cubicBezTo>
                    <a:cubicBezTo>
                      <a:pt x="1"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8" name="Freeform 385"/>
              <p:cNvSpPr/>
              <p:nvPr/>
            </p:nvSpPr>
            <p:spPr bwMode="auto">
              <a:xfrm>
                <a:off x="4811" y="236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9" name="Freeform 386"/>
              <p:cNvSpPr/>
              <p:nvPr/>
            </p:nvSpPr>
            <p:spPr bwMode="auto">
              <a:xfrm>
                <a:off x="4815" y="236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0" name="Freeform 387"/>
              <p:cNvSpPr/>
              <p:nvPr/>
            </p:nvSpPr>
            <p:spPr bwMode="auto">
              <a:xfrm>
                <a:off x="3788" y="236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1" name="Freeform 388"/>
              <p:cNvSpPr/>
              <p:nvPr/>
            </p:nvSpPr>
            <p:spPr bwMode="auto">
              <a:xfrm>
                <a:off x="4824" y="236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2" name="Freeform 389"/>
              <p:cNvSpPr/>
              <p:nvPr/>
            </p:nvSpPr>
            <p:spPr bwMode="auto">
              <a:xfrm>
                <a:off x="3907" y="2364"/>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3" name="Freeform 390"/>
              <p:cNvSpPr/>
              <p:nvPr/>
            </p:nvSpPr>
            <p:spPr bwMode="auto">
              <a:xfrm>
                <a:off x="4847" y="236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4" name="Freeform 391"/>
              <p:cNvSpPr/>
              <p:nvPr/>
            </p:nvSpPr>
            <p:spPr bwMode="auto">
              <a:xfrm>
                <a:off x="4851" y="236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5" name="Freeform 392"/>
              <p:cNvSpPr/>
              <p:nvPr/>
            </p:nvSpPr>
            <p:spPr bwMode="auto">
              <a:xfrm>
                <a:off x="5050" y="2364"/>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0" y="1"/>
                      <a:pt x="1" y="0"/>
                    </a:cubicBezTo>
                    <a:cubicBezTo>
                      <a:pt x="0"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6" name="Freeform 393"/>
              <p:cNvSpPr/>
              <p:nvPr/>
            </p:nvSpPr>
            <p:spPr bwMode="auto">
              <a:xfrm>
                <a:off x="5043" y="2364"/>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7" name="Freeform 394"/>
              <p:cNvSpPr/>
              <p:nvPr/>
            </p:nvSpPr>
            <p:spPr bwMode="auto">
              <a:xfrm>
                <a:off x="4799" y="236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8" name="Freeform 395"/>
              <p:cNvSpPr/>
              <p:nvPr/>
            </p:nvSpPr>
            <p:spPr bwMode="auto">
              <a:xfrm>
                <a:off x="3819" y="23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9" name="Freeform 396"/>
              <p:cNvSpPr/>
              <p:nvPr/>
            </p:nvSpPr>
            <p:spPr bwMode="auto">
              <a:xfrm>
                <a:off x="5048" y="236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0" name="Freeform 397"/>
              <p:cNvSpPr/>
              <p:nvPr/>
            </p:nvSpPr>
            <p:spPr bwMode="auto">
              <a:xfrm>
                <a:off x="3911" y="23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1" name="Freeform 398"/>
              <p:cNvSpPr/>
              <p:nvPr/>
            </p:nvSpPr>
            <p:spPr bwMode="auto">
              <a:xfrm>
                <a:off x="3925" y="236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2" name="Freeform 399"/>
              <p:cNvSpPr/>
              <p:nvPr/>
            </p:nvSpPr>
            <p:spPr bwMode="auto">
              <a:xfrm>
                <a:off x="3801" y="2368"/>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3" name="Freeform 400"/>
              <p:cNvSpPr/>
              <p:nvPr/>
            </p:nvSpPr>
            <p:spPr bwMode="auto">
              <a:xfrm>
                <a:off x="3287" y="2369"/>
                <a:ext cx="834" cy="325"/>
              </a:xfrm>
              <a:custGeom>
                <a:avLst/>
                <a:gdLst>
                  <a:gd name="T0" fmla="*/ 82 w 461"/>
                  <a:gd name="T1" fmla="*/ 13 h 179"/>
                  <a:gd name="T2" fmla="*/ 100 w 461"/>
                  <a:gd name="T3" fmla="*/ 19 h 179"/>
                  <a:gd name="T4" fmla="*/ 112 w 461"/>
                  <a:gd name="T5" fmla="*/ 20 h 179"/>
                  <a:gd name="T6" fmla="*/ 127 w 461"/>
                  <a:gd name="T7" fmla="*/ 24 h 179"/>
                  <a:gd name="T8" fmla="*/ 138 w 461"/>
                  <a:gd name="T9" fmla="*/ 31 h 179"/>
                  <a:gd name="T10" fmla="*/ 158 w 461"/>
                  <a:gd name="T11" fmla="*/ 38 h 179"/>
                  <a:gd name="T12" fmla="*/ 166 w 461"/>
                  <a:gd name="T13" fmla="*/ 43 h 179"/>
                  <a:gd name="T14" fmla="*/ 190 w 461"/>
                  <a:gd name="T15" fmla="*/ 55 h 179"/>
                  <a:gd name="T16" fmla="*/ 197 w 461"/>
                  <a:gd name="T17" fmla="*/ 61 h 179"/>
                  <a:gd name="T18" fmla="*/ 210 w 461"/>
                  <a:gd name="T19" fmla="*/ 67 h 179"/>
                  <a:gd name="T20" fmla="*/ 221 w 461"/>
                  <a:gd name="T21" fmla="*/ 74 h 179"/>
                  <a:gd name="T22" fmla="*/ 239 w 461"/>
                  <a:gd name="T23" fmla="*/ 84 h 179"/>
                  <a:gd name="T24" fmla="*/ 241 w 461"/>
                  <a:gd name="T25" fmla="*/ 84 h 179"/>
                  <a:gd name="T26" fmla="*/ 250 w 461"/>
                  <a:gd name="T27" fmla="*/ 90 h 179"/>
                  <a:gd name="T28" fmla="*/ 257 w 461"/>
                  <a:gd name="T29" fmla="*/ 96 h 179"/>
                  <a:gd name="T30" fmla="*/ 269 w 461"/>
                  <a:gd name="T31" fmla="*/ 103 h 179"/>
                  <a:gd name="T32" fmla="*/ 281 w 461"/>
                  <a:gd name="T33" fmla="*/ 108 h 179"/>
                  <a:gd name="T34" fmla="*/ 290 w 461"/>
                  <a:gd name="T35" fmla="*/ 112 h 179"/>
                  <a:gd name="T36" fmla="*/ 303 w 461"/>
                  <a:gd name="T37" fmla="*/ 118 h 179"/>
                  <a:gd name="T38" fmla="*/ 318 w 461"/>
                  <a:gd name="T39" fmla="*/ 128 h 179"/>
                  <a:gd name="T40" fmla="*/ 326 w 461"/>
                  <a:gd name="T41" fmla="*/ 129 h 179"/>
                  <a:gd name="T42" fmla="*/ 335 w 461"/>
                  <a:gd name="T43" fmla="*/ 133 h 179"/>
                  <a:gd name="T44" fmla="*/ 387 w 461"/>
                  <a:gd name="T45" fmla="*/ 153 h 179"/>
                  <a:gd name="T46" fmla="*/ 403 w 461"/>
                  <a:gd name="T47" fmla="*/ 159 h 179"/>
                  <a:gd name="T48" fmla="*/ 420 w 461"/>
                  <a:gd name="T49" fmla="*/ 164 h 179"/>
                  <a:gd name="T50" fmla="*/ 439 w 461"/>
                  <a:gd name="T51" fmla="*/ 167 h 179"/>
                  <a:gd name="T52" fmla="*/ 444 w 461"/>
                  <a:gd name="T53" fmla="*/ 168 h 179"/>
                  <a:gd name="T54" fmla="*/ 451 w 461"/>
                  <a:gd name="T55" fmla="*/ 171 h 179"/>
                  <a:gd name="T56" fmla="*/ 461 w 461"/>
                  <a:gd name="T57" fmla="*/ 176 h 179"/>
                  <a:gd name="T58" fmla="*/ 446 w 461"/>
                  <a:gd name="T59" fmla="*/ 176 h 179"/>
                  <a:gd name="T60" fmla="*/ 379 w 461"/>
                  <a:gd name="T61" fmla="*/ 160 h 179"/>
                  <a:gd name="T62" fmla="*/ 363 w 461"/>
                  <a:gd name="T63" fmla="*/ 156 h 179"/>
                  <a:gd name="T64" fmla="*/ 356 w 461"/>
                  <a:gd name="T65" fmla="*/ 154 h 179"/>
                  <a:gd name="T66" fmla="*/ 353 w 461"/>
                  <a:gd name="T67" fmla="*/ 157 h 179"/>
                  <a:gd name="T68" fmla="*/ 347 w 461"/>
                  <a:gd name="T69" fmla="*/ 155 h 179"/>
                  <a:gd name="T70" fmla="*/ 340 w 461"/>
                  <a:gd name="T71" fmla="*/ 151 h 179"/>
                  <a:gd name="T72" fmla="*/ 321 w 461"/>
                  <a:gd name="T73" fmla="*/ 147 h 179"/>
                  <a:gd name="T74" fmla="*/ 306 w 461"/>
                  <a:gd name="T75" fmla="*/ 142 h 179"/>
                  <a:gd name="T76" fmla="*/ 287 w 461"/>
                  <a:gd name="T77" fmla="*/ 133 h 179"/>
                  <a:gd name="T78" fmla="*/ 268 w 461"/>
                  <a:gd name="T79" fmla="*/ 124 h 179"/>
                  <a:gd name="T80" fmla="*/ 255 w 461"/>
                  <a:gd name="T81" fmla="*/ 115 h 179"/>
                  <a:gd name="T82" fmla="*/ 256 w 461"/>
                  <a:gd name="T83" fmla="*/ 112 h 179"/>
                  <a:gd name="T84" fmla="*/ 238 w 461"/>
                  <a:gd name="T85" fmla="*/ 105 h 179"/>
                  <a:gd name="T86" fmla="*/ 221 w 461"/>
                  <a:gd name="T87" fmla="*/ 96 h 179"/>
                  <a:gd name="T88" fmla="*/ 196 w 461"/>
                  <a:gd name="T89" fmla="*/ 81 h 179"/>
                  <a:gd name="T90" fmla="*/ 177 w 461"/>
                  <a:gd name="T91" fmla="*/ 67 h 179"/>
                  <a:gd name="T92" fmla="*/ 167 w 461"/>
                  <a:gd name="T93" fmla="*/ 62 h 179"/>
                  <a:gd name="T94" fmla="*/ 160 w 461"/>
                  <a:gd name="T95" fmla="*/ 57 h 179"/>
                  <a:gd name="T96" fmla="*/ 150 w 461"/>
                  <a:gd name="T97" fmla="*/ 51 h 179"/>
                  <a:gd name="T98" fmla="*/ 140 w 461"/>
                  <a:gd name="T99" fmla="*/ 47 h 179"/>
                  <a:gd name="T100" fmla="*/ 129 w 461"/>
                  <a:gd name="T101" fmla="*/ 43 h 179"/>
                  <a:gd name="T102" fmla="*/ 102 w 461"/>
                  <a:gd name="T103" fmla="*/ 32 h 179"/>
                  <a:gd name="T104" fmla="*/ 80 w 461"/>
                  <a:gd name="T105" fmla="*/ 23 h 179"/>
                  <a:gd name="T106" fmla="*/ 48 w 461"/>
                  <a:gd name="T107" fmla="*/ 11 h 179"/>
                  <a:gd name="T108" fmla="*/ 35 w 461"/>
                  <a:gd name="T109" fmla="*/ 8 h 179"/>
                  <a:gd name="T110" fmla="*/ 28 w 461"/>
                  <a:gd name="T111" fmla="*/ 7 h 179"/>
                  <a:gd name="T112" fmla="*/ 0 w 461"/>
                  <a:gd name="T113" fmla="*/ 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1" h="179">
                    <a:moveTo>
                      <a:pt x="1" y="0"/>
                    </a:moveTo>
                    <a:cubicBezTo>
                      <a:pt x="7" y="3"/>
                      <a:pt x="26" y="2"/>
                      <a:pt x="32" y="3"/>
                    </a:cubicBezTo>
                    <a:cubicBezTo>
                      <a:pt x="37" y="4"/>
                      <a:pt x="49" y="5"/>
                      <a:pt x="56" y="9"/>
                    </a:cubicBezTo>
                    <a:cubicBezTo>
                      <a:pt x="57" y="9"/>
                      <a:pt x="58" y="8"/>
                      <a:pt x="59" y="8"/>
                    </a:cubicBezTo>
                    <a:cubicBezTo>
                      <a:pt x="64" y="12"/>
                      <a:pt x="75" y="11"/>
                      <a:pt x="81" y="14"/>
                    </a:cubicBezTo>
                    <a:cubicBezTo>
                      <a:pt x="81" y="13"/>
                      <a:pt x="80" y="13"/>
                      <a:pt x="82" y="13"/>
                    </a:cubicBezTo>
                    <a:cubicBezTo>
                      <a:pt x="84" y="14"/>
                      <a:pt x="86" y="14"/>
                      <a:pt x="91" y="16"/>
                    </a:cubicBezTo>
                    <a:cubicBezTo>
                      <a:pt x="91" y="16"/>
                      <a:pt x="90" y="16"/>
                      <a:pt x="90" y="17"/>
                    </a:cubicBezTo>
                    <a:cubicBezTo>
                      <a:pt x="92" y="17"/>
                      <a:pt x="94" y="16"/>
                      <a:pt x="96" y="16"/>
                    </a:cubicBezTo>
                    <a:cubicBezTo>
                      <a:pt x="96" y="17"/>
                      <a:pt x="95" y="17"/>
                      <a:pt x="96" y="17"/>
                    </a:cubicBezTo>
                    <a:cubicBezTo>
                      <a:pt x="98" y="17"/>
                      <a:pt x="99" y="17"/>
                      <a:pt x="100" y="17"/>
                    </a:cubicBezTo>
                    <a:cubicBezTo>
                      <a:pt x="100" y="18"/>
                      <a:pt x="101" y="18"/>
                      <a:pt x="100" y="19"/>
                    </a:cubicBezTo>
                    <a:cubicBezTo>
                      <a:pt x="101" y="19"/>
                      <a:pt x="101" y="19"/>
                      <a:pt x="101" y="19"/>
                    </a:cubicBezTo>
                    <a:cubicBezTo>
                      <a:pt x="102" y="18"/>
                      <a:pt x="103" y="19"/>
                      <a:pt x="105" y="18"/>
                    </a:cubicBezTo>
                    <a:cubicBezTo>
                      <a:pt x="105" y="19"/>
                      <a:pt x="105" y="20"/>
                      <a:pt x="105" y="21"/>
                    </a:cubicBezTo>
                    <a:cubicBezTo>
                      <a:pt x="106" y="20"/>
                      <a:pt x="108" y="19"/>
                      <a:pt x="109" y="21"/>
                    </a:cubicBezTo>
                    <a:cubicBezTo>
                      <a:pt x="108" y="21"/>
                      <a:pt x="109" y="21"/>
                      <a:pt x="108" y="21"/>
                    </a:cubicBezTo>
                    <a:cubicBezTo>
                      <a:pt x="110" y="21"/>
                      <a:pt x="111" y="21"/>
                      <a:pt x="112" y="20"/>
                    </a:cubicBezTo>
                    <a:cubicBezTo>
                      <a:pt x="114" y="22"/>
                      <a:pt x="117" y="22"/>
                      <a:pt x="119" y="24"/>
                    </a:cubicBezTo>
                    <a:cubicBezTo>
                      <a:pt x="120" y="24"/>
                      <a:pt x="121" y="23"/>
                      <a:pt x="121" y="23"/>
                    </a:cubicBezTo>
                    <a:cubicBezTo>
                      <a:pt x="122" y="24"/>
                      <a:pt x="124" y="25"/>
                      <a:pt x="126" y="26"/>
                    </a:cubicBezTo>
                    <a:cubicBezTo>
                      <a:pt x="126" y="25"/>
                      <a:pt x="126" y="25"/>
                      <a:pt x="126" y="25"/>
                    </a:cubicBezTo>
                    <a:cubicBezTo>
                      <a:pt x="125" y="25"/>
                      <a:pt x="125" y="25"/>
                      <a:pt x="125" y="24"/>
                    </a:cubicBezTo>
                    <a:cubicBezTo>
                      <a:pt x="126" y="24"/>
                      <a:pt x="126" y="24"/>
                      <a:pt x="127" y="24"/>
                    </a:cubicBezTo>
                    <a:cubicBezTo>
                      <a:pt x="127" y="26"/>
                      <a:pt x="126" y="25"/>
                      <a:pt x="127" y="26"/>
                    </a:cubicBezTo>
                    <a:cubicBezTo>
                      <a:pt x="128" y="26"/>
                      <a:pt x="129" y="26"/>
                      <a:pt x="130" y="25"/>
                    </a:cubicBezTo>
                    <a:cubicBezTo>
                      <a:pt x="131" y="27"/>
                      <a:pt x="132" y="28"/>
                      <a:pt x="133" y="28"/>
                    </a:cubicBezTo>
                    <a:cubicBezTo>
                      <a:pt x="134" y="27"/>
                      <a:pt x="133" y="28"/>
                      <a:pt x="135" y="28"/>
                    </a:cubicBezTo>
                    <a:cubicBezTo>
                      <a:pt x="135" y="28"/>
                      <a:pt x="135" y="29"/>
                      <a:pt x="135" y="30"/>
                    </a:cubicBezTo>
                    <a:cubicBezTo>
                      <a:pt x="136" y="30"/>
                      <a:pt x="137" y="30"/>
                      <a:pt x="138" y="31"/>
                    </a:cubicBezTo>
                    <a:cubicBezTo>
                      <a:pt x="139" y="30"/>
                      <a:pt x="138" y="30"/>
                      <a:pt x="140" y="30"/>
                    </a:cubicBezTo>
                    <a:cubicBezTo>
                      <a:pt x="140" y="31"/>
                      <a:pt x="140" y="32"/>
                      <a:pt x="141" y="32"/>
                    </a:cubicBezTo>
                    <a:cubicBezTo>
                      <a:pt x="142" y="32"/>
                      <a:pt x="141" y="31"/>
                      <a:pt x="142" y="32"/>
                    </a:cubicBezTo>
                    <a:cubicBezTo>
                      <a:pt x="144" y="33"/>
                      <a:pt x="143" y="32"/>
                      <a:pt x="143" y="33"/>
                    </a:cubicBezTo>
                    <a:cubicBezTo>
                      <a:pt x="147" y="33"/>
                      <a:pt x="152" y="35"/>
                      <a:pt x="155" y="38"/>
                    </a:cubicBezTo>
                    <a:cubicBezTo>
                      <a:pt x="156" y="37"/>
                      <a:pt x="155" y="38"/>
                      <a:pt x="158" y="38"/>
                    </a:cubicBezTo>
                    <a:cubicBezTo>
                      <a:pt x="158" y="38"/>
                      <a:pt x="158" y="38"/>
                      <a:pt x="158" y="39"/>
                    </a:cubicBezTo>
                    <a:cubicBezTo>
                      <a:pt x="156" y="39"/>
                      <a:pt x="157" y="39"/>
                      <a:pt x="158" y="40"/>
                    </a:cubicBezTo>
                    <a:cubicBezTo>
                      <a:pt x="159" y="38"/>
                      <a:pt x="163" y="41"/>
                      <a:pt x="165" y="42"/>
                    </a:cubicBezTo>
                    <a:cubicBezTo>
                      <a:pt x="165" y="41"/>
                      <a:pt x="164" y="41"/>
                      <a:pt x="164" y="41"/>
                    </a:cubicBezTo>
                    <a:cubicBezTo>
                      <a:pt x="165" y="41"/>
                      <a:pt x="165" y="41"/>
                      <a:pt x="166" y="41"/>
                    </a:cubicBezTo>
                    <a:cubicBezTo>
                      <a:pt x="166" y="42"/>
                      <a:pt x="166" y="43"/>
                      <a:pt x="166" y="43"/>
                    </a:cubicBezTo>
                    <a:cubicBezTo>
                      <a:pt x="170" y="44"/>
                      <a:pt x="173" y="45"/>
                      <a:pt x="175" y="47"/>
                    </a:cubicBezTo>
                    <a:cubicBezTo>
                      <a:pt x="174" y="47"/>
                      <a:pt x="175" y="47"/>
                      <a:pt x="174" y="48"/>
                    </a:cubicBezTo>
                    <a:cubicBezTo>
                      <a:pt x="180" y="48"/>
                      <a:pt x="182" y="51"/>
                      <a:pt x="186" y="54"/>
                    </a:cubicBezTo>
                    <a:cubicBezTo>
                      <a:pt x="186" y="52"/>
                      <a:pt x="186" y="53"/>
                      <a:pt x="187" y="53"/>
                    </a:cubicBezTo>
                    <a:cubicBezTo>
                      <a:pt x="188" y="54"/>
                      <a:pt x="187" y="54"/>
                      <a:pt x="188" y="54"/>
                    </a:cubicBezTo>
                    <a:cubicBezTo>
                      <a:pt x="189" y="54"/>
                      <a:pt x="190" y="55"/>
                      <a:pt x="190" y="55"/>
                    </a:cubicBezTo>
                    <a:cubicBezTo>
                      <a:pt x="189" y="56"/>
                      <a:pt x="190" y="55"/>
                      <a:pt x="189" y="56"/>
                    </a:cubicBezTo>
                    <a:cubicBezTo>
                      <a:pt x="191" y="56"/>
                      <a:pt x="191" y="57"/>
                      <a:pt x="193" y="56"/>
                    </a:cubicBezTo>
                    <a:cubicBezTo>
                      <a:pt x="193" y="57"/>
                      <a:pt x="193" y="58"/>
                      <a:pt x="193" y="58"/>
                    </a:cubicBezTo>
                    <a:cubicBezTo>
                      <a:pt x="195" y="58"/>
                      <a:pt x="195" y="56"/>
                      <a:pt x="196" y="57"/>
                    </a:cubicBezTo>
                    <a:cubicBezTo>
                      <a:pt x="197" y="58"/>
                      <a:pt x="197" y="59"/>
                      <a:pt x="199" y="59"/>
                    </a:cubicBezTo>
                    <a:cubicBezTo>
                      <a:pt x="198" y="60"/>
                      <a:pt x="198" y="60"/>
                      <a:pt x="197" y="61"/>
                    </a:cubicBezTo>
                    <a:cubicBezTo>
                      <a:pt x="199" y="60"/>
                      <a:pt x="199" y="60"/>
                      <a:pt x="199" y="59"/>
                    </a:cubicBezTo>
                    <a:cubicBezTo>
                      <a:pt x="201" y="60"/>
                      <a:pt x="202" y="62"/>
                      <a:pt x="203" y="62"/>
                    </a:cubicBezTo>
                    <a:cubicBezTo>
                      <a:pt x="203" y="62"/>
                      <a:pt x="203" y="62"/>
                      <a:pt x="203" y="62"/>
                    </a:cubicBezTo>
                    <a:cubicBezTo>
                      <a:pt x="205" y="63"/>
                      <a:pt x="206" y="65"/>
                      <a:pt x="209" y="65"/>
                    </a:cubicBezTo>
                    <a:cubicBezTo>
                      <a:pt x="208" y="66"/>
                      <a:pt x="208" y="66"/>
                      <a:pt x="208" y="66"/>
                    </a:cubicBezTo>
                    <a:cubicBezTo>
                      <a:pt x="210" y="66"/>
                      <a:pt x="210" y="66"/>
                      <a:pt x="210" y="67"/>
                    </a:cubicBezTo>
                    <a:cubicBezTo>
                      <a:pt x="212" y="67"/>
                      <a:pt x="211" y="67"/>
                      <a:pt x="211" y="68"/>
                    </a:cubicBezTo>
                    <a:cubicBezTo>
                      <a:pt x="212" y="68"/>
                      <a:pt x="213" y="67"/>
                      <a:pt x="213" y="67"/>
                    </a:cubicBezTo>
                    <a:cubicBezTo>
                      <a:pt x="213" y="70"/>
                      <a:pt x="216" y="70"/>
                      <a:pt x="218" y="71"/>
                    </a:cubicBezTo>
                    <a:cubicBezTo>
                      <a:pt x="217" y="71"/>
                      <a:pt x="217" y="72"/>
                      <a:pt x="217" y="72"/>
                    </a:cubicBezTo>
                    <a:cubicBezTo>
                      <a:pt x="218" y="72"/>
                      <a:pt x="220" y="72"/>
                      <a:pt x="221" y="72"/>
                    </a:cubicBezTo>
                    <a:cubicBezTo>
                      <a:pt x="220" y="73"/>
                      <a:pt x="220" y="73"/>
                      <a:pt x="221" y="74"/>
                    </a:cubicBezTo>
                    <a:cubicBezTo>
                      <a:pt x="222" y="74"/>
                      <a:pt x="222" y="73"/>
                      <a:pt x="223" y="73"/>
                    </a:cubicBezTo>
                    <a:cubicBezTo>
                      <a:pt x="223" y="74"/>
                      <a:pt x="223" y="75"/>
                      <a:pt x="224" y="76"/>
                    </a:cubicBezTo>
                    <a:cubicBezTo>
                      <a:pt x="227" y="76"/>
                      <a:pt x="228" y="79"/>
                      <a:pt x="232" y="78"/>
                    </a:cubicBezTo>
                    <a:cubicBezTo>
                      <a:pt x="232" y="80"/>
                      <a:pt x="232" y="81"/>
                      <a:pt x="234" y="82"/>
                    </a:cubicBezTo>
                    <a:cubicBezTo>
                      <a:pt x="235" y="82"/>
                      <a:pt x="235" y="82"/>
                      <a:pt x="236" y="82"/>
                    </a:cubicBezTo>
                    <a:cubicBezTo>
                      <a:pt x="236" y="83"/>
                      <a:pt x="237" y="84"/>
                      <a:pt x="239" y="84"/>
                    </a:cubicBezTo>
                    <a:cubicBezTo>
                      <a:pt x="239" y="85"/>
                      <a:pt x="239" y="85"/>
                      <a:pt x="239" y="86"/>
                    </a:cubicBezTo>
                    <a:cubicBezTo>
                      <a:pt x="239" y="86"/>
                      <a:pt x="239" y="86"/>
                      <a:pt x="240" y="86"/>
                    </a:cubicBezTo>
                    <a:cubicBezTo>
                      <a:pt x="240" y="86"/>
                      <a:pt x="240" y="85"/>
                      <a:pt x="240" y="85"/>
                    </a:cubicBezTo>
                    <a:cubicBezTo>
                      <a:pt x="239" y="85"/>
                      <a:pt x="239" y="85"/>
                      <a:pt x="239" y="85"/>
                    </a:cubicBezTo>
                    <a:cubicBezTo>
                      <a:pt x="240" y="84"/>
                      <a:pt x="240" y="84"/>
                      <a:pt x="241" y="83"/>
                    </a:cubicBezTo>
                    <a:cubicBezTo>
                      <a:pt x="241" y="84"/>
                      <a:pt x="241" y="85"/>
                      <a:pt x="241" y="84"/>
                    </a:cubicBezTo>
                    <a:cubicBezTo>
                      <a:pt x="241" y="85"/>
                      <a:pt x="241" y="85"/>
                      <a:pt x="240" y="86"/>
                    </a:cubicBezTo>
                    <a:cubicBezTo>
                      <a:pt x="243" y="86"/>
                      <a:pt x="241" y="86"/>
                      <a:pt x="242" y="87"/>
                    </a:cubicBezTo>
                    <a:cubicBezTo>
                      <a:pt x="243" y="86"/>
                      <a:pt x="242" y="86"/>
                      <a:pt x="244" y="86"/>
                    </a:cubicBezTo>
                    <a:cubicBezTo>
                      <a:pt x="245" y="88"/>
                      <a:pt x="246" y="87"/>
                      <a:pt x="247" y="89"/>
                    </a:cubicBezTo>
                    <a:cubicBezTo>
                      <a:pt x="248" y="89"/>
                      <a:pt x="249" y="89"/>
                      <a:pt x="250" y="89"/>
                    </a:cubicBezTo>
                    <a:cubicBezTo>
                      <a:pt x="250" y="89"/>
                      <a:pt x="250" y="89"/>
                      <a:pt x="250" y="90"/>
                    </a:cubicBezTo>
                    <a:cubicBezTo>
                      <a:pt x="248" y="90"/>
                      <a:pt x="249" y="90"/>
                      <a:pt x="248" y="90"/>
                    </a:cubicBezTo>
                    <a:cubicBezTo>
                      <a:pt x="249" y="91"/>
                      <a:pt x="249" y="91"/>
                      <a:pt x="250" y="91"/>
                    </a:cubicBezTo>
                    <a:cubicBezTo>
                      <a:pt x="250" y="89"/>
                      <a:pt x="249" y="90"/>
                      <a:pt x="251" y="90"/>
                    </a:cubicBezTo>
                    <a:cubicBezTo>
                      <a:pt x="251" y="91"/>
                      <a:pt x="251" y="92"/>
                      <a:pt x="252" y="93"/>
                    </a:cubicBezTo>
                    <a:cubicBezTo>
                      <a:pt x="253" y="93"/>
                      <a:pt x="254" y="92"/>
                      <a:pt x="254" y="92"/>
                    </a:cubicBezTo>
                    <a:cubicBezTo>
                      <a:pt x="255" y="93"/>
                      <a:pt x="256" y="95"/>
                      <a:pt x="257" y="96"/>
                    </a:cubicBezTo>
                    <a:cubicBezTo>
                      <a:pt x="257" y="96"/>
                      <a:pt x="257" y="96"/>
                      <a:pt x="257" y="95"/>
                    </a:cubicBezTo>
                    <a:cubicBezTo>
                      <a:pt x="257" y="95"/>
                      <a:pt x="257" y="95"/>
                      <a:pt x="257" y="95"/>
                    </a:cubicBezTo>
                    <a:cubicBezTo>
                      <a:pt x="259" y="95"/>
                      <a:pt x="266" y="100"/>
                      <a:pt x="268" y="102"/>
                    </a:cubicBezTo>
                    <a:cubicBezTo>
                      <a:pt x="268" y="102"/>
                      <a:pt x="268" y="103"/>
                      <a:pt x="268" y="103"/>
                    </a:cubicBezTo>
                    <a:cubicBezTo>
                      <a:pt x="268" y="103"/>
                      <a:pt x="269" y="102"/>
                      <a:pt x="269" y="102"/>
                    </a:cubicBezTo>
                    <a:cubicBezTo>
                      <a:pt x="269" y="102"/>
                      <a:pt x="269" y="103"/>
                      <a:pt x="269" y="103"/>
                    </a:cubicBezTo>
                    <a:cubicBezTo>
                      <a:pt x="271" y="103"/>
                      <a:pt x="272" y="103"/>
                      <a:pt x="273" y="104"/>
                    </a:cubicBezTo>
                    <a:cubicBezTo>
                      <a:pt x="273" y="104"/>
                      <a:pt x="272" y="104"/>
                      <a:pt x="272" y="104"/>
                    </a:cubicBezTo>
                    <a:cubicBezTo>
                      <a:pt x="272" y="104"/>
                      <a:pt x="272" y="105"/>
                      <a:pt x="272" y="105"/>
                    </a:cubicBezTo>
                    <a:cubicBezTo>
                      <a:pt x="273" y="105"/>
                      <a:pt x="275" y="105"/>
                      <a:pt x="275" y="105"/>
                    </a:cubicBezTo>
                    <a:cubicBezTo>
                      <a:pt x="278" y="106"/>
                      <a:pt x="277" y="107"/>
                      <a:pt x="279" y="107"/>
                    </a:cubicBezTo>
                    <a:cubicBezTo>
                      <a:pt x="280" y="108"/>
                      <a:pt x="280" y="107"/>
                      <a:pt x="281" y="108"/>
                    </a:cubicBezTo>
                    <a:cubicBezTo>
                      <a:pt x="281" y="108"/>
                      <a:pt x="280" y="108"/>
                      <a:pt x="280" y="108"/>
                    </a:cubicBezTo>
                    <a:cubicBezTo>
                      <a:pt x="280" y="108"/>
                      <a:pt x="280" y="108"/>
                      <a:pt x="280" y="109"/>
                    </a:cubicBezTo>
                    <a:cubicBezTo>
                      <a:pt x="283" y="109"/>
                      <a:pt x="281" y="109"/>
                      <a:pt x="284" y="110"/>
                    </a:cubicBezTo>
                    <a:cubicBezTo>
                      <a:pt x="284" y="109"/>
                      <a:pt x="283" y="109"/>
                      <a:pt x="285" y="109"/>
                    </a:cubicBezTo>
                    <a:cubicBezTo>
                      <a:pt x="285" y="109"/>
                      <a:pt x="285" y="109"/>
                      <a:pt x="286" y="109"/>
                    </a:cubicBezTo>
                    <a:cubicBezTo>
                      <a:pt x="286" y="111"/>
                      <a:pt x="288" y="111"/>
                      <a:pt x="290" y="112"/>
                    </a:cubicBezTo>
                    <a:cubicBezTo>
                      <a:pt x="290" y="113"/>
                      <a:pt x="289" y="113"/>
                      <a:pt x="290" y="113"/>
                    </a:cubicBezTo>
                    <a:cubicBezTo>
                      <a:pt x="293" y="113"/>
                      <a:pt x="297" y="115"/>
                      <a:pt x="298" y="115"/>
                    </a:cubicBezTo>
                    <a:cubicBezTo>
                      <a:pt x="299" y="116"/>
                      <a:pt x="299" y="117"/>
                      <a:pt x="300" y="119"/>
                    </a:cubicBezTo>
                    <a:cubicBezTo>
                      <a:pt x="300" y="119"/>
                      <a:pt x="301" y="119"/>
                      <a:pt x="301" y="119"/>
                    </a:cubicBezTo>
                    <a:cubicBezTo>
                      <a:pt x="301" y="117"/>
                      <a:pt x="301" y="117"/>
                      <a:pt x="303" y="117"/>
                    </a:cubicBezTo>
                    <a:cubicBezTo>
                      <a:pt x="303" y="117"/>
                      <a:pt x="303" y="118"/>
                      <a:pt x="303" y="118"/>
                    </a:cubicBezTo>
                    <a:cubicBezTo>
                      <a:pt x="303" y="119"/>
                      <a:pt x="303" y="119"/>
                      <a:pt x="303" y="119"/>
                    </a:cubicBezTo>
                    <a:cubicBezTo>
                      <a:pt x="305" y="119"/>
                      <a:pt x="306" y="120"/>
                      <a:pt x="308" y="120"/>
                    </a:cubicBezTo>
                    <a:cubicBezTo>
                      <a:pt x="308" y="122"/>
                      <a:pt x="309" y="122"/>
                      <a:pt x="310" y="124"/>
                    </a:cubicBezTo>
                    <a:cubicBezTo>
                      <a:pt x="312" y="122"/>
                      <a:pt x="311" y="122"/>
                      <a:pt x="312" y="122"/>
                    </a:cubicBezTo>
                    <a:cubicBezTo>
                      <a:pt x="313" y="124"/>
                      <a:pt x="317" y="125"/>
                      <a:pt x="319" y="127"/>
                    </a:cubicBezTo>
                    <a:cubicBezTo>
                      <a:pt x="319" y="128"/>
                      <a:pt x="318" y="128"/>
                      <a:pt x="318" y="128"/>
                    </a:cubicBezTo>
                    <a:cubicBezTo>
                      <a:pt x="319" y="127"/>
                      <a:pt x="320" y="127"/>
                      <a:pt x="320" y="127"/>
                    </a:cubicBezTo>
                    <a:cubicBezTo>
                      <a:pt x="321" y="127"/>
                      <a:pt x="321" y="127"/>
                      <a:pt x="321" y="128"/>
                    </a:cubicBezTo>
                    <a:cubicBezTo>
                      <a:pt x="321" y="128"/>
                      <a:pt x="321" y="128"/>
                      <a:pt x="320" y="127"/>
                    </a:cubicBezTo>
                    <a:cubicBezTo>
                      <a:pt x="321" y="128"/>
                      <a:pt x="322" y="128"/>
                      <a:pt x="323" y="128"/>
                    </a:cubicBezTo>
                    <a:cubicBezTo>
                      <a:pt x="322" y="129"/>
                      <a:pt x="322" y="129"/>
                      <a:pt x="323" y="130"/>
                    </a:cubicBezTo>
                    <a:cubicBezTo>
                      <a:pt x="323" y="128"/>
                      <a:pt x="324" y="129"/>
                      <a:pt x="326" y="129"/>
                    </a:cubicBezTo>
                    <a:cubicBezTo>
                      <a:pt x="327" y="131"/>
                      <a:pt x="327" y="130"/>
                      <a:pt x="331" y="130"/>
                    </a:cubicBezTo>
                    <a:cubicBezTo>
                      <a:pt x="331" y="131"/>
                      <a:pt x="332" y="132"/>
                      <a:pt x="332" y="132"/>
                    </a:cubicBezTo>
                    <a:cubicBezTo>
                      <a:pt x="333" y="132"/>
                      <a:pt x="334" y="132"/>
                      <a:pt x="336" y="132"/>
                    </a:cubicBezTo>
                    <a:cubicBezTo>
                      <a:pt x="335" y="133"/>
                      <a:pt x="335" y="132"/>
                      <a:pt x="335" y="134"/>
                    </a:cubicBezTo>
                    <a:cubicBezTo>
                      <a:pt x="335" y="134"/>
                      <a:pt x="336" y="133"/>
                      <a:pt x="336" y="133"/>
                    </a:cubicBezTo>
                    <a:cubicBezTo>
                      <a:pt x="336" y="133"/>
                      <a:pt x="335" y="133"/>
                      <a:pt x="335" y="133"/>
                    </a:cubicBezTo>
                    <a:cubicBezTo>
                      <a:pt x="338" y="133"/>
                      <a:pt x="351" y="138"/>
                      <a:pt x="351" y="140"/>
                    </a:cubicBezTo>
                    <a:cubicBezTo>
                      <a:pt x="352" y="140"/>
                      <a:pt x="353" y="140"/>
                      <a:pt x="354" y="140"/>
                    </a:cubicBezTo>
                    <a:cubicBezTo>
                      <a:pt x="355" y="141"/>
                      <a:pt x="357" y="141"/>
                      <a:pt x="358" y="142"/>
                    </a:cubicBezTo>
                    <a:cubicBezTo>
                      <a:pt x="357" y="141"/>
                      <a:pt x="357" y="142"/>
                      <a:pt x="357" y="140"/>
                    </a:cubicBezTo>
                    <a:cubicBezTo>
                      <a:pt x="357" y="140"/>
                      <a:pt x="357" y="141"/>
                      <a:pt x="358" y="141"/>
                    </a:cubicBezTo>
                    <a:cubicBezTo>
                      <a:pt x="366" y="147"/>
                      <a:pt x="378" y="147"/>
                      <a:pt x="387" y="153"/>
                    </a:cubicBezTo>
                    <a:cubicBezTo>
                      <a:pt x="387" y="154"/>
                      <a:pt x="386" y="153"/>
                      <a:pt x="387" y="154"/>
                    </a:cubicBezTo>
                    <a:cubicBezTo>
                      <a:pt x="388" y="152"/>
                      <a:pt x="388" y="153"/>
                      <a:pt x="390" y="152"/>
                    </a:cubicBezTo>
                    <a:cubicBezTo>
                      <a:pt x="390" y="153"/>
                      <a:pt x="390" y="153"/>
                      <a:pt x="391" y="154"/>
                    </a:cubicBezTo>
                    <a:cubicBezTo>
                      <a:pt x="390" y="154"/>
                      <a:pt x="390" y="154"/>
                      <a:pt x="390" y="154"/>
                    </a:cubicBezTo>
                    <a:cubicBezTo>
                      <a:pt x="390" y="155"/>
                      <a:pt x="390" y="155"/>
                      <a:pt x="390" y="155"/>
                    </a:cubicBezTo>
                    <a:cubicBezTo>
                      <a:pt x="394" y="153"/>
                      <a:pt x="399" y="157"/>
                      <a:pt x="403" y="159"/>
                    </a:cubicBezTo>
                    <a:cubicBezTo>
                      <a:pt x="403" y="159"/>
                      <a:pt x="402" y="159"/>
                      <a:pt x="402" y="158"/>
                    </a:cubicBezTo>
                    <a:cubicBezTo>
                      <a:pt x="406" y="160"/>
                      <a:pt x="414" y="161"/>
                      <a:pt x="415" y="163"/>
                    </a:cubicBezTo>
                    <a:cubicBezTo>
                      <a:pt x="415" y="162"/>
                      <a:pt x="415" y="162"/>
                      <a:pt x="415" y="162"/>
                    </a:cubicBezTo>
                    <a:cubicBezTo>
                      <a:pt x="417" y="162"/>
                      <a:pt x="417" y="161"/>
                      <a:pt x="418" y="163"/>
                    </a:cubicBezTo>
                    <a:cubicBezTo>
                      <a:pt x="418" y="164"/>
                      <a:pt x="419" y="164"/>
                      <a:pt x="420" y="165"/>
                    </a:cubicBezTo>
                    <a:cubicBezTo>
                      <a:pt x="420" y="165"/>
                      <a:pt x="420" y="164"/>
                      <a:pt x="420" y="164"/>
                    </a:cubicBezTo>
                    <a:cubicBezTo>
                      <a:pt x="424" y="164"/>
                      <a:pt x="426" y="166"/>
                      <a:pt x="428" y="168"/>
                    </a:cubicBezTo>
                    <a:cubicBezTo>
                      <a:pt x="428" y="166"/>
                      <a:pt x="432" y="167"/>
                      <a:pt x="434" y="167"/>
                    </a:cubicBezTo>
                    <a:cubicBezTo>
                      <a:pt x="435" y="166"/>
                      <a:pt x="435" y="166"/>
                      <a:pt x="435" y="165"/>
                    </a:cubicBezTo>
                    <a:cubicBezTo>
                      <a:pt x="435" y="165"/>
                      <a:pt x="436" y="165"/>
                      <a:pt x="437" y="165"/>
                    </a:cubicBezTo>
                    <a:cubicBezTo>
                      <a:pt x="436" y="167"/>
                      <a:pt x="436" y="168"/>
                      <a:pt x="438" y="168"/>
                    </a:cubicBezTo>
                    <a:cubicBezTo>
                      <a:pt x="438" y="168"/>
                      <a:pt x="439" y="167"/>
                      <a:pt x="439" y="167"/>
                    </a:cubicBezTo>
                    <a:cubicBezTo>
                      <a:pt x="440" y="167"/>
                      <a:pt x="440" y="167"/>
                      <a:pt x="441" y="167"/>
                    </a:cubicBezTo>
                    <a:cubicBezTo>
                      <a:pt x="440" y="167"/>
                      <a:pt x="440" y="167"/>
                      <a:pt x="440" y="167"/>
                    </a:cubicBezTo>
                    <a:cubicBezTo>
                      <a:pt x="441" y="167"/>
                      <a:pt x="441" y="167"/>
                      <a:pt x="442" y="168"/>
                    </a:cubicBezTo>
                    <a:cubicBezTo>
                      <a:pt x="441" y="168"/>
                      <a:pt x="441" y="168"/>
                      <a:pt x="441" y="169"/>
                    </a:cubicBezTo>
                    <a:cubicBezTo>
                      <a:pt x="442" y="170"/>
                      <a:pt x="442" y="170"/>
                      <a:pt x="443" y="170"/>
                    </a:cubicBezTo>
                    <a:cubicBezTo>
                      <a:pt x="443" y="169"/>
                      <a:pt x="443" y="169"/>
                      <a:pt x="444" y="168"/>
                    </a:cubicBezTo>
                    <a:cubicBezTo>
                      <a:pt x="443" y="171"/>
                      <a:pt x="442" y="171"/>
                      <a:pt x="444" y="172"/>
                    </a:cubicBezTo>
                    <a:cubicBezTo>
                      <a:pt x="443" y="172"/>
                      <a:pt x="443" y="171"/>
                      <a:pt x="443" y="171"/>
                    </a:cubicBezTo>
                    <a:cubicBezTo>
                      <a:pt x="444" y="170"/>
                      <a:pt x="444" y="171"/>
                      <a:pt x="444" y="170"/>
                    </a:cubicBezTo>
                    <a:cubicBezTo>
                      <a:pt x="449" y="168"/>
                      <a:pt x="454" y="172"/>
                      <a:pt x="458" y="171"/>
                    </a:cubicBezTo>
                    <a:cubicBezTo>
                      <a:pt x="458" y="172"/>
                      <a:pt x="458" y="172"/>
                      <a:pt x="458" y="173"/>
                    </a:cubicBezTo>
                    <a:cubicBezTo>
                      <a:pt x="456" y="172"/>
                      <a:pt x="453" y="172"/>
                      <a:pt x="451" y="171"/>
                    </a:cubicBezTo>
                    <a:cubicBezTo>
                      <a:pt x="452" y="173"/>
                      <a:pt x="452" y="174"/>
                      <a:pt x="452" y="174"/>
                    </a:cubicBezTo>
                    <a:cubicBezTo>
                      <a:pt x="454" y="173"/>
                      <a:pt x="456" y="174"/>
                      <a:pt x="459" y="174"/>
                    </a:cubicBezTo>
                    <a:cubicBezTo>
                      <a:pt x="459" y="174"/>
                      <a:pt x="459" y="175"/>
                      <a:pt x="459" y="175"/>
                    </a:cubicBezTo>
                    <a:cubicBezTo>
                      <a:pt x="459" y="176"/>
                      <a:pt x="458" y="175"/>
                      <a:pt x="459" y="176"/>
                    </a:cubicBezTo>
                    <a:cubicBezTo>
                      <a:pt x="459" y="176"/>
                      <a:pt x="460" y="176"/>
                      <a:pt x="461" y="176"/>
                    </a:cubicBezTo>
                    <a:cubicBezTo>
                      <a:pt x="461" y="176"/>
                      <a:pt x="461" y="176"/>
                      <a:pt x="461" y="176"/>
                    </a:cubicBezTo>
                    <a:cubicBezTo>
                      <a:pt x="456" y="177"/>
                      <a:pt x="450" y="179"/>
                      <a:pt x="447" y="175"/>
                    </a:cubicBezTo>
                    <a:cubicBezTo>
                      <a:pt x="448" y="175"/>
                      <a:pt x="447" y="176"/>
                      <a:pt x="448" y="174"/>
                    </a:cubicBezTo>
                    <a:cubicBezTo>
                      <a:pt x="448" y="174"/>
                      <a:pt x="448" y="173"/>
                      <a:pt x="448" y="171"/>
                    </a:cubicBezTo>
                    <a:cubicBezTo>
                      <a:pt x="447" y="171"/>
                      <a:pt x="446" y="171"/>
                      <a:pt x="446" y="171"/>
                    </a:cubicBezTo>
                    <a:cubicBezTo>
                      <a:pt x="446" y="171"/>
                      <a:pt x="445" y="172"/>
                      <a:pt x="445" y="172"/>
                    </a:cubicBezTo>
                    <a:cubicBezTo>
                      <a:pt x="446" y="174"/>
                      <a:pt x="446" y="175"/>
                      <a:pt x="446" y="176"/>
                    </a:cubicBezTo>
                    <a:cubicBezTo>
                      <a:pt x="445" y="177"/>
                      <a:pt x="445" y="177"/>
                      <a:pt x="445" y="177"/>
                    </a:cubicBezTo>
                    <a:cubicBezTo>
                      <a:pt x="440" y="175"/>
                      <a:pt x="436" y="177"/>
                      <a:pt x="431" y="175"/>
                    </a:cubicBezTo>
                    <a:cubicBezTo>
                      <a:pt x="428" y="174"/>
                      <a:pt x="408" y="170"/>
                      <a:pt x="408" y="170"/>
                    </a:cubicBezTo>
                    <a:cubicBezTo>
                      <a:pt x="407" y="169"/>
                      <a:pt x="407" y="170"/>
                      <a:pt x="407" y="168"/>
                    </a:cubicBezTo>
                    <a:cubicBezTo>
                      <a:pt x="404" y="168"/>
                      <a:pt x="404" y="168"/>
                      <a:pt x="403" y="170"/>
                    </a:cubicBezTo>
                    <a:cubicBezTo>
                      <a:pt x="402" y="167"/>
                      <a:pt x="381" y="161"/>
                      <a:pt x="379" y="160"/>
                    </a:cubicBezTo>
                    <a:cubicBezTo>
                      <a:pt x="379" y="160"/>
                      <a:pt x="374" y="162"/>
                      <a:pt x="376" y="161"/>
                    </a:cubicBezTo>
                    <a:cubicBezTo>
                      <a:pt x="374" y="161"/>
                      <a:pt x="375" y="160"/>
                      <a:pt x="373" y="159"/>
                    </a:cubicBezTo>
                    <a:cubicBezTo>
                      <a:pt x="373" y="160"/>
                      <a:pt x="373" y="160"/>
                      <a:pt x="373" y="161"/>
                    </a:cubicBezTo>
                    <a:cubicBezTo>
                      <a:pt x="369" y="158"/>
                      <a:pt x="366" y="160"/>
                      <a:pt x="365" y="154"/>
                    </a:cubicBezTo>
                    <a:cubicBezTo>
                      <a:pt x="364" y="154"/>
                      <a:pt x="363" y="155"/>
                      <a:pt x="362" y="155"/>
                    </a:cubicBezTo>
                    <a:cubicBezTo>
                      <a:pt x="362" y="156"/>
                      <a:pt x="362" y="156"/>
                      <a:pt x="363" y="156"/>
                    </a:cubicBezTo>
                    <a:cubicBezTo>
                      <a:pt x="362" y="156"/>
                      <a:pt x="361" y="156"/>
                      <a:pt x="360" y="156"/>
                    </a:cubicBezTo>
                    <a:cubicBezTo>
                      <a:pt x="361" y="156"/>
                      <a:pt x="361" y="155"/>
                      <a:pt x="361" y="155"/>
                    </a:cubicBezTo>
                    <a:cubicBezTo>
                      <a:pt x="361" y="155"/>
                      <a:pt x="360" y="155"/>
                      <a:pt x="360" y="155"/>
                    </a:cubicBezTo>
                    <a:cubicBezTo>
                      <a:pt x="358" y="156"/>
                      <a:pt x="360" y="157"/>
                      <a:pt x="358" y="158"/>
                    </a:cubicBezTo>
                    <a:cubicBezTo>
                      <a:pt x="357" y="157"/>
                      <a:pt x="357" y="158"/>
                      <a:pt x="356" y="157"/>
                    </a:cubicBezTo>
                    <a:cubicBezTo>
                      <a:pt x="356" y="156"/>
                      <a:pt x="356" y="155"/>
                      <a:pt x="356" y="154"/>
                    </a:cubicBezTo>
                    <a:cubicBezTo>
                      <a:pt x="356" y="154"/>
                      <a:pt x="355" y="155"/>
                      <a:pt x="355" y="155"/>
                    </a:cubicBezTo>
                    <a:cubicBezTo>
                      <a:pt x="355" y="154"/>
                      <a:pt x="355" y="154"/>
                      <a:pt x="355" y="153"/>
                    </a:cubicBezTo>
                    <a:cubicBezTo>
                      <a:pt x="355" y="153"/>
                      <a:pt x="355" y="153"/>
                      <a:pt x="354" y="153"/>
                    </a:cubicBezTo>
                    <a:cubicBezTo>
                      <a:pt x="354" y="154"/>
                      <a:pt x="354" y="154"/>
                      <a:pt x="354" y="154"/>
                    </a:cubicBezTo>
                    <a:cubicBezTo>
                      <a:pt x="354" y="155"/>
                      <a:pt x="355" y="155"/>
                      <a:pt x="354" y="156"/>
                    </a:cubicBezTo>
                    <a:cubicBezTo>
                      <a:pt x="353" y="156"/>
                      <a:pt x="353" y="157"/>
                      <a:pt x="353" y="157"/>
                    </a:cubicBezTo>
                    <a:cubicBezTo>
                      <a:pt x="353" y="157"/>
                      <a:pt x="353" y="156"/>
                      <a:pt x="353" y="156"/>
                    </a:cubicBezTo>
                    <a:cubicBezTo>
                      <a:pt x="352" y="156"/>
                      <a:pt x="352" y="156"/>
                      <a:pt x="352" y="155"/>
                    </a:cubicBezTo>
                    <a:cubicBezTo>
                      <a:pt x="352" y="155"/>
                      <a:pt x="352" y="155"/>
                      <a:pt x="353" y="155"/>
                    </a:cubicBezTo>
                    <a:cubicBezTo>
                      <a:pt x="352" y="154"/>
                      <a:pt x="351" y="153"/>
                      <a:pt x="350" y="152"/>
                    </a:cubicBezTo>
                    <a:cubicBezTo>
                      <a:pt x="349" y="153"/>
                      <a:pt x="349" y="154"/>
                      <a:pt x="348" y="155"/>
                    </a:cubicBezTo>
                    <a:cubicBezTo>
                      <a:pt x="348" y="155"/>
                      <a:pt x="347" y="155"/>
                      <a:pt x="347" y="155"/>
                    </a:cubicBezTo>
                    <a:cubicBezTo>
                      <a:pt x="346" y="154"/>
                      <a:pt x="347" y="154"/>
                      <a:pt x="346" y="154"/>
                    </a:cubicBezTo>
                    <a:cubicBezTo>
                      <a:pt x="345" y="154"/>
                      <a:pt x="345" y="155"/>
                      <a:pt x="344" y="154"/>
                    </a:cubicBezTo>
                    <a:cubicBezTo>
                      <a:pt x="343" y="154"/>
                      <a:pt x="343" y="153"/>
                      <a:pt x="342" y="153"/>
                    </a:cubicBezTo>
                    <a:cubicBezTo>
                      <a:pt x="343" y="153"/>
                      <a:pt x="343" y="152"/>
                      <a:pt x="343" y="152"/>
                    </a:cubicBezTo>
                    <a:cubicBezTo>
                      <a:pt x="342" y="151"/>
                      <a:pt x="343" y="151"/>
                      <a:pt x="342" y="150"/>
                    </a:cubicBezTo>
                    <a:cubicBezTo>
                      <a:pt x="342" y="150"/>
                      <a:pt x="341" y="151"/>
                      <a:pt x="340" y="151"/>
                    </a:cubicBezTo>
                    <a:cubicBezTo>
                      <a:pt x="341" y="152"/>
                      <a:pt x="341" y="152"/>
                      <a:pt x="340" y="153"/>
                    </a:cubicBezTo>
                    <a:cubicBezTo>
                      <a:pt x="340" y="153"/>
                      <a:pt x="340" y="153"/>
                      <a:pt x="339" y="153"/>
                    </a:cubicBezTo>
                    <a:cubicBezTo>
                      <a:pt x="337" y="151"/>
                      <a:pt x="333" y="151"/>
                      <a:pt x="330" y="150"/>
                    </a:cubicBezTo>
                    <a:cubicBezTo>
                      <a:pt x="330" y="150"/>
                      <a:pt x="330" y="151"/>
                      <a:pt x="330" y="151"/>
                    </a:cubicBezTo>
                    <a:cubicBezTo>
                      <a:pt x="329" y="150"/>
                      <a:pt x="329" y="150"/>
                      <a:pt x="329" y="149"/>
                    </a:cubicBezTo>
                    <a:cubicBezTo>
                      <a:pt x="326" y="149"/>
                      <a:pt x="324" y="148"/>
                      <a:pt x="321" y="147"/>
                    </a:cubicBezTo>
                    <a:cubicBezTo>
                      <a:pt x="321" y="148"/>
                      <a:pt x="321" y="147"/>
                      <a:pt x="320" y="148"/>
                    </a:cubicBezTo>
                    <a:cubicBezTo>
                      <a:pt x="320" y="148"/>
                      <a:pt x="320" y="148"/>
                      <a:pt x="320" y="148"/>
                    </a:cubicBezTo>
                    <a:cubicBezTo>
                      <a:pt x="319" y="147"/>
                      <a:pt x="318" y="146"/>
                      <a:pt x="318" y="144"/>
                    </a:cubicBezTo>
                    <a:cubicBezTo>
                      <a:pt x="317" y="145"/>
                      <a:pt x="316" y="146"/>
                      <a:pt x="316" y="147"/>
                    </a:cubicBezTo>
                    <a:cubicBezTo>
                      <a:pt x="316" y="146"/>
                      <a:pt x="316" y="146"/>
                      <a:pt x="316" y="146"/>
                    </a:cubicBezTo>
                    <a:cubicBezTo>
                      <a:pt x="312" y="143"/>
                      <a:pt x="311" y="142"/>
                      <a:pt x="306" y="142"/>
                    </a:cubicBezTo>
                    <a:cubicBezTo>
                      <a:pt x="306" y="141"/>
                      <a:pt x="306" y="141"/>
                      <a:pt x="305" y="140"/>
                    </a:cubicBezTo>
                    <a:cubicBezTo>
                      <a:pt x="304" y="141"/>
                      <a:pt x="304" y="141"/>
                      <a:pt x="303" y="142"/>
                    </a:cubicBezTo>
                    <a:cubicBezTo>
                      <a:pt x="302" y="142"/>
                      <a:pt x="302" y="141"/>
                      <a:pt x="302" y="141"/>
                    </a:cubicBezTo>
                    <a:cubicBezTo>
                      <a:pt x="301" y="139"/>
                      <a:pt x="301" y="139"/>
                      <a:pt x="301" y="138"/>
                    </a:cubicBezTo>
                    <a:cubicBezTo>
                      <a:pt x="300" y="138"/>
                      <a:pt x="299" y="139"/>
                      <a:pt x="298" y="139"/>
                    </a:cubicBezTo>
                    <a:cubicBezTo>
                      <a:pt x="297" y="136"/>
                      <a:pt x="290" y="134"/>
                      <a:pt x="287" y="133"/>
                    </a:cubicBezTo>
                    <a:cubicBezTo>
                      <a:pt x="287" y="133"/>
                      <a:pt x="287" y="132"/>
                      <a:pt x="288" y="132"/>
                    </a:cubicBezTo>
                    <a:cubicBezTo>
                      <a:pt x="286" y="133"/>
                      <a:pt x="285" y="133"/>
                      <a:pt x="284" y="132"/>
                    </a:cubicBezTo>
                    <a:cubicBezTo>
                      <a:pt x="283" y="131"/>
                      <a:pt x="284" y="131"/>
                      <a:pt x="282" y="131"/>
                    </a:cubicBezTo>
                    <a:cubicBezTo>
                      <a:pt x="280" y="131"/>
                      <a:pt x="274" y="127"/>
                      <a:pt x="274" y="126"/>
                    </a:cubicBezTo>
                    <a:cubicBezTo>
                      <a:pt x="273" y="126"/>
                      <a:pt x="272" y="126"/>
                      <a:pt x="271" y="126"/>
                    </a:cubicBezTo>
                    <a:cubicBezTo>
                      <a:pt x="271" y="125"/>
                      <a:pt x="271" y="124"/>
                      <a:pt x="268" y="124"/>
                    </a:cubicBezTo>
                    <a:cubicBezTo>
                      <a:pt x="269" y="124"/>
                      <a:pt x="269" y="124"/>
                      <a:pt x="269" y="124"/>
                    </a:cubicBezTo>
                    <a:cubicBezTo>
                      <a:pt x="268" y="124"/>
                      <a:pt x="268" y="125"/>
                      <a:pt x="267" y="124"/>
                    </a:cubicBezTo>
                    <a:cubicBezTo>
                      <a:pt x="266" y="123"/>
                      <a:pt x="266" y="123"/>
                      <a:pt x="265" y="121"/>
                    </a:cubicBezTo>
                    <a:cubicBezTo>
                      <a:pt x="262" y="123"/>
                      <a:pt x="262" y="120"/>
                      <a:pt x="260" y="118"/>
                    </a:cubicBezTo>
                    <a:cubicBezTo>
                      <a:pt x="259" y="119"/>
                      <a:pt x="259" y="118"/>
                      <a:pt x="257" y="119"/>
                    </a:cubicBezTo>
                    <a:cubicBezTo>
                      <a:pt x="257" y="117"/>
                      <a:pt x="255" y="115"/>
                      <a:pt x="255" y="115"/>
                    </a:cubicBezTo>
                    <a:cubicBezTo>
                      <a:pt x="255" y="116"/>
                      <a:pt x="255" y="116"/>
                      <a:pt x="254" y="116"/>
                    </a:cubicBezTo>
                    <a:cubicBezTo>
                      <a:pt x="254" y="116"/>
                      <a:pt x="253" y="116"/>
                      <a:pt x="252" y="116"/>
                    </a:cubicBezTo>
                    <a:cubicBezTo>
                      <a:pt x="251" y="114"/>
                      <a:pt x="252" y="113"/>
                      <a:pt x="250" y="113"/>
                    </a:cubicBezTo>
                    <a:cubicBezTo>
                      <a:pt x="249" y="113"/>
                      <a:pt x="249" y="114"/>
                      <a:pt x="249" y="114"/>
                    </a:cubicBezTo>
                    <a:cubicBezTo>
                      <a:pt x="249" y="113"/>
                      <a:pt x="249" y="113"/>
                      <a:pt x="250" y="113"/>
                    </a:cubicBezTo>
                    <a:cubicBezTo>
                      <a:pt x="252" y="112"/>
                      <a:pt x="253" y="111"/>
                      <a:pt x="256" y="112"/>
                    </a:cubicBezTo>
                    <a:cubicBezTo>
                      <a:pt x="252" y="110"/>
                      <a:pt x="250" y="113"/>
                      <a:pt x="248" y="112"/>
                    </a:cubicBezTo>
                    <a:cubicBezTo>
                      <a:pt x="247" y="112"/>
                      <a:pt x="246" y="111"/>
                      <a:pt x="245" y="111"/>
                    </a:cubicBezTo>
                    <a:cubicBezTo>
                      <a:pt x="245" y="111"/>
                      <a:pt x="246" y="110"/>
                      <a:pt x="246" y="110"/>
                    </a:cubicBezTo>
                    <a:cubicBezTo>
                      <a:pt x="245" y="110"/>
                      <a:pt x="244" y="111"/>
                      <a:pt x="244" y="111"/>
                    </a:cubicBezTo>
                    <a:cubicBezTo>
                      <a:pt x="243" y="109"/>
                      <a:pt x="237" y="107"/>
                      <a:pt x="236" y="107"/>
                    </a:cubicBezTo>
                    <a:cubicBezTo>
                      <a:pt x="237" y="106"/>
                      <a:pt x="238" y="106"/>
                      <a:pt x="238" y="105"/>
                    </a:cubicBezTo>
                    <a:cubicBezTo>
                      <a:pt x="238" y="105"/>
                      <a:pt x="238" y="105"/>
                      <a:pt x="237" y="105"/>
                    </a:cubicBezTo>
                    <a:cubicBezTo>
                      <a:pt x="237" y="106"/>
                      <a:pt x="237" y="105"/>
                      <a:pt x="235" y="106"/>
                    </a:cubicBezTo>
                    <a:cubicBezTo>
                      <a:pt x="233" y="102"/>
                      <a:pt x="226" y="101"/>
                      <a:pt x="225" y="98"/>
                    </a:cubicBezTo>
                    <a:cubicBezTo>
                      <a:pt x="226" y="98"/>
                      <a:pt x="226" y="99"/>
                      <a:pt x="226" y="98"/>
                    </a:cubicBezTo>
                    <a:cubicBezTo>
                      <a:pt x="224" y="97"/>
                      <a:pt x="223" y="97"/>
                      <a:pt x="221" y="97"/>
                    </a:cubicBezTo>
                    <a:cubicBezTo>
                      <a:pt x="221" y="96"/>
                      <a:pt x="222" y="97"/>
                      <a:pt x="221" y="96"/>
                    </a:cubicBezTo>
                    <a:cubicBezTo>
                      <a:pt x="218" y="93"/>
                      <a:pt x="211" y="92"/>
                      <a:pt x="210" y="88"/>
                    </a:cubicBezTo>
                    <a:cubicBezTo>
                      <a:pt x="209" y="88"/>
                      <a:pt x="210" y="88"/>
                      <a:pt x="209" y="89"/>
                    </a:cubicBezTo>
                    <a:cubicBezTo>
                      <a:pt x="208" y="88"/>
                      <a:pt x="209" y="89"/>
                      <a:pt x="208" y="87"/>
                    </a:cubicBezTo>
                    <a:cubicBezTo>
                      <a:pt x="208" y="87"/>
                      <a:pt x="209" y="88"/>
                      <a:pt x="209" y="88"/>
                    </a:cubicBezTo>
                    <a:cubicBezTo>
                      <a:pt x="207" y="86"/>
                      <a:pt x="202" y="83"/>
                      <a:pt x="199" y="83"/>
                    </a:cubicBezTo>
                    <a:cubicBezTo>
                      <a:pt x="200" y="82"/>
                      <a:pt x="199" y="80"/>
                      <a:pt x="196" y="81"/>
                    </a:cubicBezTo>
                    <a:cubicBezTo>
                      <a:pt x="197" y="80"/>
                      <a:pt x="197" y="80"/>
                      <a:pt x="197" y="79"/>
                    </a:cubicBezTo>
                    <a:cubicBezTo>
                      <a:pt x="190" y="79"/>
                      <a:pt x="189" y="72"/>
                      <a:pt x="184" y="72"/>
                    </a:cubicBezTo>
                    <a:cubicBezTo>
                      <a:pt x="183" y="72"/>
                      <a:pt x="181" y="73"/>
                      <a:pt x="182" y="72"/>
                    </a:cubicBezTo>
                    <a:cubicBezTo>
                      <a:pt x="181" y="72"/>
                      <a:pt x="181" y="69"/>
                      <a:pt x="178" y="70"/>
                    </a:cubicBezTo>
                    <a:cubicBezTo>
                      <a:pt x="178" y="70"/>
                      <a:pt x="177" y="70"/>
                      <a:pt x="177" y="70"/>
                    </a:cubicBezTo>
                    <a:cubicBezTo>
                      <a:pt x="177" y="68"/>
                      <a:pt x="177" y="68"/>
                      <a:pt x="177" y="67"/>
                    </a:cubicBezTo>
                    <a:cubicBezTo>
                      <a:pt x="173" y="67"/>
                      <a:pt x="173" y="66"/>
                      <a:pt x="172" y="64"/>
                    </a:cubicBezTo>
                    <a:cubicBezTo>
                      <a:pt x="171" y="64"/>
                      <a:pt x="170" y="65"/>
                      <a:pt x="170" y="65"/>
                    </a:cubicBezTo>
                    <a:cubicBezTo>
                      <a:pt x="169" y="63"/>
                      <a:pt x="170" y="63"/>
                      <a:pt x="168" y="63"/>
                    </a:cubicBezTo>
                    <a:cubicBezTo>
                      <a:pt x="168" y="62"/>
                      <a:pt x="168" y="61"/>
                      <a:pt x="168" y="60"/>
                    </a:cubicBezTo>
                    <a:cubicBezTo>
                      <a:pt x="167" y="61"/>
                      <a:pt x="167" y="61"/>
                      <a:pt x="166" y="61"/>
                    </a:cubicBezTo>
                    <a:cubicBezTo>
                      <a:pt x="167" y="61"/>
                      <a:pt x="167" y="61"/>
                      <a:pt x="167" y="62"/>
                    </a:cubicBezTo>
                    <a:cubicBezTo>
                      <a:pt x="165" y="61"/>
                      <a:pt x="164" y="61"/>
                      <a:pt x="165" y="60"/>
                    </a:cubicBezTo>
                    <a:cubicBezTo>
                      <a:pt x="162" y="59"/>
                      <a:pt x="163" y="58"/>
                      <a:pt x="162" y="59"/>
                    </a:cubicBezTo>
                    <a:cubicBezTo>
                      <a:pt x="162" y="59"/>
                      <a:pt x="162" y="59"/>
                      <a:pt x="163" y="59"/>
                    </a:cubicBezTo>
                    <a:cubicBezTo>
                      <a:pt x="162" y="59"/>
                      <a:pt x="162" y="60"/>
                      <a:pt x="161" y="60"/>
                    </a:cubicBezTo>
                    <a:cubicBezTo>
                      <a:pt x="161" y="60"/>
                      <a:pt x="160" y="60"/>
                      <a:pt x="160" y="60"/>
                    </a:cubicBezTo>
                    <a:cubicBezTo>
                      <a:pt x="160" y="59"/>
                      <a:pt x="160" y="58"/>
                      <a:pt x="160" y="57"/>
                    </a:cubicBezTo>
                    <a:cubicBezTo>
                      <a:pt x="158" y="57"/>
                      <a:pt x="156" y="55"/>
                      <a:pt x="155" y="56"/>
                    </a:cubicBezTo>
                    <a:cubicBezTo>
                      <a:pt x="154" y="55"/>
                      <a:pt x="153" y="56"/>
                      <a:pt x="152" y="55"/>
                    </a:cubicBezTo>
                    <a:cubicBezTo>
                      <a:pt x="151" y="54"/>
                      <a:pt x="151" y="55"/>
                      <a:pt x="152" y="53"/>
                    </a:cubicBezTo>
                    <a:cubicBezTo>
                      <a:pt x="150" y="53"/>
                      <a:pt x="150" y="53"/>
                      <a:pt x="149" y="52"/>
                    </a:cubicBezTo>
                    <a:cubicBezTo>
                      <a:pt x="149" y="52"/>
                      <a:pt x="150" y="52"/>
                      <a:pt x="150" y="51"/>
                    </a:cubicBezTo>
                    <a:cubicBezTo>
                      <a:pt x="150" y="51"/>
                      <a:pt x="150" y="51"/>
                      <a:pt x="150" y="51"/>
                    </a:cubicBezTo>
                    <a:cubicBezTo>
                      <a:pt x="150" y="51"/>
                      <a:pt x="149" y="52"/>
                      <a:pt x="149" y="52"/>
                    </a:cubicBezTo>
                    <a:cubicBezTo>
                      <a:pt x="148" y="53"/>
                      <a:pt x="149" y="53"/>
                      <a:pt x="148" y="53"/>
                    </a:cubicBezTo>
                    <a:cubicBezTo>
                      <a:pt x="147" y="52"/>
                      <a:pt x="146" y="52"/>
                      <a:pt x="145" y="51"/>
                    </a:cubicBezTo>
                    <a:cubicBezTo>
                      <a:pt x="146" y="50"/>
                      <a:pt x="146" y="50"/>
                      <a:pt x="147" y="49"/>
                    </a:cubicBezTo>
                    <a:cubicBezTo>
                      <a:pt x="145" y="49"/>
                      <a:pt x="143" y="49"/>
                      <a:pt x="142" y="49"/>
                    </a:cubicBezTo>
                    <a:cubicBezTo>
                      <a:pt x="142" y="48"/>
                      <a:pt x="142" y="48"/>
                      <a:pt x="140" y="47"/>
                    </a:cubicBezTo>
                    <a:cubicBezTo>
                      <a:pt x="140" y="48"/>
                      <a:pt x="140" y="48"/>
                      <a:pt x="139" y="48"/>
                    </a:cubicBezTo>
                    <a:cubicBezTo>
                      <a:pt x="138" y="47"/>
                      <a:pt x="138" y="48"/>
                      <a:pt x="137" y="47"/>
                    </a:cubicBezTo>
                    <a:cubicBezTo>
                      <a:pt x="139" y="46"/>
                      <a:pt x="137" y="47"/>
                      <a:pt x="138" y="45"/>
                    </a:cubicBezTo>
                    <a:cubicBezTo>
                      <a:pt x="137" y="45"/>
                      <a:pt x="136" y="45"/>
                      <a:pt x="135" y="44"/>
                    </a:cubicBezTo>
                    <a:cubicBezTo>
                      <a:pt x="136" y="44"/>
                      <a:pt x="136" y="44"/>
                      <a:pt x="137" y="44"/>
                    </a:cubicBezTo>
                    <a:cubicBezTo>
                      <a:pt x="133" y="44"/>
                      <a:pt x="134" y="42"/>
                      <a:pt x="129" y="43"/>
                    </a:cubicBezTo>
                    <a:cubicBezTo>
                      <a:pt x="129" y="42"/>
                      <a:pt x="129" y="41"/>
                      <a:pt x="129" y="40"/>
                    </a:cubicBezTo>
                    <a:cubicBezTo>
                      <a:pt x="128" y="41"/>
                      <a:pt x="126" y="41"/>
                      <a:pt x="125" y="41"/>
                    </a:cubicBezTo>
                    <a:cubicBezTo>
                      <a:pt x="124" y="40"/>
                      <a:pt x="124" y="40"/>
                      <a:pt x="123" y="40"/>
                    </a:cubicBezTo>
                    <a:cubicBezTo>
                      <a:pt x="123" y="40"/>
                      <a:pt x="123" y="40"/>
                      <a:pt x="123" y="41"/>
                    </a:cubicBezTo>
                    <a:cubicBezTo>
                      <a:pt x="122" y="40"/>
                      <a:pt x="121" y="41"/>
                      <a:pt x="120" y="41"/>
                    </a:cubicBezTo>
                    <a:cubicBezTo>
                      <a:pt x="117" y="35"/>
                      <a:pt x="106" y="35"/>
                      <a:pt x="102" y="32"/>
                    </a:cubicBezTo>
                    <a:cubicBezTo>
                      <a:pt x="102" y="31"/>
                      <a:pt x="102" y="31"/>
                      <a:pt x="102" y="30"/>
                    </a:cubicBezTo>
                    <a:cubicBezTo>
                      <a:pt x="101" y="31"/>
                      <a:pt x="100" y="31"/>
                      <a:pt x="99" y="30"/>
                    </a:cubicBezTo>
                    <a:cubicBezTo>
                      <a:pt x="99" y="29"/>
                      <a:pt x="99" y="30"/>
                      <a:pt x="99" y="29"/>
                    </a:cubicBezTo>
                    <a:cubicBezTo>
                      <a:pt x="98" y="31"/>
                      <a:pt x="92" y="28"/>
                      <a:pt x="91" y="27"/>
                    </a:cubicBezTo>
                    <a:cubicBezTo>
                      <a:pt x="91" y="27"/>
                      <a:pt x="91" y="27"/>
                      <a:pt x="91" y="28"/>
                    </a:cubicBezTo>
                    <a:cubicBezTo>
                      <a:pt x="88" y="26"/>
                      <a:pt x="83" y="26"/>
                      <a:pt x="80" y="23"/>
                    </a:cubicBezTo>
                    <a:cubicBezTo>
                      <a:pt x="81" y="23"/>
                      <a:pt x="81" y="23"/>
                      <a:pt x="81" y="23"/>
                    </a:cubicBezTo>
                    <a:cubicBezTo>
                      <a:pt x="73" y="21"/>
                      <a:pt x="61" y="17"/>
                      <a:pt x="54" y="15"/>
                    </a:cubicBezTo>
                    <a:cubicBezTo>
                      <a:pt x="54" y="16"/>
                      <a:pt x="54" y="15"/>
                      <a:pt x="53" y="16"/>
                    </a:cubicBezTo>
                    <a:cubicBezTo>
                      <a:pt x="53" y="14"/>
                      <a:pt x="54" y="15"/>
                      <a:pt x="52" y="13"/>
                    </a:cubicBezTo>
                    <a:cubicBezTo>
                      <a:pt x="51" y="13"/>
                      <a:pt x="50" y="13"/>
                      <a:pt x="49" y="13"/>
                    </a:cubicBezTo>
                    <a:cubicBezTo>
                      <a:pt x="49" y="12"/>
                      <a:pt x="48" y="11"/>
                      <a:pt x="48" y="11"/>
                    </a:cubicBezTo>
                    <a:cubicBezTo>
                      <a:pt x="46" y="12"/>
                      <a:pt x="42" y="12"/>
                      <a:pt x="41" y="11"/>
                    </a:cubicBezTo>
                    <a:cubicBezTo>
                      <a:pt x="39" y="11"/>
                      <a:pt x="39" y="11"/>
                      <a:pt x="39" y="9"/>
                    </a:cubicBezTo>
                    <a:cubicBezTo>
                      <a:pt x="38" y="10"/>
                      <a:pt x="37" y="10"/>
                      <a:pt x="35" y="11"/>
                    </a:cubicBezTo>
                    <a:cubicBezTo>
                      <a:pt x="35" y="10"/>
                      <a:pt x="36" y="10"/>
                      <a:pt x="36" y="9"/>
                    </a:cubicBezTo>
                    <a:cubicBezTo>
                      <a:pt x="36" y="9"/>
                      <a:pt x="36" y="9"/>
                      <a:pt x="36" y="9"/>
                    </a:cubicBezTo>
                    <a:cubicBezTo>
                      <a:pt x="36" y="8"/>
                      <a:pt x="36" y="9"/>
                      <a:pt x="35" y="8"/>
                    </a:cubicBezTo>
                    <a:cubicBezTo>
                      <a:pt x="35" y="10"/>
                      <a:pt x="35" y="9"/>
                      <a:pt x="34" y="10"/>
                    </a:cubicBezTo>
                    <a:cubicBezTo>
                      <a:pt x="34" y="10"/>
                      <a:pt x="34" y="10"/>
                      <a:pt x="34" y="10"/>
                    </a:cubicBezTo>
                    <a:cubicBezTo>
                      <a:pt x="33" y="8"/>
                      <a:pt x="32" y="9"/>
                      <a:pt x="30" y="8"/>
                    </a:cubicBezTo>
                    <a:cubicBezTo>
                      <a:pt x="30" y="6"/>
                      <a:pt x="31" y="7"/>
                      <a:pt x="30" y="6"/>
                    </a:cubicBezTo>
                    <a:cubicBezTo>
                      <a:pt x="30" y="8"/>
                      <a:pt x="29" y="7"/>
                      <a:pt x="29" y="8"/>
                    </a:cubicBezTo>
                    <a:cubicBezTo>
                      <a:pt x="28" y="8"/>
                      <a:pt x="28" y="8"/>
                      <a:pt x="28" y="7"/>
                    </a:cubicBezTo>
                    <a:cubicBezTo>
                      <a:pt x="28" y="8"/>
                      <a:pt x="28" y="8"/>
                      <a:pt x="28" y="9"/>
                    </a:cubicBezTo>
                    <a:cubicBezTo>
                      <a:pt x="26" y="8"/>
                      <a:pt x="26" y="8"/>
                      <a:pt x="23" y="8"/>
                    </a:cubicBezTo>
                    <a:cubicBezTo>
                      <a:pt x="23" y="7"/>
                      <a:pt x="23" y="6"/>
                      <a:pt x="23" y="5"/>
                    </a:cubicBezTo>
                    <a:cubicBezTo>
                      <a:pt x="22" y="5"/>
                      <a:pt x="22" y="5"/>
                      <a:pt x="21" y="5"/>
                    </a:cubicBezTo>
                    <a:cubicBezTo>
                      <a:pt x="21" y="6"/>
                      <a:pt x="21" y="7"/>
                      <a:pt x="21" y="7"/>
                    </a:cubicBezTo>
                    <a:cubicBezTo>
                      <a:pt x="18" y="5"/>
                      <a:pt x="1" y="3"/>
                      <a:pt x="0"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4" name="Freeform 401"/>
              <p:cNvSpPr/>
              <p:nvPr/>
            </p:nvSpPr>
            <p:spPr bwMode="auto">
              <a:xfrm>
                <a:off x="4856" y="23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5" name="Freeform 402"/>
              <p:cNvSpPr/>
              <p:nvPr/>
            </p:nvSpPr>
            <p:spPr bwMode="auto">
              <a:xfrm>
                <a:off x="5046" y="2369"/>
                <a:ext cx="4" cy="4"/>
              </a:xfrm>
              <a:custGeom>
                <a:avLst/>
                <a:gdLst>
                  <a:gd name="T0" fmla="*/ 0 w 2"/>
                  <a:gd name="T1" fmla="*/ 0 h 2"/>
                  <a:gd name="T2" fmla="*/ 0 w 2"/>
                  <a:gd name="T3" fmla="*/ 2 h 2"/>
                  <a:gd name="T4" fmla="*/ 2 w 2"/>
                  <a:gd name="T5" fmla="*/ 0 h 2"/>
                  <a:gd name="T6" fmla="*/ 1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2"/>
                    </a:cubicBezTo>
                    <a:cubicBezTo>
                      <a:pt x="1" y="2"/>
                      <a:pt x="2" y="2"/>
                      <a:pt x="2" y="0"/>
                    </a:cubicBezTo>
                    <a:cubicBezTo>
                      <a:pt x="1" y="0"/>
                      <a:pt x="2"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6" name="Freeform 403"/>
              <p:cNvSpPr/>
              <p:nvPr/>
            </p:nvSpPr>
            <p:spPr bwMode="auto">
              <a:xfrm>
                <a:off x="4339" y="2369"/>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7" name="Freeform 404"/>
              <p:cNvSpPr/>
              <p:nvPr/>
            </p:nvSpPr>
            <p:spPr bwMode="auto">
              <a:xfrm>
                <a:off x="4862" y="23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8" name="Freeform 405"/>
              <p:cNvSpPr/>
              <p:nvPr/>
            </p:nvSpPr>
            <p:spPr bwMode="auto">
              <a:xfrm>
                <a:off x="4840" y="236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0" name="Group 607"/>
            <p:cNvGrpSpPr/>
            <p:nvPr/>
          </p:nvGrpSpPr>
          <p:grpSpPr bwMode="auto">
            <a:xfrm>
              <a:off x="3282" y="2371"/>
              <a:ext cx="1780" cy="87"/>
              <a:chOff x="3282" y="2371"/>
              <a:chExt cx="1780" cy="87"/>
            </a:xfrm>
            <a:grpFill/>
          </p:grpSpPr>
          <p:sp>
            <p:nvSpPr>
              <p:cNvPr id="719" name="Freeform 407"/>
              <p:cNvSpPr/>
              <p:nvPr/>
            </p:nvSpPr>
            <p:spPr bwMode="auto">
              <a:xfrm>
                <a:off x="3586" y="2371"/>
                <a:ext cx="3" cy="2"/>
              </a:xfrm>
              <a:custGeom>
                <a:avLst/>
                <a:gdLst>
                  <a:gd name="T0" fmla="*/ 1 w 2"/>
                  <a:gd name="T1" fmla="*/ 0 h 1"/>
                  <a:gd name="T2" fmla="*/ 2 w 2"/>
                  <a:gd name="T3" fmla="*/ 1 h 1"/>
                  <a:gd name="T4" fmla="*/ 2 w 2"/>
                  <a:gd name="T5" fmla="*/ 1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2" y="0"/>
                      <a:pt x="2" y="1"/>
                    </a:cubicBezTo>
                    <a:cubicBezTo>
                      <a:pt x="2" y="1"/>
                      <a:pt x="2" y="1"/>
                      <a:pt x="2" y="1"/>
                    </a:cubicBezTo>
                    <a:cubicBezTo>
                      <a:pt x="2" y="1"/>
                      <a:pt x="1" y="1"/>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0" name="Freeform 408"/>
              <p:cNvSpPr/>
              <p:nvPr/>
            </p:nvSpPr>
            <p:spPr bwMode="auto">
              <a:xfrm>
                <a:off x="3591" y="2371"/>
                <a:ext cx="11" cy="4"/>
              </a:xfrm>
              <a:custGeom>
                <a:avLst/>
                <a:gdLst>
                  <a:gd name="T0" fmla="*/ 1 w 6"/>
                  <a:gd name="T1" fmla="*/ 0 h 2"/>
                  <a:gd name="T2" fmla="*/ 4 w 6"/>
                  <a:gd name="T3" fmla="*/ 0 h 2"/>
                  <a:gd name="T4" fmla="*/ 6 w 6"/>
                  <a:gd name="T5" fmla="*/ 2 h 2"/>
                  <a:gd name="T6" fmla="*/ 6 w 6"/>
                  <a:gd name="T7" fmla="*/ 2 h 2"/>
                  <a:gd name="T8" fmla="*/ 0 w 6"/>
                  <a:gd name="T9" fmla="*/ 1 h 2"/>
                  <a:gd name="T10" fmla="*/ 1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1" y="0"/>
                    </a:moveTo>
                    <a:cubicBezTo>
                      <a:pt x="3" y="1"/>
                      <a:pt x="2" y="1"/>
                      <a:pt x="4" y="0"/>
                    </a:cubicBezTo>
                    <a:cubicBezTo>
                      <a:pt x="5" y="2"/>
                      <a:pt x="4" y="1"/>
                      <a:pt x="6" y="2"/>
                    </a:cubicBezTo>
                    <a:cubicBezTo>
                      <a:pt x="6" y="2"/>
                      <a:pt x="6" y="2"/>
                      <a:pt x="6" y="2"/>
                    </a:cubicBezTo>
                    <a:cubicBezTo>
                      <a:pt x="3" y="2"/>
                      <a:pt x="0" y="2"/>
                      <a:pt x="0" y="1"/>
                    </a:cubicBez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1" name="Freeform 409"/>
              <p:cNvSpPr/>
              <p:nvPr/>
            </p:nvSpPr>
            <p:spPr bwMode="auto">
              <a:xfrm>
                <a:off x="4789" y="237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2" name="Freeform 410"/>
              <p:cNvSpPr/>
              <p:nvPr/>
            </p:nvSpPr>
            <p:spPr bwMode="auto">
              <a:xfrm>
                <a:off x="4836" y="23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3" name="Freeform 411"/>
              <p:cNvSpPr/>
              <p:nvPr/>
            </p:nvSpPr>
            <p:spPr bwMode="auto">
              <a:xfrm>
                <a:off x="4862" y="237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0"/>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4" name="Freeform 412"/>
              <p:cNvSpPr/>
              <p:nvPr/>
            </p:nvSpPr>
            <p:spPr bwMode="auto">
              <a:xfrm>
                <a:off x="3282" y="2371"/>
                <a:ext cx="4"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5" name="Freeform 413"/>
              <p:cNvSpPr/>
              <p:nvPr/>
            </p:nvSpPr>
            <p:spPr bwMode="auto">
              <a:xfrm>
                <a:off x="3794" y="237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6" name="Freeform 414"/>
              <p:cNvSpPr/>
              <p:nvPr/>
            </p:nvSpPr>
            <p:spPr bwMode="auto">
              <a:xfrm>
                <a:off x="4779" y="237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7" name="Freeform 415"/>
              <p:cNvSpPr/>
              <p:nvPr/>
            </p:nvSpPr>
            <p:spPr bwMode="auto">
              <a:xfrm>
                <a:off x="4676" y="237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8" name="Freeform 416"/>
              <p:cNvSpPr/>
              <p:nvPr/>
            </p:nvSpPr>
            <p:spPr bwMode="auto">
              <a:xfrm>
                <a:off x="3313" y="2373"/>
                <a:ext cx="2" cy="2"/>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9" name="Freeform 417"/>
              <p:cNvSpPr/>
              <p:nvPr/>
            </p:nvSpPr>
            <p:spPr bwMode="auto">
              <a:xfrm>
                <a:off x="3902" y="23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0" name="Freeform 418"/>
              <p:cNvSpPr/>
              <p:nvPr/>
            </p:nvSpPr>
            <p:spPr bwMode="auto">
              <a:xfrm>
                <a:off x="3602" y="2373"/>
                <a:ext cx="7" cy="5"/>
              </a:xfrm>
              <a:custGeom>
                <a:avLst/>
                <a:gdLst>
                  <a:gd name="T0" fmla="*/ 0 w 4"/>
                  <a:gd name="T1" fmla="*/ 0 h 3"/>
                  <a:gd name="T2" fmla="*/ 4 w 4"/>
                  <a:gd name="T3" fmla="*/ 1 h 3"/>
                  <a:gd name="T4" fmla="*/ 3 w 4"/>
                  <a:gd name="T5" fmla="*/ 3 h 3"/>
                  <a:gd name="T6" fmla="*/ 3 w 4"/>
                  <a:gd name="T7" fmla="*/ 2 h 3"/>
                  <a:gd name="T8" fmla="*/ 0 w 4"/>
                  <a:gd name="T9" fmla="*/ 0 h 3"/>
                </a:gdLst>
                <a:ahLst/>
                <a:cxnLst>
                  <a:cxn ang="0">
                    <a:pos x="T0" y="T1"/>
                  </a:cxn>
                  <a:cxn ang="0">
                    <a:pos x="T2" y="T3"/>
                  </a:cxn>
                  <a:cxn ang="0">
                    <a:pos x="T4" y="T5"/>
                  </a:cxn>
                  <a:cxn ang="0">
                    <a:pos x="T6" y="T7"/>
                  </a:cxn>
                  <a:cxn ang="0">
                    <a:pos x="T8" y="T9"/>
                  </a:cxn>
                </a:cxnLst>
                <a:rect l="0" t="0" r="r" b="b"/>
                <a:pathLst>
                  <a:path w="4" h="3">
                    <a:moveTo>
                      <a:pt x="0" y="0"/>
                    </a:moveTo>
                    <a:cubicBezTo>
                      <a:pt x="1" y="1"/>
                      <a:pt x="3" y="1"/>
                      <a:pt x="4" y="1"/>
                    </a:cubicBezTo>
                    <a:cubicBezTo>
                      <a:pt x="3" y="2"/>
                      <a:pt x="4" y="2"/>
                      <a:pt x="3" y="3"/>
                    </a:cubicBezTo>
                    <a:cubicBezTo>
                      <a:pt x="3" y="3"/>
                      <a:pt x="3" y="2"/>
                      <a:pt x="3" y="2"/>
                    </a:cubicBezTo>
                    <a:cubicBezTo>
                      <a:pt x="2" y="2"/>
                      <a:pt x="1"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1" name="Freeform 419"/>
              <p:cNvSpPr/>
              <p:nvPr/>
            </p:nvSpPr>
            <p:spPr bwMode="auto">
              <a:xfrm>
                <a:off x="3309" y="2375"/>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2" name="Freeform 420"/>
              <p:cNvSpPr/>
              <p:nvPr/>
            </p:nvSpPr>
            <p:spPr bwMode="auto">
              <a:xfrm>
                <a:off x="3609" y="2375"/>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3" name="Freeform 421"/>
              <p:cNvSpPr/>
              <p:nvPr/>
            </p:nvSpPr>
            <p:spPr bwMode="auto">
              <a:xfrm>
                <a:off x="4320" y="2375"/>
                <a:ext cx="1" cy="2"/>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4" name="Freeform 422"/>
              <p:cNvSpPr/>
              <p:nvPr/>
            </p:nvSpPr>
            <p:spPr bwMode="auto">
              <a:xfrm>
                <a:off x="3841" y="237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5" name="Freeform 423"/>
              <p:cNvSpPr/>
              <p:nvPr/>
            </p:nvSpPr>
            <p:spPr bwMode="auto">
              <a:xfrm>
                <a:off x="3886" y="2375"/>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6" name="Freeform 424"/>
              <p:cNvSpPr/>
              <p:nvPr/>
            </p:nvSpPr>
            <p:spPr bwMode="auto">
              <a:xfrm>
                <a:off x="4871" y="2375"/>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7" name="Freeform 425"/>
              <p:cNvSpPr/>
              <p:nvPr/>
            </p:nvSpPr>
            <p:spPr bwMode="auto">
              <a:xfrm>
                <a:off x="4873" y="237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8" name="Freeform 426"/>
              <p:cNvSpPr/>
              <p:nvPr/>
            </p:nvSpPr>
            <p:spPr bwMode="auto">
              <a:xfrm>
                <a:off x="3329" y="2375"/>
                <a:ext cx="2" cy="3"/>
              </a:xfrm>
              <a:custGeom>
                <a:avLst/>
                <a:gdLst>
                  <a:gd name="T0" fmla="*/ 0 w 1"/>
                  <a:gd name="T1" fmla="*/ 0 h 2"/>
                  <a:gd name="T2" fmla="*/ 0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9" name="Freeform 427"/>
              <p:cNvSpPr/>
              <p:nvPr/>
            </p:nvSpPr>
            <p:spPr bwMode="auto">
              <a:xfrm>
                <a:off x="4764" y="237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0" name="Freeform 428"/>
              <p:cNvSpPr/>
              <p:nvPr/>
            </p:nvSpPr>
            <p:spPr bwMode="auto">
              <a:xfrm>
                <a:off x="5052" y="237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1" name="Freeform 429"/>
              <p:cNvSpPr/>
              <p:nvPr/>
            </p:nvSpPr>
            <p:spPr bwMode="auto">
              <a:xfrm>
                <a:off x="3284" y="2377"/>
                <a:ext cx="5" cy="1"/>
              </a:xfrm>
              <a:custGeom>
                <a:avLst/>
                <a:gdLst>
                  <a:gd name="T0" fmla="*/ 0 w 3"/>
                  <a:gd name="T1" fmla="*/ 0 h 1"/>
                  <a:gd name="T2" fmla="*/ 3 w 3"/>
                  <a:gd name="T3" fmla="*/ 0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cubicBezTo>
                      <a:pt x="1" y="0"/>
                      <a:pt x="2" y="0"/>
                      <a:pt x="3" y="0"/>
                    </a:cubicBezTo>
                    <a:cubicBezTo>
                      <a:pt x="3" y="0"/>
                      <a:pt x="3" y="0"/>
                      <a:pt x="3"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2" name="Freeform 430"/>
              <p:cNvSpPr/>
              <p:nvPr/>
            </p:nvSpPr>
            <p:spPr bwMode="auto">
              <a:xfrm>
                <a:off x="5050" y="2377"/>
                <a:ext cx="3" cy="3"/>
              </a:xfrm>
              <a:custGeom>
                <a:avLst/>
                <a:gdLst>
                  <a:gd name="T0" fmla="*/ 2 w 2"/>
                  <a:gd name="T1" fmla="*/ 0 h 2"/>
                  <a:gd name="T2" fmla="*/ 1 w 2"/>
                  <a:gd name="T3" fmla="*/ 2 h 2"/>
                  <a:gd name="T4" fmla="*/ 0 w 2"/>
                  <a:gd name="T5" fmla="*/ 2 h 2"/>
                  <a:gd name="T6" fmla="*/ 0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2" y="1"/>
                      <a:pt x="2" y="1"/>
                      <a:pt x="1" y="2"/>
                    </a:cubicBezTo>
                    <a:cubicBezTo>
                      <a:pt x="1" y="2"/>
                      <a:pt x="0" y="2"/>
                      <a:pt x="0" y="2"/>
                    </a:cubicBezTo>
                    <a:cubicBezTo>
                      <a:pt x="0" y="1"/>
                      <a:pt x="0" y="1"/>
                      <a:pt x="0" y="1"/>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3" name="Freeform 431"/>
              <p:cNvSpPr/>
              <p:nvPr/>
            </p:nvSpPr>
            <p:spPr bwMode="auto">
              <a:xfrm>
                <a:off x="3291" y="2377"/>
                <a:ext cx="2" cy="1"/>
              </a:xfrm>
              <a:custGeom>
                <a:avLst/>
                <a:gdLst>
                  <a:gd name="T0" fmla="*/ 0 w 1"/>
                  <a:gd name="T1" fmla="*/ 0 h 1"/>
                  <a:gd name="T2" fmla="*/ 1 w 1"/>
                  <a:gd name="T3" fmla="*/ 0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1" y="0"/>
                      <a:pt x="1" y="0"/>
                    </a:cubicBezTo>
                    <a:cubicBezTo>
                      <a:pt x="1" y="0"/>
                      <a:pt x="1" y="1"/>
                      <a:pt x="1" y="1"/>
                    </a:cubicBezTo>
                    <a:cubicBezTo>
                      <a:pt x="1" y="1"/>
                      <a:pt x="1"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4" name="Freeform 432"/>
              <p:cNvSpPr/>
              <p:nvPr/>
            </p:nvSpPr>
            <p:spPr bwMode="auto">
              <a:xfrm>
                <a:off x="3295" y="2377"/>
                <a:ext cx="5" cy="1"/>
              </a:xfrm>
              <a:custGeom>
                <a:avLst/>
                <a:gdLst>
                  <a:gd name="T0" fmla="*/ 1 w 3"/>
                  <a:gd name="T1" fmla="*/ 0 h 1"/>
                  <a:gd name="T2" fmla="*/ 3 w 3"/>
                  <a:gd name="T3" fmla="*/ 1 h 1"/>
                  <a:gd name="T4" fmla="*/ 2 w 3"/>
                  <a:gd name="T5" fmla="*/ 1 h 1"/>
                  <a:gd name="T6" fmla="*/ 1 w 3"/>
                  <a:gd name="T7" fmla="*/ 0 h 1"/>
                </a:gdLst>
                <a:ahLst/>
                <a:cxnLst>
                  <a:cxn ang="0">
                    <a:pos x="T0" y="T1"/>
                  </a:cxn>
                  <a:cxn ang="0">
                    <a:pos x="T2" y="T3"/>
                  </a:cxn>
                  <a:cxn ang="0">
                    <a:pos x="T4" y="T5"/>
                  </a:cxn>
                  <a:cxn ang="0">
                    <a:pos x="T6" y="T7"/>
                  </a:cxn>
                </a:cxnLst>
                <a:rect l="0" t="0" r="r" b="b"/>
                <a:pathLst>
                  <a:path w="3" h="1">
                    <a:moveTo>
                      <a:pt x="1" y="0"/>
                    </a:moveTo>
                    <a:cubicBezTo>
                      <a:pt x="1" y="0"/>
                      <a:pt x="2" y="0"/>
                      <a:pt x="3" y="1"/>
                    </a:cubicBezTo>
                    <a:cubicBezTo>
                      <a:pt x="3" y="1"/>
                      <a:pt x="2" y="1"/>
                      <a:pt x="2" y="1"/>
                    </a:cubicBezTo>
                    <a:cubicBezTo>
                      <a:pt x="1"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5" name="Freeform 433"/>
              <p:cNvSpPr/>
              <p:nvPr/>
            </p:nvSpPr>
            <p:spPr bwMode="auto">
              <a:xfrm>
                <a:off x="4652" y="23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6" name="Freeform 434"/>
              <p:cNvSpPr/>
              <p:nvPr/>
            </p:nvSpPr>
            <p:spPr bwMode="auto">
              <a:xfrm>
                <a:off x="3302" y="2378"/>
                <a:ext cx="3"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7" name="Freeform 435"/>
              <p:cNvSpPr/>
              <p:nvPr/>
            </p:nvSpPr>
            <p:spPr bwMode="auto">
              <a:xfrm>
                <a:off x="3313" y="237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8" name="Freeform 436"/>
              <p:cNvSpPr/>
              <p:nvPr/>
            </p:nvSpPr>
            <p:spPr bwMode="auto">
              <a:xfrm>
                <a:off x="3315" y="238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9" name="Freeform 437"/>
              <p:cNvSpPr/>
              <p:nvPr/>
            </p:nvSpPr>
            <p:spPr bwMode="auto">
              <a:xfrm>
                <a:off x="3945" y="2380"/>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0" name="Freeform 438"/>
              <p:cNvSpPr/>
              <p:nvPr/>
            </p:nvSpPr>
            <p:spPr bwMode="auto">
              <a:xfrm>
                <a:off x="4766" y="23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1" name="Freeform 439"/>
              <p:cNvSpPr/>
              <p:nvPr/>
            </p:nvSpPr>
            <p:spPr bwMode="auto">
              <a:xfrm>
                <a:off x="3316" y="238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2" name="Freeform 440"/>
              <p:cNvSpPr/>
              <p:nvPr/>
            </p:nvSpPr>
            <p:spPr bwMode="auto">
              <a:xfrm>
                <a:off x="4762" y="238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3" name="Freeform 441"/>
              <p:cNvSpPr/>
              <p:nvPr/>
            </p:nvSpPr>
            <p:spPr bwMode="auto">
              <a:xfrm>
                <a:off x="4372" y="238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4" name="Freeform 442"/>
              <p:cNvSpPr/>
              <p:nvPr/>
            </p:nvSpPr>
            <p:spPr bwMode="auto">
              <a:xfrm>
                <a:off x="4874" y="2380"/>
                <a:ext cx="2" cy="4"/>
              </a:xfrm>
              <a:custGeom>
                <a:avLst/>
                <a:gdLst>
                  <a:gd name="T0" fmla="*/ 0 w 1"/>
                  <a:gd name="T1" fmla="*/ 0 h 2"/>
                  <a:gd name="T2" fmla="*/ 0 w 1"/>
                  <a:gd name="T3" fmla="*/ 2 h 2"/>
                  <a:gd name="T4" fmla="*/ 1 w 1"/>
                  <a:gd name="T5" fmla="*/ 2 h 2"/>
                  <a:gd name="T6" fmla="*/ 1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1" y="2"/>
                      <a:pt x="1" y="2"/>
                    </a:cubicBezTo>
                    <a:cubicBezTo>
                      <a:pt x="1" y="2"/>
                      <a:pt x="1"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5" name="Freeform 443"/>
              <p:cNvSpPr/>
              <p:nvPr/>
            </p:nvSpPr>
            <p:spPr bwMode="auto">
              <a:xfrm>
                <a:off x="4759" y="238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6" name="Freeform 444"/>
              <p:cNvSpPr/>
              <p:nvPr/>
            </p:nvSpPr>
            <p:spPr bwMode="auto">
              <a:xfrm>
                <a:off x="4665" y="238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7" name="Freeform 445"/>
              <p:cNvSpPr/>
              <p:nvPr/>
            </p:nvSpPr>
            <p:spPr bwMode="auto">
              <a:xfrm>
                <a:off x="4873" y="238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8" name="Freeform 446"/>
              <p:cNvSpPr/>
              <p:nvPr/>
            </p:nvSpPr>
            <p:spPr bwMode="auto">
              <a:xfrm>
                <a:off x="3340" y="2384"/>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1"/>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9" name="Freeform 447"/>
              <p:cNvSpPr/>
              <p:nvPr/>
            </p:nvSpPr>
            <p:spPr bwMode="auto">
              <a:xfrm>
                <a:off x="3651" y="238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0" name="Freeform 448"/>
              <p:cNvSpPr/>
              <p:nvPr/>
            </p:nvSpPr>
            <p:spPr bwMode="auto">
              <a:xfrm>
                <a:off x="4869" y="2384"/>
                <a:ext cx="2" cy="2"/>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1" name="Freeform 449"/>
              <p:cNvSpPr/>
              <p:nvPr/>
            </p:nvSpPr>
            <p:spPr bwMode="auto">
              <a:xfrm>
                <a:off x="4656" y="2386"/>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1"/>
                      <a:pt x="1"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2" name="Freeform 450"/>
              <p:cNvSpPr/>
              <p:nvPr/>
            </p:nvSpPr>
            <p:spPr bwMode="auto">
              <a:xfrm>
                <a:off x="3343" y="238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3" name="Freeform 451"/>
              <p:cNvSpPr/>
              <p:nvPr/>
            </p:nvSpPr>
            <p:spPr bwMode="auto">
              <a:xfrm>
                <a:off x="3362" y="2386"/>
                <a:ext cx="1"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4" name="Freeform 452"/>
              <p:cNvSpPr/>
              <p:nvPr/>
            </p:nvSpPr>
            <p:spPr bwMode="auto">
              <a:xfrm>
                <a:off x="3651" y="2386"/>
                <a:ext cx="2" cy="2"/>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1" y="1"/>
                    </a:cubicBezTo>
                    <a:cubicBezTo>
                      <a:pt x="1" y="1"/>
                      <a:pt x="1"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5" name="Freeform 453"/>
              <p:cNvSpPr/>
              <p:nvPr/>
            </p:nvSpPr>
            <p:spPr bwMode="auto">
              <a:xfrm>
                <a:off x="5046" y="2386"/>
                <a:ext cx="7" cy="5"/>
              </a:xfrm>
              <a:custGeom>
                <a:avLst/>
                <a:gdLst>
                  <a:gd name="T0" fmla="*/ 1 w 4"/>
                  <a:gd name="T1" fmla="*/ 0 h 3"/>
                  <a:gd name="T2" fmla="*/ 2 w 4"/>
                  <a:gd name="T3" fmla="*/ 3 h 3"/>
                  <a:gd name="T4" fmla="*/ 4 w 4"/>
                  <a:gd name="T5" fmla="*/ 0 h 3"/>
                  <a:gd name="T6" fmla="*/ 1 w 4"/>
                  <a:gd name="T7" fmla="*/ 0 h 3"/>
                </a:gdLst>
                <a:ahLst/>
                <a:cxnLst>
                  <a:cxn ang="0">
                    <a:pos x="T0" y="T1"/>
                  </a:cxn>
                  <a:cxn ang="0">
                    <a:pos x="T2" y="T3"/>
                  </a:cxn>
                  <a:cxn ang="0">
                    <a:pos x="T4" y="T5"/>
                  </a:cxn>
                  <a:cxn ang="0">
                    <a:pos x="T6" y="T7"/>
                  </a:cxn>
                </a:cxnLst>
                <a:rect l="0" t="0" r="r" b="b"/>
                <a:pathLst>
                  <a:path w="4" h="3">
                    <a:moveTo>
                      <a:pt x="1" y="0"/>
                    </a:moveTo>
                    <a:cubicBezTo>
                      <a:pt x="1" y="2"/>
                      <a:pt x="0" y="2"/>
                      <a:pt x="2" y="3"/>
                    </a:cubicBezTo>
                    <a:cubicBezTo>
                      <a:pt x="2" y="1"/>
                      <a:pt x="3" y="2"/>
                      <a:pt x="4" y="0"/>
                    </a:cubicBezTo>
                    <a:cubicBezTo>
                      <a:pt x="2"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6" name="Freeform 454"/>
              <p:cNvSpPr/>
              <p:nvPr/>
            </p:nvSpPr>
            <p:spPr bwMode="auto">
              <a:xfrm>
                <a:off x="4752" y="2386"/>
                <a:ext cx="1"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7" name="Freeform 455"/>
              <p:cNvSpPr/>
              <p:nvPr/>
            </p:nvSpPr>
            <p:spPr bwMode="auto">
              <a:xfrm>
                <a:off x="4878" y="2386"/>
                <a:ext cx="4" cy="3"/>
              </a:xfrm>
              <a:custGeom>
                <a:avLst/>
                <a:gdLst>
                  <a:gd name="T0" fmla="*/ 2 w 2"/>
                  <a:gd name="T1" fmla="*/ 0 h 2"/>
                  <a:gd name="T2" fmla="*/ 2 w 2"/>
                  <a:gd name="T3" fmla="*/ 1 h 2"/>
                  <a:gd name="T4" fmla="*/ 0 w 2"/>
                  <a:gd name="T5" fmla="*/ 2 h 2"/>
                  <a:gd name="T6" fmla="*/ 2 w 2"/>
                  <a:gd name="T7" fmla="*/ 2 h 2"/>
                  <a:gd name="T8" fmla="*/ 2 w 2"/>
                  <a:gd name="T9" fmla="*/ 0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cubicBezTo>
                      <a:pt x="2" y="1"/>
                      <a:pt x="2" y="1"/>
                      <a:pt x="2" y="1"/>
                    </a:cubicBezTo>
                    <a:cubicBezTo>
                      <a:pt x="1" y="1"/>
                      <a:pt x="1" y="2"/>
                      <a:pt x="0" y="2"/>
                    </a:cubicBezTo>
                    <a:cubicBezTo>
                      <a:pt x="1" y="2"/>
                      <a:pt x="2" y="2"/>
                      <a:pt x="2" y="2"/>
                    </a:cubicBezTo>
                    <a:cubicBezTo>
                      <a:pt x="2" y="1"/>
                      <a:pt x="2" y="1"/>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8" name="Freeform 456"/>
              <p:cNvSpPr/>
              <p:nvPr/>
            </p:nvSpPr>
            <p:spPr bwMode="auto">
              <a:xfrm>
                <a:off x="3848" y="238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9" name="Freeform 457"/>
              <p:cNvSpPr/>
              <p:nvPr/>
            </p:nvSpPr>
            <p:spPr bwMode="auto">
              <a:xfrm>
                <a:off x="4641" y="2389"/>
                <a:ext cx="4" cy="2"/>
              </a:xfrm>
              <a:custGeom>
                <a:avLst/>
                <a:gdLst>
                  <a:gd name="T0" fmla="*/ 1 w 2"/>
                  <a:gd name="T1" fmla="*/ 0 h 1"/>
                  <a:gd name="T2" fmla="*/ 0 w 2"/>
                  <a:gd name="T3" fmla="*/ 1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1"/>
                      <a:pt x="0" y="1"/>
                    </a:cubicBezTo>
                    <a:cubicBezTo>
                      <a:pt x="0" y="1"/>
                      <a:pt x="1" y="1"/>
                      <a:pt x="1" y="1"/>
                    </a:cubicBezTo>
                    <a:cubicBezTo>
                      <a:pt x="1" y="1"/>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0" name="Freeform 458"/>
              <p:cNvSpPr/>
              <p:nvPr/>
            </p:nvSpPr>
            <p:spPr bwMode="auto">
              <a:xfrm>
                <a:off x="4757" y="238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1" name="Freeform 459"/>
              <p:cNvSpPr/>
              <p:nvPr/>
            </p:nvSpPr>
            <p:spPr bwMode="auto">
              <a:xfrm>
                <a:off x="3380" y="2391"/>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2" name="Freeform 460"/>
              <p:cNvSpPr/>
              <p:nvPr/>
            </p:nvSpPr>
            <p:spPr bwMode="auto">
              <a:xfrm>
                <a:off x="3423" y="2391"/>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3" name="Freeform 461"/>
              <p:cNvSpPr/>
              <p:nvPr/>
            </p:nvSpPr>
            <p:spPr bwMode="auto">
              <a:xfrm>
                <a:off x="3645" y="239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4" name="Freeform 462"/>
              <p:cNvSpPr/>
              <p:nvPr/>
            </p:nvSpPr>
            <p:spPr bwMode="auto">
              <a:xfrm>
                <a:off x="4645" y="2391"/>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5" name="Freeform 463"/>
              <p:cNvSpPr/>
              <p:nvPr/>
            </p:nvSpPr>
            <p:spPr bwMode="auto">
              <a:xfrm>
                <a:off x="3371" y="2391"/>
                <a:ext cx="1" cy="2"/>
              </a:xfrm>
              <a:custGeom>
                <a:avLst/>
                <a:gdLst>
                  <a:gd name="T0" fmla="*/ 0 w 1"/>
                  <a:gd name="T1" fmla="*/ 0 h 1"/>
                  <a:gd name="T2" fmla="*/ 1 w 1"/>
                  <a:gd name="T3" fmla="*/ 0 h 1"/>
                  <a:gd name="T4" fmla="*/ 1 w 1"/>
                  <a:gd name="T5" fmla="*/ 0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0"/>
                    </a:cubicBezTo>
                    <a:cubicBezTo>
                      <a:pt x="1" y="0"/>
                      <a:pt x="1" y="0"/>
                      <a:pt x="1" y="0"/>
                    </a:cubicBezTo>
                    <a:cubicBezTo>
                      <a:pt x="1" y="0"/>
                      <a:pt x="1"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6" name="Freeform 464"/>
              <p:cNvSpPr/>
              <p:nvPr/>
            </p:nvSpPr>
            <p:spPr bwMode="auto">
              <a:xfrm>
                <a:off x="3935" y="239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7" name="Freeform 465"/>
              <p:cNvSpPr/>
              <p:nvPr/>
            </p:nvSpPr>
            <p:spPr bwMode="auto">
              <a:xfrm>
                <a:off x="3851" y="239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8" name="Freeform 466"/>
              <p:cNvSpPr/>
              <p:nvPr/>
            </p:nvSpPr>
            <p:spPr bwMode="auto">
              <a:xfrm>
                <a:off x="5028" y="2391"/>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9" name="Freeform 467"/>
              <p:cNvSpPr/>
              <p:nvPr/>
            </p:nvSpPr>
            <p:spPr bwMode="auto">
              <a:xfrm>
                <a:off x="4376" y="239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0" name="Freeform 468"/>
              <p:cNvSpPr/>
              <p:nvPr/>
            </p:nvSpPr>
            <p:spPr bwMode="auto">
              <a:xfrm>
                <a:off x="4750" y="239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1" name="Freeform 469"/>
              <p:cNvSpPr/>
              <p:nvPr/>
            </p:nvSpPr>
            <p:spPr bwMode="auto">
              <a:xfrm>
                <a:off x="4885" y="23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2" name="Freeform 470"/>
              <p:cNvSpPr/>
              <p:nvPr/>
            </p:nvSpPr>
            <p:spPr bwMode="auto">
              <a:xfrm>
                <a:off x="4643" y="239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3" name="Freeform 471"/>
              <p:cNvSpPr/>
              <p:nvPr/>
            </p:nvSpPr>
            <p:spPr bwMode="auto">
              <a:xfrm>
                <a:off x="4741" y="2395"/>
                <a:ext cx="3" cy="2"/>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1"/>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4" name="Freeform 472"/>
              <p:cNvSpPr/>
              <p:nvPr/>
            </p:nvSpPr>
            <p:spPr bwMode="auto">
              <a:xfrm>
                <a:off x="3389" y="2395"/>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5" name="Freeform 473"/>
              <p:cNvSpPr/>
              <p:nvPr/>
            </p:nvSpPr>
            <p:spPr bwMode="auto">
              <a:xfrm>
                <a:off x="3396" y="2395"/>
                <a:ext cx="3" cy="2"/>
              </a:xfrm>
              <a:custGeom>
                <a:avLst/>
                <a:gdLst>
                  <a:gd name="T0" fmla="*/ 1 w 2"/>
                  <a:gd name="T1" fmla="*/ 0 h 1"/>
                  <a:gd name="T2" fmla="*/ 0 w 2"/>
                  <a:gd name="T3" fmla="*/ 0 h 1"/>
                  <a:gd name="T4" fmla="*/ 0 w 2"/>
                  <a:gd name="T5" fmla="*/ 1 h 1"/>
                  <a:gd name="T6" fmla="*/ 1 w 2"/>
                  <a:gd name="T7" fmla="*/ 1 h 1"/>
                  <a:gd name="T8" fmla="*/ 2 w 2"/>
                  <a:gd name="T9" fmla="*/ 1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0"/>
                    </a:cubicBezTo>
                    <a:cubicBezTo>
                      <a:pt x="0" y="1"/>
                      <a:pt x="0" y="1"/>
                      <a:pt x="0" y="1"/>
                    </a:cubicBezTo>
                    <a:cubicBezTo>
                      <a:pt x="0" y="1"/>
                      <a:pt x="0" y="1"/>
                      <a:pt x="1" y="1"/>
                    </a:cubicBezTo>
                    <a:cubicBezTo>
                      <a:pt x="1" y="1"/>
                      <a:pt x="2" y="1"/>
                      <a:pt x="2" y="1"/>
                    </a:cubicBezTo>
                    <a:cubicBezTo>
                      <a:pt x="1" y="0"/>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6" name="Freeform 474"/>
              <p:cNvSpPr/>
              <p:nvPr/>
            </p:nvSpPr>
            <p:spPr bwMode="auto">
              <a:xfrm>
                <a:off x="3405" y="2395"/>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7" name="Freeform 475"/>
              <p:cNvSpPr/>
              <p:nvPr/>
            </p:nvSpPr>
            <p:spPr bwMode="auto">
              <a:xfrm>
                <a:off x="4330" y="2395"/>
                <a:ext cx="4" cy="3"/>
              </a:xfrm>
              <a:custGeom>
                <a:avLst/>
                <a:gdLst>
                  <a:gd name="T0" fmla="*/ 1 w 2"/>
                  <a:gd name="T1" fmla="*/ 0 h 2"/>
                  <a:gd name="T2" fmla="*/ 0 w 2"/>
                  <a:gd name="T3" fmla="*/ 0 h 2"/>
                  <a:gd name="T4" fmla="*/ 2 w 2"/>
                  <a:gd name="T5" fmla="*/ 2 h 2"/>
                  <a:gd name="T6" fmla="*/ 1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0"/>
                      <a:pt x="0" y="0"/>
                      <a:pt x="0" y="0"/>
                    </a:cubicBezTo>
                    <a:cubicBezTo>
                      <a:pt x="1" y="2"/>
                      <a:pt x="0" y="1"/>
                      <a:pt x="2" y="2"/>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8" name="Freeform 476"/>
              <p:cNvSpPr/>
              <p:nvPr/>
            </p:nvSpPr>
            <p:spPr bwMode="auto">
              <a:xfrm>
                <a:off x="4752" y="23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9" name="Freeform 477"/>
              <p:cNvSpPr/>
              <p:nvPr/>
            </p:nvSpPr>
            <p:spPr bwMode="auto">
              <a:xfrm>
                <a:off x="5057" y="2395"/>
                <a:ext cx="2" cy="2"/>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1"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0" name="Freeform 478"/>
              <p:cNvSpPr/>
              <p:nvPr/>
            </p:nvSpPr>
            <p:spPr bwMode="auto">
              <a:xfrm>
                <a:off x="3674" y="2395"/>
                <a:ext cx="2" cy="3"/>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1"/>
                      <a:pt x="0" y="1"/>
                      <a:pt x="1" y="2"/>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1" name="Freeform 479"/>
              <p:cNvSpPr/>
              <p:nvPr/>
            </p:nvSpPr>
            <p:spPr bwMode="auto">
              <a:xfrm>
                <a:off x="4312" y="2395"/>
                <a:ext cx="2" cy="3"/>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1" y="1"/>
                      <a:pt x="1" y="2"/>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2" name="Freeform 480"/>
              <p:cNvSpPr/>
              <p:nvPr/>
            </p:nvSpPr>
            <p:spPr bwMode="auto">
              <a:xfrm>
                <a:off x="3441" y="2397"/>
                <a:ext cx="2"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3" name="Freeform 481"/>
              <p:cNvSpPr/>
              <p:nvPr/>
            </p:nvSpPr>
            <p:spPr bwMode="auto">
              <a:xfrm>
                <a:off x="4310" y="2397"/>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4" name="Freeform 482"/>
              <p:cNvSpPr/>
              <p:nvPr/>
            </p:nvSpPr>
            <p:spPr bwMode="auto">
              <a:xfrm>
                <a:off x="4310" y="23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5" name="Freeform 483"/>
              <p:cNvSpPr/>
              <p:nvPr/>
            </p:nvSpPr>
            <p:spPr bwMode="auto">
              <a:xfrm>
                <a:off x="4750" y="23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6" name="Freeform 484"/>
              <p:cNvSpPr/>
              <p:nvPr/>
            </p:nvSpPr>
            <p:spPr bwMode="auto">
              <a:xfrm>
                <a:off x="5061" y="2398"/>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7" name="Freeform 485"/>
              <p:cNvSpPr/>
              <p:nvPr/>
            </p:nvSpPr>
            <p:spPr bwMode="auto">
              <a:xfrm>
                <a:off x="3839" y="2398"/>
                <a:ext cx="3" cy="2"/>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1" y="1"/>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8" name="Freeform 486"/>
              <p:cNvSpPr/>
              <p:nvPr/>
            </p:nvSpPr>
            <p:spPr bwMode="auto">
              <a:xfrm>
                <a:off x="4883" y="2398"/>
                <a:ext cx="2" cy="4"/>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1"/>
                      <a:pt x="0" y="1"/>
                      <a:pt x="0"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9" name="Freeform 487"/>
              <p:cNvSpPr/>
              <p:nvPr/>
            </p:nvSpPr>
            <p:spPr bwMode="auto">
              <a:xfrm>
                <a:off x="5059" y="239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0" name="Freeform 488"/>
              <p:cNvSpPr/>
              <p:nvPr/>
            </p:nvSpPr>
            <p:spPr bwMode="auto">
              <a:xfrm>
                <a:off x="3443" y="2400"/>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1"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1" name="Freeform 489"/>
              <p:cNvSpPr/>
              <p:nvPr/>
            </p:nvSpPr>
            <p:spPr bwMode="auto">
              <a:xfrm>
                <a:off x="3687" y="240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2" name="Freeform 490"/>
              <p:cNvSpPr/>
              <p:nvPr/>
            </p:nvSpPr>
            <p:spPr bwMode="auto">
              <a:xfrm>
                <a:off x="3459" y="240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3" name="Freeform 491"/>
              <p:cNvSpPr/>
              <p:nvPr/>
            </p:nvSpPr>
            <p:spPr bwMode="auto">
              <a:xfrm>
                <a:off x="3416" y="240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4" name="Freeform 492"/>
              <p:cNvSpPr/>
              <p:nvPr/>
            </p:nvSpPr>
            <p:spPr bwMode="auto">
              <a:xfrm>
                <a:off x="4652" y="24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5" name="Freeform 493"/>
              <p:cNvSpPr/>
              <p:nvPr/>
            </p:nvSpPr>
            <p:spPr bwMode="auto">
              <a:xfrm>
                <a:off x="3409" y="24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6" name="Freeform 494"/>
              <p:cNvSpPr/>
              <p:nvPr/>
            </p:nvSpPr>
            <p:spPr bwMode="auto">
              <a:xfrm>
                <a:off x="4312" y="240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7" name="Freeform 495"/>
              <p:cNvSpPr/>
              <p:nvPr/>
            </p:nvSpPr>
            <p:spPr bwMode="auto">
              <a:xfrm>
                <a:off x="4882" y="24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8" name="Freeform 496"/>
              <p:cNvSpPr/>
              <p:nvPr/>
            </p:nvSpPr>
            <p:spPr bwMode="auto">
              <a:xfrm>
                <a:off x="4629" y="2404"/>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9" name="Freeform 497"/>
              <p:cNvSpPr/>
              <p:nvPr/>
            </p:nvSpPr>
            <p:spPr bwMode="auto">
              <a:xfrm>
                <a:off x="4641" y="240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0" name="Freeform 498"/>
              <p:cNvSpPr/>
              <p:nvPr/>
            </p:nvSpPr>
            <p:spPr bwMode="auto">
              <a:xfrm>
                <a:off x="5044" y="2404"/>
                <a:ext cx="2" cy="5"/>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2"/>
                      <a:pt x="0" y="1"/>
                      <a:pt x="1" y="3"/>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1" name="Freeform 499"/>
              <p:cNvSpPr/>
              <p:nvPr/>
            </p:nvSpPr>
            <p:spPr bwMode="auto">
              <a:xfrm>
                <a:off x="5062" y="24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2" name="Freeform 500"/>
              <p:cNvSpPr/>
              <p:nvPr/>
            </p:nvSpPr>
            <p:spPr bwMode="auto">
              <a:xfrm>
                <a:off x="4307" y="2406"/>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3" name="Freeform 501"/>
              <p:cNvSpPr/>
              <p:nvPr/>
            </p:nvSpPr>
            <p:spPr bwMode="auto">
              <a:xfrm>
                <a:off x="4723" y="2406"/>
                <a:ext cx="3" cy="1"/>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1"/>
                      <a:pt x="0" y="1"/>
                    </a:cubicBezTo>
                    <a:cubicBezTo>
                      <a:pt x="0" y="1"/>
                      <a:pt x="1"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4" name="Freeform 502"/>
              <p:cNvSpPr/>
              <p:nvPr/>
            </p:nvSpPr>
            <p:spPr bwMode="auto">
              <a:xfrm>
                <a:off x="4883" y="2406"/>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5" name="Freeform 503"/>
              <p:cNvSpPr/>
              <p:nvPr/>
            </p:nvSpPr>
            <p:spPr bwMode="auto">
              <a:xfrm>
                <a:off x="4882" y="2406"/>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6" name="Freeform 504"/>
              <p:cNvSpPr/>
              <p:nvPr/>
            </p:nvSpPr>
            <p:spPr bwMode="auto">
              <a:xfrm>
                <a:off x="3920" y="24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7" name="Freeform 505"/>
              <p:cNvSpPr/>
              <p:nvPr/>
            </p:nvSpPr>
            <p:spPr bwMode="auto">
              <a:xfrm>
                <a:off x="3474" y="2407"/>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8" name="Freeform 506"/>
              <p:cNvSpPr/>
              <p:nvPr/>
            </p:nvSpPr>
            <p:spPr bwMode="auto">
              <a:xfrm>
                <a:off x="3696" y="2407"/>
                <a:ext cx="2" cy="2"/>
              </a:xfrm>
              <a:custGeom>
                <a:avLst/>
                <a:gdLst>
                  <a:gd name="T0" fmla="*/ 0 w 1"/>
                  <a:gd name="T1" fmla="*/ 0 h 1"/>
                  <a:gd name="T2" fmla="*/ 0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9" name="Freeform 507"/>
              <p:cNvSpPr/>
              <p:nvPr/>
            </p:nvSpPr>
            <p:spPr bwMode="auto">
              <a:xfrm>
                <a:off x="4726" y="2407"/>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0" name="Freeform 508"/>
              <p:cNvSpPr/>
              <p:nvPr/>
            </p:nvSpPr>
            <p:spPr bwMode="auto">
              <a:xfrm>
                <a:off x="3846" y="2407"/>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0"/>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1" name="Freeform 509"/>
              <p:cNvSpPr/>
              <p:nvPr/>
            </p:nvSpPr>
            <p:spPr bwMode="auto">
              <a:xfrm>
                <a:off x="4598" y="240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2" name="Freeform 510"/>
              <p:cNvSpPr/>
              <p:nvPr/>
            </p:nvSpPr>
            <p:spPr bwMode="auto">
              <a:xfrm>
                <a:off x="4739" y="240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3" name="Freeform 511"/>
              <p:cNvSpPr/>
              <p:nvPr/>
            </p:nvSpPr>
            <p:spPr bwMode="auto">
              <a:xfrm>
                <a:off x="4883" y="240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4" name="Freeform 512"/>
              <p:cNvSpPr/>
              <p:nvPr/>
            </p:nvSpPr>
            <p:spPr bwMode="auto">
              <a:xfrm>
                <a:off x="4607" y="240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5" name="Freeform 513"/>
              <p:cNvSpPr/>
              <p:nvPr/>
            </p:nvSpPr>
            <p:spPr bwMode="auto">
              <a:xfrm>
                <a:off x="4739" y="240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6" name="Freeform 514"/>
              <p:cNvSpPr/>
              <p:nvPr/>
            </p:nvSpPr>
            <p:spPr bwMode="auto">
              <a:xfrm>
                <a:off x="4730" y="240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7" name="Freeform 515"/>
              <p:cNvSpPr/>
              <p:nvPr/>
            </p:nvSpPr>
            <p:spPr bwMode="auto">
              <a:xfrm>
                <a:off x="3445" y="241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8" name="Freeform 516"/>
              <p:cNvSpPr/>
              <p:nvPr/>
            </p:nvSpPr>
            <p:spPr bwMode="auto">
              <a:xfrm>
                <a:off x="3493" y="241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9" name="Freeform 517"/>
              <p:cNvSpPr/>
              <p:nvPr/>
            </p:nvSpPr>
            <p:spPr bwMode="auto">
              <a:xfrm>
                <a:off x="3902" y="24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0" name="Freeform 518"/>
              <p:cNvSpPr/>
              <p:nvPr/>
            </p:nvSpPr>
            <p:spPr bwMode="auto">
              <a:xfrm>
                <a:off x="3714" y="241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0"/>
                      <a:pt x="0"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1" name="Freeform 519"/>
              <p:cNvSpPr/>
              <p:nvPr/>
            </p:nvSpPr>
            <p:spPr bwMode="auto">
              <a:xfrm>
                <a:off x="3898" y="241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2" name="Freeform 520"/>
              <p:cNvSpPr/>
              <p:nvPr/>
            </p:nvSpPr>
            <p:spPr bwMode="auto">
              <a:xfrm>
                <a:off x="4643" y="241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3" name="Freeform 521"/>
              <p:cNvSpPr/>
              <p:nvPr/>
            </p:nvSpPr>
            <p:spPr bwMode="auto">
              <a:xfrm>
                <a:off x="3851" y="2411"/>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4" name="Freeform 522"/>
              <p:cNvSpPr/>
              <p:nvPr/>
            </p:nvSpPr>
            <p:spPr bwMode="auto">
              <a:xfrm>
                <a:off x="4303" y="241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5" name="Freeform 523"/>
              <p:cNvSpPr/>
              <p:nvPr/>
            </p:nvSpPr>
            <p:spPr bwMode="auto">
              <a:xfrm>
                <a:off x="3859" y="2413"/>
                <a:ext cx="1"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0" y="1"/>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6" name="Freeform 524"/>
              <p:cNvSpPr/>
              <p:nvPr/>
            </p:nvSpPr>
            <p:spPr bwMode="auto">
              <a:xfrm>
                <a:off x="3902" y="241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7" name="Freeform 525"/>
              <p:cNvSpPr/>
              <p:nvPr/>
            </p:nvSpPr>
            <p:spPr bwMode="auto">
              <a:xfrm>
                <a:off x="4357" y="24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8" name="Freeform 526"/>
              <p:cNvSpPr/>
              <p:nvPr/>
            </p:nvSpPr>
            <p:spPr bwMode="auto">
              <a:xfrm>
                <a:off x="4361" y="2413"/>
                <a:ext cx="2" cy="4"/>
              </a:xfrm>
              <a:custGeom>
                <a:avLst/>
                <a:gdLst>
                  <a:gd name="T0" fmla="*/ 0 w 1"/>
                  <a:gd name="T1" fmla="*/ 0 h 2"/>
                  <a:gd name="T2" fmla="*/ 0 w 1"/>
                  <a:gd name="T3" fmla="*/ 2 h 2"/>
                  <a:gd name="T4" fmla="*/ 1 w 1"/>
                  <a:gd name="T5" fmla="*/ 1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1"/>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9" name="Freeform 527"/>
              <p:cNvSpPr/>
              <p:nvPr/>
            </p:nvSpPr>
            <p:spPr bwMode="auto">
              <a:xfrm>
                <a:off x="3719" y="2413"/>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0" name="Freeform 528"/>
              <p:cNvSpPr/>
              <p:nvPr/>
            </p:nvSpPr>
            <p:spPr bwMode="auto">
              <a:xfrm>
                <a:off x="3465" y="2415"/>
                <a:ext cx="1" cy="2"/>
              </a:xfrm>
              <a:custGeom>
                <a:avLst/>
                <a:gdLst>
                  <a:gd name="T0" fmla="*/ 0 w 1"/>
                  <a:gd name="T1" fmla="*/ 0 h 1"/>
                  <a:gd name="T2" fmla="*/ 0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1" name="Freeform 529"/>
              <p:cNvSpPr/>
              <p:nvPr/>
            </p:nvSpPr>
            <p:spPr bwMode="auto">
              <a:xfrm>
                <a:off x="3470" y="241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2" name="Freeform 530"/>
              <p:cNvSpPr/>
              <p:nvPr/>
            </p:nvSpPr>
            <p:spPr bwMode="auto">
              <a:xfrm>
                <a:off x="4591" y="2417"/>
                <a:ext cx="3" cy="1"/>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1"/>
                      <a:pt x="0" y="1"/>
                    </a:cubicBezTo>
                    <a:cubicBezTo>
                      <a:pt x="1" y="1"/>
                      <a:pt x="1" y="1"/>
                      <a:pt x="2" y="1"/>
                    </a:cubicBezTo>
                    <a:cubicBezTo>
                      <a:pt x="2"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3" name="Freeform 531"/>
              <p:cNvSpPr/>
              <p:nvPr/>
            </p:nvSpPr>
            <p:spPr bwMode="auto">
              <a:xfrm>
                <a:off x="3455" y="241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4" name="Freeform 532"/>
              <p:cNvSpPr/>
              <p:nvPr/>
            </p:nvSpPr>
            <p:spPr bwMode="auto">
              <a:xfrm>
                <a:off x="3461" y="241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5" name="Freeform 533"/>
              <p:cNvSpPr/>
              <p:nvPr/>
            </p:nvSpPr>
            <p:spPr bwMode="auto">
              <a:xfrm>
                <a:off x="3528" y="241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6" name="Freeform 534"/>
              <p:cNvSpPr/>
              <p:nvPr/>
            </p:nvSpPr>
            <p:spPr bwMode="auto">
              <a:xfrm>
                <a:off x="3714" y="2418"/>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7" name="Freeform 535"/>
              <p:cNvSpPr/>
              <p:nvPr/>
            </p:nvSpPr>
            <p:spPr bwMode="auto">
              <a:xfrm>
                <a:off x="3714" y="2418"/>
                <a:ext cx="4" cy="2"/>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0" y="1"/>
                    </a:cubicBezTo>
                    <a:cubicBezTo>
                      <a:pt x="2"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8" name="Freeform 536"/>
              <p:cNvSpPr/>
              <p:nvPr/>
            </p:nvSpPr>
            <p:spPr bwMode="auto">
              <a:xfrm>
                <a:off x="4356" y="241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9" name="Freeform 537"/>
              <p:cNvSpPr/>
              <p:nvPr/>
            </p:nvSpPr>
            <p:spPr bwMode="auto">
              <a:xfrm>
                <a:off x="4714" y="2418"/>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0" name="Freeform 538"/>
              <p:cNvSpPr/>
              <p:nvPr/>
            </p:nvSpPr>
            <p:spPr bwMode="auto">
              <a:xfrm>
                <a:off x="4630" y="242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1" name="Freeform 539"/>
              <p:cNvSpPr/>
              <p:nvPr/>
            </p:nvSpPr>
            <p:spPr bwMode="auto">
              <a:xfrm>
                <a:off x="4874" y="2420"/>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2" name="Freeform 540"/>
              <p:cNvSpPr/>
              <p:nvPr/>
            </p:nvSpPr>
            <p:spPr bwMode="auto">
              <a:xfrm>
                <a:off x="3466" y="2420"/>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3" name="Freeform 541"/>
              <p:cNvSpPr/>
              <p:nvPr/>
            </p:nvSpPr>
            <p:spPr bwMode="auto">
              <a:xfrm>
                <a:off x="3727" y="2420"/>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4" name="Freeform 542"/>
              <p:cNvSpPr/>
              <p:nvPr/>
            </p:nvSpPr>
            <p:spPr bwMode="auto">
              <a:xfrm>
                <a:off x="4592" y="24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5" name="Freeform 543"/>
              <p:cNvSpPr/>
              <p:nvPr/>
            </p:nvSpPr>
            <p:spPr bwMode="auto">
              <a:xfrm>
                <a:off x="3468" y="242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6" name="Freeform 544"/>
              <p:cNvSpPr/>
              <p:nvPr/>
            </p:nvSpPr>
            <p:spPr bwMode="auto">
              <a:xfrm>
                <a:off x="4356" y="2422"/>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7" name="Freeform 545"/>
              <p:cNvSpPr/>
              <p:nvPr/>
            </p:nvSpPr>
            <p:spPr bwMode="auto">
              <a:xfrm>
                <a:off x="4639" y="242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8" name="Freeform 546"/>
              <p:cNvSpPr/>
              <p:nvPr/>
            </p:nvSpPr>
            <p:spPr bwMode="auto">
              <a:xfrm>
                <a:off x="3474" y="2422"/>
                <a:ext cx="1"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9" name="Freeform 547"/>
              <p:cNvSpPr/>
              <p:nvPr/>
            </p:nvSpPr>
            <p:spPr bwMode="auto">
              <a:xfrm>
                <a:off x="4627" y="2422"/>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0" name="Freeform 548"/>
              <p:cNvSpPr/>
              <p:nvPr/>
            </p:nvSpPr>
            <p:spPr bwMode="auto">
              <a:xfrm>
                <a:off x="4603" y="2424"/>
                <a:ext cx="4" cy="2"/>
              </a:xfrm>
              <a:custGeom>
                <a:avLst/>
                <a:gdLst>
                  <a:gd name="T0" fmla="*/ 1 w 2"/>
                  <a:gd name="T1" fmla="*/ 0 h 1"/>
                  <a:gd name="T2" fmla="*/ 0 w 2"/>
                  <a:gd name="T3" fmla="*/ 0 h 1"/>
                  <a:gd name="T4" fmla="*/ 0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0"/>
                    </a:cubicBezTo>
                    <a:cubicBezTo>
                      <a:pt x="0" y="0"/>
                      <a:pt x="0" y="1"/>
                      <a:pt x="0" y="1"/>
                    </a:cubicBezTo>
                    <a:cubicBezTo>
                      <a:pt x="1" y="1"/>
                      <a:pt x="1" y="1"/>
                      <a:pt x="1" y="1"/>
                    </a:cubicBezTo>
                    <a:cubicBezTo>
                      <a:pt x="2" y="1"/>
                      <a:pt x="2"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1" name="Freeform 549"/>
              <p:cNvSpPr/>
              <p:nvPr/>
            </p:nvSpPr>
            <p:spPr bwMode="auto">
              <a:xfrm>
                <a:off x="4862" y="242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2" name="Freeform 550"/>
              <p:cNvSpPr/>
              <p:nvPr/>
            </p:nvSpPr>
            <p:spPr bwMode="auto">
              <a:xfrm>
                <a:off x="4867" y="2424"/>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3" name="Freeform 551"/>
              <p:cNvSpPr/>
              <p:nvPr/>
            </p:nvSpPr>
            <p:spPr bwMode="auto">
              <a:xfrm>
                <a:off x="4623" y="2426"/>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4" name="Freeform 552"/>
              <p:cNvSpPr/>
              <p:nvPr/>
            </p:nvSpPr>
            <p:spPr bwMode="auto">
              <a:xfrm>
                <a:off x="4831" y="242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5" name="Freeform 553"/>
              <p:cNvSpPr/>
              <p:nvPr/>
            </p:nvSpPr>
            <p:spPr bwMode="auto">
              <a:xfrm>
                <a:off x="4858" y="242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6" name="Freeform 554"/>
              <p:cNvSpPr/>
              <p:nvPr/>
            </p:nvSpPr>
            <p:spPr bwMode="auto">
              <a:xfrm>
                <a:off x="4354" y="242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7" name="Freeform 555"/>
              <p:cNvSpPr/>
              <p:nvPr/>
            </p:nvSpPr>
            <p:spPr bwMode="auto">
              <a:xfrm>
                <a:off x="3481" y="242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8" name="Freeform 556"/>
              <p:cNvSpPr/>
              <p:nvPr/>
            </p:nvSpPr>
            <p:spPr bwMode="auto">
              <a:xfrm>
                <a:off x="4838" y="2429"/>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9" name="Freeform 557"/>
              <p:cNvSpPr/>
              <p:nvPr/>
            </p:nvSpPr>
            <p:spPr bwMode="auto">
              <a:xfrm>
                <a:off x="3501" y="243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0" name="Freeform 558"/>
              <p:cNvSpPr/>
              <p:nvPr/>
            </p:nvSpPr>
            <p:spPr bwMode="auto">
              <a:xfrm>
                <a:off x="4336" y="243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1" name="Freeform 559"/>
              <p:cNvSpPr/>
              <p:nvPr/>
            </p:nvSpPr>
            <p:spPr bwMode="auto">
              <a:xfrm>
                <a:off x="4708" y="24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2" name="Freeform 560"/>
              <p:cNvSpPr/>
              <p:nvPr/>
            </p:nvSpPr>
            <p:spPr bwMode="auto">
              <a:xfrm>
                <a:off x="4347" y="2431"/>
                <a:ext cx="5" cy="2"/>
              </a:xfrm>
              <a:custGeom>
                <a:avLst/>
                <a:gdLst>
                  <a:gd name="T0" fmla="*/ 1 w 3"/>
                  <a:gd name="T1" fmla="*/ 0 h 1"/>
                  <a:gd name="T2" fmla="*/ 0 w 3"/>
                  <a:gd name="T3" fmla="*/ 1 h 1"/>
                  <a:gd name="T4" fmla="*/ 3 w 3"/>
                  <a:gd name="T5" fmla="*/ 1 h 1"/>
                  <a:gd name="T6" fmla="*/ 1 w 3"/>
                  <a:gd name="T7" fmla="*/ 0 h 1"/>
                </a:gdLst>
                <a:ahLst/>
                <a:cxnLst>
                  <a:cxn ang="0">
                    <a:pos x="T0" y="T1"/>
                  </a:cxn>
                  <a:cxn ang="0">
                    <a:pos x="T2" y="T3"/>
                  </a:cxn>
                  <a:cxn ang="0">
                    <a:pos x="T4" y="T5"/>
                  </a:cxn>
                  <a:cxn ang="0">
                    <a:pos x="T6" y="T7"/>
                  </a:cxn>
                </a:cxnLst>
                <a:rect l="0" t="0" r="r" b="b"/>
                <a:pathLst>
                  <a:path w="3" h="1">
                    <a:moveTo>
                      <a:pt x="1" y="0"/>
                    </a:moveTo>
                    <a:cubicBezTo>
                      <a:pt x="1" y="1"/>
                      <a:pt x="0" y="1"/>
                      <a:pt x="0" y="1"/>
                    </a:cubicBezTo>
                    <a:cubicBezTo>
                      <a:pt x="1" y="1"/>
                      <a:pt x="1" y="1"/>
                      <a:pt x="3" y="1"/>
                    </a:cubicBezTo>
                    <a:cubicBezTo>
                      <a:pt x="2" y="0"/>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3" name="Freeform 561"/>
              <p:cNvSpPr/>
              <p:nvPr/>
            </p:nvSpPr>
            <p:spPr bwMode="auto">
              <a:xfrm>
                <a:off x="4717" y="24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4" name="Freeform 562"/>
              <p:cNvSpPr/>
              <p:nvPr/>
            </p:nvSpPr>
            <p:spPr bwMode="auto">
              <a:xfrm>
                <a:off x="3519" y="243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5" name="Freeform 563"/>
              <p:cNvSpPr/>
              <p:nvPr/>
            </p:nvSpPr>
            <p:spPr bwMode="auto">
              <a:xfrm>
                <a:off x="4345" y="243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6" name="Freeform 564"/>
              <p:cNvSpPr/>
              <p:nvPr/>
            </p:nvSpPr>
            <p:spPr bwMode="auto">
              <a:xfrm>
                <a:off x="5061" y="243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7" name="Freeform 565"/>
              <p:cNvSpPr/>
              <p:nvPr/>
            </p:nvSpPr>
            <p:spPr bwMode="auto">
              <a:xfrm>
                <a:off x="3493" y="243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8" name="Freeform 566"/>
              <p:cNvSpPr/>
              <p:nvPr/>
            </p:nvSpPr>
            <p:spPr bwMode="auto">
              <a:xfrm>
                <a:off x="3506" y="2433"/>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9" name="Freeform 567"/>
              <p:cNvSpPr/>
              <p:nvPr/>
            </p:nvSpPr>
            <p:spPr bwMode="auto">
              <a:xfrm>
                <a:off x="4625" y="2433"/>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0" name="Freeform 568"/>
              <p:cNvSpPr/>
              <p:nvPr/>
            </p:nvSpPr>
            <p:spPr bwMode="auto">
              <a:xfrm>
                <a:off x="5019" y="243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1" name="Freeform 569"/>
              <p:cNvSpPr/>
              <p:nvPr/>
            </p:nvSpPr>
            <p:spPr bwMode="auto">
              <a:xfrm>
                <a:off x="4621" y="243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2" name="Freeform 570"/>
              <p:cNvSpPr/>
              <p:nvPr/>
            </p:nvSpPr>
            <p:spPr bwMode="auto">
              <a:xfrm>
                <a:off x="4730" y="2435"/>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3" name="Freeform 571"/>
              <p:cNvSpPr/>
              <p:nvPr/>
            </p:nvSpPr>
            <p:spPr bwMode="auto">
              <a:xfrm>
                <a:off x="3736" y="2436"/>
                <a:ext cx="5" cy="2"/>
              </a:xfrm>
              <a:custGeom>
                <a:avLst/>
                <a:gdLst>
                  <a:gd name="T0" fmla="*/ 1 w 3"/>
                  <a:gd name="T1" fmla="*/ 0 h 1"/>
                  <a:gd name="T2" fmla="*/ 0 w 3"/>
                  <a:gd name="T3" fmla="*/ 1 h 1"/>
                  <a:gd name="T4" fmla="*/ 1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1" y="1"/>
                      <a:pt x="0" y="1"/>
                    </a:cubicBezTo>
                    <a:cubicBezTo>
                      <a:pt x="1" y="1"/>
                      <a:pt x="1" y="1"/>
                      <a:pt x="1" y="1"/>
                    </a:cubicBezTo>
                    <a:cubicBezTo>
                      <a:pt x="2" y="1"/>
                      <a:pt x="1" y="1"/>
                      <a:pt x="3" y="1"/>
                    </a:cubicBezTo>
                    <a:cubicBezTo>
                      <a:pt x="2" y="0"/>
                      <a:pt x="3"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4" name="Freeform 572"/>
              <p:cNvSpPr/>
              <p:nvPr/>
            </p:nvSpPr>
            <p:spPr bwMode="auto">
              <a:xfrm>
                <a:off x="4706" y="24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5" name="Freeform 573"/>
              <p:cNvSpPr/>
              <p:nvPr/>
            </p:nvSpPr>
            <p:spPr bwMode="auto">
              <a:xfrm>
                <a:off x="4627" y="243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6" name="Freeform 574"/>
              <p:cNvSpPr/>
              <p:nvPr/>
            </p:nvSpPr>
            <p:spPr bwMode="auto">
              <a:xfrm>
                <a:off x="4737" y="243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7" name="Freeform 575"/>
              <p:cNvSpPr/>
              <p:nvPr/>
            </p:nvSpPr>
            <p:spPr bwMode="auto">
              <a:xfrm>
                <a:off x="4829" y="243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8" name="Freeform 576"/>
              <p:cNvSpPr/>
              <p:nvPr/>
            </p:nvSpPr>
            <p:spPr bwMode="auto">
              <a:xfrm>
                <a:off x="3499" y="24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9" name="Freeform 577"/>
              <p:cNvSpPr/>
              <p:nvPr/>
            </p:nvSpPr>
            <p:spPr bwMode="auto">
              <a:xfrm>
                <a:off x="4605" y="244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0" name="Freeform 578"/>
              <p:cNvSpPr/>
              <p:nvPr/>
            </p:nvSpPr>
            <p:spPr bwMode="auto">
              <a:xfrm>
                <a:off x="3499" y="244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1" name="Freeform 579"/>
              <p:cNvSpPr/>
              <p:nvPr/>
            </p:nvSpPr>
            <p:spPr bwMode="auto">
              <a:xfrm>
                <a:off x="3765" y="2440"/>
                <a:ext cx="3"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2" name="Freeform 580"/>
              <p:cNvSpPr/>
              <p:nvPr/>
            </p:nvSpPr>
            <p:spPr bwMode="auto">
              <a:xfrm>
                <a:off x="4609" y="244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3" name="Freeform 581"/>
              <p:cNvSpPr/>
              <p:nvPr/>
            </p:nvSpPr>
            <p:spPr bwMode="auto">
              <a:xfrm>
                <a:off x="4820" y="244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4" name="Freeform 582"/>
              <p:cNvSpPr/>
              <p:nvPr/>
            </p:nvSpPr>
            <p:spPr bwMode="auto">
              <a:xfrm>
                <a:off x="5019" y="2444"/>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5" name="Freeform 583"/>
              <p:cNvSpPr/>
              <p:nvPr/>
            </p:nvSpPr>
            <p:spPr bwMode="auto">
              <a:xfrm>
                <a:off x="4708" y="2444"/>
                <a:ext cx="4" cy="3"/>
              </a:xfrm>
              <a:custGeom>
                <a:avLst/>
                <a:gdLst>
                  <a:gd name="T0" fmla="*/ 0 w 2"/>
                  <a:gd name="T1" fmla="*/ 0 h 2"/>
                  <a:gd name="T2" fmla="*/ 0 w 2"/>
                  <a:gd name="T3" fmla="*/ 1 h 2"/>
                  <a:gd name="T4" fmla="*/ 0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1" y="1"/>
                      <a:pt x="1" y="1"/>
                      <a:pt x="0" y="2"/>
                    </a:cubicBezTo>
                    <a:cubicBezTo>
                      <a:pt x="2" y="1"/>
                      <a:pt x="1" y="2"/>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6" name="Freeform 584"/>
              <p:cNvSpPr/>
              <p:nvPr/>
            </p:nvSpPr>
            <p:spPr bwMode="auto">
              <a:xfrm>
                <a:off x="4817" y="2444"/>
                <a:ext cx="1" cy="3"/>
              </a:xfrm>
              <a:custGeom>
                <a:avLst/>
                <a:gdLst>
                  <a:gd name="T0" fmla="*/ 0 w 1"/>
                  <a:gd name="T1" fmla="*/ 0 h 2"/>
                  <a:gd name="T2" fmla="*/ 0 w 1"/>
                  <a:gd name="T3" fmla="*/ 2 h 2"/>
                  <a:gd name="T4" fmla="*/ 1 w 1"/>
                  <a:gd name="T5" fmla="*/ 2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0" y="2"/>
                      <a:pt x="1" y="2"/>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7" name="Freeform 585"/>
              <p:cNvSpPr/>
              <p:nvPr/>
            </p:nvSpPr>
            <p:spPr bwMode="auto">
              <a:xfrm>
                <a:off x="4562" y="244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8" name="Freeform 586"/>
              <p:cNvSpPr/>
              <p:nvPr/>
            </p:nvSpPr>
            <p:spPr bwMode="auto">
              <a:xfrm>
                <a:off x="4715" y="2446"/>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9" name="Freeform 587"/>
              <p:cNvSpPr/>
              <p:nvPr/>
            </p:nvSpPr>
            <p:spPr bwMode="auto">
              <a:xfrm>
                <a:off x="4808" y="244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0" name="Freeform 588"/>
              <p:cNvSpPr/>
              <p:nvPr/>
            </p:nvSpPr>
            <p:spPr bwMode="auto">
              <a:xfrm>
                <a:off x="4560" y="24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1" name="Freeform 589"/>
              <p:cNvSpPr/>
              <p:nvPr/>
            </p:nvSpPr>
            <p:spPr bwMode="auto">
              <a:xfrm>
                <a:off x="4621" y="24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2" name="Freeform 590"/>
              <p:cNvSpPr/>
              <p:nvPr/>
            </p:nvSpPr>
            <p:spPr bwMode="auto">
              <a:xfrm>
                <a:off x="4712" y="2447"/>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3" name="Freeform 591"/>
              <p:cNvSpPr/>
              <p:nvPr/>
            </p:nvSpPr>
            <p:spPr bwMode="auto">
              <a:xfrm>
                <a:off x="4815" y="244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4" name="Freeform 592"/>
              <p:cNvSpPr/>
              <p:nvPr/>
            </p:nvSpPr>
            <p:spPr bwMode="auto">
              <a:xfrm>
                <a:off x="4708" y="2447"/>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0" y="1"/>
                      <a:pt x="0" y="1"/>
                      <a:pt x="1" y="1"/>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5" name="Freeform 593"/>
              <p:cNvSpPr/>
              <p:nvPr/>
            </p:nvSpPr>
            <p:spPr bwMode="auto">
              <a:xfrm>
                <a:off x="4339" y="2449"/>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1" y="0"/>
                      <a:pt x="0" y="1"/>
                    </a:cubicBezTo>
                    <a:cubicBezTo>
                      <a:pt x="1" y="1"/>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6" name="Freeform 594"/>
              <p:cNvSpPr/>
              <p:nvPr/>
            </p:nvSpPr>
            <p:spPr bwMode="auto">
              <a:xfrm>
                <a:off x="4560" y="2449"/>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7" name="Freeform 595"/>
              <p:cNvSpPr/>
              <p:nvPr/>
            </p:nvSpPr>
            <p:spPr bwMode="auto">
              <a:xfrm>
                <a:off x="4618" y="244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8" name="Freeform 596"/>
              <p:cNvSpPr/>
              <p:nvPr/>
            </p:nvSpPr>
            <p:spPr bwMode="auto">
              <a:xfrm>
                <a:off x="4710" y="2449"/>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9" name="Freeform 597"/>
              <p:cNvSpPr/>
              <p:nvPr/>
            </p:nvSpPr>
            <p:spPr bwMode="auto">
              <a:xfrm>
                <a:off x="4813" y="244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0" name="Freeform 598"/>
              <p:cNvSpPr/>
              <p:nvPr/>
            </p:nvSpPr>
            <p:spPr bwMode="auto">
              <a:xfrm>
                <a:off x="3596" y="245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1" name="Freeform 599"/>
              <p:cNvSpPr/>
              <p:nvPr/>
            </p:nvSpPr>
            <p:spPr bwMode="auto">
              <a:xfrm>
                <a:off x="4706" y="2451"/>
                <a:ext cx="2" cy="2"/>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2" name="Freeform 600"/>
              <p:cNvSpPr/>
              <p:nvPr/>
            </p:nvSpPr>
            <p:spPr bwMode="auto">
              <a:xfrm>
                <a:off x="3531" y="2451"/>
                <a:ext cx="2" cy="2"/>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1"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3" name="Freeform 601"/>
              <p:cNvSpPr/>
              <p:nvPr/>
            </p:nvSpPr>
            <p:spPr bwMode="auto">
              <a:xfrm>
                <a:off x="4806" y="245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4" name="Freeform 602"/>
              <p:cNvSpPr/>
              <p:nvPr/>
            </p:nvSpPr>
            <p:spPr bwMode="auto">
              <a:xfrm>
                <a:off x="4553" y="2453"/>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5" name="Freeform 603"/>
              <p:cNvSpPr/>
              <p:nvPr/>
            </p:nvSpPr>
            <p:spPr bwMode="auto">
              <a:xfrm>
                <a:off x="4280" y="245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6" name="Freeform 604"/>
              <p:cNvSpPr/>
              <p:nvPr/>
            </p:nvSpPr>
            <p:spPr bwMode="auto">
              <a:xfrm>
                <a:off x="3763" y="245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7" name="Freeform 605"/>
              <p:cNvSpPr/>
              <p:nvPr/>
            </p:nvSpPr>
            <p:spPr bwMode="auto">
              <a:xfrm>
                <a:off x="4282" y="24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8" name="Freeform 606"/>
              <p:cNvSpPr/>
              <p:nvPr/>
            </p:nvSpPr>
            <p:spPr bwMode="auto">
              <a:xfrm>
                <a:off x="3553" y="245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1" name="Group 808"/>
            <p:cNvGrpSpPr/>
            <p:nvPr/>
          </p:nvGrpSpPr>
          <p:grpSpPr bwMode="auto">
            <a:xfrm>
              <a:off x="3549" y="2456"/>
              <a:ext cx="1503" cy="71"/>
              <a:chOff x="3549" y="2456"/>
              <a:chExt cx="1503" cy="71"/>
            </a:xfrm>
            <a:grpFill/>
          </p:grpSpPr>
          <p:sp>
            <p:nvSpPr>
              <p:cNvPr id="519" name="Freeform 608"/>
              <p:cNvSpPr/>
              <p:nvPr/>
            </p:nvSpPr>
            <p:spPr bwMode="auto">
              <a:xfrm>
                <a:off x="3586" y="2456"/>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 name="Freeform 609"/>
              <p:cNvSpPr/>
              <p:nvPr/>
            </p:nvSpPr>
            <p:spPr bwMode="auto">
              <a:xfrm>
                <a:off x="3611" y="24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 name="Freeform 610"/>
              <p:cNvSpPr/>
              <p:nvPr/>
            </p:nvSpPr>
            <p:spPr bwMode="auto">
              <a:xfrm>
                <a:off x="3790" y="245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611"/>
              <p:cNvSpPr/>
              <p:nvPr/>
            </p:nvSpPr>
            <p:spPr bwMode="auto">
              <a:xfrm>
                <a:off x="3794" y="245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Freeform 612"/>
              <p:cNvSpPr/>
              <p:nvPr/>
            </p:nvSpPr>
            <p:spPr bwMode="auto">
              <a:xfrm>
                <a:off x="4273" y="2458"/>
                <a:ext cx="3" cy="2"/>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1"/>
                    </a:cubicBezTo>
                    <a:cubicBezTo>
                      <a:pt x="1" y="1"/>
                      <a:pt x="1" y="1"/>
                      <a:pt x="2"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 name="Freeform 613"/>
              <p:cNvSpPr/>
              <p:nvPr/>
            </p:nvSpPr>
            <p:spPr bwMode="auto">
              <a:xfrm>
                <a:off x="4703" y="2458"/>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0"/>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614"/>
              <p:cNvSpPr/>
              <p:nvPr/>
            </p:nvSpPr>
            <p:spPr bwMode="auto">
              <a:xfrm>
                <a:off x="3549" y="24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615"/>
              <p:cNvSpPr/>
              <p:nvPr/>
            </p:nvSpPr>
            <p:spPr bwMode="auto">
              <a:xfrm>
                <a:off x="4600" y="245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616"/>
              <p:cNvSpPr/>
              <p:nvPr/>
            </p:nvSpPr>
            <p:spPr bwMode="auto">
              <a:xfrm>
                <a:off x="4719" y="245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617"/>
              <p:cNvSpPr/>
              <p:nvPr/>
            </p:nvSpPr>
            <p:spPr bwMode="auto">
              <a:xfrm>
                <a:off x="4808" y="2458"/>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618"/>
              <p:cNvSpPr/>
              <p:nvPr/>
            </p:nvSpPr>
            <p:spPr bwMode="auto">
              <a:xfrm>
                <a:off x="5044" y="245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619"/>
              <p:cNvSpPr/>
              <p:nvPr/>
            </p:nvSpPr>
            <p:spPr bwMode="auto">
              <a:xfrm>
                <a:off x="3555" y="2460"/>
                <a:ext cx="4"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1"/>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620"/>
              <p:cNvSpPr/>
              <p:nvPr/>
            </p:nvSpPr>
            <p:spPr bwMode="auto">
              <a:xfrm>
                <a:off x="4710" y="2460"/>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1"/>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621"/>
              <p:cNvSpPr/>
              <p:nvPr/>
            </p:nvSpPr>
            <p:spPr bwMode="auto">
              <a:xfrm>
                <a:off x="4705" y="246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622"/>
              <p:cNvSpPr/>
              <p:nvPr/>
            </p:nvSpPr>
            <p:spPr bwMode="auto">
              <a:xfrm>
                <a:off x="4708" y="246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 name="Freeform 623"/>
              <p:cNvSpPr/>
              <p:nvPr/>
            </p:nvSpPr>
            <p:spPr bwMode="auto">
              <a:xfrm>
                <a:off x="3770" y="2462"/>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624"/>
              <p:cNvSpPr/>
              <p:nvPr/>
            </p:nvSpPr>
            <p:spPr bwMode="auto">
              <a:xfrm>
                <a:off x="5050" y="2462"/>
                <a:ext cx="2"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1" y="1"/>
                      <a:pt x="1" y="1"/>
                    </a:cubicBezTo>
                    <a:cubicBezTo>
                      <a:pt x="1"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Freeform 625"/>
              <p:cNvSpPr/>
              <p:nvPr/>
            </p:nvSpPr>
            <p:spPr bwMode="auto">
              <a:xfrm>
                <a:off x="4542" y="24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626"/>
              <p:cNvSpPr/>
              <p:nvPr/>
            </p:nvSpPr>
            <p:spPr bwMode="auto">
              <a:xfrm>
                <a:off x="4708" y="2464"/>
                <a:ext cx="4" cy="3"/>
              </a:xfrm>
              <a:custGeom>
                <a:avLst/>
                <a:gdLst>
                  <a:gd name="T0" fmla="*/ 2 w 2"/>
                  <a:gd name="T1" fmla="*/ 0 h 2"/>
                  <a:gd name="T2" fmla="*/ 0 w 2"/>
                  <a:gd name="T3" fmla="*/ 0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0"/>
                      <a:pt x="0" y="0"/>
                    </a:cubicBezTo>
                    <a:cubicBezTo>
                      <a:pt x="1" y="2"/>
                      <a:pt x="0" y="1"/>
                      <a:pt x="2" y="2"/>
                    </a:cubicBezTo>
                    <a:cubicBezTo>
                      <a:pt x="2" y="1"/>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627"/>
              <p:cNvSpPr/>
              <p:nvPr/>
            </p:nvSpPr>
            <p:spPr bwMode="auto">
              <a:xfrm>
                <a:off x="3571" y="2464"/>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 name="Freeform 628"/>
              <p:cNvSpPr/>
              <p:nvPr/>
            </p:nvSpPr>
            <p:spPr bwMode="auto">
              <a:xfrm>
                <a:off x="4605" y="24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 name="Freeform 629"/>
              <p:cNvSpPr/>
              <p:nvPr/>
            </p:nvSpPr>
            <p:spPr bwMode="auto">
              <a:xfrm>
                <a:off x="5044" y="2464"/>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 name="Freeform 630"/>
              <p:cNvSpPr/>
              <p:nvPr/>
            </p:nvSpPr>
            <p:spPr bwMode="auto">
              <a:xfrm>
                <a:off x="4598" y="246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 name="Freeform 631"/>
              <p:cNvSpPr/>
              <p:nvPr/>
            </p:nvSpPr>
            <p:spPr bwMode="auto">
              <a:xfrm>
                <a:off x="4540" y="246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 name="Freeform 632"/>
              <p:cNvSpPr/>
              <p:nvPr/>
            </p:nvSpPr>
            <p:spPr bwMode="auto">
              <a:xfrm>
                <a:off x="4600" y="2467"/>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Freeform 633"/>
              <p:cNvSpPr/>
              <p:nvPr/>
            </p:nvSpPr>
            <p:spPr bwMode="auto">
              <a:xfrm>
                <a:off x="4710" y="2467"/>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1"/>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634"/>
              <p:cNvSpPr/>
              <p:nvPr/>
            </p:nvSpPr>
            <p:spPr bwMode="auto">
              <a:xfrm>
                <a:off x="3568" y="246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635"/>
              <p:cNvSpPr/>
              <p:nvPr/>
            </p:nvSpPr>
            <p:spPr bwMode="auto">
              <a:xfrm>
                <a:off x="3625" y="24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 name="Freeform 636"/>
              <p:cNvSpPr/>
              <p:nvPr/>
            </p:nvSpPr>
            <p:spPr bwMode="auto">
              <a:xfrm>
                <a:off x="4526" y="246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 name="Freeform 637"/>
              <p:cNvSpPr/>
              <p:nvPr/>
            </p:nvSpPr>
            <p:spPr bwMode="auto">
              <a:xfrm>
                <a:off x="4529" y="24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 name="Freeform 638"/>
              <p:cNvSpPr/>
              <p:nvPr/>
            </p:nvSpPr>
            <p:spPr bwMode="auto">
              <a:xfrm>
                <a:off x="3573" y="2469"/>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 name="Freeform 639"/>
              <p:cNvSpPr/>
              <p:nvPr/>
            </p:nvSpPr>
            <p:spPr bwMode="auto">
              <a:xfrm>
                <a:off x="4325" y="24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 name="Freeform 640"/>
              <p:cNvSpPr/>
              <p:nvPr/>
            </p:nvSpPr>
            <p:spPr bwMode="auto">
              <a:xfrm>
                <a:off x="4715" y="246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 name="Freeform 641"/>
              <p:cNvSpPr/>
              <p:nvPr/>
            </p:nvSpPr>
            <p:spPr bwMode="auto">
              <a:xfrm>
                <a:off x="4721" y="24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 name="Freeform 642"/>
              <p:cNvSpPr/>
              <p:nvPr/>
            </p:nvSpPr>
            <p:spPr bwMode="auto">
              <a:xfrm>
                <a:off x="3819" y="24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 name="Freeform 643"/>
              <p:cNvSpPr/>
              <p:nvPr/>
            </p:nvSpPr>
            <p:spPr bwMode="auto">
              <a:xfrm>
                <a:off x="4524" y="2469"/>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1" y="1"/>
                      <a:pt x="1"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 name="Freeform 644"/>
              <p:cNvSpPr/>
              <p:nvPr/>
            </p:nvSpPr>
            <p:spPr bwMode="auto">
              <a:xfrm>
                <a:off x="4569" y="246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 name="Freeform 645"/>
              <p:cNvSpPr/>
              <p:nvPr/>
            </p:nvSpPr>
            <p:spPr bwMode="auto">
              <a:xfrm>
                <a:off x="4591" y="246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 name="Freeform 646"/>
              <p:cNvSpPr/>
              <p:nvPr/>
            </p:nvSpPr>
            <p:spPr bwMode="auto">
              <a:xfrm>
                <a:off x="3633" y="247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 name="Freeform 647"/>
              <p:cNvSpPr/>
              <p:nvPr/>
            </p:nvSpPr>
            <p:spPr bwMode="auto">
              <a:xfrm>
                <a:off x="3634" y="247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 name="Freeform 648"/>
              <p:cNvSpPr/>
              <p:nvPr/>
            </p:nvSpPr>
            <p:spPr bwMode="auto">
              <a:xfrm>
                <a:off x="4321" y="247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 name="Freeform 649"/>
              <p:cNvSpPr/>
              <p:nvPr/>
            </p:nvSpPr>
            <p:spPr bwMode="auto">
              <a:xfrm>
                <a:off x="4589" y="2471"/>
                <a:ext cx="3" cy="2"/>
              </a:xfrm>
              <a:custGeom>
                <a:avLst/>
                <a:gdLst>
                  <a:gd name="T0" fmla="*/ 1 w 2"/>
                  <a:gd name="T1" fmla="*/ 0 h 1"/>
                  <a:gd name="T2" fmla="*/ 0 w 2"/>
                  <a:gd name="T3" fmla="*/ 1 h 1"/>
                  <a:gd name="T4" fmla="*/ 1 w 2"/>
                  <a:gd name="T5" fmla="*/ 0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1"/>
                      <a:pt x="0" y="1"/>
                    </a:cubicBezTo>
                    <a:cubicBezTo>
                      <a:pt x="0" y="1"/>
                      <a:pt x="1" y="1"/>
                      <a:pt x="1" y="0"/>
                    </a:cubicBezTo>
                    <a:cubicBezTo>
                      <a:pt x="1"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 name="Freeform 650"/>
              <p:cNvSpPr/>
              <p:nvPr/>
            </p:nvSpPr>
            <p:spPr bwMode="auto">
              <a:xfrm>
                <a:off x="4598" y="2471"/>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 name="Freeform 651"/>
              <p:cNvSpPr/>
              <p:nvPr/>
            </p:nvSpPr>
            <p:spPr bwMode="auto">
              <a:xfrm>
                <a:off x="4804" y="247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 name="Freeform 652"/>
              <p:cNvSpPr/>
              <p:nvPr/>
            </p:nvSpPr>
            <p:spPr bwMode="auto">
              <a:xfrm>
                <a:off x="4527" y="2473"/>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 name="Freeform 653"/>
              <p:cNvSpPr/>
              <p:nvPr/>
            </p:nvSpPr>
            <p:spPr bwMode="auto">
              <a:xfrm>
                <a:off x="5001" y="247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 name="Freeform 654"/>
              <p:cNvSpPr/>
              <p:nvPr/>
            </p:nvSpPr>
            <p:spPr bwMode="auto">
              <a:xfrm>
                <a:off x="4518" y="247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 name="Freeform 655"/>
              <p:cNvSpPr/>
              <p:nvPr/>
            </p:nvSpPr>
            <p:spPr bwMode="auto">
              <a:xfrm>
                <a:off x="4717" y="2473"/>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 name="Freeform 656"/>
              <p:cNvSpPr/>
              <p:nvPr/>
            </p:nvSpPr>
            <p:spPr bwMode="auto">
              <a:xfrm>
                <a:off x="4571" y="2475"/>
                <a:ext cx="2" cy="1"/>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1" y="0"/>
                      <a:pt x="1"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 name="Freeform 657"/>
              <p:cNvSpPr/>
              <p:nvPr/>
            </p:nvSpPr>
            <p:spPr bwMode="auto">
              <a:xfrm>
                <a:off x="4809" y="247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 name="Freeform 658"/>
              <p:cNvSpPr/>
              <p:nvPr/>
            </p:nvSpPr>
            <p:spPr bwMode="auto">
              <a:xfrm>
                <a:off x="5005" y="24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 name="Freeform 659"/>
              <p:cNvSpPr/>
              <p:nvPr/>
            </p:nvSpPr>
            <p:spPr bwMode="auto">
              <a:xfrm>
                <a:off x="4271" y="247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 name="Freeform 660"/>
              <p:cNvSpPr/>
              <p:nvPr/>
            </p:nvSpPr>
            <p:spPr bwMode="auto">
              <a:xfrm>
                <a:off x="3638" y="247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 name="Freeform 661"/>
              <p:cNvSpPr/>
              <p:nvPr/>
            </p:nvSpPr>
            <p:spPr bwMode="auto">
              <a:xfrm>
                <a:off x="4715" y="247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 name="Freeform 662"/>
              <p:cNvSpPr/>
              <p:nvPr/>
            </p:nvSpPr>
            <p:spPr bwMode="auto">
              <a:xfrm>
                <a:off x="4323" y="247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 name="Freeform 663"/>
              <p:cNvSpPr/>
              <p:nvPr/>
            </p:nvSpPr>
            <p:spPr bwMode="auto">
              <a:xfrm>
                <a:off x="4719" y="247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 name="Freeform 664"/>
              <p:cNvSpPr/>
              <p:nvPr/>
            </p:nvSpPr>
            <p:spPr bwMode="auto">
              <a:xfrm>
                <a:off x="4524" y="247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 name="Freeform 665"/>
              <p:cNvSpPr/>
              <p:nvPr/>
            </p:nvSpPr>
            <p:spPr bwMode="auto">
              <a:xfrm>
                <a:off x="4576" y="2476"/>
                <a:ext cx="2" cy="4"/>
              </a:xfrm>
              <a:custGeom>
                <a:avLst/>
                <a:gdLst>
                  <a:gd name="T0" fmla="*/ 0 w 1"/>
                  <a:gd name="T1" fmla="*/ 0 h 2"/>
                  <a:gd name="T2" fmla="*/ 0 w 1"/>
                  <a:gd name="T3" fmla="*/ 2 h 2"/>
                  <a:gd name="T4" fmla="*/ 0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0" y="2"/>
                      <a:pt x="0" y="2"/>
                    </a:cubicBezTo>
                    <a:cubicBezTo>
                      <a:pt x="1" y="2"/>
                      <a:pt x="1" y="2"/>
                      <a:pt x="1"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 name="Freeform 666"/>
              <p:cNvSpPr/>
              <p:nvPr/>
            </p:nvSpPr>
            <p:spPr bwMode="auto">
              <a:xfrm>
                <a:off x="4583" y="247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 name="Freeform 667"/>
              <p:cNvSpPr/>
              <p:nvPr/>
            </p:nvSpPr>
            <p:spPr bwMode="auto">
              <a:xfrm>
                <a:off x="4507" y="2478"/>
                <a:ext cx="4" cy="2"/>
              </a:xfrm>
              <a:custGeom>
                <a:avLst/>
                <a:gdLst>
                  <a:gd name="T0" fmla="*/ 1 w 2"/>
                  <a:gd name="T1" fmla="*/ 0 h 1"/>
                  <a:gd name="T2" fmla="*/ 0 w 2"/>
                  <a:gd name="T3" fmla="*/ 1 h 1"/>
                  <a:gd name="T4" fmla="*/ 2 w 2"/>
                  <a:gd name="T5" fmla="*/ 1 h 1"/>
                  <a:gd name="T6" fmla="*/ 2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1"/>
                      <a:pt x="0" y="1"/>
                    </a:cubicBezTo>
                    <a:cubicBezTo>
                      <a:pt x="1" y="1"/>
                      <a:pt x="1" y="1"/>
                      <a:pt x="2" y="1"/>
                    </a:cubicBezTo>
                    <a:cubicBezTo>
                      <a:pt x="2" y="1"/>
                      <a:pt x="2" y="1"/>
                      <a:pt x="2" y="1"/>
                    </a:cubicBezTo>
                    <a:cubicBezTo>
                      <a:pt x="2" y="1"/>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 name="Freeform 668"/>
              <p:cNvSpPr/>
              <p:nvPr/>
            </p:nvSpPr>
            <p:spPr bwMode="auto">
              <a:xfrm>
                <a:off x="4551" y="247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 name="Freeform 669"/>
              <p:cNvSpPr/>
              <p:nvPr/>
            </p:nvSpPr>
            <p:spPr bwMode="auto">
              <a:xfrm>
                <a:off x="4556" y="2478"/>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 name="Freeform 670"/>
              <p:cNvSpPr/>
              <p:nvPr/>
            </p:nvSpPr>
            <p:spPr bwMode="auto">
              <a:xfrm>
                <a:off x="4580" y="247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 name="Freeform 671"/>
              <p:cNvSpPr/>
              <p:nvPr/>
            </p:nvSpPr>
            <p:spPr bwMode="auto">
              <a:xfrm>
                <a:off x="4542" y="2480"/>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 name="Freeform 672"/>
              <p:cNvSpPr/>
              <p:nvPr/>
            </p:nvSpPr>
            <p:spPr bwMode="auto">
              <a:xfrm>
                <a:off x="4996" y="2480"/>
                <a:ext cx="3" cy="2"/>
              </a:xfrm>
              <a:custGeom>
                <a:avLst/>
                <a:gdLst>
                  <a:gd name="T0" fmla="*/ 1 w 2"/>
                  <a:gd name="T1" fmla="*/ 0 h 1"/>
                  <a:gd name="T2" fmla="*/ 0 w 2"/>
                  <a:gd name="T3" fmla="*/ 1 h 1"/>
                  <a:gd name="T4" fmla="*/ 2 w 2"/>
                  <a:gd name="T5" fmla="*/ 0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1"/>
                      <a:pt x="0" y="1"/>
                    </a:cubicBezTo>
                    <a:cubicBezTo>
                      <a:pt x="1" y="1"/>
                      <a:pt x="1" y="1"/>
                      <a:pt x="2" y="0"/>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 name="Freeform 673"/>
              <p:cNvSpPr/>
              <p:nvPr/>
            </p:nvSpPr>
            <p:spPr bwMode="auto">
              <a:xfrm>
                <a:off x="4301" y="248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 name="Freeform 674"/>
              <p:cNvSpPr/>
              <p:nvPr/>
            </p:nvSpPr>
            <p:spPr bwMode="auto">
              <a:xfrm>
                <a:off x="4498" y="2480"/>
                <a:ext cx="6" cy="4"/>
              </a:xfrm>
              <a:custGeom>
                <a:avLst/>
                <a:gdLst>
                  <a:gd name="T0" fmla="*/ 2 w 3"/>
                  <a:gd name="T1" fmla="*/ 0 h 2"/>
                  <a:gd name="T2" fmla="*/ 2 w 3"/>
                  <a:gd name="T3" fmla="*/ 2 h 2"/>
                  <a:gd name="T4" fmla="*/ 0 w 3"/>
                  <a:gd name="T5" fmla="*/ 1 h 2"/>
                  <a:gd name="T6" fmla="*/ 2 w 3"/>
                  <a:gd name="T7" fmla="*/ 0 h 2"/>
                </a:gdLst>
                <a:ahLst/>
                <a:cxnLst>
                  <a:cxn ang="0">
                    <a:pos x="T0" y="T1"/>
                  </a:cxn>
                  <a:cxn ang="0">
                    <a:pos x="T2" y="T3"/>
                  </a:cxn>
                  <a:cxn ang="0">
                    <a:pos x="T4" y="T5"/>
                  </a:cxn>
                  <a:cxn ang="0">
                    <a:pos x="T6" y="T7"/>
                  </a:cxn>
                </a:cxnLst>
                <a:rect l="0" t="0" r="r" b="b"/>
                <a:pathLst>
                  <a:path w="3" h="2">
                    <a:moveTo>
                      <a:pt x="2" y="0"/>
                    </a:moveTo>
                    <a:cubicBezTo>
                      <a:pt x="3" y="1"/>
                      <a:pt x="3" y="1"/>
                      <a:pt x="2" y="2"/>
                    </a:cubicBezTo>
                    <a:cubicBezTo>
                      <a:pt x="2" y="2"/>
                      <a:pt x="1" y="2"/>
                      <a:pt x="0" y="1"/>
                    </a:cubicBezTo>
                    <a:cubicBezTo>
                      <a:pt x="2" y="1"/>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 name="Freeform 675"/>
              <p:cNvSpPr/>
              <p:nvPr/>
            </p:nvSpPr>
            <p:spPr bwMode="auto">
              <a:xfrm>
                <a:off x="4565" y="248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 name="Freeform 676"/>
              <p:cNvSpPr/>
              <p:nvPr/>
            </p:nvSpPr>
            <p:spPr bwMode="auto">
              <a:xfrm>
                <a:off x="4573" y="2480"/>
                <a:ext cx="3" cy="2"/>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1"/>
                      <a:pt x="0" y="1"/>
                    </a:cubicBezTo>
                    <a:cubicBezTo>
                      <a:pt x="1" y="1"/>
                      <a:pt x="1" y="1"/>
                      <a:pt x="2" y="1"/>
                    </a:cubicBezTo>
                    <a:cubicBezTo>
                      <a:pt x="2" y="1"/>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 name="Freeform 677"/>
              <p:cNvSpPr/>
              <p:nvPr/>
            </p:nvSpPr>
            <p:spPr bwMode="auto">
              <a:xfrm>
                <a:off x="4585" y="24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 name="Freeform 678"/>
              <p:cNvSpPr/>
              <p:nvPr/>
            </p:nvSpPr>
            <p:spPr bwMode="auto">
              <a:xfrm>
                <a:off x="4535" y="2480"/>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 name="Freeform 679"/>
              <p:cNvSpPr/>
              <p:nvPr/>
            </p:nvSpPr>
            <p:spPr bwMode="auto">
              <a:xfrm>
                <a:off x="4527" y="248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 name="Freeform 680"/>
              <p:cNvSpPr/>
              <p:nvPr/>
            </p:nvSpPr>
            <p:spPr bwMode="auto">
              <a:xfrm>
                <a:off x="4582" y="2482"/>
                <a:ext cx="1" cy="2"/>
              </a:xfrm>
              <a:custGeom>
                <a:avLst/>
                <a:gdLst>
                  <a:gd name="T0" fmla="*/ 0 w 1"/>
                  <a:gd name="T1" fmla="*/ 0 h 1"/>
                  <a:gd name="T2" fmla="*/ 0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1"/>
                      <a:pt x="0" y="1"/>
                      <a:pt x="0"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 name="Freeform 681"/>
              <p:cNvSpPr/>
              <p:nvPr/>
            </p:nvSpPr>
            <p:spPr bwMode="auto">
              <a:xfrm>
                <a:off x="4724" y="2482"/>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 name="Freeform 682"/>
              <p:cNvSpPr/>
              <p:nvPr/>
            </p:nvSpPr>
            <p:spPr bwMode="auto">
              <a:xfrm>
                <a:off x="3595" y="2482"/>
                <a:ext cx="1" cy="2"/>
              </a:xfrm>
              <a:custGeom>
                <a:avLst/>
                <a:gdLst>
                  <a:gd name="T0" fmla="*/ 1 w 1"/>
                  <a:gd name="T1" fmla="*/ 0 h 1"/>
                  <a:gd name="T2" fmla="*/ 0 w 1"/>
                  <a:gd name="T3" fmla="*/ 1 h 1"/>
                  <a:gd name="T4" fmla="*/ 0 w 1"/>
                  <a:gd name="T5" fmla="*/ 1 h 1"/>
                  <a:gd name="T6" fmla="*/ 0 w 1"/>
                  <a:gd name="T7" fmla="*/ 1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1"/>
                      <a:pt x="0" y="1"/>
                      <a:pt x="0" y="1"/>
                    </a:cubicBezTo>
                    <a:cubicBezTo>
                      <a:pt x="0" y="1"/>
                      <a:pt x="0" y="1"/>
                      <a:pt x="0" y="1"/>
                    </a:cubicBezTo>
                    <a:cubicBezTo>
                      <a:pt x="0" y="1"/>
                      <a:pt x="0"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 name="Freeform 683"/>
              <p:cNvSpPr/>
              <p:nvPr/>
            </p:nvSpPr>
            <p:spPr bwMode="auto">
              <a:xfrm>
                <a:off x="5039" y="248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 name="Freeform 684"/>
              <p:cNvSpPr/>
              <p:nvPr/>
            </p:nvSpPr>
            <p:spPr bwMode="auto">
              <a:xfrm>
                <a:off x="4533" y="2484"/>
                <a:ext cx="2" cy="3"/>
              </a:xfrm>
              <a:custGeom>
                <a:avLst/>
                <a:gdLst>
                  <a:gd name="T0" fmla="*/ 1 w 1"/>
                  <a:gd name="T1" fmla="*/ 0 h 2"/>
                  <a:gd name="T2" fmla="*/ 0 w 1"/>
                  <a:gd name="T3" fmla="*/ 1 h 2"/>
                  <a:gd name="T4" fmla="*/ 1 w 1"/>
                  <a:gd name="T5" fmla="*/ 2 h 2"/>
                  <a:gd name="T6" fmla="*/ 1 w 1"/>
                  <a:gd name="T7" fmla="*/ 2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1" y="1"/>
                      <a:pt x="0" y="1"/>
                    </a:cubicBezTo>
                    <a:cubicBezTo>
                      <a:pt x="0" y="1"/>
                      <a:pt x="1" y="2"/>
                      <a:pt x="1" y="2"/>
                    </a:cubicBezTo>
                    <a:cubicBezTo>
                      <a:pt x="1" y="2"/>
                      <a:pt x="1" y="2"/>
                      <a:pt x="1" y="2"/>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 name="Freeform 685"/>
              <p:cNvSpPr/>
              <p:nvPr/>
            </p:nvSpPr>
            <p:spPr bwMode="auto">
              <a:xfrm>
                <a:off x="4540" y="248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 name="Freeform 686"/>
              <p:cNvSpPr/>
              <p:nvPr/>
            </p:nvSpPr>
            <p:spPr bwMode="auto">
              <a:xfrm>
                <a:off x="4527" y="2484"/>
                <a:ext cx="2" cy="1"/>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 name="Freeform 687"/>
              <p:cNvSpPr/>
              <p:nvPr/>
            </p:nvSpPr>
            <p:spPr bwMode="auto">
              <a:xfrm>
                <a:off x="4578" y="248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 name="Freeform 688"/>
              <p:cNvSpPr/>
              <p:nvPr/>
            </p:nvSpPr>
            <p:spPr bwMode="auto">
              <a:xfrm>
                <a:off x="5023" y="24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 name="Freeform 689"/>
              <p:cNvSpPr/>
              <p:nvPr/>
            </p:nvSpPr>
            <p:spPr bwMode="auto">
              <a:xfrm>
                <a:off x="3627" y="2485"/>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 name="Freeform 690"/>
              <p:cNvSpPr/>
              <p:nvPr/>
            </p:nvSpPr>
            <p:spPr bwMode="auto">
              <a:xfrm>
                <a:off x="4493" y="2485"/>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0"/>
                    </a:cubicBezTo>
                    <a:cubicBezTo>
                      <a:pt x="0" y="1"/>
                      <a:pt x="1"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 name="Freeform 691"/>
              <p:cNvSpPr/>
              <p:nvPr/>
            </p:nvSpPr>
            <p:spPr bwMode="auto">
              <a:xfrm>
                <a:off x="4515" y="248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 name="Freeform 692"/>
              <p:cNvSpPr/>
              <p:nvPr/>
            </p:nvSpPr>
            <p:spPr bwMode="auto">
              <a:xfrm>
                <a:off x="4533" y="248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 name="Freeform 693"/>
              <p:cNvSpPr/>
              <p:nvPr/>
            </p:nvSpPr>
            <p:spPr bwMode="auto">
              <a:xfrm>
                <a:off x="4576" y="2485"/>
                <a:ext cx="4" cy="4"/>
              </a:xfrm>
              <a:custGeom>
                <a:avLst/>
                <a:gdLst>
                  <a:gd name="T0" fmla="*/ 0 w 2"/>
                  <a:gd name="T1" fmla="*/ 0 h 2"/>
                  <a:gd name="T2" fmla="*/ 2 w 2"/>
                  <a:gd name="T3" fmla="*/ 1 h 2"/>
                  <a:gd name="T4" fmla="*/ 2 w 2"/>
                  <a:gd name="T5" fmla="*/ 2 h 2"/>
                  <a:gd name="T6" fmla="*/ 1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1" y="0"/>
                      <a:pt x="2" y="1"/>
                    </a:cubicBezTo>
                    <a:cubicBezTo>
                      <a:pt x="2" y="1"/>
                      <a:pt x="2" y="1"/>
                      <a:pt x="2" y="2"/>
                    </a:cubicBezTo>
                    <a:cubicBezTo>
                      <a:pt x="1" y="2"/>
                      <a:pt x="1" y="2"/>
                      <a:pt x="1" y="2"/>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 name="Freeform 694"/>
              <p:cNvSpPr/>
              <p:nvPr/>
            </p:nvSpPr>
            <p:spPr bwMode="auto">
              <a:xfrm>
                <a:off x="4502" y="2487"/>
                <a:ext cx="2" cy="2"/>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1"/>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 name="Freeform 695"/>
              <p:cNvSpPr/>
              <p:nvPr/>
            </p:nvSpPr>
            <p:spPr bwMode="auto">
              <a:xfrm>
                <a:off x="4526" y="2487"/>
                <a:ext cx="1" cy="2"/>
              </a:xfrm>
              <a:custGeom>
                <a:avLst/>
                <a:gdLst>
                  <a:gd name="T0" fmla="*/ 0 w 1"/>
                  <a:gd name="T1" fmla="*/ 0 h 1"/>
                  <a:gd name="T2" fmla="*/ 0 w 1"/>
                  <a:gd name="T3" fmla="*/ 1 h 1"/>
                  <a:gd name="T4" fmla="*/ 0 w 1"/>
                  <a:gd name="T5" fmla="*/ 1 h 1"/>
                  <a:gd name="T6" fmla="*/ 0 w 1"/>
                  <a:gd name="T7" fmla="*/ 1 h 1"/>
                  <a:gd name="T8" fmla="*/ 1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0"/>
                      <a:pt x="0" y="1"/>
                    </a:cubicBezTo>
                    <a:cubicBezTo>
                      <a:pt x="0" y="1"/>
                      <a:pt x="0" y="1"/>
                      <a:pt x="0" y="1"/>
                    </a:cubicBezTo>
                    <a:cubicBezTo>
                      <a:pt x="0" y="1"/>
                      <a:pt x="0" y="1"/>
                      <a:pt x="0"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 name="Freeform 696"/>
              <p:cNvSpPr/>
              <p:nvPr/>
            </p:nvSpPr>
            <p:spPr bwMode="auto">
              <a:xfrm>
                <a:off x="4247" y="248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 name="Freeform 697"/>
              <p:cNvSpPr/>
              <p:nvPr/>
            </p:nvSpPr>
            <p:spPr bwMode="auto">
              <a:xfrm>
                <a:off x="4529" y="2487"/>
                <a:ext cx="6" cy="4"/>
              </a:xfrm>
              <a:custGeom>
                <a:avLst/>
                <a:gdLst>
                  <a:gd name="T0" fmla="*/ 2 w 3"/>
                  <a:gd name="T1" fmla="*/ 0 h 2"/>
                  <a:gd name="T2" fmla="*/ 0 w 3"/>
                  <a:gd name="T3" fmla="*/ 2 h 2"/>
                  <a:gd name="T4" fmla="*/ 1 w 3"/>
                  <a:gd name="T5" fmla="*/ 2 h 2"/>
                  <a:gd name="T6" fmla="*/ 3 w 3"/>
                  <a:gd name="T7" fmla="*/ 1 h 2"/>
                  <a:gd name="T8" fmla="*/ 3 w 3"/>
                  <a:gd name="T9" fmla="*/ 0 h 2"/>
                  <a:gd name="T10" fmla="*/ 2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2" y="0"/>
                    </a:moveTo>
                    <a:cubicBezTo>
                      <a:pt x="1" y="1"/>
                      <a:pt x="1" y="1"/>
                      <a:pt x="0" y="2"/>
                    </a:cubicBezTo>
                    <a:cubicBezTo>
                      <a:pt x="0" y="2"/>
                      <a:pt x="0" y="2"/>
                      <a:pt x="1" y="2"/>
                    </a:cubicBezTo>
                    <a:cubicBezTo>
                      <a:pt x="1" y="2"/>
                      <a:pt x="2" y="1"/>
                      <a:pt x="3" y="1"/>
                    </a:cubicBezTo>
                    <a:cubicBezTo>
                      <a:pt x="3" y="1"/>
                      <a:pt x="3" y="1"/>
                      <a:pt x="3"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 name="Freeform 698"/>
              <p:cNvSpPr/>
              <p:nvPr/>
            </p:nvSpPr>
            <p:spPr bwMode="auto">
              <a:xfrm>
                <a:off x="4567" y="2487"/>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1"/>
                      <a:pt x="1" y="1"/>
                      <a:pt x="2"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 name="Freeform 699"/>
              <p:cNvSpPr/>
              <p:nvPr/>
            </p:nvSpPr>
            <p:spPr bwMode="auto">
              <a:xfrm>
                <a:off x="4576" y="248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 name="Freeform 700"/>
              <p:cNvSpPr/>
              <p:nvPr/>
            </p:nvSpPr>
            <p:spPr bwMode="auto">
              <a:xfrm>
                <a:off x="3616" y="248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 name="Freeform 701"/>
              <p:cNvSpPr/>
              <p:nvPr/>
            </p:nvSpPr>
            <p:spPr bwMode="auto">
              <a:xfrm>
                <a:off x="4309" y="2489"/>
                <a:ext cx="1" cy="2"/>
              </a:xfrm>
              <a:custGeom>
                <a:avLst/>
                <a:gdLst>
                  <a:gd name="T0" fmla="*/ 0 w 1"/>
                  <a:gd name="T1" fmla="*/ 0 h 1"/>
                  <a:gd name="T2" fmla="*/ 0 w 1"/>
                  <a:gd name="T3" fmla="*/ 0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 name="Freeform 702"/>
              <p:cNvSpPr/>
              <p:nvPr/>
            </p:nvSpPr>
            <p:spPr bwMode="auto">
              <a:xfrm>
                <a:off x="4560" y="2489"/>
                <a:ext cx="2" cy="4"/>
              </a:xfrm>
              <a:custGeom>
                <a:avLst/>
                <a:gdLst>
                  <a:gd name="T0" fmla="*/ 0 w 1"/>
                  <a:gd name="T1" fmla="*/ 0 h 2"/>
                  <a:gd name="T2" fmla="*/ 0 w 1"/>
                  <a:gd name="T3" fmla="*/ 2 h 2"/>
                  <a:gd name="T4" fmla="*/ 0 w 1"/>
                  <a:gd name="T5" fmla="*/ 2 h 2"/>
                  <a:gd name="T6" fmla="*/ 1 w 1"/>
                  <a:gd name="T7" fmla="*/ 1 h 2"/>
                  <a:gd name="T8" fmla="*/ 1 w 1"/>
                  <a:gd name="T9" fmla="*/ 0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1"/>
                      <a:pt x="0" y="2"/>
                      <a:pt x="0" y="2"/>
                    </a:cubicBezTo>
                    <a:cubicBezTo>
                      <a:pt x="0" y="2"/>
                      <a:pt x="0" y="2"/>
                      <a:pt x="0" y="2"/>
                    </a:cubicBezTo>
                    <a:cubicBezTo>
                      <a:pt x="0" y="2"/>
                      <a:pt x="0"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 name="Freeform 703"/>
              <p:cNvSpPr/>
              <p:nvPr/>
            </p:nvSpPr>
            <p:spPr bwMode="auto">
              <a:xfrm>
                <a:off x="4500" y="2491"/>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 name="Freeform 704"/>
              <p:cNvSpPr/>
              <p:nvPr/>
            </p:nvSpPr>
            <p:spPr bwMode="auto">
              <a:xfrm>
                <a:off x="4504" y="2491"/>
                <a:ext cx="2" cy="2"/>
              </a:xfrm>
              <a:custGeom>
                <a:avLst/>
                <a:gdLst>
                  <a:gd name="T0" fmla="*/ 0 w 1"/>
                  <a:gd name="T1" fmla="*/ 0 h 1"/>
                  <a:gd name="T2" fmla="*/ 0 w 1"/>
                  <a:gd name="T3" fmla="*/ 0 h 1"/>
                  <a:gd name="T4" fmla="*/ 0 w 1"/>
                  <a:gd name="T5" fmla="*/ 1 h 1"/>
                  <a:gd name="T6" fmla="*/ 1 w 1"/>
                  <a:gd name="T7" fmla="*/ 0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0"/>
                      <a:pt x="0" y="1"/>
                      <a:pt x="0" y="1"/>
                    </a:cubicBezTo>
                    <a:cubicBezTo>
                      <a:pt x="0" y="1"/>
                      <a:pt x="0" y="1"/>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 name="Freeform 705"/>
              <p:cNvSpPr/>
              <p:nvPr/>
            </p:nvSpPr>
            <p:spPr bwMode="auto">
              <a:xfrm>
                <a:off x="5032" y="249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 name="Freeform 706"/>
              <p:cNvSpPr/>
              <p:nvPr/>
            </p:nvSpPr>
            <p:spPr bwMode="auto">
              <a:xfrm>
                <a:off x="3609" y="2491"/>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1"/>
                      <a:pt x="1"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 name="Freeform 707"/>
              <p:cNvSpPr/>
              <p:nvPr/>
            </p:nvSpPr>
            <p:spPr bwMode="auto">
              <a:xfrm>
                <a:off x="4486" y="2491"/>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 name="Freeform 708"/>
              <p:cNvSpPr/>
              <p:nvPr/>
            </p:nvSpPr>
            <p:spPr bwMode="auto">
              <a:xfrm>
                <a:off x="4985" y="249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 name="Freeform 709"/>
              <p:cNvSpPr/>
              <p:nvPr/>
            </p:nvSpPr>
            <p:spPr bwMode="auto">
              <a:xfrm>
                <a:off x="4511" y="249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 name="Freeform 710"/>
              <p:cNvSpPr/>
              <p:nvPr/>
            </p:nvSpPr>
            <p:spPr bwMode="auto">
              <a:xfrm>
                <a:off x="4529" y="249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 name="Freeform 711"/>
              <p:cNvSpPr/>
              <p:nvPr/>
            </p:nvSpPr>
            <p:spPr bwMode="auto">
              <a:xfrm>
                <a:off x="4535" y="2491"/>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 name="Freeform 712"/>
              <p:cNvSpPr/>
              <p:nvPr/>
            </p:nvSpPr>
            <p:spPr bwMode="auto">
              <a:xfrm>
                <a:off x="4817" y="249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 name="Freeform 713"/>
              <p:cNvSpPr/>
              <p:nvPr/>
            </p:nvSpPr>
            <p:spPr bwMode="auto">
              <a:xfrm>
                <a:off x="4527" y="2493"/>
                <a:ext cx="2"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 name="Freeform 714"/>
              <p:cNvSpPr/>
              <p:nvPr/>
            </p:nvSpPr>
            <p:spPr bwMode="auto">
              <a:xfrm>
                <a:off x="4480" y="2493"/>
                <a:ext cx="2"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6" name="Freeform 715"/>
              <p:cNvSpPr/>
              <p:nvPr/>
            </p:nvSpPr>
            <p:spPr bwMode="auto">
              <a:xfrm>
                <a:off x="4488" y="249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7" name="Freeform 716"/>
              <p:cNvSpPr/>
              <p:nvPr/>
            </p:nvSpPr>
            <p:spPr bwMode="auto">
              <a:xfrm>
                <a:off x="4495" y="2493"/>
                <a:ext cx="9" cy="7"/>
              </a:xfrm>
              <a:custGeom>
                <a:avLst/>
                <a:gdLst>
                  <a:gd name="T0" fmla="*/ 3 w 5"/>
                  <a:gd name="T1" fmla="*/ 0 h 4"/>
                  <a:gd name="T2" fmla="*/ 1 w 5"/>
                  <a:gd name="T3" fmla="*/ 1 h 4"/>
                  <a:gd name="T4" fmla="*/ 3 w 5"/>
                  <a:gd name="T5" fmla="*/ 2 h 4"/>
                  <a:gd name="T6" fmla="*/ 4 w 5"/>
                  <a:gd name="T7" fmla="*/ 3 h 4"/>
                  <a:gd name="T8" fmla="*/ 4 w 5"/>
                  <a:gd name="T9" fmla="*/ 3 h 4"/>
                  <a:gd name="T10" fmla="*/ 3 w 5"/>
                  <a:gd name="T11" fmla="*/ 3 h 4"/>
                  <a:gd name="T12" fmla="*/ 0 w 5"/>
                  <a:gd name="T13" fmla="*/ 4 h 4"/>
                  <a:gd name="T14" fmla="*/ 2 w 5"/>
                  <a:gd name="T15" fmla="*/ 3 h 4"/>
                  <a:gd name="T16" fmla="*/ 4 w 5"/>
                  <a:gd name="T17" fmla="*/ 4 h 4"/>
                  <a:gd name="T18" fmla="*/ 4 w 5"/>
                  <a:gd name="T19" fmla="*/ 3 h 4"/>
                  <a:gd name="T20" fmla="*/ 5 w 5"/>
                  <a:gd name="T21" fmla="*/ 2 h 4"/>
                  <a:gd name="T22" fmla="*/ 3 w 5"/>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3" y="0"/>
                    </a:moveTo>
                    <a:cubicBezTo>
                      <a:pt x="2" y="1"/>
                      <a:pt x="2" y="1"/>
                      <a:pt x="1" y="1"/>
                    </a:cubicBezTo>
                    <a:cubicBezTo>
                      <a:pt x="2" y="1"/>
                      <a:pt x="2" y="2"/>
                      <a:pt x="3" y="2"/>
                    </a:cubicBezTo>
                    <a:cubicBezTo>
                      <a:pt x="3" y="1"/>
                      <a:pt x="3" y="1"/>
                      <a:pt x="4" y="3"/>
                    </a:cubicBezTo>
                    <a:cubicBezTo>
                      <a:pt x="4" y="3"/>
                      <a:pt x="4" y="3"/>
                      <a:pt x="4" y="3"/>
                    </a:cubicBezTo>
                    <a:cubicBezTo>
                      <a:pt x="4" y="3"/>
                      <a:pt x="3" y="3"/>
                      <a:pt x="3" y="3"/>
                    </a:cubicBezTo>
                    <a:cubicBezTo>
                      <a:pt x="0" y="2"/>
                      <a:pt x="1" y="3"/>
                      <a:pt x="0" y="4"/>
                    </a:cubicBezTo>
                    <a:cubicBezTo>
                      <a:pt x="1" y="4"/>
                      <a:pt x="1" y="3"/>
                      <a:pt x="2" y="3"/>
                    </a:cubicBezTo>
                    <a:cubicBezTo>
                      <a:pt x="3" y="4"/>
                      <a:pt x="2" y="4"/>
                      <a:pt x="4" y="4"/>
                    </a:cubicBezTo>
                    <a:cubicBezTo>
                      <a:pt x="4" y="4"/>
                      <a:pt x="4" y="3"/>
                      <a:pt x="4" y="3"/>
                    </a:cubicBezTo>
                    <a:cubicBezTo>
                      <a:pt x="5" y="2"/>
                      <a:pt x="5" y="3"/>
                      <a:pt x="5" y="2"/>
                    </a:cubicBezTo>
                    <a:cubicBezTo>
                      <a:pt x="4" y="2"/>
                      <a:pt x="4" y="2"/>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8" name="Freeform 717"/>
              <p:cNvSpPr/>
              <p:nvPr/>
            </p:nvSpPr>
            <p:spPr bwMode="auto">
              <a:xfrm>
                <a:off x="4536" y="2493"/>
                <a:ext cx="4" cy="1"/>
              </a:xfrm>
              <a:custGeom>
                <a:avLst/>
                <a:gdLst>
                  <a:gd name="T0" fmla="*/ 0 w 2"/>
                  <a:gd name="T1" fmla="*/ 0 h 1"/>
                  <a:gd name="T2" fmla="*/ 2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0"/>
                    </a:cubicBezTo>
                    <a:cubicBezTo>
                      <a:pt x="2" y="1"/>
                      <a:pt x="2" y="1"/>
                      <a:pt x="2"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9" name="Freeform 718"/>
              <p:cNvSpPr/>
              <p:nvPr/>
            </p:nvSpPr>
            <p:spPr bwMode="auto">
              <a:xfrm>
                <a:off x="4495" y="249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0" name="Freeform 719"/>
              <p:cNvSpPr/>
              <p:nvPr/>
            </p:nvSpPr>
            <p:spPr bwMode="auto">
              <a:xfrm>
                <a:off x="4551" y="2494"/>
                <a:ext cx="5" cy="4"/>
              </a:xfrm>
              <a:custGeom>
                <a:avLst/>
                <a:gdLst>
                  <a:gd name="T0" fmla="*/ 1 w 3"/>
                  <a:gd name="T1" fmla="*/ 0 h 2"/>
                  <a:gd name="T2" fmla="*/ 1 w 3"/>
                  <a:gd name="T3" fmla="*/ 1 h 2"/>
                  <a:gd name="T4" fmla="*/ 0 w 3"/>
                  <a:gd name="T5" fmla="*/ 1 h 2"/>
                  <a:gd name="T6" fmla="*/ 0 w 3"/>
                  <a:gd name="T7" fmla="*/ 2 h 2"/>
                  <a:gd name="T8" fmla="*/ 3 w 3"/>
                  <a:gd name="T9" fmla="*/ 1 h 2"/>
                  <a:gd name="T10" fmla="*/ 3 w 3"/>
                  <a:gd name="T11" fmla="*/ 0 h 2"/>
                  <a:gd name="T12" fmla="*/ 1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0"/>
                    </a:moveTo>
                    <a:cubicBezTo>
                      <a:pt x="1" y="0"/>
                      <a:pt x="1" y="0"/>
                      <a:pt x="1" y="1"/>
                    </a:cubicBezTo>
                    <a:cubicBezTo>
                      <a:pt x="1" y="1"/>
                      <a:pt x="1" y="1"/>
                      <a:pt x="0" y="1"/>
                    </a:cubicBezTo>
                    <a:cubicBezTo>
                      <a:pt x="0" y="1"/>
                      <a:pt x="0" y="2"/>
                      <a:pt x="0" y="2"/>
                    </a:cubicBezTo>
                    <a:cubicBezTo>
                      <a:pt x="2" y="1"/>
                      <a:pt x="3" y="2"/>
                      <a:pt x="3" y="1"/>
                    </a:cubicBezTo>
                    <a:cubicBezTo>
                      <a:pt x="3" y="1"/>
                      <a:pt x="3" y="0"/>
                      <a:pt x="3" y="0"/>
                    </a:cubicBezTo>
                    <a:cubicBezTo>
                      <a:pt x="3"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1" name="Freeform 720"/>
              <p:cNvSpPr/>
              <p:nvPr/>
            </p:nvSpPr>
            <p:spPr bwMode="auto">
              <a:xfrm>
                <a:off x="4542" y="249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2" name="Freeform 721"/>
              <p:cNvSpPr/>
              <p:nvPr/>
            </p:nvSpPr>
            <p:spPr bwMode="auto">
              <a:xfrm>
                <a:off x="4477" y="2496"/>
                <a:ext cx="3" cy="4"/>
              </a:xfrm>
              <a:custGeom>
                <a:avLst/>
                <a:gdLst>
                  <a:gd name="T0" fmla="*/ 1 w 2"/>
                  <a:gd name="T1" fmla="*/ 0 h 2"/>
                  <a:gd name="T2" fmla="*/ 2 w 2"/>
                  <a:gd name="T3" fmla="*/ 0 h 2"/>
                  <a:gd name="T4" fmla="*/ 0 w 2"/>
                  <a:gd name="T5" fmla="*/ 2 h 2"/>
                  <a:gd name="T6" fmla="*/ 2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2" y="0"/>
                      <a:pt x="1" y="0"/>
                      <a:pt x="2" y="0"/>
                    </a:cubicBezTo>
                    <a:cubicBezTo>
                      <a:pt x="1" y="1"/>
                      <a:pt x="0" y="1"/>
                      <a:pt x="0" y="2"/>
                    </a:cubicBezTo>
                    <a:cubicBezTo>
                      <a:pt x="1" y="2"/>
                      <a:pt x="1" y="1"/>
                      <a:pt x="2" y="1"/>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3" name="Freeform 722"/>
              <p:cNvSpPr/>
              <p:nvPr/>
            </p:nvSpPr>
            <p:spPr bwMode="auto">
              <a:xfrm>
                <a:off x="4511" y="2496"/>
                <a:ext cx="2" cy="2"/>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1" y="0"/>
                      <a:pt x="1" y="0"/>
                      <a:pt x="1"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4" name="Freeform 723"/>
              <p:cNvSpPr/>
              <p:nvPr/>
            </p:nvSpPr>
            <p:spPr bwMode="auto">
              <a:xfrm>
                <a:off x="4486" y="2496"/>
                <a:ext cx="3" cy="2"/>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1" y="1"/>
                      <a:pt x="2" y="1"/>
                      <a:pt x="2"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5" name="Freeform 724"/>
              <p:cNvSpPr/>
              <p:nvPr/>
            </p:nvSpPr>
            <p:spPr bwMode="auto">
              <a:xfrm>
                <a:off x="4526" y="24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6" name="Freeform 725"/>
              <p:cNvSpPr/>
              <p:nvPr/>
            </p:nvSpPr>
            <p:spPr bwMode="auto">
              <a:xfrm>
                <a:off x="4542" y="2496"/>
                <a:ext cx="3" cy="2"/>
              </a:xfrm>
              <a:custGeom>
                <a:avLst/>
                <a:gdLst>
                  <a:gd name="T0" fmla="*/ 1 w 2"/>
                  <a:gd name="T1" fmla="*/ 0 h 1"/>
                  <a:gd name="T2" fmla="*/ 0 w 2"/>
                  <a:gd name="T3" fmla="*/ 1 h 1"/>
                  <a:gd name="T4" fmla="*/ 0 w 2"/>
                  <a:gd name="T5" fmla="*/ 1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0"/>
                      <a:pt x="1" y="0"/>
                      <a:pt x="0" y="1"/>
                    </a:cubicBezTo>
                    <a:cubicBezTo>
                      <a:pt x="0" y="1"/>
                      <a:pt x="0" y="1"/>
                      <a:pt x="0" y="1"/>
                    </a:cubicBezTo>
                    <a:cubicBezTo>
                      <a:pt x="0" y="1"/>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7" name="Freeform 726"/>
              <p:cNvSpPr/>
              <p:nvPr/>
            </p:nvSpPr>
            <p:spPr bwMode="auto">
              <a:xfrm>
                <a:off x="4723" y="2496"/>
                <a:ext cx="5" cy="4"/>
              </a:xfrm>
              <a:custGeom>
                <a:avLst/>
                <a:gdLst>
                  <a:gd name="T0" fmla="*/ 2 w 3"/>
                  <a:gd name="T1" fmla="*/ 0 h 2"/>
                  <a:gd name="T2" fmla="*/ 1 w 3"/>
                  <a:gd name="T3" fmla="*/ 1 h 2"/>
                  <a:gd name="T4" fmla="*/ 0 w 3"/>
                  <a:gd name="T5" fmla="*/ 2 h 2"/>
                  <a:gd name="T6" fmla="*/ 3 w 3"/>
                  <a:gd name="T7" fmla="*/ 0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1" y="1"/>
                      <a:pt x="1" y="0"/>
                      <a:pt x="1" y="1"/>
                    </a:cubicBezTo>
                    <a:cubicBezTo>
                      <a:pt x="1" y="1"/>
                      <a:pt x="1" y="2"/>
                      <a:pt x="0" y="2"/>
                    </a:cubicBezTo>
                    <a:cubicBezTo>
                      <a:pt x="1" y="1"/>
                      <a:pt x="2" y="0"/>
                      <a:pt x="3" y="0"/>
                    </a:cubicBezTo>
                    <a:cubicBezTo>
                      <a:pt x="3" y="0"/>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8" name="Freeform 727"/>
              <p:cNvSpPr/>
              <p:nvPr/>
            </p:nvSpPr>
            <p:spPr bwMode="auto">
              <a:xfrm>
                <a:off x="4536" y="249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9" name="Freeform 728"/>
              <p:cNvSpPr/>
              <p:nvPr/>
            </p:nvSpPr>
            <p:spPr bwMode="auto">
              <a:xfrm>
                <a:off x="4979" y="249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0" name="Freeform 729"/>
              <p:cNvSpPr/>
              <p:nvPr/>
            </p:nvSpPr>
            <p:spPr bwMode="auto">
              <a:xfrm>
                <a:off x="4482" y="2498"/>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730"/>
              <p:cNvSpPr/>
              <p:nvPr/>
            </p:nvSpPr>
            <p:spPr bwMode="auto">
              <a:xfrm>
                <a:off x="4529" y="2498"/>
                <a:ext cx="15" cy="16"/>
              </a:xfrm>
              <a:custGeom>
                <a:avLst/>
                <a:gdLst>
                  <a:gd name="T0" fmla="*/ 7 w 8"/>
                  <a:gd name="T1" fmla="*/ 0 h 9"/>
                  <a:gd name="T2" fmla="*/ 8 w 8"/>
                  <a:gd name="T3" fmla="*/ 2 h 9"/>
                  <a:gd name="T4" fmla="*/ 6 w 8"/>
                  <a:gd name="T5" fmla="*/ 6 h 9"/>
                  <a:gd name="T6" fmla="*/ 0 w 8"/>
                  <a:gd name="T7" fmla="*/ 9 h 9"/>
                  <a:gd name="T8" fmla="*/ 0 w 8"/>
                  <a:gd name="T9" fmla="*/ 7 h 9"/>
                  <a:gd name="T10" fmla="*/ 0 w 8"/>
                  <a:gd name="T11" fmla="*/ 6 h 9"/>
                  <a:gd name="T12" fmla="*/ 3 w 8"/>
                  <a:gd name="T13" fmla="*/ 7 h 9"/>
                  <a:gd name="T14" fmla="*/ 3 w 8"/>
                  <a:gd name="T15" fmla="*/ 6 h 9"/>
                  <a:gd name="T16" fmla="*/ 2 w 8"/>
                  <a:gd name="T17" fmla="*/ 5 h 9"/>
                  <a:gd name="T18" fmla="*/ 4 w 8"/>
                  <a:gd name="T19" fmla="*/ 4 h 9"/>
                  <a:gd name="T20" fmla="*/ 6 w 8"/>
                  <a:gd name="T21" fmla="*/ 5 h 9"/>
                  <a:gd name="T22" fmla="*/ 4 w 8"/>
                  <a:gd name="T23" fmla="*/ 4 h 9"/>
                  <a:gd name="T24" fmla="*/ 5 w 8"/>
                  <a:gd name="T25" fmla="*/ 1 h 9"/>
                  <a:gd name="T26" fmla="*/ 7 w 8"/>
                  <a:gd name="T2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9">
                    <a:moveTo>
                      <a:pt x="7" y="0"/>
                    </a:moveTo>
                    <a:cubicBezTo>
                      <a:pt x="7" y="1"/>
                      <a:pt x="8" y="1"/>
                      <a:pt x="8" y="2"/>
                    </a:cubicBezTo>
                    <a:cubicBezTo>
                      <a:pt x="6" y="3"/>
                      <a:pt x="7" y="5"/>
                      <a:pt x="6" y="6"/>
                    </a:cubicBezTo>
                    <a:cubicBezTo>
                      <a:pt x="4" y="8"/>
                      <a:pt x="1" y="9"/>
                      <a:pt x="0" y="9"/>
                    </a:cubicBezTo>
                    <a:cubicBezTo>
                      <a:pt x="1" y="8"/>
                      <a:pt x="0" y="6"/>
                      <a:pt x="0" y="7"/>
                    </a:cubicBezTo>
                    <a:cubicBezTo>
                      <a:pt x="0" y="6"/>
                      <a:pt x="0" y="6"/>
                      <a:pt x="0" y="6"/>
                    </a:cubicBezTo>
                    <a:cubicBezTo>
                      <a:pt x="1" y="6"/>
                      <a:pt x="2" y="7"/>
                      <a:pt x="3" y="7"/>
                    </a:cubicBezTo>
                    <a:cubicBezTo>
                      <a:pt x="3" y="7"/>
                      <a:pt x="3" y="6"/>
                      <a:pt x="3" y="6"/>
                    </a:cubicBezTo>
                    <a:cubicBezTo>
                      <a:pt x="2" y="6"/>
                      <a:pt x="2" y="6"/>
                      <a:pt x="2" y="5"/>
                    </a:cubicBezTo>
                    <a:cubicBezTo>
                      <a:pt x="3" y="5"/>
                      <a:pt x="3" y="5"/>
                      <a:pt x="4" y="4"/>
                    </a:cubicBezTo>
                    <a:cubicBezTo>
                      <a:pt x="5" y="5"/>
                      <a:pt x="5" y="5"/>
                      <a:pt x="6" y="5"/>
                    </a:cubicBezTo>
                    <a:cubicBezTo>
                      <a:pt x="5" y="4"/>
                      <a:pt x="4" y="4"/>
                      <a:pt x="4" y="4"/>
                    </a:cubicBezTo>
                    <a:cubicBezTo>
                      <a:pt x="5" y="2"/>
                      <a:pt x="4" y="2"/>
                      <a:pt x="5" y="1"/>
                    </a:cubicBezTo>
                    <a:cubicBezTo>
                      <a:pt x="6" y="0"/>
                      <a:pt x="6"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Freeform 731"/>
              <p:cNvSpPr/>
              <p:nvPr/>
            </p:nvSpPr>
            <p:spPr bwMode="auto">
              <a:xfrm>
                <a:off x="3683" y="249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3" name="Freeform 732"/>
              <p:cNvSpPr/>
              <p:nvPr/>
            </p:nvSpPr>
            <p:spPr bwMode="auto">
              <a:xfrm>
                <a:off x="4544" y="2498"/>
                <a:ext cx="1" cy="2"/>
              </a:xfrm>
              <a:custGeom>
                <a:avLst/>
                <a:gdLst>
                  <a:gd name="T0" fmla="*/ 0 w 1"/>
                  <a:gd name="T1" fmla="*/ 0 h 1"/>
                  <a:gd name="T2" fmla="*/ 1 w 1"/>
                  <a:gd name="T3" fmla="*/ 0 h 1"/>
                  <a:gd name="T4" fmla="*/ 1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0"/>
                    </a:cubicBezTo>
                    <a:cubicBezTo>
                      <a:pt x="1" y="1"/>
                      <a:pt x="1" y="1"/>
                      <a:pt x="1" y="1"/>
                    </a:cubicBezTo>
                    <a:cubicBezTo>
                      <a:pt x="1"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4" name="Freeform 733"/>
              <p:cNvSpPr/>
              <p:nvPr/>
            </p:nvSpPr>
            <p:spPr bwMode="auto">
              <a:xfrm>
                <a:off x="4835" y="2498"/>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5" name="Freeform 734"/>
              <p:cNvSpPr/>
              <p:nvPr/>
            </p:nvSpPr>
            <p:spPr bwMode="auto">
              <a:xfrm>
                <a:off x="4509" y="2500"/>
                <a:ext cx="4" cy="2"/>
              </a:xfrm>
              <a:custGeom>
                <a:avLst/>
                <a:gdLst>
                  <a:gd name="T0" fmla="*/ 0 w 2"/>
                  <a:gd name="T1" fmla="*/ 0 h 1"/>
                  <a:gd name="T2" fmla="*/ 0 w 2"/>
                  <a:gd name="T3" fmla="*/ 1 h 1"/>
                  <a:gd name="T4" fmla="*/ 1 w 2"/>
                  <a:gd name="T5" fmla="*/ 0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1"/>
                    </a:cubicBezTo>
                    <a:cubicBezTo>
                      <a:pt x="0" y="1"/>
                      <a:pt x="1" y="0"/>
                      <a:pt x="1" y="0"/>
                    </a:cubicBezTo>
                    <a:cubicBezTo>
                      <a:pt x="1" y="0"/>
                      <a:pt x="2" y="1"/>
                      <a:pt x="2" y="1"/>
                    </a:cubicBezTo>
                    <a:cubicBezTo>
                      <a:pt x="1"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6" name="Freeform 735"/>
              <p:cNvSpPr/>
              <p:nvPr/>
            </p:nvSpPr>
            <p:spPr bwMode="auto">
              <a:xfrm>
                <a:off x="4551" y="2500"/>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7" name="Freeform 736"/>
              <p:cNvSpPr/>
              <p:nvPr/>
            </p:nvSpPr>
            <p:spPr bwMode="auto">
              <a:xfrm>
                <a:off x="4529" y="2500"/>
                <a:ext cx="2" cy="2"/>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1"/>
                    </a:cubicBezTo>
                    <a:cubicBezTo>
                      <a:pt x="1" y="1"/>
                      <a:pt x="0" y="1"/>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8" name="Freeform 737"/>
              <p:cNvSpPr/>
              <p:nvPr/>
            </p:nvSpPr>
            <p:spPr bwMode="auto">
              <a:xfrm>
                <a:off x="4554" y="250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9" name="Freeform 738"/>
              <p:cNvSpPr/>
              <p:nvPr/>
            </p:nvSpPr>
            <p:spPr bwMode="auto">
              <a:xfrm>
                <a:off x="4724" y="250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0" name="Freeform 739"/>
              <p:cNvSpPr/>
              <p:nvPr/>
            </p:nvSpPr>
            <p:spPr bwMode="auto">
              <a:xfrm>
                <a:off x="4233" y="2500"/>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0" y="1"/>
                      <a:pt x="1" y="1"/>
                      <a:pt x="1"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1" name="Freeform 740"/>
              <p:cNvSpPr/>
              <p:nvPr/>
            </p:nvSpPr>
            <p:spPr bwMode="auto">
              <a:xfrm>
                <a:off x="4475" y="2500"/>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2" name="Freeform 741"/>
              <p:cNvSpPr/>
              <p:nvPr/>
            </p:nvSpPr>
            <p:spPr bwMode="auto">
              <a:xfrm>
                <a:off x="4491" y="250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3" name="Freeform 742"/>
              <p:cNvSpPr/>
              <p:nvPr/>
            </p:nvSpPr>
            <p:spPr bwMode="auto">
              <a:xfrm>
                <a:off x="4473" y="2502"/>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4" name="Freeform 743"/>
              <p:cNvSpPr/>
              <p:nvPr/>
            </p:nvSpPr>
            <p:spPr bwMode="auto">
              <a:xfrm>
                <a:off x="4495" y="250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 name="Freeform 744"/>
              <p:cNvSpPr/>
              <p:nvPr/>
            </p:nvSpPr>
            <p:spPr bwMode="auto">
              <a:xfrm>
                <a:off x="4500" y="250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 name="Freeform 745"/>
              <p:cNvSpPr/>
              <p:nvPr/>
            </p:nvSpPr>
            <p:spPr bwMode="auto">
              <a:xfrm>
                <a:off x="5006" y="2502"/>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7" name="Freeform 746"/>
              <p:cNvSpPr/>
              <p:nvPr/>
            </p:nvSpPr>
            <p:spPr bwMode="auto">
              <a:xfrm>
                <a:off x="4489" y="2502"/>
                <a:ext cx="2" cy="2"/>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 name="Freeform 747"/>
              <p:cNvSpPr/>
              <p:nvPr/>
            </p:nvSpPr>
            <p:spPr bwMode="auto">
              <a:xfrm>
                <a:off x="4726" y="250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9" name="Freeform 748"/>
              <p:cNvSpPr/>
              <p:nvPr/>
            </p:nvSpPr>
            <p:spPr bwMode="auto">
              <a:xfrm>
                <a:off x="4831" y="250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0" name="Freeform 749"/>
              <p:cNvSpPr/>
              <p:nvPr/>
            </p:nvSpPr>
            <p:spPr bwMode="auto">
              <a:xfrm>
                <a:off x="4842" y="2502"/>
                <a:ext cx="2" cy="2"/>
              </a:xfrm>
              <a:custGeom>
                <a:avLst/>
                <a:gdLst>
                  <a:gd name="T0" fmla="*/ 1 w 1"/>
                  <a:gd name="T1" fmla="*/ 0 h 1"/>
                  <a:gd name="T2" fmla="*/ 0 w 1"/>
                  <a:gd name="T3" fmla="*/ 0 h 1"/>
                  <a:gd name="T4" fmla="*/ 0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1"/>
                      <a:pt x="0"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1" name="Freeform 750"/>
              <p:cNvSpPr/>
              <p:nvPr/>
            </p:nvSpPr>
            <p:spPr bwMode="auto">
              <a:xfrm>
                <a:off x="5024" y="2502"/>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2" name="Freeform 751"/>
              <p:cNvSpPr/>
              <p:nvPr/>
            </p:nvSpPr>
            <p:spPr bwMode="auto">
              <a:xfrm>
                <a:off x="3627" y="2502"/>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3" name="Freeform 752"/>
              <p:cNvSpPr/>
              <p:nvPr/>
            </p:nvSpPr>
            <p:spPr bwMode="auto">
              <a:xfrm>
                <a:off x="4495" y="2502"/>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4" name="Freeform 753"/>
              <p:cNvSpPr/>
              <p:nvPr/>
            </p:nvSpPr>
            <p:spPr bwMode="auto">
              <a:xfrm>
                <a:off x="4506" y="2502"/>
                <a:ext cx="3" cy="3"/>
              </a:xfrm>
              <a:custGeom>
                <a:avLst/>
                <a:gdLst>
                  <a:gd name="T0" fmla="*/ 1 w 2"/>
                  <a:gd name="T1" fmla="*/ 0 h 2"/>
                  <a:gd name="T2" fmla="*/ 0 w 2"/>
                  <a:gd name="T3" fmla="*/ 1 h 2"/>
                  <a:gd name="T4" fmla="*/ 1 w 2"/>
                  <a:gd name="T5" fmla="*/ 2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1" y="1"/>
                      <a:pt x="0" y="1"/>
                    </a:cubicBezTo>
                    <a:cubicBezTo>
                      <a:pt x="0" y="1"/>
                      <a:pt x="1" y="2"/>
                      <a:pt x="1" y="2"/>
                    </a:cubicBezTo>
                    <a:cubicBezTo>
                      <a:pt x="1" y="1"/>
                      <a:pt x="1" y="1"/>
                      <a:pt x="2"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5" name="Freeform 754"/>
              <p:cNvSpPr/>
              <p:nvPr/>
            </p:nvSpPr>
            <p:spPr bwMode="auto">
              <a:xfrm>
                <a:off x="4498" y="2504"/>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6" name="Freeform 755"/>
              <p:cNvSpPr/>
              <p:nvPr/>
            </p:nvSpPr>
            <p:spPr bwMode="auto">
              <a:xfrm>
                <a:off x="4968" y="2504"/>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 name="Freeform 756"/>
              <p:cNvSpPr/>
              <p:nvPr/>
            </p:nvSpPr>
            <p:spPr bwMode="auto">
              <a:xfrm>
                <a:off x="3685" y="2504"/>
                <a:ext cx="2"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8" name="Freeform 757"/>
              <p:cNvSpPr/>
              <p:nvPr/>
            </p:nvSpPr>
            <p:spPr bwMode="auto">
              <a:xfrm>
                <a:off x="5023" y="2504"/>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 name="Freeform 758"/>
              <p:cNvSpPr/>
              <p:nvPr/>
            </p:nvSpPr>
            <p:spPr bwMode="auto">
              <a:xfrm>
                <a:off x="4529" y="2505"/>
                <a:ext cx="4" cy="2"/>
              </a:xfrm>
              <a:custGeom>
                <a:avLst/>
                <a:gdLst>
                  <a:gd name="T0" fmla="*/ 0 w 2"/>
                  <a:gd name="T1" fmla="*/ 0 h 1"/>
                  <a:gd name="T2" fmla="*/ 2 w 2"/>
                  <a:gd name="T3" fmla="*/ 0 h 1"/>
                  <a:gd name="T4" fmla="*/ 1 w 2"/>
                  <a:gd name="T5" fmla="*/ 1 h 1"/>
                  <a:gd name="T6" fmla="*/ 1 w 2"/>
                  <a:gd name="T7" fmla="*/ 1 h 1"/>
                  <a:gd name="T8" fmla="*/ 0 w 2"/>
                  <a:gd name="T9" fmla="*/ 1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1" y="0"/>
                      <a:pt x="1" y="0"/>
                      <a:pt x="2" y="0"/>
                    </a:cubicBezTo>
                    <a:cubicBezTo>
                      <a:pt x="1" y="0"/>
                      <a:pt x="1" y="0"/>
                      <a:pt x="1" y="1"/>
                    </a:cubicBezTo>
                    <a:cubicBezTo>
                      <a:pt x="1" y="1"/>
                      <a:pt x="1" y="1"/>
                      <a:pt x="1" y="1"/>
                    </a:cubicBezTo>
                    <a:cubicBezTo>
                      <a:pt x="1" y="1"/>
                      <a:pt x="0" y="1"/>
                      <a:pt x="0" y="1"/>
                    </a:cubicBezTo>
                    <a:cubicBezTo>
                      <a:pt x="1"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 name="Freeform 759"/>
              <p:cNvSpPr/>
              <p:nvPr/>
            </p:nvSpPr>
            <p:spPr bwMode="auto">
              <a:xfrm>
                <a:off x="4502" y="2505"/>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1" name="Freeform 760"/>
              <p:cNvSpPr/>
              <p:nvPr/>
            </p:nvSpPr>
            <p:spPr bwMode="auto">
              <a:xfrm>
                <a:off x="4479" y="2505"/>
                <a:ext cx="1"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2" name="Freeform 761"/>
              <p:cNvSpPr/>
              <p:nvPr/>
            </p:nvSpPr>
            <p:spPr bwMode="auto">
              <a:xfrm>
                <a:off x="4451" y="25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3" name="Freeform 762"/>
              <p:cNvSpPr/>
              <p:nvPr/>
            </p:nvSpPr>
            <p:spPr bwMode="auto">
              <a:xfrm>
                <a:off x="4229" y="250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4" name="Freeform 763"/>
              <p:cNvSpPr/>
              <p:nvPr/>
            </p:nvSpPr>
            <p:spPr bwMode="auto">
              <a:xfrm>
                <a:off x="4497" y="250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5" name="Freeform 764"/>
              <p:cNvSpPr/>
              <p:nvPr/>
            </p:nvSpPr>
            <p:spPr bwMode="auto">
              <a:xfrm>
                <a:off x="4535" y="2507"/>
                <a:ext cx="1" cy="4"/>
              </a:xfrm>
              <a:custGeom>
                <a:avLst/>
                <a:gdLst>
                  <a:gd name="T0" fmla="*/ 0 w 1"/>
                  <a:gd name="T1" fmla="*/ 0 h 2"/>
                  <a:gd name="T2" fmla="*/ 1 w 1"/>
                  <a:gd name="T3" fmla="*/ 2 h 2"/>
                  <a:gd name="T4" fmla="*/ 1 w 1"/>
                  <a:gd name="T5" fmla="*/ 1 h 2"/>
                  <a:gd name="T6" fmla="*/ 1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1" y="1"/>
                      <a:pt x="1" y="2"/>
                    </a:cubicBezTo>
                    <a:cubicBezTo>
                      <a:pt x="1" y="1"/>
                      <a:pt x="1" y="1"/>
                      <a:pt x="1" y="1"/>
                    </a:cubicBezTo>
                    <a:cubicBezTo>
                      <a:pt x="1" y="1"/>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6" name="Freeform 765"/>
              <p:cNvSpPr/>
              <p:nvPr/>
            </p:nvSpPr>
            <p:spPr bwMode="auto">
              <a:xfrm>
                <a:off x="4468" y="2509"/>
                <a:ext cx="3" cy="2"/>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1"/>
                    </a:cubicBezTo>
                    <a:cubicBezTo>
                      <a:pt x="1" y="1"/>
                      <a:pt x="1" y="1"/>
                      <a:pt x="2" y="1"/>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7" name="Freeform 766"/>
              <p:cNvSpPr/>
              <p:nvPr/>
            </p:nvSpPr>
            <p:spPr bwMode="auto">
              <a:xfrm>
                <a:off x="4524" y="250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8" name="Freeform 767"/>
              <p:cNvSpPr/>
              <p:nvPr/>
            </p:nvSpPr>
            <p:spPr bwMode="auto">
              <a:xfrm>
                <a:off x="4723" y="250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9" name="Freeform 768"/>
              <p:cNvSpPr/>
              <p:nvPr/>
            </p:nvSpPr>
            <p:spPr bwMode="auto">
              <a:xfrm>
                <a:off x="4733" y="25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0" name="Freeform 769"/>
              <p:cNvSpPr/>
              <p:nvPr/>
            </p:nvSpPr>
            <p:spPr bwMode="auto">
              <a:xfrm>
                <a:off x="4224" y="2509"/>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1" name="Freeform 770"/>
              <p:cNvSpPr/>
              <p:nvPr/>
            </p:nvSpPr>
            <p:spPr bwMode="auto">
              <a:xfrm>
                <a:off x="4497" y="2509"/>
                <a:ext cx="3" cy="4"/>
              </a:xfrm>
              <a:custGeom>
                <a:avLst/>
                <a:gdLst>
                  <a:gd name="T0" fmla="*/ 1 w 2"/>
                  <a:gd name="T1" fmla="*/ 0 h 2"/>
                  <a:gd name="T2" fmla="*/ 2 w 2"/>
                  <a:gd name="T3" fmla="*/ 0 h 2"/>
                  <a:gd name="T4" fmla="*/ 0 w 2"/>
                  <a:gd name="T5" fmla="*/ 2 h 2"/>
                  <a:gd name="T6" fmla="*/ 0 w 2"/>
                  <a:gd name="T7" fmla="*/ 1 h 2"/>
                  <a:gd name="T8" fmla="*/ 1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2" y="0"/>
                      <a:pt x="2" y="0"/>
                    </a:cubicBezTo>
                    <a:cubicBezTo>
                      <a:pt x="2" y="1"/>
                      <a:pt x="2" y="1"/>
                      <a:pt x="0" y="2"/>
                    </a:cubicBezTo>
                    <a:cubicBezTo>
                      <a:pt x="0" y="1"/>
                      <a:pt x="0" y="1"/>
                      <a:pt x="0" y="1"/>
                    </a:cubicBezTo>
                    <a:cubicBezTo>
                      <a:pt x="0"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2" name="Freeform 771"/>
              <p:cNvSpPr/>
              <p:nvPr/>
            </p:nvSpPr>
            <p:spPr bwMode="auto">
              <a:xfrm>
                <a:off x="4517" y="2509"/>
                <a:ext cx="7" cy="7"/>
              </a:xfrm>
              <a:custGeom>
                <a:avLst/>
                <a:gdLst>
                  <a:gd name="T0" fmla="*/ 2 w 4"/>
                  <a:gd name="T1" fmla="*/ 0 h 4"/>
                  <a:gd name="T2" fmla="*/ 4 w 4"/>
                  <a:gd name="T3" fmla="*/ 0 h 4"/>
                  <a:gd name="T4" fmla="*/ 4 w 4"/>
                  <a:gd name="T5" fmla="*/ 2 h 4"/>
                  <a:gd name="T6" fmla="*/ 4 w 4"/>
                  <a:gd name="T7" fmla="*/ 1 h 4"/>
                  <a:gd name="T8" fmla="*/ 2 w 4"/>
                  <a:gd name="T9" fmla="*/ 2 h 4"/>
                  <a:gd name="T10" fmla="*/ 3 w 4"/>
                  <a:gd name="T11" fmla="*/ 4 h 4"/>
                  <a:gd name="T12" fmla="*/ 3 w 4"/>
                  <a:gd name="T13" fmla="*/ 4 h 4"/>
                  <a:gd name="T14" fmla="*/ 0 w 4"/>
                  <a:gd name="T15" fmla="*/ 2 h 4"/>
                  <a:gd name="T16" fmla="*/ 2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0"/>
                    </a:moveTo>
                    <a:cubicBezTo>
                      <a:pt x="3" y="0"/>
                      <a:pt x="3" y="0"/>
                      <a:pt x="4" y="0"/>
                    </a:cubicBezTo>
                    <a:cubicBezTo>
                      <a:pt x="4" y="1"/>
                      <a:pt x="4" y="2"/>
                      <a:pt x="4" y="2"/>
                    </a:cubicBezTo>
                    <a:cubicBezTo>
                      <a:pt x="4" y="2"/>
                      <a:pt x="4" y="2"/>
                      <a:pt x="4" y="1"/>
                    </a:cubicBezTo>
                    <a:cubicBezTo>
                      <a:pt x="2" y="1"/>
                      <a:pt x="3" y="1"/>
                      <a:pt x="2" y="2"/>
                    </a:cubicBezTo>
                    <a:cubicBezTo>
                      <a:pt x="2" y="3"/>
                      <a:pt x="3" y="3"/>
                      <a:pt x="3" y="4"/>
                    </a:cubicBezTo>
                    <a:cubicBezTo>
                      <a:pt x="3" y="4"/>
                      <a:pt x="3" y="4"/>
                      <a:pt x="3" y="4"/>
                    </a:cubicBezTo>
                    <a:cubicBezTo>
                      <a:pt x="2" y="3"/>
                      <a:pt x="1" y="3"/>
                      <a:pt x="0" y="2"/>
                    </a:cubicBezTo>
                    <a:cubicBezTo>
                      <a:pt x="1" y="2"/>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3" name="Freeform 772"/>
              <p:cNvSpPr/>
              <p:nvPr/>
            </p:nvSpPr>
            <p:spPr bwMode="auto">
              <a:xfrm>
                <a:off x="4453" y="2509"/>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4" name="Freeform 773"/>
              <p:cNvSpPr/>
              <p:nvPr/>
            </p:nvSpPr>
            <p:spPr bwMode="auto">
              <a:xfrm>
                <a:off x="4470" y="2509"/>
                <a:ext cx="3" cy="7"/>
              </a:xfrm>
              <a:custGeom>
                <a:avLst/>
                <a:gdLst>
                  <a:gd name="T0" fmla="*/ 2 w 2"/>
                  <a:gd name="T1" fmla="*/ 0 h 4"/>
                  <a:gd name="T2" fmla="*/ 0 w 2"/>
                  <a:gd name="T3" fmla="*/ 1 h 4"/>
                  <a:gd name="T4" fmla="*/ 0 w 2"/>
                  <a:gd name="T5" fmla="*/ 4 h 4"/>
                  <a:gd name="T6" fmla="*/ 1 w 2"/>
                  <a:gd name="T7" fmla="*/ 4 h 4"/>
                  <a:gd name="T8" fmla="*/ 1 w 2"/>
                  <a:gd name="T9" fmla="*/ 3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cubicBezTo>
                      <a:pt x="1" y="1"/>
                      <a:pt x="1" y="1"/>
                      <a:pt x="0" y="1"/>
                    </a:cubicBezTo>
                    <a:cubicBezTo>
                      <a:pt x="0" y="2"/>
                      <a:pt x="0" y="3"/>
                      <a:pt x="0" y="4"/>
                    </a:cubicBezTo>
                    <a:cubicBezTo>
                      <a:pt x="1" y="4"/>
                      <a:pt x="1" y="4"/>
                      <a:pt x="1" y="4"/>
                    </a:cubicBezTo>
                    <a:cubicBezTo>
                      <a:pt x="1" y="4"/>
                      <a:pt x="1" y="3"/>
                      <a:pt x="1" y="3"/>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5" name="Freeform 774"/>
              <p:cNvSpPr/>
              <p:nvPr/>
            </p:nvSpPr>
            <p:spPr bwMode="auto">
              <a:xfrm>
                <a:off x="5015" y="2509"/>
                <a:ext cx="4" cy="2"/>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1"/>
                      <a:pt x="0" y="1"/>
                      <a:pt x="2"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6" name="Freeform 775"/>
              <p:cNvSpPr/>
              <p:nvPr/>
            </p:nvSpPr>
            <p:spPr bwMode="auto">
              <a:xfrm>
                <a:off x="3642" y="251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7" name="Freeform 776"/>
              <p:cNvSpPr/>
              <p:nvPr/>
            </p:nvSpPr>
            <p:spPr bwMode="auto">
              <a:xfrm>
                <a:off x="4292" y="251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8" name="Freeform 777"/>
              <p:cNvSpPr/>
              <p:nvPr/>
            </p:nvSpPr>
            <p:spPr bwMode="auto">
              <a:xfrm>
                <a:off x="4459" y="251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9" name="Freeform 778"/>
              <p:cNvSpPr/>
              <p:nvPr/>
            </p:nvSpPr>
            <p:spPr bwMode="auto">
              <a:xfrm>
                <a:off x="4511" y="251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0" name="Freeform 779"/>
              <p:cNvSpPr/>
              <p:nvPr/>
            </p:nvSpPr>
            <p:spPr bwMode="auto">
              <a:xfrm>
                <a:off x="4858" y="251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1" name="Freeform 780"/>
              <p:cNvSpPr/>
              <p:nvPr/>
            </p:nvSpPr>
            <p:spPr bwMode="auto">
              <a:xfrm>
                <a:off x="3884" y="251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2" name="Freeform 781"/>
              <p:cNvSpPr/>
              <p:nvPr/>
            </p:nvSpPr>
            <p:spPr bwMode="auto">
              <a:xfrm>
                <a:off x="4527" y="2511"/>
                <a:ext cx="2" cy="3"/>
              </a:xfrm>
              <a:custGeom>
                <a:avLst/>
                <a:gdLst>
                  <a:gd name="T0" fmla="*/ 0 w 1"/>
                  <a:gd name="T1" fmla="*/ 0 h 2"/>
                  <a:gd name="T2" fmla="*/ 1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1" y="1"/>
                    </a:cubicBezTo>
                    <a:cubicBezTo>
                      <a:pt x="1" y="1"/>
                      <a:pt x="1" y="1"/>
                      <a:pt x="1"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3" name="Freeform 782"/>
              <p:cNvSpPr/>
              <p:nvPr/>
            </p:nvSpPr>
            <p:spPr bwMode="auto">
              <a:xfrm>
                <a:off x="4733" y="251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4" name="Freeform 783"/>
              <p:cNvSpPr/>
              <p:nvPr/>
            </p:nvSpPr>
            <p:spPr bwMode="auto">
              <a:xfrm>
                <a:off x="4444" y="2513"/>
                <a:ext cx="2"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5" name="Freeform 784"/>
              <p:cNvSpPr/>
              <p:nvPr/>
            </p:nvSpPr>
            <p:spPr bwMode="auto">
              <a:xfrm>
                <a:off x="4461" y="2513"/>
                <a:ext cx="3" cy="3"/>
              </a:xfrm>
              <a:custGeom>
                <a:avLst/>
                <a:gdLst>
                  <a:gd name="T0" fmla="*/ 0 w 2"/>
                  <a:gd name="T1" fmla="*/ 0 h 2"/>
                  <a:gd name="T2" fmla="*/ 2 w 2"/>
                  <a:gd name="T3" fmla="*/ 1 h 2"/>
                  <a:gd name="T4" fmla="*/ 0 w 2"/>
                  <a:gd name="T5" fmla="*/ 0 h 2"/>
                </a:gdLst>
                <a:ahLst/>
                <a:cxnLst>
                  <a:cxn ang="0">
                    <a:pos x="T0" y="T1"/>
                  </a:cxn>
                  <a:cxn ang="0">
                    <a:pos x="T2" y="T3"/>
                  </a:cxn>
                  <a:cxn ang="0">
                    <a:pos x="T4" y="T5"/>
                  </a:cxn>
                </a:cxnLst>
                <a:rect l="0" t="0" r="r" b="b"/>
                <a:pathLst>
                  <a:path w="2" h="2">
                    <a:moveTo>
                      <a:pt x="0" y="0"/>
                    </a:moveTo>
                    <a:cubicBezTo>
                      <a:pt x="1" y="2"/>
                      <a:pt x="1" y="2"/>
                      <a:pt x="2" y="1"/>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6" name="Freeform 785"/>
              <p:cNvSpPr/>
              <p:nvPr/>
            </p:nvSpPr>
            <p:spPr bwMode="auto">
              <a:xfrm>
                <a:off x="4513" y="251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7" name="Freeform 786"/>
              <p:cNvSpPr/>
              <p:nvPr/>
            </p:nvSpPr>
            <p:spPr bwMode="auto">
              <a:xfrm>
                <a:off x="4524" y="2513"/>
                <a:ext cx="2"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0"/>
                      <a:pt x="1" y="0"/>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8" name="Freeform 787"/>
              <p:cNvSpPr/>
              <p:nvPr/>
            </p:nvSpPr>
            <p:spPr bwMode="auto">
              <a:xfrm>
                <a:off x="5015" y="2513"/>
                <a:ext cx="4"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9" name="Freeform 788"/>
              <p:cNvSpPr/>
              <p:nvPr/>
            </p:nvSpPr>
            <p:spPr bwMode="auto">
              <a:xfrm>
                <a:off x="3667" y="2514"/>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0" name="Freeform 789"/>
              <p:cNvSpPr/>
              <p:nvPr/>
            </p:nvSpPr>
            <p:spPr bwMode="auto">
              <a:xfrm>
                <a:off x="4509" y="2514"/>
                <a:ext cx="4" cy="2"/>
              </a:xfrm>
              <a:custGeom>
                <a:avLst/>
                <a:gdLst>
                  <a:gd name="T0" fmla="*/ 1 w 2"/>
                  <a:gd name="T1" fmla="*/ 0 h 1"/>
                  <a:gd name="T2" fmla="*/ 2 w 2"/>
                  <a:gd name="T3" fmla="*/ 0 h 1"/>
                  <a:gd name="T4" fmla="*/ 1 w 2"/>
                  <a:gd name="T5" fmla="*/ 1 h 1"/>
                  <a:gd name="T6" fmla="*/ 0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2" y="0"/>
                    </a:cubicBezTo>
                    <a:cubicBezTo>
                      <a:pt x="1" y="0"/>
                      <a:pt x="1" y="1"/>
                      <a:pt x="1" y="1"/>
                    </a:cubicBezTo>
                    <a:cubicBezTo>
                      <a:pt x="1" y="1"/>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1" name="Freeform 790"/>
              <p:cNvSpPr/>
              <p:nvPr/>
            </p:nvSpPr>
            <p:spPr bwMode="auto">
              <a:xfrm>
                <a:off x="4876" y="2514"/>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2" name="Freeform 791"/>
              <p:cNvSpPr/>
              <p:nvPr/>
            </p:nvSpPr>
            <p:spPr bwMode="auto">
              <a:xfrm>
                <a:off x="4466" y="2514"/>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3" name="Freeform 792"/>
              <p:cNvSpPr/>
              <p:nvPr/>
            </p:nvSpPr>
            <p:spPr bwMode="auto">
              <a:xfrm>
                <a:off x="4477" y="251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4" name="Freeform 793"/>
              <p:cNvSpPr/>
              <p:nvPr/>
            </p:nvSpPr>
            <p:spPr bwMode="auto">
              <a:xfrm>
                <a:off x="4515" y="2514"/>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1"/>
                    </a:cubicBezTo>
                    <a:cubicBezTo>
                      <a:pt x="1" y="1"/>
                      <a:pt x="1" y="1"/>
                      <a:pt x="1"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5" name="Freeform 794"/>
              <p:cNvSpPr/>
              <p:nvPr/>
            </p:nvSpPr>
            <p:spPr bwMode="auto">
              <a:xfrm>
                <a:off x="4287" y="2516"/>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6" name="Freeform 795"/>
              <p:cNvSpPr/>
              <p:nvPr/>
            </p:nvSpPr>
            <p:spPr bwMode="auto">
              <a:xfrm>
                <a:off x="4482" y="2516"/>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7" name="Freeform 796"/>
              <p:cNvSpPr/>
              <p:nvPr/>
            </p:nvSpPr>
            <p:spPr bwMode="auto">
              <a:xfrm>
                <a:off x="4522" y="2516"/>
                <a:ext cx="4" cy="2"/>
              </a:xfrm>
              <a:custGeom>
                <a:avLst/>
                <a:gdLst>
                  <a:gd name="T0" fmla="*/ 1 w 2"/>
                  <a:gd name="T1" fmla="*/ 0 h 1"/>
                  <a:gd name="T2" fmla="*/ 2 w 2"/>
                  <a:gd name="T3" fmla="*/ 1 h 1"/>
                  <a:gd name="T4" fmla="*/ 1 w 2"/>
                  <a:gd name="T5" fmla="*/ 1 h 1"/>
                  <a:gd name="T6" fmla="*/ 0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0"/>
                      <a:pt x="1" y="0"/>
                      <a:pt x="2" y="1"/>
                    </a:cubicBezTo>
                    <a:cubicBezTo>
                      <a:pt x="2" y="1"/>
                      <a:pt x="1" y="1"/>
                      <a:pt x="1" y="1"/>
                    </a:cubicBezTo>
                    <a:cubicBezTo>
                      <a:pt x="1" y="1"/>
                      <a:pt x="1"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8" name="Freeform 797"/>
              <p:cNvSpPr/>
              <p:nvPr/>
            </p:nvSpPr>
            <p:spPr bwMode="auto">
              <a:xfrm>
                <a:off x="4947" y="251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9" name="Freeform 798"/>
              <p:cNvSpPr/>
              <p:nvPr/>
            </p:nvSpPr>
            <p:spPr bwMode="auto">
              <a:xfrm>
                <a:off x="4480" y="25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0" name="Freeform 799"/>
              <p:cNvSpPr/>
              <p:nvPr/>
            </p:nvSpPr>
            <p:spPr bwMode="auto">
              <a:xfrm>
                <a:off x="4511" y="251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1" name="Freeform 800"/>
              <p:cNvSpPr/>
              <p:nvPr/>
            </p:nvSpPr>
            <p:spPr bwMode="auto">
              <a:xfrm>
                <a:off x="4518" y="2516"/>
                <a:ext cx="4" cy="4"/>
              </a:xfrm>
              <a:custGeom>
                <a:avLst/>
                <a:gdLst>
                  <a:gd name="T0" fmla="*/ 0 w 2"/>
                  <a:gd name="T1" fmla="*/ 0 h 2"/>
                  <a:gd name="T2" fmla="*/ 2 w 2"/>
                  <a:gd name="T3" fmla="*/ 2 h 2"/>
                  <a:gd name="T4" fmla="*/ 1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2" y="0"/>
                      <a:pt x="2" y="2"/>
                    </a:cubicBezTo>
                    <a:cubicBezTo>
                      <a:pt x="2" y="2"/>
                      <a:pt x="1" y="2"/>
                      <a:pt x="1"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2" name="Freeform 801"/>
              <p:cNvSpPr/>
              <p:nvPr/>
            </p:nvSpPr>
            <p:spPr bwMode="auto">
              <a:xfrm>
                <a:off x="4432" y="2516"/>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3" name="Freeform 802"/>
              <p:cNvSpPr/>
              <p:nvPr/>
            </p:nvSpPr>
            <p:spPr bwMode="auto">
              <a:xfrm>
                <a:off x="4477" y="251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4" name="Freeform 803"/>
              <p:cNvSpPr/>
              <p:nvPr/>
            </p:nvSpPr>
            <p:spPr bwMode="auto">
              <a:xfrm>
                <a:off x="4506" y="2518"/>
                <a:ext cx="9" cy="9"/>
              </a:xfrm>
              <a:custGeom>
                <a:avLst/>
                <a:gdLst>
                  <a:gd name="T0" fmla="*/ 4 w 5"/>
                  <a:gd name="T1" fmla="*/ 0 h 5"/>
                  <a:gd name="T2" fmla="*/ 5 w 5"/>
                  <a:gd name="T3" fmla="*/ 0 h 5"/>
                  <a:gd name="T4" fmla="*/ 5 w 5"/>
                  <a:gd name="T5" fmla="*/ 3 h 5"/>
                  <a:gd name="T6" fmla="*/ 0 w 5"/>
                  <a:gd name="T7" fmla="*/ 5 h 5"/>
                  <a:gd name="T8" fmla="*/ 0 w 5"/>
                  <a:gd name="T9" fmla="*/ 2 h 5"/>
                  <a:gd name="T10" fmla="*/ 2 w 5"/>
                  <a:gd name="T11" fmla="*/ 3 h 5"/>
                  <a:gd name="T12" fmla="*/ 4 w 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4" y="0"/>
                    </a:moveTo>
                    <a:cubicBezTo>
                      <a:pt x="5" y="0"/>
                      <a:pt x="5" y="0"/>
                      <a:pt x="5" y="0"/>
                    </a:cubicBezTo>
                    <a:cubicBezTo>
                      <a:pt x="4" y="1"/>
                      <a:pt x="4" y="1"/>
                      <a:pt x="5" y="3"/>
                    </a:cubicBezTo>
                    <a:cubicBezTo>
                      <a:pt x="2" y="3"/>
                      <a:pt x="2" y="5"/>
                      <a:pt x="0" y="5"/>
                    </a:cubicBezTo>
                    <a:cubicBezTo>
                      <a:pt x="1" y="4"/>
                      <a:pt x="1" y="4"/>
                      <a:pt x="0" y="2"/>
                    </a:cubicBezTo>
                    <a:cubicBezTo>
                      <a:pt x="1" y="3"/>
                      <a:pt x="2" y="3"/>
                      <a:pt x="2" y="3"/>
                    </a:cubicBezTo>
                    <a:cubicBezTo>
                      <a:pt x="2" y="2"/>
                      <a:pt x="3" y="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5" name="Freeform 804"/>
              <p:cNvSpPr/>
              <p:nvPr/>
            </p:nvSpPr>
            <p:spPr bwMode="auto">
              <a:xfrm>
                <a:off x="4280" y="251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6" name="Freeform 805"/>
              <p:cNvSpPr/>
              <p:nvPr/>
            </p:nvSpPr>
            <p:spPr bwMode="auto">
              <a:xfrm>
                <a:off x="4504" y="2518"/>
                <a:ext cx="3" cy="2"/>
              </a:xfrm>
              <a:custGeom>
                <a:avLst/>
                <a:gdLst>
                  <a:gd name="T0" fmla="*/ 0 w 2"/>
                  <a:gd name="T1" fmla="*/ 0 h 1"/>
                  <a:gd name="T2" fmla="*/ 2 w 2"/>
                  <a:gd name="T3" fmla="*/ 0 h 1"/>
                  <a:gd name="T4" fmla="*/ 2 w 2"/>
                  <a:gd name="T5" fmla="*/ 1 h 1"/>
                  <a:gd name="T6" fmla="*/ 0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1" y="0"/>
                      <a:pt x="2" y="0"/>
                    </a:cubicBezTo>
                    <a:cubicBezTo>
                      <a:pt x="2" y="1"/>
                      <a:pt x="2" y="1"/>
                      <a:pt x="2" y="1"/>
                    </a:cubicBezTo>
                    <a:cubicBezTo>
                      <a:pt x="1"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7" name="Freeform 806"/>
              <p:cNvSpPr/>
              <p:nvPr/>
            </p:nvSpPr>
            <p:spPr bwMode="auto">
              <a:xfrm>
                <a:off x="4459" y="251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8" name="Freeform 807"/>
              <p:cNvSpPr/>
              <p:nvPr/>
            </p:nvSpPr>
            <p:spPr bwMode="auto">
              <a:xfrm>
                <a:off x="4439" y="2520"/>
                <a:ext cx="5" cy="3"/>
              </a:xfrm>
              <a:custGeom>
                <a:avLst/>
                <a:gdLst>
                  <a:gd name="T0" fmla="*/ 0 w 3"/>
                  <a:gd name="T1" fmla="*/ 0 h 2"/>
                  <a:gd name="T2" fmla="*/ 0 w 3"/>
                  <a:gd name="T3" fmla="*/ 0 h 2"/>
                  <a:gd name="T4" fmla="*/ 3 w 3"/>
                  <a:gd name="T5" fmla="*/ 2 h 2"/>
                  <a:gd name="T6" fmla="*/ 3 w 3"/>
                  <a:gd name="T7" fmla="*/ 1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cubicBezTo>
                      <a:pt x="0" y="0"/>
                      <a:pt x="0" y="1"/>
                      <a:pt x="0" y="0"/>
                    </a:cubicBezTo>
                    <a:cubicBezTo>
                      <a:pt x="1" y="1"/>
                      <a:pt x="2" y="1"/>
                      <a:pt x="3" y="2"/>
                    </a:cubicBezTo>
                    <a:cubicBezTo>
                      <a:pt x="3" y="1"/>
                      <a:pt x="3" y="1"/>
                      <a:pt x="3"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2" name="Group 1009"/>
            <p:cNvGrpSpPr/>
            <p:nvPr/>
          </p:nvGrpSpPr>
          <p:grpSpPr bwMode="auto">
            <a:xfrm>
              <a:off x="3672" y="2520"/>
              <a:ext cx="1338" cy="74"/>
              <a:chOff x="3672" y="2520"/>
              <a:chExt cx="1338" cy="74"/>
            </a:xfrm>
            <a:grpFill/>
          </p:grpSpPr>
          <p:sp>
            <p:nvSpPr>
              <p:cNvPr id="319" name="Freeform 809"/>
              <p:cNvSpPr/>
              <p:nvPr/>
            </p:nvSpPr>
            <p:spPr bwMode="auto">
              <a:xfrm>
                <a:off x="4448" y="2520"/>
                <a:ext cx="5" cy="2"/>
              </a:xfrm>
              <a:custGeom>
                <a:avLst/>
                <a:gdLst>
                  <a:gd name="T0" fmla="*/ 0 w 3"/>
                  <a:gd name="T1" fmla="*/ 0 h 1"/>
                  <a:gd name="T2" fmla="*/ 1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cubicBezTo>
                      <a:pt x="1" y="0"/>
                      <a:pt x="1" y="1"/>
                      <a:pt x="1" y="1"/>
                    </a:cubicBezTo>
                    <a:cubicBezTo>
                      <a:pt x="2" y="1"/>
                      <a:pt x="2" y="1"/>
                      <a:pt x="3" y="0"/>
                    </a:cubicBezTo>
                    <a:cubicBezTo>
                      <a:pt x="2"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810"/>
              <p:cNvSpPr/>
              <p:nvPr/>
            </p:nvSpPr>
            <p:spPr bwMode="auto">
              <a:xfrm>
                <a:off x="4518" y="252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811"/>
              <p:cNvSpPr/>
              <p:nvPr/>
            </p:nvSpPr>
            <p:spPr bwMode="auto">
              <a:xfrm>
                <a:off x="4891" y="2520"/>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812"/>
              <p:cNvSpPr/>
              <p:nvPr/>
            </p:nvSpPr>
            <p:spPr bwMode="auto">
              <a:xfrm>
                <a:off x="4925" y="252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813"/>
              <p:cNvSpPr/>
              <p:nvPr/>
            </p:nvSpPr>
            <p:spPr bwMode="auto">
              <a:xfrm>
                <a:off x="4500" y="2520"/>
                <a:ext cx="0" cy="3"/>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814"/>
              <p:cNvSpPr/>
              <p:nvPr/>
            </p:nvSpPr>
            <p:spPr bwMode="auto">
              <a:xfrm>
                <a:off x="4444" y="2522"/>
                <a:ext cx="4" cy="1"/>
              </a:xfrm>
              <a:custGeom>
                <a:avLst/>
                <a:gdLst>
                  <a:gd name="T0" fmla="*/ 0 w 2"/>
                  <a:gd name="T1" fmla="*/ 0 h 1"/>
                  <a:gd name="T2" fmla="*/ 0 w 2"/>
                  <a:gd name="T3" fmla="*/ 1 h 1"/>
                  <a:gd name="T4" fmla="*/ 2 w 2"/>
                  <a:gd name="T5" fmla="*/ 0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1"/>
                    </a:cubicBezTo>
                    <a:cubicBezTo>
                      <a:pt x="2" y="1"/>
                      <a:pt x="2" y="1"/>
                      <a:pt x="2" y="0"/>
                    </a:cubicBezTo>
                    <a:cubicBezTo>
                      <a:pt x="2"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815"/>
              <p:cNvSpPr/>
              <p:nvPr/>
            </p:nvSpPr>
            <p:spPr bwMode="auto">
              <a:xfrm>
                <a:off x="4921" y="2522"/>
                <a:ext cx="2"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816"/>
              <p:cNvSpPr/>
              <p:nvPr/>
            </p:nvSpPr>
            <p:spPr bwMode="auto">
              <a:xfrm>
                <a:off x="4466" y="252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817"/>
              <p:cNvSpPr/>
              <p:nvPr/>
            </p:nvSpPr>
            <p:spPr bwMode="auto">
              <a:xfrm>
                <a:off x="4417" y="2522"/>
                <a:ext cx="2" cy="3"/>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1" y="1"/>
                      <a:pt x="0" y="1"/>
                      <a:pt x="1" y="2"/>
                    </a:cubicBez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818"/>
              <p:cNvSpPr/>
              <p:nvPr/>
            </p:nvSpPr>
            <p:spPr bwMode="auto">
              <a:xfrm>
                <a:off x="4439" y="2522"/>
                <a:ext cx="5" cy="5"/>
              </a:xfrm>
              <a:custGeom>
                <a:avLst/>
                <a:gdLst>
                  <a:gd name="T0" fmla="*/ 0 w 3"/>
                  <a:gd name="T1" fmla="*/ 0 h 3"/>
                  <a:gd name="T2" fmla="*/ 0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cubicBezTo>
                      <a:pt x="0" y="1"/>
                      <a:pt x="0" y="2"/>
                      <a:pt x="0" y="3"/>
                    </a:cubicBezTo>
                    <a:cubicBezTo>
                      <a:pt x="1" y="3"/>
                      <a:pt x="2" y="3"/>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819"/>
              <p:cNvSpPr/>
              <p:nvPr/>
            </p:nvSpPr>
            <p:spPr bwMode="auto">
              <a:xfrm>
                <a:off x="5008" y="2522"/>
                <a:ext cx="2"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820"/>
              <p:cNvSpPr/>
              <p:nvPr/>
            </p:nvSpPr>
            <p:spPr bwMode="auto">
              <a:xfrm>
                <a:off x="4488" y="2523"/>
                <a:ext cx="10" cy="8"/>
              </a:xfrm>
              <a:custGeom>
                <a:avLst/>
                <a:gdLst>
                  <a:gd name="T0" fmla="*/ 4 w 6"/>
                  <a:gd name="T1" fmla="*/ 0 h 4"/>
                  <a:gd name="T2" fmla="*/ 6 w 6"/>
                  <a:gd name="T3" fmla="*/ 0 h 4"/>
                  <a:gd name="T4" fmla="*/ 5 w 6"/>
                  <a:gd name="T5" fmla="*/ 2 h 4"/>
                  <a:gd name="T6" fmla="*/ 5 w 6"/>
                  <a:gd name="T7" fmla="*/ 4 h 4"/>
                  <a:gd name="T8" fmla="*/ 3 w 6"/>
                  <a:gd name="T9" fmla="*/ 4 h 4"/>
                  <a:gd name="T10" fmla="*/ 4 w 6"/>
                  <a:gd name="T11" fmla="*/ 3 h 4"/>
                  <a:gd name="T12" fmla="*/ 4 w 6"/>
                  <a:gd name="T13" fmla="*/ 3 h 4"/>
                  <a:gd name="T14" fmla="*/ 0 w 6"/>
                  <a:gd name="T15" fmla="*/ 2 h 4"/>
                  <a:gd name="T16" fmla="*/ 2 w 6"/>
                  <a:gd name="T17" fmla="*/ 2 h 4"/>
                  <a:gd name="T18" fmla="*/ 4 w 6"/>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4" y="0"/>
                    </a:moveTo>
                    <a:cubicBezTo>
                      <a:pt x="5" y="0"/>
                      <a:pt x="6" y="0"/>
                      <a:pt x="6" y="0"/>
                    </a:cubicBezTo>
                    <a:cubicBezTo>
                      <a:pt x="5" y="1"/>
                      <a:pt x="5" y="1"/>
                      <a:pt x="5" y="2"/>
                    </a:cubicBezTo>
                    <a:cubicBezTo>
                      <a:pt x="6" y="4"/>
                      <a:pt x="6" y="3"/>
                      <a:pt x="5" y="4"/>
                    </a:cubicBezTo>
                    <a:cubicBezTo>
                      <a:pt x="5" y="4"/>
                      <a:pt x="4" y="4"/>
                      <a:pt x="3" y="4"/>
                    </a:cubicBezTo>
                    <a:cubicBezTo>
                      <a:pt x="3" y="4"/>
                      <a:pt x="3" y="3"/>
                      <a:pt x="4" y="3"/>
                    </a:cubicBezTo>
                    <a:cubicBezTo>
                      <a:pt x="4" y="3"/>
                      <a:pt x="4" y="3"/>
                      <a:pt x="4" y="3"/>
                    </a:cubicBezTo>
                    <a:cubicBezTo>
                      <a:pt x="4" y="2"/>
                      <a:pt x="2" y="3"/>
                      <a:pt x="0" y="2"/>
                    </a:cubicBezTo>
                    <a:cubicBezTo>
                      <a:pt x="1" y="2"/>
                      <a:pt x="1" y="2"/>
                      <a:pt x="2" y="2"/>
                    </a:cubicBezTo>
                    <a:cubicBezTo>
                      <a:pt x="3" y="2"/>
                      <a:pt x="4" y="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821"/>
              <p:cNvSpPr/>
              <p:nvPr/>
            </p:nvSpPr>
            <p:spPr bwMode="auto">
              <a:xfrm>
                <a:off x="4914" y="252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822"/>
              <p:cNvSpPr/>
              <p:nvPr/>
            </p:nvSpPr>
            <p:spPr bwMode="auto">
              <a:xfrm>
                <a:off x="4444" y="2523"/>
                <a:ext cx="6" cy="6"/>
              </a:xfrm>
              <a:custGeom>
                <a:avLst/>
                <a:gdLst>
                  <a:gd name="T0" fmla="*/ 1 w 3"/>
                  <a:gd name="T1" fmla="*/ 0 h 3"/>
                  <a:gd name="T2" fmla="*/ 1 w 3"/>
                  <a:gd name="T3" fmla="*/ 3 h 3"/>
                  <a:gd name="T4" fmla="*/ 1 w 3"/>
                  <a:gd name="T5" fmla="*/ 2 h 3"/>
                  <a:gd name="T6" fmla="*/ 1 w 3"/>
                  <a:gd name="T7" fmla="*/ 1 h 3"/>
                  <a:gd name="T8" fmla="*/ 2 w 3"/>
                  <a:gd name="T9" fmla="*/ 1 h 3"/>
                  <a:gd name="T10" fmla="*/ 2 w 3"/>
                  <a:gd name="T11" fmla="*/ 0 h 3"/>
                  <a:gd name="T12" fmla="*/ 1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1" y="0"/>
                    </a:moveTo>
                    <a:cubicBezTo>
                      <a:pt x="1" y="2"/>
                      <a:pt x="0" y="2"/>
                      <a:pt x="1" y="3"/>
                    </a:cubicBezTo>
                    <a:cubicBezTo>
                      <a:pt x="1" y="3"/>
                      <a:pt x="1" y="2"/>
                      <a:pt x="1" y="2"/>
                    </a:cubicBezTo>
                    <a:cubicBezTo>
                      <a:pt x="1" y="1"/>
                      <a:pt x="1" y="2"/>
                      <a:pt x="1" y="1"/>
                    </a:cubicBezTo>
                    <a:cubicBezTo>
                      <a:pt x="3" y="1"/>
                      <a:pt x="2" y="2"/>
                      <a:pt x="2" y="1"/>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823"/>
              <p:cNvSpPr/>
              <p:nvPr/>
            </p:nvSpPr>
            <p:spPr bwMode="auto">
              <a:xfrm>
                <a:off x="4451" y="2523"/>
                <a:ext cx="4" cy="4"/>
              </a:xfrm>
              <a:custGeom>
                <a:avLst/>
                <a:gdLst>
                  <a:gd name="T0" fmla="*/ 1 w 2"/>
                  <a:gd name="T1" fmla="*/ 0 h 2"/>
                  <a:gd name="T2" fmla="*/ 0 w 2"/>
                  <a:gd name="T3" fmla="*/ 2 h 2"/>
                  <a:gd name="T4" fmla="*/ 2 w 2"/>
                  <a:gd name="T5" fmla="*/ 1 h 2"/>
                  <a:gd name="T6" fmla="*/ 1 w 2"/>
                  <a:gd name="T7" fmla="*/ 2 h 2"/>
                  <a:gd name="T8" fmla="*/ 2 w 2"/>
                  <a:gd name="T9" fmla="*/ 2 h 2"/>
                  <a:gd name="T10" fmla="*/ 2 w 2"/>
                  <a:gd name="T11" fmla="*/ 0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1" y="1"/>
                      <a:pt x="0" y="1"/>
                      <a:pt x="0" y="2"/>
                    </a:cubicBezTo>
                    <a:cubicBezTo>
                      <a:pt x="1" y="1"/>
                      <a:pt x="1" y="1"/>
                      <a:pt x="2" y="1"/>
                    </a:cubicBezTo>
                    <a:cubicBezTo>
                      <a:pt x="2" y="1"/>
                      <a:pt x="1" y="2"/>
                      <a:pt x="1" y="2"/>
                    </a:cubicBezTo>
                    <a:cubicBezTo>
                      <a:pt x="2" y="2"/>
                      <a:pt x="2" y="2"/>
                      <a:pt x="2" y="2"/>
                    </a:cubicBezTo>
                    <a:cubicBezTo>
                      <a:pt x="2" y="1"/>
                      <a:pt x="2"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824"/>
              <p:cNvSpPr/>
              <p:nvPr/>
            </p:nvSpPr>
            <p:spPr bwMode="auto">
              <a:xfrm>
                <a:off x="4504" y="252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825"/>
              <p:cNvSpPr/>
              <p:nvPr/>
            </p:nvSpPr>
            <p:spPr bwMode="auto">
              <a:xfrm>
                <a:off x="4435" y="2525"/>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 name="Freeform 826"/>
              <p:cNvSpPr/>
              <p:nvPr/>
            </p:nvSpPr>
            <p:spPr bwMode="auto">
              <a:xfrm>
                <a:off x="4927" y="252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827"/>
              <p:cNvSpPr/>
              <p:nvPr/>
            </p:nvSpPr>
            <p:spPr bwMode="auto">
              <a:xfrm>
                <a:off x="4491" y="252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828"/>
              <p:cNvSpPr/>
              <p:nvPr/>
            </p:nvSpPr>
            <p:spPr bwMode="auto">
              <a:xfrm>
                <a:off x="4500" y="2525"/>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0"/>
                    </a:cubicBezTo>
                    <a:cubicBezTo>
                      <a:pt x="0" y="1"/>
                      <a:pt x="1"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829"/>
              <p:cNvSpPr/>
              <p:nvPr/>
            </p:nvSpPr>
            <p:spPr bwMode="auto">
              <a:xfrm>
                <a:off x="4432" y="252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830"/>
              <p:cNvSpPr/>
              <p:nvPr/>
            </p:nvSpPr>
            <p:spPr bwMode="auto">
              <a:xfrm>
                <a:off x="5010" y="2525"/>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Freeform 831"/>
              <p:cNvSpPr/>
              <p:nvPr/>
            </p:nvSpPr>
            <p:spPr bwMode="auto">
              <a:xfrm>
                <a:off x="4498" y="2527"/>
                <a:ext cx="2" cy="2"/>
              </a:xfrm>
              <a:custGeom>
                <a:avLst/>
                <a:gdLst>
                  <a:gd name="T0" fmla="*/ 0 w 1"/>
                  <a:gd name="T1" fmla="*/ 0 h 1"/>
                  <a:gd name="T2" fmla="*/ 1 w 1"/>
                  <a:gd name="T3" fmla="*/ 0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1" y="0"/>
                      <a:pt x="1" y="0"/>
                    </a:cubicBezTo>
                    <a:cubicBezTo>
                      <a:pt x="1" y="0"/>
                      <a:pt x="1" y="1"/>
                      <a:pt x="1" y="1"/>
                    </a:cubicBezTo>
                    <a:cubicBezTo>
                      <a:pt x="1" y="1"/>
                      <a:pt x="1" y="1"/>
                      <a:pt x="1"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832"/>
              <p:cNvSpPr/>
              <p:nvPr/>
            </p:nvSpPr>
            <p:spPr bwMode="auto">
              <a:xfrm>
                <a:off x="4404" y="2527"/>
                <a:ext cx="4" cy="4"/>
              </a:xfrm>
              <a:custGeom>
                <a:avLst/>
                <a:gdLst>
                  <a:gd name="T0" fmla="*/ 1 w 2"/>
                  <a:gd name="T1" fmla="*/ 0 h 2"/>
                  <a:gd name="T2" fmla="*/ 0 w 2"/>
                  <a:gd name="T3" fmla="*/ 1 h 2"/>
                  <a:gd name="T4" fmla="*/ 0 w 2"/>
                  <a:gd name="T5" fmla="*/ 1 h 2"/>
                  <a:gd name="T6" fmla="*/ 1 w 2"/>
                  <a:gd name="T7" fmla="*/ 2 h 2"/>
                  <a:gd name="T8" fmla="*/ 2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0" y="1"/>
                      <a:pt x="0" y="1"/>
                    </a:cubicBezTo>
                    <a:cubicBezTo>
                      <a:pt x="0" y="1"/>
                      <a:pt x="0" y="1"/>
                      <a:pt x="0" y="1"/>
                    </a:cubicBezTo>
                    <a:cubicBezTo>
                      <a:pt x="0" y="1"/>
                      <a:pt x="0" y="2"/>
                      <a:pt x="1" y="2"/>
                    </a:cubicBezTo>
                    <a:cubicBezTo>
                      <a:pt x="1" y="0"/>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833"/>
              <p:cNvSpPr/>
              <p:nvPr/>
            </p:nvSpPr>
            <p:spPr bwMode="auto">
              <a:xfrm>
                <a:off x="4415" y="2527"/>
                <a:ext cx="4" cy="2"/>
              </a:xfrm>
              <a:custGeom>
                <a:avLst/>
                <a:gdLst>
                  <a:gd name="T0" fmla="*/ 1 w 2"/>
                  <a:gd name="T1" fmla="*/ 0 h 1"/>
                  <a:gd name="T2" fmla="*/ 0 w 2"/>
                  <a:gd name="T3" fmla="*/ 0 h 1"/>
                  <a:gd name="T4" fmla="*/ 1 w 2"/>
                  <a:gd name="T5" fmla="*/ 1 h 1"/>
                  <a:gd name="T6" fmla="*/ 2 w 2"/>
                  <a:gd name="T7" fmla="*/ 1 h 1"/>
                  <a:gd name="T8" fmla="*/ 1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0"/>
                    </a:cubicBezTo>
                    <a:cubicBezTo>
                      <a:pt x="1" y="1"/>
                      <a:pt x="1" y="1"/>
                      <a:pt x="1" y="1"/>
                    </a:cubicBezTo>
                    <a:cubicBezTo>
                      <a:pt x="1" y="1"/>
                      <a:pt x="2" y="1"/>
                      <a:pt x="2" y="1"/>
                    </a:cubicBezTo>
                    <a:cubicBezTo>
                      <a:pt x="2" y="0"/>
                      <a:pt x="2"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834"/>
              <p:cNvSpPr/>
              <p:nvPr/>
            </p:nvSpPr>
            <p:spPr bwMode="auto">
              <a:xfrm>
                <a:off x="4430" y="2527"/>
                <a:ext cx="3" cy="7"/>
              </a:xfrm>
              <a:custGeom>
                <a:avLst/>
                <a:gdLst>
                  <a:gd name="T0" fmla="*/ 1 w 2"/>
                  <a:gd name="T1" fmla="*/ 0 h 4"/>
                  <a:gd name="T2" fmla="*/ 1 w 2"/>
                  <a:gd name="T3" fmla="*/ 4 h 4"/>
                  <a:gd name="T4" fmla="*/ 2 w 2"/>
                  <a:gd name="T5" fmla="*/ 0 h 4"/>
                  <a:gd name="T6" fmla="*/ 2 w 2"/>
                  <a:gd name="T7" fmla="*/ 0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1" y="1"/>
                      <a:pt x="0" y="4"/>
                      <a:pt x="1" y="4"/>
                    </a:cubicBezTo>
                    <a:cubicBezTo>
                      <a:pt x="2" y="3"/>
                      <a:pt x="2" y="2"/>
                      <a:pt x="2" y="0"/>
                    </a:cubicBezTo>
                    <a:cubicBezTo>
                      <a:pt x="2"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835"/>
              <p:cNvSpPr/>
              <p:nvPr/>
            </p:nvSpPr>
            <p:spPr bwMode="auto">
              <a:xfrm>
                <a:off x="4435" y="2527"/>
                <a:ext cx="2" cy="2"/>
              </a:xfrm>
              <a:custGeom>
                <a:avLst/>
                <a:gdLst>
                  <a:gd name="T0" fmla="*/ 1 w 1"/>
                  <a:gd name="T1" fmla="*/ 0 h 1"/>
                  <a:gd name="T2" fmla="*/ 0 w 1"/>
                  <a:gd name="T3" fmla="*/ 0 h 1"/>
                  <a:gd name="T4" fmla="*/ 1 w 1"/>
                  <a:gd name="T5" fmla="*/ 1 h 1"/>
                  <a:gd name="T6" fmla="*/ 1 w 1"/>
                  <a:gd name="T7" fmla="*/ 1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0" y="0"/>
                      <a:pt x="0" y="0"/>
                    </a:cubicBezTo>
                    <a:cubicBezTo>
                      <a:pt x="1" y="1"/>
                      <a:pt x="1" y="1"/>
                      <a:pt x="1" y="1"/>
                    </a:cubicBezTo>
                    <a:cubicBezTo>
                      <a:pt x="1" y="1"/>
                      <a:pt x="1"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836"/>
              <p:cNvSpPr/>
              <p:nvPr/>
            </p:nvSpPr>
            <p:spPr bwMode="auto">
              <a:xfrm>
                <a:off x="4441" y="2527"/>
                <a:ext cx="3" cy="4"/>
              </a:xfrm>
              <a:custGeom>
                <a:avLst/>
                <a:gdLst>
                  <a:gd name="T0" fmla="*/ 0 w 2"/>
                  <a:gd name="T1" fmla="*/ 0 h 2"/>
                  <a:gd name="T2" fmla="*/ 1 w 2"/>
                  <a:gd name="T3" fmla="*/ 2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1" y="1"/>
                      <a:pt x="1" y="2"/>
                    </a:cubicBezTo>
                    <a:cubicBezTo>
                      <a:pt x="1" y="1"/>
                      <a:pt x="2" y="1"/>
                      <a:pt x="2" y="1"/>
                    </a:cubicBezTo>
                    <a:cubicBezTo>
                      <a:pt x="0" y="1"/>
                      <a:pt x="2"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837"/>
              <p:cNvSpPr/>
              <p:nvPr/>
            </p:nvSpPr>
            <p:spPr bwMode="auto">
              <a:xfrm>
                <a:off x="4742" y="2527"/>
                <a:ext cx="2" cy="4"/>
              </a:xfrm>
              <a:custGeom>
                <a:avLst/>
                <a:gdLst>
                  <a:gd name="T0" fmla="*/ 0 w 1"/>
                  <a:gd name="T1" fmla="*/ 0 h 2"/>
                  <a:gd name="T2" fmla="*/ 0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838"/>
              <p:cNvSpPr/>
              <p:nvPr/>
            </p:nvSpPr>
            <p:spPr bwMode="auto">
              <a:xfrm>
                <a:off x="4930" y="252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Freeform 839"/>
              <p:cNvSpPr/>
              <p:nvPr/>
            </p:nvSpPr>
            <p:spPr bwMode="auto">
              <a:xfrm>
                <a:off x="4428" y="2529"/>
                <a:ext cx="2" cy="2"/>
              </a:xfrm>
              <a:custGeom>
                <a:avLst/>
                <a:gdLst>
                  <a:gd name="T0" fmla="*/ 0 w 1"/>
                  <a:gd name="T1" fmla="*/ 0 h 1"/>
                  <a:gd name="T2" fmla="*/ 0 w 1"/>
                  <a:gd name="T3" fmla="*/ 0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0"/>
                      <a:pt x="1" y="1"/>
                      <a:pt x="1" y="1"/>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840"/>
              <p:cNvSpPr/>
              <p:nvPr/>
            </p:nvSpPr>
            <p:spPr bwMode="auto">
              <a:xfrm>
                <a:off x="4484" y="2529"/>
                <a:ext cx="4" cy="0"/>
              </a:xfrm>
              <a:custGeom>
                <a:avLst/>
                <a:gdLst>
                  <a:gd name="T0" fmla="*/ 0 w 2"/>
                  <a:gd name="T1" fmla="*/ 2 w 2"/>
                  <a:gd name="T2" fmla="*/ 2 w 2"/>
                  <a:gd name="T3" fmla="*/ 1 w 2"/>
                  <a:gd name="T4" fmla="*/ 0 w 2"/>
                </a:gdLst>
                <a:ahLst/>
                <a:cxnLst>
                  <a:cxn ang="0">
                    <a:pos x="T0" y="0"/>
                  </a:cxn>
                  <a:cxn ang="0">
                    <a:pos x="T1" y="0"/>
                  </a:cxn>
                  <a:cxn ang="0">
                    <a:pos x="T2" y="0"/>
                  </a:cxn>
                  <a:cxn ang="0">
                    <a:pos x="T3" y="0"/>
                  </a:cxn>
                  <a:cxn ang="0">
                    <a:pos x="T4" y="0"/>
                  </a:cxn>
                </a:cxnLst>
                <a:rect l="0" t="0" r="r" b="b"/>
                <a:pathLst>
                  <a:path w="2">
                    <a:moveTo>
                      <a:pt x="0" y="0"/>
                    </a:moveTo>
                    <a:cubicBezTo>
                      <a:pt x="1" y="0"/>
                      <a:pt x="1" y="0"/>
                      <a:pt x="2" y="0"/>
                    </a:cubicBezTo>
                    <a:cubicBezTo>
                      <a:pt x="2" y="0"/>
                      <a:pt x="2" y="0"/>
                      <a:pt x="2" y="0"/>
                    </a:cubicBezTo>
                    <a:cubicBezTo>
                      <a:pt x="2" y="0"/>
                      <a:pt x="2"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841"/>
              <p:cNvSpPr/>
              <p:nvPr/>
            </p:nvSpPr>
            <p:spPr bwMode="auto">
              <a:xfrm>
                <a:off x="4500" y="2529"/>
                <a:ext cx="2" cy="2"/>
              </a:xfrm>
              <a:custGeom>
                <a:avLst/>
                <a:gdLst>
                  <a:gd name="T0" fmla="*/ 1 w 1"/>
                  <a:gd name="T1" fmla="*/ 0 h 1"/>
                  <a:gd name="T2" fmla="*/ 1 w 1"/>
                  <a:gd name="T3" fmla="*/ 0 h 1"/>
                  <a:gd name="T4" fmla="*/ 1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1"/>
                      <a:pt x="1" y="1"/>
                      <a:pt x="1" y="1"/>
                    </a:cubicBezTo>
                    <a:cubicBezTo>
                      <a:pt x="0" y="1"/>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Freeform 842"/>
              <p:cNvSpPr/>
              <p:nvPr/>
            </p:nvSpPr>
            <p:spPr bwMode="auto">
              <a:xfrm>
                <a:off x="4488" y="2529"/>
                <a:ext cx="3" cy="4"/>
              </a:xfrm>
              <a:custGeom>
                <a:avLst/>
                <a:gdLst>
                  <a:gd name="T0" fmla="*/ 0 w 2"/>
                  <a:gd name="T1" fmla="*/ 0 h 2"/>
                  <a:gd name="T2" fmla="*/ 2 w 2"/>
                  <a:gd name="T3" fmla="*/ 1 h 2"/>
                  <a:gd name="T4" fmla="*/ 1 w 2"/>
                  <a:gd name="T5" fmla="*/ 1 h 2"/>
                  <a:gd name="T6" fmla="*/ 1 w 2"/>
                  <a:gd name="T7" fmla="*/ 2 h 2"/>
                  <a:gd name="T8" fmla="*/ 0 w 2"/>
                  <a:gd name="T9" fmla="*/ 2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cubicBezTo>
                      <a:pt x="1" y="1"/>
                      <a:pt x="1" y="1"/>
                      <a:pt x="2" y="1"/>
                    </a:cubicBezTo>
                    <a:cubicBezTo>
                      <a:pt x="1" y="1"/>
                      <a:pt x="1" y="1"/>
                      <a:pt x="1" y="1"/>
                    </a:cubicBezTo>
                    <a:cubicBezTo>
                      <a:pt x="1" y="2"/>
                      <a:pt x="1" y="2"/>
                      <a:pt x="1" y="2"/>
                    </a:cubicBezTo>
                    <a:cubicBezTo>
                      <a:pt x="1" y="2"/>
                      <a:pt x="1" y="2"/>
                      <a:pt x="0" y="2"/>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Freeform 843"/>
              <p:cNvSpPr/>
              <p:nvPr/>
            </p:nvSpPr>
            <p:spPr bwMode="auto">
              <a:xfrm>
                <a:off x="4426" y="2531"/>
                <a:ext cx="4"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cubicBezTo>
                      <a:pt x="0" y="0"/>
                      <a:pt x="0" y="0"/>
                      <a:pt x="0" y="0"/>
                    </a:cubicBezTo>
                    <a:cubicBezTo>
                      <a:pt x="0"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844"/>
              <p:cNvSpPr/>
              <p:nvPr/>
            </p:nvSpPr>
            <p:spPr bwMode="auto">
              <a:xfrm>
                <a:off x="4444" y="2531"/>
                <a:ext cx="2" cy="2"/>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845"/>
              <p:cNvSpPr/>
              <p:nvPr/>
            </p:nvSpPr>
            <p:spPr bwMode="auto">
              <a:xfrm>
                <a:off x="4479" y="2531"/>
                <a:ext cx="3" cy="2"/>
              </a:xfrm>
              <a:custGeom>
                <a:avLst/>
                <a:gdLst>
                  <a:gd name="T0" fmla="*/ 1 w 2"/>
                  <a:gd name="T1" fmla="*/ 0 h 1"/>
                  <a:gd name="T2" fmla="*/ 2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2"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Freeform 846"/>
              <p:cNvSpPr/>
              <p:nvPr/>
            </p:nvSpPr>
            <p:spPr bwMode="auto">
              <a:xfrm>
                <a:off x="3678" y="253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847"/>
              <p:cNvSpPr/>
              <p:nvPr/>
            </p:nvSpPr>
            <p:spPr bwMode="auto">
              <a:xfrm>
                <a:off x="4394" y="2533"/>
                <a:ext cx="1" cy="1"/>
              </a:xfrm>
              <a:custGeom>
                <a:avLst/>
                <a:gdLst>
                  <a:gd name="T0" fmla="*/ 1 w 1"/>
                  <a:gd name="T1" fmla="*/ 0 h 1"/>
                  <a:gd name="T2" fmla="*/ 0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848"/>
              <p:cNvSpPr/>
              <p:nvPr/>
            </p:nvSpPr>
            <p:spPr bwMode="auto">
              <a:xfrm>
                <a:off x="3672" y="25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849"/>
              <p:cNvSpPr/>
              <p:nvPr/>
            </p:nvSpPr>
            <p:spPr bwMode="auto">
              <a:xfrm>
                <a:off x="3938" y="2533"/>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850"/>
              <p:cNvSpPr/>
              <p:nvPr/>
            </p:nvSpPr>
            <p:spPr bwMode="auto">
              <a:xfrm>
                <a:off x="4423" y="253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851"/>
              <p:cNvSpPr/>
              <p:nvPr/>
            </p:nvSpPr>
            <p:spPr bwMode="auto">
              <a:xfrm>
                <a:off x="4439" y="2533"/>
                <a:ext cx="2" cy="1"/>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1" y="1"/>
                    </a:cubicBezTo>
                    <a:cubicBezTo>
                      <a:pt x="1" y="1"/>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852"/>
              <p:cNvSpPr/>
              <p:nvPr/>
            </p:nvSpPr>
            <p:spPr bwMode="auto">
              <a:xfrm>
                <a:off x="4424" y="2533"/>
                <a:ext cx="6" cy="5"/>
              </a:xfrm>
              <a:custGeom>
                <a:avLst/>
                <a:gdLst>
                  <a:gd name="T0" fmla="*/ 1 w 3"/>
                  <a:gd name="T1" fmla="*/ 0 h 3"/>
                  <a:gd name="T2" fmla="*/ 0 w 3"/>
                  <a:gd name="T3" fmla="*/ 3 h 3"/>
                  <a:gd name="T4" fmla="*/ 3 w 3"/>
                  <a:gd name="T5" fmla="*/ 2 h 3"/>
                  <a:gd name="T6" fmla="*/ 1 w 3"/>
                  <a:gd name="T7" fmla="*/ 0 h 3"/>
                </a:gdLst>
                <a:ahLst/>
                <a:cxnLst>
                  <a:cxn ang="0">
                    <a:pos x="T0" y="T1"/>
                  </a:cxn>
                  <a:cxn ang="0">
                    <a:pos x="T2" y="T3"/>
                  </a:cxn>
                  <a:cxn ang="0">
                    <a:pos x="T4" y="T5"/>
                  </a:cxn>
                  <a:cxn ang="0">
                    <a:pos x="T6" y="T7"/>
                  </a:cxn>
                </a:cxnLst>
                <a:rect l="0" t="0" r="r" b="b"/>
                <a:pathLst>
                  <a:path w="3" h="3">
                    <a:moveTo>
                      <a:pt x="1" y="0"/>
                    </a:moveTo>
                    <a:cubicBezTo>
                      <a:pt x="1" y="1"/>
                      <a:pt x="0" y="2"/>
                      <a:pt x="0" y="3"/>
                    </a:cubicBezTo>
                    <a:cubicBezTo>
                      <a:pt x="1" y="3"/>
                      <a:pt x="2" y="2"/>
                      <a:pt x="3" y="2"/>
                    </a:cubicBezTo>
                    <a:cubicBezTo>
                      <a:pt x="2" y="2"/>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853"/>
              <p:cNvSpPr/>
              <p:nvPr/>
            </p:nvSpPr>
            <p:spPr bwMode="auto">
              <a:xfrm>
                <a:off x="4480" y="2533"/>
                <a:ext cx="2" cy="3"/>
              </a:xfrm>
              <a:custGeom>
                <a:avLst/>
                <a:gdLst>
                  <a:gd name="T0" fmla="*/ 0 w 1"/>
                  <a:gd name="T1" fmla="*/ 0 h 2"/>
                  <a:gd name="T2" fmla="*/ 1 w 1"/>
                  <a:gd name="T3" fmla="*/ 0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1" y="0"/>
                    </a:cubicBez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854"/>
              <p:cNvSpPr/>
              <p:nvPr/>
            </p:nvSpPr>
            <p:spPr bwMode="auto">
              <a:xfrm>
                <a:off x="3927" y="25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855"/>
              <p:cNvSpPr/>
              <p:nvPr/>
            </p:nvSpPr>
            <p:spPr bwMode="auto">
              <a:xfrm>
                <a:off x="4385" y="2534"/>
                <a:ext cx="3" cy="2"/>
              </a:xfrm>
              <a:custGeom>
                <a:avLst/>
                <a:gdLst>
                  <a:gd name="T0" fmla="*/ 1 w 2"/>
                  <a:gd name="T1" fmla="*/ 0 h 1"/>
                  <a:gd name="T2" fmla="*/ 2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0"/>
                      <a:pt x="2" y="1"/>
                    </a:cubicBezTo>
                    <a:cubicBezTo>
                      <a:pt x="2" y="1"/>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856"/>
              <p:cNvSpPr/>
              <p:nvPr/>
            </p:nvSpPr>
            <p:spPr bwMode="auto">
              <a:xfrm>
                <a:off x="4397" y="25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857"/>
              <p:cNvSpPr/>
              <p:nvPr/>
            </p:nvSpPr>
            <p:spPr bwMode="auto">
              <a:xfrm>
                <a:off x="4482" y="25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858"/>
              <p:cNvSpPr/>
              <p:nvPr/>
            </p:nvSpPr>
            <p:spPr bwMode="auto">
              <a:xfrm>
                <a:off x="4433" y="25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859"/>
              <p:cNvSpPr/>
              <p:nvPr/>
            </p:nvSpPr>
            <p:spPr bwMode="auto">
              <a:xfrm>
                <a:off x="4376" y="2536"/>
                <a:ext cx="7" cy="2"/>
              </a:xfrm>
              <a:custGeom>
                <a:avLst/>
                <a:gdLst>
                  <a:gd name="T0" fmla="*/ 1 w 4"/>
                  <a:gd name="T1" fmla="*/ 0 h 1"/>
                  <a:gd name="T2" fmla="*/ 4 w 4"/>
                  <a:gd name="T3" fmla="*/ 0 h 1"/>
                  <a:gd name="T4" fmla="*/ 3 w 4"/>
                  <a:gd name="T5" fmla="*/ 0 h 1"/>
                  <a:gd name="T6" fmla="*/ 2 w 4"/>
                  <a:gd name="T7" fmla="*/ 1 h 1"/>
                  <a:gd name="T8" fmla="*/ 0 w 4"/>
                  <a:gd name="T9" fmla="*/ 0 h 1"/>
                  <a:gd name="T10" fmla="*/ 1 w 4"/>
                  <a:gd name="T11" fmla="*/ 0 h 1"/>
                </a:gdLst>
                <a:ahLst/>
                <a:cxnLst>
                  <a:cxn ang="0">
                    <a:pos x="T0" y="T1"/>
                  </a:cxn>
                  <a:cxn ang="0">
                    <a:pos x="T2" y="T3"/>
                  </a:cxn>
                  <a:cxn ang="0">
                    <a:pos x="T4" y="T5"/>
                  </a:cxn>
                  <a:cxn ang="0">
                    <a:pos x="T6" y="T7"/>
                  </a:cxn>
                  <a:cxn ang="0">
                    <a:pos x="T8" y="T9"/>
                  </a:cxn>
                  <a:cxn ang="0">
                    <a:pos x="T10" y="T11"/>
                  </a:cxn>
                </a:cxnLst>
                <a:rect l="0" t="0" r="r" b="b"/>
                <a:pathLst>
                  <a:path w="4" h="1">
                    <a:moveTo>
                      <a:pt x="1" y="0"/>
                    </a:moveTo>
                    <a:cubicBezTo>
                      <a:pt x="2" y="0"/>
                      <a:pt x="3" y="0"/>
                      <a:pt x="4" y="0"/>
                    </a:cubicBezTo>
                    <a:cubicBezTo>
                      <a:pt x="4" y="0"/>
                      <a:pt x="3" y="0"/>
                      <a:pt x="3" y="0"/>
                    </a:cubicBezTo>
                    <a:cubicBezTo>
                      <a:pt x="2" y="1"/>
                      <a:pt x="3" y="1"/>
                      <a:pt x="2" y="1"/>
                    </a:cubicBezTo>
                    <a:cubicBezTo>
                      <a:pt x="1" y="1"/>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860"/>
              <p:cNvSpPr/>
              <p:nvPr/>
            </p:nvSpPr>
            <p:spPr bwMode="auto">
              <a:xfrm>
                <a:off x="4446" y="25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861"/>
              <p:cNvSpPr/>
              <p:nvPr/>
            </p:nvSpPr>
            <p:spPr bwMode="auto">
              <a:xfrm>
                <a:off x="4484" y="253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862"/>
              <p:cNvSpPr/>
              <p:nvPr/>
            </p:nvSpPr>
            <p:spPr bwMode="auto">
              <a:xfrm>
                <a:off x="4372" y="25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863"/>
              <p:cNvSpPr/>
              <p:nvPr/>
            </p:nvSpPr>
            <p:spPr bwMode="auto">
              <a:xfrm>
                <a:off x="4414" y="2536"/>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864"/>
              <p:cNvSpPr/>
              <p:nvPr/>
            </p:nvSpPr>
            <p:spPr bwMode="auto">
              <a:xfrm>
                <a:off x="4419" y="2536"/>
                <a:ext cx="4" cy="4"/>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2"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865"/>
              <p:cNvSpPr/>
              <p:nvPr/>
            </p:nvSpPr>
            <p:spPr bwMode="auto">
              <a:xfrm>
                <a:off x="3680" y="253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866"/>
              <p:cNvSpPr/>
              <p:nvPr/>
            </p:nvSpPr>
            <p:spPr bwMode="auto">
              <a:xfrm>
                <a:off x="4480" y="2538"/>
                <a:ext cx="2"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867"/>
              <p:cNvSpPr/>
              <p:nvPr/>
            </p:nvSpPr>
            <p:spPr bwMode="auto">
              <a:xfrm>
                <a:off x="4399" y="2538"/>
                <a:ext cx="4" cy="4"/>
              </a:xfrm>
              <a:custGeom>
                <a:avLst/>
                <a:gdLst>
                  <a:gd name="T0" fmla="*/ 0 w 2"/>
                  <a:gd name="T1" fmla="*/ 0 h 2"/>
                  <a:gd name="T2" fmla="*/ 0 w 2"/>
                  <a:gd name="T3" fmla="*/ 1 h 2"/>
                  <a:gd name="T4" fmla="*/ 0 w 2"/>
                  <a:gd name="T5" fmla="*/ 2 h 2"/>
                  <a:gd name="T6" fmla="*/ 1 w 2"/>
                  <a:gd name="T7" fmla="*/ 2 h 2"/>
                  <a:gd name="T8" fmla="*/ 0 w 2"/>
                  <a:gd name="T9" fmla="*/ 1 h 2"/>
                  <a:gd name="T10" fmla="*/ 2 w 2"/>
                  <a:gd name="T11" fmla="*/ 1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cubicBezTo>
                      <a:pt x="0" y="1"/>
                      <a:pt x="0" y="0"/>
                      <a:pt x="0" y="1"/>
                    </a:cubicBezTo>
                    <a:cubicBezTo>
                      <a:pt x="0" y="1"/>
                      <a:pt x="0" y="2"/>
                      <a:pt x="0" y="2"/>
                    </a:cubicBezTo>
                    <a:cubicBezTo>
                      <a:pt x="0" y="2"/>
                      <a:pt x="1" y="2"/>
                      <a:pt x="1" y="2"/>
                    </a:cubicBezTo>
                    <a:cubicBezTo>
                      <a:pt x="1" y="1"/>
                      <a:pt x="1" y="2"/>
                      <a:pt x="0" y="1"/>
                    </a:cubicBezTo>
                    <a:cubicBezTo>
                      <a:pt x="1" y="1"/>
                      <a:pt x="1" y="1"/>
                      <a:pt x="2" y="1"/>
                    </a:cubicBezTo>
                    <a:cubicBezTo>
                      <a:pt x="1"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868"/>
              <p:cNvSpPr/>
              <p:nvPr/>
            </p:nvSpPr>
            <p:spPr bwMode="auto">
              <a:xfrm>
                <a:off x="4403" y="2538"/>
                <a:ext cx="3" cy="2"/>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1"/>
                      <a:pt x="0" y="1"/>
                    </a:cubicBezTo>
                    <a:cubicBezTo>
                      <a:pt x="1" y="1"/>
                      <a:pt x="1" y="1"/>
                      <a:pt x="2" y="1"/>
                    </a:cubicBezTo>
                    <a:cubicBezTo>
                      <a:pt x="2" y="1"/>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869"/>
              <p:cNvSpPr/>
              <p:nvPr/>
            </p:nvSpPr>
            <p:spPr bwMode="auto">
              <a:xfrm>
                <a:off x="4457" y="2538"/>
                <a:ext cx="13" cy="7"/>
              </a:xfrm>
              <a:custGeom>
                <a:avLst/>
                <a:gdLst>
                  <a:gd name="T0" fmla="*/ 6 w 7"/>
                  <a:gd name="T1" fmla="*/ 0 h 4"/>
                  <a:gd name="T2" fmla="*/ 7 w 7"/>
                  <a:gd name="T3" fmla="*/ 1 h 4"/>
                  <a:gd name="T4" fmla="*/ 4 w 7"/>
                  <a:gd name="T5" fmla="*/ 4 h 4"/>
                  <a:gd name="T6" fmla="*/ 0 w 7"/>
                  <a:gd name="T7" fmla="*/ 3 h 4"/>
                  <a:gd name="T8" fmla="*/ 1 w 7"/>
                  <a:gd name="T9" fmla="*/ 2 h 4"/>
                  <a:gd name="T10" fmla="*/ 6 w 7"/>
                  <a:gd name="T11" fmla="*/ 0 h 4"/>
                </a:gdLst>
                <a:ahLst/>
                <a:cxnLst>
                  <a:cxn ang="0">
                    <a:pos x="T0" y="T1"/>
                  </a:cxn>
                  <a:cxn ang="0">
                    <a:pos x="T2" y="T3"/>
                  </a:cxn>
                  <a:cxn ang="0">
                    <a:pos x="T4" y="T5"/>
                  </a:cxn>
                  <a:cxn ang="0">
                    <a:pos x="T6" y="T7"/>
                  </a:cxn>
                  <a:cxn ang="0">
                    <a:pos x="T8" y="T9"/>
                  </a:cxn>
                  <a:cxn ang="0">
                    <a:pos x="T10" y="T11"/>
                  </a:cxn>
                </a:cxnLst>
                <a:rect l="0" t="0" r="r" b="b"/>
                <a:pathLst>
                  <a:path w="7" h="4">
                    <a:moveTo>
                      <a:pt x="6" y="0"/>
                    </a:moveTo>
                    <a:cubicBezTo>
                      <a:pt x="6" y="0"/>
                      <a:pt x="7" y="1"/>
                      <a:pt x="7" y="1"/>
                    </a:cubicBezTo>
                    <a:cubicBezTo>
                      <a:pt x="6" y="2"/>
                      <a:pt x="5" y="3"/>
                      <a:pt x="4" y="4"/>
                    </a:cubicBezTo>
                    <a:cubicBezTo>
                      <a:pt x="3" y="2"/>
                      <a:pt x="3" y="2"/>
                      <a:pt x="0" y="3"/>
                    </a:cubicBezTo>
                    <a:cubicBezTo>
                      <a:pt x="1" y="2"/>
                      <a:pt x="1" y="2"/>
                      <a:pt x="1" y="2"/>
                    </a:cubicBezTo>
                    <a:cubicBezTo>
                      <a:pt x="2" y="1"/>
                      <a:pt x="4" y="1"/>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870"/>
              <p:cNvSpPr/>
              <p:nvPr/>
            </p:nvSpPr>
            <p:spPr bwMode="auto">
              <a:xfrm>
                <a:off x="4744" y="2538"/>
                <a:ext cx="2" cy="2"/>
              </a:xfrm>
              <a:custGeom>
                <a:avLst/>
                <a:gdLst>
                  <a:gd name="T0" fmla="*/ 0 w 1"/>
                  <a:gd name="T1" fmla="*/ 0 h 1"/>
                  <a:gd name="T2" fmla="*/ 0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871"/>
              <p:cNvSpPr/>
              <p:nvPr/>
            </p:nvSpPr>
            <p:spPr bwMode="auto">
              <a:xfrm>
                <a:off x="4182" y="2538"/>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872"/>
              <p:cNvSpPr/>
              <p:nvPr/>
            </p:nvSpPr>
            <p:spPr bwMode="auto">
              <a:xfrm>
                <a:off x="4269" y="253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873"/>
              <p:cNvSpPr/>
              <p:nvPr/>
            </p:nvSpPr>
            <p:spPr bwMode="auto">
              <a:xfrm>
                <a:off x="4395" y="2538"/>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874"/>
              <p:cNvSpPr/>
              <p:nvPr/>
            </p:nvSpPr>
            <p:spPr bwMode="auto">
              <a:xfrm>
                <a:off x="4470" y="253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875"/>
              <p:cNvSpPr/>
              <p:nvPr/>
            </p:nvSpPr>
            <p:spPr bwMode="auto">
              <a:xfrm>
                <a:off x="4967" y="2538"/>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876"/>
              <p:cNvSpPr/>
              <p:nvPr/>
            </p:nvSpPr>
            <p:spPr bwMode="auto">
              <a:xfrm>
                <a:off x="3951" y="254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877"/>
              <p:cNvSpPr/>
              <p:nvPr/>
            </p:nvSpPr>
            <p:spPr bwMode="auto">
              <a:xfrm>
                <a:off x="4368" y="2540"/>
                <a:ext cx="6" cy="3"/>
              </a:xfrm>
              <a:custGeom>
                <a:avLst/>
                <a:gdLst>
                  <a:gd name="T0" fmla="*/ 1 w 3"/>
                  <a:gd name="T1" fmla="*/ 0 h 2"/>
                  <a:gd name="T2" fmla="*/ 0 w 3"/>
                  <a:gd name="T3" fmla="*/ 1 h 2"/>
                  <a:gd name="T4" fmla="*/ 1 w 3"/>
                  <a:gd name="T5" fmla="*/ 2 h 2"/>
                  <a:gd name="T6" fmla="*/ 3 w 3"/>
                  <a:gd name="T7" fmla="*/ 2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1" y="1"/>
                      <a:pt x="0" y="1"/>
                    </a:cubicBezTo>
                    <a:cubicBezTo>
                      <a:pt x="1" y="2"/>
                      <a:pt x="1" y="2"/>
                      <a:pt x="1" y="2"/>
                    </a:cubicBezTo>
                    <a:cubicBezTo>
                      <a:pt x="2" y="2"/>
                      <a:pt x="3" y="2"/>
                      <a:pt x="3" y="2"/>
                    </a:cubicBezTo>
                    <a:cubicBezTo>
                      <a:pt x="2"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878"/>
              <p:cNvSpPr/>
              <p:nvPr/>
            </p:nvSpPr>
            <p:spPr bwMode="auto">
              <a:xfrm>
                <a:off x="4475" y="254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879"/>
              <p:cNvSpPr/>
              <p:nvPr/>
            </p:nvSpPr>
            <p:spPr bwMode="auto">
              <a:xfrm>
                <a:off x="4370" y="254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880"/>
              <p:cNvSpPr/>
              <p:nvPr/>
            </p:nvSpPr>
            <p:spPr bwMode="auto">
              <a:xfrm>
                <a:off x="4381" y="2540"/>
                <a:ext cx="18" cy="7"/>
              </a:xfrm>
              <a:custGeom>
                <a:avLst/>
                <a:gdLst>
                  <a:gd name="T0" fmla="*/ 3 w 10"/>
                  <a:gd name="T1" fmla="*/ 0 h 4"/>
                  <a:gd name="T2" fmla="*/ 3 w 10"/>
                  <a:gd name="T3" fmla="*/ 1 h 4"/>
                  <a:gd name="T4" fmla="*/ 2 w 10"/>
                  <a:gd name="T5" fmla="*/ 1 h 4"/>
                  <a:gd name="T6" fmla="*/ 0 w 10"/>
                  <a:gd name="T7" fmla="*/ 1 h 4"/>
                  <a:gd name="T8" fmla="*/ 1 w 10"/>
                  <a:gd name="T9" fmla="*/ 2 h 4"/>
                  <a:gd name="T10" fmla="*/ 3 w 10"/>
                  <a:gd name="T11" fmla="*/ 4 h 4"/>
                  <a:gd name="T12" fmla="*/ 6 w 10"/>
                  <a:gd name="T13" fmla="*/ 4 h 4"/>
                  <a:gd name="T14" fmla="*/ 6 w 10"/>
                  <a:gd name="T15" fmla="*/ 2 h 4"/>
                  <a:gd name="T16" fmla="*/ 10 w 10"/>
                  <a:gd name="T17" fmla="*/ 2 h 4"/>
                  <a:gd name="T18" fmla="*/ 4 w 10"/>
                  <a:gd name="T19" fmla="*/ 1 h 4"/>
                  <a:gd name="T20" fmla="*/ 4 w 10"/>
                  <a:gd name="T21" fmla="*/ 3 h 4"/>
                  <a:gd name="T22" fmla="*/ 3 w 10"/>
                  <a:gd name="T23" fmla="*/ 4 h 4"/>
                  <a:gd name="T24" fmla="*/ 2 w 10"/>
                  <a:gd name="T25" fmla="*/ 2 h 4"/>
                  <a:gd name="T26" fmla="*/ 4 w 10"/>
                  <a:gd name="T27" fmla="*/ 2 h 4"/>
                  <a:gd name="T28" fmla="*/ 3 w 10"/>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4">
                    <a:moveTo>
                      <a:pt x="3" y="0"/>
                    </a:moveTo>
                    <a:cubicBezTo>
                      <a:pt x="3" y="1"/>
                      <a:pt x="3" y="1"/>
                      <a:pt x="3" y="1"/>
                    </a:cubicBezTo>
                    <a:cubicBezTo>
                      <a:pt x="3" y="1"/>
                      <a:pt x="3" y="1"/>
                      <a:pt x="2" y="1"/>
                    </a:cubicBezTo>
                    <a:cubicBezTo>
                      <a:pt x="1" y="1"/>
                      <a:pt x="1" y="1"/>
                      <a:pt x="0" y="1"/>
                    </a:cubicBezTo>
                    <a:cubicBezTo>
                      <a:pt x="0" y="2"/>
                      <a:pt x="1" y="2"/>
                      <a:pt x="1" y="2"/>
                    </a:cubicBezTo>
                    <a:cubicBezTo>
                      <a:pt x="1" y="3"/>
                      <a:pt x="2" y="3"/>
                      <a:pt x="3" y="4"/>
                    </a:cubicBezTo>
                    <a:cubicBezTo>
                      <a:pt x="4" y="4"/>
                      <a:pt x="4" y="4"/>
                      <a:pt x="6" y="4"/>
                    </a:cubicBezTo>
                    <a:cubicBezTo>
                      <a:pt x="6" y="3"/>
                      <a:pt x="6" y="3"/>
                      <a:pt x="6" y="2"/>
                    </a:cubicBezTo>
                    <a:cubicBezTo>
                      <a:pt x="7" y="2"/>
                      <a:pt x="8" y="2"/>
                      <a:pt x="10" y="2"/>
                    </a:cubicBezTo>
                    <a:cubicBezTo>
                      <a:pt x="8" y="2"/>
                      <a:pt x="6" y="2"/>
                      <a:pt x="4" y="1"/>
                    </a:cubicBezTo>
                    <a:cubicBezTo>
                      <a:pt x="4" y="2"/>
                      <a:pt x="4" y="3"/>
                      <a:pt x="4" y="3"/>
                    </a:cubicBezTo>
                    <a:cubicBezTo>
                      <a:pt x="3" y="3"/>
                      <a:pt x="4" y="2"/>
                      <a:pt x="3" y="4"/>
                    </a:cubicBezTo>
                    <a:cubicBezTo>
                      <a:pt x="2" y="3"/>
                      <a:pt x="2" y="3"/>
                      <a:pt x="2" y="2"/>
                    </a:cubicBezTo>
                    <a:cubicBezTo>
                      <a:pt x="2" y="2"/>
                      <a:pt x="3" y="2"/>
                      <a:pt x="4" y="2"/>
                    </a:cubicBezTo>
                    <a:cubicBezTo>
                      <a:pt x="3" y="1"/>
                      <a:pt x="3"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881"/>
              <p:cNvSpPr/>
              <p:nvPr/>
            </p:nvSpPr>
            <p:spPr bwMode="auto">
              <a:xfrm>
                <a:off x="4410" y="2542"/>
                <a:ext cx="4" cy="1"/>
              </a:xfrm>
              <a:custGeom>
                <a:avLst/>
                <a:gdLst>
                  <a:gd name="T0" fmla="*/ 1 w 2"/>
                  <a:gd name="T1" fmla="*/ 0 h 1"/>
                  <a:gd name="T2" fmla="*/ 0 w 2"/>
                  <a:gd name="T3" fmla="*/ 0 h 1"/>
                  <a:gd name="T4" fmla="*/ 1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0"/>
                      <a:pt x="0" y="0"/>
                    </a:cubicBezTo>
                    <a:cubicBezTo>
                      <a:pt x="1" y="1"/>
                      <a:pt x="1" y="1"/>
                      <a:pt x="1" y="1"/>
                    </a:cubicBezTo>
                    <a:cubicBezTo>
                      <a:pt x="1" y="1"/>
                      <a:pt x="1" y="1"/>
                      <a:pt x="1" y="1"/>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882"/>
              <p:cNvSpPr/>
              <p:nvPr/>
            </p:nvSpPr>
            <p:spPr bwMode="auto">
              <a:xfrm>
                <a:off x="4180" y="2542"/>
                <a:ext cx="2"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883"/>
              <p:cNvSpPr/>
              <p:nvPr/>
            </p:nvSpPr>
            <p:spPr bwMode="auto">
              <a:xfrm>
                <a:off x="4750" y="2542"/>
                <a:ext cx="3" cy="1"/>
              </a:xfrm>
              <a:custGeom>
                <a:avLst/>
                <a:gdLst>
                  <a:gd name="T0" fmla="*/ 1 w 2"/>
                  <a:gd name="T1" fmla="*/ 0 h 1"/>
                  <a:gd name="T2" fmla="*/ 0 w 2"/>
                  <a:gd name="T3" fmla="*/ 0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0"/>
                    </a:cubicBezTo>
                    <a:cubicBezTo>
                      <a:pt x="0" y="1"/>
                      <a:pt x="1" y="1"/>
                      <a:pt x="1" y="1"/>
                    </a:cubicBezTo>
                    <a:cubicBezTo>
                      <a:pt x="2" y="0"/>
                      <a:pt x="2" y="1"/>
                      <a:pt x="2"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884"/>
              <p:cNvSpPr/>
              <p:nvPr/>
            </p:nvSpPr>
            <p:spPr bwMode="auto">
              <a:xfrm>
                <a:off x="4173" y="254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885"/>
              <p:cNvSpPr/>
              <p:nvPr/>
            </p:nvSpPr>
            <p:spPr bwMode="auto">
              <a:xfrm>
                <a:off x="4403" y="2543"/>
                <a:ext cx="1"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886"/>
              <p:cNvSpPr/>
              <p:nvPr/>
            </p:nvSpPr>
            <p:spPr bwMode="auto">
              <a:xfrm>
                <a:off x="4453" y="2543"/>
                <a:ext cx="4" cy="4"/>
              </a:xfrm>
              <a:custGeom>
                <a:avLst/>
                <a:gdLst>
                  <a:gd name="T0" fmla="*/ 1 w 2"/>
                  <a:gd name="T1" fmla="*/ 0 h 2"/>
                  <a:gd name="T2" fmla="*/ 2 w 2"/>
                  <a:gd name="T3" fmla="*/ 0 h 2"/>
                  <a:gd name="T4" fmla="*/ 1 w 2"/>
                  <a:gd name="T5" fmla="*/ 1 h 2"/>
                  <a:gd name="T6" fmla="*/ 0 w 2"/>
                  <a:gd name="T7" fmla="*/ 2 h 2"/>
                  <a:gd name="T8" fmla="*/ 0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2" y="0"/>
                      <a:pt x="2" y="0"/>
                      <a:pt x="2" y="0"/>
                    </a:cubicBezTo>
                    <a:cubicBezTo>
                      <a:pt x="2" y="1"/>
                      <a:pt x="2" y="1"/>
                      <a:pt x="1" y="1"/>
                    </a:cubicBezTo>
                    <a:cubicBezTo>
                      <a:pt x="0" y="2"/>
                      <a:pt x="1" y="1"/>
                      <a:pt x="0" y="2"/>
                    </a:cubicBezTo>
                    <a:cubicBezTo>
                      <a:pt x="0" y="2"/>
                      <a:pt x="0" y="1"/>
                      <a:pt x="0"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887"/>
              <p:cNvSpPr/>
              <p:nvPr/>
            </p:nvSpPr>
            <p:spPr bwMode="auto">
              <a:xfrm>
                <a:off x="4468" y="254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888"/>
              <p:cNvSpPr/>
              <p:nvPr/>
            </p:nvSpPr>
            <p:spPr bwMode="auto">
              <a:xfrm>
                <a:off x="4748" y="2543"/>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889"/>
              <p:cNvSpPr/>
              <p:nvPr/>
            </p:nvSpPr>
            <p:spPr bwMode="auto">
              <a:xfrm>
                <a:off x="4245" y="2543"/>
                <a:ext cx="6"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890"/>
              <p:cNvSpPr/>
              <p:nvPr/>
            </p:nvSpPr>
            <p:spPr bwMode="auto">
              <a:xfrm>
                <a:off x="3913" y="2545"/>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891"/>
              <p:cNvSpPr/>
              <p:nvPr/>
            </p:nvSpPr>
            <p:spPr bwMode="auto">
              <a:xfrm>
                <a:off x="4258" y="254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892"/>
              <p:cNvSpPr/>
              <p:nvPr/>
            </p:nvSpPr>
            <p:spPr bwMode="auto">
              <a:xfrm>
                <a:off x="4748" y="254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893"/>
              <p:cNvSpPr/>
              <p:nvPr/>
            </p:nvSpPr>
            <p:spPr bwMode="auto">
              <a:xfrm>
                <a:off x="4343" y="2545"/>
                <a:ext cx="5" cy="6"/>
              </a:xfrm>
              <a:custGeom>
                <a:avLst/>
                <a:gdLst>
                  <a:gd name="T0" fmla="*/ 2 w 3"/>
                  <a:gd name="T1" fmla="*/ 0 h 3"/>
                  <a:gd name="T2" fmla="*/ 0 w 3"/>
                  <a:gd name="T3" fmla="*/ 2 h 3"/>
                  <a:gd name="T4" fmla="*/ 2 w 3"/>
                  <a:gd name="T5" fmla="*/ 3 h 3"/>
                  <a:gd name="T6" fmla="*/ 2 w 3"/>
                  <a:gd name="T7" fmla="*/ 0 h 3"/>
                </a:gdLst>
                <a:ahLst/>
                <a:cxnLst>
                  <a:cxn ang="0">
                    <a:pos x="T0" y="T1"/>
                  </a:cxn>
                  <a:cxn ang="0">
                    <a:pos x="T2" y="T3"/>
                  </a:cxn>
                  <a:cxn ang="0">
                    <a:pos x="T4" y="T5"/>
                  </a:cxn>
                  <a:cxn ang="0">
                    <a:pos x="T6" y="T7"/>
                  </a:cxn>
                </a:cxnLst>
                <a:rect l="0" t="0" r="r" b="b"/>
                <a:pathLst>
                  <a:path w="3" h="3">
                    <a:moveTo>
                      <a:pt x="2" y="0"/>
                    </a:moveTo>
                    <a:cubicBezTo>
                      <a:pt x="1" y="1"/>
                      <a:pt x="1" y="1"/>
                      <a:pt x="0" y="2"/>
                    </a:cubicBezTo>
                    <a:cubicBezTo>
                      <a:pt x="1" y="2"/>
                      <a:pt x="2" y="2"/>
                      <a:pt x="2" y="3"/>
                    </a:cubicBezTo>
                    <a:cubicBezTo>
                      <a:pt x="2" y="2"/>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894"/>
              <p:cNvSpPr/>
              <p:nvPr/>
            </p:nvSpPr>
            <p:spPr bwMode="auto">
              <a:xfrm>
                <a:off x="3902" y="2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895"/>
              <p:cNvSpPr/>
              <p:nvPr/>
            </p:nvSpPr>
            <p:spPr bwMode="auto">
              <a:xfrm>
                <a:off x="4399" y="2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896"/>
              <p:cNvSpPr/>
              <p:nvPr/>
            </p:nvSpPr>
            <p:spPr bwMode="auto">
              <a:xfrm>
                <a:off x="3757" y="254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897"/>
              <p:cNvSpPr/>
              <p:nvPr/>
            </p:nvSpPr>
            <p:spPr bwMode="auto">
              <a:xfrm>
                <a:off x="4166" y="2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898"/>
              <p:cNvSpPr/>
              <p:nvPr/>
            </p:nvSpPr>
            <p:spPr bwMode="auto">
              <a:xfrm>
                <a:off x="4336" y="2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899"/>
              <p:cNvSpPr/>
              <p:nvPr/>
            </p:nvSpPr>
            <p:spPr bwMode="auto">
              <a:xfrm>
                <a:off x="4450" y="2547"/>
                <a:ext cx="3" cy="4"/>
              </a:xfrm>
              <a:custGeom>
                <a:avLst/>
                <a:gdLst>
                  <a:gd name="T0" fmla="*/ 1 w 2"/>
                  <a:gd name="T1" fmla="*/ 0 h 2"/>
                  <a:gd name="T2" fmla="*/ 2 w 2"/>
                  <a:gd name="T3" fmla="*/ 2 h 2"/>
                  <a:gd name="T4" fmla="*/ 1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2" y="1"/>
                      <a:pt x="1" y="1"/>
                      <a:pt x="2" y="2"/>
                    </a:cubicBezTo>
                    <a:cubicBezTo>
                      <a:pt x="1" y="2"/>
                      <a:pt x="1" y="2"/>
                      <a:pt x="1" y="2"/>
                    </a:cubicBezTo>
                    <a:cubicBezTo>
                      <a:pt x="1"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900"/>
              <p:cNvSpPr/>
              <p:nvPr/>
            </p:nvSpPr>
            <p:spPr bwMode="auto">
              <a:xfrm>
                <a:off x="4455" y="2547"/>
                <a:ext cx="2" cy="2"/>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0"/>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901"/>
              <p:cNvSpPr/>
              <p:nvPr/>
            </p:nvSpPr>
            <p:spPr bwMode="auto">
              <a:xfrm>
                <a:off x="4457" y="2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902"/>
              <p:cNvSpPr/>
              <p:nvPr/>
            </p:nvSpPr>
            <p:spPr bwMode="auto">
              <a:xfrm>
                <a:off x="4348" y="254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903"/>
              <p:cNvSpPr/>
              <p:nvPr/>
            </p:nvSpPr>
            <p:spPr bwMode="auto">
              <a:xfrm>
                <a:off x="4453" y="254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Freeform 904"/>
              <p:cNvSpPr/>
              <p:nvPr/>
            </p:nvSpPr>
            <p:spPr bwMode="auto">
              <a:xfrm>
                <a:off x="4883" y="254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905"/>
              <p:cNvSpPr/>
              <p:nvPr/>
            </p:nvSpPr>
            <p:spPr bwMode="auto">
              <a:xfrm>
                <a:off x="3978" y="2549"/>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906"/>
              <p:cNvSpPr/>
              <p:nvPr/>
            </p:nvSpPr>
            <p:spPr bwMode="auto">
              <a:xfrm>
                <a:off x="4253" y="254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907"/>
              <p:cNvSpPr/>
              <p:nvPr/>
            </p:nvSpPr>
            <p:spPr bwMode="auto">
              <a:xfrm>
                <a:off x="4376" y="254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908"/>
              <p:cNvSpPr/>
              <p:nvPr/>
            </p:nvSpPr>
            <p:spPr bwMode="auto">
              <a:xfrm>
                <a:off x="4159" y="25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909"/>
              <p:cNvSpPr/>
              <p:nvPr/>
            </p:nvSpPr>
            <p:spPr bwMode="auto">
              <a:xfrm>
                <a:off x="4338" y="2551"/>
                <a:ext cx="1"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910"/>
              <p:cNvSpPr/>
              <p:nvPr/>
            </p:nvSpPr>
            <p:spPr bwMode="auto">
              <a:xfrm>
                <a:off x="4356" y="2551"/>
                <a:ext cx="1" cy="1"/>
              </a:xfrm>
              <a:custGeom>
                <a:avLst/>
                <a:gdLst>
                  <a:gd name="T0" fmla="*/ 1 w 1"/>
                  <a:gd name="T1" fmla="*/ 0 h 1"/>
                  <a:gd name="T2" fmla="*/ 0 w 1"/>
                  <a:gd name="T3" fmla="*/ 1 h 1"/>
                  <a:gd name="T4" fmla="*/ 0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1" y="0"/>
                      <a:pt x="0" y="1"/>
                    </a:cubicBezTo>
                    <a:cubicBezTo>
                      <a:pt x="0" y="1"/>
                      <a:pt x="0" y="1"/>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Freeform 911"/>
              <p:cNvSpPr/>
              <p:nvPr/>
            </p:nvSpPr>
            <p:spPr bwMode="auto">
              <a:xfrm>
                <a:off x="4363" y="2551"/>
                <a:ext cx="4" cy="1"/>
              </a:xfrm>
              <a:custGeom>
                <a:avLst/>
                <a:gdLst>
                  <a:gd name="T0" fmla="*/ 0 w 2"/>
                  <a:gd name="T1" fmla="*/ 0 h 1"/>
                  <a:gd name="T2" fmla="*/ 0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1"/>
                    </a:cubicBezTo>
                    <a:cubicBezTo>
                      <a:pt x="1" y="1"/>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912"/>
              <p:cNvSpPr/>
              <p:nvPr/>
            </p:nvSpPr>
            <p:spPr bwMode="auto">
              <a:xfrm>
                <a:off x="4439" y="25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Freeform 913"/>
              <p:cNvSpPr/>
              <p:nvPr/>
            </p:nvSpPr>
            <p:spPr bwMode="auto">
              <a:xfrm>
                <a:off x="4444" y="2551"/>
                <a:ext cx="4" cy="1"/>
              </a:xfrm>
              <a:custGeom>
                <a:avLst/>
                <a:gdLst>
                  <a:gd name="T0" fmla="*/ 0 w 2"/>
                  <a:gd name="T1" fmla="*/ 0 h 1"/>
                  <a:gd name="T2" fmla="*/ 2 w 2"/>
                  <a:gd name="T3" fmla="*/ 0 h 1"/>
                  <a:gd name="T4" fmla="*/ 2 w 2"/>
                  <a:gd name="T5" fmla="*/ 1 h 1"/>
                  <a:gd name="T6" fmla="*/ 1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0"/>
                      <a:pt x="2" y="0"/>
                      <a:pt x="2" y="0"/>
                    </a:cubicBezTo>
                    <a:cubicBezTo>
                      <a:pt x="2" y="0"/>
                      <a:pt x="2" y="1"/>
                      <a:pt x="2" y="1"/>
                    </a:cubicBezTo>
                    <a:cubicBezTo>
                      <a:pt x="2"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Freeform 914"/>
              <p:cNvSpPr/>
              <p:nvPr/>
            </p:nvSpPr>
            <p:spPr bwMode="auto">
              <a:xfrm>
                <a:off x="4374" y="255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915"/>
              <p:cNvSpPr/>
              <p:nvPr/>
            </p:nvSpPr>
            <p:spPr bwMode="auto">
              <a:xfrm>
                <a:off x="4439" y="2551"/>
                <a:ext cx="2"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0"/>
                      <a:pt x="1" y="1"/>
                    </a:cubicBezTo>
                    <a:cubicBezTo>
                      <a:pt x="1"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916"/>
              <p:cNvSpPr/>
              <p:nvPr/>
            </p:nvSpPr>
            <p:spPr bwMode="auto">
              <a:xfrm>
                <a:off x="4757" y="2551"/>
                <a:ext cx="2"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917"/>
              <p:cNvSpPr/>
              <p:nvPr/>
            </p:nvSpPr>
            <p:spPr bwMode="auto">
              <a:xfrm>
                <a:off x="4437" y="2551"/>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Freeform 918"/>
              <p:cNvSpPr/>
              <p:nvPr/>
            </p:nvSpPr>
            <p:spPr bwMode="auto">
              <a:xfrm>
                <a:off x="4354" y="2552"/>
                <a:ext cx="2" cy="4"/>
              </a:xfrm>
              <a:custGeom>
                <a:avLst/>
                <a:gdLst>
                  <a:gd name="T0" fmla="*/ 0 w 1"/>
                  <a:gd name="T1" fmla="*/ 0 h 2"/>
                  <a:gd name="T2" fmla="*/ 1 w 1"/>
                  <a:gd name="T3" fmla="*/ 1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1" y="1"/>
                      <a:pt x="1" y="1"/>
                    </a:cubicBezTo>
                    <a:cubicBezTo>
                      <a:pt x="1" y="1"/>
                      <a:pt x="1" y="2"/>
                      <a:pt x="1" y="2"/>
                    </a:cubicBezTo>
                    <a:cubicBezTo>
                      <a:pt x="1" y="2"/>
                      <a:pt x="0" y="2"/>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Freeform 919"/>
              <p:cNvSpPr/>
              <p:nvPr/>
            </p:nvSpPr>
            <p:spPr bwMode="auto">
              <a:xfrm>
                <a:off x="4141" y="25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Freeform 920"/>
              <p:cNvSpPr/>
              <p:nvPr/>
            </p:nvSpPr>
            <p:spPr bwMode="auto">
              <a:xfrm>
                <a:off x="4359" y="255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Freeform 921"/>
              <p:cNvSpPr/>
              <p:nvPr/>
            </p:nvSpPr>
            <p:spPr bwMode="auto">
              <a:xfrm>
                <a:off x="4316" y="2554"/>
                <a:ext cx="4" cy="2"/>
              </a:xfrm>
              <a:custGeom>
                <a:avLst/>
                <a:gdLst>
                  <a:gd name="T0" fmla="*/ 0 w 2"/>
                  <a:gd name="T1" fmla="*/ 0 h 1"/>
                  <a:gd name="T2" fmla="*/ 2 w 2"/>
                  <a:gd name="T3" fmla="*/ 1 h 1"/>
                  <a:gd name="T4" fmla="*/ 2 w 2"/>
                  <a:gd name="T5" fmla="*/ 0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1"/>
                      <a:pt x="1" y="1"/>
                      <a:pt x="2" y="1"/>
                    </a:cubicBezTo>
                    <a:cubicBezTo>
                      <a:pt x="2" y="0"/>
                      <a:pt x="2" y="0"/>
                      <a:pt x="2" y="0"/>
                    </a:cubicBezTo>
                    <a:cubicBezTo>
                      <a:pt x="2"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922"/>
              <p:cNvSpPr/>
              <p:nvPr/>
            </p:nvSpPr>
            <p:spPr bwMode="auto">
              <a:xfrm>
                <a:off x="4347" y="255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Freeform 923"/>
              <p:cNvSpPr/>
              <p:nvPr/>
            </p:nvSpPr>
            <p:spPr bwMode="auto">
              <a:xfrm>
                <a:off x="4245" y="2554"/>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Freeform 924"/>
              <p:cNvSpPr/>
              <p:nvPr/>
            </p:nvSpPr>
            <p:spPr bwMode="auto">
              <a:xfrm>
                <a:off x="4309" y="2554"/>
                <a:ext cx="3" cy="4"/>
              </a:xfrm>
              <a:custGeom>
                <a:avLst/>
                <a:gdLst>
                  <a:gd name="T0" fmla="*/ 0 w 2"/>
                  <a:gd name="T1" fmla="*/ 0 h 2"/>
                  <a:gd name="T2" fmla="*/ 2 w 2"/>
                  <a:gd name="T3" fmla="*/ 0 h 2"/>
                  <a:gd name="T4" fmla="*/ 2 w 2"/>
                  <a:gd name="T5" fmla="*/ 1 h 2"/>
                  <a:gd name="T6" fmla="*/ 2 w 2"/>
                  <a:gd name="T7" fmla="*/ 2 h 2"/>
                  <a:gd name="T8" fmla="*/ 0 w 2"/>
                  <a:gd name="T9" fmla="*/ 1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cubicBezTo>
                      <a:pt x="1" y="0"/>
                      <a:pt x="1" y="0"/>
                      <a:pt x="2" y="0"/>
                    </a:cubicBezTo>
                    <a:cubicBezTo>
                      <a:pt x="2" y="1"/>
                      <a:pt x="1" y="1"/>
                      <a:pt x="2" y="1"/>
                    </a:cubicBezTo>
                    <a:cubicBezTo>
                      <a:pt x="2" y="2"/>
                      <a:pt x="2" y="2"/>
                      <a:pt x="2" y="2"/>
                    </a:cubicBezTo>
                    <a:cubicBezTo>
                      <a:pt x="1" y="2"/>
                      <a:pt x="0" y="2"/>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925"/>
              <p:cNvSpPr/>
              <p:nvPr/>
            </p:nvSpPr>
            <p:spPr bwMode="auto">
              <a:xfrm>
                <a:off x="3770" y="255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Freeform 926"/>
              <p:cNvSpPr/>
              <p:nvPr/>
            </p:nvSpPr>
            <p:spPr bwMode="auto">
              <a:xfrm>
                <a:off x="4312" y="25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927"/>
              <p:cNvSpPr/>
              <p:nvPr/>
            </p:nvSpPr>
            <p:spPr bwMode="auto">
              <a:xfrm>
                <a:off x="4345" y="255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928"/>
              <p:cNvSpPr/>
              <p:nvPr/>
            </p:nvSpPr>
            <p:spPr bwMode="auto">
              <a:xfrm>
                <a:off x="4766" y="2556"/>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Freeform 929"/>
              <p:cNvSpPr/>
              <p:nvPr/>
            </p:nvSpPr>
            <p:spPr bwMode="auto">
              <a:xfrm>
                <a:off x="3765" y="2556"/>
                <a:ext cx="3" cy="2"/>
              </a:xfrm>
              <a:custGeom>
                <a:avLst/>
                <a:gdLst>
                  <a:gd name="T0" fmla="*/ 1 w 2"/>
                  <a:gd name="T1" fmla="*/ 0 h 1"/>
                  <a:gd name="T2" fmla="*/ 0 w 2"/>
                  <a:gd name="T3" fmla="*/ 0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1" y="1"/>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Freeform 930"/>
              <p:cNvSpPr/>
              <p:nvPr/>
            </p:nvSpPr>
            <p:spPr bwMode="auto">
              <a:xfrm>
                <a:off x="4307" y="255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931"/>
              <p:cNvSpPr/>
              <p:nvPr/>
            </p:nvSpPr>
            <p:spPr bwMode="auto">
              <a:xfrm>
                <a:off x="4133" y="2556"/>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932"/>
              <p:cNvSpPr/>
              <p:nvPr/>
            </p:nvSpPr>
            <p:spPr bwMode="auto">
              <a:xfrm>
                <a:off x="4300" y="2556"/>
                <a:ext cx="5" cy="4"/>
              </a:xfrm>
              <a:custGeom>
                <a:avLst/>
                <a:gdLst>
                  <a:gd name="T0" fmla="*/ 1 w 3"/>
                  <a:gd name="T1" fmla="*/ 0 h 2"/>
                  <a:gd name="T2" fmla="*/ 3 w 3"/>
                  <a:gd name="T3" fmla="*/ 1 h 2"/>
                  <a:gd name="T4" fmla="*/ 3 w 3"/>
                  <a:gd name="T5" fmla="*/ 1 h 2"/>
                  <a:gd name="T6" fmla="*/ 1 w 3"/>
                  <a:gd name="T7" fmla="*/ 2 h 2"/>
                  <a:gd name="T8" fmla="*/ 0 w 3"/>
                  <a:gd name="T9" fmla="*/ 1 h 2"/>
                  <a:gd name="T10" fmla="*/ 1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1" y="0"/>
                    </a:moveTo>
                    <a:cubicBezTo>
                      <a:pt x="2" y="0"/>
                      <a:pt x="3" y="1"/>
                      <a:pt x="3" y="1"/>
                    </a:cubicBezTo>
                    <a:cubicBezTo>
                      <a:pt x="3" y="1"/>
                      <a:pt x="3" y="1"/>
                      <a:pt x="3" y="1"/>
                    </a:cubicBezTo>
                    <a:cubicBezTo>
                      <a:pt x="2" y="1"/>
                      <a:pt x="1" y="1"/>
                      <a:pt x="1" y="2"/>
                    </a:cubicBezTo>
                    <a:cubicBezTo>
                      <a:pt x="1" y="1"/>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Freeform 933"/>
              <p:cNvSpPr/>
              <p:nvPr/>
            </p:nvSpPr>
            <p:spPr bwMode="auto">
              <a:xfrm>
                <a:off x="4126" y="255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934"/>
              <p:cNvSpPr/>
              <p:nvPr/>
            </p:nvSpPr>
            <p:spPr bwMode="auto">
              <a:xfrm>
                <a:off x="4298" y="25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Freeform 935"/>
              <p:cNvSpPr/>
              <p:nvPr/>
            </p:nvSpPr>
            <p:spPr bwMode="auto">
              <a:xfrm>
                <a:off x="3933" y="256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936"/>
              <p:cNvSpPr/>
              <p:nvPr/>
            </p:nvSpPr>
            <p:spPr bwMode="auto">
              <a:xfrm>
                <a:off x="4113" y="256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937"/>
              <p:cNvSpPr/>
              <p:nvPr/>
            </p:nvSpPr>
            <p:spPr bwMode="auto">
              <a:xfrm>
                <a:off x="4122" y="256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938"/>
              <p:cNvSpPr/>
              <p:nvPr/>
            </p:nvSpPr>
            <p:spPr bwMode="auto">
              <a:xfrm>
                <a:off x="4235" y="256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939"/>
              <p:cNvSpPr/>
              <p:nvPr/>
            </p:nvSpPr>
            <p:spPr bwMode="auto">
              <a:xfrm>
                <a:off x="4292" y="256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940"/>
              <p:cNvSpPr/>
              <p:nvPr/>
            </p:nvSpPr>
            <p:spPr bwMode="auto">
              <a:xfrm>
                <a:off x="4406" y="256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941"/>
              <p:cNvSpPr/>
              <p:nvPr/>
            </p:nvSpPr>
            <p:spPr bwMode="auto">
              <a:xfrm>
                <a:off x="3766" y="256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Freeform 942"/>
              <p:cNvSpPr/>
              <p:nvPr/>
            </p:nvSpPr>
            <p:spPr bwMode="auto">
              <a:xfrm>
                <a:off x="3783" y="2560"/>
                <a:ext cx="1"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Freeform 943"/>
              <p:cNvSpPr/>
              <p:nvPr/>
            </p:nvSpPr>
            <p:spPr bwMode="auto">
              <a:xfrm>
                <a:off x="4106" y="256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944"/>
              <p:cNvSpPr/>
              <p:nvPr/>
            </p:nvSpPr>
            <p:spPr bwMode="auto">
              <a:xfrm>
                <a:off x="3938" y="256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945"/>
              <p:cNvSpPr/>
              <p:nvPr/>
            </p:nvSpPr>
            <p:spPr bwMode="auto">
              <a:xfrm>
                <a:off x="3940" y="2562"/>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946"/>
              <p:cNvSpPr/>
              <p:nvPr/>
            </p:nvSpPr>
            <p:spPr bwMode="auto">
              <a:xfrm>
                <a:off x="4115" y="256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Freeform 947"/>
              <p:cNvSpPr/>
              <p:nvPr/>
            </p:nvSpPr>
            <p:spPr bwMode="auto">
              <a:xfrm>
                <a:off x="4092" y="2562"/>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 name="Freeform 948"/>
              <p:cNvSpPr/>
              <p:nvPr/>
            </p:nvSpPr>
            <p:spPr bwMode="auto">
              <a:xfrm>
                <a:off x="4110" y="2562"/>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Freeform 949"/>
              <p:cNvSpPr/>
              <p:nvPr/>
            </p:nvSpPr>
            <p:spPr bwMode="auto">
              <a:xfrm>
                <a:off x="4043" y="2563"/>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Freeform 950"/>
              <p:cNvSpPr/>
              <p:nvPr/>
            </p:nvSpPr>
            <p:spPr bwMode="auto">
              <a:xfrm>
                <a:off x="4388" y="2563"/>
                <a:ext cx="4" cy="2"/>
              </a:xfrm>
              <a:custGeom>
                <a:avLst/>
                <a:gdLst>
                  <a:gd name="T0" fmla="*/ 1 w 2"/>
                  <a:gd name="T1" fmla="*/ 0 h 1"/>
                  <a:gd name="T2" fmla="*/ 1 w 2"/>
                  <a:gd name="T3" fmla="*/ 1 h 1"/>
                  <a:gd name="T4" fmla="*/ 0 w 2"/>
                  <a:gd name="T5" fmla="*/ 1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1"/>
                      <a:pt x="1" y="0"/>
                      <a:pt x="1" y="1"/>
                    </a:cubicBezTo>
                    <a:cubicBezTo>
                      <a:pt x="1" y="1"/>
                      <a:pt x="1" y="1"/>
                      <a:pt x="0" y="1"/>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Freeform 951"/>
              <p:cNvSpPr/>
              <p:nvPr/>
            </p:nvSpPr>
            <p:spPr bwMode="auto">
              <a:xfrm>
                <a:off x="3765" y="2563"/>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952"/>
              <p:cNvSpPr/>
              <p:nvPr/>
            </p:nvSpPr>
            <p:spPr bwMode="auto">
              <a:xfrm>
                <a:off x="4061" y="256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953"/>
              <p:cNvSpPr/>
              <p:nvPr/>
            </p:nvSpPr>
            <p:spPr bwMode="auto">
              <a:xfrm>
                <a:off x="4874" y="256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954"/>
              <p:cNvSpPr/>
              <p:nvPr/>
            </p:nvSpPr>
            <p:spPr bwMode="auto">
              <a:xfrm>
                <a:off x="3795" y="256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955"/>
              <p:cNvSpPr/>
              <p:nvPr/>
            </p:nvSpPr>
            <p:spPr bwMode="auto">
              <a:xfrm>
                <a:off x="4766" y="2565"/>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956"/>
              <p:cNvSpPr/>
              <p:nvPr/>
            </p:nvSpPr>
            <p:spPr bwMode="auto">
              <a:xfrm>
                <a:off x="4775" y="2565"/>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957"/>
              <p:cNvSpPr/>
              <p:nvPr/>
            </p:nvSpPr>
            <p:spPr bwMode="auto">
              <a:xfrm>
                <a:off x="3727" y="256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958"/>
              <p:cNvSpPr/>
              <p:nvPr/>
            </p:nvSpPr>
            <p:spPr bwMode="auto">
              <a:xfrm>
                <a:off x="3779" y="256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959"/>
              <p:cNvSpPr/>
              <p:nvPr/>
            </p:nvSpPr>
            <p:spPr bwMode="auto">
              <a:xfrm>
                <a:off x="3942" y="256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960"/>
              <p:cNvSpPr/>
              <p:nvPr/>
            </p:nvSpPr>
            <p:spPr bwMode="auto">
              <a:xfrm>
                <a:off x="4940" y="2567"/>
                <a:ext cx="3" cy="4"/>
              </a:xfrm>
              <a:custGeom>
                <a:avLst/>
                <a:gdLst>
                  <a:gd name="T0" fmla="*/ 1 w 2"/>
                  <a:gd name="T1" fmla="*/ 0 h 2"/>
                  <a:gd name="T2" fmla="*/ 0 w 2"/>
                  <a:gd name="T3" fmla="*/ 2 h 2"/>
                  <a:gd name="T4" fmla="*/ 2 w 2"/>
                  <a:gd name="T5" fmla="*/ 1 h 2"/>
                  <a:gd name="T6" fmla="*/ 1 w 2"/>
                  <a:gd name="T7" fmla="*/ 0 h 2"/>
                </a:gdLst>
                <a:ahLst/>
                <a:cxnLst>
                  <a:cxn ang="0">
                    <a:pos x="T0" y="T1"/>
                  </a:cxn>
                  <a:cxn ang="0">
                    <a:pos x="T2" y="T3"/>
                  </a:cxn>
                  <a:cxn ang="0">
                    <a:pos x="T4" y="T5"/>
                  </a:cxn>
                  <a:cxn ang="0">
                    <a:pos x="T6" y="T7"/>
                  </a:cxn>
                </a:cxnLst>
                <a:rect l="0" t="0" r="r" b="b"/>
                <a:pathLst>
                  <a:path w="2" h="2">
                    <a:moveTo>
                      <a:pt x="1" y="0"/>
                    </a:moveTo>
                    <a:cubicBezTo>
                      <a:pt x="0" y="1"/>
                      <a:pt x="0" y="1"/>
                      <a:pt x="0" y="2"/>
                    </a:cubicBezTo>
                    <a:cubicBezTo>
                      <a:pt x="1" y="1"/>
                      <a:pt x="1" y="1"/>
                      <a:pt x="2" y="1"/>
                    </a:cubicBezTo>
                    <a:cubicBezTo>
                      <a:pt x="2"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961"/>
              <p:cNvSpPr/>
              <p:nvPr/>
            </p:nvSpPr>
            <p:spPr bwMode="auto">
              <a:xfrm>
                <a:off x="4947" y="256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962"/>
              <p:cNvSpPr/>
              <p:nvPr/>
            </p:nvSpPr>
            <p:spPr bwMode="auto">
              <a:xfrm>
                <a:off x="3770" y="2569"/>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 name="Freeform 963"/>
              <p:cNvSpPr/>
              <p:nvPr/>
            </p:nvSpPr>
            <p:spPr bwMode="auto">
              <a:xfrm>
                <a:off x="3736" y="257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Freeform 964"/>
              <p:cNvSpPr/>
              <p:nvPr/>
            </p:nvSpPr>
            <p:spPr bwMode="auto">
              <a:xfrm>
                <a:off x="3772" y="2571"/>
                <a:ext cx="2"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965"/>
              <p:cNvSpPr/>
              <p:nvPr/>
            </p:nvSpPr>
            <p:spPr bwMode="auto">
              <a:xfrm>
                <a:off x="4766" y="2571"/>
                <a:ext cx="2"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Freeform 966"/>
              <p:cNvSpPr/>
              <p:nvPr/>
            </p:nvSpPr>
            <p:spPr bwMode="auto">
              <a:xfrm>
                <a:off x="4211" y="2574"/>
                <a:ext cx="4"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0" y="0"/>
                      <a:pt x="0" y="0"/>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967"/>
              <p:cNvSpPr/>
              <p:nvPr/>
            </p:nvSpPr>
            <p:spPr bwMode="auto">
              <a:xfrm>
                <a:off x="4052" y="257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968"/>
              <p:cNvSpPr/>
              <p:nvPr/>
            </p:nvSpPr>
            <p:spPr bwMode="auto">
              <a:xfrm>
                <a:off x="4766" y="257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969"/>
              <p:cNvSpPr/>
              <p:nvPr/>
            </p:nvSpPr>
            <p:spPr bwMode="auto">
              <a:xfrm>
                <a:off x="3774" y="2574"/>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0"/>
                      <a:pt x="2"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970"/>
              <p:cNvSpPr/>
              <p:nvPr/>
            </p:nvSpPr>
            <p:spPr bwMode="auto">
              <a:xfrm>
                <a:off x="4943" y="25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971"/>
              <p:cNvSpPr/>
              <p:nvPr/>
            </p:nvSpPr>
            <p:spPr bwMode="auto">
              <a:xfrm>
                <a:off x="3779" y="257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972"/>
              <p:cNvSpPr/>
              <p:nvPr/>
            </p:nvSpPr>
            <p:spPr bwMode="auto">
              <a:xfrm>
                <a:off x="3974" y="257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973"/>
              <p:cNvSpPr/>
              <p:nvPr/>
            </p:nvSpPr>
            <p:spPr bwMode="auto">
              <a:xfrm>
                <a:off x="4768" y="2578"/>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974"/>
              <p:cNvSpPr/>
              <p:nvPr/>
            </p:nvSpPr>
            <p:spPr bwMode="auto">
              <a:xfrm>
                <a:off x="4197" y="2578"/>
                <a:ext cx="1"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975"/>
              <p:cNvSpPr/>
              <p:nvPr/>
            </p:nvSpPr>
            <p:spPr bwMode="auto">
              <a:xfrm>
                <a:off x="4911" y="2580"/>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1"/>
                      <a:pt x="0"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976"/>
              <p:cNvSpPr/>
              <p:nvPr/>
            </p:nvSpPr>
            <p:spPr bwMode="auto">
              <a:xfrm>
                <a:off x="4766" y="258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977"/>
              <p:cNvSpPr/>
              <p:nvPr/>
            </p:nvSpPr>
            <p:spPr bwMode="auto">
              <a:xfrm>
                <a:off x="4900" y="2581"/>
                <a:ext cx="2" cy="2"/>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978"/>
              <p:cNvSpPr/>
              <p:nvPr/>
            </p:nvSpPr>
            <p:spPr bwMode="auto">
              <a:xfrm>
                <a:off x="4768" y="258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979"/>
              <p:cNvSpPr/>
              <p:nvPr/>
            </p:nvSpPr>
            <p:spPr bwMode="auto">
              <a:xfrm>
                <a:off x="4851" y="2581"/>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Freeform 980"/>
              <p:cNvSpPr/>
              <p:nvPr/>
            </p:nvSpPr>
            <p:spPr bwMode="auto">
              <a:xfrm>
                <a:off x="4891" y="258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Freeform 981"/>
              <p:cNvSpPr/>
              <p:nvPr/>
            </p:nvSpPr>
            <p:spPr bwMode="auto">
              <a:xfrm>
                <a:off x="4186" y="258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982"/>
              <p:cNvSpPr/>
              <p:nvPr/>
            </p:nvSpPr>
            <p:spPr bwMode="auto">
              <a:xfrm>
                <a:off x="3983" y="258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983"/>
              <p:cNvSpPr/>
              <p:nvPr/>
            </p:nvSpPr>
            <p:spPr bwMode="auto">
              <a:xfrm>
                <a:off x="3987" y="25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984"/>
              <p:cNvSpPr/>
              <p:nvPr/>
            </p:nvSpPr>
            <p:spPr bwMode="auto">
              <a:xfrm>
                <a:off x="4001" y="258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985"/>
              <p:cNvSpPr/>
              <p:nvPr/>
            </p:nvSpPr>
            <p:spPr bwMode="auto">
              <a:xfrm>
                <a:off x="4840" y="2583"/>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986"/>
              <p:cNvSpPr/>
              <p:nvPr/>
            </p:nvSpPr>
            <p:spPr bwMode="auto">
              <a:xfrm>
                <a:off x="4893" y="2583"/>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987"/>
              <p:cNvSpPr/>
              <p:nvPr/>
            </p:nvSpPr>
            <p:spPr bwMode="auto">
              <a:xfrm>
                <a:off x="4179" y="258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Freeform 988"/>
              <p:cNvSpPr/>
              <p:nvPr/>
            </p:nvSpPr>
            <p:spPr bwMode="auto">
              <a:xfrm>
                <a:off x="4833" y="25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989"/>
              <p:cNvSpPr/>
              <p:nvPr/>
            </p:nvSpPr>
            <p:spPr bwMode="auto">
              <a:xfrm>
                <a:off x="4835" y="25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Freeform 990"/>
              <p:cNvSpPr/>
              <p:nvPr/>
            </p:nvSpPr>
            <p:spPr bwMode="auto">
              <a:xfrm>
                <a:off x="4865" y="2585"/>
                <a:ext cx="4" cy="4"/>
              </a:xfrm>
              <a:custGeom>
                <a:avLst/>
                <a:gdLst>
                  <a:gd name="T0" fmla="*/ 0 w 2"/>
                  <a:gd name="T1" fmla="*/ 0 h 2"/>
                  <a:gd name="T2" fmla="*/ 0 w 2"/>
                  <a:gd name="T3" fmla="*/ 1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cubicBezTo>
                      <a:pt x="0" y="0"/>
                      <a:pt x="0" y="0"/>
                      <a:pt x="0" y="1"/>
                    </a:cubicBezTo>
                    <a:cubicBezTo>
                      <a:pt x="1" y="1"/>
                      <a:pt x="2" y="2"/>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991"/>
              <p:cNvSpPr/>
              <p:nvPr/>
            </p:nvSpPr>
            <p:spPr bwMode="auto">
              <a:xfrm>
                <a:off x="4876" y="25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992"/>
              <p:cNvSpPr/>
              <p:nvPr/>
            </p:nvSpPr>
            <p:spPr bwMode="auto">
              <a:xfrm>
                <a:off x="3754" y="258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0"/>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Freeform 993"/>
              <p:cNvSpPr/>
              <p:nvPr/>
            </p:nvSpPr>
            <p:spPr bwMode="auto">
              <a:xfrm>
                <a:off x="4009" y="2585"/>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0"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Freeform 994"/>
              <p:cNvSpPr/>
              <p:nvPr/>
            </p:nvSpPr>
            <p:spPr bwMode="auto">
              <a:xfrm>
                <a:off x="4829" y="258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995"/>
              <p:cNvSpPr/>
              <p:nvPr/>
            </p:nvSpPr>
            <p:spPr bwMode="auto">
              <a:xfrm>
                <a:off x="4858" y="2585"/>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996"/>
              <p:cNvSpPr/>
              <p:nvPr/>
            </p:nvSpPr>
            <p:spPr bwMode="auto">
              <a:xfrm>
                <a:off x="3830" y="258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997"/>
              <p:cNvSpPr/>
              <p:nvPr/>
            </p:nvSpPr>
            <p:spPr bwMode="auto">
              <a:xfrm>
                <a:off x="4883" y="258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Freeform 998"/>
              <p:cNvSpPr/>
              <p:nvPr/>
            </p:nvSpPr>
            <p:spPr bwMode="auto">
              <a:xfrm>
                <a:off x="4179" y="258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999"/>
              <p:cNvSpPr/>
              <p:nvPr/>
            </p:nvSpPr>
            <p:spPr bwMode="auto">
              <a:xfrm>
                <a:off x="4860" y="2587"/>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Freeform 1000"/>
              <p:cNvSpPr/>
              <p:nvPr/>
            </p:nvSpPr>
            <p:spPr bwMode="auto">
              <a:xfrm>
                <a:off x="4869" y="258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1001"/>
              <p:cNvSpPr/>
              <p:nvPr/>
            </p:nvSpPr>
            <p:spPr bwMode="auto">
              <a:xfrm>
                <a:off x="4175" y="25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1002"/>
              <p:cNvSpPr/>
              <p:nvPr/>
            </p:nvSpPr>
            <p:spPr bwMode="auto">
              <a:xfrm>
                <a:off x="3770" y="2589"/>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1003"/>
              <p:cNvSpPr/>
              <p:nvPr/>
            </p:nvSpPr>
            <p:spPr bwMode="auto">
              <a:xfrm>
                <a:off x="4761" y="2589"/>
                <a:ext cx="1"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1004"/>
              <p:cNvSpPr/>
              <p:nvPr/>
            </p:nvSpPr>
            <p:spPr bwMode="auto">
              <a:xfrm>
                <a:off x="4160" y="2591"/>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1005"/>
              <p:cNvSpPr/>
              <p:nvPr/>
            </p:nvSpPr>
            <p:spPr bwMode="auto">
              <a:xfrm>
                <a:off x="3772" y="2591"/>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 name="Freeform 1006"/>
              <p:cNvSpPr/>
              <p:nvPr/>
            </p:nvSpPr>
            <p:spPr bwMode="auto">
              <a:xfrm>
                <a:off x="4835" y="259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Freeform 1007"/>
              <p:cNvSpPr/>
              <p:nvPr/>
            </p:nvSpPr>
            <p:spPr bwMode="auto">
              <a:xfrm>
                <a:off x="4809" y="2592"/>
                <a:ext cx="2" cy="2"/>
              </a:xfrm>
              <a:custGeom>
                <a:avLst/>
                <a:gdLst>
                  <a:gd name="T0" fmla="*/ 0 w 1"/>
                  <a:gd name="T1" fmla="*/ 0 h 1"/>
                  <a:gd name="T2" fmla="*/ 0 w 1"/>
                  <a:gd name="T3" fmla="*/ 1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1"/>
                      <a:pt x="0" y="1"/>
                    </a:cubicBezTo>
                    <a:cubicBezTo>
                      <a:pt x="0"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1008"/>
              <p:cNvSpPr/>
              <p:nvPr/>
            </p:nvSpPr>
            <p:spPr bwMode="auto">
              <a:xfrm>
                <a:off x="4142" y="25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3" name="Group 1210"/>
            <p:cNvGrpSpPr/>
            <p:nvPr/>
          </p:nvGrpSpPr>
          <p:grpSpPr bwMode="auto">
            <a:xfrm>
              <a:off x="3851" y="2596"/>
              <a:ext cx="985" cy="158"/>
              <a:chOff x="3851" y="2596"/>
              <a:chExt cx="985" cy="158"/>
            </a:xfrm>
            <a:grpFill/>
          </p:grpSpPr>
          <p:sp>
            <p:nvSpPr>
              <p:cNvPr id="119" name="Freeform 1010"/>
              <p:cNvSpPr/>
              <p:nvPr/>
            </p:nvSpPr>
            <p:spPr bwMode="auto">
              <a:xfrm>
                <a:off x="4057" y="259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011"/>
              <p:cNvSpPr/>
              <p:nvPr/>
            </p:nvSpPr>
            <p:spPr bwMode="auto">
              <a:xfrm>
                <a:off x="4124" y="259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012"/>
              <p:cNvSpPr/>
              <p:nvPr/>
            </p:nvSpPr>
            <p:spPr bwMode="auto">
              <a:xfrm>
                <a:off x="4052" y="259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013"/>
              <p:cNvSpPr/>
              <p:nvPr/>
            </p:nvSpPr>
            <p:spPr bwMode="auto">
              <a:xfrm>
                <a:off x="4835" y="2598"/>
                <a:ext cx="1"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014"/>
              <p:cNvSpPr/>
              <p:nvPr/>
            </p:nvSpPr>
            <p:spPr bwMode="auto">
              <a:xfrm>
                <a:off x="4827" y="2600"/>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015"/>
              <p:cNvSpPr/>
              <p:nvPr/>
            </p:nvSpPr>
            <p:spPr bwMode="auto">
              <a:xfrm>
                <a:off x="4750" y="260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016"/>
              <p:cNvSpPr/>
              <p:nvPr/>
            </p:nvSpPr>
            <p:spPr bwMode="auto">
              <a:xfrm>
                <a:off x="4750" y="2607"/>
                <a:ext cx="3" cy="2"/>
              </a:xfrm>
              <a:custGeom>
                <a:avLst/>
                <a:gdLst>
                  <a:gd name="T0" fmla="*/ 1 w 2"/>
                  <a:gd name="T1" fmla="*/ 0 h 1"/>
                  <a:gd name="T2" fmla="*/ 0 w 2"/>
                  <a:gd name="T3" fmla="*/ 0 h 1"/>
                  <a:gd name="T4" fmla="*/ 0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0"/>
                    </a:cubicBezTo>
                    <a:cubicBezTo>
                      <a:pt x="0" y="0"/>
                      <a:pt x="0" y="1"/>
                      <a:pt x="0" y="1"/>
                    </a:cubicBezTo>
                    <a:cubicBezTo>
                      <a:pt x="2" y="0"/>
                      <a:pt x="1" y="1"/>
                      <a:pt x="2"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017"/>
              <p:cNvSpPr/>
              <p:nvPr/>
            </p:nvSpPr>
            <p:spPr bwMode="auto">
              <a:xfrm>
                <a:off x="3895" y="26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018"/>
              <p:cNvSpPr/>
              <p:nvPr/>
            </p:nvSpPr>
            <p:spPr bwMode="auto">
              <a:xfrm>
                <a:off x="3888" y="2609"/>
                <a:ext cx="1" cy="1"/>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1"/>
                      <a:pt x="0" y="1"/>
                      <a:pt x="0" y="1"/>
                    </a:cubicBezTo>
                    <a:cubicBezTo>
                      <a:pt x="0" y="1"/>
                      <a:pt x="1"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019"/>
              <p:cNvSpPr/>
              <p:nvPr/>
            </p:nvSpPr>
            <p:spPr bwMode="auto">
              <a:xfrm>
                <a:off x="4742" y="2612"/>
                <a:ext cx="2" cy="2"/>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1"/>
                      <a:pt x="0" y="1"/>
                    </a:cubicBezTo>
                    <a:cubicBezTo>
                      <a:pt x="0" y="1"/>
                      <a:pt x="1"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020"/>
              <p:cNvSpPr/>
              <p:nvPr/>
            </p:nvSpPr>
            <p:spPr bwMode="auto">
              <a:xfrm>
                <a:off x="4827" y="2616"/>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021"/>
              <p:cNvSpPr/>
              <p:nvPr/>
            </p:nvSpPr>
            <p:spPr bwMode="auto">
              <a:xfrm>
                <a:off x="3915" y="262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022"/>
              <p:cNvSpPr/>
              <p:nvPr/>
            </p:nvSpPr>
            <p:spPr bwMode="auto">
              <a:xfrm>
                <a:off x="3853" y="262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023"/>
              <p:cNvSpPr/>
              <p:nvPr/>
            </p:nvSpPr>
            <p:spPr bwMode="auto">
              <a:xfrm>
                <a:off x="4724" y="2621"/>
                <a:ext cx="2" cy="2"/>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0"/>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1024"/>
              <p:cNvSpPr/>
              <p:nvPr/>
            </p:nvSpPr>
            <p:spPr bwMode="auto">
              <a:xfrm>
                <a:off x="3860" y="2623"/>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0" y="0"/>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1025"/>
              <p:cNvSpPr/>
              <p:nvPr/>
            </p:nvSpPr>
            <p:spPr bwMode="auto">
              <a:xfrm>
                <a:off x="3886" y="262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026"/>
              <p:cNvSpPr/>
              <p:nvPr/>
            </p:nvSpPr>
            <p:spPr bwMode="auto">
              <a:xfrm>
                <a:off x="3924" y="26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1027"/>
              <p:cNvSpPr/>
              <p:nvPr/>
            </p:nvSpPr>
            <p:spPr bwMode="auto">
              <a:xfrm>
                <a:off x="4591" y="262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1028"/>
              <p:cNvSpPr/>
              <p:nvPr/>
            </p:nvSpPr>
            <p:spPr bwMode="auto">
              <a:xfrm>
                <a:off x="3938" y="262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1029"/>
              <p:cNvSpPr/>
              <p:nvPr/>
            </p:nvSpPr>
            <p:spPr bwMode="auto">
              <a:xfrm>
                <a:off x="3851" y="2629"/>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1030"/>
              <p:cNvSpPr/>
              <p:nvPr/>
            </p:nvSpPr>
            <p:spPr bwMode="auto">
              <a:xfrm>
                <a:off x="3871" y="262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1031"/>
              <p:cNvSpPr/>
              <p:nvPr/>
            </p:nvSpPr>
            <p:spPr bwMode="auto">
              <a:xfrm>
                <a:off x="3868" y="2629"/>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1032"/>
              <p:cNvSpPr/>
              <p:nvPr/>
            </p:nvSpPr>
            <p:spPr bwMode="auto">
              <a:xfrm>
                <a:off x="3915" y="262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1033"/>
              <p:cNvSpPr/>
              <p:nvPr/>
            </p:nvSpPr>
            <p:spPr bwMode="auto">
              <a:xfrm>
                <a:off x="4712" y="2629"/>
                <a:ext cx="2"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0"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1034"/>
              <p:cNvSpPr/>
              <p:nvPr/>
            </p:nvSpPr>
            <p:spPr bwMode="auto">
              <a:xfrm>
                <a:off x="4789" y="262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1035"/>
              <p:cNvSpPr/>
              <p:nvPr/>
            </p:nvSpPr>
            <p:spPr bwMode="auto">
              <a:xfrm>
                <a:off x="4582" y="263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1036"/>
              <p:cNvSpPr/>
              <p:nvPr/>
            </p:nvSpPr>
            <p:spPr bwMode="auto">
              <a:xfrm>
                <a:off x="4623" y="2630"/>
                <a:ext cx="0" cy="4"/>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1037"/>
              <p:cNvSpPr/>
              <p:nvPr/>
            </p:nvSpPr>
            <p:spPr bwMode="auto">
              <a:xfrm>
                <a:off x="4728" y="263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1038"/>
              <p:cNvSpPr/>
              <p:nvPr/>
            </p:nvSpPr>
            <p:spPr bwMode="auto">
              <a:xfrm>
                <a:off x="3945" y="26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1039"/>
              <p:cNvSpPr/>
              <p:nvPr/>
            </p:nvSpPr>
            <p:spPr bwMode="auto">
              <a:xfrm>
                <a:off x="3871" y="263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1040"/>
              <p:cNvSpPr/>
              <p:nvPr/>
            </p:nvSpPr>
            <p:spPr bwMode="auto">
              <a:xfrm>
                <a:off x="4645" y="2636"/>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1041"/>
              <p:cNvSpPr/>
              <p:nvPr/>
            </p:nvSpPr>
            <p:spPr bwMode="auto">
              <a:xfrm>
                <a:off x="4701" y="26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1042"/>
              <p:cNvSpPr/>
              <p:nvPr/>
            </p:nvSpPr>
            <p:spPr bwMode="auto">
              <a:xfrm>
                <a:off x="3889" y="263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1043"/>
              <p:cNvSpPr/>
              <p:nvPr/>
            </p:nvSpPr>
            <p:spPr bwMode="auto">
              <a:xfrm>
                <a:off x="3878" y="263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1044"/>
              <p:cNvSpPr/>
              <p:nvPr/>
            </p:nvSpPr>
            <p:spPr bwMode="auto">
              <a:xfrm>
                <a:off x="3904" y="2636"/>
                <a:ext cx="3" cy="2"/>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1" y="1"/>
                    </a:cubicBezTo>
                    <a:cubicBezTo>
                      <a:pt x="1" y="1"/>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1045"/>
              <p:cNvSpPr/>
              <p:nvPr/>
            </p:nvSpPr>
            <p:spPr bwMode="auto">
              <a:xfrm>
                <a:off x="3897" y="2638"/>
                <a:ext cx="5" cy="1"/>
              </a:xfrm>
              <a:custGeom>
                <a:avLst/>
                <a:gdLst>
                  <a:gd name="T0" fmla="*/ 2 w 3"/>
                  <a:gd name="T1" fmla="*/ 0 h 1"/>
                  <a:gd name="T2" fmla="*/ 0 w 3"/>
                  <a:gd name="T3" fmla="*/ 1 h 1"/>
                  <a:gd name="T4" fmla="*/ 2 w 3"/>
                  <a:gd name="T5" fmla="*/ 0 h 1"/>
                  <a:gd name="T6" fmla="*/ 3 w 3"/>
                  <a:gd name="T7" fmla="*/ 0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cubicBezTo>
                      <a:pt x="1" y="0"/>
                      <a:pt x="1" y="0"/>
                      <a:pt x="0" y="1"/>
                    </a:cubicBezTo>
                    <a:cubicBezTo>
                      <a:pt x="1" y="1"/>
                      <a:pt x="2" y="0"/>
                      <a:pt x="2" y="0"/>
                    </a:cubicBezTo>
                    <a:cubicBezTo>
                      <a:pt x="3" y="0"/>
                      <a:pt x="3" y="0"/>
                      <a:pt x="3" y="0"/>
                    </a:cubicBezTo>
                    <a:cubicBezTo>
                      <a:pt x="3" y="0"/>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1046"/>
              <p:cNvSpPr/>
              <p:nvPr/>
            </p:nvSpPr>
            <p:spPr bwMode="auto">
              <a:xfrm>
                <a:off x="3956" y="2638"/>
                <a:ext cx="4" cy="1"/>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1" y="1"/>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1047"/>
              <p:cNvSpPr/>
              <p:nvPr/>
            </p:nvSpPr>
            <p:spPr bwMode="auto">
              <a:xfrm>
                <a:off x="3951" y="2638"/>
                <a:ext cx="3" cy="3"/>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1"/>
                      <a:pt x="1" y="1"/>
                      <a:pt x="0" y="1"/>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1048"/>
              <p:cNvSpPr/>
              <p:nvPr/>
            </p:nvSpPr>
            <p:spPr bwMode="auto">
              <a:xfrm>
                <a:off x="4647" y="2638"/>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1049"/>
              <p:cNvSpPr/>
              <p:nvPr/>
            </p:nvSpPr>
            <p:spPr bwMode="auto">
              <a:xfrm>
                <a:off x="3909" y="26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1050"/>
              <p:cNvSpPr/>
              <p:nvPr/>
            </p:nvSpPr>
            <p:spPr bwMode="auto">
              <a:xfrm>
                <a:off x="3924" y="26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1051"/>
              <p:cNvSpPr/>
              <p:nvPr/>
            </p:nvSpPr>
            <p:spPr bwMode="auto">
              <a:xfrm>
                <a:off x="3944" y="2639"/>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1052"/>
              <p:cNvSpPr/>
              <p:nvPr/>
            </p:nvSpPr>
            <p:spPr bwMode="auto">
              <a:xfrm>
                <a:off x="3904" y="2639"/>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1053"/>
              <p:cNvSpPr/>
              <p:nvPr/>
            </p:nvSpPr>
            <p:spPr bwMode="auto">
              <a:xfrm>
                <a:off x="3909" y="2639"/>
                <a:ext cx="2" cy="4"/>
              </a:xfrm>
              <a:custGeom>
                <a:avLst/>
                <a:gdLst>
                  <a:gd name="T0" fmla="*/ 0 w 1"/>
                  <a:gd name="T1" fmla="*/ 0 h 2"/>
                  <a:gd name="T2" fmla="*/ 1 w 1"/>
                  <a:gd name="T3" fmla="*/ 1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2"/>
                      <a:pt x="0" y="1"/>
                      <a:pt x="1"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1054"/>
              <p:cNvSpPr/>
              <p:nvPr/>
            </p:nvSpPr>
            <p:spPr bwMode="auto">
              <a:xfrm>
                <a:off x="3962" y="263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1055"/>
              <p:cNvSpPr/>
              <p:nvPr/>
            </p:nvSpPr>
            <p:spPr bwMode="auto">
              <a:xfrm>
                <a:off x="4674" y="2639"/>
                <a:ext cx="3"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1056"/>
              <p:cNvSpPr/>
              <p:nvPr/>
            </p:nvSpPr>
            <p:spPr bwMode="auto">
              <a:xfrm>
                <a:off x="3951" y="2641"/>
                <a:ext cx="3"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1057"/>
              <p:cNvSpPr/>
              <p:nvPr/>
            </p:nvSpPr>
            <p:spPr bwMode="auto">
              <a:xfrm>
                <a:off x="3911" y="2641"/>
                <a:ext cx="5" cy="6"/>
              </a:xfrm>
              <a:custGeom>
                <a:avLst/>
                <a:gdLst>
                  <a:gd name="T0" fmla="*/ 2 w 3"/>
                  <a:gd name="T1" fmla="*/ 0 h 3"/>
                  <a:gd name="T2" fmla="*/ 0 w 3"/>
                  <a:gd name="T3" fmla="*/ 2 h 3"/>
                  <a:gd name="T4" fmla="*/ 0 w 3"/>
                  <a:gd name="T5" fmla="*/ 2 h 3"/>
                  <a:gd name="T6" fmla="*/ 2 w 3"/>
                  <a:gd name="T7" fmla="*/ 3 h 3"/>
                  <a:gd name="T8" fmla="*/ 2 w 3"/>
                  <a:gd name="T9" fmla="*/ 3 h 3"/>
                  <a:gd name="T10" fmla="*/ 2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2" y="0"/>
                    </a:moveTo>
                    <a:cubicBezTo>
                      <a:pt x="1" y="1"/>
                      <a:pt x="0" y="1"/>
                      <a:pt x="0" y="2"/>
                    </a:cubicBezTo>
                    <a:cubicBezTo>
                      <a:pt x="0" y="2"/>
                      <a:pt x="0" y="2"/>
                      <a:pt x="0" y="2"/>
                    </a:cubicBezTo>
                    <a:cubicBezTo>
                      <a:pt x="1" y="3"/>
                      <a:pt x="0" y="3"/>
                      <a:pt x="2" y="3"/>
                    </a:cubicBezTo>
                    <a:cubicBezTo>
                      <a:pt x="2" y="3"/>
                      <a:pt x="2" y="3"/>
                      <a:pt x="2" y="3"/>
                    </a:cubicBezTo>
                    <a:cubicBezTo>
                      <a:pt x="2" y="1"/>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1058"/>
              <p:cNvSpPr/>
              <p:nvPr/>
            </p:nvSpPr>
            <p:spPr bwMode="auto">
              <a:xfrm>
                <a:off x="3918" y="264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1059"/>
              <p:cNvSpPr/>
              <p:nvPr/>
            </p:nvSpPr>
            <p:spPr bwMode="auto">
              <a:xfrm>
                <a:off x="3935" y="2641"/>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1060"/>
              <p:cNvSpPr/>
              <p:nvPr/>
            </p:nvSpPr>
            <p:spPr bwMode="auto">
              <a:xfrm>
                <a:off x="3963" y="264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1061"/>
              <p:cNvSpPr/>
              <p:nvPr/>
            </p:nvSpPr>
            <p:spPr bwMode="auto">
              <a:xfrm>
                <a:off x="3925" y="2645"/>
                <a:ext cx="4"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1062"/>
              <p:cNvSpPr/>
              <p:nvPr/>
            </p:nvSpPr>
            <p:spPr bwMode="auto">
              <a:xfrm>
                <a:off x="3945" y="264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1063"/>
              <p:cNvSpPr/>
              <p:nvPr/>
            </p:nvSpPr>
            <p:spPr bwMode="auto">
              <a:xfrm>
                <a:off x="3954" y="26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1064"/>
              <p:cNvSpPr/>
              <p:nvPr/>
            </p:nvSpPr>
            <p:spPr bwMode="auto">
              <a:xfrm>
                <a:off x="3936" y="2647"/>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1065"/>
              <p:cNvSpPr/>
              <p:nvPr/>
            </p:nvSpPr>
            <p:spPr bwMode="auto">
              <a:xfrm>
                <a:off x="3938" y="2649"/>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1066"/>
              <p:cNvSpPr/>
              <p:nvPr/>
            </p:nvSpPr>
            <p:spPr bwMode="auto">
              <a:xfrm>
                <a:off x="4609" y="264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1067"/>
              <p:cNvSpPr/>
              <p:nvPr/>
            </p:nvSpPr>
            <p:spPr bwMode="auto">
              <a:xfrm>
                <a:off x="3949" y="2650"/>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1068"/>
              <p:cNvSpPr/>
              <p:nvPr/>
            </p:nvSpPr>
            <p:spPr bwMode="auto">
              <a:xfrm>
                <a:off x="4556" y="26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1069"/>
              <p:cNvSpPr/>
              <p:nvPr/>
            </p:nvSpPr>
            <p:spPr bwMode="auto">
              <a:xfrm>
                <a:off x="4618" y="26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1070"/>
              <p:cNvSpPr/>
              <p:nvPr/>
            </p:nvSpPr>
            <p:spPr bwMode="auto">
              <a:xfrm>
                <a:off x="4620" y="265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1071"/>
              <p:cNvSpPr/>
              <p:nvPr/>
            </p:nvSpPr>
            <p:spPr bwMode="auto">
              <a:xfrm>
                <a:off x="3933" y="265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1072"/>
              <p:cNvSpPr/>
              <p:nvPr/>
            </p:nvSpPr>
            <p:spPr bwMode="auto">
              <a:xfrm>
                <a:off x="4634" y="265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1073"/>
              <p:cNvSpPr/>
              <p:nvPr/>
            </p:nvSpPr>
            <p:spPr bwMode="auto">
              <a:xfrm>
                <a:off x="3978" y="2654"/>
                <a:ext cx="3"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2" y="0"/>
                      <a:pt x="1" y="1"/>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1074"/>
              <p:cNvSpPr/>
              <p:nvPr/>
            </p:nvSpPr>
            <p:spPr bwMode="auto">
              <a:xfrm>
                <a:off x="3938" y="2654"/>
                <a:ext cx="6" cy="4"/>
              </a:xfrm>
              <a:custGeom>
                <a:avLst/>
                <a:gdLst>
                  <a:gd name="T0" fmla="*/ 0 w 3"/>
                  <a:gd name="T1" fmla="*/ 0 h 2"/>
                  <a:gd name="T2" fmla="*/ 2 w 3"/>
                  <a:gd name="T3" fmla="*/ 0 h 2"/>
                  <a:gd name="T4" fmla="*/ 3 w 3"/>
                  <a:gd name="T5" fmla="*/ 1 h 2"/>
                  <a:gd name="T6" fmla="*/ 3 w 3"/>
                  <a:gd name="T7" fmla="*/ 2 h 2"/>
                  <a:gd name="T8" fmla="*/ 0 w 3"/>
                  <a:gd name="T9" fmla="*/ 1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cubicBezTo>
                      <a:pt x="1" y="0"/>
                      <a:pt x="2" y="0"/>
                      <a:pt x="2" y="0"/>
                    </a:cubicBezTo>
                    <a:cubicBezTo>
                      <a:pt x="2" y="1"/>
                      <a:pt x="2" y="1"/>
                      <a:pt x="3" y="1"/>
                    </a:cubicBezTo>
                    <a:cubicBezTo>
                      <a:pt x="3" y="1"/>
                      <a:pt x="3" y="2"/>
                      <a:pt x="3" y="2"/>
                    </a:cubicBezTo>
                    <a:cubicBezTo>
                      <a:pt x="2" y="2"/>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1075"/>
              <p:cNvSpPr/>
              <p:nvPr/>
            </p:nvSpPr>
            <p:spPr bwMode="auto">
              <a:xfrm>
                <a:off x="4786" y="265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1076"/>
              <p:cNvSpPr/>
              <p:nvPr/>
            </p:nvSpPr>
            <p:spPr bwMode="auto">
              <a:xfrm>
                <a:off x="4659" y="2656"/>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1077"/>
              <p:cNvSpPr/>
              <p:nvPr/>
            </p:nvSpPr>
            <p:spPr bwMode="auto">
              <a:xfrm>
                <a:off x="3969" y="265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1078"/>
              <p:cNvSpPr/>
              <p:nvPr/>
            </p:nvSpPr>
            <p:spPr bwMode="auto">
              <a:xfrm>
                <a:off x="3947" y="265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1079"/>
              <p:cNvSpPr/>
              <p:nvPr/>
            </p:nvSpPr>
            <p:spPr bwMode="auto">
              <a:xfrm>
                <a:off x="4262" y="265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1080"/>
              <p:cNvSpPr/>
              <p:nvPr/>
            </p:nvSpPr>
            <p:spPr bwMode="auto">
              <a:xfrm>
                <a:off x="4719" y="265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1081"/>
              <p:cNvSpPr/>
              <p:nvPr/>
            </p:nvSpPr>
            <p:spPr bwMode="auto">
              <a:xfrm>
                <a:off x="3949" y="2658"/>
                <a:ext cx="4"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0"/>
                      <a:pt x="2"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1082"/>
              <p:cNvSpPr/>
              <p:nvPr/>
            </p:nvSpPr>
            <p:spPr bwMode="auto">
              <a:xfrm>
                <a:off x="3956" y="2658"/>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1083"/>
              <p:cNvSpPr/>
              <p:nvPr/>
            </p:nvSpPr>
            <p:spPr bwMode="auto">
              <a:xfrm>
                <a:off x="4245" y="265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1084"/>
              <p:cNvSpPr/>
              <p:nvPr/>
            </p:nvSpPr>
            <p:spPr bwMode="auto">
              <a:xfrm>
                <a:off x="3967" y="26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1085"/>
              <p:cNvSpPr/>
              <p:nvPr/>
            </p:nvSpPr>
            <p:spPr bwMode="auto">
              <a:xfrm>
                <a:off x="4016" y="2659"/>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1086"/>
              <p:cNvSpPr/>
              <p:nvPr/>
            </p:nvSpPr>
            <p:spPr bwMode="auto">
              <a:xfrm>
                <a:off x="4023" y="26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1087"/>
              <p:cNvSpPr/>
              <p:nvPr/>
            </p:nvSpPr>
            <p:spPr bwMode="auto">
              <a:xfrm>
                <a:off x="4238" y="2659"/>
                <a:ext cx="4" cy="2"/>
              </a:xfrm>
              <a:custGeom>
                <a:avLst/>
                <a:gdLst>
                  <a:gd name="T0" fmla="*/ 2 w 2"/>
                  <a:gd name="T1" fmla="*/ 0 h 1"/>
                  <a:gd name="T2" fmla="*/ 0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2" y="1"/>
                      <a:pt x="0" y="1"/>
                    </a:cubicBezTo>
                    <a:cubicBezTo>
                      <a:pt x="0" y="1"/>
                      <a:pt x="0" y="1"/>
                      <a:pt x="0" y="1"/>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1088"/>
              <p:cNvSpPr/>
              <p:nvPr/>
            </p:nvSpPr>
            <p:spPr bwMode="auto">
              <a:xfrm>
                <a:off x="4574" y="26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1089"/>
              <p:cNvSpPr/>
              <p:nvPr/>
            </p:nvSpPr>
            <p:spPr bwMode="auto">
              <a:xfrm>
                <a:off x="4777" y="26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1090"/>
              <p:cNvSpPr/>
              <p:nvPr/>
            </p:nvSpPr>
            <p:spPr bwMode="auto">
              <a:xfrm>
                <a:off x="3978" y="2659"/>
                <a:ext cx="2" cy="2"/>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1"/>
                      <a:pt x="0" y="1"/>
                    </a:cubicBezTo>
                    <a:cubicBezTo>
                      <a:pt x="1" y="1"/>
                      <a:pt x="1"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1091"/>
              <p:cNvSpPr/>
              <p:nvPr/>
            </p:nvSpPr>
            <p:spPr bwMode="auto">
              <a:xfrm>
                <a:off x="4667" y="265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1092"/>
              <p:cNvSpPr/>
              <p:nvPr/>
            </p:nvSpPr>
            <p:spPr bwMode="auto">
              <a:xfrm>
                <a:off x="4741" y="2659"/>
                <a:ext cx="14" cy="4"/>
              </a:xfrm>
              <a:custGeom>
                <a:avLst/>
                <a:gdLst>
                  <a:gd name="T0" fmla="*/ 3 w 8"/>
                  <a:gd name="T1" fmla="*/ 0 h 2"/>
                  <a:gd name="T2" fmla="*/ 0 w 8"/>
                  <a:gd name="T3" fmla="*/ 2 h 2"/>
                  <a:gd name="T4" fmla="*/ 8 w 8"/>
                  <a:gd name="T5" fmla="*/ 1 h 2"/>
                  <a:gd name="T6" fmla="*/ 7 w 8"/>
                  <a:gd name="T7" fmla="*/ 0 h 2"/>
                  <a:gd name="T8" fmla="*/ 3 w 8"/>
                  <a:gd name="T9" fmla="*/ 0 h 2"/>
                </a:gdLst>
                <a:ahLst/>
                <a:cxnLst>
                  <a:cxn ang="0">
                    <a:pos x="T0" y="T1"/>
                  </a:cxn>
                  <a:cxn ang="0">
                    <a:pos x="T2" y="T3"/>
                  </a:cxn>
                  <a:cxn ang="0">
                    <a:pos x="T4" y="T5"/>
                  </a:cxn>
                  <a:cxn ang="0">
                    <a:pos x="T6" y="T7"/>
                  </a:cxn>
                  <a:cxn ang="0">
                    <a:pos x="T8" y="T9"/>
                  </a:cxn>
                </a:cxnLst>
                <a:rect l="0" t="0" r="r" b="b"/>
                <a:pathLst>
                  <a:path w="8" h="2">
                    <a:moveTo>
                      <a:pt x="3" y="0"/>
                    </a:moveTo>
                    <a:cubicBezTo>
                      <a:pt x="2" y="1"/>
                      <a:pt x="1" y="1"/>
                      <a:pt x="0" y="2"/>
                    </a:cubicBezTo>
                    <a:cubicBezTo>
                      <a:pt x="3" y="1"/>
                      <a:pt x="3" y="1"/>
                      <a:pt x="8" y="1"/>
                    </a:cubicBezTo>
                    <a:cubicBezTo>
                      <a:pt x="7" y="1"/>
                      <a:pt x="7" y="0"/>
                      <a:pt x="7" y="0"/>
                    </a:cubicBezTo>
                    <a:cubicBezTo>
                      <a:pt x="6" y="0"/>
                      <a:pt x="4"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1093"/>
              <p:cNvSpPr/>
              <p:nvPr/>
            </p:nvSpPr>
            <p:spPr bwMode="auto">
              <a:xfrm>
                <a:off x="3956" y="2659"/>
                <a:ext cx="2" cy="4"/>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1"/>
                      <a:pt x="1" y="0"/>
                      <a:pt x="1" y="2"/>
                    </a:cubicBezTo>
                    <a:cubicBezTo>
                      <a:pt x="0" y="1"/>
                      <a:pt x="1"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1094"/>
              <p:cNvSpPr/>
              <p:nvPr/>
            </p:nvSpPr>
            <p:spPr bwMode="auto">
              <a:xfrm>
                <a:off x="3967" y="265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1095"/>
              <p:cNvSpPr/>
              <p:nvPr/>
            </p:nvSpPr>
            <p:spPr bwMode="auto">
              <a:xfrm>
                <a:off x="4231" y="2659"/>
                <a:ext cx="4" cy="4"/>
              </a:xfrm>
              <a:custGeom>
                <a:avLst/>
                <a:gdLst>
                  <a:gd name="T0" fmla="*/ 1 w 2"/>
                  <a:gd name="T1" fmla="*/ 0 h 2"/>
                  <a:gd name="T2" fmla="*/ 2 w 2"/>
                  <a:gd name="T3" fmla="*/ 0 h 2"/>
                  <a:gd name="T4" fmla="*/ 1 w 2"/>
                  <a:gd name="T5" fmla="*/ 2 h 2"/>
                  <a:gd name="T6" fmla="*/ 1 w 2"/>
                  <a:gd name="T7" fmla="*/ 2 h 2"/>
                  <a:gd name="T8" fmla="*/ 0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1" y="0"/>
                      <a:pt x="2" y="0"/>
                    </a:cubicBezTo>
                    <a:cubicBezTo>
                      <a:pt x="2" y="1"/>
                      <a:pt x="2" y="1"/>
                      <a:pt x="1" y="2"/>
                    </a:cubicBezTo>
                    <a:cubicBezTo>
                      <a:pt x="1" y="2"/>
                      <a:pt x="1" y="2"/>
                      <a:pt x="1" y="2"/>
                    </a:cubicBezTo>
                    <a:cubicBezTo>
                      <a:pt x="1" y="1"/>
                      <a:pt x="1"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1096"/>
              <p:cNvSpPr/>
              <p:nvPr/>
            </p:nvSpPr>
            <p:spPr bwMode="auto">
              <a:xfrm>
                <a:off x="4562" y="2661"/>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1097"/>
              <p:cNvSpPr/>
              <p:nvPr/>
            </p:nvSpPr>
            <p:spPr bwMode="auto">
              <a:xfrm>
                <a:off x="4685" y="266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1098"/>
              <p:cNvSpPr/>
              <p:nvPr/>
            </p:nvSpPr>
            <p:spPr bwMode="auto">
              <a:xfrm>
                <a:off x="4770" y="2661"/>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0"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1099"/>
              <p:cNvSpPr/>
              <p:nvPr/>
            </p:nvSpPr>
            <p:spPr bwMode="auto">
              <a:xfrm>
                <a:off x="4779" y="266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1100"/>
              <p:cNvSpPr/>
              <p:nvPr/>
            </p:nvSpPr>
            <p:spPr bwMode="auto">
              <a:xfrm>
                <a:off x="4019" y="2663"/>
                <a:ext cx="4" cy="2"/>
              </a:xfrm>
              <a:custGeom>
                <a:avLst/>
                <a:gdLst>
                  <a:gd name="T0" fmla="*/ 1 w 2"/>
                  <a:gd name="T1" fmla="*/ 0 h 1"/>
                  <a:gd name="T2" fmla="*/ 0 w 2"/>
                  <a:gd name="T3" fmla="*/ 1 h 1"/>
                  <a:gd name="T4" fmla="*/ 0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0"/>
                      <a:pt x="0" y="1"/>
                    </a:cubicBezTo>
                    <a:cubicBezTo>
                      <a:pt x="0" y="1"/>
                      <a:pt x="0" y="1"/>
                      <a:pt x="0" y="1"/>
                    </a:cubicBezTo>
                    <a:cubicBezTo>
                      <a:pt x="1" y="1"/>
                      <a:pt x="1" y="1"/>
                      <a:pt x="1" y="1"/>
                    </a:cubicBezTo>
                    <a:cubicBezTo>
                      <a:pt x="1" y="1"/>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1101"/>
              <p:cNvSpPr/>
              <p:nvPr/>
            </p:nvSpPr>
            <p:spPr bwMode="auto">
              <a:xfrm>
                <a:off x="4226" y="266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1102"/>
              <p:cNvSpPr/>
              <p:nvPr/>
            </p:nvSpPr>
            <p:spPr bwMode="auto">
              <a:xfrm>
                <a:off x="3994" y="266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1103"/>
              <p:cNvSpPr/>
              <p:nvPr/>
            </p:nvSpPr>
            <p:spPr bwMode="auto">
              <a:xfrm>
                <a:off x="4676" y="266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1104"/>
              <p:cNvSpPr/>
              <p:nvPr/>
            </p:nvSpPr>
            <p:spPr bwMode="auto">
              <a:xfrm>
                <a:off x="4766" y="2663"/>
                <a:ext cx="4"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1"/>
                    </a:cubicBezTo>
                    <a:cubicBezTo>
                      <a:pt x="2" y="0"/>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1105"/>
              <p:cNvSpPr/>
              <p:nvPr/>
            </p:nvSpPr>
            <p:spPr bwMode="auto">
              <a:xfrm>
                <a:off x="4247" y="26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1106"/>
              <p:cNvSpPr/>
              <p:nvPr/>
            </p:nvSpPr>
            <p:spPr bwMode="auto">
              <a:xfrm>
                <a:off x="4551" y="266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1107"/>
              <p:cNvSpPr/>
              <p:nvPr/>
            </p:nvSpPr>
            <p:spPr bwMode="auto">
              <a:xfrm>
                <a:off x="4692" y="266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1108"/>
              <p:cNvSpPr/>
              <p:nvPr/>
            </p:nvSpPr>
            <p:spPr bwMode="auto">
              <a:xfrm>
                <a:off x="4737" y="2665"/>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1109"/>
              <p:cNvSpPr/>
              <p:nvPr/>
            </p:nvSpPr>
            <p:spPr bwMode="auto">
              <a:xfrm>
                <a:off x="3969" y="2665"/>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0"/>
                      <a:pt x="1" y="0"/>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1110"/>
              <p:cNvSpPr/>
              <p:nvPr/>
            </p:nvSpPr>
            <p:spPr bwMode="auto">
              <a:xfrm>
                <a:off x="4242" y="2665"/>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1111"/>
              <p:cNvSpPr/>
              <p:nvPr/>
            </p:nvSpPr>
            <p:spPr bwMode="auto">
              <a:xfrm>
                <a:off x="4213" y="266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1112"/>
              <p:cNvSpPr/>
              <p:nvPr/>
            </p:nvSpPr>
            <p:spPr bwMode="auto">
              <a:xfrm>
                <a:off x="4600" y="2667"/>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1113"/>
              <p:cNvSpPr/>
              <p:nvPr/>
            </p:nvSpPr>
            <p:spPr bwMode="auto">
              <a:xfrm>
                <a:off x="4762" y="26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1114"/>
              <p:cNvSpPr/>
              <p:nvPr/>
            </p:nvSpPr>
            <p:spPr bwMode="auto">
              <a:xfrm>
                <a:off x="3974" y="2667"/>
                <a:ext cx="4" cy="1"/>
              </a:xfrm>
              <a:custGeom>
                <a:avLst/>
                <a:gdLst>
                  <a:gd name="T0" fmla="*/ 0 w 2"/>
                  <a:gd name="T1" fmla="*/ 0 h 1"/>
                  <a:gd name="T2" fmla="*/ 1 w 2"/>
                  <a:gd name="T3" fmla="*/ 0 h 1"/>
                  <a:gd name="T4" fmla="*/ 2 w 2"/>
                  <a:gd name="T5" fmla="*/ 1 h 1"/>
                  <a:gd name="T6" fmla="*/ 0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1" y="0"/>
                      <a:pt x="1" y="0"/>
                    </a:cubicBezTo>
                    <a:cubicBezTo>
                      <a:pt x="2" y="1"/>
                      <a:pt x="2" y="1"/>
                      <a:pt x="2" y="1"/>
                    </a:cubicBezTo>
                    <a:cubicBezTo>
                      <a:pt x="1"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1115"/>
              <p:cNvSpPr/>
              <p:nvPr/>
            </p:nvSpPr>
            <p:spPr bwMode="auto">
              <a:xfrm>
                <a:off x="4059" y="2667"/>
                <a:ext cx="2" cy="1"/>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1116"/>
              <p:cNvSpPr/>
              <p:nvPr/>
            </p:nvSpPr>
            <p:spPr bwMode="auto">
              <a:xfrm>
                <a:off x="4215" y="2667"/>
                <a:ext cx="1" cy="1"/>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0" y="1"/>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1117"/>
              <p:cNvSpPr/>
              <p:nvPr/>
            </p:nvSpPr>
            <p:spPr bwMode="auto">
              <a:xfrm>
                <a:off x="4052" y="266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1118"/>
              <p:cNvSpPr/>
              <p:nvPr/>
            </p:nvSpPr>
            <p:spPr bwMode="auto">
              <a:xfrm>
                <a:off x="4056" y="266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1119"/>
              <p:cNvSpPr/>
              <p:nvPr/>
            </p:nvSpPr>
            <p:spPr bwMode="auto">
              <a:xfrm>
                <a:off x="4202" y="2668"/>
                <a:ext cx="5" cy="2"/>
              </a:xfrm>
              <a:custGeom>
                <a:avLst/>
                <a:gdLst>
                  <a:gd name="T0" fmla="*/ 3 w 3"/>
                  <a:gd name="T1" fmla="*/ 0 h 1"/>
                  <a:gd name="T2" fmla="*/ 3 w 3"/>
                  <a:gd name="T3" fmla="*/ 1 h 1"/>
                  <a:gd name="T4" fmla="*/ 0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3" y="1"/>
                      <a:pt x="3" y="0"/>
                      <a:pt x="3" y="1"/>
                    </a:cubicBezTo>
                    <a:cubicBezTo>
                      <a:pt x="2" y="1"/>
                      <a:pt x="1" y="1"/>
                      <a:pt x="0" y="1"/>
                    </a:cubicBezTo>
                    <a:cubicBezTo>
                      <a:pt x="2" y="1"/>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1120"/>
              <p:cNvSpPr/>
              <p:nvPr/>
            </p:nvSpPr>
            <p:spPr bwMode="auto">
              <a:xfrm>
                <a:off x="4021" y="266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1121"/>
              <p:cNvSpPr/>
              <p:nvPr/>
            </p:nvSpPr>
            <p:spPr bwMode="auto">
              <a:xfrm>
                <a:off x="4202" y="266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1122"/>
              <p:cNvSpPr/>
              <p:nvPr/>
            </p:nvSpPr>
            <p:spPr bwMode="auto">
              <a:xfrm>
                <a:off x="3983" y="26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1123"/>
              <p:cNvSpPr/>
              <p:nvPr/>
            </p:nvSpPr>
            <p:spPr bwMode="auto">
              <a:xfrm>
                <a:off x="4061" y="267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1124"/>
              <p:cNvSpPr/>
              <p:nvPr/>
            </p:nvSpPr>
            <p:spPr bwMode="auto">
              <a:xfrm>
                <a:off x="4197" y="2670"/>
                <a:ext cx="1"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0"/>
                      <a:pt x="1" y="1"/>
                    </a:cubicBezTo>
                    <a:cubicBezTo>
                      <a:pt x="1"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1125"/>
              <p:cNvSpPr/>
              <p:nvPr/>
            </p:nvSpPr>
            <p:spPr bwMode="auto">
              <a:xfrm>
                <a:off x="4226" y="267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1126"/>
              <p:cNvSpPr/>
              <p:nvPr/>
            </p:nvSpPr>
            <p:spPr bwMode="auto">
              <a:xfrm>
                <a:off x="4101" y="2672"/>
                <a:ext cx="3"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1127"/>
              <p:cNvSpPr/>
              <p:nvPr/>
            </p:nvSpPr>
            <p:spPr bwMode="auto">
              <a:xfrm>
                <a:off x="4189" y="267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1128"/>
              <p:cNvSpPr/>
              <p:nvPr/>
            </p:nvSpPr>
            <p:spPr bwMode="auto">
              <a:xfrm>
                <a:off x="4117" y="267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1129"/>
              <p:cNvSpPr/>
              <p:nvPr/>
            </p:nvSpPr>
            <p:spPr bwMode="auto">
              <a:xfrm>
                <a:off x="4562" y="267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1130"/>
              <p:cNvSpPr/>
              <p:nvPr/>
            </p:nvSpPr>
            <p:spPr bwMode="auto">
              <a:xfrm>
                <a:off x="4216" y="267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1131"/>
              <p:cNvSpPr/>
              <p:nvPr/>
            </p:nvSpPr>
            <p:spPr bwMode="auto">
              <a:xfrm>
                <a:off x="4086" y="267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1132"/>
              <p:cNvSpPr/>
              <p:nvPr/>
            </p:nvSpPr>
            <p:spPr bwMode="auto">
              <a:xfrm>
                <a:off x="4182" y="2674"/>
                <a:ext cx="7" cy="2"/>
              </a:xfrm>
              <a:custGeom>
                <a:avLst/>
                <a:gdLst>
                  <a:gd name="T0" fmla="*/ 1 w 4"/>
                  <a:gd name="T1" fmla="*/ 0 h 1"/>
                  <a:gd name="T2" fmla="*/ 4 w 4"/>
                  <a:gd name="T3" fmla="*/ 1 h 1"/>
                  <a:gd name="T4" fmla="*/ 0 w 4"/>
                  <a:gd name="T5" fmla="*/ 1 h 1"/>
                  <a:gd name="T6" fmla="*/ 1 w 4"/>
                  <a:gd name="T7" fmla="*/ 0 h 1"/>
                </a:gdLst>
                <a:ahLst/>
                <a:cxnLst>
                  <a:cxn ang="0">
                    <a:pos x="T0" y="T1"/>
                  </a:cxn>
                  <a:cxn ang="0">
                    <a:pos x="T2" y="T3"/>
                  </a:cxn>
                  <a:cxn ang="0">
                    <a:pos x="T4" y="T5"/>
                  </a:cxn>
                  <a:cxn ang="0">
                    <a:pos x="T6" y="T7"/>
                  </a:cxn>
                </a:cxnLst>
                <a:rect l="0" t="0" r="r" b="b"/>
                <a:pathLst>
                  <a:path w="4" h="1">
                    <a:moveTo>
                      <a:pt x="1" y="0"/>
                    </a:moveTo>
                    <a:cubicBezTo>
                      <a:pt x="2" y="0"/>
                      <a:pt x="3" y="1"/>
                      <a:pt x="4" y="1"/>
                    </a:cubicBezTo>
                    <a:cubicBezTo>
                      <a:pt x="3" y="1"/>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1133"/>
              <p:cNvSpPr/>
              <p:nvPr/>
            </p:nvSpPr>
            <p:spPr bwMode="auto">
              <a:xfrm>
                <a:off x="4717" y="267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1134"/>
              <p:cNvSpPr/>
              <p:nvPr/>
            </p:nvSpPr>
            <p:spPr bwMode="auto">
              <a:xfrm>
                <a:off x="4023" y="267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1135"/>
              <p:cNvSpPr/>
              <p:nvPr/>
            </p:nvSpPr>
            <p:spPr bwMode="auto">
              <a:xfrm>
                <a:off x="4025" y="2676"/>
                <a:ext cx="3"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0" y="0"/>
                      <a:pt x="0" y="0"/>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1136"/>
              <p:cNvSpPr/>
              <p:nvPr/>
            </p:nvSpPr>
            <p:spPr bwMode="auto">
              <a:xfrm>
                <a:off x="4059" y="2676"/>
                <a:ext cx="4" cy="2"/>
              </a:xfrm>
              <a:custGeom>
                <a:avLst/>
                <a:gdLst>
                  <a:gd name="T0" fmla="*/ 2 w 2"/>
                  <a:gd name="T1" fmla="*/ 0 h 1"/>
                  <a:gd name="T2" fmla="*/ 0 w 2"/>
                  <a:gd name="T3" fmla="*/ 1 h 1"/>
                  <a:gd name="T4" fmla="*/ 1 w 2"/>
                  <a:gd name="T5" fmla="*/ 1 h 1"/>
                  <a:gd name="T6" fmla="*/ 2 w 2"/>
                  <a:gd name="T7" fmla="*/ 1 h 1"/>
                  <a:gd name="T8" fmla="*/ 2 w 2"/>
                  <a:gd name="T9" fmla="*/ 0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2" y="0"/>
                    </a:moveTo>
                    <a:cubicBezTo>
                      <a:pt x="1" y="0"/>
                      <a:pt x="1" y="1"/>
                      <a:pt x="0" y="1"/>
                    </a:cubicBezTo>
                    <a:cubicBezTo>
                      <a:pt x="1" y="1"/>
                      <a:pt x="1" y="1"/>
                      <a:pt x="1" y="1"/>
                    </a:cubicBezTo>
                    <a:cubicBezTo>
                      <a:pt x="2" y="1"/>
                      <a:pt x="1" y="1"/>
                      <a:pt x="2" y="1"/>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1137"/>
              <p:cNvSpPr/>
              <p:nvPr/>
            </p:nvSpPr>
            <p:spPr bwMode="auto">
              <a:xfrm>
                <a:off x="4092" y="26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1138"/>
              <p:cNvSpPr/>
              <p:nvPr/>
            </p:nvSpPr>
            <p:spPr bwMode="auto">
              <a:xfrm>
                <a:off x="4104" y="267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1139"/>
              <p:cNvSpPr/>
              <p:nvPr/>
            </p:nvSpPr>
            <p:spPr bwMode="auto">
              <a:xfrm>
                <a:off x="4180" y="26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1140"/>
              <p:cNvSpPr/>
              <p:nvPr/>
            </p:nvSpPr>
            <p:spPr bwMode="auto">
              <a:xfrm>
                <a:off x="4068" y="2676"/>
                <a:ext cx="4" cy="3"/>
              </a:xfrm>
              <a:custGeom>
                <a:avLst/>
                <a:gdLst>
                  <a:gd name="T0" fmla="*/ 0 w 2"/>
                  <a:gd name="T1" fmla="*/ 0 h 2"/>
                  <a:gd name="T2" fmla="*/ 0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1"/>
                      <a:pt x="0" y="1"/>
                    </a:cubicBezTo>
                    <a:cubicBezTo>
                      <a:pt x="1" y="1"/>
                      <a:pt x="1" y="2"/>
                      <a:pt x="2"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1141"/>
              <p:cNvSpPr/>
              <p:nvPr/>
            </p:nvSpPr>
            <p:spPr bwMode="auto">
              <a:xfrm>
                <a:off x="4198" y="2676"/>
                <a:ext cx="4" cy="3"/>
              </a:xfrm>
              <a:custGeom>
                <a:avLst/>
                <a:gdLst>
                  <a:gd name="T0" fmla="*/ 1 w 2"/>
                  <a:gd name="T1" fmla="*/ 0 h 2"/>
                  <a:gd name="T2" fmla="*/ 2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2" y="2"/>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1142"/>
              <p:cNvSpPr/>
              <p:nvPr/>
            </p:nvSpPr>
            <p:spPr bwMode="auto">
              <a:xfrm>
                <a:off x="4601" y="26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1143"/>
              <p:cNvSpPr/>
              <p:nvPr/>
            </p:nvSpPr>
            <p:spPr bwMode="auto">
              <a:xfrm>
                <a:off x="4153" y="2678"/>
                <a:ext cx="13" cy="3"/>
              </a:xfrm>
              <a:custGeom>
                <a:avLst/>
                <a:gdLst>
                  <a:gd name="T0" fmla="*/ 3 w 7"/>
                  <a:gd name="T1" fmla="*/ 0 h 2"/>
                  <a:gd name="T2" fmla="*/ 4 w 7"/>
                  <a:gd name="T3" fmla="*/ 1 h 2"/>
                  <a:gd name="T4" fmla="*/ 7 w 7"/>
                  <a:gd name="T5" fmla="*/ 0 h 2"/>
                  <a:gd name="T6" fmla="*/ 7 w 7"/>
                  <a:gd name="T7" fmla="*/ 1 h 2"/>
                  <a:gd name="T8" fmla="*/ 1 w 7"/>
                  <a:gd name="T9" fmla="*/ 2 h 2"/>
                  <a:gd name="T10" fmla="*/ 0 w 7"/>
                  <a:gd name="T11" fmla="*/ 0 h 2"/>
                  <a:gd name="T12" fmla="*/ 1 w 7"/>
                  <a:gd name="T13" fmla="*/ 0 h 2"/>
                  <a:gd name="T14" fmla="*/ 3 w 7"/>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
                    <a:moveTo>
                      <a:pt x="3" y="0"/>
                    </a:moveTo>
                    <a:cubicBezTo>
                      <a:pt x="3" y="0"/>
                      <a:pt x="3" y="0"/>
                      <a:pt x="4" y="1"/>
                    </a:cubicBezTo>
                    <a:cubicBezTo>
                      <a:pt x="5" y="0"/>
                      <a:pt x="6" y="0"/>
                      <a:pt x="7" y="0"/>
                    </a:cubicBezTo>
                    <a:cubicBezTo>
                      <a:pt x="7" y="0"/>
                      <a:pt x="7" y="0"/>
                      <a:pt x="7" y="1"/>
                    </a:cubicBezTo>
                    <a:cubicBezTo>
                      <a:pt x="6" y="1"/>
                      <a:pt x="4" y="1"/>
                      <a:pt x="1" y="2"/>
                    </a:cubicBezTo>
                    <a:cubicBezTo>
                      <a:pt x="1" y="1"/>
                      <a:pt x="1" y="1"/>
                      <a:pt x="0" y="0"/>
                    </a:cubicBezTo>
                    <a:cubicBezTo>
                      <a:pt x="1" y="0"/>
                      <a:pt x="1" y="0"/>
                      <a:pt x="1"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1144"/>
              <p:cNvSpPr/>
              <p:nvPr/>
            </p:nvSpPr>
            <p:spPr bwMode="auto">
              <a:xfrm>
                <a:off x="4175" y="2678"/>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1145"/>
              <p:cNvSpPr/>
              <p:nvPr/>
            </p:nvSpPr>
            <p:spPr bwMode="auto">
              <a:xfrm>
                <a:off x="4545" y="267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1146"/>
              <p:cNvSpPr/>
              <p:nvPr/>
            </p:nvSpPr>
            <p:spPr bwMode="auto">
              <a:xfrm>
                <a:off x="4721" y="267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1147"/>
              <p:cNvSpPr/>
              <p:nvPr/>
            </p:nvSpPr>
            <p:spPr bwMode="auto">
              <a:xfrm>
                <a:off x="4146" y="2678"/>
                <a:ext cx="5" cy="3"/>
              </a:xfrm>
              <a:custGeom>
                <a:avLst/>
                <a:gdLst>
                  <a:gd name="T0" fmla="*/ 3 w 3"/>
                  <a:gd name="T1" fmla="*/ 0 h 2"/>
                  <a:gd name="T2" fmla="*/ 3 w 3"/>
                  <a:gd name="T3" fmla="*/ 1 h 2"/>
                  <a:gd name="T4" fmla="*/ 0 w 3"/>
                  <a:gd name="T5" fmla="*/ 2 h 2"/>
                  <a:gd name="T6" fmla="*/ 0 w 3"/>
                  <a:gd name="T7" fmla="*/ 1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cubicBezTo>
                      <a:pt x="3" y="1"/>
                      <a:pt x="3" y="1"/>
                      <a:pt x="3" y="1"/>
                    </a:cubicBezTo>
                    <a:cubicBezTo>
                      <a:pt x="2" y="2"/>
                      <a:pt x="1" y="2"/>
                      <a:pt x="0" y="2"/>
                    </a:cubicBezTo>
                    <a:cubicBezTo>
                      <a:pt x="0" y="2"/>
                      <a:pt x="0" y="1"/>
                      <a:pt x="0" y="1"/>
                    </a:cubicBezTo>
                    <a:cubicBezTo>
                      <a:pt x="1" y="1"/>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1148"/>
              <p:cNvSpPr/>
              <p:nvPr/>
            </p:nvSpPr>
            <p:spPr bwMode="auto">
              <a:xfrm>
                <a:off x="4169" y="2678"/>
                <a:ext cx="2"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1149"/>
              <p:cNvSpPr/>
              <p:nvPr/>
            </p:nvSpPr>
            <p:spPr bwMode="auto">
              <a:xfrm>
                <a:off x="4009" y="267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1150"/>
              <p:cNvSpPr/>
              <p:nvPr/>
            </p:nvSpPr>
            <p:spPr bwMode="auto">
              <a:xfrm>
                <a:off x="4117" y="2679"/>
                <a:ext cx="4" cy="2"/>
              </a:xfrm>
              <a:custGeom>
                <a:avLst/>
                <a:gdLst>
                  <a:gd name="T0" fmla="*/ 0 w 2"/>
                  <a:gd name="T1" fmla="*/ 0 h 1"/>
                  <a:gd name="T2" fmla="*/ 2 w 2"/>
                  <a:gd name="T3" fmla="*/ 0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0"/>
                    </a:cubicBezTo>
                    <a:cubicBezTo>
                      <a:pt x="2" y="0"/>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1151"/>
              <p:cNvSpPr/>
              <p:nvPr/>
            </p:nvSpPr>
            <p:spPr bwMode="auto">
              <a:xfrm>
                <a:off x="4142" y="2679"/>
                <a:ext cx="2" cy="4"/>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1"/>
                      <a:pt x="0" y="2"/>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1152"/>
              <p:cNvSpPr/>
              <p:nvPr/>
            </p:nvSpPr>
            <p:spPr bwMode="auto">
              <a:xfrm>
                <a:off x="4197" y="2679"/>
                <a:ext cx="3" cy="4"/>
              </a:xfrm>
              <a:custGeom>
                <a:avLst/>
                <a:gdLst>
                  <a:gd name="T0" fmla="*/ 1 w 2"/>
                  <a:gd name="T1" fmla="*/ 0 h 2"/>
                  <a:gd name="T2" fmla="*/ 2 w 2"/>
                  <a:gd name="T3" fmla="*/ 0 h 2"/>
                  <a:gd name="T4" fmla="*/ 1 w 2"/>
                  <a:gd name="T5" fmla="*/ 1 h 2"/>
                  <a:gd name="T6" fmla="*/ 0 w 2"/>
                  <a:gd name="T7" fmla="*/ 2 h 2"/>
                  <a:gd name="T8" fmla="*/ 0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2" y="0"/>
                      <a:pt x="2" y="0"/>
                    </a:cubicBezTo>
                    <a:cubicBezTo>
                      <a:pt x="2" y="1"/>
                      <a:pt x="2" y="1"/>
                      <a:pt x="1" y="1"/>
                    </a:cubicBezTo>
                    <a:cubicBezTo>
                      <a:pt x="1" y="2"/>
                      <a:pt x="1" y="1"/>
                      <a:pt x="0" y="2"/>
                    </a:cubicBezTo>
                    <a:cubicBezTo>
                      <a:pt x="0" y="1"/>
                      <a:pt x="0" y="1"/>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1153"/>
              <p:cNvSpPr/>
              <p:nvPr/>
            </p:nvSpPr>
            <p:spPr bwMode="auto">
              <a:xfrm>
                <a:off x="4594" y="2679"/>
                <a:ext cx="4" cy="2"/>
              </a:xfrm>
              <a:custGeom>
                <a:avLst/>
                <a:gdLst>
                  <a:gd name="T0" fmla="*/ 0 w 2"/>
                  <a:gd name="T1" fmla="*/ 0 h 1"/>
                  <a:gd name="T2" fmla="*/ 1 w 2"/>
                  <a:gd name="T3" fmla="*/ 1 h 1"/>
                  <a:gd name="T4" fmla="*/ 2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1" y="1"/>
                      <a:pt x="1" y="1"/>
                    </a:cubicBezTo>
                    <a:cubicBezTo>
                      <a:pt x="1" y="1"/>
                      <a:pt x="2" y="1"/>
                      <a:pt x="2" y="1"/>
                    </a:cubicBezTo>
                    <a:cubicBezTo>
                      <a:pt x="2" y="1"/>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1154"/>
              <p:cNvSpPr/>
              <p:nvPr/>
            </p:nvSpPr>
            <p:spPr bwMode="auto">
              <a:xfrm>
                <a:off x="4124" y="2679"/>
                <a:ext cx="11" cy="4"/>
              </a:xfrm>
              <a:custGeom>
                <a:avLst/>
                <a:gdLst>
                  <a:gd name="T0" fmla="*/ 0 w 6"/>
                  <a:gd name="T1" fmla="*/ 0 h 2"/>
                  <a:gd name="T2" fmla="*/ 6 w 6"/>
                  <a:gd name="T3" fmla="*/ 0 h 2"/>
                  <a:gd name="T4" fmla="*/ 6 w 6"/>
                  <a:gd name="T5" fmla="*/ 0 h 2"/>
                  <a:gd name="T6" fmla="*/ 6 w 6"/>
                  <a:gd name="T7" fmla="*/ 2 h 2"/>
                  <a:gd name="T8" fmla="*/ 0 w 6"/>
                  <a:gd name="T9" fmla="*/ 2 h 2"/>
                  <a:gd name="T10" fmla="*/ 0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0" y="0"/>
                    </a:moveTo>
                    <a:cubicBezTo>
                      <a:pt x="4" y="1"/>
                      <a:pt x="2" y="1"/>
                      <a:pt x="6" y="0"/>
                    </a:cubicBezTo>
                    <a:cubicBezTo>
                      <a:pt x="6" y="0"/>
                      <a:pt x="6" y="0"/>
                      <a:pt x="6" y="0"/>
                    </a:cubicBezTo>
                    <a:cubicBezTo>
                      <a:pt x="6" y="1"/>
                      <a:pt x="6" y="1"/>
                      <a:pt x="6" y="2"/>
                    </a:cubicBezTo>
                    <a:cubicBezTo>
                      <a:pt x="4" y="2"/>
                      <a:pt x="1" y="2"/>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1155"/>
              <p:cNvSpPr/>
              <p:nvPr/>
            </p:nvSpPr>
            <p:spPr bwMode="auto">
              <a:xfrm>
                <a:off x="4090" y="267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1156"/>
              <p:cNvSpPr/>
              <p:nvPr/>
            </p:nvSpPr>
            <p:spPr bwMode="auto">
              <a:xfrm>
                <a:off x="4184" y="2679"/>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2" y="1"/>
                      <a:pt x="2" y="1"/>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1157"/>
              <p:cNvSpPr/>
              <p:nvPr/>
            </p:nvSpPr>
            <p:spPr bwMode="auto">
              <a:xfrm>
                <a:off x="4061" y="2681"/>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1158"/>
              <p:cNvSpPr/>
              <p:nvPr/>
            </p:nvSpPr>
            <p:spPr bwMode="auto">
              <a:xfrm>
                <a:off x="4094" y="268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1159"/>
              <p:cNvSpPr/>
              <p:nvPr/>
            </p:nvSpPr>
            <p:spPr bwMode="auto">
              <a:xfrm>
                <a:off x="4115" y="268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1160"/>
              <p:cNvSpPr/>
              <p:nvPr/>
            </p:nvSpPr>
            <p:spPr bwMode="auto">
              <a:xfrm>
                <a:off x="4121" y="268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1161"/>
              <p:cNvSpPr/>
              <p:nvPr/>
            </p:nvSpPr>
            <p:spPr bwMode="auto">
              <a:xfrm>
                <a:off x="4137" y="2681"/>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0"/>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1162"/>
              <p:cNvSpPr/>
              <p:nvPr/>
            </p:nvSpPr>
            <p:spPr bwMode="auto">
              <a:xfrm>
                <a:off x="4175" y="268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1163"/>
              <p:cNvSpPr/>
              <p:nvPr/>
            </p:nvSpPr>
            <p:spPr bwMode="auto">
              <a:xfrm>
                <a:off x="4182" y="2681"/>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1164"/>
              <p:cNvSpPr/>
              <p:nvPr/>
            </p:nvSpPr>
            <p:spPr bwMode="auto">
              <a:xfrm>
                <a:off x="4086" y="2683"/>
                <a:ext cx="4" cy="2"/>
              </a:xfrm>
              <a:custGeom>
                <a:avLst/>
                <a:gdLst>
                  <a:gd name="T0" fmla="*/ 1 w 2"/>
                  <a:gd name="T1" fmla="*/ 0 h 1"/>
                  <a:gd name="T2" fmla="*/ 0 w 2"/>
                  <a:gd name="T3" fmla="*/ 0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0"/>
                    </a:cubicBezTo>
                    <a:cubicBezTo>
                      <a:pt x="1" y="0"/>
                      <a:pt x="1" y="0"/>
                      <a:pt x="1" y="1"/>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1165"/>
              <p:cNvSpPr/>
              <p:nvPr/>
            </p:nvSpPr>
            <p:spPr bwMode="auto">
              <a:xfrm>
                <a:off x="4188" y="2683"/>
                <a:ext cx="1"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1166"/>
              <p:cNvSpPr/>
              <p:nvPr/>
            </p:nvSpPr>
            <p:spPr bwMode="auto">
              <a:xfrm>
                <a:off x="4057" y="2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1167"/>
              <p:cNvSpPr/>
              <p:nvPr/>
            </p:nvSpPr>
            <p:spPr bwMode="auto">
              <a:xfrm>
                <a:off x="4175" y="2685"/>
                <a:ext cx="4" cy="3"/>
              </a:xfrm>
              <a:custGeom>
                <a:avLst/>
                <a:gdLst>
                  <a:gd name="T0" fmla="*/ 1 w 2"/>
                  <a:gd name="T1" fmla="*/ 0 h 2"/>
                  <a:gd name="T2" fmla="*/ 2 w 2"/>
                  <a:gd name="T3" fmla="*/ 2 h 2"/>
                  <a:gd name="T4" fmla="*/ 0 w 2"/>
                  <a:gd name="T5" fmla="*/ 2 h 2"/>
                  <a:gd name="T6" fmla="*/ 0 w 2"/>
                  <a:gd name="T7" fmla="*/ 1 h 2"/>
                  <a:gd name="T8" fmla="*/ 1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2" y="1"/>
                      <a:pt x="2" y="2"/>
                    </a:cubicBezTo>
                    <a:cubicBezTo>
                      <a:pt x="1" y="2"/>
                      <a:pt x="1" y="2"/>
                      <a:pt x="0" y="2"/>
                    </a:cubicBezTo>
                    <a:cubicBezTo>
                      <a:pt x="0" y="2"/>
                      <a:pt x="0" y="1"/>
                      <a:pt x="0" y="1"/>
                    </a:cubicBezTo>
                    <a:cubicBezTo>
                      <a:pt x="1" y="0"/>
                      <a:pt x="0"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1168"/>
              <p:cNvSpPr/>
              <p:nvPr/>
            </p:nvSpPr>
            <p:spPr bwMode="auto">
              <a:xfrm>
                <a:off x="4126" y="26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1169"/>
              <p:cNvSpPr/>
              <p:nvPr/>
            </p:nvSpPr>
            <p:spPr bwMode="auto">
              <a:xfrm>
                <a:off x="4160" y="2685"/>
                <a:ext cx="4" cy="2"/>
              </a:xfrm>
              <a:custGeom>
                <a:avLst/>
                <a:gdLst>
                  <a:gd name="T0" fmla="*/ 0 w 2"/>
                  <a:gd name="T1" fmla="*/ 0 h 1"/>
                  <a:gd name="T2" fmla="*/ 1 w 2"/>
                  <a:gd name="T3" fmla="*/ 1 h 1"/>
                  <a:gd name="T4" fmla="*/ 0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1" y="0"/>
                      <a:pt x="1" y="1"/>
                    </a:cubicBezTo>
                    <a:cubicBezTo>
                      <a:pt x="1"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1170"/>
              <p:cNvSpPr/>
              <p:nvPr/>
            </p:nvSpPr>
            <p:spPr bwMode="auto">
              <a:xfrm>
                <a:off x="4168" y="268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1171"/>
              <p:cNvSpPr/>
              <p:nvPr/>
            </p:nvSpPr>
            <p:spPr bwMode="auto">
              <a:xfrm>
                <a:off x="4052" y="26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1172"/>
              <p:cNvSpPr/>
              <p:nvPr/>
            </p:nvSpPr>
            <p:spPr bwMode="auto">
              <a:xfrm>
                <a:off x="4122" y="2685"/>
                <a:ext cx="2" cy="2"/>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0"/>
                    </a:cubicBez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1173"/>
              <p:cNvSpPr/>
              <p:nvPr/>
            </p:nvSpPr>
            <p:spPr bwMode="auto">
              <a:xfrm>
                <a:off x="4132" y="268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1174"/>
              <p:cNvSpPr/>
              <p:nvPr/>
            </p:nvSpPr>
            <p:spPr bwMode="auto">
              <a:xfrm>
                <a:off x="4112" y="2687"/>
                <a:ext cx="1" cy="1"/>
              </a:xfrm>
              <a:custGeom>
                <a:avLst/>
                <a:gdLst>
                  <a:gd name="T0" fmla="*/ 0 w 1"/>
                  <a:gd name="T1" fmla="*/ 0 h 1"/>
                  <a:gd name="T2" fmla="*/ 0 w 1"/>
                  <a:gd name="T3" fmla="*/ 0 h 1"/>
                  <a:gd name="T4" fmla="*/ 0 w 1"/>
                  <a:gd name="T5" fmla="*/ 1 h 1"/>
                  <a:gd name="T6" fmla="*/ 1 w 1"/>
                  <a:gd name="T7" fmla="*/ 0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1"/>
                      <a:pt x="0" y="1"/>
                      <a:pt x="0" y="1"/>
                    </a:cubicBezTo>
                    <a:cubicBezTo>
                      <a:pt x="1" y="1"/>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1175"/>
              <p:cNvSpPr/>
              <p:nvPr/>
            </p:nvSpPr>
            <p:spPr bwMode="auto">
              <a:xfrm>
                <a:off x="4151" y="2687"/>
                <a:ext cx="4" cy="1"/>
              </a:xfrm>
              <a:custGeom>
                <a:avLst/>
                <a:gdLst>
                  <a:gd name="T0" fmla="*/ 1 w 2"/>
                  <a:gd name="T1" fmla="*/ 0 h 1"/>
                  <a:gd name="T2" fmla="*/ 2 w 2"/>
                  <a:gd name="T3" fmla="*/ 0 h 1"/>
                  <a:gd name="T4" fmla="*/ 0 w 2"/>
                  <a:gd name="T5" fmla="*/ 1 h 1"/>
                  <a:gd name="T6" fmla="*/ 0 w 2"/>
                  <a:gd name="T7" fmla="*/ 1 h 1"/>
                  <a:gd name="T8" fmla="*/ 0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0"/>
                      <a:pt x="2" y="0"/>
                    </a:cubicBezTo>
                    <a:cubicBezTo>
                      <a:pt x="1" y="0"/>
                      <a:pt x="1" y="1"/>
                      <a:pt x="0" y="1"/>
                    </a:cubicBezTo>
                    <a:cubicBezTo>
                      <a:pt x="0" y="1"/>
                      <a:pt x="0" y="1"/>
                      <a:pt x="0" y="1"/>
                    </a:cubicBezTo>
                    <a:cubicBezTo>
                      <a:pt x="0" y="1"/>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1176"/>
              <p:cNvSpPr/>
              <p:nvPr/>
            </p:nvSpPr>
            <p:spPr bwMode="auto">
              <a:xfrm>
                <a:off x="4159" y="268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1177"/>
              <p:cNvSpPr/>
              <p:nvPr/>
            </p:nvSpPr>
            <p:spPr bwMode="auto">
              <a:xfrm>
                <a:off x="4171" y="268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1178"/>
              <p:cNvSpPr/>
              <p:nvPr/>
            </p:nvSpPr>
            <p:spPr bwMode="auto">
              <a:xfrm>
                <a:off x="4139" y="2687"/>
                <a:ext cx="9" cy="3"/>
              </a:xfrm>
              <a:custGeom>
                <a:avLst/>
                <a:gdLst>
                  <a:gd name="T0" fmla="*/ 1 w 5"/>
                  <a:gd name="T1" fmla="*/ 0 h 2"/>
                  <a:gd name="T2" fmla="*/ 5 w 5"/>
                  <a:gd name="T3" fmla="*/ 1 h 2"/>
                  <a:gd name="T4" fmla="*/ 0 w 5"/>
                  <a:gd name="T5" fmla="*/ 2 h 2"/>
                  <a:gd name="T6" fmla="*/ 0 w 5"/>
                  <a:gd name="T7" fmla="*/ 1 h 2"/>
                  <a:gd name="T8" fmla="*/ 1 w 5"/>
                  <a:gd name="T9" fmla="*/ 0 h 2"/>
                </a:gdLst>
                <a:ahLst/>
                <a:cxnLst>
                  <a:cxn ang="0">
                    <a:pos x="T0" y="T1"/>
                  </a:cxn>
                  <a:cxn ang="0">
                    <a:pos x="T2" y="T3"/>
                  </a:cxn>
                  <a:cxn ang="0">
                    <a:pos x="T4" y="T5"/>
                  </a:cxn>
                  <a:cxn ang="0">
                    <a:pos x="T6" y="T7"/>
                  </a:cxn>
                  <a:cxn ang="0">
                    <a:pos x="T8" y="T9"/>
                  </a:cxn>
                </a:cxnLst>
                <a:rect l="0" t="0" r="r" b="b"/>
                <a:pathLst>
                  <a:path w="5" h="2">
                    <a:moveTo>
                      <a:pt x="1" y="0"/>
                    </a:moveTo>
                    <a:cubicBezTo>
                      <a:pt x="2" y="1"/>
                      <a:pt x="4" y="1"/>
                      <a:pt x="5" y="1"/>
                    </a:cubicBezTo>
                    <a:cubicBezTo>
                      <a:pt x="3" y="2"/>
                      <a:pt x="2" y="2"/>
                      <a:pt x="0" y="2"/>
                    </a:cubicBezTo>
                    <a:cubicBezTo>
                      <a:pt x="0" y="2"/>
                      <a:pt x="0" y="2"/>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1179"/>
              <p:cNvSpPr/>
              <p:nvPr/>
            </p:nvSpPr>
            <p:spPr bwMode="auto">
              <a:xfrm>
                <a:off x="4540" y="2687"/>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1180"/>
              <p:cNvSpPr/>
              <p:nvPr/>
            </p:nvSpPr>
            <p:spPr bwMode="auto">
              <a:xfrm>
                <a:off x="4121" y="2688"/>
                <a:ext cx="14" cy="4"/>
              </a:xfrm>
              <a:custGeom>
                <a:avLst/>
                <a:gdLst>
                  <a:gd name="T0" fmla="*/ 2 w 8"/>
                  <a:gd name="T1" fmla="*/ 0 h 2"/>
                  <a:gd name="T2" fmla="*/ 8 w 8"/>
                  <a:gd name="T3" fmla="*/ 0 h 2"/>
                  <a:gd name="T4" fmla="*/ 8 w 8"/>
                  <a:gd name="T5" fmla="*/ 1 h 2"/>
                  <a:gd name="T6" fmla="*/ 7 w 8"/>
                  <a:gd name="T7" fmla="*/ 2 h 2"/>
                  <a:gd name="T8" fmla="*/ 0 w 8"/>
                  <a:gd name="T9" fmla="*/ 0 h 2"/>
                  <a:gd name="T10" fmla="*/ 2 w 8"/>
                  <a:gd name="T11" fmla="*/ 0 h 2"/>
                </a:gdLst>
                <a:ahLst/>
                <a:cxnLst>
                  <a:cxn ang="0">
                    <a:pos x="T0" y="T1"/>
                  </a:cxn>
                  <a:cxn ang="0">
                    <a:pos x="T2" y="T3"/>
                  </a:cxn>
                  <a:cxn ang="0">
                    <a:pos x="T4" y="T5"/>
                  </a:cxn>
                  <a:cxn ang="0">
                    <a:pos x="T6" y="T7"/>
                  </a:cxn>
                  <a:cxn ang="0">
                    <a:pos x="T8" y="T9"/>
                  </a:cxn>
                  <a:cxn ang="0">
                    <a:pos x="T10" y="T11"/>
                  </a:cxn>
                </a:cxnLst>
                <a:rect l="0" t="0" r="r" b="b"/>
                <a:pathLst>
                  <a:path w="8" h="2">
                    <a:moveTo>
                      <a:pt x="2" y="0"/>
                    </a:moveTo>
                    <a:cubicBezTo>
                      <a:pt x="5" y="1"/>
                      <a:pt x="5" y="0"/>
                      <a:pt x="8" y="0"/>
                    </a:cubicBezTo>
                    <a:cubicBezTo>
                      <a:pt x="8" y="0"/>
                      <a:pt x="8" y="1"/>
                      <a:pt x="8" y="1"/>
                    </a:cubicBezTo>
                    <a:cubicBezTo>
                      <a:pt x="8" y="1"/>
                      <a:pt x="8" y="1"/>
                      <a:pt x="7" y="2"/>
                    </a:cubicBezTo>
                    <a:cubicBezTo>
                      <a:pt x="5" y="1"/>
                      <a:pt x="1" y="2"/>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1181"/>
              <p:cNvSpPr/>
              <p:nvPr/>
            </p:nvSpPr>
            <p:spPr bwMode="auto">
              <a:xfrm>
                <a:off x="4155" y="2688"/>
                <a:ext cx="4" cy="2"/>
              </a:xfrm>
              <a:custGeom>
                <a:avLst/>
                <a:gdLst>
                  <a:gd name="T0" fmla="*/ 0 w 2"/>
                  <a:gd name="T1" fmla="*/ 0 h 1"/>
                  <a:gd name="T2" fmla="*/ 2 w 2"/>
                  <a:gd name="T3" fmla="*/ 0 h 1"/>
                  <a:gd name="T4" fmla="*/ 0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0"/>
                    </a:cubicBezTo>
                    <a:cubicBezTo>
                      <a:pt x="1" y="1"/>
                      <a:pt x="1"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1182"/>
              <p:cNvSpPr/>
              <p:nvPr/>
            </p:nvSpPr>
            <p:spPr bwMode="auto">
              <a:xfrm>
                <a:off x="4160" y="2688"/>
                <a:ext cx="6" cy="2"/>
              </a:xfrm>
              <a:custGeom>
                <a:avLst/>
                <a:gdLst>
                  <a:gd name="T0" fmla="*/ 1 w 3"/>
                  <a:gd name="T1" fmla="*/ 0 h 1"/>
                  <a:gd name="T2" fmla="*/ 3 w 3"/>
                  <a:gd name="T3" fmla="*/ 0 h 1"/>
                  <a:gd name="T4" fmla="*/ 3 w 3"/>
                  <a:gd name="T5" fmla="*/ 1 h 1"/>
                  <a:gd name="T6" fmla="*/ 1 w 3"/>
                  <a:gd name="T7" fmla="*/ 0 h 1"/>
                </a:gdLst>
                <a:ahLst/>
                <a:cxnLst>
                  <a:cxn ang="0">
                    <a:pos x="T0" y="T1"/>
                  </a:cxn>
                  <a:cxn ang="0">
                    <a:pos x="T2" y="T3"/>
                  </a:cxn>
                  <a:cxn ang="0">
                    <a:pos x="T4" y="T5"/>
                  </a:cxn>
                  <a:cxn ang="0">
                    <a:pos x="T6" y="T7"/>
                  </a:cxn>
                </a:cxnLst>
                <a:rect l="0" t="0" r="r" b="b"/>
                <a:pathLst>
                  <a:path w="3" h="1">
                    <a:moveTo>
                      <a:pt x="1" y="0"/>
                    </a:moveTo>
                    <a:cubicBezTo>
                      <a:pt x="1" y="0"/>
                      <a:pt x="2" y="0"/>
                      <a:pt x="3" y="0"/>
                    </a:cubicBezTo>
                    <a:cubicBezTo>
                      <a:pt x="3" y="0"/>
                      <a:pt x="3" y="1"/>
                      <a:pt x="3" y="1"/>
                    </a:cubicBezTo>
                    <a:cubicBezTo>
                      <a:pt x="2"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1183"/>
              <p:cNvSpPr/>
              <p:nvPr/>
            </p:nvSpPr>
            <p:spPr bwMode="auto">
              <a:xfrm>
                <a:off x="4074" y="2688"/>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1184"/>
              <p:cNvSpPr/>
              <p:nvPr/>
            </p:nvSpPr>
            <p:spPr bwMode="auto">
              <a:xfrm>
                <a:off x="4148" y="2688"/>
                <a:ext cx="2" cy="2"/>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1185"/>
              <p:cNvSpPr/>
              <p:nvPr/>
            </p:nvSpPr>
            <p:spPr bwMode="auto">
              <a:xfrm>
                <a:off x="4594" y="268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1186"/>
              <p:cNvSpPr/>
              <p:nvPr/>
            </p:nvSpPr>
            <p:spPr bwMode="auto">
              <a:xfrm>
                <a:off x="4056" y="2690"/>
                <a:ext cx="5" cy="2"/>
              </a:xfrm>
              <a:custGeom>
                <a:avLst/>
                <a:gdLst>
                  <a:gd name="T0" fmla="*/ 1 w 3"/>
                  <a:gd name="T1" fmla="*/ 0 h 1"/>
                  <a:gd name="T2" fmla="*/ 3 w 3"/>
                  <a:gd name="T3" fmla="*/ 1 h 1"/>
                  <a:gd name="T4" fmla="*/ 3 w 3"/>
                  <a:gd name="T5" fmla="*/ 1 h 1"/>
                  <a:gd name="T6" fmla="*/ 0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2" y="0"/>
                      <a:pt x="2" y="0"/>
                      <a:pt x="3" y="1"/>
                    </a:cubicBezTo>
                    <a:cubicBezTo>
                      <a:pt x="3" y="1"/>
                      <a:pt x="3" y="1"/>
                      <a:pt x="3" y="1"/>
                    </a:cubicBezTo>
                    <a:cubicBezTo>
                      <a:pt x="2"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1187"/>
              <p:cNvSpPr/>
              <p:nvPr/>
            </p:nvSpPr>
            <p:spPr bwMode="auto">
              <a:xfrm>
                <a:off x="4074" y="2694"/>
                <a:ext cx="1"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1188"/>
              <p:cNvSpPr/>
              <p:nvPr/>
            </p:nvSpPr>
            <p:spPr bwMode="auto">
              <a:xfrm>
                <a:off x="4535" y="2694"/>
                <a:ext cx="1" cy="2"/>
              </a:xfrm>
              <a:custGeom>
                <a:avLst/>
                <a:gdLst>
                  <a:gd name="T0" fmla="*/ 0 w 1"/>
                  <a:gd name="T1" fmla="*/ 0 h 1"/>
                  <a:gd name="T2" fmla="*/ 0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1"/>
                      <a:pt x="0"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1189"/>
              <p:cNvSpPr/>
              <p:nvPr/>
            </p:nvSpPr>
            <p:spPr bwMode="auto">
              <a:xfrm>
                <a:off x="4081" y="2696"/>
                <a:ext cx="4" cy="1"/>
              </a:xfrm>
              <a:custGeom>
                <a:avLst/>
                <a:gdLst>
                  <a:gd name="T0" fmla="*/ 1 w 2"/>
                  <a:gd name="T1" fmla="*/ 0 h 1"/>
                  <a:gd name="T2" fmla="*/ 2 w 2"/>
                  <a:gd name="T3" fmla="*/ 1 h 1"/>
                  <a:gd name="T4" fmla="*/ 0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2" y="0"/>
                      <a:pt x="2" y="1"/>
                    </a:cubicBezTo>
                    <a:cubicBezTo>
                      <a:pt x="2" y="1"/>
                      <a:pt x="1"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1190"/>
              <p:cNvSpPr/>
              <p:nvPr/>
            </p:nvSpPr>
            <p:spPr bwMode="auto">
              <a:xfrm>
                <a:off x="4549" y="269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1191"/>
              <p:cNvSpPr/>
              <p:nvPr/>
            </p:nvSpPr>
            <p:spPr bwMode="auto">
              <a:xfrm>
                <a:off x="4587" y="2705"/>
                <a:ext cx="4" cy="0"/>
              </a:xfrm>
              <a:custGeom>
                <a:avLst/>
                <a:gdLst>
                  <a:gd name="T0" fmla="*/ 0 w 2"/>
                  <a:gd name="T1" fmla="*/ 2 w 2"/>
                  <a:gd name="T2" fmla="*/ 1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1192"/>
              <p:cNvSpPr/>
              <p:nvPr/>
            </p:nvSpPr>
            <p:spPr bwMode="auto">
              <a:xfrm>
                <a:off x="4580" y="27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1193"/>
              <p:cNvSpPr/>
              <p:nvPr/>
            </p:nvSpPr>
            <p:spPr bwMode="auto">
              <a:xfrm>
                <a:off x="4529" y="2707"/>
                <a:ext cx="2"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1194"/>
              <p:cNvSpPr/>
              <p:nvPr/>
            </p:nvSpPr>
            <p:spPr bwMode="auto">
              <a:xfrm>
                <a:off x="4585" y="2707"/>
                <a:ext cx="4" cy="1"/>
              </a:xfrm>
              <a:custGeom>
                <a:avLst/>
                <a:gdLst>
                  <a:gd name="T0" fmla="*/ 0 w 2"/>
                  <a:gd name="T1" fmla="*/ 0 h 1"/>
                  <a:gd name="T2" fmla="*/ 2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2" y="1"/>
                    </a:cubicBezTo>
                    <a:cubicBezTo>
                      <a:pt x="2" y="1"/>
                      <a:pt x="2" y="1"/>
                      <a:pt x="2"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1195"/>
              <p:cNvSpPr/>
              <p:nvPr/>
            </p:nvSpPr>
            <p:spPr bwMode="auto">
              <a:xfrm>
                <a:off x="4574" y="271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1196"/>
              <p:cNvSpPr/>
              <p:nvPr/>
            </p:nvSpPr>
            <p:spPr bwMode="auto">
              <a:xfrm>
                <a:off x="4582" y="2712"/>
                <a:ext cx="1"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1197"/>
              <p:cNvSpPr/>
              <p:nvPr/>
            </p:nvSpPr>
            <p:spPr bwMode="auto">
              <a:xfrm>
                <a:off x="4578" y="271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1198"/>
              <p:cNvSpPr/>
              <p:nvPr/>
            </p:nvSpPr>
            <p:spPr bwMode="auto">
              <a:xfrm>
                <a:off x="4518" y="2714"/>
                <a:ext cx="2" cy="3"/>
              </a:xfrm>
              <a:custGeom>
                <a:avLst/>
                <a:gdLst>
                  <a:gd name="T0" fmla="*/ 0 w 1"/>
                  <a:gd name="T1" fmla="*/ 0 h 2"/>
                  <a:gd name="T2" fmla="*/ 1 w 1"/>
                  <a:gd name="T3" fmla="*/ 1 h 2"/>
                  <a:gd name="T4" fmla="*/ 0 w 1"/>
                  <a:gd name="T5" fmla="*/ 0 h 2"/>
                </a:gdLst>
                <a:ahLst/>
                <a:cxnLst>
                  <a:cxn ang="0">
                    <a:pos x="T0" y="T1"/>
                  </a:cxn>
                  <a:cxn ang="0">
                    <a:pos x="T2" y="T3"/>
                  </a:cxn>
                  <a:cxn ang="0">
                    <a:pos x="T4" y="T5"/>
                  </a:cxn>
                </a:cxnLst>
                <a:rect l="0" t="0" r="r" b="b"/>
                <a:pathLst>
                  <a:path w="1" h="2">
                    <a:moveTo>
                      <a:pt x="0" y="0"/>
                    </a:moveTo>
                    <a:cubicBezTo>
                      <a:pt x="1" y="2"/>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1199"/>
              <p:cNvSpPr/>
              <p:nvPr/>
            </p:nvSpPr>
            <p:spPr bwMode="auto">
              <a:xfrm>
                <a:off x="4574" y="2716"/>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1200"/>
              <p:cNvSpPr/>
              <p:nvPr/>
            </p:nvSpPr>
            <p:spPr bwMode="auto">
              <a:xfrm>
                <a:off x="4576" y="2721"/>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1201"/>
              <p:cNvSpPr/>
              <p:nvPr/>
            </p:nvSpPr>
            <p:spPr bwMode="auto">
              <a:xfrm>
                <a:off x="4571" y="2723"/>
                <a:ext cx="2" cy="2"/>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1" y="0"/>
                      <a:pt x="1"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1202"/>
              <p:cNvSpPr/>
              <p:nvPr/>
            </p:nvSpPr>
            <p:spPr bwMode="auto">
              <a:xfrm>
                <a:off x="4554" y="272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1203"/>
              <p:cNvSpPr/>
              <p:nvPr/>
            </p:nvSpPr>
            <p:spPr bwMode="auto">
              <a:xfrm>
                <a:off x="4571" y="2725"/>
                <a:ext cx="2"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1204"/>
              <p:cNvSpPr/>
              <p:nvPr/>
            </p:nvSpPr>
            <p:spPr bwMode="auto">
              <a:xfrm>
                <a:off x="4515" y="272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1205"/>
              <p:cNvSpPr/>
              <p:nvPr/>
            </p:nvSpPr>
            <p:spPr bwMode="auto">
              <a:xfrm>
                <a:off x="4558" y="274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1206"/>
              <p:cNvSpPr/>
              <p:nvPr/>
            </p:nvSpPr>
            <p:spPr bwMode="auto">
              <a:xfrm>
                <a:off x="3976" y="2746"/>
                <a:ext cx="27" cy="6"/>
              </a:xfrm>
              <a:custGeom>
                <a:avLst/>
                <a:gdLst>
                  <a:gd name="T0" fmla="*/ 9 w 15"/>
                  <a:gd name="T1" fmla="*/ 0 h 3"/>
                  <a:gd name="T2" fmla="*/ 15 w 15"/>
                  <a:gd name="T3" fmla="*/ 0 h 3"/>
                  <a:gd name="T4" fmla="*/ 15 w 15"/>
                  <a:gd name="T5" fmla="*/ 3 h 3"/>
                  <a:gd name="T6" fmla="*/ 14 w 15"/>
                  <a:gd name="T7" fmla="*/ 3 h 3"/>
                  <a:gd name="T8" fmla="*/ 0 w 15"/>
                  <a:gd name="T9" fmla="*/ 1 h 3"/>
                  <a:gd name="T10" fmla="*/ 0 w 15"/>
                  <a:gd name="T11" fmla="*/ 0 h 3"/>
                  <a:gd name="T12" fmla="*/ 5 w 15"/>
                  <a:gd name="T13" fmla="*/ 0 h 3"/>
                  <a:gd name="T14" fmla="*/ 8 w 15"/>
                  <a:gd name="T15" fmla="*/ 1 h 3"/>
                  <a:gd name="T16" fmla="*/ 9 w 15"/>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3">
                    <a:moveTo>
                      <a:pt x="9" y="0"/>
                    </a:moveTo>
                    <a:cubicBezTo>
                      <a:pt x="11" y="0"/>
                      <a:pt x="12" y="0"/>
                      <a:pt x="15" y="0"/>
                    </a:cubicBezTo>
                    <a:cubicBezTo>
                      <a:pt x="15" y="2"/>
                      <a:pt x="15" y="2"/>
                      <a:pt x="15" y="3"/>
                    </a:cubicBezTo>
                    <a:cubicBezTo>
                      <a:pt x="15" y="3"/>
                      <a:pt x="15" y="3"/>
                      <a:pt x="14" y="3"/>
                    </a:cubicBezTo>
                    <a:cubicBezTo>
                      <a:pt x="10" y="2"/>
                      <a:pt x="1" y="3"/>
                      <a:pt x="0" y="1"/>
                    </a:cubicBezTo>
                    <a:cubicBezTo>
                      <a:pt x="0" y="1"/>
                      <a:pt x="0" y="1"/>
                      <a:pt x="0" y="0"/>
                    </a:cubicBezTo>
                    <a:cubicBezTo>
                      <a:pt x="2" y="0"/>
                      <a:pt x="5" y="1"/>
                      <a:pt x="5" y="0"/>
                    </a:cubicBezTo>
                    <a:cubicBezTo>
                      <a:pt x="7" y="1"/>
                      <a:pt x="7" y="2"/>
                      <a:pt x="8" y="1"/>
                    </a:cubicBezTo>
                    <a:cubicBezTo>
                      <a:pt x="8" y="1"/>
                      <a:pt x="9" y="1"/>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1207"/>
              <p:cNvSpPr/>
              <p:nvPr/>
            </p:nvSpPr>
            <p:spPr bwMode="auto">
              <a:xfrm>
                <a:off x="4005" y="2746"/>
                <a:ext cx="25" cy="6"/>
              </a:xfrm>
              <a:custGeom>
                <a:avLst/>
                <a:gdLst>
                  <a:gd name="T0" fmla="*/ 1 w 14"/>
                  <a:gd name="T1" fmla="*/ 0 h 3"/>
                  <a:gd name="T2" fmla="*/ 12 w 14"/>
                  <a:gd name="T3" fmla="*/ 2 h 3"/>
                  <a:gd name="T4" fmla="*/ 12 w 14"/>
                  <a:gd name="T5" fmla="*/ 0 h 3"/>
                  <a:gd name="T6" fmla="*/ 14 w 14"/>
                  <a:gd name="T7" fmla="*/ 0 h 3"/>
                  <a:gd name="T8" fmla="*/ 12 w 14"/>
                  <a:gd name="T9" fmla="*/ 3 h 3"/>
                  <a:gd name="T10" fmla="*/ 0 w 14"/>
                  <a:gd name="T11" fmla="*/ 2 h 3"/>
                  <a:gd name="T12" fmla="*/ 0 w 14"/>
                  <a:gd name="T13" fmla="*/ 0 h 3"/>
                  <a:gd name="T14" fmla="*/ 1 w 1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3">
                    <a:moveTo>
                      <a:pt x="1" y="0"/>
                    </a:moveTo>
                    <a:cubicBezTo>
                      <a:pt x="4" y="1"/>
                      <a:pt x="7" y="0"/>
                      <a:pt x="12" y="2"/>
                    </a:cubicBezTo>
                    <a:cubicBezTo>
                      <a:pt x="12" y="1"/>
                      <a:pt x="12" y="1"/>
                      <a:pt x="12" y="0"/>
                    </a:cubicBezTo>
                    <a:cubicBezTo>
                      <a:pt x="12" y="0"/>
                      <a:pt x="13" y="0"/>
                      <a:pt x="14" y="0"/>
                    </a:cubicBezTo>
                    <a:cubicBezTo>
                      <a:pt x="13" y="1"/>
                      <a:pt x="13" y="2"/>
                      <a:pt x="12" y="3"/>
                    </a:cubicBezTo>
                    <a:cubicBezTo>
                      <a:pt x="12" y="3"/>
                      <a:pt x="0" y="2"/>
                      <a:pt x="0" y="2"/>
                    </a:cubicBezTo>
                    <a:cubicBezTo>
                      <a:pt x="0" y="1"/>
                      <a:pt x="0" y="2"/>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1208"/>
              <p:cNvSpPr/>
              <p:nvPr/>
            </p:nvSpPr>
            <p:spPr bwMode="auto">
              <a:xfrm>
                <a:off x="4030" y="2746"/>
                <a:ext cx="13" cy="8"/>
              </a:xfrm>
              <a:custGeom>
                <a:avLst/>
                <a:gdLst>
                  <a:gd name="T0" fmla="*/ 2 w 7"/>
                  <a:gd name="T1" fmla="*/ 0 h 4"/>
                  <a:gd name="T2" fmla="*/ 7 w 7"/>
                  <a:gd name="T3" fmla="*/ 1 h 4"/>
                  <a:gd name="T4" fmla="*/ 7 w 7"/>
                  <a:gd name="T5" fmla="*/ 2 h 4"/>
                  <a:gd name="T6" fmla="*/ 5 w 7"/>
                  <a:gd name="T7" fmla="*/ 1 h 4"/>
                  <a:gd name="T8" fmla="*/ 5 w 7"/>
                  <a:gd name="T9" fmla="*/ 3 h 4"/>
                  <a:gd name="T10" fmla="*/ 0 w 7"/>
                  <a:gd name="T11" fmla="*/ 1 h 4"/>
                  <a:gd name="T12" fmla="*/ 1 w 7"/>
                  <a:gd name="T13" fmla="*/ 0 h 4"/>
                  <a:gd name="T14" fmla="*/ 2 w 7"/>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
                    <a:moveTo>
                      <a:pt x="2" y="0"/>
                    </a:moveTo>
                    <a:cubicBezTo>
                      <a:pt x="4" y="1"/>
                      <a:pt x="6" y="1"/>
                      <a:pt x="7" y="1"/>
                    </a:cubicBezTo>
                    <a:cubicBezTo>
                      <a:pt x="7" y="2"/>
                      <a:pt x="7" y="2"/>
                      <a:pt x="7" y="2"/>
                    </a:cubicBezTo>
                    <a:cubicBezTo>
                      <a:pt x="6" y="2"/>
                      <a:pt x="6" y="2"/>
                      <a:pt x="5" y="1"/>
                    </a:cubicBezTo>
                    <a:cubicBezTo>
                      <a:pt x="5" y="2"/>
                      <a:pt x="5" y="3"/>
                      <a:pt x="5" y="3"/>
                    </a:cubicBezTo>
                    <a:cubicBezTo>
                      <a:pt x="3" y="3"/>
                      <a:pt x="1" y="4"/>
                      <a:pt x="0" y="1"/>
                    </a:cubicBezTo>
                    <a:cubicBezTo>
                      <a:pt x="1" y="1"/>
                      <a:pt x="0" y="1"/>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1209"/>
              <p:cNvSpPr/>
              <p:nvPr/>
            </p:nvSpPr>
            <p:spPr bwMode="auto">
              <a:xfrm>
                <a:off x="4542" y="2746"/>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4" name="Freeform 1211"/>
            <p:cNvSpPr/>
            <p:nvPr/>
          </p:nvSpPr>
          <p:spPr bwMode="auto">
            <a:xfrm>
              <a:off x="4007" y="2748"/>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1212"/>
            <p:cNvSpPr/>
            <p:nvPr/>
          </p:nvSpPr>
          <p:spPr bwMode="auto">
            <a:xfrm>
              <a:off x="4045" y="2748"/>
              <a:ext cx="11" cy="6"/>
            </a:xfrm>
            <a:custGeom>
              <a:avLst/>
              <a:gdLst>
                <a:gd name="T0" fmla="*/ 3 w 6"/>
                <a:gd name="T1" fmla="*/ 0 h 3"/>
                <a:gd name="T2" fmla="*/ 3 w 6"/>
                <a:gd name="T3" fmla="*/ 1 h 3"/>
                <a:gd name="T4" fmla="*/ 6 w 6"/>
                <a:gd name="T5" fmla="*/ 2 h 3"/>
                <a:gd name="T6" fmla="*/ 6 w 6"/>
                <a:gd name="T7" fmla="*/ 2 h 3"/>
                <a:gd name="T8" fmla="*/ 0 w 6"/>
                <a:gd name="T9" fmla="*/ 2 h 3"/>
                <a:gd name="T10" fmla="*/ 1 w 6"/>
                <a:gd name="T11" fmla="*/ 1 h 3"/>
                <a:gd name="T12" fmla="*/ 2 w 6"/>
                <a:gd name="T13" fmla="*/ 2 h 3"/>
                <a:gd name="T14" fmla="*/ 3 w 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3" y="0"/>
                  </a:moveTo>
                  <a:cubicBezTo>
                    <a:pt x="4" y="1"/>
                    <a:pt x="3" y="0"/>
                    <a:pt x="3" y="1"/>
                  </a:cubicBezTo>
                  <a:cubicBezTo>
                    <a:pt x="5" y="1"/>
                    <a:pt x="4" y="1"/>
                    <a:pt x="6" y="2"/>
                  </a:cubicBezTo>
                  <a:cubicBezTo>
                    <a:pt x="6" y="2"/>
                    <a:pt x="6" y="2"/>
                    <a:pt x="6" y="2"/>
                  </a:cubicBezTo>
                  <a:cubicBezTo>
                    <a:pt x="4" y="2"/>
                    <a:pt x="1" y="3"/>
                    <a:pt x="0" y="2"/>
                  </a:cubicBezTo>
                  <a:cubicBezTo>
                    <a:pt x="0" y="1"/>
                    <a:pt x="0" y="1"/>
                    <a:pt x="1" y="1"/>
                  </a:cubicBezTo>
                  <a:cubicBezTo>
                    <a:pt x="1" y="1"/>
                    <a:pt x="2" y="1"/>
                    <a:pt x="2" y="2"/>
                  </a:cubicBezTo>
                  <a:cubicBezTo>
                    <a:pt x="2" y="0"/>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1213"/>
            <p:cNvSpPr/>
            <p:nvPr/>
          </p:nvSpPr>
          <p:spPr bwMode="auto">
            <a:xfrm>
              <a:off x="3969" y="2748"/>
              <a:ext cx="0" cy="4"/>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1214"/>
            <p:cNvSpPr/>
            <p:nvPr/>
          </p:nvSpPr>
          <p:spPr bwMode="auto">
            <a:xfrm>
              <a:off x="4036" y="2748"/>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1215"/>
            <p:cNvSpPr/>
            <p:nvPr/>
          </p:nvSpPr>
          <p:spPr bwMode="auto">
            <a:xfrm>
              <a:off x="3944" y="2748"/>
              <a:ext cx="10" cy="6"/>
            </a:xfrm>
            <a:custGeom>
              <a:avLst/>
              <a:gdLst>
                <a:gd name="T0" fmla="*/ 4 w 6"/>
                <a:gd name="T1" fmla="*/ 0 h 3"/>
                <a:gd name="T2" fmla="*/ 6 w 6"/>
                <a:gd name="T3" fmla="*/ 2 h 3"/>
                <a:gd name="T4" fmla="*/ 4 w 6"/>
                <a:gd name="T5" fmla="*/ 2 h 3"/>
                <a:gd name="T6" fmla="*/ 1 w 6"/>
                <a:gd name="T7" fmla="*/ 3 h 3"/>
                <a:gd name="T8" fmla="*/ 0 w 6"/>
                <a:gd name="T9" fmla="*/ 2 h 3"/>
                <a:gd name="T10" fmla="*/ 0 w 6"/>
                <a:gd name="T11" fmla="*/ 1 h 3"/>
                <a:gd name="T12" fmla="*/ 4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4" y="0"/>
                  </a:moveTo>
                  <a:cubicBezTo>
                    <a:pt x="6" y="1"/>
                    <a:pt x="5" y="1"/>
                    <a:pt x="6" y="2"/>
                  </a:cubicBezTo>
                  <a:cubicBezTo>
                    <a:pt x="5" y="2"/>
                    <a:pt x="5" y="2"/>
                    <a:pt x="4" y="2"/>
                  </a:cubicBezTo>
                  <a:cubicBezTo>
                    <a:pt x="4" y="1"/>
                    <a:pt x="2" y="2"/>
                    <a:pt x="1" y="3"/>
                  </a:cubicBezTo>
                  <a:cubicBezTo>
                    <a:pt x="0" y="3"/>
                    <a:pt x="0" y="2"/>
                    <a:pt x="0" y="2"/>
                  </a:cubicBezTo>
                  <a:cubicBezTo>
                    <a:pt x="0" y="2"/>
                    <a:pt x="0" y="1"/>
                    <a:pt x="0" y="1"/>
                  </a:cubicBezTo>
                  <a:cubicBezTo>
                    <a:pt x="1" y="1"/>
                    <a:pt x="3" y="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1216"/>
            <p:cNvSpPr/>
            <p:nvPr/>
          </p:nvSpPr>
          <p:spPr bwMode="auto">
            <a:xfrm>
              <a:off x="3956" y="274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1217"/>
            <p:cNvSpPr/>
            <p:nvPr/>
          </p:nvSpPr>
          <p:spPr bwMode="auto">
            <a:xfrm>
              <a:off x="4088" y="27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1218"/>
            <p:cNvSpPr/>
            <p:nvPr/>
          </p:nvSpPr>
          <p:spPr bwMode="auto">
            <a:xfrm>
              <a:off x="4475" y="27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1219"/>
            <p:cNvSpPr/>
            <p:nvPr/>
          </p:nvSpPr>
          <p:spPr bwMode="auto">
            <a:xfrm>
              <a:off x="4480" y="27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1220"/>
            <p:cNvSpPr/>
            <p:nvPr/>
          </p:nvSpPr>
          <p:spPr bwMode="auto">
            <a:xfrm>
              <a:off x="3938" y="2752"/>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1221"/>
            <p:cNvSpPr/>
            <p:nvPr/>
          </p:nvSpPr>
          <p:spPr bwMode="auto">
            <a:xfrm>
              <a:off x="3954" y="2752"/>
              <a:ext cx="6"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222"/>
            <p:cNvSpPr/>
            <p:nvPr/>
          </p:nvSpPr>
          <p:spPr bwMode="auto">
            <a:xfrm>
              <a:off x="4041" y="27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223"/>
            <p:cNvSpPr/>
            <p:nvPr/>
          </p:nvSpPr>
          <p:spPr bwMode="auto">
            <a:xfrm>
              <a:off x="4086" y="275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1224"/>
            <p:cNvSpPr/>
            <p:nvPr/>
          </p:nvSpPr>
          <p:spPr bwMode="auto">
            <a:xfrm>
              <a:off x="4112" y="2754"/>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225"/>
            <p:cNvSpPr/>
            <p:nvPr/>
          </p:nvSpPr>
          <p:spPr bwMode="auto">
            <a:xfrm>
              <a:off x="4110" y="2756"/>
              <a:ext cx="2"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226"/>
            <p:cNvSpPr/>
            <p:nvPr/>
          </p:nvSpPr>
          <p:spPr bwMode="auto">
            <a:xfrm>
              <a:off x="4128" y="2756"/>
              <a:ext cx="5" cy="3"/>
            </a:xfrm>
            <a:custGeom>
              <a:avLst/>
              <a:gdLst>
                <a:gd name="T0" fmla="*/ 2 w 3"/>
                <a:gd name="T1" fmla="*/ 0 h 2"/>
                <a:gd name="T2" fmla="*/ 1 w 3"/>
                <a:gd name="T3" fmla="*/ 2 h 2"/>
                <a:gd name="T4" fmla="*/ 2 w 3"/>
                <a:gd name="T5" fmla="*/ 2 h 2"/>
                <a:gd name="T6" fmla="*/ 3 w 3"/>
                <a:gd name="T7" fmla="*/ 1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1" y="2"/>
                    <a:pt x="0" y="1"/>
                    <a:pt x="1" y="2"/>
                  </a:cubicBezTo>
                  <a:cubicBezTo>
                    <a:pt x="1" y="2"/>
                    <a:pt x="1" y="2"/>
                    <a:pt x="2" y="2"/>
                  </a:cubicBezTo>
                  <a:cubicBezTo>
                    <a:pt x="2" y="1"/>
                    <a:pt x="2" y="2"/>
                    <a:pt x="3" y="1"/>
                  </a:cubicBezTo>
                  <a:cubicBezTo>
                    <a:pt x="2" y="0"/>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227"/>
            <p:cNvSpPr/>
            <p:nvPr/>
          </p:nvSpPr>
          <p:spPr bwMode="auto">
            <a:xfrm>
              <a:off x="4081" y="275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228"/>
            <p:cNvSpPr/>
            <p:nvPr/>
          </p:nvSpPr>
          <p:spPr bwMode="auto">
            <a:xfrm>
              <a:off x="4122" y="2757"/>
              <a:ext cx="2" cy="2"/>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229"/>
            <p:cNvSpPr/>
            <p:nvPr/>
          </p:nvSpPr>
          <p:spPr bwMode="auto">
            <a:xfrm>
              <a:off x="4124" y="2757"/>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230"/>
            <p:cNvSpPr/>
            <p:nvPr/>
          </p:nvSpPr>
          <p:spPr bwMode="auto">
            <a:xfrm>
              <a:off x="3893" y="275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231"/>
            <p:cNvSpPr/>
            <p:nvPr/>
          </p:nvSpPr>
          <p:spPr bwMode="auto">
            <a:xfrm>
              <a:off x="4086" y="275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232"/>
            <p:cNvSpPr/>
            <p:nvPr/>
          </p:nvSpPr>
          <p:spPr bwMode="auto">
            <a:xfrm>
              <a:off x="3888" y="2759"/>
              <a:ext cx="3"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233"/>
            <p:cNvSpPr/>
            <p:nvPr/>
          </p:nvSpPr>
          <p:spPr bwMode="auto">
            <a:xfrm>
              <a:off x="4092" y="27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234"/>
            <p:cNvSpPr/>
            <p:nvPr/>
          </p:nvSpPr>
          <p:spPr bwMode="auto">
            <a:xfrm>
              <a:off x="4094" y="275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235"/>
            <p:cNvSpPr/>
            <p:nvPr/>
          </p:nvSpPr>
          <p:spPr bwMode="auto">
            <a:xfrm>
              <a:off x="4097" y="27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236"/>
            <p:cNvSpPr/>
            <p:nvPr/>
          </p:nvSpPr>
          <p:spPr bwMode="auto">
            <a:xfrm>
              <a:off x="3880" y="2761"/>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237"/>
            <p:cNvSpPr/>
            <p:nvPr/>
          </p:nvSpPr>
          <p:spPr bwMode="auto">
            <a:xfrm>
              <a:off x="4473" y="276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238"/>
            <p:cNvSpPr/>
            <p:nvPr/>
          </p:nvSpPr>
          <p:spPr bwMode="auto">
            <a:xfrm>
              <a:off x="4153" y="2761"/>
              <a:ext cx="6" cy="4"/>
            </a:xfrm>
            <a:custGeom>
              <a:avLst/>
              <a:gdLst>
                <a:gd name="T0" fmla="*/ 0 w 3"/>
                <a:gd name="T1" fmla="*/ 0 h 2"/>
                <a:gd name="T2" fmla="*/ 1 w 3"/>
                <a:gd name="T3" fmla="*/ 2 h 2"/>
                <a:gd name="T4" fmla="*/ 3 w 3"/>
                <a:gd name="T5" fmla="*/ 1 h 2"/>
                <a:gd name="T6" fmla="*/ 0 w 3"/>
                <a:gd name="T7" fmla="*/ 0 h 2"/>
              </a:gdLst>
              <a:ahLst/>
              <a:cxnLst>
                <a:cxn ang="0">
                  <a:pos x="T0" y="T1"/>
                </a:cxn>
                <a:cxn ang="0">
                  <a:pos x="T2" y="T3"/>
                </a:cxn>
                <a:cxn ang="0">
                  <a:pos x="T4" y="T5"/>
                </a:cxn>
                <a:cxn ang="0">
                  <a:pos x="T6" y="T7"/>
                </a:cxn>
              </a:cxnLst>
              <a:rect l="0" t="0" r="r" b="b"/>
              <a:pathLst>
                <a:path w="3" h="2">
                  <a:moveTo>
                    <a:pt x="0" y="0"/>
                  </a:moveTo>
                  <a:cubicBezTo>
                    <a:pt x="1" y="1"/>
                    <a:pt x="1" y="1"/>
                    <a:pt x="1" y="2"/>
                  </a:cubicBezTo>
                  <a:cubicBezTo>
                    <a:pt x="2" y="2"/>
                    <a:pt x="2" y="2"/>
                    <a:pt x="3"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239"/>
            <p:cNvSpPr/>
            <p:nvPr/>
          </p:nvSpPr>
          <p:spPr bwMode="auto">
            <a:xfrm>
              <a:off x="4531" y="276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240"/>
            <p:cNvSpPr/>
            <p:nvPr/>
          </p:nvSpPr>
          <p:spPr bwMode="auto">
            <a:xfrm>
              <a:off x="4464" y="2763"/>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241"/>
            <p:cNvSpPr/>
            <p:nvPr/>
          </p:nvSpPr>
          <p:spPr bwMode="auto">
            <a:xfrm>
              <a:off x="4175" y="2766"/>
              <a:ext cx="4" cy="2"/>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1"/>
                    <a:pt x="1" y="0"/>
                    <a:pt x="2" y="1"/>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242"/>
            <p:cNvSpPr/>
            <p:nvPr/>
          </p:nvSpPr>
          <p:spPr bwMode="auto">
            <a:xfrm>
              <a:off x="4184" y="2766"/>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243"/>
            <p:cNvSpPr/>
            <p:nvPr/>
          </p:nvSpPr>
          <p:spPr bwMode="auto">
            <a:xfrm>
              <a:off x="4524" y="276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244"/>
            <p:cNvSpPr/>
            <p:nvPr/>
          </p:nvSpPr>
          <p:spPr bwMode="auto">
            <a:xfrm>
              <a:off x="4153" y="2766"/>
              <a:ext cx="2" cy="2"/>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1"/>
                    <a:pt x="1" y="1"/>
                    <a:pt x="1"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245"/>
            <p:cNvSpPr/>
            <p:nvPr/>
          </p:nvSpPr>
          <p:spPr bwMode="auto">
            <a:xfrm>
              <a:off x="4159" y="27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1246"/>
            <p:cNvSpPr/>
            <p:nvPr/>
          </p:nvSpPr>
          <p:spPr bwMode="auto">
            <a:xfrm>
              <a:off x="4198" y="2768"/>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1247"/>
            <p:cNvSpPr/>
            <p:nvPr/>
          </p:nvSpPr>
          <p:spPr bwMode="auto">
            <a:xfrm>
              <a:off x="4188" y="2768"/>
              <a:ext cx="1" cy="2"/>
            </a:xfrm>
            <a:custGeom>
              <a:avLst/>
              <a:gdLst>
                <a:gd name="T0" fmla="*/ 1 w 1"/>
                <a:gd name="T1" fmla="*/ 0 h 1"/>
                <a:gd name="T2" fmla="*/ 0 w 1"/>
                <a:gd name="T3" fmla="*/ 1 h 1"/>
                <a:gd name="T4" fmla="*/ 1 w 1"/>
                <a:gd name="T5" fmla="*/ 1 h 1"/>
                <a:gd name="T6" fmla="*/ 1 w 1"/>
                <a:gd name="T7" fmla="*/ 1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0"/>
                    <a:pt x="0" y="1"/>
                    <a:pt x="0" y="1"/>
                  </a:cubicBezTo>
                  <a:cubicBezTo>
                    <a:pt x="0" y="1"/>
                    <a:pt x="0" y="1"/>
                    <a:pt x="1" y="1"/>
                  </a:cubicBezTo>
                  <a:cubicBezTo>
                    <a:pt x="1" y="1"/>
                    <a:pt x="1"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1248"/>
            <p:cNvSpPr/>
            <p:nvPr/>
          </p:nvSpPr>
          <p:spPr bwMode="auto">
            <a:xfrm>
              <a:off x="4457" y="276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1249"/>
            <p:cNvSpPr/>
            <p:nvPr/>
          </p:nvSpPr>
          <p:spPr bwMode="auto">
            <a:xfrm>
              <a:off x="4198" y="2770"/>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1250"/>
            <p:cNvSpPr/>
            <p:nvPr/>
          </p:nvSpPr>
          <p:spPr bwMode="auto">
            <a:xfrm>
              <a:off x="4198" y="2772"/>
              <a:ext cx="4" cy="2"/>
            </a:xfrm>
            <a:custGeom>
              <a:avLst/>
              <a:gdLst>
                <a:gd name="T0" fmla="*/ 0 w 2"/>
                <a:gd name="T1" fmla="*/ 0 h 1"/>
                <a:gd name="T2" fmla="*/ 1 w 2"/>
                <a:gd name="T3" fmla="*/ 1 h 1"/>
                <a:gd name="T4" fmla="*/ 2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1"/>
                    <a:pt x="0" y="1"/>
                    <a:pt x="1" y="1"/>
                  </a:cubicBezTo>
                  <a:cubicBezTo>
                    <a:pt x="1" y="1"/>
                    <a:pt x="1" y="1"/>
                    <a:pt x="2" y="1"/>
                  </a:cubicBezTo>
                  <a:cubicBezTo>
                    <a:pt x="2" y="1"/>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1251"/>
            <p:cNvSpPr/>
            <p:nvPr/>
          </p:nvSpPr>
          <p:spPr bwMode="auto">
            <a:xfrm>
              <a:off x="4202" y="2774"/>
              <a:ext cx="4" cy="1"/>
            </a:xfrm>
            <a:custGeom>
              <a:avLst/>
              <a:gdLst>
                <a:gd name="T0" fmla="*/ 1 w 2"/>
                <a:gd name="T1" fmla="*/ 0 h 1"/>
                <a:gd name="T2" fmla="*/ 0 w 2"/>
                <a:gd name="T3" fmla="*/ 1 h 1"/>
                <a:gd name="T4" fmla="*/ 0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0" y="1"/>
                  </a:cubicBezTo>
                  <a:cubicBezTo>
                    <a:pt x="0" y="1"/>
                    <a:pt x="0" y="1"/>
                    <a:pt x="0" y="1"/>
                  </a:cubicBezTo>
                  <a:cubicBezTo>
                    <a:pt x="2" y="1"/>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1252"/>
            <p:cNvSpPr/>
            <p:nvPr/>
          </p:nvSpPr>
          <p:spPr bwMode="auto">
            <a:xfrm>
              <a:off x="4209" y="2774"/>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1253"/>
            <p:cNvSpPr/>
            <p:nvPr/>
          </p:nvSpPr>
          <p:spPr bwMode="auto">
            <a:xfrm>
              <a:off x="4211" y="2774"/>
              <a:ext cx="2" cy="1"/>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1"/>
                    <a:pt x="0" y="1"/>
                    <a:pt x="0" y="1"/>
                  </a:cubicBezTo>
                  <a:cubicBezTo>
                    <a:pt x="1" y="1"/>
                    <a:pt x="1"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1254"/>
            <p:cNvSpPr/>
            <p:nvPr/>
          </p:nvSpPr>
          <p:spPr bwMode="auto">
            <a:xfrm>
              <a:off x="4515" y="277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1255"/>
            <p:cNvSpPr/>
            <p:nvPr/>
          </p:nvSpPr>
          <p:spPr bwMode="auto">
            <a:xfrm>
              <a:off x="4446" y="2775"/>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1256"/>
            <p:cNvSpPr/>
            <p:nvPr/>
          </p:nvSpPr>
          <p:spPr bwMode="auto">
            <a:xfrm>
              <a:off x="4236" y="277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1257"/>
            <p:cNvSpPr/>
            <p:nvPr/>
          </p:nvSpPr>
          <p:spPr bwMode="auto">
            <a:xfrm>
              <a:off x="4435" y="2781"/>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1258"/>
            <p:cNvSpPr/>
            <p:nvPr/>
          </p:nvSpPr>
          <p:spPr bwMode="auto">
            <a:xfrm>
              <a:off x="4428" y="278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1259"/>
            <p:cNvSpPr/>
            <p:nvPr/>
          </p:nvSpPr>
          <p:spPr bwMode="auto">
            <a:xfrm>
              <a:off x="4432" y="278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1260"/>
            <p:cNvSpPr/>
            <p:nvPr/>
          </p:nvSpPr>
          <p:spPr bwMode="auto">
            <a:xfrm>
              <a:off x="4437" y="278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1261"/>
            <p:cNvSpPr/>
            <p:nvPr/>
          </p:nvSpPr>
          <p:spPr bwMode="auto">
            <a:xfrm>
              <a:off x="4245" y="278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1262"/>
            <p:cNvSpPr/>
            <p:nvPr/>
          </p:nvSpPr>
          <p:spPr bwMode="auto">
            <a:xfrm>
              <a:off x="4267" y="2786"/>
              <a:ext cx="2" cy="4"/>
            </a:xfrm>
            <a:custGeom>
              <a:avLst/>
              <a:gdLst>
                <a:gd name="T0" fmla="*/ 0 w 1"/>
                <a:gd name="T1" fmla="*/ 0 h 2"/>
                <a:gd name="T2" fmla="*/ 0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2"/>
                    <a:pt x="0" y="2"/>
                    <a:pt x="1"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1263"/>
            <p:cNvSpPr/>
            <p:nvPr/>
          </p:nvSpPr>
          <p:spPr bwMode="auto">
            <a:xfrm>
              <a:off x="4414" y="278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1264"/>
            <p:cNvSpPr/>
            <p:nvPr/>
          </p:nvSpPr>
          <p:spPr bwMode="auto">
            <a:xfrm>
              <a:off x="4417" y="278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1265"/>
            <p:cNvSpPr/>
            <p:nvPr/>
          </p:nvSpPr>
          <p:spPr bwMode="auto">
            <a:xfrm>
              <a:off x="4412" y="279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1266"/>
            <p:cNvSpPr/>
            <p:nvPr/>
          </p:nvSpPr>
          <p:spPr bwMode="auto">
            <a:xfrm>
              <a:off x="4291" y="2792"/>
              <a:ext cx="5" cy="3"/>
            </a:xfrm>
            <a:custGeom>
              <a:avLst/>
              <a:gdLst>
                <a:gd name="T0" fmla="*/ 0 w 3"/>
                <a:gd name="T1" fmla="*/ 0 h 2"/>
                <a:gd name="T2" fmla="*/ 1 w 3"/>
                <a:gd name="T3" fmla="*/ 1 h 2"/>
                <a:gd name="T4" fmla="*/ 3 w 3"/>
                <a:gd name="T5" fmla="*/ 2 h 2"/>
                <a:gd name="T6" fmla="*/ 3 w 3"/>
                <a:gd name="T7" fmla="*/ 1 h 2"/>
                <a:gd name="T8" fmla="*/ 2 w 3"/>
                <a:gd name="T9" fmla="*/ 0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cubicBezTo>
                    <a:pt x="1" y="1"/>
                    <a:pt x="0" y="0"/>
                    <a:pt x="1" y="1"/>
                  </a:cubicBezTo>
                  <a:cubicBezTo>
                    <a:pt x="2" y="2"/>
                    <a:pt x="2" y="2"/>
                    <a:pt x="3" y="2"/>
                  </a:cubicBezTo>
                  <a:cubicBezTo>
                    <a:pt x="3" y="2"/>
                    <a:pt x="3" y="2"/>
                    <a:pt x="3" y="1"/>
                  </a:cubicBezTo>
                  <a:cubicBezTo>
                    <a:pt x="2" y="0"/>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1267"/>
            <p:cNvSpPr/>
            <p:nvPr/>
          </p:nvSpPr>
          <p:spPr bwMode="auto">
            <a:xfrm>
              <a:off x="4448" y="2792"/>
              <a:ext cx="3" cy="2"/>
            </a:xfrm>
            <a:custGeom>
              <a:avLst/>
              <a:gdLst>
                <a:gd name="T0" fmla="*/ 1 w 2"/>
                <a:gd name="T1" fmla="*/ 0 h 1"/>
                <a:gd name="T2" fmla="*/ 0 w 2"/>
                <a:gd name="T3" fmla="*/ 0 h 1"/>
                <a:gd name="T4" fmla="*/ 1 w 2"/>
                <a:gd name="T5" fmla="*/ 1 h 1"/>
                <a:gd name="T6" fmla="*/ 2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0"/>
                    <a:pt x="0" y="0"/>
                  </a:cubicBezTo>
                  <a:cubicBezTo>
                    <a:pt x="1" y="1"/>
                    <a:pt x="1" y="1"/>
                    <a:pt x="1" y="1"/>
                  </a:cubicBezTo>
                  <a:cubicBezTo>
                    <a:pt x="1" y="1"/>
                    <a:pt x="1" y="1"/>
                    <a:pt x="2" y="1"/>
                  </a:cubicBezTo>
                  <a:cubicBezTo>
                    <a:pt x="2" y="1"/>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1268"/>
            <p:cNvSpPr/>
            <p:nvPr/>
          </p:nvSpPr>
          <p:spPr bwMode="auto">
            <a:xfrm>
              <a:off x="4468" y="2792"/>
              <a:ext cx="3" cy="2"/>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1"/>
                  </a:cubicBezTo>
                  <a:cubicBezTo>
                    <a:pt x="1" y="1"/>
                    <a:pt x="1" y="1"/>
                    <a:pt x="2" y="1"/>
                  </a:cubicBezTo>
                  <a:cubicBezTo>
                    <a:pt x="2" y="1"/>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1269"/>
            <p:cNvSpPr/>
            <p:nvPr/>
          </p:nvSpPr>
          <p:spPr bwMode="auto">
            <a:xfrm>
              <a:off x="4285" y="2792"/>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1270"/>
            <p:cNvSpPr/>
            <p:nvPr/>
          </p:nvSpPr>
          <p:spPr bwMode="auto">
            <a:xfrm>
              <a:off x="4267" y="27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1271"/>
            <p:cNvSpPr/>
            <p:nvPr/>
          </p:nvSpPr>
          <p:spPr bwMode="auto">
            <a:xfrm>
              <a:off x="4309" y="2794"/>
              <a:ext cx="1" cy="1"/>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0" y="1"/>
                    <a:pt x="1" y="1"/>
                    <a:pt x="1" y="1"/>
                  </a:cubicBezTo>
                  <a:cubicBezTo>
                    <a:pt x="1"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1272"/>
            <p:cNvSpPr/>
            <p:nvPr/>
          </p:nvSpPr>
          <p:spPr bwMode="auto">
            <a:xfrm>
              <a:off x="4432" y="279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1273"/>
            <p:cNvSpPr/>
            <p:nvPr/>
          </p:nvSpPr>
          <p:spPr bwMode="auto">
            <a:xfrm>
              <a:off x="4441" y="279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1274"/>
            <p:cNvSpPr/>
            <p:nvPr/>
          </p:nvSpPr>
          <p:spPr bwMode="auto">
            <a:xfrm>
              <a:off x="4397" y="2795"/>
              <a:ext cx="2" cy="2"/>
            </a:xfrm>
            <a:custGeom>
              <a:avLst/>
              <a:gdLst>
                <a:gd name="T0" fmla="*/ 0 w 1"/>
                <a:gd name="T1" fmla="*/ 0 h 1"/>
                <a:gd name="T2" fmla="*/ 1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1" y="1"/>
                    <a:pt x="1" y="1"/>
                  </a:cubicBezTo>
                  <a:cubicBezTo>
                    <a:pt x="1" y="1"/>
                    <a:pt x="1" y="1"/>
                    <a:pt x="1"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1275"/>
            <p:cNvSpPr/>
            <p:nvPr/>
          </p:nvSpPr>
          <p:spPr bwMode="auto">
            <a:xfrm>
              <a:off x="4334" y="2795"/>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1276"/>
            <p:cNvSpPr/>
            <p:nvPr/>
          </p:nvSpPr>
          <p:spPr bwMode="auto">
            <a:xfrm>
              <a:off x="4338" y="279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1277"/>
            <p:cNvSpPr/>
            <p:nvPr/>
          </p:nvSpPr>
          <p:spPr bwMode="auto">
            <a:xfrm>
              <a:off x="4348" y="2799"/>
              <a:ext cx="4" cy="2"/>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1278"/>
            <p:cNvSpPr/>
            <p:nvPr/>
          </p:nvSpPr>
          <p:spPr bwMode="auto">
            <a:xfrm>
              <a:off x="4428" y="280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1279"/>
            <p:cNvSpPr/>
            <p:nvPr/>
          </p:nvSpPr>
          <p:spPr bwMode="auto">
            <a:xfrm>
              <a:off x="4354" y="280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1280"/>
            <p:cNvSpPr/>
            <p:nvPr/>
          </p:nvSpPr>
          <p:spPr bwMode="auto">
            <a:xfrm>
              <a:off x="4341" y="2801"/>
              <a:ext cx="4" cy="2"/>
            </a:xfrm>
            <a:custGeom>
              <a:avLst/>
              <a:gdLst>
                <a:gd name="T0" fmla="*/ 1 w 2"/>
                <a:gd name="T1" fmla="*/ 0 h 1"/>
                <a:gd name="T2" fmla="*/ 0 w 2"/>
                <a:gd name="T3" fmla="*/ 1 h 1"/>
                <a:gd name="T4" fmla="*/ 1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1"/>
                    <a:pt x="1" y="1"/>
                    <a:pt x="0" y="1"/>
                  </a:cubicBezTo>
                  <a:cubicBezTo>
                    <a:pt x="1" y="1"/>
                    <a:pt x="1" y="1"/>
                    <a:pt x="1" y="1"/>
                  </a:cubicBezTo>
                  <a:cubicBezTo>
                    <a:pt x="1" y="1"/>
                    <a:pt x="1" y="1"/>
                    <a:pt x="1" y="1"/>
                  </a:cubicBezTo>
                  <a:cubicBezTo>
                    <a:pt x="1" y="1"/>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1281"/>
            <p:cNvSpPr/>
            <p:nvPr/>
          </p:nvSpPr>
          <p:spPr bwMode="auto">
            <a:xfrm>
              <a:off x="4386" y="2803"/>
              <a:ext cx="4" cy="5"/>
            </a:xfrm>
            <a:custGeom>
              <a:avLst/>
              <a:gdLst>
                <a:gd name="T0" fmla="*/ 0 w 2"/>
                <a:gd name="T1" fmla="*/ 0 h 3"/>
                <a:gd name="T2" fmla="*/ 0 w 2"/>
                <a:gd name="T3" fmla="*/ 1 h 3"/>
                <a:gd name="T4" fmla="*/ 2 w 2"/>
                <a:gd name="T5" fmla="*/ 1 h 3"/>
                <a:gd name="T6" fmla="*/ 1 w 2"/>
                <a:gd name="T7" fmla="*/ 3 h 3"/>
                <a:gd name="T8" fmla="*/ 2 w 2"/>
                <a:gd name="T9" fmla="*/ 1 h 3"/>
                <a:gd name="T10" fmla="*/ 1 w 2"/>
                <a:gd name="T11" fmla="*/ 1 h 3"/>
                <a:gd name="T12" fmla="*/ 0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0"/>
                  </a:moveTo>
                  <a:cubicBezTo>
                    <a:pt x="0" y="1"/>
                    <a:pt x="0" y="1"/>
                    <a:pt x="0" y="1"/>
                  </a:cubicBezTo>
                  <a:cubicBezTo>
                    <a:pt x="1" y="1"/>
                    <a:pt x="1" y="1"/>
                    <a:pt x="2" y="1"/>
                  </a:cubicBezTo>
                  <a:cubicBezTo>
                    <a:pt x="1" y="2"/>
                    <a:pt x="1" y="2"/>
                    <a:pt x="1" y="3"/>
                  </a:cubicBezTo>
                  <a:cubicBezTo>
                    <a:pt x="2" y="2"/>
                    <a:pt x="2" y="2"/>
                    <a:pt x="2" y="1"/>
                  </a:cubicBezTo>
                  <a:cubicBezTo>
                    <a:pt x="2" y="1"/>
                    <a:pt x="2"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1282"/>
            <p:cNvSpPr/>
            <p:nvPr/>
          </p:nvSpPr>
          <p:spPr bwMode="auto">
            <a:xfrm>
              <a:off x="4404" y="2803"/>
              <a:ext cx="2"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1283"/>
            <p:cNvSpPr/>
            <p:nvPr/>
          </p:nvSpPr>
          <p:spPr bwMode="auto">
            <a:xfrm>
              <a:off x="4406" y="2803"/>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1284"/>
            <p:cNvSpPr/>
            <p:nvPr/>
          </p:nvSpPr>
          <p:spPr bwMode="auto">
            <a:xfrm>
              <a:off x="4423" y="280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1285"/>
            <p:cNvSpPr/>
            <p:nvPr/>
          </p:nvSpPr>
          <p:spPr bwMode="auto">
            <a:xfrm>
              <a:off x="4320" y="2804"/>
              <a:ext cx="7" cy="2"/>
            </a:xfrm>
            <a:custGeom>
              <a:avLst/>
              <a:gdLst>
                <a:gd name="T0" fmla="*/ 1 w 4"/>
                <a:gd name="T1" fmla="*/ 0 h 1"/>
                <a:gd name="T2" fmla="*/ 4 w 4"/>
                <a:gd name="T3" fmla="*/ 1 h 1"/>
                <a:gd name="T4" fmla="*/ 1 w 4"/>
                <a:gd name="T5" fmla="*/ 1 h 1"/>
                <a:gd name="T6" fmla="*/ 0 w 4"/>
                <a:gd name="T7" fmla="*/ 0 h 1"/>
                <a:gd name="T8" fmla="*/ 1 w 4"/>
                <a:gd name="T9" fmla="*/ 0 h 1"/>
              </a:gdLst>
              <a:ahLst/>
              <a:cxnLst>
                <a:cxn ang="0">
                  <a:pos x="T0" y="T1"/>
                </a:cxn>
                <a:cxn ang="0">
                  <a:pos x="T2" y="T3"/>
                </a:cxn>
                <a:cxn ang="0">
                  <a:pos x="T4" y="T5"/>
                </a:cxn>
                <a:cxn ang="0">
                  <a:pos x="T6" y="T7"/>
                </a:cxn>
                <a:cxn ang="0">
                  <a:pos x="T8" y="T9"/>
                </a:cxn>
              </a:cxnLst>
              <a:rect l="0" t="0" r="r" b="b"/>
              <a:pathLst>
                <a:path w="4" h="1">
                  <a:moveTo>
                    <a:pt x="1" y="0"/>
                  </a:moveTo>
                  <a:cubicBezTo>
                    <a:pt x="2" y="0"/>
                    <a:pt x="3" y="0"/>
                    <a:pt x="4" y="1"/>
                  </a:cubicBezTo>
                  <a:cubicBezTo>
                    <a:pt x="3" y="1"/>
                    <a:pt x="2" y="1"/>
                    <a:pt x="1" y="1"/>
                  </a:cubicBezTo>
                  <a:cubicBezTo>
                    <a:pt x="1" y="1"/>
                    <a:pt x="1" y="1"/>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286"/>
            <p:cNvSpPr/>
            <p:nvPr/>
          </p:nvSpPr>
          <p:spPr bwMode="auto">
            <a:xfrm>
              <a:off x="4363" y="280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1287"/>
            <p:cNvSpPr/>
            <p:nvPr/>
          </p:nvSpPr>
          <p:spPr bwMode="auto">
            <a:xfrm>
              <a:off x="4361" y="2804"/>
              <a:ext cx="9" cy="6"/>
            </a:xfrm>
            <a:custGeom>
              <a:avLst/>
              <a:gdLst>
                <a:gd name="T0" fmla="*/ 2 w 5"/>
                <a:gd name="T1" fmla="*/ 0 h 3"/>
                <a:gd name="T2" fmla="*/ 0 w 5"/>
                <a:gd name="T3" fmla="*/ 1 h 3"/>
                <a:gd name="T4" fmla="*/ 1 w 5"/>
                <a:gd name="T5" fmla="*/ 3 h 3"/>
                <a:gd name="T6" fmla="*/ 5 w 5"/>
                <a:gd name="T7" fmla="*/ 2 h 3"/>
                <a:gd name="T8" fmla="*/ 2 w 5"/>
                <a:gd name="T9" fmla="*/ 0 h 3"/>
              </a:gdLst>
              <a:ahLst/>
              <a:cxnLst>
                <a:cxn ang="0">
                  <a:pos x="T0" y="T1"/>
                </a:cxn>
                <a:cxn ang="0">
                  <a:pos x="T2" y="T3"/>
                </a:cxn>
                <a:cxn ang="0">
                  <a:pos x="T4" y="T5"/>
                </a:cxn>
                <a:cxn ang="0">
                  <a:pos x="T6" y="T7"/>
                </a:cxn>
                <a:cxn ang="0">
                  <a:pos x="T8" y="T9"/>
                </a:cxn>
              </a:cxnLst>
              <a:rect l="0" t="0" r="r" b="b"/>
              <a:pathLst>
                <a:path w="5" h="3">
                  <a:moveTo>
                    <a:pt x="2" y="0"/>
                  </a:moveTo>
                  <a:cubicBezTo>
                    <a:pt x="1" y="1"/>
                    <a:pt x="1" y="1"/>
                    <a:pt x="0" y="1"/>
                  </a:cubicBezTo>
                  <a:cubicBezTo>
                    <a:pt x="1" y="2"/>
                    <a:pt x="1" y="2"/>
                    <a:pt x="1" y="3"/>
                  </a:cubicBezTo>
                  <a:cubicBezTo>
                    <a:pt x="2" y="2"/>
                    <a:pt x="3" y="2"/>
                    <a:pt x="5" y="2"/>
                  </a:cubicBezTo>
                  <a:cubicBezTo>
                    <a:pt x="4" y="1"/>
                    <a:pt x="4" y="2"/>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288"/>
            <p:cNvSpPr/>
            <p:nvPr/>
          </p:nvSpPr>
          <p:spPr bwMode="auto">
            <a:xfrm>
              <a:off x="4330" y="280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289"/>
            <p:cNvSpPr/>
            <p:nvPr/>
          </p:nvSpPr>
          <p:spPr bwMode="auto">
            <a:xfrm>
              <a:off x="4339" y="2806"/>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1290"/>
            <p:cNvSpPr/>
            <p:nvPr/>
          </p:nvSpPr>
          <p:spPr bwMode="auto">
            <a:xfrm>
              <a:off x="4374" y="2806"/>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1291"/>
            <p:cNvSpPr/>
            <p:nvPr/>
          </p:nvSpPr>
          <p:spPr bwMode="auto">
            <a:xfrm>
              <a:off x="4343" y="280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292"/>
            <p:cNvSpPr/>
            <p:nvPr/>
          </p:nvSpPr>
          <p:spPr bwMode="auto">
            <a:xfrm>
              <a:off x="4347" y="2808"/>
              <a:ext cx="10" cy="2"/>
            </a:xfrm>
            <a:custGeom>
              <a:avLst/>
              <a:gdLst>
                <a:gd name="T0" fmla="*/ 1 w 6"/>
                <a:gd name="T1" fmla="*/ 0 h 1"/>
                <a:gd name="T2" fmla="*/ 6 w 6"/>
                <a:gd name="T3" fmla="*/ 1 h 1"/>
                <a:gd name="T4" fmla="*/ 6 w 6"/>
                <a:gd name="T5" fmla="*/ 1 h 1"/>
                <a:gd name="T6" fmla="*/ 0 w 6"/>
                <a:gd name="T7" fmla="*/ 1 h 1"/>
                <a:gd name="T8" fmla="*/ 1 w 6"/>
                <a:gd name="T9" fmla="*/ 0 h 1"/>
              </a:gdLst>
              <a:ahLst/>
              <a:cxnLst>
                <a:cxn ang="0">
                  <a:pos x="T0" y="T1"/>
                </a:cxn>
                <a:cxn ang="0">
                  <a:pos x="T2" y="T3"/>
                </a:cxn>
                <a:cxn ang="0">
                  <a:pos x="T4" y="T5"/>
                </a:cxn>
                <a:cxn ang="0">
                  <a:pos x="T6" y="T7"/>
                </a:cxn>
                <a:cxn ang="0">
                  <a:pos x="T8" y="T9"/>
                </a:cxn>
              </a:cxnLst>
              <a:rect l="0" t="0" r="r" b="b"/>
              <a:pathLst>
                <a:path w="6" h="1">
                  <a:moveTo>
                    <a:pt x="1" y="0"/>
                  </a:moveTo>
                  <a:cubicBezTo>
                    <a:pt x="2" y="0"/>
                    <a:pt x="4" y="0"/>
                    <a:pt x="6" y="1"/>
                  </a:cubicBezTo>
                  <a:cubicBezTo>
                    <a:pt x="6" y="1"/>
                    <a:pt x="6" y="1"/>
                    <a:pt x="6" y="1"/>
                  </a:cubicBezTo>
                  <a:cubicBezTo>
                    <a:pt x="4" y="1"/>
                    <a:pt x="2" y="1"/>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293"/>
            <p:cNvSpPr/>
            <p:nvPr/>
          </p:nvSpPr>
          <p:spPr bwMode="auto">
            <a:xfrm>
              <a:off x="4379" y="280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1294"/>
            <p:cNvSpPr/>
            <p:nvPr/>
          </p:nvSpPr>
          <p:spPr bwMode="auto">
            <a:xfrm>
              <a:off x="4377" y="281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295"/>
            <p:cNvSpPr/>
            <p:nvPr/>
          </p:nvSpPr>
          <p:spPr bwMode="auto">
            <a:xfrm>
              <a:off x="5417" y="2899"/>
              <a:ext cx="7" cy="3"/>
            </a:xfrm>
            <a:custGeom>
              <a:avLst/>
              <a:gdLst>
                <a:gd name="T0" fmla="*/ 0 w 4"/>
                <a:gd name="T1" fmla="*/ 0 h 2"/>
                <a:gd name="T2" fmla="*/ 4 w 4"/>
                <a:gd name="T3" fmla="*/ 2 h 2"/>
                <a:gd name="T4" fmla="*/ 0 w 4"/>
                <a:gd name="T5" fmla="*/ 0 h 2"/>
              </a:gdLst>
              <a:ahLst/>
              <a:cxnLst>
                <a:cxn ang="0">
                  <a:pos x="T0" y="T1"/>
                </a:cxn>
                <a:cxn ang="0">
                  <a:pos x="T2" y="T3"/>
                </a:cxn>
                <a:cxn ang="0">
                  <a:pos x="T4" y="T5"/>
                </a:cxn>
              </a:cxnLst>
              <a:rect l="0" t="0" r="r" b="b"/>
              <a:pathLst>
                <a:path w="4" h="2">
                  <a:moveTo>
                    <a:pt x="0" y="0"/>
                  </a:moveTo>
                  <a:cubicBezTo>
                    <a:pt x="2" y="1"/>
                    <a:pt x="3" y="1"/>
                    <a:pt x="4" y="2"/>
                  </a:cubicBezTo>
                  <a:cubicBezTo>
                    <a:pt x="3" y="1"/>
                    <a:pt x="2"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pic>
        <p:nvPicPr>
          <p:cNvPr id="9" name="图片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429625" y="-165100"/>
            <a:ext cx="3421063" cy="6726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文本框 9"/>
          <p:cNvSpPr txBox="1"/>
          <p:nvPr/>
        </p:nvSpPr>
        <p:spPr>
          <a:xfrm>
            <a:off x="2853725" y="2708728"/>
            <a:ext cx="4635205" cy="1015663"/>
          </a:xfrm>
          <a:prstGeom prst="rect">
            <a:avLst/>
          </a:prstGeom>
          <a:noFill/>
        </p:spPr>
        <p:txBody>
          <a:bodyPr wrap="square" rtlCol="0">
            <a:spAutoFit/>
          </a:bodyPr>
          <a:lstStyle/>
          <a:p>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请在此处添加您的文本请在此处添加您的文本请在此处添加您的文本请在此处添加您的文本请在此处添加您的文本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sp>
        <p:nvSpPr>
          <p:cNvPr id="11" name="文本框 10"/>
          <p:cNvSpPr txBox="1"/>
          <p:nvPr/>
        </p:nvSpPr>
        <p:spPr>
          <a:xfrm>
            <a:off x="2853725" y="2206697"/>
            <a:ext cx="1666790"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添加文本</a:t>
            </a:r>
            <a:endParaRPr lang="zh-CN" altLang="en-US" sz="2800" dirty="0">
              <a:latin typeface="禹卫书法行书简体" panose="02000603000000000000" pitchFamily="2" charset="-122"/>
              <a:ea typeface="禹卫书法行书简体" panose="02000603000000000000" pitchFamily="2" charset="-122"/>
            </a:endParaRPr>
          </a:p>
        </p:txBody>
      </p:sp>
      <p:sp>
        <p:nvSpPr>
          <p:cNvPr id="12" name="文本框 11"/>
          <p:cNvSpPr txBox="1"/>
          <p:nvPr/>
        </p:nvSpPr>
        <p:spPr>
          <a:xfrm>
            <a:off x="2853725" y="4741087"/>
            <a:ext cx="4635205" cy="1015663"/>
          </a:xfrm>
          <a:prstGeom prst="rect">
            <a:avLst/>
          </a:prstGeom>
          <a:noFill/>
        </p:spPr>
        <p:txBody>
          <a:bodyPr wrap="square" rtlCol="0">
            <a:spAutoFit/>
          </a:bodyPr>
          <a:lstStyle/>
          <a:p>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请在此处添加您的文本请在此处添加您的文本请在此处添加您的文本请在此处添加您的文本请在此处添加您的文本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sp>
        <p:nvSpPr>
          <p:cNvPr id="13" name="文本框 12"/>
          <p:cNvSpPr txBox="1"/>
          <p:nvPr/>
        </p:nvSpPr>
        <p:spPr>
          <a:xfrm>
            <a:off x="2853725" y="4239056"/>
            <a:ext cx="1666790"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添加文本</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14" name="图片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04363" y="2312600"/>
            <a:ext cx="1254125"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 name="图片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50280" y="4268963"/>
            <a:ext cx="1254125"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6"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296646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请添加您的文本</a:t>
            </a:r>
            <a:endParaRPr lang="zh-CN" altLang="en-US" sz="2800" dirty="0">
              <a:latin typeface="禹卫书法行书简体" panose="02000603000000000000" pitchFamily="2" charset="-122"/>
              <a:ea typeface="禹卫书法行书简体" panose="02000603000000000000" pitchFamily="2" charset="-122"/>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16"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296646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请添加您的文本</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44" name="图片 4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flipH="1">
            <a:off x="3505200" y="4699000"/>
            <a:ext cx="2730354" cy="1220464"/>
          </a:xfrm>
          <a:prstGeom prst="rect">
            <a:avLst/>
          </a:prstGeom>
        </p:spPr>
      </p:pic>
      <p:pic>
        <p:nvPicPr>
          <p:cNvPr id="45" name="图片 4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1086335"/>
            <a:ext cx="3905250" cy="4833129"/>
          </a:xfrm>
          <a:prstGeom prst="rect">
            <a:avLst/>
          </a:prstGeom>
        </p:spPr>
      </p:pic>
      <p:sp>
        <p:nvSpPr>
          <p:cNvPr id="46" name="文本框 45"/>
          <p:cNvSpPr txBox="1"/>
          <p:nvPr/>
        </p:nvSpPr>
        <p:spPr>
          <a:xfrm>
            <a:off x="6235554" y="2374900"/>
            <a:ext cx="4635205" cy="1015663"/>
          </a:xfrm>
          <a:prstGeom prst="rect">
            <a:avLst/>
          </a:prstGeom>
          <a:noFill/>
        </p:spPr>
        <p:txBody>
          <a:bodyPr wrap="square" rtlCol="0">
            <a:spAutoFit/>
          </a:bodyPr>
          <a:lstStyle/>
          <a:p>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请在此处添加您的文本请在此处添加您的文本请在此处添加您的文本请在此处添加您的文本请在此处添加您的文本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grpSp>
        <p:nvGrpSpPr>
          <p:cNvPr id="47" name="组合 46"/>
          <p:cNvGrpSpPr/>
          <p:nvPr/>
        </p:nvGrpSpPr>
        <p:grpSpPr>
          <a:xfrm>
            <a:off x="4914313" y="1923669"/>
            <a:ext cx="1155216" cy="567561"/>
            <a:chOff x="831851" y="1143000"/>
            <a:chExt cx="2768600" cy="1262063"/>
          </a:xfrm>
          <a:noFill/>
        </p:grpSpPr>
        <p:sp>
          <p:nvSpPr>
            <p:cNvPr id="48" name="Freeform 5"/>
            <p:cNvSpPr/>
            <p:nvPr/>
          </p:nvSpPr>
          <p:spPr bwMode="auto">
            <a:xfrm>
              <a:off x="936626" y="1143000"/>
              <a:ext cx="2663825" cy="1262063"/>
            </a:xfrm>
            <a:custGeom>
              <a:avLst/>
              <a:gdLst>
                <a:gd name="T0" fmla="*/ 99 w 179"/>
                <a:gd name="T1" fmla="*/ 37 h 83"/>
                <a:gd name="T2" fmla="*/ 124 w 179"/>
                <a:gd name="T3" fmla="*/ 39 h 83"/>
                <a:gd name="T4" fmla="*/ 133 w 179"/>
                <a:gd name="T5" fmla="*/ 51 h 83"/>
                <a:gd name="T6" fmla="*/ 121 w 179"/>
                <a:gd name="T7" fmla="*/ 57 h 83"/>
                <a:gd name="T8" fmla="*/ 80 w 179"/>
                <a:gd name="T9" fmla="*/ 76 h 83"/>
                <a:gd name="T10" fmla="*/ 122 w 179"/>
                <a:gd name="T11" fmla="*/ 68 h 83"/>
                <a:gd name="T12" fmla="*/ 142 w 179"/>
                <a:gd name="T13" fmla="*/ 59 h 83"/>
                <a:gd name="T14" fmla="*/ 154 w 179"/>
                <a:gd name="T15" fmla="*/ 72 h 83"/>
                <a:gd name="T16" fmla="*/ 142 w 179"/>
                <a:gd name="T17" fmla="*/ 70 h 83"/>
                <a:gd name="T18" fmla="*/ 158 w 179"/>
                <a:gd name="T19" fmla="*/ 82 h 83"/>
                <a:gd name="T20" fmla="*/ 168 w 179"/>
                <a:gd name="T21" fmla="*/ 61 h 83"/>
                <a:gd name="T22" fmla="*/ 157 w 179"/>
                <a:gd name="T23" fmla="*/ 46 h 83"/>
                <a:gd name="T24" fmla="*/ 145 w 179"/>
                <a:gd name="T25" fmla="*/ 49 h 83"/>
                <a:gd name="T26" fmla="*/ 134 w 179"/>
                <a:gd name="T27" fmla="*/ 41 h 83"/>
                <a:gd name="T28" fmla="*/ 145 w 179"/>
                <a:gd name="T29" fmla="*/ 34 h 83"/>
                <a:gd name="T30" fmla="*/ 136 w 179"/>
                <a:gd name="T31" fmla="*/ 41 h 83"/>
                <a:gd name="T32" fmla="*/ 153 w 179"/>
                <a:gd name="T33" fmla="*/ 44 h 83"/>
                <a:gd name="T34" fmla="*/ 146 w 179"/>
                <a:gd name="T35" fmla="*/ 29 h 83"/>
                <a:gd name="T36" fmla="*/ 130 w 179"/>
                <a:gd name="T37" fmla="*/ 16 h 83"/>
                <a:gd name="T38" fmla="*/ 102 w 179"/>
                <a:gd name="T39" fmla="*/ 11 h 83"/>
                <a:gd name="T40" fmla="*/ 86 w 179"/>
                <a:gd name="T41" fmla="*/ 17 h 83"/>
                <a:gd name="T42" fmla="*/ 94 w 179"/>
                <a:gd name="T43" fmla="*/ 30 h 83"/>
                <a:gd name="T44" fmla="*/ 95 w 179"/>
                <a:gd name="T45" fmla="*/ 18 h 83"/>
                <a:gd name="T46" fmla="*/ 101 w 179"/>
                <a:gd name="T47" fmla="*/ 28 h 83"/>
                <a:gd name="T48" fmla="*/ 92 w 179"/>
                <a:gd name="T49" fmla="*/ 32 h 83"/>
                <a:gd name="T50" fmla="*/ 84 w 179"/>
                <a:gd name="T51" fmla="*/ 22 h 83"/>
                <a:gd name="T52" fmla="*/ 72 w 179"/>
                <a:gd name="T53" fmla="*/ 19 h 83"/>
                <a:gd name="T54" fmla="*/ 58 w 179"/>
                <a:gd name="T55" fmla="*/ 32 h 83"/>
                <a:gd name="T56" fmla="*/ 51 w 179"/>
                <a:gd name="T57" fmla="*/ 47 h 83"/>
                <a:gd name="T58" fmla="*/ 65 w 179"/>
                <a:gd name="T59" fmla="*/ 45 h 83"/>
                <a:gd name="T60" fmla="*/ 58 w 179"/>
                <a:gd name="T61" fmla="*/ 39 h 83"/>
                <a:gd name="T62" fmla="*/ 56 w 179"/>
                <a:gd name="T63" fmla="*/ 44 h 83"/>
                <a:gd name="T64" fmla="*/ 57 w 179"/>
                <a:gd name="T65" fmla="*/ 37 h 83"/>
                <a:gd name="T66" fmla="*/ 68 w 179"/>
                <a:gd name="T67" fmla="*/ 43 h 83"/>
                <a:gd name="T68" fmla="*/ 59 w 179"/>
                <a:gd name="T69" fmla="*/ 52 h 83"/>
                <a:gd name="T70" fmla="*/ 42 w 179"/>
                <a:gd name="T71" fmla="*/ 44 h 83"/>
                <a:gd name="T72" fmla="*/ 18 w 179"/>
                <a:gd name="T73" fmla="*/ 48 h 83"/>
                <a:gd name="T74" fmla="*/ 0 w 179"/>
                <a:gd name="T75" fmla="*/ 58 h 83"/>
                <a:gd name="T76" fmla="*/ 31 w 179"/>
                <a:gd name="T77" fmla="*/ 48 h 83"/>
                <a:gd name="T78" fmla="*/ 51 w 179"/>
                <a:gd name="T79" fmla="*/ 56 h 83"/>
                <a:gd name="T80" fmla="*/ 83 w 179"/>
                <a:gd name="T81" fmla="*/ 58 h 83"/>
                <a:gd name="T82" fmla="*/ 83 w 179"/>
                <a:gd name="T83" fmla="*/ 39 h 83"/>
                <a:gd name="T84" fmla="*/ 99 w 179"/>
                <a:gd name="T85" fmla="*/ 3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9" h="83">
                  <a:moveTo>
                    <a:pt x="99" y="37"/>
                  </a:moveTo>
                  <a:cubicBezTo>
                    <a:pt x="104" y="25"/>
                    <a:pt x="122" y="29"/>
                    <a:pt x="124" y="39"/>
                  </a:cubicBezTo>
                  <a:cubicBezTo>
                    <a:pt x="131" y="40"/>
                    <a:pt x="133" y="47"/>
                    <a:pt x="133" y="51"/>
                  </a:cubicBezTo>
                  <a:cubicBezTo>
                    <a:pt x="132" y="56"/>
                    <a:pt x="126" y="60"/>
                    <a:pt x="121" y="57"/>
                  </a:cubicBezTo>
                  <a:cubicBezTo>
                    <a:pt x="113" y="73"/>
                    <a:pt x="100" y="76"/>
                    <a:pt x="80" y="76"/>
                  </a:cubicBezTo>
                  <a:cubicBezTo>
                    <a:pt x="104" y="81"/>
                    <a:pt x="113" y="77"/>
                    <a:pt x="122" y="68"/>
                  </a:cubicBezTo>
                  <a:cubicBezTo>
                    <a:pt x="128" y="62"/>
                    <a:pt x="137" y="59"/>
                    <a:pt x="142" y="59"/>
                  </a:cubicBezTo>
                  <a:cubicBezTo>
                    <a:pt x="152" y="60"/>
                    <a:pt x="160" y="65"/>
                    <a:pt x="154" y="72"/>
                  </a:cubicBezTo>
                  <a:cubicBezTo>
                    <a:pt x="158" y="61"/>
                    <a:pt x="143" y="62"/>
                    <a:pt x="142" y="70"/>
                  </a:cubicBezTo>
                  <a:cubicBezTo>
                    <a:pt x="141" y="78"/>
                    <a:pt x="149" y="83"/>
                    <a:pt x="158" y="82"/>
                  </a:cubicBezTo>
                  <a:cubicBezTo>
                    <a:pt x="170" y="81"/>
                    <a:pt x="171" y="66"/>
                    <a:pt x="168" y="61"/>
                  </a:cubicBezTo>
                  <a:cubicBezTo>
                    <a:pt x="179" y="52"/>
                    <a:pt x="163" y="41"/>
                    <a:pt x="157" y="46"/>
                  </a:cubicBezTo>
                  <a:cubicBezTo>
                    <a:pt x="153" y="50"/>
                    <a:pt x="148" y="50"/>
                    <a:pt x="145" y="49"/>
                  </a:cubicBezTo>
                  <a:cubicBezTo>
                    <a:pt x="140" y="49"/>
                    <a:pt x="134" y="46"/>
                    <a:pt x="134" y="41"/>
                  </a:cubicBezTo>
                  <a:cubicBezTo>
                    <a:pt x="134" y="31"/>
                    <a:pt x="143" y="31"/>
                    <a:pt x="145" y="34"/>
                  </a:cubicBezTo>
                  <a:cubicBezTo>
                    <a:pt x="141" y="33"/>
                    <a:pt x="136" y="35"/>
                    <a:pt x="136" y="41"/>
                  </a:cubicBezTo>
                  <a:cubicBezTo>
                    <a:pt x="136" y="47"/>
                    <a:pt x="150" y="50"/>
                    <a:pt x="153" y="44"/>
                  </a:cubicBezTo>
                  <a:cubicBezTo>
                    <a:pt x="156" y="39"/>
                    <a:pt x="156" y="31"/>
                    <a:pt x="146" y="29"/>
                  </a:cubicBezTo>
                  <a:cubicBezTo>
                    <a:pt x="150" y="22"/>
                    <a:pt x="140" y="12"/>
                    <a:pt x="130" y="16"/>
                  </a:cubicBezTo>
                  <a:cubicBezTo>
                    <a:pt x="127" y="6"/>
                    <a:pt x="111" y="0"/>
                    <a:pt x="102" y="11"/>
                  </a:cubicBezTo>
                  <a:cubicBezTo>
                    <a:pt x="96" y="7"/>
                    <a:pt x="89" y="8"/>
                    <a:pt x="86" y="17"/>
                  </a:cubicBezTo>
                  <a:cubicBezTo>
                    <a:pt x="84" y="25"/>
                    <a:pt x="88" y="30"/>
                    <a:pt x="94" y="30"/>
                  </a:cubicBezTo>
                  <a:cubicBezTo>
                    <a:pt x="99" y="30"/>
                    <a:pt x="104" y="22"/>
                    <a:pt x="95" y="18"/>
                  </a:cubicBezTo>
                  <a:cubicBezTo>
                    <a:pt x="101" y="18"/>
                    <a:pt x="104" y="23"/>
                    <a:pt x="101" y="28"/>
                  </a:cubicBezTo>
                  <a:cubicBezTo>
                    <a:pt x="100" y="30"/>
                    <a:pt x="97" y="33"/>
                    <a:pt x="92" y="32"/>
                  </a:cubicBezTo>
                  <a:cubicBezTo>
                    <a:pt x="86" y="31"/>
                    <a:pt x="84" y="27"/>
                    <a:pt x="84" y="22"/>
                  </a:cubicBezTo>
                  <a:cubicBezTo>
                    <a:pt x="83" y="12"/>
                    <a:pt x="73" y="15"/>
                    <a:pt x="72" y="19"/>
                  </a:cubicBezTo>
                  <a:cubicBezTo>
                    <a:pt x="63" y="15"/>
                    <a:pt x="54" y="21"/>
                    <a:pt x="58" y="32"/>
                  </a:cubicBezTo>
                  <a:cubicBezTo>
                    <a:pt x="48" y="31"/>
                    <a:pt x="44" y="43"/>
                    <a:pt x="51" y="47"/>
                  </a:cubicBezTo>
                  <a:cubicBezTo>
                    <a:pt x="58" y="52"/>
                    <a:pt x="64" y="49"/>
                    <a:pt x="65" y="45"/>
                  </a:cubicBezTo>
                  <a:cubicBezTo>
                    <a:pt x="66" y="39"/>
                    <a:pt x="62" y="37"/>
                    <a:pt x="58" y="39"/>
                  </a:cubicBezTo>
                  <a:cubicBezTo>
                    <a:pt x="56" y="40"/>
                    <a:pt x="55" y="42"/>
                    <a:pt x="56" y="44"/>
                  </a:cubicBezTo>
                  <a:cubicBezTo>
                    <a:pt x="53" y="44"/>
                    <a:pt x="53" y="40"/>
                    <a:pt x="57" y="37"/>
                  </a:cubicBezTo>
                  <a:cubicBezTo>
                    <a:pt x="60" y="34"/>
                    <a:pt x="68" y="38"/>
                    <a:pt x="68" y="43"/>
                  </a:cubicBezTo>
                  <a:cubicBezTo>
                    <a:pt x="68" y="48"/>
                    <a:pt x="65" y="52"/>
                    <a:pt x="59" y="52"/>
                  </a:cubicBezTo>
                  <a:cubicBezTo>
                    <a:pt x="49" y="52"/>
                    <a:pt x="48" y="46"/>
                    <a:pt x="42" y="44"/>
                  </a:cubicBezTo>
                  <a:cubicBezTo>
                    <a:pt x="34" y="41"/>
                    <a:pt x="24" y="41"/>
                    <a:pt x="18" y="48"/>
                  </a:cubicBezTo>
                  <a:cubicBezTo>
                    <a:pt x="13" y="53"/>
                    <a:pt x="7" y="56"/>
                    <a:pt x="0" y="58"/>
                  </a:cubicBezTo>
                  <a:cubicBezTo>
                    <a:pt x="12" y="60"/>
                    <a:pt x="20" y="49"/>
                    <a:pt x="31" y="48"/>
                  </a:cubicBezTo>
                  <a:cubicBezTo>
                    <a:pt x="38" y="47"/>
                    <a:pt x="44" y="50"/>
                    <a:pt x="51" y="56"/>
                  </a:cubicBezTo>
                  <a:cubicBezTo>
                    <a:pt x="59" y="62"/>
                    <a:pt x="71" y="66"/>
                    <a:pt x="83" y="58"/>
                  </a:cubicBezTo>
                  <a:cubicBezTo>
                    <a:pt x="74" y="53"/>
                    <a:pt x="79" y="44"/>
                    <a:pt x="83" y="39"/>
                  </a:cubicBezTo>
                  <a:cubicBezTo>
                    <a:pt x="86" y="36"/>
                    <a:pt x="93" y="33"/>
                    <a:pt x="99" y="37"/>
                  </a:cubicBezTo>
                  <a:close/>
                </a:path>
              </a:pathLst>
            </a:custGeom>
            <a:grpFill/>
            <a:ln>
              <a:solidFill>
                <a:schemeClr val="tx1">
                  <a:lumMod val="65000"/>
                  <a:lumOff val="35000"/>
                </a:schemeClr>
              </a:solidFill>
            </a:ln>
          </p:spPr>
          <p:txBody>
            <a:bodyPr vert="horz" wrap="square" lIns="91440" tIns="45720" rIns="91440" bIns="45720" numCol="1" anchor="t" anchorCtr="0" compatLnSpc="1"/>
            <a:lstStyle/>
            <a:p>
              <a:endParaRPr lang="zh-CN" altLang="en-US"/>
            </a:p>
          </p:txBody>
        </p:sp>
        <p:sp>
          <p:nvSpPr>
            <p:cNvPr id="49" name="Freeform 6"/>
            <p:cNvSpPr/>
            <p:nvPr/>
          </p:nvSpPr>
          <p:spPr bwMode="auto">
            <a:xfrm>
              <a:off x="831851" y="1538288"/>
              <a:ext cx="2054225" cy="746125"/>
            </a:xfrm>
            <a:custGeom>
              <a:avLst/>
              <a:gdLst>
                <a:gd name="T0" fmla="*/ 127 w 138"/>
                <a:gd name="T1" fmla="*/ 27 h 49"/>
                <a:gd name="T2" fmla="*/ 136 w 138"/>
                <a:gd name="T3" fmla="*/ 26 h 49"/>
                <a:gd name="T4" fmla="*/ 129 w 138"/>
                <a:gd name="T5" fmla="*/ 15 h 49"/>
                <a:gd name="T6" fmla="*/ 106 w 138"/>
                <a:gd name="T7" fmla="*/ 13 h 49"/>
                <a:gd name="T8" fmla="*/ 88 w 138"/>
                <a:gd name="T9" fmla="*/ 23 h 49"/>
                <a:gd name="T10" fmla="*/ 100 w 138"/>
                <a:gd name="T11" fmla="*/ 30 h 49"/>
                <a:gd name="T12" fmla="*/ 98 w 138"/>
                <a:gd name="T13" fmla="*/ 23 h 49"/>
                <a:gd name="T14" fmla="*/ 94 w 138"/>
                <a:gd name="T15" fmla="*/ 27 h 49"/>
                <a:gd name="T16" fmla="*/ 97 w 138"/>
                <a:gd name="T17" fmla="*/ 20 h 49"/>
                <a:gd name="T18" fmla="*/ 103 w 138"/>
                <a:gd name="T19" fmla="*/ 30 h 49"/>
                <a:gd name="T20" fmla="*/ 91 w 138"/>
                <a:gd name="T21" fmla="*/ 34 h 49"/>
                <a:gd name="T22" fmla="*/ 75 w 138"/>
                <a:gd name="T23" fmla="*/ 39 h 49"/>
                <a:gd name="T24" fmla="*/ 53 w 138"/>
                <a:gd name="T25" fmla="*/ 29 h 49"/>
                <a:gd name="T26" fmla="*/ 30 w 138"/>
                <a:gd name="T27" fmla="*/ 26 h 49"/>
                <a:gd name="T28" fmla="*/ 0 w 138"/>
                <a:gd name="T29" fmla="*/ 33 h 49"/>
                <a:gd name="T30" fmla="*/ 23 w 138"/>
                <a:gd name="T31" fmla="*/ 36 h 49"/>
                <a:gd name="T32" fmla="*/ 42 w 138"/>
                <a:gd name="T33" fmla="*/ 31 h 49"/>
                <a:gd name="T34" fmla="*/ 68 w 138"/>
                <a:gd name="T35" fmla="*/ 45 h 49"/>
                <a:gd name="T36" fmla="*/ 102 w 138"/>
                <a:gd name="T37" fmla="*/ 47 h 49"/>
                <a:gd name="T38" fmla="*/ 127 w 138"/>
                <a:gd name="T39" fmla="*/ 2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8" h="49">
                  <a:moveTo>
                    <a:pt x="127" y="27"/>
                  </a:moveTo>
                  <a:cubicBezTo>
                    <a:pt x="131" y="31"/>
                    <a:pt x="135" y="30"/>
                    <a:pt x="136" y="26"/>
                  </a:cubicBezTo>
                  <a:cubicBezTo>
                    <a:pt x="138" y="22"/>
                    <a:pt x="136" y="16"/>
                    <a:pt x="129" y="15"/>
                  </a:cubicBezTo>
                  <a:cubicBezTo>
                    <a:pt x="129" y="8"/>
                    <a:pt x="114" y="0"/>
                    <a:pt x="106" y="13"/>
                  </a:cubicBezTo>
                  <a:cubicBezTo>
                    <a:pt x="98" y="10"/>
                    <a:pt x="90" y="14"/>
                    <a:pt x="88" y="23"/>
                  </a:cubicBezTo>
                  <a:cubicBezTo>
                    <a:pt x="86" y="30"/>
                    <a:pt x="97" y="35"/>
                    <a:pt x="100" y="30"/>
                  </a:cubicBezTo>
                  <a:cubicBezTo>
                    <a:pt x="102" y="28"/>
                    <a:pt x="102" y="23"/>
                    <a:pt x="98" y="23"/>
                  </a:cubicBezTo>
                  <a:cubicBezTo>
                    <a:pt x="96" y="22"/>
                    <a:pt x="93" y="24"/>
                    <a:pt x="94" y="27"/>
                  </a:cubicBezTo>
                  <a:cubicBezTo>
                    <a:pt x="92" y="26"/>
                    <a:pt x="94" y="20"/>
                    <a:pt x="97" y="20"/>
                  </a:cubicBezTo>
                  <a:cubicBezTo>
                    <a:pt x="102" y="19"/>
                    <a:pt x="105" y="26"/>
                    <a:pt x="103" y="30"/>
                  </a:cubicBezTo>
                  <a:cubicBezTo>
                    <a:pt x="101" y="35"/>
                    <a:pt x="97" y="36"/>
                    <a:pt x="91" y="34"/>
                  </a:cubicBezTo>
                  <a:cubicBezTo>
                    <a:pt x="86" y="37"/>
                    <a:pt x="82" y="39"/>
                    <a:pt x="75" y="39"/>
                  </a:cubicBezTo>
                  <a:cubicBezTo>
                    <a:pt x="64" y="38"/>
                    <a:pt x="60" y="35"/>
                    <a:pt x="53" y="29"/>
                  </a:cubicBezTo>
                  <a:cubicBezTo>
                    <a:pt x="44" y="22"/>
                    <a:pt x="35" y="23"/>
                    <a:pt x="30" y="26"/>
                  </a:cubicBezTo>
                  <a:cubicBezTo>
                    <a:pt x="23" y="31"/>
                    <a:pt x="15" y="37"/>
                    <a:pt x="0" y="33"/>
                  </a:cubicBezTo>
                  <a:cubicBezTo>
                    <a:pt x="8" y="37"/>
                    <a:pt x="16" y="39"/>
                    <a:pt x="23" y="36"/>
                  </a:cubicBezTo>
                  <a:cubicBezTo>
                    <a:pt x="31" y="32"/>
                    <a:pt x="36" y="30"/>
                    <a:pt x="42" y="31"/>
                  </a:cubicBezTo>
                  <a:cubicBezTo>
                    <a:pt x="48" y="32"/>
                    <a:pt x="55" y="41"/>
                    <a:pt x="68" y="45"/>
                  </a:cubicBezTo>
                  <a:cubicBezTo>
                    <a:pt x="79" y="48"/>
                    <a:pt x="90" y="49"/>
                    <a:pt x="102" y="47"/>
                  </a:cubicBezTo>
                  <a:cubicBezTo>
                    <a:pt x="111" y="45"/>
                    <a:pt x="121" y="41"/>
                    <a:pt x="127" y="27"/>
                  </a:cubicBezTo>
                  <a:close/>
                </a:path>
              </a:pathLst>
            </a:custGeom>
            <a:grpFill/>
            <a:ln>
              <a:solidFill>
                <a:schemeClr val="tx1">
                  <a:lumMod val="65000"/>
                  <a:lumOff val="35000"/>
                </a:schemeClr>
              </a:solidFill>
            </a:ln>
          </p:spPr>
          <p:txBody>
            <a:bodyPr vert="horz" wrap="square" lIns="91440" tIns="45720" rIns="91440" bIns="45720" numCol="1" anchor="t" anchorCtr="0" compatLnSpc="1"/>
            <a:lstStyle/>
            <a:p>
              <a:endParaRPr lang="zh-CN" altLang="en-US"/>
            </a:p>
          </p:txBody>
        </p:sp>
        <p:sp>
          <p:nvSpPr>
            <p:cNvPr id="50" name="Freeform 7"/>
            <p:cNvSpPr/>
            <p:nvPr/>
          </p:nvSpPr>
          <p:spPr bwMode="auto">
            <a:xfrm>
              <a:off x="1158876" y="1508125"/>
              <a:ext cx="373063" cy="365125"/>
            </a:xfrm>
            <a:custGeom>
              <a:avLst/>
              <a:gdLst>
                <a:gd name="T0" fmla="*/ 20 w 25"/>
                <a:gd name="T1" fmla="*/ 11 h 24"/>
                <a:gd name="T2" fmla="*/ 18 w 25"/>
                <a:gd name="T3" fmla="*/ 3 h 24"/>
                <a:gd name="T4" fmla="*/ 25 w 25"/>
                <a:gd name="T5" fmla="*/ 9 h 24"/>
                <a:gd name="T6" fmla="*/ 19 w 25"/>
                <a:gd name="T7" fmla="*/ 16 h 24"/>
                <a:gd name="T8" fmla="*/ 0 w 25"/>
                <a:gd name="T9" fmla="*/ 24 h 24"/>
                <a:gd name="T10" fmla="*/ 9 w 25"/>
                <a:gd name="T11" fmla="*/ 14 h 24"/>
                <a:gd name="T12" fmla="*/ 15 w 25"/>
                <a:gd name="T13" fmla="*/ 9 h 24"/>
                <a:gd name="T14" fmla="*/ 11 w 25"/>
                <a:gd name="T15" fmla="*/ 4 h 24"/>
                <a:gd name="T16" fmla="*/ 8 w 25"/>
                <a:gd name="T17" fmla="*/ 8 h 24"/>
                <a:gd name="T18" fmla="*/ 10 w 25"/>
                <a:gd name="T19" fmla="*/ 6 h 24"/>
                <a:gd name="T20" fmla="*/ 13 w 25"/>
                <a:gd name="T21" fmla="*/ 10 h 24"/>
                <a:gd name="T22" fmla="*/ 6 w 25"/>
                <a:gd name="T23" fmla="*/ 11 h 24"/>
                <a:gd name="T24" fmla="*/ 4 w 25"/>
                <a:gd name="T25" fmla="*/ 5 h 24"/>
                <a:gd name="T26" fmla="*/ 12 w 25"/>
                <a:gd name="T27" fmla="*/ 1 h 24"/>
                <a:gd name="T28" fmla="*/ 20 w 25"/>
                <a:gd name="T29"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20" y="11"/>
                  </a:moveTo>
                  <a:cubicBezTo>
                    <a:pt x="23" y="8"/>
                    <a:pt x="20" y="5"/>
                    <a:pt x="18" y="3"/>
                  </a:cubicBezTo>
                  <a:cubicBezTo>
                    <a:pt x="22" y="1"/>
                    <a:pt x="25" y="6"/>
                    <a:pt x="25" y="9"/>
                  </a:cubicBezTo>
                  <a:cubicBezTo>
                    <a:pt x="24" y="13"/>
                    <a:pt x="23" y="16"/>
                    <a:pt x="19" y="16"/>
                  </a:cubicBezTo>
                  <a:cubicBezTo>
                    <a:pt x="15" y="16"/>
                    <a:pt x="5" y="17"/>
                    <a:pt x="0" y="24"/>
                  </a:cubicBezTo>
                  <a:cubicBezTo>
                    <a:pt x="1" y="19"/>
                    <a:pt x="6" y="14"/>
                    <a:pt x="9" y="14"/>
                  </a:cubicBezTo>
                  <a:cubicBezTo>
                    <a:pt x="13" y="13"/>
                    <a:pt x="15" y="12"/>
                    <a:pt x="15" y="9"/>
                  </a:cubicBezTo>
                  <a:cubicBezTo>
                    <a:pt x="15" y="7"/>
                    <a:pt x="13" y="4"/>
                    <a:pt x="11" y="4"/>
                  </a:cubicBezTo>
                  <a:cubicBezTo>
                    <a:pt x="9" y="4"/>
                    <a:pt x="8" y="6"/>
                    <a:pt x="8" y="8"/>
                  </a:cubicBezTo>
                  <a:cubicBezTo>
                    <a:pt x="9" y="7"/>
                    <a:pt x="9" y="6"/>
                    <a:pt x="10" y="6"/>
                  </a:cubicBezTo>
                  <a:cubicBezTo>
                    <a:pt x="13" y="6"/>
                    <a:pt x="14" y="8"/>
                    <a:pt x="13" y="10"/>
                  </a:cubicBezTo>
                  <a:cubicBezTo>
                    <a:pt x="12" y="13"/>
                    <a:pt x="8" y="13"/>
                    <a:pt x="6" y="11"/>
                  </a:cubicBezTo>
                  <a:cubicBezTo>
                    <a:pt x="4" y="10"/>
                    <a:pt x="3" y="8"/>
                    <a:pt x="4" y="5"/>
                  </a:cubicBezTo>
                  <a:cubicBezTo>
                    <a:pt x="5" y="2"/>
                    <a:pt x="8" y="0"/>
                    <a:pt x="12" y="1"/>
                  </a:cubicBezTo>
                  <a:cubicBezTo>
                    <a:pt x="17" y="2"/>
                    <a:pt x="21" y="7"/>
                    <a:pt x="20" y="11"/>
                  </a:cubicBezTo>
                  <a:close/>
                </a:path>
              </a:pathLst>
            </a:custGeom>
            <a:grpFill/>
            <a:ln>
              <a:solidFill>
                <a:schemeClr val="tx1">
                  <a:lumMod val="65000"/>
                  <a:lumOff val="35000"/>
                </a:schemeClr>
              </a:solidFill>
            </a:ln>
          </p:spPr>
          <p:txBody>
            <a:bodyPr vert="horz" wrap="square" lIns="91440" tIns="45720" rIns="91440" bIns="45720" numCol="1" anchor="t" anchorCtr="0" compatLnSpc="1"/>
            <a:lstStyle/>
            <a:p>
              <a:endParaRPr lang="zh-CN" altLang="en-US"/>
            </a:p>
          </p:txBody>
        </p:sp>
      </p:grpSp>
      <p:sp>
        <p:nvSpPr>
          <p:cNvPr id="51" name="文本框 50"/>
          <p:cNvSpPr txBox="1"/>
          <p:nvPr/>
        </p:nvSpPr>
        <p:spPr>
          <a:xfrm>
            <a:off x="6235554" y="1872869"/>
            <a:ext cx="1666790"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添加文本</a:t>
            </a:r>
            <a:endParaRPr lang="zh-CN" altLang="en-US" sz="2800" dirty="0">
              <a:latin typeface="禹卫书法行书简体" panose="02000603000000000000" pitchFamily="2" charset="-122"/>
              <a:ea typeface="禹卫书法行书简体" panose="02000603000000000000" pitchFamily="2" charset="-122"/>
            </a:endParaRPr>
          </a:p>
        </p:txBody>
      </p:sp>
      <p:sp>
        <p:nvSpPr>
          <p:cNvPr id="52" name="文本框 51"/>
          <p:cNvSpPr txBox="1"/>
          <p:nvPr/>
        </p:nvSpPr>
        <p:spPr>
          <a:xfrm>
            <a:off x="6235554" y="4407259"/>
            <a:ext cx="4635205" cy="1015663"/>
          </a:xfrm>
          <a:prstGeom prst="rect">
            <a:avLst/>
          </a:prstGeom>
          <a:noFill/>
        </p:spPr>
        <p:txBody>
          <a:bodyPr wrap="square" rtlCol="0">
            <a:spAutoFit/>
          </a:bodyPr>
          <a:lstStyle/>
          <a:p>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请在此处添加您的文本请在此处添加您的文本请在此处添加您的文本请在此处添加您的文本请在此处添加您的文本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grpSp>
        <p:nvGrpSpPr>
          <p:cNvPr id="53" name="组合 52"/>
          <p:cNvGrpSpPr/>
          <p:nvPr/>
        </p:nvGrpSpPr>
        <p:grpSpPr>
          <a:xfrm>
            <a:off x="4914313" y="3956028"/>
            <a:ext cx="1155216" cy="567561"/>
            <a:chOff x="831851" y="1143000"/>
            <a:chExt cx="2768600" cy="1262063"/>
          </a:xfrm>
          <a:noFill/>
        </p:grpSpPr>
        <p:sp>
          <p:nvSpPr>
            <p:cNvPr id="54" name="Freeform 5"/>
            <p:cNvSpPr/>
            <p:nvPr/>
          </p:nvSpPr>
          <p:spPr bwMode="auto">
            <a:xfrm>
              <a:off x="936626" y="1143000"/>
              <a:ext cx="2663825" cy="1262063"/>
            </a:xfrm>
            <a:custGeom>
              <a:avLst/>
              <a:gdLst>
                <a:gd name="T0" fmla="*/ 99 w 179"/>
                <a:gd name="T1" fmla="*/ 37 h 83"/>
                <a:gd name="T2" fmla="*/ 124 w 179"/>
                <a:gd name="T3" fmla="*/ 39 h 83"/>
                <a:gd name="T4" fmla="*/ 133 w 179"/>
                <a:gd name="T5" fmla="*/ 51 h 83"/>
                <a:gd name="T6" fmla="*/ 121 w 179"/>
                <a:gd name="T7" fmla="*/ 57 h 83"/>
                <a:gd name="T8" fmla="*/ 80 w 179"/>
                <a:gd name="T9" fmla="*/ 76 h 83"/>
                <a:gd name="T10" fmla="*/ 122 w 179"/>
                <a:gd name="T11" fmla="*/ 68 h 83"/>
                <a:gd name="T12" fmla="*/ 142 w 179"/>
                <a:gd name="T13" fmla="*/ 59 h 83"/>
                <a:gd name="T14" fmla="*/ 154 w 179"/>
                <a:gd name="T15" fmla="*/ 72 h 83"/>
                <a:gd name="T16" fmla="*/ 142 w 179"/>
                <a:gd name="T17" fmla="*/ 70 h 83"/>
                <a:gd name="T18" fmla="*/ 158 w 179"/>
                <a:gd name="T19" fmla="*/ 82 h 83"/>
                <a:gd name="T20" fmla="*/ 168 w 179"/>
                <a:gd name="T21" fmla="*/ 61 h 83"/>
                <a:gd name="T22" fmla="*/ 157 w 179"/>
                <a:gd name="T23" fmla="*/ 46 h 83"/>
                <a:gd name="T24" fmla="*/ 145 w 179"/>
                <a:gd name="T25" fmla="*/ 49 h 83"/>
                <a:gd name="T26" fmla="*/ 134 w 179"/>
                <a:gd name="T27" fmla="*/ 41 h 83"/>
                <a:gd name="T28" fmla="*/ 145 w 179"/>
                <a:gd name="T29" fmla="*/ 34 h 83"/>
                <a:gd name="T30" fmla="*/ 136 w 179"/>
                <a:gd name="T31" fmla="*/ 41 h 83"/>
                <a:gd name="T32" fmla="*/ 153 w 179"/>
                <a:gd name="T33" fmla="*/ 44 h 83"/>
                <a:gd name="T34" fmla="*/ 146 w 179"/>
                <a:gd name="T35" fmla="*/ 29 h 83"/>
                <a:gd name="T36" fmla="*/ 130 w 179"/>
                <a:gd name="T37" fmla="*/ 16 h 83"/>
                <a:gd name="T38" fmla="*/ 102 w 179"/>
                <a:gd name="T39" fmla="*/ 11 h 83"/>
                <a:gd name="T40" fmla="*/ 86 w 179"/>
                <a:gd name="T41" fmla="*/ 17 h 83"/>
                <a:gd name="T42" fmla="*/ 94 w 179"/>
                <a:gd name="T43" fmla="*/ 30 h 83"/>
                <a:gd name="T44" fmla="*/ 95 w 179"/>
                <a:gd name="T45" fmla="*/ 18 h 83"/>
                <a:gd name="T46" fmla="*/ 101 w 179"/>
                <a:gd name="T47" fmla="*/ 28 h 83"/>
                <a:gd name="T48" fmla="*/ 92 w 179"/>
                <a:gd name="T49" fmla="*/ 32 h 83"/>
                <a:gd name="T50" fmla="*/ 84 w 179"/>
                <a:gd name="T51" fmla="*/ 22 h 83"/>
                <a:gd name="T52" fmla="*/ 72 w 179"/>
                <a:gd name="T53" fmla="*/ 19 h 83"/>
                <a:gd name="T54" fmla="*/ 58 w 179"/>
                <a:gd name="T55" fmla="*/ 32 h 83"/>
                <a:gd name="T56" fmla="*/ 51 w 179"/>
                <a:gd name="T57" fmla="*/ 47 h 83"/>
                <a:gd name="T58" fmla="*/ 65 w 179"/>
                <a:gd name="T59" fmla="*/ 45 h 83"/>
                <a:gd name="T60" fmla="*/ 58 w 179"/>
                <a:gd name="T61" fmla="*/ 39 h 83"/>
                <a:gd name="T62" fmla="*/ 56 w 179"/>
                <a:gd name="T63" fmla="*/ 44 h 83"/>
                <a:gd name="T64" fmla="*/ 57 w 179"/>
                <a:gd name="T65" fmla="*/ 37 h 83"/>
                <a:gd name="T66" fmla="*/ 68 w 179"/>
                <a:gd name="T67" fmla="*/ 43 h 83"/>
                <a:gd name="T68" fmla="*/ 59 w 179"/>
                <a:gd name="T69" fmla="*/ 52 h 83"/>
                <a:gd name="T70" fmla="*/ 42 w 179"/>
                <a:gd name="T71" fmla="*/ 44 h 83"/>
                <a:gd name="T72" fmla="*/ 18 w 179"/>
                <a:gd name="T73" fmla="*/ 48 h 83"/>
                <a:gd name="T74" fmla="*/ 0 w 179"/>
                <a:gd name="T75" fmla="*/ 58 h 83"/>
                <a:gd name="T76" fmla="*/ 31 w 179"/>
                <a:gd name="T77" fmla="*/ 48 h 83"/>
                <a:gd name="T78" fmla="*/ 51 w 179"/>
                <a:gd name="T79" fmla="*/ 56 h 83"/>
                <a:gd name="T80" fmla="*/ 83 w 179"/>
                <a:gd name="T81" fmla="*/ 58 h 83"/>
                <a:gd name="T82" fmla="*/ 83 w 179"/>
                <a:gd name="T83" fmla="*/ 39 h 83"/>
                <a:gd name="T84" fmla="*/ 99 w 179"/>
                <a:gd name="T85" fmla="*/ 3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9" h="83">
                  <a:moveTo>
                    <a:pt x="99" y="37"/>
                  </a:moveTo>
                  <a:cubicBezTo>
                    <a:pt x="104" y="25"/>
                    <a:pt x="122" y="29"/>
                    <a:pt x="124" y="39"/>
                  </a:cubicBezTo>
                  <a:cubicBezTo>
                    <a:pt x="131" y="40"/>
                    <a:pt x="133" y="47"/>
                    <a:pt x="133" y="51"/>
                  </a:cubicBezTo>
                  <a:cubicBezTo>
                    <a:pt x="132" y="56"/>
                    <a:pt x="126" y="60"/>
                    <a:pt x="121" y="57"/>
                  </a:cubicBezTo>
                  <a:cubicBezTo>
                    <a:pt x="113" y="73"/>
                    <a:pt x="100" y="76"/>
                    <a:pt x="80" y="76"/>
                  </a:cubicBezTo>
                  <a:cubicBezTo>
                    <a:pt x="104" y="81"/>
                    <a:pt x="113" y="77"/>
                    <a:pt x="122" y="68"/>
                  </a:cubicBezTo>
                  <a:cubicBezTo>
                    <a:pt x="128" y="62"/>
                    <a:pt x="137" y="59"/>
                    <a:pt x="142" y="59"/>
                  </a:cubicBezTo>
                  <a:cubicBezTo>
                    <a:pt x="152" y="60"/>
                    <a:pt x="160" y="65"/>
                    <a:pt x="154" y="72"/>
                  </a:cubicBezTo>
                  <a:cubicBezTo>
                    <a:pt x="158" y="61"/>
                    <a:pt x="143" y="62"/>
                    <a:pt x="142" y="70"/>
                  </a:cubicBezTo>
                  <a:cubicBezTo>
                    <a:pt x="141" y="78"/>
                    <a:pt x="149" y="83"/>
                    <a:pt x="158" y="82"/>
                  </a:cubicBezTo>
                  <a:cubicBezTo>
                    <a:pt x="170" y="81"/>
                    <a:pt x="171" y="66"/>
                    <a:pt x="168" y="61"/>
                  </a:cubicBezTo>
                  <a:cubicBezTo>
                    <a:pt x="179" y="52"/>
                    <a:pt x="163" y="41"/>
                    <a:pt x="157" y="46"/>
                  </a:cubicBezTo>
                  <a:cubicBezTo>
                    <a:pt x="153" y="50"/>
                    <a:pt x="148" y="50"/>
                    <a:pt x="145" y="49"/>
                  </a:cubicBezTo>
                  <a:cubicBezTo>
                    <a:pt x="140" y="49"/>
                    <a:pt x="134" y="46"/>
                    <a:pt x="134" y="41"/>
                  </a:cubicBezTo>
                  <a:cubicBezTo>
                    <a:pt x="134" y="31"/>
                    <a:pt x="143" y="31"/>
                    <a:pt x="145" y="34"/>
                  </a:cubicBezTo>
                  <a:cubicBezTo>
                    <a:pt x="141" y="33"/>
                    <a:pt x="136" y="35"/>
                    <a:pt x="136" y="41"/>
                  </a:cubicBezTo>
                  <a:cubicBezTo>
                    <a:pt x="136" y="47"/>
                    <a:pt x="150" y="50"/>
                    <a:pt x="153" y="44"/>
                  </a:cubicBezTo>
                  <a:cubicBezTo>
                    <a:pt x="156" y="39"/>
                    <a:pt x="156" y="31"/>
                    <a:pt x="146" y="29"/>
                  </a:cubicBezTo>
                  <a:cubicBezTo>
                    <a:pt x="150" y="22"/>
                    <a:pt x="140" y="12"/>
                    <a:pt x="130" y="16"/>
                  </a:cubicBezTo>
                  <a:cubicBezTo>
                    <a:pt x="127" y="6"/>
                    <a:pt x="111" y="0"/>
                    <a:pt x="102" y="11"/>
                  </a:cubicBezTo>
                  <a:cubicBezTo>
                    <a:pt x="96" y="7"/>
                    <a:pt x="89" y="8"/>
                    <a:pt x="86" y="17"/>
                  </a:cubicBezTo>
                  <a:cubicBezTo>
                    <a:pt x="84" y="25"/>
                    <a:pt x="88" y="30"/>
                    <a:pt x="94" y="30"/>
                  </a:cubicBezTo>
                  <a:cubicBezTo>
                    <a:pt x="99" y="30"/>
                    <a:pt x="104" y="22"/>
                    <a:pt x="95" y="18"/>
                  </a:cubicBezTo>
                  <a:cubicBezTo>
                    <a:pt x="101" y="18"/>
                    <a:pt x="104" y="23"/>
                    <a:pt x="101" y="28"/>
                  </a:cubicBezTo>
                  <a:cubicBezTo>
                    <a:pt x="100" y="30"/>
                    <a:pt x="97" y="33"/>
                    <a:pt x="92" y="32"/>
                  </a:cubicBezTo>
                  <a:cubicBezTo>
                    <a:pt x="86" y="31"/>
                    <a:pt x="84" y="27"/>
                    <a:pt x="84" y="22"/>
                  </a:cubicBezTo>
                  <a:cubicBezTo>
                    <a:pt x="83" y="12"/>
                    <a:pt x="73" y="15"/>
                    <a:pt x="72" y="19"/>
                  </a:cubicBezTo>
                  <a:cubicBezTo>
                    <a:pt x="63" y="15"/>
                    <a:pt x="54" y="21"/>
                    <a:pt x="58" y="32"/>
                  </a:cubicBezTo>
                  <a:cubicBezTo>
                    <a:pt x="48" y="31"/>
                    <a:pt x="44" y="43"/>
                    <a:pt x="51" y="47"/>
                  </a:cubicBezTo>
                  <a:cubicBezTo>
                    <a:pt x="58" y="52"/>
                    <a:pt x="64" y="49"/>
                    <a:pt x="65" y="45"/>
                  </a:cubicBezTo>
                  <a:cubicBezTo>
                    <a:pt x="66" y="39"/>
                    <a:pt x="62" y="37"/>
                    <a:pt x="58" y="39"/>
                  </a:cubicBezTo>
                  <a:cubicBezTo>
                    <a:pt x="56" y="40"/>
                    <a:pt x="55" y="42"/>
                    <a:pt x="56" y="44"/>
                  </a:cubicBezTo>
                  <a:cubicBezTo>
                    <a:pt x="53" y="44"/>
                    <a:pt x="53" y="40"/>
                    <a:pt x="57" y="37"/>
                  </a:cubicBezTo>
                  <a:cubicBezTo>
                    <a:pt x="60" y="34"/>
                    <a:pt x="68" y="38"/>
                    <a:pt x="68" y="43"/>
                  </a:cubicBezTo>
                  <a:cubicBezTo>
                    <a:pt x="68" y="48"/>
                    <a:pt x="65" y="52"/>
                    <a:pt x="59" y="52"/>
                  </a:cubicBezTo>
                  <a:cubicBezTo>
                    <a:pt x="49" y="52"/>
                    <a:pt x="48" y="46"/>
                    <a:pt x="42" y="44"/>
                  </a:cubicBezTo>
                  <a:cubicBezTo>
                    <a:pt x="34" y="41"/>
                    <a:pt x="24" y="41"/>
                    <a:pt x="18" y="48"/>
                  </a:cubicBezTo>
                  <a:cubicBezTo>
                    <a:pt x="13" y="53"/>
                    <a:pt x="7" y="56"/>
                    <a:pt x="0" y="58"/>
                  </a:cubicBezTo>
                  <a:cubicBezTo>
                    <a:pt x="12" y="60"/>
                    <a:pt x="20" y="49"/>
                    <a:pt x="31" y="48"/>
                  </a:cubicBezTo>
                  <a:cubicBezTo>
                    <a:pt x="38" y="47"/>
                    <a:pt x="44" y="50"/>
                    <a:pt x="51" y="56"/>
                  </a:cubicBezTo>
                  <a:cubicBezTo>
                    <a:pt x="59" y="62"/>
                    <a:pt x="71" y="66"/>
                    <a:pt x="83" y="58"/>
                  </a:cubicBezTo>
                  <a:cubicBezTo>
                    <a:pt x="74" y="53"/>
                    <a:pt x="79" y="44"/>
                    <a:pt x="83" y="39"/>
                  </a:cubicBezTo>
                  <a:cubicBezTo>
                    <a:pt x="86" y="36"/>
                    <a:pt x="93" y="33"/>
                    <a:pt x="99" y="37"/>
                  </a:cubicBezTo>
                  <a:close/>
                </a:path>
              </a:pathLst>
            </a:custGeom>
            <a:grpFill/>
            <a:ln>
              <a:solidFill>
                <a:schemeClr val="tx1">
                  <a:lumMod val="65000"/>
                  <a:lumOff val="35000"/>
                </a:schemeClr>
              </a:solidFill>
            </a:ln>
          </p:spPr>
          <p:txBody>
            <a:bodyPr vert="horz" wrap="square" lIns="91440" tIns="45720" rIns="91440" bIns="45720" numCol="1" anchor="t" anchorCtr="0" compatLnSpc="1"/>
            <a:lstStyle/>
            <a:p>
              <a:endParaRPr lang="zh-CN" altLang="en-US"/>
            </a:p>
          </p:txBody>
        </p:sp>
        <p:sp>
          <p:nvSpPr>
            <p:cNvPr id="55" name="Freeform 6"/>
            <p:cNvSpPr/>
            <p:nvPr/>
          </p:nvSpPr>
          <p:spPr bwMode="auto">
            <a:xfrm>
              <a:off x="831851" y="1538288"/>
              <a:ext cx="2054225" cy="746125"/>
            </a:xfrm>
            <a:custGeom>
              <a:avLst/>
              <a:gdLst>
                <a:gd name="T0" fmla="*/ 127 w 138"/>
                <a:gd name="T1" fmla="*/ 27 h 49"/>
                <a:gd name="T2" fmla="*/ 136 w 138"/>
                <a:gd name="T3" fmla="*/ 26 h 49"/>
                <a:gd name="T4" fmla="*/ 129 w 138"/>
                <a:gd name="T5" fmla="*/ 15 h 49"/>
                <a:gd name="T6" fmla="*/ 106 w 138"/>
                <a:gd name="T7" fmla="*/ 13 h 49"/>
                <a:gd name="T8" fmla="*/ 88 w 138"/>
                <a:gd name="T9" fmla="*/ 23 h 49"/>
                <a:gd name="T10" fmla="*/ 100 w 138"/>
                <a:gd name="T11" fmla="*/ 30 h 49"/>
                <a:gd name="T12" fmla="*/ 98 w 138"/>
                <a:gd name="T13" fmla="*/ 23 h 49"/>
                <a:gd name="T14" fmla="*/ 94 w 138"/>
                <a:gd name="T15" fmla="*/ 27 h 49"/>
                <a:gd name="T16" fmla="*/ 97 w 138"/>
                <a:gd name="T17" fmla="*/ 20 h 49"/>
                <a:gd name="T18" fmla="*/ 103 w 138"/>
                <a:gd name="T19" fmla="*/ 30 h 49"/>
                <a:gd name="T20" fmla="*/ 91 w 138"/>
                <a:gd name="T21" fmla="*/ 34 h 49"/>
                <a:gd name="T22" fmla="*/ 75 w 138"/>
                <a:gd name="T23" fmla="*/ 39 h 49"/>
                <a:gd name="T24" fmla="*/ 53 w 138"/>
                <a:gd name="T25" fmla="*/ 29 h 49"/>
                <a:gd name="T26" fmla="*/ 30 w 138"/>
                <a:gd name="T27" fmla="*/ 26 h 49"/>
                <a:gd name="T28" fmla="*/ 0 w 138"/>
                <a:gd name="T29" fmla="*/ 33 h 49"/>
                <a:gd name="T30" fmla="*/ 23 w 138"/>
                <a:gd name="T31" fmla="*/ 36 h 49"/>
                <a:gd name="T32" fmla="*/ 42 w 138"/>
                <a:gd name="T33" fmla="*/ 31 h 49"/>
                <a:gd name="T34" fmla="*/ 68 w 138"/>
                <a:gd name="T35" fmla="*/ 45 h 49"/>
                <a:gd name="T36" fmla="*/ 102 w 138"/>
                <a:gd name="T37" fmla="*/ 47 h 49"/>
                <a:gd name="T38" fmla="*/ 127 w 138"/>
                <a:gd name="T39" fmla="*/ 2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8" h="49">
                  <a:moveTo>
                    <a:pt x="127" y="27"/>
                  </a:moveTo>
                  <a:cubicBezTo>
                    <a:pt x="131" y="31"/>
                    <a:pt x="135" y="30"/>
                    <a:pt x="136" y="26"/>
                  </a:cubicBezTo>
                  <a:cubicBezTo>
                    <a:pt x="138" y="22"/>
                    <a:pt x="136" y="16"/>
                    <a:pt x="129" y="15"/>
                  </a:cubicBezTo>
                  <a:cubicBezTo>
                    <a:pt x="129" y="8"/>
                    <a:pt x="114" y="0"/>
                    <a:pt x="106" y="13"/>
                  </a:cubicBezTo>
                  <a:cubicBezTo>
                    <a:pt x="98" y="10"/>
                    <a:pt x="90" y="14"/>
                    <a:pt x="88" y="23"/>
                  </a:cubicBezTo>
                  <a:cubicBezTo>
                    <a:pt x="86" y="30"/>
                    <a:pt x="97" y="35"/>
                    <a:pt x="100" y="30"/>
                  </a:cubicBezTo>
                  <a:cubicBezTo>
                    <a:pt x="102" y="28"/>
                    <a:pt x="102" y="23"/>
                    <a:pt x="98" y="23"/>
                  </a:cubicBezTo>
                  <a:cubicBezTo>
                    <a:pt x="96" y="22"/>
                    <a:pt x="93" y="24"/>
                    <a:pt x="94" y="27"/>
                  </a:cubicBezTo>
                  <a:cubicBezTo>
                    <a:pt x="92" y="26"/>
                    <a:pt x="94" y="20"/>
                    <a:pt x="97" y="20"/>
                  </a:cubicBezTo>
                  <a:cubicBezTo>
                    <a:pt x="102" y="19"/>
                    <a:pt x="105" y="26"/>
                    <a:pt x="103" y="30"/>
                  </a:cubicBezTo>
                  <a:cubicBezTo>
                    <a:pt x="101" y="35"/>
                    <a:pt x="97" y="36"/>
                    <a:pt x="91" y="34"/>
                  </a:cubicBezTo>
                  <a:cubicBezTo>
                    <a:pt x="86" y="37"/>
                    <a:pt x="82" y="39"/>
                    <a:pt x="75" y="39"/>
                  </a:cubicBezTo>
                  <a:cubicBezTo>
                    <a:pt x="64" y="38"/>
                    <a:pt x="60" y="35"/>
                    <a:pt x="53" y="29"/>
                  </a:cubicBezTo>
                  <a:cubicBezTo>
                    <a:pt x="44" y="22"/>
                    <a:pt x="35" y="23"/>
                    <a:pt x="30" y="26"/>
                  </a:cubicBezTo>
                  <a:cubicBezTo>
                    <a:pt x="23" y="31"/>
                    <a:pt x="15" y="37"/>
                    <a:pt x="0" y="33"/>
                  </a:cubicBezTo>
                  <a:cubicBezTo>
                    <a:pt x="8" y="37"/>
                    <a:pt x="16" y="39"/>
                    <a:pt x="23" y="36"/>
                  </a:cubicBezTo>
                  <a:cubicBezTo>
                    <a:pt x="31" y="32"/>
                    <a:pt x="36" y="30"/>
                    <a:pt x="42" y="31"/>
                  </a:cubicBezTo>
                  <a:cubicBezTo>
                    <a:pt x="48" y="32"/>
                    <a:pt x="55" y="41"/>
                    <a:pt x="68" y="45"/>
                  </a:cubicBezTo>
                  <a:cubicBezTo>
                    <a:pt x="79" y="48"/>
                    <a:pt x="90" y="49"/>
                    <a:pt x="102" y="47"/>
                  </a:cubicBezTo>
                  <a:cubicBezTo>
                    <a:pt x="111" y="45"/>
                    <a:pt x="121" y="41"/>
                    <a:pt x="127" y="27"/>
                  </a:cubicBezTo>
                  <a:close/>
                </a:path>
              </a:pathLst>
            </a:custGeom>
            <a:grpFill/>
            <a:ln>
              <a:solidFill>
                <a:schemeClr val="tx1">
                  <a:lumMod val="65000"/>
                  <a:lumOff val="35000"/>
                </a:schemeClr>
              </a:solidFill>
            </a:ln>
          </p:spPr>
          <p:txBody>
            <a:bodyPr vert="horz" wrap="square" lIns="91440" tIns="45720" rIns="91440" bIns="45720" numCol="1" anchor="t" anchorCtr="0" compatLnSpc="1"/>
            <a:lstStyle/>
            <a:p>
              <a:endParaRPr lang="zh-CN" altLang="en-US"/>
            </a:p>
          </p:txBody>
        </p:sp>
        <p:sp>
          <p:nvSpPr>
            <p:cNvPr id="56" name="Freeform 7"/>
            <p:cNvSpPr/>
            <p:nvPr/>
          </p:nvSpPr>
          <p:spPr bwMode="auto">
            <a:xfrm>
              <a:off x="1158876" y="1508125"/>
              <a:ext cx="373063" cy="365125"/>
            </a:xfrm>
            <a:custGeom>
              <a:avLst/>
              <a:gdLst>
                <a:gd name="T0" fmla="*/ 20 w 25"/>
                <a:gd name="T1" fmla="*/ 11 h 24"/>
                <a:gd name="T2" fmla="*/ 18 w 25"/>
                <a:gd name="T3" fmla="*/ 3 h 24"/>
                <a:gd name="T4" fmla="*/ 25 w 25"/>
                <a:gd name="T5" fmla="*/ 9 h 24"/>
                <a:gd name="T6" fmla="*/ 19 w 25"/>
                <a:gd name="T7" fmla="*/ 16 h 24"/>
                <a:gd name="T8" fmla="*/ 0 w 25"/>
                <a:gd name="T9" fmla="*/ 24 h 24"/>
                <a:gd name="T10" fmla="*/ 9 w 25"/>
                <a:gd name="T11" fmla="*/ 14 h 24"/>
                <a:gd name="T12" fmla="*/ 15 w 25"/>
                <a:gd name="T13" fmla="*/ 9 h 24"/>
                <a:gd name="T14" fmla="*/ 11 w 25"/>
                <a:gd name="T15" fmla="*/ 4 h 24"/>
                <a:gd name="T16" fmla="*/ 8 w 25"/>
                <a:gd name="T17" fmla="*/ 8 h 24"/>
                <a:gd name="T18" fmla="*/ 10 w 25"/>
                <a:gd name="T19" fmla="*/ 6 h 24"/>
                <a:gd name="T20" fmla="*/ 13 w 25"/>
                <a:gd name="T21" fmla="*/ 10 h 24"/>
                <a:gd name="T22" fmla="*/ 6 w 25"/>
                <a:gd name="T23" fmla="*/ 11 h 24"/>
                <a:gd name="T24" fmla="*/ 4 w 25"/>
                <a:gd name="T25" fmla="*/ 5 h 24"/>
                <a:gd name="T26" fmla="*/ 12 w 25"/>
                <a:gd name="T27" fmla="*/ 1 h 24"/>
                <a:gd name="T28" fmla="*/ 20 w 25"/>
                <a:gd name="T29"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20" y="11"/>
                  </a:moveTo>
                  <a:cubicBezTo>
                    <a:pt x="23" y="8"/>
                    <a:pt x="20" y="5"/>
                    <a:pt x="18" y="3"/>
                  </a:cubicBezTo>
                  <a:cubicBezTo>
                    <a:pt x="22" y="1"/>
                    <a:pt x="25" y="6"/>
                    <a:pt x="25" y="9"/>
                  </a:cubicBezTo>
                  <a:cubicBezTo>
                    <a:pt x="24" y="13"/>
                    <a:pt x="23" y="16"/>
                    <a:pt x="19" y="16"/>
                  </a:cubicBezTo>
                  <a:cubicBezTo>
                    <a:pt x="15" y="16"/>
                    <a:pt x="5" y="17"/>
                    <a:pt x="0" y="24"/>
                  </a:cubicBezTo>
                  <a:cubicBezTo>
                    <a:pt x="1" y="19"/>
                    <a:pt x="6" y="14"/>
                    <a:pt x="9" y="14"/>
                  </a:cubicBezTo>
                  <a:cubicBezTo>
                    <a:pt x="13" y="13"/>
                    <a:pt x="15" y="12"/>
                    <a:pt x="15" y="9"/>
                  </a:cubicBezTo>
                  <a:cubicBezTo>
                    <a:pt x="15" y="7"/>
                    <a:pt x="13" y="4"/>
                    <a:pt x="11" y="4"/>
                  </a:cubicBezTo>
                  <a:cubicBezTo>
                    <a:pt x="9" y="4"/>
                    <a:pt x="8" y="6"/>
                    <a:pt x="8" y="8"/>
                  </a:cubicBezTo>
                  <a:cubicBezTo>
                    <a:pt x="9" y="7"/>
                    <a:pt x="9" y="6"/>
                    <a:pt x="10" y="6"/>
                  </a:cubicBezTo>
                  <a:cubicBezTo>
                    <a:pt x="13" y="6"/>
                    <a:pt x="14" y="8"/>
                    <a:pt x="13" y="10"/>
                  </a:cubicBezTo>
                  <a:cubicBezTo>
                    <a:pt x="12" y="13"/>
                    <a:pt x="8" y="13"/>
                    <a:pt x="6" y="11"/>
                  </a:cubicBezTo>
                  <a:cubicBezTo>
                    <a:pt x="4" y="10"/>
                    <a:pt x="3" y="8"/>
                    <a:pt x="4" y="5"/>
                  </a:cubicBezTo>
                  <a:cubicBezTo>
                    <a:pt x="5" y="2"/>
                    <a:pt x="8" y="0"/>
                    <a:pt x="12" y="1"/>
                  </a:cubicBezTo>
                  <a:cubicBezTo>
                    <a:pt x="17" y="2"/>
                    <a:pt x="21" y="7"/>
                    <a:pt x="20" y="11"/>
                  </a:cubicBezTo>
                  <a:close/>
                </a:path>
              </a:pathLst>
            </a:custGeom>
            <a:grpFill/>
            <a:ln>
              <a:solidFill>
                <a:schemeClr val="tx1">
                  <a:lumMod val="65000"/>
                  <a:lumOff val="35000"/>
                </a:schemeClr>
              </a:solidFill>
            </a:ln>
          </p:spPr>
          <p:txBody>
            <a:bodyPr vert="horz" wrap="square" lIns="91440" tIns="45720" rIns="91440" bIns="45720" numCol="1" anchor="t" anchorCtr="0" compatLnSpc="1"/>
            <a:lstStyle/>
            <a:p>
              <a:endParaRPr lang="zh-CN" altLang="en-US"/>
            </a:p>
          </p:txBody>
        </p:sp>
      </p:grpSp>
      <p:sp>
        <p:nvSpPr>
          <p:cNvPr id="57" name="文本框 56"/>
          <p:cNvSpPr txBox="1"/>
          <p:nvPr/>
        </p:nvSpPr>
        <p:spPr>
          <a:xfrm>
            <a:off x="6235554" y="3905228"/>
            <a:ext cx="1666790"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添加文本</a:t>
            </a:r>
            <a:endParaRPr lang="zh-CN" altLang="en-US" sz="2800" dirty="0">
              <a:latin typeface="禹卫书法行书简体" panose="02000603000000000000" pitchFamily="2" charset="-122"/>
              <a:ea typeface="禹卫书法行书简体" panose="02000603000000000000" pitchFamily="2" charset="-122"/>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16"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296646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请添加您的文本</a:t>
            </a:r>
            <a:endParaRPr lang="zh-CN" altLang="en-US" sz="2800" dirty="0">
              <a:latin typeface="禹卫书法行书简体" panose="02000603000000000000" pitchFamily="2" charset="-122"/>
              <a:ea typeface="禹卫书法行书简体" panose="02000603000000000000" pitchFamily="2" charset="-122"/>
            </a:endParaRPr>
          </a:p>
        </p:txBody>
      </p:sp>
      <p:sp>
        <p:nvSpPr>
          <p:cNvPr id="58" name="Rectangle 25"/>
          <p:cNvSpPr>
            <a:spLocks noChangeArrowheads="1"/>
          </p:cNvSpPr>
          <p:nvPr/>
        </p:nvSpPr>
        <p:spPr bwMode="auto">
          <a:xfrm>
            <a:off x="5858808" y="1913457"/>
            <a:ext cx="4088545" cy="377879"/>
          </a:xfrm>
          <a:prstGeom prst="rect">
            <a:avLst/>
          </a:prstGeom>
          <a:noFill/>
          <a:ln>
            <a:noFill/>
          </a:ln>
          <a:effectLst/>
          <a:extLst>
            <a:ext uri="{909E8E84-426E-40DD-AFC4-6F175D3DCCD1}">
              <a14:hiddenFill xmlns:a14="http://schemas.microsoft.com/office/drawing/2010/main">
                <a:solidFill>
                  <a:srgbClr val="FFCC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81616" tIns="40808" rIns="81616" bIns="40808" anchor="ctr">
            <a:spAutoFit/>
          </a:bodyPr>
          <a:lstStyle/>
          <a:p>
            <a:pPr defTabSz="815975">
              <a:lnSpc>
                <a:spcPct val="80000"/>
              </a:lnSpc>
            </a:pPr>
            <a:r>
              <a:rPr lang="zh-CN" altLang="en-US" sz="2400" spc="-150" dirty="0">
                <a:solidFill>
                  <a:srgbClr val="000000"/>
                </a:solidFill>
                <a:latin typeface="禹卫书法行书简体" panose="02000603000000000000" pitchFamily="2" charset="-122"/>
                <a:ea typeface="禹卫书法行书简体" panose="02000603000000000000" pitchFamily="2" charset="-122"/>
              </a:rPr>
              <a:t>请在这里添加您的文字</a:t>
            </a:r>
            <a:endParaRPr lang="zh-CN" altLang="en-US" sz="2400" spc="-150" dirty="0">
              <a:solidFill>
                <a:srgbClr val="000000"/>
              </a:solidFill>
              <a:latin typeface="禹卫书法行书简体" panose="02000603000000000000" pitchFamily="2" charset="-122"/>
              <a:ea typeface="禹卫书法行书简体" panose="02000603000000000000" pitchFamily="2" charset="-122"/>
            </a:endParaRPr>
          </a:p>
        </p:txBody>
      </p:sp>
      <p:grpSp>
        <p:nvGrpSpPr>
          <p:cNvPr id="59" name="组合 58"/>
          <p:cNvGrpSpPr/>
          <p:nvPr/>
        </p:nvGrpSpPr>
        <p:grpSpPr>
          <a:xfrm>
            <a:off x="5078194" y="1849305"/>
            <a:ext cx="725495" cy="654084"/>
            <a:chOff x="2854652" y="992964"/>
            <a:chExt cx="540761" cy="487533"/>
          </a:xfrm>
        </p:grpSpPr>
        <p:pic>
          <p:nvPicPr>
            <p:cNvPr id="60" name="Picture 2" descr="C:\Users\Thinkpad\Desktop\PNG\1_0004_图层-10.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854652" y="992964"/>
              <a:ext cx="540761" cy="487533"/>
            </a:xfrm>
            <a:prstGeom prst="rect">
              <a:avLst/>
            </a:prstGeom>
            <a:noFill/>
            <a:extLst>
              <a:ext uri="{909E8E84-426E-40DD-AFC4-6F175D3DCCD1}">
                <a14:hiddenFill xmlns:a14="http://schemas.microsoft.com/office/drawing/2010/main">
                  <a:solidFill>
                    <a:srgbClr val="FFFFFF"/>
                  </a:solidFill>
                </a14:hiddenFill>
              </a:ext>
            </a:extLst>
          </p:spPr>
        </p:pic>
        <p:sp>
          <p:nvSpPr>
            <p:cNvPr id="61" name="Rectangle 25"/>
            <p:cNvSpPr>
              <a:spLocks noChangeArrowheads="1"/>
            </p:cNvSpPr>
            <p:nvPr/>
          </p:nvSpPr>
          <p:spPr bwMode="auto">
            <a:xfrm>
              <a:off x="2895736" y="1040781"/>
              <a:ext cx="419544" cy="328634"/>
            </a:xfrm>
            <a:prstGeom prst="rect">
              <a:avLst/>
            </a:prstGeom>
            <a:noFill/>
            <a:ln>
              <a:noFill/>
            </a:ln>
            <a:effectLst/>
            <a:extLst>
              <a:ext uri="{909E8E84-426E-40DD-AFC4-6F175D3DCCD1}">
                <a14:hiddenFill xmlns:a14="http://schemas.microsoft.com/office/drawing/2010/main">
                  <a:solidFill>
                    <a:srgbClr val="FFCC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81616" tIns="40808" rIns="81616" bIns="40808" anchor="ctr">
              <a:spAutoFit/>
            </a:bodyPr>
            <a:lstStyle/>
            <a:p>
              <a:pPr algn="ctr" defTabSz="815975">
                <a:lnSpc>
                  <a:spcPct val="80000"/>
                </a:lnSpc>
              </a:pPr>
              <a:r>
                <a:rPr lang="zh-CN" altLang="en-US" sz="2000" b="1" spc="-150" dirty="0">
                  <a:solidFill>
                    <a:srgbClr val="000000"/>
                  </a:solidFill>
                  <a:latin typeface="华文隶书" panose="02010800040101010101" pitchFamily="2" charset="-122"/>
                  <a:ea typeface="华文隶书" panose="02010800040101010101" pitchFamily="2" charset="-122"/>
                </a:rPr>
                <a:t>一</a:t>
              </a:r>
              <a:endParaRPr lang="zh-CN" altLang="en-US" sz="2000" b="1" spc="-150" dirty="0">
                <a:solidFill>
                  <a:srgbClr val="000000"/>
                </a:solidFill>
                <a:latin typeface="华文隶书" panose="02010800040101010101" pitchFamily="2" charset="-122"/>
                <a:ea typeface="华文隶书" panose="02010800040101010101" pitchFamily="2" charset="-122"/>
              </a:endParaRPr>
            </a:p>
          </p:txBody>
        </p:sp>
      </p:grpSp>
      <p:grpSp>
        <p:nvGrpSpPr>
          <p:cNvPr id="62" name="组合 61"/>
          <p:cNvGrpSpPr/>
          <p:nvPr/>
        </p:nvGrpSpPr>
        <p:grpSpPr>
          <a:xfrm>
            <a:off x="4472491" y="2769628"/>
            <a:ext cx="725495" cy="654084"/>
            <a:chOff x="2854652" y="992964"/>
            <a:chExt cx="540761" cy="487533"/>
          </a:xfrm>
        </p:grpSpPr>
        <p:pic>
          <p:nvPicPr>
            <p:cNvPr id="63" name="Picture 2" descr="C:\Users\Thinkpad\Desktop\PNG\1_0004_图层-10.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854652" y="992964"/>
              <a:ext cx="540761" cy="487533"/>
            </a:xfrm>
            <a:prstGeom prst="rect">
              <a:avLst/>
            </a:prstGeom>
            <a:noFill/>
            <a:extLst>
              <a:ext uri="{909E8E84-426E-40DD-AFC4-6F175D3DCCD1}">
                <a14:hiddenFill xmlns:a14="http://schemas.microsoft.com/office/drawing/2010/main">
                  <a:solidFill>
                    <a:srgbClr val="FFFFFF"/>
                  </a:solidFill>
                </a14:hiddenFill>
              </a:ext>
            </a:extLst>
          </p:spPr>
        </p:pic>
        <p:sp>
          <p:nvSpPr>
            <p:cNvPr id="64" name="Rectangle 25"/>
            <p:cNvSpPr>
              <a:spLocks noChangeArrowheads="1"/>
            </p:cNvSpPr>
            <p:nvPr/>
          </p:nvSpPr>
          <p:spPr bwMode="auto">
            <a:xfrm>
              <a:off x="2895736" y="1033087"/>
              <a:ext cx="419544" cy="344023"/>
            </a:xfrm>
            <a:prstGeom prst="rect">
              <a:avLst/>
            </a:prstGeom>
            <a:noFill/>
            <a:ln>
              <a:noFill/>
            </a:ln>
            <a:effectLst/>
            <a:extLst>
              <a:ext uri="{909E8E84-426E-40DD-AFC4-6F175D3DCCD1}">
                <a14:hiddenFill xmlns:a14="http://schemas.microsoft.com/office/drawing/2010/main">
                  <a:solidFill>
                    <a:srgbClr val="FFCC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81616" tIns="40808" rIns="81616" bIns="40808" anchor="ctr">
              <a:spAutoFit/>
            </a:bodyPr>
            <a:lstStyle/>
            <a:p>
              <a:pPr algn="ctr" defTabSz="815975">
                <a:lnSpc>
                  <a:spcPct val="80000"/>
                </a:lnSpc>
              </a:pPr>
              <a:r>
                <a:rPr lang="zh-CN" altLang="en-US" sz="2000" b="1" spc="-150" dirty="0">
                  <a:solidFill>
                    <a:srgbClr val="000000"/>
                  </a:solidFill>
                  <a:latin typeface="华文隶书" panose="02010800040101010101" pitchFamily="2" charset="-122"/>
                  <a:ea typeface="华文隶书" panose="02010800040101010101" pitchFamily="2" charset="-122"/>
                </a:rPr>
                <a:t>二</a:t>
              </a:r>
              <a:endParaRPr lang="zh-CN" altLang="en-US" sz="2000" b="1" spc="-150" dirty="0">
                <a:solidFill>
                  <a:srgbClr val="000000"/>
                </a:solidFill>
                <a:latin typeface="华文隶书" panose="02010800040101010101" pitchFamily="2" charset="-122"/>
                <a:ea typeface="华文隶书" panose="02010800040101010101" pitchFamily="2" charset="-122"/>
              </a:endParaRPr>
            </a:p>
          </p:txBody>
        </p:sp>
      </p:grpSp>
      <p:grpSp>
        <p:nvGrpSpPr>
          <p:cNvPr id="65" name="组合 64"/>
          <p:cNvGrpSpPr/>
          <p:nvPr/>
        </p:nvGrpSpPr>
        <p:grpSpPr>
          <a:xfrm>
            <a:off x="5414748" y="3674068"/>
            <a:ext cx="725495" cy="654084"/>
            <a:chOff x="2854652" y="992964"/>
            <a:chExt cx="540761" cy="487533"/>
          </a:xfrm>
        </p:grpSpPr>
        <p:pic>
          <p:nvPicPr>
            <p:cNvPr id="66" name="Picture 2" descr="C:\Users\Thinkpad\Desktop\PNG\1_0004_图层-10.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854652" y="992964"/>
              <a:ext cx="540761" cy="487533"/>
            </a:xfrm>
            <a:prstGeom prst="rect">
              <a:avLst/>
            </a:prstGeom>
            <a:noFill/>
            <a:extLst>
              <a:ext uri="{909E8E84-426E-40DD-AFC4-6F175D3DCCD1}">
                <a14:hiddenFill xmlns:a14="http://schemas.microsoft.com/office/drawing/2010/main">
                  <a:solidFill>
                    <a:srgbClr val="FFFFFF"/>
                  </a:solidFill>
                </a14:hiddenFill>
              </a:ext>
            </a:extLst>
          </p:spPr>
        </p:pic>
        <p:sp>
          <p:nvSpPr>
            <p:cNvPr id="67" name="Rectangle 25"/>
            <p:cNvSpPr>
              <a:spLocks noChangeArrowheads="1"/>
            </p:cNvSpPr>
            <p:nvPr/>
          </p:nvSpPr>
          <p:spPr bwMode="auto">
            <a:xfrm>
              <a:off x="2895736" y="1033087"/>
              <a:ext cx="419544" cy="344023"/>
            </a:xfrm>
            <a:prstGeom prst="rect">
              <a:avLst/>
            </a:prstGeom>
            <a:noFill/>
            <a:ln>
              <a:noFill/>
            </a:ln>
            <a:effectLst/>
            <a:extLst>
              <a:ext uri="{909E8E84-426E-40DD-AFC4-6F175D3DCCD1}">
                <a14:hiddenFill xmlns:a14="http://schemas.microsoft.com/office/drawing/2010/main">
                  <a:solidFill>
                    <a:srgbClr val="FFCC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81616" tIns="40808" rIns="81616" bIns="40808" anchor="ctr">
              <a:spAutoFit/>
            </a:bodyPr>
            <a:lstStyle/>
            <a:p>
              <a:pPr algn="ctr" defTabSz="815975">
                <a:lnSpc>
                  <a:spcPct val="80000"/>
                </a:lnSpc>
              </a:pPr>
              <a:r>
                <a:rPr lang="zh-CN" altLang="en-US" sz="2000" b="1" spc="-150" dirty="0">
                  <a:solidFill>
                    <a:srgbClr val="000000"/>
                  </a:solidFill>
                  <a:latin typeface="华文隶书" panose="02010800040101010101" pitchFamily="2" charset="-122"/>
                  <a:ea typeface="华文隶书" panose="02010800040101010101" pitchFamily="2" charset="-122"/>
                </a:rPr>
                <a:t>三</a:t>
              </a:r>
              <a:endParaRPr lang="zh-CN" altLang="en-US" sz="2000" b="1" spc="-150" dirty="0">
                <a:solidFill>
                  <a:srgbClr val="000000"/>
                </a:solidFill>
                <a:latin typeface="华文隶书" panose="02010800040101010101" pitchFamily="2" charset="-122"/>
                <a:ea typeface="华文隶书" panose="02010800040101010101" pitchFamily="2" charset="-122"/>
              </a:endParaRPr>
            </a:p>
          </p:txBody>
        </p:sp>
      </p:grpSp>
      <p:grpSp>
        <p:nvGrpSpPr>
          <p:cNvPr id="68" name="组合 67"/>
          <p:cNvGrpSpPr/>
          <p:nvPr/>
        </p:nvGrpSpPr>
        <p:grpSpPr>
          <a:xfrm>
            <a:off x="5886466" y="4716497"/>
            <a:ext cx="725495" cy="654084"/>
            <a:chOff x="2854652" y="992964"/>
            <a:chExt cx="540761" cy="487533"/>
          </a:xfrm>
        </p:grpSpPr>
        <p:pic>
          <p:nvPicPr>
            <p:cNvPr id="69" name="Picture 2" descr="C:\Users\Thinkpad\Desktop\PNG\1_0004_图层-10.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854652" y="992964"/>
              <a:ext cx="540761" cy="487533"/>
            </a:xfrm>
            <a:prstGeom prst="rect">
              <a:avLst/>
            </a:prstGeom>
            <a:noFill/>
            <a:extLst>
              <a:ext uri="{909E8E84-426E-40DD-AFC4-6F175D3DCCD1}">
                <a14:hiddenFill xmlns:a14="http://schemas.microsoft.com/office/drawing/2010/main">
                  <a:solidFill>
                    <a:srgbClr val="FFFFFF"/>
                  </a:solidFill>
                </a14:hiddenFill>
              </a:ext>
            </a:extLst>
          </p:spPr>
        </p:pic>
        <p:sp>
          <p:nvSpPr>
            <p:cNvPr id="70" name="Rectangle 25"/>
            <p:cNvSpPr>
              <a:spLocks noChangeArrowheads="1"/>
            </p:cNvSpPr>
            <p:nvPr/>
          </p:nvSpPr>
          <p:spPr bwMode="auto">
            <a:xfrm>
              <a:off x="2895736" y="1033087"/>
              <a:ext cx="419544" cy="344023"/>
            </a:xfrm>
            <a:prstGeom prst="rect">
              <a:avLst/>
            </a:prstGeom>
            <a:noFill/>
            <a:ln>
              <a:noFill/>
            </a:ln>
            <a:effectLst/>
            <a:extLst>
              <a:ext uri="{909E8E84-426E-40DD-AFC4-6F175D3DCCD1}">
                <a14:hiddenFill xmlns:a14="http://schemas.microsoft.com/office/drawing/2010/main">
                  <a:solidFill>
                    <a:srgbClr val="FFCC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81616" tIns="40808" rIns="81616" bIns="40808" anchor="ctr">
              <a:spAutoFit/>
            </a:bodyPr>
            <a:lstStyle/>
            <a:p>
              <a:pPr algn="ctr" defTabSz="815975">
                <a:lnSpc>
                  <a:spcPct val="80000"/>
                </a:lnSpc>
              </a:pPr>
              <a:r>
                <a:rPr lang="zh-CN" altLang="en-US" sz="2000" b="1" spc="-150" dirty="0">
                  <a:solidFill>
                    <a:srgbClr val="000000"/>
                  </a:solidFill>
                  <a:latin typeface="华文隶书" panose="02010800040101010101" pitchFamily="2" charset="-122"/>
                  <a:ea typeface="华文隶书" panose="02010800040101010101" pitchFamily="2" charset="-122"/>
                </a:rPr>
                <a:t>四</a:t>
              </a:r>
              <a:endParaRPr lang="zh-CN" altLang="en-US" sz="2000" b="1" spc="-150" dirty="0">
                <a:solidFill>
                  <a:srgbClr val="000000"/>
                </a:solidFill>
                <a:latin typeface="华文隶书" panose="02010800040101010101" pitchFamily="2" charset="-122"/>
                <a:ea typeface="华文隶书" panose="02010800040101010101" pitchFamily="2" charset="-122"/>
              </a:endParaRPr>
            </a:p>
          </p:txBody>
        </p:sp>
      </p:grpSp>
      <p:grpSp>
        <p:nvGrpSpPr>
          <p:cNvPr id="71" name="组合 70"/>
          <p:cNvGrpSpPr/>
          <p:nvPr/>
        </p:nvGrpSpPr>
        <p:grpSpPr>
          <a:xfrm>
            <a:off x="4845594" y="5529000"/>
            <a:ext cx="725495" cy="654084"/>
            <a:chOff x="2854652" y="992964"/>
            <a:chExt cx="540761" cy="487533"/>
          </a:xfrm>
        </p:grpSpPr>
        <p:pic>
          <p:nvPicPr>
            <p:cNvPr id="72" name="Picture 2" descr="C:\Users\Thinkpad\Desktop\PNG\1_0004_图层-10.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854652" y="992964"/>
              <a:ext cx="540761" cy="487533"/>
            </a:xfrm>
            <a:prstGeom prst="rect">
              <a:avLst/>
            </a:prstGeom>
            <a:noFill/>
            <a:extLst>
              <a:ext uri="{909E8E84-426E-40DD-AFC4-6F175D3DCCD1}">
                <a14:hiddenFill xmlns:a14="http://schemas.microsoft.com/office/drawing/2010/main">
                  <a:solidFill>
                    <a:srgbClr val="FFFFFF"/>
                  </a:solidFill>
                </a14:hiddenFill>
              </a:ext>
            </a:extLst>
          </p:spPr>
        </p:pic>
        <p:sp>
          <p:nvSpPr>
            <p:cNvPr id="73" name="Rectangle 25"/>
            <p:cNvSpPr>
              <a:spLocks noChangeArrowheads="1"/>
            </p:cNvSpPr>
            <p:nvPr/>
          </p:nvSpPr>
          <p:spPr bwMode="auto">
            <a:xfrm>
              <a:off x="2895736" y="1033087"/>
              <a:ext cx="419544" cy="344023"/>
            </a:xfrm>
            <a:prstGeom prst="rect">
              <a:avLst/>
            </a:prstGeom>
            <a:noFill/>
            <a:ln>
              <a:noFill/>
            </a:ln>
            <a:effectLst/>
            <a:extLst>
              <a:ext uri="{909E8E84-426E-40DD-AFC4-6F175D3DCCD1}">
                <a14:hiddenFill xmlns:a14="http://schemas.microsoft.com/office/drawing/2010/main">
                  <a:solidFill>
                    <a:srgbClr val="FFCC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81616" tIns="40808" rIns="81616" bIns="40808" anchor="ctr">
              <a:spAutoFit/>
            </a:bodyPr>
            <a:lstStyle/>
            <a:p>
              <a:pPr algn="ctr" defTabSz="815975">
                <a:lnSpc>
                  <a:spcPct val="80000"/>
                </a:lnSpc>
              </a:pPr>
              <a:r>
                <a:rPr lang="zh-CN" altLang="en-US" sz="2000" b="1" spc="-150" dirty="0">
                  <a:solidFill>
                    <a:srgbClr val="000000"/>
                  </a:solidFill>
                  <a:latin typeface="华文隶书" panose="02010800040101010101" pitchFamily="2" charset="-122"/>
                  <a:ea typeface="华文隶书" panose="02010800040101010101" pitchFamily="2" charset="-122"/>
                </a:rPr>
                <a:t>五</a:t>
              </a:r>
              <a:endParaRPr lang="zh-CN" altLang="en-US" sz="2000" b="1" spc="-150" dirty="0">
                <a:solidFill>
                  <a:srgbClr val="000000"/>
                </a:solidFill>
                <a:latin typeface="华文隶书" panose="02010800040101010101" pitchFamily="2" charset="-122"/>
                <a:ea typeface="华文隶书" panose="02010800040101010101" pitchFamily="2" charset="-122"/>
              </a:endParaRPr>
            </a:p>
          </p:txBody>
        </p:sp>
      </p:grpSp>
      <p:sp>
        <p:nvSpPr>
          <p:cNvPr id="74" name="Rectangle 25"/>
          <p:cNvSpPr>
            <a:spLocks noChangeArrowheads="1"/>
          </p:cNvSpPr>
          <p:nvPr/>
        </p:nvSpPr>
        <p:spPr bwMode="auto">
          <a:xfrm>
            <a:off x="5327663" y="2850778"/>
            <a:ext cx="4088545" cy="377879"/>
          </a:xfrm>
          <a:prstGeom prst="rect">
            <a:avLst/>
          </a:prstGeom>
          <a:noFill/>
          <a:ln>
            <a:noFill/>
          </a:ln>
          <a:effectLst/>
          <a:extLst>
            <a:ext uri="{909E8E84-426E-40DD-AFC4-6F175D3DCCD1}">
              <a14:hiddenFill xmlns:a14="http://schemas.microsoft.com/office/drawing/2010/main">
                <a:solidFill>
                  <a:srgbClr val="FFCC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81616" tIns="40808" rIns="81616" bIns="40808" anchor="ctr">
            <a:spAutoFit/>
          </a:bodyPr>
          <a:lstStyle/>
          <a:p>
            <a:pPr defTabSz="815975">
              <a:lnSpc>
                <a:spcPct val="80000"/>
              </a:lnSpc>
            </a:pPr>
            <a:r>
              <a:rPr lang="zh-CN" altLang="en-US" sz="2400" spc="-150" dirty="0">
                <a:solidFill>
                  <a:srgbClr val="000000"/>
                </a:solidFill>
                <a:latin typeface="禹卫书法行书简体" panose="02000603000000000000" pitchFamily="2" charset="-122"/>
                <a:ea typeface="禹卫书法行书简体" panose="02000603000000000000" pitchFamily="2" charset="-122"/>
              </a:rPr>
              <a:t>请在这里添加您的文字</a:t>
            </a:r>
            <a:endParaRPr lang="zh-CN" altLang="en-US" sz="2400" spc="-150" dirty="0">
              <a:solidFill>
                <a:srgbClr val="000000"/>
              </a:solidFill>
              <a:latin typeface="禹卫书法行书简体" panose="02000603000000000000" pitchFamily="2" charset="-122"/>
              <a:ea typeface="禹卫书法行书简体" panose="02000603000000000000" pitchFamily="2" charset="-122"/>
            </a:endParaRPr>
          </a:p>
        </p:txBody>
      </p:sp>
      <p:sp>
        <p:nvSpPr>
          <p:cNvPr id="75" name="Rectangle 25"/>
          <p:cNvSpPr>
            <a:spLocks noChangeArrowheads="1"/>
          </p:cNvSpPr>
          <p:nvPr/>
        </p:nvSpPr>
        <p:spPr bwMode="auto">
          <a:xfrm>
            <a:off x="6365435" y="3750161"/>
            <a:ext cx="4088545" cy="377879"/>
          </a:xfrm>
          <a:prstGeom prst="rect">
            <a:avLst/>
          </a:prstGeom>
          <a:noFill/>
          <a:ln>
            <a:noFill/>
          </a:ln>
          <a:effectLst/>
          <a:extLst>
            <a:ext uri="{909E8E84-426E-40DD-AFC4-6F175D3DCCD1}">
              <a14:hiddenFill xmlns:a14="http://schemas.microsoft.com/office/drawing/2010/main">
                <a:solidFill>
                  <a:srgbClr val="FFCC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81616" tIns="40808" rIns="81616" bIns="40808" anchor="ctr">
            <a:spAutoFit/>
          </a:bodyPr>
          <a:lstStyle/>
          <a:p>
            <a:pPr defTabSz="815975">
              <a:lnSpc>
                <a:spcPct val="80000"/>
              </a:lnSpc>
            </a:pPr>
            <a:r>
              <a:rPr lang="zh-CN" altLang="en-US" sz="2400" spc="-150" dirty="0">
                <a:solidFill>
                  <a:srgbClr val="000000"/>
                </a:solidFill>
                <a:latin typeface="禹卫书法行书简体" panose="02000603000000000000" pitchFamily="2" charset="-122"/>
                <a:ea typeface="禹卫书法行书简体" panose="02000603000000000000" pitchFamily="2" charset="-122"/>
              </a:rPr>
              <a:t>请在这里添加您的文字</a:t>
            </a:r>
            <a:endParaRPr lang="zh-CN" altLang="en-US" sz="2400" spc="-150" dirty="0">
              <a:solidFill>
                <a:srgbClr val="000000"/>
              </a:solidFill>
              <a:latin typeface="禹卫书法行书简体" panose="02000603000000000000" pitchFamily="2" charset="-122"/>
              <a:ea typeface="禹卫书法行书简体" panose="02000603000000000000" pitchFamily="2" charset="-122"/>
            </a:endParaRPr>
          </a:p>
        </p:txBody>
      </p:sp>
      <p:sp>
        <p:nvSpPr>
          <p:cNvPr id="76" name="Rectangle 25"/>
          <p:cNvSpPr>
            <a:spLocks noChangeArrowheads="1"/>
          </p:cNvSpPr>
          <p:nvPr/>
        </p:nvSpPr>
        <p:spPr bwMode="auto">
          <a:xfrm>
            <a:off x="6808121" y="4770327"/>
            <a:ext cx="4088545" cy="377879"/>
          </a:xfrm>
          <a:prstGeom prst="rect">
            <a:avLst/>
          </a:prstGeom>
          <a:noFill/>
          <a:ln>
            <a:noFill/>
          </a:ln>
          <a:effectLst/>
          <a:extLst>
            <a:ext uri="{909E8E84-426E-40DD-AFC4-6F175D3DCCD1}">
              <a14:hiddenFill xmlns:a14="http://schemas.microsoft.com/office/drawing/2010/main">
                <a:solidFill>
                  <a:srgbClr val="FFCC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81616" tIns="40808" rIns="81616" bIns="40808" anchor="ctr">
            <a:spAutoFit/>
          </a:bodyPr>
          <a:lstStyle/>
          <a:p>
            <a:pPr defTabSz="815975">
              <a:lnSpc>
                <a:spcPct val="80000"/>
              </a:lnSpc>
            </a:pPr>
            <a:r>
              <a:rPr lang="zh-CN" altLang="en-US" sz="2400" spc="-150" dirty="0">
                <a:solidFill>
                  <a:srgbClr val="000000"/>
                </a:solidFill>
                <a:latin typeface="禹卫书法行书简体" panose="02000603000000000000" pitchFamily="2" charset="-122"/>
                <a:ea typeface="禹卫书法行书简体" panose="02000603000000000000" pitchFamily="2" charset="-122"/>
              </a:rPr>
              <a:t>请在这里添加您的文字</a:t>
            </a:r>
            <a:endParaRPr lang="zh-CN" altLang="en-US" sz="2400" spc="-150" dirty="0">
              <a:solidFill>
                <a:srgbClr val="000000"/>
              </a:solidFill>
              <a:latin typeface="禹卫书法行书简体" panose="02000603000000000000" pitchFamily="2" charset="-122"/>
              <a:ea typeface="禹卫书法行书简体" panose="02000603000000000000" pitchFamily="2" charset="-122"/>
            </a:endParaRPr>
          </a:p>
        </p:txBody>
      </p:sp>
      <p:sp>
        <p:nvSpPr>
          <p:cNvPr id="77" name="Rectangle 25"/>
          <p:cNvSpPr>
            <a:spLocks noChangeArrowheads="1"/>
          </p:cNvSpPr>
          <p:nvPr/>
        </p:nvSpPr>
        <p:spPr bwMode="auto">
          <a:xfrm>
            <a:off x="5843270" y="5677286"/>
            <a:ext cx="4088545" cy="377879"/>
          </a:xfrm>
          <a:prstGeom prst="rect">
            <a:avLst/>
          </a:prstGeom>
          <a:noFill/>
          <a:ln>
            <a:noFill/>
          </a:ln>
          <a:effectLst/>
          <a:extLst>
            <a:ext uri="{909E8E84-426E-40DD-AFC4-6F175D3DCCD1}">
              <a14:hiddenFill xmlns:a14="http://schemas.microsoft.com/office/drawing/2010/main">
                <a:solidFill>
                  <a:srgbClr val="FFCC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81616" tIns="40808" rIns="81616" bIns="40808" anchor="ctr">
            <a:spAutoFit/>
          </a:bodyPr>
          <a:lstStyle/>
          <a:p>
            <a:pPr defTabSz="815975">
              <a:lnSpc>
                <a:spcPct val="80000"/>
              </a:lnSpc>
            </a:pPr>
            <a:r>
              <a:rPr lang="zh-CN" altLang="en-US" sz="2400" spc="-150" dirty="0">
                <a:solidFill>
                  <a:srgbClr val="000000"/>
                </a:solidFill>
                <a:latin typeface="禹卫书法行书简体" panose="02000603000000000000" pitchFamily="2" charset="-122"/>
                <a:ea typeface="禹卫书法行书简体" panose="02000603000000000000" pitchFamily="2" charset="-122"/>
              </a:rPr>
              <a:t>请在这里添加您的文字</a:t>
            </a:r>
            <a:endParaRPr lang="zh-CN" altLang="en-US" sz="2400" spc="-150" dirty="0">
              <a:solidFill>
                <a:srgbClr val="000000"/>
              </a:solidFill>
              <a:latin typeface="禹卫书法行书简体" panose="02000603000000000000" pitchFamily="2" charset="-122"/>
              <a:ea typeface="禹卫书法行书简体" panose="02000603000000000000" pitchFamily="2" charset="-122"/>
            </a:endParaRPr>
          </a:p>
        </p:txBody>
      </p:sp>
      <p:pic>
        <p:nvPicPr>
          <p:cNvPr id="78" name="Picture 3"/>
          <p:cNvPicPr>
            <a:picLocks noChangeAspect="1" noChangeArrowheads="1"/>
          </p:cNvPicPr>
          <p:nvPr/>
        </p:nvPicPr>
        <p:blipFill rotWithShape="1">
          <a:blip r:embed="rId4">
            <a:extLst>
              <a:ext uri="{28A0092B-C50C-407E-A947-70E740481C1C}">
                <a14:useLocalDpi xmlns:a14="http://schemas.microsoft.com/office/drawing/2010/main" val="0"/>
              </a:ext>
            </a:extLst>
          </a:blip>
          <a:srcRect r="15586" b="13913"/>
          <a:stretch>
            <a:fillRect/>
          </a:stretch>
        </p:blipFill>
        <p:spPr bwMode="auto">
          <a:xfrm flipH="1">
            <a:off x="718447" y="245558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16"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296646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请添加您的文本</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52" name="图片 5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400000">
            <a:off x="2700966" y="736061"/>
            <a:ext cx="1920658" cy="3795486"/>
          </a:xfrm>
          <a:prstGeom prst="rect">
            <a:avLst/>
          </a:prstGeom>
        </p:spPr>
      </p:pic>
      <p:pic>
        <p:nvPicPr>
          <p:cNvPr id="53" name="图片 5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400000">
            <a:off x="2700966" y="3008788"/>
            <a:ext cx="1920658" cy="3795486"/>
          </a:xfrm>
          <a:prstGeom prst="rect">
            <a:avLst/>
          </a:prstGeom>
        </p:spPr>
      </p:pic>
      <p:pic>
        <p:nvPicPr>
          <p:cNvPr id="54" name="图片 5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400000">
            <a:off x="7737986" y="736061"/>
            <a:ext cx="1920658" cy="3795486"/>
          </a:xfrm>
          <a:prstGeom prst="rect">
            <a:avLst/>
          </a:prstGeom>
        </p:spPr>
      </p:pic>
      <p:pic>
        <p:nvPicPr>
          <p:cNvPr id="55" name="图片 5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400000">
            <a:off x="7737986" y="2987678"/>
            <a:ext cx="1920658" cy="3795486"/>
          </a:xfrm>
          <a:prstGeom prst="rect">
            <a:avLst/>
          </a:prstGeom>
        </p:spPr>
      </p:pic>
      <p:sp>
        <p:nvSpPr>
          <p:cNvPr id="56" name="文本框 55"/>
          <p:cNvSpPr txBox="1"/>
          <p:nvPr/>
        </p:nvSpPr>
        <p:spPr>
          <a:xfrm>
            <a:off x="2410611" y="2124726"/>
            <a:ext cx="553998" cy="1248038"/>
          </a:xfrm>
          <a:prstGeom prst="rect">
            <a:avLst/>
          </a:prstGeom>
          <a:noFill/>
        </p:spPr>
        <p:txBody>
          <a:bodyPr vert="eaVert" wrap="square" rtlCol="0">
            <a:spAutoFit/>
          </a:bodyPr>
          <a:lstStyle/>
          <a:p>
            <a:r>
              <a:rPr lang="zh-CN" altLang="en-US" sz="2400" dirty="0">
                <a:latin typeface="禹卫书法行书简体" panose="02000603000000000000" pitchFamily="2" charset="-122"/>
                <a:ea typeface="禹卫书法行书简体" panose="02000603000000000000" pitchFamily="2" charset="-122"/>
              </a:rPr>
              <a:t>标题一</a:t>
            </a:r>
            <a:endParaRPr lang="zh-CN" altLang="en-US" sz="2400" dirty="0">
              <a:latin typeface="禹卫书法行书简体" panose="02000603000000000000" pitchFamily="2" charset="-122"/>
              <a:ea typeface="禹卫书法行书简体" panose="02000603000000000000" pitchFamily="2" charset="-122"/>
            </a:endParaRPr>
          </a:p>
        </p:txBody>
      </p:sp>
      <p:sp>
        <p:nvSpPr>
          <p:cNvPr id="57" name="文本框 56"/>
          <p:cNvSpPr txBox="1"/>
          <p:nvPr/>
        </p:nvSpPr>
        <p:spPr>
          <a:xfrm>
            <a:off x="7425297" y="2124726"/>
            <a:ext cx="553998" cy="1248038"/>
          </a:xfrm>
          <a:prstGeom prst="rect">
            <a:avLst/>
          </a:prstGeom>
          <a:noFill/>
        </p:spPr>
        <p:txBody>
          <a:bodyPr vert="eaVert" wrap="square" rtlCol="0">
            <a:spAutoFit/>
          </a:bodyPr>
          <a:lstStyle/>
          <a:p>
            <a:r>
              <a:rPr lang="zh-CN" altLang="en-US" sz="2400" dirty="0">
                <a:latin typeface="禹卫书法行书简体" panose="02000603000000000000" pitchFamily="2" charset="-122"/>
                <a:ea typeface="禹卫书法行书简体" panose="02000603000000000000" pitchFamily="2" charset="-122"/>
              </a:rPr>
              <a:t>标题二</a:t>
            </a:r>
            <a:endParaRPr lang="zh-CN" altLang="en-US" sz="2400" dirty="0">
              <a:latin typeface="禹卫书法行书简体" panose="02000603000000000000" pitchFamily="2" charset="-122"/>
              <a:ea typeface="禹卫书法行书简体" panose="02000603000000000000" pitchFamily="2" charset="-122"/>
            </a:endParaRPr>
          </a:p>
        </p:txBody>
      </p:sp>
      <p:sp>
        <p:nvSpPr>
          <p:cNvPr id="79" name="文本框 78"/>
          <p:cNvSpPr txBox="1"/>
          <p:nvPr/>
        </p:nvSpPr>
        <p:spPr>
          <a:xfrm>
            <a:off x="2392535" y="4460935"/>
            <a:ext cx="553998" cy="1248038"/>
          </a:xfrm>
          <a:prstGeom prst="rect">
            <a:avLst/>
          </a:prstGeom>
          <a:noFill/>
        </p:spPr>
        <p:txBody>
          <a:bodyPr vert="eaVert" wrap="square" rtlCol="0">
            <a:spAutoFit/>
          </a:bodyPr>
          <a:lstStyle/>
          <a:p>
            <a:r>
              <a:rPr lang="zh-CN" altLang="en-US" sz="2400" dirty="0">
                <a:latin typeface="禹卫书法行书简体" panose="02000603000000000000" pitchFamily="2" charset="-122"/>
                <a:ea typeface="禹卫书法行书简体" panose="02000603000000000000" pitchFamily="2" charset="-122"/>
              </a:rPr>
              <a:t>标题三</a:t>
            </a:r>
            <a:endParaRPr lang="zh-CN" altLang="en-US" sz="2400" dirty="0">
              <a:latin typeface="禹卫书法行书简体" panose="02000603000000000000" pitchFamily="2" charset="-122"/>
              <a:ea typeface="禹卫书法行书简体" panose="02000603000000000000" pitchFamily="2" charset="-122"/>
            </a:endParaRPr>
          </a:p>
        </p:txBody>
      </p:sp>
      <p:sp>
        <p:nvSpPr>
          <p:cNvPr id="80" name="文本框 79"/>
          <p:cNvSpPr txBox="1"/>
          <p:nvPr/>
        </p:nvSpPr>
        <p:spPr>
          <a:xfrm>
            <a:off x="7445321" y="4441885"/>
            <a:ext cx="553998" cy="1248038"/>
          </a:xfrm>
          <a:prstGeom prst="rect">
            <a:avLst/>
          </a:prstGeom>
          <a:noFill/>
        </p:spPr>
        <p:txBody>
          <a:bodyPr vert="eaVert" wrap="square" rtlCol="0">
            <a:spAutoFit/>
          </a:bodyPr>
          <a:lstStyle/>
          <a:p>
            <a:r>
              <a:rPr lang="zh-CN" altLang="en-US" sz="2400" dirty="0">
                <a:latin typeface="禹卫书法行书简体" panose="02000603000000000000" pitchFamily="2" charset="-122"/>
                <a:ea typeface="禹卫书法行书简体" panose="02000603000000000000" pitchFamily="2" charset="-122"/>
              </a:rPr>
              <a:t>标题四</a:t>
            </a:r>
            <a:endParaRPr lang="zh-CN" altLang="en-US" sz="2400" dirty="0">
              <a:latin typeface="禹卫书法行书简体" panose="02000603000000000000" pitchFamily="2" charset="-122"/>
              <a:ea typeface="禹卫书法行书简体" panose="02000603000000000000" pitchFamily="2" charset="-122"/>
            </a:endParaRPr>
          </a:p>
        </p:txBody>
      </p:sp>
      <p:sp>
        <p:nvSpPr>
          <p:cNvPr id="81" name="文本框 80"/>
          <p:cNvSpPr txBox="1"/>
          <p:nvPr/>
        </p:nvSpPr>
        <p:spPr>
          <a:xfrm>
            <a:off x="2927801" y="2082907"/>
            <a:ext cx="2186756" cy="1015663"/>
          </a:xfrm>
          <a:prstGeom prst="rect">
            <a:avLst/>
          </a:prstGeom>
          <a:noFill/>
        </p:spPr>
        <p:txBody>
          <a:bodyPr wrap="square" rtlCol="0">
            <a:spAutoFit/>
          </a:bodyPr>
          <a:lstStyle/>
          <a:p>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sp>
        <p:nvSpPr>
          <p:cNvPr id="82" name="文本框 81"/>
          <p:cNvSpPr txBox="1"/>
          <p:nvPr/>
        </p:nvSpPr>
        <p:spPr>
          <a:xfrm>
            <a:off x="8064403" y="2082907"/>
            <a:ext cx="2186756" cy="1015663"/>
          </a:xfrm>
          <a:prstGeom prst="rect">
            <a:avLst/>
          </a:prstGeom>
          <a:noFill/>
        </p:spPr>
        <p:txBody>
          <a:bodyPr wrap="square" rtlCol="0">
            <a:spAutoFit/>
          </a:bodyPr>
          <a:lstStyle/>
          <a:p>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sp>
        <p:nvSpPr>
          <p:cNvPr id="83" name="文本框 82"/>
          <p:cNvSpPr txBox="1"/>
          <p:nvPr/>
        </p:nvSpPr>
        <p:spPr>
          <a:xfrm>
            <a:off x="2878351" y="4417348"/>
            <a:ext cx="2186756" cy="1015663"/>
          </a:xfrm>
          <a:prstGeom prst="rect">
            <a:avLst/>
          </a:prstGeom>
          <a:noFill/>
        </p:spPr>
        <p:txBody>
          <a:bodyPr wrap="square" rtlCol="0">
            <a:spAutoFit/>
          </a:bodyPr>
          <a:lstStyle/>
          <a:p>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sp>
        <p:nvSpPr>
          <p:cNvPr id="84" name="文本框 83"/>
          <p:cNvSpPr txBox="1"/>
          <p:nvPr/>
        </p:nvSpPr>
        <p:spPr>
          <a:xfrm>
            <a:off x="8064403" y="4417348"/>
            <a:ext cx="2186756" cy="1015663"/>
          </a:xfrm>
          <a:prstGeom prst="rect">
            <a:avLst/>
          </a:prstGeom>
          <a:noFill/>
        </p:spPr>
        <p:txBody>
          <a:bodyPr wrap="square" rtlCol="0">
            <a:spAutoFit/>
          </a:bodyPr>
          <a:lstStyle/>
          <a:p>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16"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296646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请添加您的文本</a:t>
            </a:r>
            <a:endParaRPr lang="zh-CN" altLang="en-US" sz="2800" dirty="0">
              <a:latin typeface="禹卫书法行书简体" panose="02000603000000000000" pitchFamily="2" charset="-122"/>
              <a:ea typeface="禹卫书法行书简体" panose="02000603000000000000" pitchFamily="2" charset="-122"/>
            </a:endParaRPr>
          </a:p>
        </p:txBody>
      </p:sp>
      <p:sp>
        <p:nvSpPr>
          <p:cNvPr id="44" name="矩形 43"/>
          <p:cNvSpPr/>
          <p:nvPr/>
        </p:nvSpPr>
        <p:spPr>
          <a:xfrm>
            <a:off x="1611086" y="2590573"/>
            <a:ext cx="8969828" cy="2046514"/>
          </a:xfrm>
          <a:prstGeom prst="rect">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矩形 44"/>
          <p:cNvSpPr/>
          <p:nvPr/>
        </p:nvSpPr>
        <p:spPr>
          <a:xfrm>
            <a:off x="1785961" y="2735745"/>
            <a:ext cx="8620782" cy="1755453"/>
          </a:xfrm>
          <a:prstGeom prst="rect">
            <a:avLst/>
          </a:prstGeom>
          <a:blipFill dpi="0" rotWithShape="1">
            <a:blip r:embed="rId3"/>
            <a:srcRect/>
            <a:stretch>
              <a:fillRect t="1000" b="-57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文本框 45"/>
          <p:cNvSpPr txBox="1"/>
          <p:nvPr/>
        </p:nvSpPr>
        <p:spPr>
          <a:xfrm>
            <a:off x="1534886" y="4801309"/>
            <a:ext cx="9190264" cy="1015663"/>
          </a:xfrm>
          <a:prstGeom prst="rect">
            <a:avLst/>
          </a:prstGeom>
          <a:noFill/>
        </p:spPr>
        <p:txBody>
          <a:bodyPr wrap="square" rtlCol="0">
            <a:spAutoFit/>
          </a:bodyPr>
          <a:lstStyle/>
          <a:p>
            <a:pPr algn="ctr"/>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请在此处添加您的文本请在此处添加您的文本请在此处添加您的文本请在此处添加您的文本请在此处添加您的文本请在此处添加您的文本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a:p>
            <a:pPr algn="ct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16"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296646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请添加您的文本</a:t>
            </a:r>
            <a:endParaRPr lang="zh-CN" altLang="en-US" sz="2800" dirty="0">
              <a:latin typeface="禹卫书法行书简体" panose="02000603000000000000" pitchFamily="2" charset="-122"/>
              <a:ea typeface="禹卫书法行书简体" panose="02000603000000000000" pitchFamily="2" charset="-122"/>
            </a:endParaRPr>
          </a:p>
        </p:txBody>
      </p:sp>
      <p:grpSp>
        <p:nvGrpSpPr>
          <p:cNvPr id="47" name="组合 1187"/>
          <p:cNvGrpSpPr/>
          <p:nvPr/>
        </p:nvGrpSpPr>
        <p:grpSpPr bwMode="auto">
          <a:xfrm>
            <a:off x="4360985" y="2002889"/>
            <a:ext cx="6972580" cy="3620829"/>
            <a:chOff x="2574702" y="2042883"/>
            <a:chExt cx="6980237" cy="3321050"/>
          </a:xfrm>
          <a:solidFill>
            <a:schemeClr val="tx1"/>
          </a:solidFill>
        </p:grpSpPr>
        <p:sp>
          <p:nvSpPr>
            <p:cNvPr id="48" name="Freeform 64"/>
            <p:cNvSpPr>
              <a:spLocks noChangeArrowheads="1"/>
            </p:cNvSpPr>
            <p:nvPr/>
          </p:nvSpPr>
          <p:spPr bwMode="auto">
            <a:xfrm>
              <a:off x="4776564" y="231910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9" name="Freeform 65"/>
            <p:cNvSpPr>
              <a:spLocks noChangeArrowheads="1"/>
            </p:cNvSpPr>
            <p:nvPr/>
          </p:nvSpPr>
          <p:spPr bwMode="auto">
            <a:xfrm>
              <a:off x="4871814" y="2319108"/>
              <a:ext cx="134938" cy="69850"/>
            </a:xfrm>
            <a:custGeom>
              <a:avLst/>
              <a:gdLst>
                <a:gd name="T0" fmla="*/ 2147483646 w 27"/>
                <a:gd name="T1" fmla="*/ 2147483646 h 14"/>
                <a:gd name="T2" fmla="*/ 2147483646 w 27"/>
                <a:gd name="T3" fmla="*/ 2147483646 h 14"/>
                <a:gd name="T4" fmla="*/ 2147483646 w 27"/>
                <a:gd name="T5" fmla="*/ 2147483646 h 14"/>
                <a:gd name="T6" fmla="*/ 0 60000 65536"/>
                <a:gd name="T7" fmla="*/ 0 60000 65536"/>
                <a:gd name="T8" fmla="*/ 0 60000 65536"/>
                <a:gd name="T9" fmla="*/ 0 w 27"/>
                <a:gd name="T10" fmla="*/ 0 h 14"/>
                <a:gd name="T11" fmla="*/ 27 w 27"/>
                <a:gd name="T12" fmla="*/ 14 h 14"/>
              </a:gdLst>
              <a:ahLst/>
              <a:cxnLst>
                <a:cxn ang="T6">
                  <a:pos x="T0" y="T1"/>
                </a:cxn>
                <a:cxn ang="T7">
                  <a:pos x="T2" y="T3"/>
                </a:cxn>
                <a:cxn ang="T8">
                  <a:pos x="T4" y="T5"/>
                </a:cxn>
              </a:cxnLst>
              <a:rect l="T9" t="T10" r="T11" b="T12"/>
              <a:pathLst>
                <a:path w="27" h="14">
                  <a:moveTo>
                    <a:pt x="12" y="3"/>
                  </a:moveTo>
                  <a:cubicBezTo>
                    <a:pt x="15" y="1"/>
                    <a:pt x="18" y="0"/>
                    <a:pt x="20" y="3"/>
                  </a:cubicBezTo>
                  <a:cubicBezTo>
                    <a:pt x="27" y="14"/>
                    <a:pt x="0" y="11"/>
                    <a:pt x="1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0" name="Freeform 75"/>
            <p:cNvSpPr>
              <a:spLocks noChangeArrowheads="1"/>
            </p:cNvSpPr>
            <p:nvPr/>
          </p:nvSpPr>
          <p:spPr bwMode="auto">
            <a:xfrm>
              <a:off x="4514627" y="23699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1" name="Freeform 76"/>
            <p:cNvSpPr>
              <a:spLocks noChangeArrowheads="1"/>
            </p:cNvSpPr>
            <p:nvPr/>
          </p:nvSpPr>
          <p:spPr bwMode="auto">
            <a:xfrm>
              <a:off x="4620989" y="236990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2" name="Freeform 77"/>
            <p:cNvSpPr>
              <a:spLocks noChangeArrowheads="1"/>
            </p:cNvSpPr>
            <p:nvPr/>
          </p:nvSpPr>
          <p:spPr bwMode="auto">
            <a:xfrm>
              <a:off x="4724177" y="2369908"/>
              <a:ext cx="103187"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3" name="Freeform 78"/>
            <p:cNvSpPr>
              <a:spLocks noChangeArrowheads="1"/>
            </p:cNvSpPr>
            <p:nvPr/>
          </p:nvSpPr>
          <p:spPr bwMode="auto">
            <a:xfrm>
              <a:off x="4830539" y="236990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4" name="Freeform 88"/>
            <p:cNvSpPr>
              <a:spLocks noChangeArrowheads="1"/>
            </p:cNvSpPr>
            <p:nvPr/>
          </p:nvSpPr>
          <p:spPr bwMode="auto">
            <a:xfrm>
              <a:off x="4463827" y="2420708"/>
              <a:ext cx="101600" cy="90488"/>
            </a:xfrm>
            <a:custGeom>
              <a:avLst/>
              <a:gdLst>
                <a:gd name="T0" fmla="*/ 2147483646 w 20"/>
                <a:gd name="T1" fmla="*/ 2141745391 h 18"/>
                <a:gd name="T2" fmla="*/ 2147483646 w 20"/>
                <a:gd name="T3" fmla="*/ 2147483646 h 18"/>
                <a:gd name="T4" fmla="*/ 2147483646 w 20"/>
                <a:gd name="T5" fmla="*/ 2141745391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2"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5" name="Freeform 89"/>
            <p:cNvSpPr>
              <a:spLocks noChangeArrowheads="1"/>
            </p:cNvSpPr>
            <p:nvPr/>
          </p:nvSpPr>
          <p:spPr bwMode="auto">
            <a:xfrm>
              <a:off x="4565427" y="2420708"/>
              <a:ext cx="100012" cy="90488"/>
            </a:xfrm>
            <a:custGeom>
              <a:avLst/>
              <a:gdLst>
                <a:gd name="T0" fmla="*/ 2147483646 w 20"/>
                <a:gd name="T1" fmla="*/ 2141745391 h 18"/>
                <a:gd name="T2" fmla="*/ 2147483646 w 20"/>
                <a:gd name="T3" fmla="*/ 2147483646 h 18"/>
                <a:gd name="T4" fmla="*/ 2147483646 w 20"/>
                <a:gd name="T5" fmla="*/ 2141745391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6" name="Freeform 90"/>
            <p:cNvSpPr>
              <a:spLocks noChangeArrowheads="1"/>
            </p:cNvSpPr>
            <p:nvPr/>
          </p:nvSpPr>
          <p:spPr bwMode="auto">
            <a:xfrm>
              <a:off x="4670202" y="2420708"/>
              <a:ext cx="101600" cy="90488"/>
            </a:xfrm>
            <a:custGeom>
              <a:avLst/>
              <a:gdLst>
                <a:gd name="T0" fmla="*/ 2147483646 w 20"/>
                <a:gd name="T1" fmla="*/ 2141745391 h 18"/>
                <a:gd name="T2" fmla="*/ 2147483646 w 20"/>
                <a:gd name="T3" fmla="*/ 2147483646 h 18"/>
                <a:gd name="T4" fmla="*/ 2147483646 w 20"/>
                <a:gd name="T5" fmla="*/ 2141745391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7" name="Freeform 91"/>
            <p:cNvSpPr>
              <a:spLocks noChangeArrowheads="1"/>
            </p:cNvSpPr>
            <p:nvPr/>
          </p:nvSpPr>
          <p:spPr bwMode="auto">
            <a:xfrm>
              <a:off x="4765452" y="2420708"/>
              <a:ext cx="125412" cy="85725"/>
            </a:xfrm>
            <a:custGeom>
              <a:avLst/>
              <a:gdLst>
                <a:gd name="T0" fmla="*/ 2147483646 w 25"/>
                <a:gd name="T1" fmla="*/ 2147483646 h 17"/>
                <a:gd name="T2" fmla="*/ 2147483646 w 25"/>
                <a:gd name="T3" fmla="*/ 2147483646 h 17"/>
                <a:gd name="T4" fmla="*/ 2147483646 w 25"/>
                <a:gd name="T5" fmla="*/ 2147483646 h 17"/>
                <a:gd name="T6" fmla="*/ 0 60000 65536"/>
                <a:gd name="T7" fmla="*/ 0 60000 65536"/>
                <a:gd name="T8" fmla="*/ 0 60000 65536"/>
                <a:gd name="T9" fmla="*/ 0 w 25"/>
                <a:gd name="T10" fmla="*/ 0 h 17"/>
                <a:gd name="T11" fmla="*/ 25 w 25"/>
                <a:gd name="T12" fmla="*/ 17 h 17"/>
              </a:gdLst>
              <a:ahLst/>
              <a:cxnLst>
                <a:cxn ang="T6">
                  <a:pos x="T0" y="T1"/>
                </a:cxn>
                <a:cxn ang="T7">
                  <a:pos x="T2" y="T3"/>
                </a:cxn>
                <a:cxn ang="T8">
                  <a:pos x="T4" y="T5"/>
                </a:cxn>
              </a:cxnLst>
              <a:rect l="T9" t="T10" r="T11" b="T12"/>
              <a:pathLst>
                <a:path w="25" h="17">
                  <a:moveTo>
                    <a:pt x="12" y="3"/>
                  </a:moveTo>
                  <a:cubicBezTo>
                    <a:pt x="15" y="0"/>
                    <a:pt x="18" y="1"/>
                    <a:pt x="20" y="4"/>
                  </a:cubicBezTo>
                  <a:cubicBezTo>
                    <a:pt x="25" y="17"/>
                    <a:pt x="0" y="11"/>
                    <a:pt x="1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8" name="Freeform 103"/>
            <p:cNvSpPr>
              <a:spLocks noChangeArrowheads="1"/>
            </p:cNvSpPr>
            <p:nvPr/>
          </p:nvSpPr>
          <p:spPr bwMode="auto">
            <a:xfrm>
              <a:off x="4408264" y="2476271"/>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9" name="Freeform 104"/>
            <p:cNvSpPr>
              <a:spLocks noChangeArrowheads="1"/>
            </p:cNvSpPr>
            <p:nvPr/>
          </p:nvSpPr>
          <p:spPr bwMode="auto">
            <a:xfrm>
              <a:off x="4514627" y="2476271"/>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0" name="Freeform 105"/>
            <p:cNvSpPr>
              <a:spLocks noChangeArrowheads="1"/>
            </p:cNvSpPr>
            <p:nvPr/>
          </p:nvSpPr>
          <p:spPr bwMode="auto">
            <a:xfrm>
              <a:off x="4620989" y="2476271"/>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1" name="Freeform 106"/>
            <p:cNvSpPr>
              <a:spLocks noChangeArrowheads="1"/>
            </p:cNvSpPr>
            <p:nvPr/>
          </p:nvSpPr>
          <p:spPr bwMode="auto">
            <a:xfrm>
              <a:off x="4724177" y="2476271"/>
              <a:ext cx="103187"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2" name="Freeform 107"/>
            <p:cNvSpPr>
              <a:spLocks noChangeArrowheads="1"/>
            </p:cNvSpPr>
            <p:nvPr/>
          </p:nvSpPr>
          <p:spPr bwMode="auto">
            <a:xfrm>
              <a:off x="4830539" y="2476271"/>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3" name="Freeform 108"/>
            <p:cNvSpPr>
              <a:spLocks noChangeArrowheads="1"/>
            </p:cNvSpPr>
            <p:nvPr/>
          </p:nvSpPr>
          <p:spPr bwMode="auto">
            <a:xfrm>
              <a:off x="4930552" y="2476271"/>
              <a:ext cx="106362"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4" name="Freeform 109"/>
            <p:cNvSpPr>
              <a:spLocks noChangeArrowheads="1"/>
            </p:cNvSpPr>
            <p:nvPr/>
          </p:nvSpPr>
          <p:spPr bwMode="auto">
            <a:xfrm>
              <a:off x="5036914" y="2476271"/>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5" name="Freeform 110"/>
            <p:cNvSpPr>
              <a:spLocks noChangeArrowheads="1"/>
            </p:cNvSpPr>
            <p:nvPr/>
          </p:nvSpPr>
          <p:spPr bwMode="auto">
            <a:xfrm>
              <a:off x="5141689" y="2476271"/>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6" name="Freeform 111"/>
            <p:cNvSpPr>
              <a:spLocks noChangeArrowheads="1"/>
            </p:cNvSpPr>
            <p:nvPr/>
          </p:nvSpPr>
          <p:spPr bwMode="auto">
            <a:xfrm>
              <a:off x="4314602" y="2476271"/>
              <a:ext cx="85725" cy="79375"/>
            </a:xfrm>
            <a:custGeom>
              <a:avLst/>
              <a:gdLst>
                <a:gd name="T0" fmla="*/ 2147483646 w 17"/>
                <a:gd name="T1" fmla="*/ 2094646719 h 16"/>
                <a:gd name="T2" fmla="*/ 2147483646 w 17"/>
                <a:gd name="T3" fmla="*/ 2147483646 h 16"/>
                <a:gd name="T4" fmla="*/ 2147483646 w 17"/>
                <a:gd name="T5" fmla="*/ 2094646719 h 16"/>
                <a:gd name="T6" fmla="*/ 0 60000 65536"/>
                <a:gd name="T7" fmla="*/ 0 60000 65536"/>
                <a:gd name="T8" fmla="*/ 0 60000 65536"/>
                <a:gd name="T9" fmla="*/ 0 w 17"/>
                <a:gd name="T10" fmla="*/ 0 h 16"/>
                <a:gd name="T11" fmla="*/ 17 w 17"/>
                <a:gd name="T12" fmla="*/ 16 h 16"/>
              </a:gdLst>
              <a:ahLst/>
              <a:cxnLst>
                <a:cxn ang="T6">
                  <a:pos x="T0" y="T1"/>
                </a:cxn>
                <a:cxn ang="T7">
                  <a:pos x="T2" y="T3"/>
                </a:cxn>
                <a:cxn ang="T8">
                  <a:pos x="T4" y="T5"/>
                </a:cxn>
              </a:cxnLst>
              <a:rect l="T9" t="T10" r="T11" b="T12"/>
              <a:pathLst>
                <a:path w="17" h="16">
                  <a:moveTo>
                    <a:pt x="7" y="3"/>
                  </a:moveTo>
                  <a:cubicBezTo>
                    <a:pt x="10" y="0"/>
                    <a:pt x="15" y="2"/>
                    <a:pt x="16" y="6"/>
                  </a:cubicBezTo>
                  <a:cubicBezTo>
                    <a:pt x="17" y="16"/>
                    <a:pt x="0" y="10"/>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7" name="Freeform 112"/>
            <p:cNvSpPr>
              <a:spLocks noChangeArrowheads="1"/>
            </p:cNvSpPr>
            <p:nvPr/>
          </p:nvSpPr>
          <p:spPr bwMode="auto">
            <a:xfrm>
              <a:off x="5487764" y="2458808"/>
              <a:ext cx="101600" cy="122238"/>
            </a:xfrm>
            <a:custGeom>
              <a:avLst/>
              <a:gdLst>
                <a:gd name="T0" fmla="*/ 2147483646 w 20"/>
                <a:gd name="T1" fmla="*/ 2147483646 h 24"/>
                <a:gd name="T2" fmla="*/ 750661440 w 20"/>
                <a:gd name="T3" fmla="*/ 2147483646 h 24"/>
                <a:gd name="T4" fmla="*/ 2147483646 w 20"/>
                <a:gd name="T5" fmla="*/ 2147483646 h 24"/>
                <a:gd name="T6" fmla="*/ 0 60000 65536"/>
                <a:gd name="T7" fmla="*/ 0 60000 65536"/>
                <a:gd name="T8" fmla="*/ 0 60000 65536"/>
                <a:gd name="T9" fmla="*/ 0 w 20"/>
                <a:gd name="T10" fmla="*/ 0 h 24"/>
                <a:gd name="T11" fmla="*/ 20 w 20"/>
                <a:gd name="T12" fmla="*/ 24 h 24"/>
              </a:gdLst>
              <a:ahLst/>
              <a:cxnLst>
                <a:cxn ang="T6">
                  <a:pos x="T0" y="T1"/>
                </a:cxn>
                <a:cxn ang="T7">
                  <a:pos x="T2" y="T3"/>
                </a:cxn>
                <a:cxn ang="T8">
                  <a:pos x="T4" y="T5"/>
                </a:cxn>
              </a:cxnLst>
              <a:rect l="T9" t="T10" r="T11" b="T12"/>
              <a:pathLst>
                <a:path w="20" h="24">
                  <a:moveTo>
                    <a:pt x="5" y="6"/>
                  </a:moveTo>
                  <a:cubicBezTo>
                    <a:pt x="20" y="0"/>
                    <a:pt x="4" y="24"/>
                    <a:pt x="1" y="12"/>
                  </a:cubicBezTo>
                  <a:cubicBezTo>
                    <a:pt x="0" y="9"/>
                    <a:pt x="2" y="8"/>
                    <a:pt x="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8" name="Freeform 113"/>
            <p:cNvSpPr>
              <a:spLocks noChangeArrowheads="1"/>
            </p:cNvSpPr>
            <p:nvPr/>
          </p:nvSpPr>
          <p:spPr bwMode="auto">
            <a:xfrm>
              <a:off x="5573489" y="2465158"/>
              <a:ext cx="74613" cy="80963"/>
            </a:xfrm>
            <a:custGeom>
              <a:avLst/>
              <a:gdLst>
                <a:gd name="T0" fmla="*/ 2147483646 w 15"/>
                <a:gd name="T1" fmla="*/ 2147483646 h 16"/>
                <a:gd name="T2" fmla="*/ 2147483646 w 15"/>
                <a:gd name="T3" fmla="*/ 2147483646 h 16"/>
                <a:gd name="T4" fmla="*/ 2147483646 w 15"/>
                <a:gd name="T5" fmla="*/ 2147483646 h 16"/>
                <a:gd name="T6" fmla="*/ 0 60000 65536"/>
                <a:gd name="T7" fmla="*/ 0 60000 65536"/>
                <a:gd name="T8" fmla="*/ 0 60000 65536"/>
                <a:gd name="T9" fmla="*/ 0 w 15"/>
                <a:gd name="T10" fmla="*/ 0 h 16"/>
                <a:gd name="T11" fmla="*/ 15 w 15"/>
                <a:gd name="T12" fmla="*/ 16 h 16"/>
              </a:gdLst>
              <a:ahLst/>
              <a:cxnLst>
                <a:cxn ang="T6">
                  <a:pos x="T0" y="T1"/>
                </a:cxn>
                <a:cxn ang="T7">
                  <a:pos x="T2" y="T3"/>
                </a:cxn>
                <a:cxn ang="T8">
                  <a:pos x="T4" y="T5"/>
                </a:cxn>
              </a:cxnLst>
              <a:rect l="T9" t="T10" r="T11" b="T12"/>
              <a:pathLst>
                <a:path w="15" h="16">
                  <a:moveTo>
                    <a:pt x="6" y="5"/>
                  </a:moveTo>
                  <a:cubicBezTo>
                    <a:pt x="10" y="0"/>
                    <a:pt x="15" y="7"/>
                    <a:pt x="15" y="8"/>
                  </a:cubicBezTo>
                  <a:cubicBezTo>
                    <a:pt x="14" y="16"/>
                    <a:pt x="0" y="13"/>
                    <a:pt x="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9" name="Freeform 124"/>
            <p:cNvSpPr>
              <a:spLocks noChangeArrowheads="1"/>
            </p:cNvSpPr>
            <p:nvPr/>
          </p:nvSpPr>
          <p:spPr bwMode="auto">
            <a:xfrm>
              <a:off x="4149502" y="2525483"/>
              <a:ext cx="100012"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0" name="Freeform 125"/>
            <p:cNvSpPr>
              <a:spLocks noChangeArrowheads="1"/>
            </p:cNvSpPr>
            <p:nvPr/>
          </p:nvSpPr>
          <p:spPr bwMode="auto">
            <a:xfrm>
              <a:off x="4254277" y="2525483"/>
              <a:ext cx="98425"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1" name="Freeform 126"/>
            <p:cNvSpPr>
              <a:spLocks noChangeArrowheads="1"/>
            </p:cNvSpPr>
            <p:nvPr/>
          </p:nvSpPr>
          <p:spPr bwMode="auto">
            <a:xfrm>
              <a:off x="4359052" y="2525483"/>
              <a:ext cx="100012"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2" name="Freeform 127"/>
            <p:cNvSpPr>
              <a:spLocks noChangeArrowheads="1"/>
            </p:cNvSpPr>
            <p:nvPr/>
          </p:nvSpPr>
          <p:spPr bwMode="auto">
            <a:xfrm>
              <a:off x="4463827" y="2525483"/>
              <a:ext cx="101600"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2"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3" name="Freeform 128"/>
            <p:cNvSpPr>
              <a:spLocks noChangeArrowheads="1"/>
            </p:cNvSpPr>
            <p:nvPr/>
          </p:nvSpPr>
          <p:spPr bwMode="auto">
            <a:xfrm>
              <a:off x="4565427" y="2525483"/>
              <a:ext cx="100012"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4" name="Freeform 129"/>
            <p:cNvSpPr>
              <a:spLocks noChangeArrowheads="1"/>
            </p:cNvSpPr>
            <p:nvPr/>
          </p:nvSpPr>
          <p:spPr bwMode="auto">
            <a:xfrm>
              <a:off x="4670202" y="2525483"/>
              <a:ext cx="101600"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5" name="Freeform 130"/>
            <p:cNvSpPr>
              <a:spLocks noChangeArrowheads="1"/>
            </p:cNvSpPr>
            <p:nvPr/>
          </p:nvSpPr>
          <p:spPr bwMode="auto">
            <a:xfrm>
              <a:off x="4776564" y="2525483"/>
              <a:ext cx="98425"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6" name="Freeform 131"/>
            <p:cNvSpPr>
              <a:spLocks noChangeArrowheads="1"/>
            </p:cNvSpPr>
            <p:nvPr/>
          </p:nvSpPr>
          <p:spPr bwMode="auto">
            <a:xfrm>
              <a:off x="4881339" y="2525483"/>
              <a:ext cx="100013"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7" name="Freeform 132"/>
            <p:cNvSpPr>
              <a:spLocks noChangeArrowheads="1"/>
            </p:cNvSpPr>
            <p:nvPr/>
          </p:nvSpPr>
          <p:spPr bwMode="auto">
            <a:xfrm>
              <a:off x="4986114" y="2525483"/>
              <a:ext cx="100013"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8" name="Freeform 133"/>
            <p:cNvSpPr>
              <a:spLocks noChangeArrowheads="1"/>
            </p:cNvSpPr>
            <p:nvPr/>
          </p:nvSpPr>
          <p:spPr bwMode="auto">
            <a:xfrm>
              <a:off x="5092477" y="2525483"/>
              <a:ext cx="100012"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9" name="Freeform 134"/>
            <p:cNvSpPr>
              <a:spLocks noChangeArrowheads="1"/>
            </p:cNvSpPr>
            <p:nvPr/>
          </p:nvSpPr>
          <p:spPr bwMode="auto">
            <a:xfrm>
              <a:off x="5195664" y="2525483"/>
              <a:ext cx="103188"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0" name="Freeform 135"/>
            <p:cNvSpPr>
              <a:spLocks noChangeArrowheads="1"/>
            </p:cNvSpPr>
            <p:nvPr/>
          </p:nvSpPr>
          <p:spPr bwMode="auto">
            <a:xfrm>
              <a:off x="5298852" y="2525483"/>
              <a:ext cx="103187" cy="90488"/>
            </a:xfrm>
            <a:custGeom>
              <a:avLst/>
              <a:gdLst>
                <a:gd name="T0" fmla="*/ 2147483646 w 21"/>
                <a:gd name="T1" fmla="*/ 1759287804 h 18"/>
                <a:gd name="T2" fmla="*/ 2147483646 w 21"/>
                <a:gd name="T3" fmla="*/ 2147483646 h 18"/>
                <a:gd name="T4" fmla="*/ 2147483646 w 21"/>
                <a:gd name="T5" fmla="*/ 1759287804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1" name="Freeform 136"/>
            <p:cNvSpPr>
              <a:spLocks noChangeArrowheads="1"/>
            </p:cNvSpPr>
            <p:nvPr/>
          </p:nvSpPr>
          <p:spPr bwMode="auto">
            <a:xfrm>
              <a:off x="5402039" y="2525483"/>
              <a:ext cx="100013"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2" name="Freeform 137"/>
            <p:cNvSpPr>
              <a:spLocks noChangeArrowheads="1"/>
            </p:cNvSpPr>
            <p:nvPr/>
          </p:nvSpPr>
          <p:spPr bwMode="auto">
            <a:xfrm>
              <a:off x="5508402" y="2525483"/>
              <a:ext cx="100012"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3" name="Freeform 138"/>
            <p:cNvSpPr>
              <a:spLocks noChangeArrowheads="1"/>
            </p:cNvSpPr>
            <p:nvPr/>
          </p:nvSpPr>
          <p:spPr bwMode="auto">
            <a:xfrm>
              <a:off x="5611589" y="2525483"/>
              <a:ext cx="103188"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4" name="Freeform 139"/>
            <p:cNvSpPr>
              <a:spLocks noChangeArrowheads="1"/>
            </p:cNvSpPr>
            <p:nvPr/>
          </p:nvSpPr>
          <p:spPr bwMode="auto">
            <a:xfrm>
              <a:off x="5717952" y="2531833"/>
              <a:ext cx="125412" cy="63500"/>
            </a:xfrm>
            <a:custGeom>
              <a:avLst/>
              <a:gdLst>
                <a:gd name="T0" fmla="*/ 2147483646 w 25"/>
                <a:gd name="T1" fmla="*/ 2034217615 h 13"/>
                <a:gd name="T2" fmla="*/ 2147483646 w 25"/>
                <a:gd name="T3" fmla="*/ 2034217615 h 13"/>
                <a:gd name="T4" fmla="*/ 2147483646 w 25"/>
                <a:gd name="T5" fmla="*/ 2034217615 h 13"/>
                <a:gd name="T6" fmla="*/ 0 60000 65536"/>
                <a:gd name="T7" fmla="*/ 0 60000 65536"/>
                <a:gd name="T8" fmla="*/ 0 60000 65536"/>
                <a:gd name="T9" fmla="*/ 0 w 25"/>
                <a:gd name="T10" fmla="*/ 0 h 13"/>
                <a:gd name="T11" fmla="*/ 25 w 25"/>
                <a:gd name="T12" fmla="*/ 13 h 13"/>
              </a:gdLst>
              <a:ahLst/>
              <a:cxnLst>
                <a:cxn ang="T6">
                  <a:pos x="T0" y="T1"/>
                </a:cxn>
                <a:cxn ang="T7">
                  <a:pos x="T2" y="T3"/>
                </a:cxn>
                <a:cxn ang="T8">
                  <a:pos x="T4" y="T5"/>
                </a:cxn>
              </a:cxnLst>
              <a:rect l="T9" t="T10" r="T11" b="T12"/>
              <a:pathLst>
                <a:path w="25" h="13">
                  <a:moveTo>
                    <a:pt x="8" y="3"/>
                  </a:moveTo>
                  <a:cubicBezTo>
                    <a:pt x="11" y="0"/>
                    <a:pt x="16" y="0"/>
                    <a:pt x="18" y="3"/>
                  </a:cubicBezTo>
                  <a:cubicBezTo>
                    <a:pt x="25" y="13"/>
                    <a:pt x="0" y="11"/>
                    <a:pt x="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5" name="Freeform 155"/>
            <p:cNvSpPr>
              <a:spLocks noChangeArrowheads="1"/>
            </p:cNvSpPr>
            <p:nvPr/>
          </p:nvSpPr>
          <p:spPr bwMode="auto">
            <a:xfrm>
              <a:off x="3255739" y="2581046"/>
              <a:ext cx="106363" cy="84137"/>
            </a:xfrm>
            <a:custGeom>
              <a:avLst/>
              <a:gdLst>
                <a:gd name="T0" fmla="*/ 2147483646 w 21"/>
                <a:gd name="T1" fmla="*/ 1631807420 h 17"/>
                <a:gd name="T2" fmla="*/ 2147483646 w 21"/>
                <a:gd name="T3" fmla="*/ 2147483646 h 17"/>
                <a:gd name="T4" fmla="*/ 2147483646 w 21"/>
                <a:gd name="T5" fmla="*/ 1631807420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6" name="Freeform 156"/>
            <p:cNvSpPr>
              <a:spLocks noChangeArrowheads="1"/>
            </p:cNvSpPr>
            <p:nvPr/>
          </p:nvSpPr>
          <p:spPr bwMode="auto">
            <a:xfrm>
              <a:off x="3362102" y="2581046"/>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7" name="Freeform 157"/>
            <p:cNvSpPr>
              <a:spLocks noChangeArrowheads="1"/>
            </p:cNvSpPr>
            <p:nvPr/>
          </p:nvSpPr>
          <p:spPr bwMode="auto">
            <a:xfrm>
              <a:off x="3992339" y="2581046"/>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8" name="Freeform 158"/>
            <p:cNvSpPr>
              <a:spLocks noChangeArrowheads="1"/>
            </p:cNvSpPr>
            <p:nvPr/>
          </p:nvSpPr>
          <p:spPr bwMode="auto">
            <a:xfrm>
              <a:off x="4305077" y="2581046"/>
              <a:ext cx="98425"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9" name="Freeform 159"/>
            <p:cNvSpPr>
              <a:spLocks noChangeArrowheads="1"/>
            </p:cNvSpPr>
            <p:nvPr/>
          </p:nvSpPr>
          <p:spPr bwMode="auto">
            <a:xfrm>
              <a:off x="4408264" y="2581046"/>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0" name="Freeform 160"/>
            <p:cNvSpPr>
              <a:spLocks noChangeArrowheads="1"/>
            </p:cNvSpPr>
            <p:nvPr/>
          </p:nvSpPr>
          <p:spPr bwMode="auto">
            <a:xfrm>
              <a:off x="4514627" y="2581046"/>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1" name="Freeform 161"/>
            <p:cNvSpPr>
              <a:spLocks noChangeArrowheads="1"/>
            </p:cNvSpPr>
            <p:nvPr/>
          </p:nvSpPr>
          <p:spPr bwMode="auto">
            <a:xfrm>
              <a:off x="4620989" y="2581046"/>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2" name="Freeform 162"/>
            <p:cNvSpPr>
              <a:spLocks noChangeArrowheads="1"/>
            </p:cNvSpPr>
            <p:nvPr/>
          </p:nvSpPr>
          <p:spPr bwMode="auto">
            <a:xfrm>
              <a:off x="4724177" y="2581046"/>
              <a:ext cx="103187"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3" name="Freeform 163"/>
            <p:cNvSpPr>
              <a:spLocks noChangeArrowheads="1"/>
            </p:cNvSpPr>
            <p:nvPr/>
          </p:nvSpPr>
          <p:spPr bwMode="auto">
            <a:xfrm>
              <a:off x="4830539" y="2581046"/>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4" name="Freeform 164"/>
            <p:cNvSpPr>
              <a:spLocks noChangeArrowheads="1"/>
            </p:cNvSpPr>
            <p:nvPr/>
          </p:nvSpPr>
          <p:spPr bwMode="auto">
            <a:xfrm>
              <a:off x="4930552" y="2581046"/>
              <a:ext cx="106362" cy="84137"/>
            </a:xfrm>
            <a:custGeom>
              <a:avLst/>
              <a:gdLst>
                <a:gd name="T0" fmla="*/ 2147483646 w 21"/>
                <a:gd name="T1" fmla="*/ 1631807420 h 17"/>
                <a:gd name="T2" fmla="*/ 2147483646 w 21"/>
                <a:gd name="T3" fmla="*/ 2147483646 h 17"/>
                <a:gd name="T4" fmla="*/ 2147483646 w 21"/>
                <a:gd name="T5" fmla="*/ 1631807420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5" name="Freeform 165"/>
            <p:cNvSpPr>
              <a:spLocks noChangeArrowheads="1"/>
            </p:cNvSpPr>
            <p:nvPr/>
          </p:nvSpPr>
          <p:spPr bwMode="auto">
            <a:xfrm>
              <a:off x="5036914" y="2581046"/>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6" name="Freeform 166"/>
            <p:cNvSpPr>
              <a:spLocks noChangeArrowheads="1"/>
            </p:cNvSpPr>
            <p:nvPr/>
          </p:nvSpPr>
          <p:spPr bwMode="auto">
            <a:xfrm>
              <a:off x="5141689" y="2581046"/>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7" name="Freeform 167"/>
            <p:cNvSpPr>
              <a:spLocks noChangeArrowheads="1"/>
            </p:cNvSpPr>
            <p:nvPr/>
          </p:nvSpPr>
          <p:spPr bwMode="auto">
            <a:xfrm>
              <a:off x="5246464" y="2581046"/>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8" name="Freeform 168"/>
            <p:cNvSpPr>
              <a:spLocks noChangeArrowheads="1"/>
            </p:cNvSpPr>
            <p:nvPr/>
          </p:nvSpPr>
          <p:spPr bwMode="auto">
            <a:xfrm>
              <a:off x="5352827" y="2581046"/>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9" name="Freeform 169"/>
            <p:cNvSpPr>
              <a:spLocks noChangeArrowheads="1"/>
            </p:cNvSpPr>
            <p:nvPr/>
          </p:nvSpPr>
          <p:spPr bwMode="auto">
            <a:xfrm>
              <a:off x="5457602" y="2581046"/>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0" name="Freeform 170"/>
            <p:cNvSpPr>
              <a:spLocks noChangeArrowheads="1"/>
            </p:cNvSpPr>
            <p:nvPr/>
          </p:nvSpPr>
          <p:spPr bwMode="auto">
            <a:xfrm>
              <a:off x="5563964" y="2581046"/>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1" name="Freeform 171"/>
            <p:cNvSpPr>
              <a:spLocks noChangeArrowheads="1"/>
            </p:cNvSpPr>
            <p:nvPr/>
          </p:nvSpPr>
          <p:spPr bwMode="auto">
            <a:xfrm>
              <a:off x="5663977" y="2581046"/>
              <a:ext cx="104775" cy="84137"/>
            </a:xfrm>
            <a:custGeom>
              <a:avLst/>
              <a:gdLst>
                <a:gd name="T0" fmla="*/ 2147483646 w 21"/>
                <a:gd name="T1" fmla="*/ 1631807420 h 17"/>
                <a:gd name="T2" fmla="*/ 2147483646 w 21"/>
                <a:gd name="T3" fmla="*/ 2147483646 h 17"/>
                <a:gd name="T4" fmla="*/ 2147483646 w 21"/>
                <a:gd name="T5" fmla="*/ 1631807420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2" name="Freeform 172"/>
            <p:cNvSpPr>
              <a:spLocks noChangeArrowheads="1"/>
            </p:cNvSpPr>
            <p:nvPr/>
          </p:nvSpPr>
          <p:spPr bwMode="auto">
            <a:xfrm>
              <a:off x="5768752" y="2581046"/>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3" name="Freeform 173"/>
            <p:cNvSpPr>
              <a:spLocks noChangeArrowheads="1"/>
            </p:cNvSpPr>
            <p:nvPr/>
          </p:nvSpPr>
          <p:spPr bwMode="auto">
            <a:xfrm>
              <a:off x="5873527" y="2581046"/>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4" name="Freeform 174"/>
            <p:cNvSpPr>
              <a:spLocks noChangeArrowheads="1"/>
            </p:cNvSpPr>
            <p:nvPr/>
          </p:nvSpPr>
          <p:spPr bwMode="auto">
            <a:xfrm>
              <a:off x="5984652" y="2590571"/>
              <a:ext cx="84137" cy="74612"/>
            </a:xfrm>
            <a:custGeom>
              <a:avLst/>
              <a:gdLst>
                <a:gd name="T0" fmla="*/ 2147483646 w 17"/>
                <a:gd name="T1" fmla="*/ 0 h 15"/>
                <a:gd name="T2" fmla="*/ 2147483646 w 17"/>
                <a:gd name="T3" fmla="*/ 2147483646 h 15"/>
                <a:gd name="T4" fmla="*/ 2147483646 w 17"/>
                <a:gd name="T5" fmla="*/ 0 h 15"/>
                <a:gd name="T6" fmla="*/ 0 60000 65536"/>
                <a:gd name="T7" fmla="*/ 0 60000 65536"/>
                <a:gd name="T8" fmla="*/ 0 60000 65536"/>
                <a:gd name="T9" fmla="*/ 0 w 17"/>
                <a:gd name="T10" fmla="*/ 0 h 15"/>
                <a:gd name="T11" fmla="*/ 17 w 17"/>
                <a:gd name="T12" fmla="*/ 15 h 15"/>
              </a:gdLst>
              <a:ahLst/>
              <a:cxnLst>
                <a:cxn ang="T6">
                  <a:pos x="T0" y="T1"/>
                </a:cxn>
                <a:cxn ang="T7">
                  <a:pos x="T2" y="T3"/>
                </a:cxn>
                <a:cxn ang="T8">
                  <a:pos x="T4" y="T5"/>
                </a:cxn>
              </a:cxnLst>
              <a:rect l="T9" t="T10" r="T11" b="T12"/>
              <a:pathLst>
                <a:path w="17" h="15">
                  <a:moveTo>
                    <a:pt x="9" y="0"/>
                  </a:moveTo>
                  <a:cubicBezTo>
                    <a:pt x="8" y="0"/>
                    <a:pt x="17" y="1"/>
                    <a:pt x="17" y="4"/>
                  </a:cubicBezTo>
                  <a:cubicBezTo>
                    <a:pt x="17" y="15"/>
                    <a:pt x="0" y="6"/>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5" name="Freeform 175"/>
            <p:cNvSpPr>
              <a:spLocks noChangeArrowheads="1"/>
            </p:cNvSpPr>
            <p:nvPr/>
          </p:nvSpPr>
          <p:spPr bwMode="auto">
            <a:xfrm>
              <a:off x="6083077" y="2581046"/>
              <a:ext cx="103187"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6" name="Freeform 176"/>
            <p:cNvSpPr>
              <a:spLocks noChangeArrowheads="1"/>
            </p:cNvSpPr>
            <p:nvPr/>
          </p:nvSpPr>
          <p:spPr bwMode="auto">
            <a:xfrm>
              <a:off x="3465289" y="2581046"/>
              <a:ext cx="125413" cy="69850"/>
            </a:xfrm>
            <a:custGeom>
              <a:avLst/>
              <a:gdLst>
                <a:gd name="T0" fmla="*/ 2147483646 w 25"/>
                <a:gd name="T1" fmla="*/ 2147483646 h 14"/>
                <a:gd name="T2" fmla="*/ 2147483646 w 25"/>
                <a:gd name="T3" fmla="*/ 2147483646 h 14"/>
                <a:gd name="T4" fmla="*/ 2147483646 w 25"/>
                <a:gd name="T5" fmla="*/ 2147483646 h 14"/>
                <a:gd name="T6" fmla="*/ 0 60000 65536"/>
                <a:gd name="T7" fmla="*/ 0 60000 65536"/>
                <a:gd name="T8" fmla="*/ 0 60000 65536"/>
                <a:gd name="T9" fmla="*/ 0 w 25"/>
                <a:gd name="T10" fmla="*/ 0 h 14"/>
                <a:gd name="T11" fmla="*/ 25 w 25"/>
                <a:gd name="T12" fmla="*/ 14 h 14"/>
              </a:gdLst>
              <a:ahLst/>
              <a:cxnLst>
                <a:cxn ang="T6">
                  <a:pos x="T0" y="T1"/>
                </a:cxn>
                <a:cxn ang="T7">
                  <a:pos x="T2" y="T3"/>
                </a:cxn>
                <a:cxn ang="T8">
                  <a:pos x="T4" y="T5"/>
                </a:cxn>
              </a:cxnLst>
              <a:rect l="T9" t="T10" r="T11" b="T12"/>
              <a:pathLst>
                <a:path w="25" h="14">
                  <a:moveTo>
                    <a:pt x="9" y="3"/>
                  </a:moveTo>
                  <a:cubicBezTo>
                    <a:pt x="11" y="1"/>
                    <a:pt x="16" y="0"/>
                    <a:pt x="18" y="3"/>
                  </a:cubicBezTo>
                  <a:cubicBezTo>
                    <a:pt x="25" y="14"/>
                    <a:pt x="0" y="12"/>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7" name="Freeform 194"/>
            <p:cNvSpPr>
              <a:spLocks noChangeArrowheads="1"/>
            </p:cNvSpPr>
            <p:nvPr/>
          </p:nvSpPr>
          <p:spPr bwMode="auto">
            <a:xfrm>
              <a:off x="3206527" y="263184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8" name="Freeform 195"/>
            <p:cNvSpPr>
              <a:spLocks noChangeArrowheads="1"/>
            </p:cNvSpPr>
            <p:nvPr/>
          </p:nvSpPr>
          <p:spPr bwMode="auto">
            <a:xfrm>
              <a:off x="3311302" y="263184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9" name="Freeform 196"/>
            <p:cNvSpPr>
              <a:spLocks noChangeArrowheads="1"/>
            </p:cNvSpPr>
            <p:nvPr/>
          </p:nvSpPr>
          <p:spPr bwMode="auto">
            <a:xfrm>
              <a:off x="3417664" y="2631846"/>
              <a:ext cx="98425"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0" name="Freeform 197"/>
            <p:cNvSpPr>
              <a:spLocks noChangeArrowheads="1"/>
            </p:cNvSpPr>
            <p:nvPr/>
          </p:nvSpPr>
          <p:spPr bwMode="auto">
            <a:xfrm>
              <a:off x="3520852" y="2631846"/>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1" name="Freeform 198"/>
            <p:cNvSpPr>
              <a:spLocks noChangeArrowheads="1"/>
            </p:cNvSpPr>
            <p:nvPr/>
          </p:nvSpPr>
          <p:spPr bwMode="auto">
            <a:xfrm>
              <a:off x="3833589" y="263184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2" name="Freeform 199"/>
            <p:cNvSpPr>
              <a:spLocks noChangeArrowheads="1"/>
            </p:cNvSpPr>
            <p:nvPr/>
          </p:nvSpPr>
          <p:spPr bwMode="auto">
            <a:xfrm>
              <a:off x="3936777" y="2631846"/>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3" name="Freeform 200"/>
            <p:cNvSpPr>
              <a:spLocks noChangeArrowheads="1"/>
            </p:cNvSpPr>
            <p:nvPr/>
          </p:nvSpPr>
          <p:spPr bwMode="auto">
            <a:xfrm>
              <a:off x="4043139" y="263184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4" name="Freeform 201"/>
            <p:cNvSpPr>
              <a:spLocks noChangeArrowheads="1"/>
            </p:cNvSpPr>
            <p:nvPr/>
          </p:nvSpPr>
          <p:spPr bwMode="auto">
            <a:xfrm>
              <a:off x="4154264" y="2631846"/>
              <a:ext cx="84138" cy="84137"/>
            </a:xfrm>
            <a:custGeom>
              <a:avLst/>
              <a:gdLst>
                <a:gd name="T0" fmla="*/ 2147483646 w 17"/>
                <a:gd name="T1" fmla="*/ 1631807420 h 17"/>
                <a:gd name="T2" fmla="*/ 2147483646 w 17"/>
                <a:gd name="T3" fmla="*/ 2147483646 h 17"/>
                <a:gd name="T4" fmla="*/ 2147483646 w 17"/>
                <a:gd name="T5" fmla="*/ 1631807420 h 17"/>
                <a:gd name="T6" fmla="*/ 0 60000 65536"/>
                <a:gd name="T7" fmla="*/ 0 60000 65536"/>
                <a:gd name="T8" fmla="*/ 0 60000 65536"/>
                <a:gd name="T9" fmla="*/ 0 w 17"/>
                <a:gd name="T10" fmla="*/ 0 h 17"/>
                <a:gd name="T11" fmla="*/ 17 w 17"/>
                <a:gd name="T12" fmla="*/ 17 h 17"/>
              </a:gdLst>
              <a:ahLst/>
              <a:cxnLst>
                <a:cxn ang="T6">
                  <a:pos x="T0" y="T1"/>
                </a:cxn>
                <a:cxn ang="T7">
                  <a:pos x="T2" y="T3"/>
                </a:cxn>
                <a:cxn ang="T8">
                  <a:pos x="T4" y="T5"/>
                </a:cxn>
              </a:cxnLst>
              <a:rect l="T9" t="T10" r="T11" b="T12"/>
              <a:pathLst>
                <a:path w="17" h="17">
                  <a:moveTo>
                    <a:pt x="9" y="2"/>
                  </a:moveTo>
                  <a:cubicBezTo>
                    <a:pt x="12" y="0"/>
                    <a:pt x="17" y="1"/>
                    <a:pt x="17" y="6"/>
                  </a:cubicBezTo>
                  <a:cubicBezTo>
                    <a:pt x="16"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5" name="Freeform 202"/>
            <p:cNvSpPr>
              <a:spLocks noChangeArrowheads="1"/>
            </p:cNvSpPr>
            <p:nvPr/>
          </p:nvSpPr>
          <p:spPr bwMode="auto">
            <a:xfrm>
              <a:off x="4254277" y="2631846"/>
              <a:ext cx="98425"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6" name="Freeform 203"/>
            <p:cNvSpPr>
              <a:spLocks noChangeArrowheads="1"/>
            </p:cNvSpPr>
            <p:nvPr/>
          </p:nvSpPr>
          <p:spPr bwMode="auto">
            <a:xfrm>
              <a:off x="4359052" y="263184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7" name="Freeform 204"/>
            <p:cNvSpPr>
              <a:spLocks noChangeArrowheads="1"/>
            </p:cNvSpPr>
            <p:nvPr/>
          </p:nvSpPr>
          <p:spPr bwMode="auto">
            <a:xfrm>
              <a:off x="4463827" y="2631846"/>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2"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8" name="Freeform 205"/>
            <p:cNvSpPr>
              <a:spLocks noChangeArrowheads="1"/>
            </p:cNvSpPr>
            <p:nvPr/>
          </p:nvSpPr>
          <p:spPr bwMode="auto">
            <a:xfrm>
              <a:off x="4565427" y="263184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9" name="Freeform 207"/>
            <p:cNvSpPr>
              <a:spLocks noChangeArrowheads="1"/>
            </p:cNvSpPr>
            <p:nvPr/>
          </p:nvSpPr>
          <p:spPr bwMode="auto">
            <a:xfrm>
              <a:off x="4670202" y="2631846"/>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20" name="Freeform 208"/>
            <p:cNvSpPr>
              <a:spLocks noChangeArrowheads="1"/>
            </p:cNvSpPr>
            <p:nvPr/>
          </p:nvSpPr>
          <p:spPr bwMode="auto">
            <a:xfrm>
              <a:off x="4776564" y="2631846"/>
              <a:ext cx="98425"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21" name="Freeform 209"/>
            <p:cNvSpPr>
              <a:spLocks noChangeArrowheads="1"/>
            </p:cNvSpPr>
            <p:nvPr/>
          </p:nvSpPr>
          <p:spPr bwMode="auto">
            <a:xfrm>
              <a:off x="4881339" y="263184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22" name="Freeform 210"/>
            <p:cNvSpPr>
              <a:spLocks noChangeArrowheads="1"/>
            </p:cNvSpPr>
            <p:nvPr/>
          </p:nvSpPr>
          <p:spPr bwMode="auto">
            <a:xfrm>
              <a:off x="4986114" y="263184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23" name="Freeform 211"/>
            <p:cNvSpPr>
              <a:spLocks noChangeArrowheads="1"/>
            </p:cNvSpPr>
            <p:nvPr/>
          </p:nvSpPr>
          <p:spPr bwMode="auto">
            <a:xfrm>
              <a:off x="5092477" y="263184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24" name="Freeform 212"/>
            <p:cNvSpPr>
              <a:spLocks noChangeArrowheads="1"/>
            </p:cNvSpPr>
            <p:nvPr/>
          </p:nvSpPr>
          <p:spPr bwMode="auto">
            <a:xfrm>
              <a:off x="5195664" y="2631846"/>
              <a:ext cx="103188"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25" name="Freeform 213"/>
            <p:cNvSpPr>
              <a:spLocks noChangeArrowheads="1"/>
            </p:cNvSpPr>
            <p:nvPr/>
          </p:nvSpPr>
          <p:spPr bwMode="auto">
            <a:xfrm>
              <a:off x="5298852" y="2631846"/>
              <a:ext cx="103187" cy="88900"/>
            </a:xfrm>
            <a:custGeom>
              <a:avLst/>
              <a:gdLst>
                <a:gd name="T0" fmla="*/ 2147483646 w 21"/>
                <a:gd name="T1" fmla="*/ 1590351856 h 18"/>
                <a:gd name="T2" fmla="*/ 2147483646 w 21"/>
                <a:gd name="T3" fmla="*/ 2147483646 h 18"/>
                <a:gd name="T4" fmla="*/ 2147483646 w 21"/>
                <a:gd name="T5" fmla="*/ 159035185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26" name="Freeform 214"/>
            <p:cNvSpPr>
              <a:spLocks noChangeArrowheads="1"/>
            </p:cNvSpPr>
            <p:nvPr/>
          </p:nvSpPr>
          <p:spPr bwMode="auto">
            <a:xfrm>
              <a:off x="5402039" y="263184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27" name="Freeform 215"/>
            <p:cNvSpPr>
              <a:spLocks noChangeArrowheads="1"/>
            </p:cNvSpPr>
            <p:nvPr/>
          </p:nvSpPr>
          <p:spPr bwMode="auto">
            <a:xfrm>
              <a:off x="5508402" y="263184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28" name="Freeform 216"/>
            <p:cNvSpPr>
              <a:spLocks noChangeArrowheads="1"/>
            </p:cNvSpPr>
            <p:nvPr/>
          </p:nvSpPr>
          <p:spPr bwMode="auto">
            <a:xfrm>
              <a:off x="5611589" y="2631846"/>
              <a:ext cx="103188"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29" name="Freeform 217"/>
            <p:cNvSpPr>
              <a:spLocks noChangeArrowheads="1"/>
            </p:cNvSpPr>
            <p:nvPr/>
          </p:nvSpPr>
          <p:spPr bwMode="auto">
            <a:xfrm>
              <a:off x="5717952" y="263184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30" name="Freeform 218"/>
            <p:cNvSpPr>
              <a:spLocks noChangeArrowheads="1"/>
            </p:cNvSpPr>
            <p:nvPr/>
          </p:nvSpPr>
          <p:spPr bwMode="auto">
            <a:xfrm>
              <a:off x="5824314" y="263184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31" name="Freeform 219"/>
            <p:cNvSpPr>
              <a:spLocks noChangeArrowheads="1"/>
            </p:cNvSpPr>
            <p:nvPr/>
          </p:nvSpPr>
          <p:spPr bwMode="auto">
            <a:xfrm>
              <a:off x="5929089" y="263184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32" name="Freeform 220"/>
            <p:cNvSpPr>
              <a:spLocks noChangeArrowheads="1"/>
            </p:cNvSpPr>
            <p:nvPr/>
          </p:nvSpPr>
          <p:spPr bwMode="auto">
            <a:xfrm>
              <a:off x="6035452" y="2631846"/>
              <a:ext cx="98425"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33" name="Freeform 221"/>
            <p:cNvSpPr>
              <a:spLocks noChangeArrowheads="1"/>
            </p:cNvSpPr>
            <p:nvPr/>
          </p:nvSpPr>
          <p:spPr bwMode="auto">
            <a:xfrm>
              <a:off x="6133877" y="2631846"/>
              <a:ext cx="106362" cy="88900"/>
            </a:xfrm>
            <a:custGeom>
              <a:avLst/>
              <a:gdLst>
                <a:gd name="T0" fmla="*/ 2147483646 w 21"/>
                <a:gd name="T1" fmla="*/ 1590351856 h 18"/>
                <a:gd name="T2" fmla="*/ 2147483646 w 21"/>
                <a:gd name="T3" fmla="*/ 2147483646 h 18"/>
                <a:gd name="T4" fmla="*/ 2147483646 w 21"/>
                <a:gd name="T5" fmla="*/ 159035185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34" name="Freeform 238"/>
            <p:cNvSpPr>
              <a:spLocks noChangeArrowheads="1"/>
            </p:cNvSpPr>
            <p:nvPr/>
          </p:nvSpPr>
          <p:spPr bwMode="auto">
            <a:xfrm>
              <a:off x="2758852" y="2962046"/>
              <a:ext cx="101600" cy="90487"/>
            </a:xfrm>
            <a:custGeom>
              <a:avLst/>
              <a:gdLst>
                <a:gd name="T0" fmla="*/ 1811944560 w 20"/>
                <a:gd name="T1" fmla="*/ 2147483646 h 18"/>
                <a:gd name="T2" fmla="*/ 2147483646 w 20"/>
                <a:gd name="T3" fmla="*/ 1618742051 h 18"/>
                <a:gd name="T4" fmla="*/ 1811944560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2" y="6"/>
                  </a:moveTo>
                  <a:cubicBezTo>
                    <a:pt x="3" y="2"/>
                    <a:pt x="6" y="0"/>
                    <a:pt x="10" y="2"/>
                  </a:cubicBezTo>
                  <a:cubicBezTo>
                    <a:pt x="20" y="9"/>
                    <a:pt x="0" y="18"/>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35" name="Freeform 239"/>
            <p:cNvSpPr>
              <a:spLocks noChangeArrowheads="1"/>
            </p:cNvSpPr>
            <p:nvPr/>
          </p:nvSpPr>
          <p:spPr bwMode="auto">
            <a:xfrm>
              <a:off x="3155727" y="268740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36" name="Freeform 240"/>
            <p:cNvSpPr>
              <a:spLocks noChangeArrowheads="1"/>
            </p:cNvSpPr>
            <p:nvPr/>
          </p:nvSpPr>
          <p:spPr bwMode="auto">
            <a:xfrm>
              <a:off x="3362102" y="268740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37" name="Freeform 241"/>
            <p:cNvSpPr>
              <a:spLocks noChangeArrowheads="1"/>
            </p:cNvSpPr>
            <p:nvPr/>
          </p:nvSpPr>
          <p:spPr bwMode="auto">
            <a:xfrm>
              <a:off x="3471639" y="2687408"/>
              <a:ext cx="100013" cy="73025"/>
            </a:xfrm>
            <a:custGeom>
              <a:avLst/>
              <a:gdLst>
                <a:gd name="T0" fmla="*/ 2147483646 w 20"/>
                <a:gd name="T1" fmla="*/ 1567652017 h 15"/>
                <a:gd name="T2" fmla="*/ 2147483646 w 20"/>
                <a:gd name="T3" fmla="*/ 2147483646 h 15"/>
                <a:gd name="T4" fmla="*/ 2147483646 w 20"/>
                <a:gd name="T5" fmla="*/ 1567652017 h 15"/>
                <a:gd name="T6" fmla="*/ 0 60000 65536"/>
                <a:gd name="T7" fmla="*/ 0 60000 65536"/>
                <a:gd name="T8" fmla="*/ 0 60000 65536"/>
                <a:gd name="T9" fmla="*/ 0 w 20"/>
                <a:gd name="T10" fmla="*/ 0 h 15"/>
                <a:gd name="T11" fmla="*/ 20 w 20"/>
                <a:gd name="T12" fmla="*/ 15 h 15"/>
              </a:gdLst>
              <a:ahLst/>
              <a:cxnLst>
                <a:cxn ang="T6">
                  <a:pos x="T0" y="T1"/>
                </a:cxn>
                <a:cxn ang="T7">
                  <a:pos x="T2" y="T3"/>
                </a:cxn>
                <a:cxn ang="T8">
                  <a:pos x="T4" y="T5"/>
                </a:cxn>
              </a:cxnLst>
              <a:rect l="T9" t="T10" r="T11" b="T12"/>
              <a:pathLst>
                <a:path w="20" h="15">
                  <a:moveTo>
                    <a:pt x="9" y="2"/>
                  </a:moveTo>
                  <a:cubicBezTo>
                    <a:pt x="11" y="0"/>
                    <a:pt x="20" y="2"/>
                    <a:pt x="17" y="8"/>
                  </a:cubicBezTo>
                  <a:cubicBezTo>
                    <a:pt x="14" y="15"/>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38" name="Freeform 242"/>
            <p:cNvSpPr>
              <a:spLocks noChangeArrowheads="1"/>
            </p:cNvSpPr>
            <p:nvPr/>
          </p:nvSpPr>
          <p:spPr bwMode="auto">
            <a:xfrm>
              <a:off x="3678014" y="268740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39" name="Freeform 243"/>
            <p:cNvSpPr>
              <a:spLocks noChangeArrowheads="1"/>
            </p:cNvSpPr>
            <p:nvPr/>
          </p:nvSpPr>
          <p:spPr bwMode="auto">
            <a:xfrm>
              <a:off x="3782789" y="2687408"/>
              <a:ext cx="98425"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40" name="Freeform 244"/>
            <p:cNvSpPr>
              <a:spLocks noChangeArrowheads="1"/>
            </p:cNvSpPr>
            <p:nvPr/>
          </p:nvSpPr>
          <p:spPr bwMode="auto">
            <a:xfrm>
              <a:off x="3887564" y="268740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41" name="Freeform 245"/>
            <p:cNvSpPr>
              <a:spLocks noChangeArrowheads="1"/>
            </p:cNvSpPr>
            <p:nvPr/>
          </p:nvSpPr>
          <p:spPr bwMode="auto">
            <a:xfrm>
              <a:off x="3992339" y="2687408"/>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42" name="Freeform 246"/>
            <p:cNvSpPr>
              <a:spLocks noChangeArrowheads="1"/>
            </p:cNvSpPr>
            <p:nvPr/>
          </p:nvSpPr>
          <p:spPr bwMode="auto">
            <a:xfrm>
              <a:off x="4093939" y="2687408"/>
              <a:ext cx="104775" cy="84138"/>
            </a:xfrm>
            <a:custGeom>
              <a:avLst/>
              <a:gdLst>
                <a:gd name="T0" fmla="*/ 2147483646 w 21"/>
                <a:gd name="T1" fmla="*/ 1631826814 h 17"/>
                <a:gd name="T2" fmla="*/ 2147483646 w 21"/>
                <a:gd name="T3" fmla="*/ 2147483646 h 17"/>
                <a:gd name="T4" fmla="*/ 2147483646 w 21"/>
                <a:gd name="T5" fmla="*/ 163182681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43" name="Freeform 247"/>
            <p:cNvSpPr>
              <a:spLocks noChangeArrowheads="1"/>
            </p:cNvSpPr>
            <p:nvPr/>
          </p:nvSpPr>
          <p:spPr bwMode="auto">
            <a:xfrm>
              <a:off x="4198714" y="2687408"/>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44" name="Freeform 248"/>
            <p:cNvSpPr>
              <a:spLocks noChangeArrowheads="1"/>
            </p:cNvSpPr>
            <p:nvPr/>
          </p:nvSpPr>
          <p:spPr bwMode="auto">
            <a:xfrm>
              <a:off x="4305077" y="2687408"/>
              <a:ext cx="98425"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45" name="Freeform 249"/>
            <p:cNvSpPr>
              <a:spLocks noChangeArrowheads="1"/>
            </p:cNvSpPr>
            <p:nvPr/>
          </p:nvSpPr>
          <p:spPr bwMode="auto">
            <a:xfrm>
              <a:off x="4408264" y="2687408"/>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46" name="Freeform 250"/>
            <p:cNvSpPr>
              <a:spLocks noChangeArrowheads="1"/>
            </p:cNvSpPr>
            <p:nvPr/>
          </p:nvSpPr>
          <p:spPr bwMode="auto">
            <a:xfrm>
              <a:off x="4514627" y="268740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47" name="Freeform 251"/>
            <p:cNvSpPr>
              <a:spLocks noChangeArrowheads="1"/>
            </p:cNvSpPr>
            <p:nvPr/>
          </p:nvSpPr>
          <p:spPr bwMode="auto">
            <a:xfrm>
              <a:off x="4620989" y="268740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48" name="Freeform 252"/>
            <p:cNvSpPr>
              <a:spLocks noChangeArrowheads="1"/>
            </p:cNvSpPr>
            <p:nvPr/>
          </p:nvSpPr>
          <p:spPr bwMode="auto">
            <a:xfrm>
              <a:off x="4724177" y="2687408"/>
              <a:ext cx="103187"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49" name="Freeform 253"/>
            <p:cNvSpPr>
              <a:spLocks noChangeArrowheads="1"/>
            </p:cNvSpPr>
            <p:nvPr/>
          </p:nvSpPr>
          <p:spPr bwMode="auto">
            <a:xfrm>
              <a:off x="4830539" y="268740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50" name="Freeform 254"/>
            <p:cNvSpPr>
              <a:spLocks noChangeArrowheads="1"/>
            </p:cNvSpPr>
            <p:nvPr/>
          </p:nvSpPr>
          <p:spPr bwMode="auto">
            <a:xfrm>
              <a:off x="4930552" y="2687408"/>
              <a:ext cx="106362" cy="84138"/>
            </a:xfrm>
            <a:custGeom>
              <a:avLst/>
              <a:gdLst>
                <a:gd name="T0" fmla="*/ 2147483646 w 21"/>
                <a:gd name="T1" fmla="*/ 1631826814 h 17"/>
                <a:gd name="T2" fmla="*/ 2147483646 w 21"/>
                <a:gd name="T3" fmla="*/ 2147483646 h 17"/>
                <a:gd name="T4" fmla="*/ 2147483646 w 21"/>
                <a:gd name="T5" fmla="*/ 163182681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51" name="Freeform 255"/>
            <p:cNvSpPr>
              <a:spLocks noChangeArrowheads="1"/>
            </p:cNvSpPr>
            <p:nvPr/>
          </p:nvSpPr>
          <p:spPr bwMode="auto">
            <a:xfrm>
              <a:off x="5036914" y="268740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52" name="Freeform 256"/>
            <p:cNvSpPr>
              <a:spLocks noChangeArrowheads="1"/>
            </p:cNvSpPr>
            <p:nvPr/>
          </p:nvSpPr>
          <p:spPr bwMode="auto">
            <a:xfrm>
              <a:off x="5141689" y="2687408"/>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53" name="Freeform 257"/>
            <p:cNvSpPr>
              <a:spLocks noChangeArrowheads="1"/>
            </p:cNvSpPr>
            <p:nvPr/>
          </p:nvSpPr>
          <p:spPr bwMode="auto">
            <a:xfrm>
              <a:off x="5246464" y="268740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54" name="Freeform 258"/>
            <p:cNvSpPr>
              <a:spLocks noChangeArrowheads="1"/>
            </p:cNvSpPr>
            <p:nvPr/>
          </p:nvSpPr>
          <p:spPr bwMode="auto">
            <a:xfrm>
              <a:off x="5352827" y="268740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55" name="Freeform 259"/>
            <p:cNvSpPr>
              <a:spLocks noChangeArrowheads="1"/>
            </p:cNvSpPr>
            <p:nvPr/>
          </p:nvSpPr>
          <p:spPr bwMode="auto">
            <a:xfrm>
              <a:off x="5457602" y="268740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56" name="Freeform 260"/>
            <p:cNvSpPr>
              <a:spLocks noChangeArrowheads="1"/>
            </p:cNvSpPr>
            <p:nvPr/>
          </p:nvSpPr>
          <p:spPr bwMode="auto">
            <a:xfrm>
              <a:off x="5563964" y="268740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57" name="Freeform 261"/>
            <p:cNvSpPr>
              <a:spLocks noChangeArrowheads="1"/>
            </p:cNvSpPr>
            <p:nvPr/>
          </p:nvSpPr>
          <p:spPr bwMode="auto">
            <a:xfrm>
              <a:off x="5663977" y="2687408"/>
              <a:ext cx="104775" cy="84138"/>
            </a:xfrm>
            <a:custGeom>
              <a:avLst/>
              <a:gdLst>
                <a:gd name="T0" fmla="*/ 2147483646 w 21"/>
                <a:gd name="T1" fmla="*/ 1631826814 h 17"/>
                <a:gd name="T2" fmla="*/ 2147483646 w 21"/>
                <a:gd name="T3" fmla="*/ 2147483646 h 17"/>
                <a:gd name="T4" fmla="*/ 2147483646 w 21"/>
                <a:gd name="T5" fmla="*/ 163182681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58" name="Freeform 262"/>
            <p:cNvSpPr>
              <a:spLocks noChangeArrowheads="1"/>
            </p:cNvSpPr>
            <p:nvPr/>
          </p:nvSpPr>
          <p:spPr bwMode="auto">
            <a:xfrm>
              <a:off x="5768752" y="268740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59" name="Freeform 263"/>
            <p:cNvSpPr>
              <a:spLocks noChangeArrowheads="1"/>
            </p:cNvSpPr>
            <p:nvPr/>
          </p:nvSpPr>
          <p:spPr bwMode="auto">
            <a:xfrm>
              <a:off x="5873527" y="268740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60" name="Freeform 264"/>
            <p:cNvSpPr>
              <a:spLocks noChangeArrowheads="1"/>
            </p:cNvSpPr>
            <p:nvPr/>
          </p:nvSpPr>
          <p:spPr bwMode="auto">
            <a:xfrm>
              <a:off x="5979889" y="268740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61" name="Freeform 265"/>
            <p:cNvSpPr>
              <a:spLocks noChangeArrowheads="1"/>
            </p:cNvSpPr>
            <p:nvPr/>
          </p:nvSpPr>
          <p:spPr bwMode="auto">
            <a:xfrm>
              <a:off x="6083077" y="2687408"/>
              <a:ext cx="103187"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62" name="Freeform 267"/>
            <p:cNvSpPr>
              <a:spLocks noChangeArrowheads="1"/>
            </p:cNvSpPr>
            <p:nvPr/>
          </p:nvSpPr>
          <p:spPr bwMode="auto">
            <a:xfrm>
              <a:off x="2728689" y="2896958"/>
              <a:ext cx="100013" cy="84138"/>
            </a:xfrm>
            <a:custGeom>
              <a:avLst/>
              <a:gdLst>
                <a:gd name="T0" fmla="*/ 0 w 20"/>
                <a:gd name="T1" fmla="*/ 2147483646 h 17"/>
                <a:gd name="T2" fmla="*/ 2147483646 w 20"/>
                <a:gd name="T3" fmla="*/ 0 h 17"/>
                <a:gd name="T4" fmla="*/ 0 w 20"/>
                <a:gd name="T5" fmla="*/ 2147483646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0" y="7"/>
                  </a:moveTo>
                  <a:cubicBezTo>
                    <a:pt x="0" y="3"/>
                    <a:pt x="3" y="0"/>
                    <a:pt x="7" y="0"/>
                  </a:cubicBezTo>
                  <a:cubicBezTo>
                    <a:pt x="20" y="2"/>
                    <a:pt x="0" y="17"/>
                    <a:pt x="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63" name="Freeform 284"/>
            <p:cNvSpPr>
              <a:spLocks noChangeArrowheads="1"/>
            </p:cNvSpPr>
            <p:nvPr/>
          </p:nvSpPr>
          <p:spPr bwMode="auto">
            <a:xfrm>
              <a:off x="3100164" y="2735033"/>
              <a:ext cx="100013"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64" name="Freeform 285"/>
            <p:cNvSpPr>
              <a:spLocks noChangeArrowheads="1"/>
            </p:cNvSpPr>
            <p:nvPr/>
          </p:nvSpPr>
          <p:spPr bwMode="auto">
            <a:xfrm>
              <a:off x="3311302" y="273503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65" name="Freeform 286"/>
            <p:cNvSpPr>
              <a:spLocks noChangeArrowheads="1"/>
            </p:cNvSpPr>
            <p:nvPr/>
          </p:nvSpPr>
          <p:spPr bwMode="auto">
            <a:xfrm>
              <a:off x="3417664" y="2735033"/>
              <a:ext cx="98425"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66" name="Freeform 287"/>
            <p:cNvSpPr>
              <a:spLocks noChangeArrowheads="1"/>
            </p:cNvSpPr>
            <p:nvPr/>
          </p:nvSpPr>
          <p:spPr bwMode="auto">
            <a:xfrm>
              <a:off x="3627214" y="2735033"/>
              <a:ext cx="100013"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67" name="Freeform 288"/>
            <p:cNvSpPr>
              <a:spLocks noChangeArrowheads="1"/>
            </p:cNvSpPr>
            <p:nvPr/>
          </p:nvSpPr>
          <p:spPr bwMode="auto">
            <a:xfrm>
              <a:off x="3727227" y="273503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68" name="Freeform 289"/>
            <p:cNvSpPr>
              <a:spLocks noChangeArrowheads="1"/>
            </p:cNvSpPr>
            <p:nvPr/>
          </p:nvSpPr>
          <p:spPr bwMode="auto">
            <a:xfrm>
              <a:off x="3833589" y="2735033"/>
              <a:ext cx="100013"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69" name="Freeform 290"/>
            <p:cNvSpPr>
              <a:spLocks noChangeArrowheads="1"/>
            </p:cNvSpPr>
            <p:nvPr/>
          </p:nvSpPr>
          <p:spPr bwMode="auto">
            <a:xfrm>
              <a:off x="3936777" y="2735033"/>
              <a:ext cx="101600"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70" name="Freeform 291"/>
            <p:cNvSpPr>
              <a:spLocks noChangeArrowheads="1"/>
            </p:cNvSpPr>
            <p:nvPr/>
          </p:nvSpPr>
          <p:spPr bwMode="auto">
            <a:xfrm>
              <a:off x="4043139" y="2735033"/>
              <a:ext cx="100013"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71" name="Freeform 292"/>
            <p:cNvSpPr>
              <a:spLocks noChangeArrowheads="1"/>
            </p:cNvSpPr>
            <p:nvPr/>
          </p:nvSpPr>
          <p:spPr bwMode="auto">
            <a:xfrm>
              <a:off x="4149502" y="273503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72" name="Freeform 293"/>
            <p:cNvSpPr>
              <a:spLocks noChangeArrowheads="1"/>
            </p:cNvSpPr>
            <p:nvPr/>
          </p:nvSpPr>
          <p:spPr bwMode="auto">
            <a:xfrm>
              <a:off x="4254277" y="2735033"/>
              <a:ext cx="98425"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73" name="Freeform 294"/>
            <p:cNvSpPr>
              <a:spLocks noChangeArrowheads="1"/>
            </p:cNvSpPr>
            <p:nvPr/>
          </p:nvSpPr>
          <p:spPr bwMode="auto">
            <a:xfrm>
              <a:off x="4359052" y="273503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74" name="Freeform 295"/>
            <p:cNvSpPr>
              <a:spLocks noChangeArrowheads="1"/>
            </p:cNvSpPr>
            <p:nvPr/>
          </p:nvSpPr>
          <p:spPr bwMode="auto">
            <a:xfrm>
              <a:off x="4463827" y="2735033"/>
              <a:ext cx="101600"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2"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75" name="Freeform 296"/>
            <p:cNvSpPr>
              <a:spLocks noChangeArrowheads="1"/>
            </p:cNvSpPr>
            <p:nvPr/>
          </p:nvSpPr>
          <p:spPr bwMode="auto">
            <a:xfrm>
              <a:off x="4565427" y="273503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76" name="Freeform 297"/>
            <p:cNvSpPr>
              <a:spLocks noChangeArrowheads="1"/>
            </p:cNvSpPr>
            <p:nvPr/>
          </p:nvSpPr>
          <p:spPr bwMode="auto">
            <a:xfrm>
              <a:off x="4670202" y="2735033"/>
              <a:ext cx="101600"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77" name="Freeform 298"/>
            <p:cNvSpPr>
              <a:spLocks noChangeArrowheads="1"/>
            </p:cNvSpPr>
            <p:nvPr/>
          </p:nvSpPr>
          <p:spPr bwMode="auto">
            <a:xfrm>
              <a:off x="4776564" y="2735033"/>
              <a:ext cx="98425"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78" name="Freeform 299"/>
            <p:cNvSpPr>
              <a:spLocks noChangeArrowheads="1"/>
            </p:cNvSpPr>
            <p:nvPr/>
          </p:nvSpPr>
          <p:spPr bwMode="auto">
            <a:xfrm>
              <a:off x="4881339" y="2735033"/>
              <a:ext cx="100013"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79" name="Freeform 300"/>
            <p:cNvSpPr>
              <a:spLocks noChangeArrowheads="1"/>
            </p:cNvSpPr>
            <p:nvPr/>
          </p:nvSpPr>
          <p:spPr bwMode="auto">
            <a:xfrm>
              <a:off x="4986114" y="2735033"/>
              <a:ext cx="100013"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80" name="Freeform 301"/>
            <p:cNvSpPr>
              <a:spLocks noChangeArrowheads="1"/>
            </p:cNvSpPr>
            <p:nvPr/>
          </p:nvSpPr>
          <p:spPr bwMode="auto">
            <a:xfrm>
              <a:off x="5092477" y="273503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81" name="Freeform 302"/>
            <p:cNvSpPr>
              <a:spLocks noChangeArrowheads="1"/>
            </p:cNvSpPr>
            <p:nvPr/>
          </p:nvSpPr>
          <p:spPr bwMode="auto">
            <a:xfrm>
              <a:off x="5195664" y="2735033"/>
              <a:ext cx="103188"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82" name="Freeform 303"/>
            <p:cNvSpPr>
              <a:spLocks noChangeArrowheads="1"/>
            </p:cNvSpPr>
            <p:nvPr/>
          </p:nvSpPr>
          <p:spPr bwMode="auto">
            <a:xfrm>
              <a:off x="5298852" y="2735033"/>
              <a:ext cx="103187" cy="87313"/>
            </a:xfrm>
            <a:custGeom>
              <a:avLst/>
              <a:gdLst>
                <a:gd name="T0" fmla="*/ 2147483646 w 21"/>
                <a:gd name="T1" fmla="*/ 1840912428 h 17"/>
                <a:gd name="T2" fmla="*/ 2147483646 w 21"/>
                <a:gd name="T3" fmla="*/ 2147483646 h 17"/>
                <a:gd name="T4" fmla="*/ 2147483646 w 21"/>
                <a:gd name="T5" fmla="*/ 1840912428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83" name="Freeform 304"/>
            <p:cNvSpPr>
              <a:spLocks noChangeArrowheads="1"/>
            </p:cNvSpPr>
            <p:nvPr/>
          </p:nvSpPr>
          <p:spPr bwMode="auto">
            <a:xfrm>
              <a:off x="5402039" y="2735033"/>
              <a:ext cx="100013"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84" name="Freeform 305"/>
            <p:cNvSpPr>
              <a:spLocks noChangeArrowheads="1"/>
            </p:cNvSpPr>
            <p:nvPr/>
          </p:nvSpPr>
          <p:spPr bwMode="auto">
            <a:xfrm>
              <a:off x="5508402" y="273503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85" name="Freeform 306"/>
            <p:cNvSpPr>
              <a:spLocks noChangeArrowheads="1"/>
            </p:cNvSpPr>
            <p:nvPr/>
          </p:nvSpPr>
          <p:spPr bwMode="auto">
            <a:xfrm>
              <a:off x="5611589" y="2735033"/>
              <a:ext cx="103188"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86" name="Freeform 307"/>
            <p:cNvSpPr>
              <a:spLocks noChangeArrowheads="1"/>
            </p:cNvSpPr>
            <p:nvPr/>
          </p:nvSpPr>
          <p:spPr bwMode="auto">
            <a:xfrm>
              <a:off x="5717952" y="273503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87" name="Freeform 308"/>
            <p:cNvSpPr>
              <a:spLocks noChangeArrowheads="1"/>
            </p:cNvSpPr>
            <p:nvPr/>
          </p:nvSpPr>
          <p:spPr bwMode="auto">
            <a:xfrm>
              <a:off x="5824314" y="2735033"/>
              <a:ext cx="100013"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88" name="Freeform 309"/>
            <p:cNvSpPr>
              <a:spLocks noChangeArrowheads="1"/>
            </p:cNvSpPr>
            <p:nvPr/>
          </p:nvSpPr>
          <p:spPr bwMode="auto">
            <a:xfrm>
              <a:off x="5929089" y="2735033"/>
              <a:ext cx="100013"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89" name="Freeform 310"/>
            <p:cNvSpPr>
              <a:spLocks noChangeArrowheads="1"/>
            </p:cNvSpPr>
            <p:nvPr/>
          </p:nvSpPr>
          <p:spPr bwMode="auto">
            <a:xfrm>
              <a:off x="6035452" y="2735033"/>
              <a:ext cx="98425"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90" name="Freeform 311"/>
            <p:cNvSpPr>
              <a:spLocks noChangeArrowheads="1"/>
            </p:cNvSpPr>
            <p:nvPr/>
          </p:nvSpPr>
          <p:spPr bwMode="auto">
            <a:xfrm>
              <a:off x="6133877" y="2735033"/>
              <a:ext cx="106362" cy="87313"/>
            </a:xfrm>
            <a:custGeom>
              <a:avLst/>
              <a:gdLst>
                <a:gd name="T0" fmla="*/ 2147483646 w 21"/>
                <a:gd name="T1" fmla="*/ 1840912428 h 17"/>
                <a:gd name="T2" fmla="*/ 2147483646 w 21"/>
                <a:gd name="T3" fmla="*/ 2147483646 h 17"/>
                <a:gd name="T4" fmla="*/ 2147483646 w 21"/>
                <a:gd name="T5" fmla="*/ 1840912428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1"/>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91" name="Freeform 312"/>
            <p:cNvSpPr>
              <a:spLocks noChangeArrowheads="1"/>
            </p:cNvSpPr>
            <p:nvPr/>
          </p:nvSpPr>
          <p:spPr bwMode="auto">
            <a:xfrm>
              <a:off x="3531964" y="2741383"/>
              <a:ext cx="100013" cy="69850"/>
            </a:xfrm>
            <a:custGeom>
              <a:avLst/>
              <a:gdLst>
                <a:gd name="T0" fmla="*/ 2147483646 w 20"/>
                <a:gd name="T1" fmla="*/ 1647946104 h 14"/>
                <a:gd name="T2" fmla="*/ 2147483646 w 20"/>
                <a:gd name="T3" fmla="*/ 1647946104 h 14"/>
                <a:gd name="T4" fmla="*/ 2147483646 w 20"/>
                <a:gd name="T5" fmla="*/ 1647946104 h 14"/>
                <a:gd name="T6" fmla="*/ 0 60000 65536"/>
                <a:gd name="T7" fmla="*/ 0 60000 65536"/>
                <a:gd name="T8" fmla="*/ 0 60000 65536"/>
                <a:gd name="T9" fmla="*/ 0 w 20"/>
                <a:gd name="T10" fmla="*/ 0 h 14"/>
                <a:gd name="T11" fmla="*/ 20 w 20"/>
                <a:gd name="T12" fmla="*/ 14 h 14"/>
              </a:gdLst>
              <a:ahLst/>
              <a:cxnLst>
                <a:cxn ang="T6">
                  <a:pos x="T0" y="T1"/>
                </a:cxn>
                <a:cxn ang="T7">
                  <a:pos x="T2" y="T3"/>
                </a:cxn>
                <a:cxn ang="T8">
                  <a:pos x="T4" y="T5"/>
                </a:cxn>
              </a:cxnLst>
              <a:rect l="T9" t="T10" r="T11" b="T12"/>
              <a:pathLst>
                <a:path w="20" h="14">
                  <a:moveTo>
                    <a:pt x="6" y="2"/>
                  </a:moveTo>
                  <a:cubicBezTo>
                    <a:pt x="5" y="4"/>
                    <a:pt x="14" y="0"/>
                    <a:pt x="15" y="2"/>
                  </a:cubicBezTo>
                  <a:cubicBezTo>
                    <a:pt x="20" y="14"/>
                    <a:pt x="0" y="1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92" name="Freeform 326"/>
            <p:cNvSpPr>
              <a:spLocks noChangeArrowheads="1"/>
            </p:cNvSpPr>
            <p:nvPr/>
          </p:nvSpPr>
          <p:spPr bwMode="auto">
            <a:xfrm>
              <a:off x="3049364" y="2785833"/>
              <a:ext cx="101600"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6"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93" name="Freeform 327"/>
            <p:cNvSpPr>
              <a:spLocks noChangeArrowheads="1"/>
            </p:cNvSpPr>
            <p:nvPr/>
          </p:nvSpPr>
          <p:spPr bwMode="auto">
            <a:xfrm>
              <a:off x="3144614" y="2776308"/>
              <a:ext cx="125413" cy="76200"/>
            </a:xfrm>
            <a:custGeom>
              <a:avLst/>
              <a:gdLst>
                <a:gd name="T0" fmla="*/ 2147483646 w 25"/>
                <a:gd name="T1" fmla="*/ 2147483646 h 15"/>
                <a:gd name="T2" fmla="*/ 2147483646 w 25"/>
                <a:gd name="T3" fmla="*/ 2147483646 h 15"/>
                <a:gd name="T4" fmla="*/ 2147483646 w 25"/>
                <a:gd name="T5" fmla="*/ 2147483646 h 15"/>
                <a:gd name="T6" fmla="*/ 0 60000 65536"/>
                <a:gd name="T7" fmla="*/ 0 60000 65536"/>
                <a:gd name="T8" fmla="*/ 0 60000 65536"/>
                <a:gd name="T9" fmla="*/ 0 w 25"/>
                <a:gd name="T10" fmla="*/ 0 h 15"/>
                <a:gd name="T11" fmla="*/ 25 w 25"/>
                <a:gd name="T12" fmla="*/ 15 h 15"/>
              </a:gdLst>
              <a:ahLst/>
              <a:cxnLst>
                <a:cxn ang="T6">
                  <a:pos x="T0" y="T1"/>
                </a:cxn>
                <a:cxn ang="T7">
                  <a:pos x="T2" y="T3"/>
                </a:cxn>
                <a:cxn ang="T8">
                  <a:pos x="T4" y="T5"/>
                </a:cxn>
              </a:cxnLst>
              <a:rect l="T9" t="T10" r="T11" b="T12"/>
              <a:pathLst>
                <a:path w="25" h="15">
                  <a:moveTo>
                    <a:pt x="11" y="5"/>
                  </a:moveTo>
                  <a:cubicBezTo>
                    <a:pt x="13" y="4"/>
                    <a:pt x="15" y="0"/>
                    <a:pt x="18" y="5"/>
                  </a:cubicBezTo>
                  <a:cubicBezTo>
                    <a:pt x="25" y="15"/>
                    <a:pt x="0" y="15"/>
                    <a:pt x="1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94" name="Freeform 328"/>
            <p:cNvSpPr>
              <a:spLocks noChangeArrowheads="1"/>
            </p:cNvSpPr>
            <p:nvPr/>
          </p:nvSpPr>
          <p:spPr bwMode="auto">
            <a:xfrm>
              <a:off x="3292252" y="2757258"/>
              <a:ext cx="69850" cy="125413"/>
            </a:xfrm>
            <a:custGeom>
              <a:avLst/>
              <a:gdLst>
                <a:gd name="T0" fmla="*/ 2147483646 w 14"/>
                <a:gd name="T1" fmla="*/ 2147483646 h 25"/>
                <a:gd name="T2" fmla="*/ 2147483646 w 14"/>
                <a:gd name="T3" fmla="*/ 2147483646 h 25"/>
                <a:gd name="T4" fmla="*/ 2147483646 w 14"/>
                <a:gd name="T5" fmla="*/ 2147483646 h 25"/>
                <a:gd name="T6" fmla="*/ 0 60000 65536"/>
                <a:gd name="T7" fmla="*/ 0 60000 65536"/>
                <a:gd name="T8" fmla="*/ 0 60000 65536"/>
                <a:gd name="T9" fmla="*/ 0 w 14"/>
                <a:gd name="T10" fmla="*/ 0 h 25"/>
                <a:gd name="T11" fmla="*/ 14 w 14"/>
                <a:gd name="T12" fmla="*/ 25 h 25"/>
              </a:gdLst>
              <a:ahLst/>
              <a:cxnLst>
                <a:cxn ang="T6">
                  <a:pos x="T0" y="T1"/>
                </a:cxn>
                <a:cxn ang="T7">
                  <a:pos x="T2" y="T3"/>
                </a:cxn>
                <a:cxn ang="T8">
                  <a:pos x="T4" y="T5"/>
                </a:cxn>
              </a:cxnLst>
              <a:rect l="T9" t="T10" r="T11" b="T12"/>
              <a:pathLst>
                <a:path w="14" h="25">
                  <a:moveTo>
                    <a:pt x="3" y="9"/>
                  </a:moveTo>
                  <a:cubicBezTo>
                    <a:pt x="12" y="0"/>
                    <a:pt x="14" y="25"/>
                    <a:pt x="3" y="18"/>
                  </a:cubicBezTo>
                  <a:cubicBezTo>
                    <a:pt x="0" y="16"/>
                    <a:pt x="1" y="11"/>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95" name="Freeform 329"/>
            <p:cNvSpPr>
              <a:spLocks noChangeArrowheads="1"/>
            </p:cNvSpPr>
            <p:nvPr/>
          </p:nvSpPr>
          <p:spPr bwMode="auto">
            <a:xfrm>
              <a:off x="3362102" y="2785833"/>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96" name="Freeform 330"/>
            <p:cNvSpPr>
              <a:spLocks noChangeArrowheads="1"/>
            </p:cNvSpPr>
            <p:nvPr/>
          </p:nvSpPr>
          <p:spPr bwMode="auto">
            <a:xfrm>
              <a:off x="3465289" y="2785833"/>
              <a:ext cx="103188"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97" name="Freeform 331"/>
            <p:cNvSpPr>
              <a:spLocks noChangeArrowheads="1"/>
            </p:cNvSpPr>
            <p:nvPr/>
          </p:nvSpPr>
          <p:spPr bwMode="auto">
            <a:xfrm>
              <a:off x="3571652" y="2785833"/>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98" name="Freeform 332"/>
            <p:cNvSpPr>
              <a:spLocks noChangeArrowheads="1"/>
            </p:cNvSpPr>
            <p:nvPr/>
          </p:nvSpPr>
          <p:spPr bwMode="auto">
            <a:xfrm>
              <a:off x="3678014" y="2785833"/>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99" name="Freeform 333"/>
            <p:cNvSpPr>
              <a:spLocks noChangeArrowheads="1"/>
            </p:cNvSpPr>
            <p:nvPr/>
          </p:nvSpPr>
          <p:spPr bwMode="auto">
            <a:xfrm>
              <a:off x="3782789" y="2785833"/>
              <a:ext cx="98425"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00" name="Freeform 334"/>
            <p:cNvSpPr>
              <a:spLocks noChangeArrowheads="1"/>
            </p:cNvSpPr>
            <p:nvPr/>
          </p:nvSpPr>
          <p:spPr bwMode="auto">
            <a:xfrm>
              <a:off x="3887564" y="2785833"/>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6"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01" name="Freeform 335"/>
            <p:cNvSpPr>
              <a:spLocks noChangeArrowheads="1"/>
            </p:cNvSpPr>
            <p:nvPr/>
          </p:nvSpPr>
          <p:spPr bwMode="auto">
            <a:xfrm>
              <a:off x="3992339" y="2785833"/>
              <a:ext cx="101600"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02" name="Freeform 336"/>
            <p:cNvSpPr>
              <a:spLocks noChangeArrowheads="1"/>
            </p:cNvSpPr>
            <p:nvPr/>
          </p:nvSpPr>
          <p:spPr bwMode="auto">
            <a:xfrm>
              <a:off x="4093939" y="2785833"/>
              <a:ext cx="104775" cy="92075"/>
            </a:xfrm>
            <a:custGeom>
              <a:avLst/>
              <a:gdLst>
                <a:gd name="T0" fmla="*/ 2147483646 w 21"/>
                <a:gd name="T1" fmla="*/ 2147483646 h 18"/>
                <a:gd name="T2" fmla="*/ 2147483646 w 21"/>
                <a:gd name="T3" fmla="*/ 2147483646 h 18"/>
                <a:gd name="T4" fmla="*/ 2147483646 w 21"/>
                <a:gd name="T5" fmla="*/ 214748364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3"/>
                  </a:moveTo>
                  <a:cubicBezTo>
                    <a:pt x="13" y="0"/>
                    <a:pt x="17" y="1"/>
                    <a:pt x="18" y="5"/>
                  </a:cubicBezTo>
                  <a:cubicBezTo>
                    <a:pt x="21"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03" name="Freeform 337"/>
            <p:cNvSpPr>
              <a:spLocks noChangeArrowheads="1"/>
            </p:cNvSpPr>
            <p:nvPr/>
          </p:nvSpPr>
          <p:spPr bwMode="auto">
            <a:xfrm>
              <a:off x="4198714" y="2785833"/>
              <a:ext cx="101600"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04" name="Freeform 338"/>
            <p:cNvSpPr>
              <a:spLocks noChangeArrowheads="1"/>
            </p:cNvSpPr>
            <p:nvPr/>
          </p:nvSpPr>
          <p:spPr bwMode="auto">
            <a:xfrm>
              <a:off x="4305077" y="2785833"/>
              <a:ext cx="98425"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05" name="Freeform 339"/>
            <p:cNvSpPr>
              <a:spLocks noChangeArrowheads="1"/>
            </p:cNvSpPr>
            <p:nvPr/>
          </p:nvSpPr>
          <p:spPr bwMode="auto">
            <a:xfrm>
              <a:off x="4408264" y="2785833"/>
              <a:ext cx="101600"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06" name="Freeform 340"/>
            <p:cNvSpPr>
              <a:spLocks noChangeArrowheads="1"/>
            </p:cNvSpPr>
            <p:nvPr/>
          </p:nvSpPr>
          <p:spPr bwMode="auto">
            <a:xfrm>
              <a:off x="4514627" y="2785833"/>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07" name="Freeform 341"/>
            <p:cNvSpPr>
              <a:spLocks noChangeArrowheads="1"/>
            </p:cNvSpPr>
            <p:nvPr/>
          </p:nvSpPr>
          <p:spPr bwMode="auto">
            <a:xfrm>
              <a:off x="4620989" y="2785833"/>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08" name="Freeform 342"/>
            <p:cNvSpPr>
              <a:spLocks noChangeArrowheads="1"/>
            </p:cNvSpPr>
            <p:nvPr/>
          </p:nvSpPr>
          <p:spPr bwMode="auto">
            <a:xfrm>
              <a:off x="4724177" y="2785833"/>
              <a:ext cx="103187"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09" name="Freeform 343"/>
            <p:cNvSpPr>
              <a:spLocks noChangeArrowheads="1"/>
            </p:cNvSpPr>
            <p:nvPr/>
          </p:nvSpPr>
          <p:spPr bwMode="auto">
            <a:xfrm>
              <a:off x="4830539" y="2785833"/>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10" name="Freeform 344"/>
            <p:cNvSpPr>
              <a:spLocks noChangeArrowheads="1"/>
            </p:cNvSpPr>
            <p:nvPr/>
          </p:nvSpPr>
          <p:spPr bwMode="auto">
            <a:xfrm>
              <a:off x="4930552" y="2785833"/>
              <a:ext cx="106362" cy="92075"/>
            </a:xfrm>
            <a:custGeom>
              <a:avLst/>
              <a:gdLst>
                <a:gd name="T0" fmla="*/ 2147483646 w 21"/>
                <a:gd name="T1" fmla="*/ 2147483646 h 18"/>
                <a:gd name="T2" fmla="*/ 2147483646 w 21"/>
                <a:gd name="T3" fmla="*/ 2147483646 h 18"/>
                <a:gd name="T4" fmla="*/ 2147483646 w 21"/>
                <a:gd name="T5" fmla="*/ 214748364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3"/>
                  </a:moveTo>
                  <a:cubicBezTo>
                    <a:pt x="13" y="0"/>
                    <a:pt x="17" y="1"/>
                    <a:pt x="18" y="5"/>
                  </a:cubicBezTo>
                  <a:cubicBezTo>
                    <a:pt x="21"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11" name="Freeform 345"/>
            <p:cNvSpPr>
              <a:spLocks noChangeArrowheads="1"/>
            </p:cNvSpPr>
            <p:nvPr/>
          </p:nvSpPr>
          <p:spPr bwMode="auto">
            <a:xfrm>
              <a:off x="5036914" y="2785833"/>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12" name="Freeform 346"/>
            <p:cNvSpPr>
              <a:spLocks noChangeArrowheads="1"/>
            </p:cNvSpPr>
            <p:nvPr/>
          </p:nvSpPr>
          <p:spPr bwMode="auto">
            <a:xfrm>
              <a:off x="5141689" y="2785833"/>
              <a:ext cx="101600"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13" name="Freeform 347"/>
            <p:cNvSpPr>
              <a:spLocks noChangeArrowheads="1"/>
            </p:cNvSpPr>
            <p:nvPr/>
          </p:nvSpPr>
          <p:spPr bwMode="auto">
            <a:xfrm>
              <a:off x="5246464" y="2785833"/>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14" name="Freeform 348"/>
            <p:cNvSpPr>
              <a:spLocks noChangeArrowheads="1"/>
            </p:cNvSpPr>
            <p:nvPr/>
          </p:nvSpPr>
          <p:spPr bwMode="auto">
            <a:xfrm>
              <a:off x="5352827" y="2785833"/>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15" name="Freeform 349"/>
            <p:cNvSpPr>
              <a:spLocks noChangeArrowheads="1"/>
            </p:cNvSpPr>
            <p:nvPr/>
          </p:nvSpPr>
          <p:spPr bwMode="auto">
            <a:xfrm>
              <a:off x="5457602" y="2785833"/>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16" name="Freeform 350"/>
            <p:cNvSpPr>
              <a:spLocks noChangeArrowheads="1"/>
            </p:cNvSpPr>
            <p:nvPr/>
          </p:nvSpPr>
          <p:spPr bwMode="auto">
            <a:xfrm>
              <a:off x="5563964" y="2785833"/>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17" name="Freeform 351"/>
            <p:cNvSpPr>
              <a:spLocks noChangeArrowheads="1"/>
            </p:cNvSpPr>
            <p:nvPr/>
          </p:nvSpPr>
          <p:spPr bwMode="auto">
            <a:xfrm>
              <a:off x="5663977" y="2785833"/>
              <a:ext cx="104775" cy="92075"/>
            </a:xfrm>
            <a:custGeom>
              <a:avLst/>
              <a:gdLst>
                <a:gd name="T0" fmla="*/ 2147483646 w 21"/>
                <a:gd name="T1" fmla="*/ 2147483646 h 18"/>
                <a:gd name="T2" fmla="*/ 2147483646 w 21"/>
                <a:gd name="T3" fmla="*/ 2147483646 h 18"/>
                <a:gd name="T4" fmla="*/ 2147483646 w 21"/>
                <a:gd name="T5" fmla="*/ 214748364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3"/>
                  </a:moveTo>
                  <a:cubicBezTo>
                    <a:pt x="13" y="0"/>
                    <a:pt x="17" y="1"/>
                    <a:pt x="18" y="5"/>
                  </a:cubicBezTo>
                  <a:cubicBezTo>
                    <a:pt x="21"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18" name="Freeform 352"/>
            <p:cNvSpPr>
              <a:spLocks noChangeArrowheads="1"/>
            </p:cNvSpPr>
            <p:nvPr/>
          </p:nvSpPr>
          <p:spPr bwMode="auto">
            <a:xfrm>
              <a:off x="5768752" y="2790596"/>
              <a:ext cx="104775" cy="66675"/>
            </a:xfrm>
            <a:custGeom>
              <a:avLst/>
              <a:gdLst>
                <a:gd name="T0" fmla="*/ 2147483646 w 21"/>
                <a:gd name="T1" fmla="*/ 1791664956 h 13"/>
                <a:gd name="T2" fmla="*/ 2147483646 w 21"/>
                <a:gd name="T3" fmla="*/ 2147483646 h 13"/>
                <a:gd name="T4" fmla="*/ 2147483646 w 21"/>
                <a:gd name="T5" fmla="*/ 1791664956 h 13"/>
                <a:gd name="T6" fmla="*/ 0 60000 65536"/>
                <a:gd name="T7" fmla="*/ 0 60000 65536"/>
                <a:gd name="T8" fmla="*/ 0 60000 65536"/>
                <a:gd name="T9" fmla="*/ 0 w 21"/>
                <a:gd name="T10" fmla="*/ 0 h 13"/>
                <a:gd name="T11" fmla="*/ 21 w 21"/>
                <a:gd name="T12" fmla="*/ 13 h 13"/>
              </a:gdLst>
              <a:ahLst/>
              <a:cxnLst>
                <a:cxn ang="T6">
                  <a:pos x="T0" y="T1"/>
                </a:cxn>
                <a:cxn ang="T7">
                  <a:pos x="T2" y="T3"/>
                </a:cxn>
                <a:cxn ang="T8">
                  <a:pos x="T4" y="T5"/>
                </a:cxn>
              </a:cxnLst>
              <a:rect l="T9" t="T10" r="T11" b="T12"/>
              <a:pathLst>
                <a:path w="21" h="13">
                  <a:moveTo>
                    <a:pt x="10" y="2"/>
                  </a:moveTo>
                  <a:cubicBezTo>
                    <a:pt x="14" y="0"/>
                    <a:pt x="21" y="2"/>
                    <a:pt x="18" y="8"/>
                  </a:cubicBezTo>
                  <a:cubicBezTo>
                    <a:pt x="16" y="13"/>
                    <a:pt x="0" y="7"/>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19" name="Freeform 353"/>
            <p:cNvSpPr>
              <a:spLocks noChangeArrowheads="1"/>
            </p:cNvSpPr>
            <p:nvPr/>
          </p:nvSpPr>
          <p:spPr bwMode="auto">
            <a:xfrm>
              <a:off x="5979889" y="2785833"/>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20" name="Freeform 366"/>
            <p:cNvSpPr>
              <a:spLocks noChangeArrowheads="1"/>
            </p:cNvSpPr>
            <p:nvPr/>
          </p:nvSpPr>
          <p:spPr bwMode="auto">
            <a:xfrm>
              <a:off x="2993802" y="2841396"/>
              <a:ext cx="103187"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21" name="Freeform 367"/>
            <p:cNvSpPr>
              <a:spLocks noChangeArrowheads="1"/>
            </p:cNvSpPr>
            <p:nvPr/>
          </p:nvSpPr>
          <p:spPr bwMode="auto">
            <a:xfrm>
              <a:off x="3100164" y="284139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22" name="Freeform 368"/>
            <p:cNvSpPr>
              <a:spLocks noChangeArrowheads="1"/>
            </p:cNvSpPr>
            <p:nvPr/>
          </p:nvSpPr>
          <p:spPr bwMode="auto">
            <a:xfrm>
              <a:off x="3417664" y="2841396"/>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23" name="Freeform 369"/>
            <p:cNvSpPr>
              <a:spLocks noChangeArrowheads="1"/>
            </p:cNvSpPr>
            <p:nvPr/>
          </p:nvSpPr>
          <p:spPr bwMode="auto">
            <a:xfrm>
              <a:off x="3520852" y="2841396"/>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24" name="Freeform 370"/>
            <p:cNvSpPr>
              <a:spLocks noChangeArrowheads="1"/>
            </p:cNvSpPr>
            <p:nvPr/>
          </p:nvSpPr>
          <p:spPr bwMode="auto">
            <a:xfrm>
              <a:off x="3627214" y="284139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25" name="Freeform 371"/>
            <p:cNvSpPr>
              <a:spLocks noChangeArrowheads="1"/>
            </p:cNvSpPr>
            <p:nvPr/>
          </p:nvSpPr>
          <p:spPr bwMode="auto">
            <a:xfrm>
              <a:off x="3727227" y="284139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26" name="Freeform 372"/>
            <p:cNvSpPr>
              <a:spLocks noChangeArrowheads="1"/>
            </p:cNvSpPr>
            <p:nvPr/>
          </p:nvSpPr>
          <p:spPr bwMode="auto">
            <a:xfrm>
              <a:off x="3833589" y="284139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27" name="Freeform 373"/>
            <p:cNvSpPr>
              <a:spLocks noChangeArrowheads="1"/>
            </p:cNvSpPr>
            <p:nvPr/>
          </p:nvSpPr>
          <p:spPr bwMode="auto">
            <a:xfrm>
              <a:off x="3936777" y="2841396"/>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28" name="Freeform 374"/>
            <p:cNvSpPr>
              <a:spLocks noChangeArrowheads="1"/>
            </p:cNvSpPr>
            <p:nvPr/>
          </p:nvSpPr>
          <p:spPr bwMode="auto">
            <a:xfrm>
              <a:off x="4043139" y="284139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29" name="Freeform 375"/>
            <p:cNvSpPr>
              <a:spLocks noChangeArrowheads="1"/>
            </p:cNvSpPr>
            <p:nvPr/>
          </p:nvSpPr>
          <p:spPr bwMode="auto">
            <a:xfrm>
              <a:off x="4149502" y="284139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30" name="Freeform 376"/>
            <p:cNvSpPr>
              <a:spLocks noChangeArrowheads="1"/>
            </p:cNvSpPr>
            <p:nvPr/>
          </p:nvSpPr>
          <p:spPr bwMode="auto">
            <a:xfrm>
              <a:off x="4254277" y="2841396"/>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31" name="Freeform 377"/>
            <p:cNvSpPr>
              <a:spLocks noChangeArrowheads="1"/>
            </p:cNvSpPr>
            <p:nvPr/>
          </p:nvSpPr>
          <p:spPr bwMode="auto">
            <a:xfrm>
              <a:off x="4359052" y="284139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32" name="Freeform 378"/>
            <p:cNvSpPr>
              <a:spLocks noChangeArrowheads="1"/>
            </p:cNvSpPr>
            <p:nvPr/>
          </p:nvSpPr>
          <p:spPr bwMode="auto">
            <a:xfrm>
              <a:off x="4463827" y="2841396"/>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2"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33" name="Freeform 379"/>
            <p:cNvSpPr>
              <a:spLocks noChangeArrowheads="1"/>
            </p:cNvSpPr>
            <p:nvPr/>
          </p:nvSpPr>
          <p:spPr bwMode="auto">
            <a:xfrm>
              <a:off x="4565427" y="284139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34" name="Freeform 380"/>
            <p:cNvSpPr>
              <a:spLocks noChangeArrowheads="1"/>
            </p:cNvSpPr>
            <p:nvPr/>
          </p:nvSpPr>
          <p:spPr bwMode="auto">
            <a:xfrm>
              <a:off x="4670202" y="2841396"/>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35" name="Freeform 381"/>
            <p:cNvSpPr>
              <a:spLocks noChangeArrowheads="1"/>
            </p:cNvSpPr>
            <p:nvPr/>
          </p:nvSpPr>
          <p:spPr bwMode="auto">
            <a:xfrm>
              <a:off x="4776564" y="2841396"/>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36" name="Freeform 382"/>
            <p:cNvSpPr>
              <a:spLocks noChangeArrowheads="1"/>
            </p:cNvSpPr>
            <p:nvPr/>
          </p:nvSpPr>
          <p:spPr bwMode="auto">
            <a:xfrm>
              <a:off x="4881339" y="284139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37" name="Freeform 383"/>
            <p:cNvSpPr>
              <a:spLocks noChangeArrowheads="1"/>
            </p:cNvSpPr>
            <p:nvPr/>
          </p:nvSpPr>
          <p:spPr bwMode="auto">
            <a:xfrm>
              <a:off x="4986114" y="284139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38" name="Freeform 384"/>
            <p:cNvSpPr>
              <a:spLocks noChangeArrowheads="1"/>
            </p:cNvSpPr>
            <p:nvPr/>
          </p:nvSpPr>
          <p:spPr bwMode="auto">
            <a:xfrm>
              <a:off x="5092477" y="284139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39" name="Freeform 385"/>
            <p:cNvSpPr>
              <a:spLocks noChangeArrowheads="1"/>
            </p:cNvSpPr>
            <p:nvPr/>
          </p:nvSpPr>
          <p:spPr bwMode="auto">
            <a:xfrm>
              <a:off x="5195664" y="2841396"/>
              <a:ext cx="103188"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40" name="Freeform 386"/>
            <p:cNvSpPr>
              <a:spLocks noChangeArrowheads="1"/>
            </p:cNvSpPr>
            <p:nvPr/>
          </p:nvSpPr>
          <p:spPr bwMode="auto">
            <a:xfrm>
              <a:off x="5298852" y="2841396"/>
              <a:ext cx="103187"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41" name="Freeform 387"/>
            <p:cNvSpPr>
              <a:spLocks noChangeArrowheads="1"/>
            </p:cNvSpPr>
            <p:nvPr/>
          </p:nvSpPr>
          <p:spPr bwMode="auto">
            <a:xfrm>
              <a:off x="5402039" y="284139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42" name="Freeform 388"/>
            <p:cNvSpPr>
              <a:spLocks noChangeArrowheads="1"/>
            </p:cNvSpPr>
            <p:nvPr/>
          </p:nvSpPr>
          <p:spPr bwMode="auto">
            <a:xfrm>
              <a:off x="5508402" y="284139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43" name="Freeform 389"/>
            <p:cNvSpPr>
              <a:spLocks noChangeArrowheads="1"/>
            </p:cNvSpPr>
            <p:nvPr/>
          </p:nvSpPr>
          <p:spPr bwMode="auto">
            <a:xfrm>
              <a:off x="5617939" y="2841396"/>
              <a:ext cx="85725" cy="85725"/>
            </a:xfrm>
            <a:custGeom>
              <a:avLst/>
              <a:gdLst>
                <a:gd name="T0" fmla="*/ 2147483646 w 17"/>
                <a:gd name="T1" fmla="*/ 1662606119 h 17"/>
                <a:gd name="T2" fmla="*/ 2147483646 w 17"/>
                <a:gd name="T3" fmla="*/ 2147483646 h 17"/>
                <a:gd name="T4" fmla="*/ 2147483646 w 17"/>
                <a:gd name="T5" fmla="*/ 1662606119 h 17"/>
                <a:gd name="T6" fmla="*/ 0 60000 65536"/>
                <a:gd name="T7" fmla="*/ 0 60000 65536"/>
                <a:gd name="T8" fmla="*/ 0 60000 65536"/>
                <a:gd name="T9" fmla="*/ 0 w 17"/>
                <a:gd name="T10" fmla="*/ 0 h 17"/>
                <a:gd name="T11" fmla="*/ 17 w 17"/>
                <a:gd name="T12" fmla="*/ 17 h 17"/>
              </a:gdLst>
              <a:ahLst/>
              <a:cxnLst>
                <a:cxn ang="T6">
                  <a:pos x="T0" y="T1"/>
                </a:cxn>
                <a:cxn ang="T7">
                  <a:pos x="T2" y="T3"/>
                </a:cxn>
                <a:cxn ang="T8">
                  <a:pos x="T4" y="T5"/>
                </a:cxn>
              </a:cxnLst>
              <a:rect l="T9" t="T10" r="T11" b="T12"/>
              <a:pathLst>
                <a:path w="17" h="17">
                  <a:moveTo>
                    <a:pt x="9" y="2"/>
                  </a:moveTo>
                  <a:cubicBezTo>
                    <a:pt x="13" y="0"/>
                    <a:pt x="17" y="1"/>
                    <a:pt x="17" y="6"/>
                  </a:cubicBezTo>
                  <a:cubicBezTo>
                    <a:pt x="17"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44" name="Freeform 390"/>
            <p:cNvSpPr>
              <a:spLocks noChangeArrowheads="1"/>
            </p:cNvSpPr>
            <p:nvPr/>
          </p:nvSpPr>
          <p:spPr bwMode="auto">
            <a:xfrm>
              <a:off x="5935439" y="2841396"/>
              <a:ext cx="93663" cy="55562"/>
            </a:xfrm>
            <a:custGeom>
              <a:avLst/>
              <a:gdLst>
                <a:gd name="T0" fmla="*/ 2147483646 w 19"/>
                <a:gd name="T1" fmla="*/ 1672951616 h 11"/>
                <a:gd name="T2" fmla="*/ 2147483646 w 19"/>
                <a:gd name="T3" fmla="*/ 2147483646 h 11"/>
                <a:gd name="T4" fmla="*/ 2147483646 w 19"/>
                <a:gd name="T5" fmla="*/ 1672951616 h 11"/>
                <a:gd name="T6" fmla="*/ 0 60000 65536"/>
                <a:gd name="T7" fmla="*/ 0 60000 65536"/>
                <a:gd name="T8" fmla="*/ 0 60000 65536"/>
                <a:gd name="T9" fmla="*/ 0 w 19"/>
                <a:gd name="T10" fmla="*/ 0 h 11"/>
                <a:gd name="T11" fmla="*/ 19 w 19"/>
                <a:gd name="T12" fmla="*/ 11 h 11"/>
              </a:gdLst>
              <a:ahLst/>
              <a:cxnLst>
                <a:cxn ang="T6">
                  <a:pos x="T0" y="T1"/>
                </a:cxn>
                <a:cxn ang="T7">
                  <a:pos x="T2" y="T3"/>
                </a:cxn>
                <a:cxn ang="T8">
                  <a:pos x="T4" y="T5"/>
                </a:cxn>
              </a:cxnLst>
              <a:rect l="T9" t="T10" r="T11" b="T12"/>
              <a:pathLst>
                <a:path w="19" h="11">
                  <a:moveTo>
                    <a:pt x="8" y="2"/>
                  </a:moveTo>
                  <a:cubicBezTo>
                    <a:pt x="12" y="0"/>
                    <a:pt x="19" y="3"/>
                    <a:pt x="16" y="7"/>
                  </a:cubicBezTo>
                  <a:cubicBezTo>
                    <a:pt x="14" y="11"/>
                    <a:pt x="0" y="7"/>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45" name="Freeform 400"/>
            <p:cNvSpPr>
              <a:spLocks noChangeArrowheads="1"/>
            </p:cNvSpPr>
            <p:nvPr/>
          </p:nvSpPr>
          <p:spPr bwMode="auto">
            <a:xfrm>
              <a:off x="3362102" y="289219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46" name="Freeform 401"/>
            <p:cNvSpPr>
              <a:spLocks noChangeArrowheads="1"/>
            </p:cNvSpPr>
            <p:nvPr/>
          </p:nvSpPr>
          <p:spPr bwMode="auto">
            <a:xfrm>
              <a:off x="3465289" y="2892196"/>
              <a:ext cx="103188"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47" name="Freeform 402"/>
            <p:cNvSpPr>
              <a:spLocks noChangeArrowheads="1"/>
            </p:cNvSpPr>
            <p:nvPr/>
          </p:nvSpPr>
          <p:spPr bwMode="auto">
            <a:xfrm>
              <a:off x="3571652" y="289219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48" name="Freeform 403"/>
            <p:cNvSpPr>
              <a:spLocks noChangeArrowheads="1"/>
            </p:cNvSpPr>
            <p:nvPr/>
          </p:nvSpPr>
          <p:spPr bwMode="auto">
            <a:xfrm>
              <a:off x="3678014" y="289219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49" name="Freeform 404"/>
            <p:cNvSpPr>
              <a:spLocks noChangeArrowheads="1"/>
            </p:cNvSpPr>
            <p:nvPr/>
          </p:nvSpPr>
          <p:spPr bwMode="auto">
            <a:xfrm>
              <a:off x="3782789" y="2892196"/>
              <a:ext cx="98425"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50" name="Freeform 405"/>
            <p:cNvSpPr>
              <a:spLocks noChangeArrowheads="1"/>
            </p:cNvSpPr>
            <p:nvPr/>
          </p:nvSpPr>
          <p:spPr bwMode="auto">
            <a:xfrm>
              <a:off x="3887564" y="289219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1"/>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51" name="Freeform 406"/>
            <p:cNvSpPr>
              <a:spLocks noChangeArrowheads="1"/>
            </p:cNvSpPr>
            <p:nvPr/>
          </p:nvSpPr>
          <p:spPr bwMode="auto">
            <a:xfrm>
              <a:off x="3992339" y="2892196"/>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1"/>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52" name="Freeform 408"/>
            <p:cNvSpPr>
              <a:spLocks noChangeArrowheads="1"/>
            </p:cNvSpPr>
            <p:nvPr/>
          </p:nvSpPr>
          <p:spPr bwMode="auto">
            <a:xfrm>
              <a:off x="4093939" y="2892196"/>
              <a:ext cx="104775" cy="88900"/>
            </a:xfrm>
            <a:custGeom>
              <a:avLst/>
              <a:gdLst>
                <a:gd name="T0" fmla="*/ 2147483646 w 21"/>
                <a:gd name="T1" fmla="*/ 1590351856 h 18"/>
                <a:gd name="T2" fmla="*/ 2147483646 w 21"/>
                <a:gd name="T3" fmla="*/ 2147483646 h 18"/>
                <a:gd name="T4" fmla="*/ 2147483646 w 21"/>
                <a:gd name="T5" fmla="*/ 159035185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1"/>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53" name="Freeform 409"/>
            <p:cNvSpPr>
              <a:spLocks noChangeArrowheads="1"/>
            </p:cNvSpPr>
            <p:nvPr/>
          </p:nvSpPr>
          <p:spPr bwMode="auto">
            <a:xfrm>
              <a:off x="4198714" y="2892196"/>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54" name="Freeform 410"/>
            <p:cNvSpPr>
              <a:spLocks noChangeArrowheads="1"/>
            </p:cNvSpPr>
            <p:nvPr/>
          </p:nvSpPr>
          <p:spPr bwMode="auto">
            <a:xfrm>
              <a:off x="4305077" y="2892196"/>
              <a:ext cx="98425"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55" name="Freeform 411"/>
            <p:cNvSpPr>
              <a:spLocks noChangeArrowheads="1"/>
            </p:cNvSpPr>
            <p:nvPr/>
          </p:nvSpPr>
          <p:spPr bwMode="auto">
            <a:xfrm>
              <a:off x="4408264" y="2892196"/>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56" name="Freeform 412"/>
            <p:cNvSpPr>
              <a:spLocks noChangeArrowheads="1"/>
            </p:cNvSpPr>
            <p:nvPr/>
          </p:nvSpPr>
          <p:spPr bwMode="auto">
            <a:xfrm>
              <a:off x="4514627" y="289219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57" name="Freeform 413"/>
            <p:cNvSpPr>
              <a:spLocks noChangeArrowheads="1"/>
            </p:cNvSpPr>
            <p:nvPr/>
          </p:nvSpPr>
          <p:spPr bwMode="auto">
            <a:xfrm>
              <a:off x="4620989" y="289219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58" name="Freeform 414"/>
            <p:cNvSpPr>
              <a:spLocks noChangeArrowheads="1"/>
            </p:cNvSpPr>
            <p:nvPr/>
          </p:nvSpPr>
          <p:spPr bwMode="auto">
            <a:xfrm>
              <a:off x="4724177" y="2892196"/>
              <a:ext cx="103187"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1"/>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59" name="Freeform 415"/>
            <p:cNvSpPr>
              <a:spLocks noChangeArrowheads="1"/>
            </p:cNvSpPr>
            <p:nvPr/>
          </p:nvSpPr>
          <p:spPr bwMode="auto">
            <a:xfrm>
              <a:off x="4830539" y="289219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1"/>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60" name="Freeform 416"/>
            <p:cNvSpPr>
              <a:spLocks noChangeArrowheads="1"/>
            </p:cNvSpPr>
            <p:nvPr/>
          </p:nvSpPr>
          <p:spPr bwMode="auto">
            <a:xfrm>
              <a:off x="4930552" y="2892196"/>
              <a:ext cx="106362" cy="88900"/>
            </a:xfrm>
            <a:custGeom>
              <a:avLst/>
              <a:gdLst>
                <a:gd name="T0" fmla="*/ 2147483646 w 21"/>
                <a:gd name="T1" fmla="*/ 1590351856 h 18"/>
                <a:gd name="T2" fmla="*/ 2147483646 w 21"/>
                <a:gd name="T3" fmla="*/ 2147483646 h 18"/>
                <a:gd name="T4" fmla="*/ 2147483646 w 21"/>
                <a:gd name="T5" fmla="*/ 159035185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1"/>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61" name="Freeform 417"/>
            <p:cNvSpPr>
              <a:spLocks noChangeArrowheads="1"/>
            </p:cNvSpPr>
            <p:nvPr/>
          </p:nvSpPr>
          <p:spPr bwMode="auto">
            <a:xfrm>
              <a:off x="5036914" y="289219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62" name="Freeform 418"/>
            <p:cNvSpPr>
              <a:spLocks noChangeArrowheads="1"/>
            </p:cNvSpPr>
            <p:nvPr/>
          </p:nvSpPr>
          <p:spPr bwMode="auto">
            <a:xfrm>
              <a:off x="5141689" y="2892196"/>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63" name="Freeform 419"/>
            <p:cNvSpPr>
              <a:spLocks noChangeArrowheads="1"/>
            </p:cNvSpPr>
            <p:nvPr/>
          </p:nvSpPr>
          <p:spPr bwMode="auto">
            <a:xfrm>
              <a:off x="5246464" y="289219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64" name="Freeform 420"/>
            <p:cNvSpPr>
              <a:spLocks noChangeArrowheads="1"/>
            </p:cNvSpPr>
            <p:nvPr/>
          </p:nvSpPr>
          <p:spPr bwMode="auto">
            <a:xfrm>
              <a:off x="5352827" y="289219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65" name="Freeform 432"/>
            <p:cNvSpPr>
              <a:spLocks noChangeArrowheads="1"/>
            </p:cNvSpPr>
            <p:nvPr/>
          </p:nvSpPr>
          <p:spPr bwMode="auto">
            <a:xfrm>
              <a:off x="3100164" y="2947758"/>
              <a:ext cx="88900" cy="69850"/>
            </a:xfrm>
            <a:custGeom>
              <a:avLst/>
              <a:gdLst>
                <a:gd name="T0" fmla="*/ 2147483646 w 18"/>
                <a:gd name="T1" fmla="*/ 1647921157 h 14"/>
                <a:gd name="T2" fmla="*/ 2147483646 w 18"/>
                <a:gd name="T3" fmla="*/ 2147483646 h 14"/>
                <a:gd name="T4" fmla="*/ 2147483646 w 18"/>
                <a:gd name="T5" fmla="*/ 1647921157 h 14"/>
                <a:gd name="T6" fmla="*/ 0 60000 65536"/>
                <a:gd name="T7" fmla="*/ 0 60000 65536"/>
                <a:gd name="T8" fmla="*/ 0 60000 65536"/>
                <a:gd name="T9" fmla="*/ 0 w 18"/>
                <a:gd name="T10" fmla="*/ 0 h 14"/>
                <a:gd name="T11" fmla="*/ 18 w 18"/>
                <a:gd name="T12" fmla="*/ 14 h 14"/>
              </a:gdLst>
              <a:ahLst/>
              <a:cxnLst>
                <a:cxn ang="T6">
                  <a:pos x="T0" y="T1"/>
                </a:cxn>
                <a:cxn ang="T7">
                  <a:pos x="T2" y="T3"/>
                </a:cxn>
                <a:cxn ang="T8">
                  <a:pos x="T4" y="T5"/>
                </a:cxn>
              </a:cxnLst>
              <a:rect l="T9" t="T10" r="T11" b="T12"/>
              <a:pathLst>
                <a:path w="18" h="14">
                  <a:moveTo>
                    <a:pt x="10" y="2"/>
                  </a:moveTo>
                  <a:cubicBezTo>
                    <a:pt x="13" y="0"/>
                    <a:pt x="18" y="0"/>
                    <a:pt x="18" y="5"/>
                  </a:cubicBezTo>
                  <a:cubicBezTo>
                    <a:pt x="18" y="14"/>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66" name="Freeform 433"/>
            <p:cNvSpPr>
              <a:spLocks noChangeArrowheads="1"/>
            </p:cNvSpPr>
            <p:nvPr/>
          </p:nvSpPr>
          <p:spPr bwMode="auto">
            <a:xfrm>
              <a:off x="3311302" y="294775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67" name="Freeform 434"/>
            <p:cNvSpPr>
              <a:spLocks noChangeArrowheads="1"/>
            </p:cNvSpPr>
            <p:nvPr/>
          </p:nvSpPr>
          <p:spPr bwMode="auto">
            <a:xfrm>
              <a:off x="3417664" y="294775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68" name="Freeform 435"/>
            <p:cNvSpPr>
              <a:spLocks noChangeArrowheads="1"/>
            </p:cNvSpPr>
            <p:nvPr/>
          </p:nvSpPr>
          <p:spPr bwMode="auto">
            <a:xfrm>
              <a:off x="3520852" y="294775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69" name="Freeform 436"/>
            <p:cNvSpPr>
              <a:spLocks noChangeArrowheads="1"/>
            </p:cNvSpPr>
            <p:nvPr/>
          </p:nvSpPr>
          <p:spPr bwMode="auto">
            <a:xfrm>
              <a:off x="3627214" y="294775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70" name="Freeform 437"/>
            <p:cNvSpPr>
              <a:spLocks noChangeArrowheads="1"/>
            </p:cNvSpPr>
            <p:nvPr/>
          </p:nvSpPr>
          <p:spPr bwMode="auto">
            <a:xfrm>
              <a:off x="3727227" y="294775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71" name="Freeform 438"/>
            <p:cNvSpPr>
              <a:spLocks noChangeArrowheads="1"/>
            </p:cNvSpPr>
            <p:nvPr/>
          </p:nvSpPr>
          <p:spPr bwMode="auto">
            <a:xfrm>
              <a:off x="3833589" y="294775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72" name="Freeform 439"/>
            <p:cNvSpPr>
              <a:spLocks noChangeArrowheads="1"/>
            </p:cNvSpPr>
            <p:nvPr/>
          </p:nvSpPr>
          <p:spPr bwMode="auto">
            <a:xfrm>
              <a:off x="3936777" y="294775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73" name="Freeform 440"/>
            <p:cNvSpPr>
              <a:spLocks noChangeArrowheads="1"/>
            </p:cNvSpPr>
            <p:nvPr/>
          </p:nvSpPr>
          <p:spPr bwMode="auto">
            <a:xfrm>
              <a:off x="4043139" y="294775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74" name="Freeform 441"/>
            <p:cNvSpPr>
              <a:spLocks noChangeArrowheads="1"/>
            </p:cNvSpPr>
            <p:nvPr/>
          </p:nvSpPr>
          <p:spPr bwMode="auto">
            <a:xfrm>
              <a:off x="4149502" y="294775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75" name="Freeform 442"/>
            <p:cNvSpPr>
              <a:spLocks noChangeArrowheads="1"/>
            </p:cNvSpPr>
            <p:nvPr/>
          </p:nvSpPr>
          <p:spPr bwMode="auto">
            <a:xfrm>
              <a:off x="4254277" y="294775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76" name="Freeform 443"/>
            <p:cNvSpPr>
              <a:spLocks noChangeArrowheads="1"/>
            </p:cNvSpPr>
            <p:nvPr/>
          </p:nvSpPr>
          <p:spPr bwMode="auto">
            <a:xfrm>
              <a:off x="4359052" y="294775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77" name="Freeform 444"/>
            <p:cNvSpPr>
              <a:spLocks noChangeArrowheads="1"/>
            </p:cNvSpPr>
            <p:nvPr/>
          </p:nvSpPr>
          <p:spPr bwMode="auto">
            <a:xfrm>
              <a:off x="4463827" y="294775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2"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78" name="Freeform 445"/>
            <p:cNvSpPr>
              <a:spLocks noChangeArrowheads="1"/>
            </p:cNvSpPr>
            <p:nvPr/>
          </p:nvSpPr>
          <p:spPr bwMode="auto">
            <a:xfrm>
              <a:off x="4565427" y="294775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79" name="Freeform 446"/>
            <p:cNvSpPr>
              <a:spLocks noChangeArrowheads="1"/>
            </p:cNvSpPr>
            <p:nvPr/>
          </p:nvSpPr>
          <p:spPr bwMode="auto">
            <a:xfrm>
              <a:off x="4670202" y="294775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80" name="Freeform 447"/>
            <p:cNvSpPr>
              <a:spLocks noChangeArrowheads="1"/>
            </p:cNvSpPr>
            <p:nvPr/>
          </p:nvSpPr>
          <p:spPr bwMode="auto">
            <a:xfrm>
              <a:off x="4776564" y="294775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81" name="Freeform 448"/>
            <p:cNvSpPr>
              <a:spLocks noChangeArrowheads="1"/>
            </p:cNvSpPr>
            <p:nvPr/>
          </p:nvSpPr>
          <p:spPr bwMode="auto">
            <a:xfrm>
              <a:off x="4881339" y="294775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82" name="Freeform 449"/>
            <p:cNvSpPr>
              <a:spLocks noChangeArrowheads="1"/>
            </p:cNvSpPr>
            <p:nvPr/>
          </p:nvSpPr>
          <p:spPr bwMode="auto">
            <a:xfrm>
              <a:off x="4986114" y="294775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83" name="Freeform 450"/>
            <p:cNvSpPr>
              <a:spLocks noChangeArrowheads="1"/>
            </p:cNvSpPr>
            <p:nvPr/>
          </p:nvSpPr>
          <p:spPr bwMode="auto">
            <a:xfrm>
              <a:off x="5092477" y="294775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84" name="Freeform 451"/>
            <p:cNvSpPr>
              <a:spLocks noChangeArrowheads="1"/>
            </p:cNvSpPr>
            <p:nvPr/>
          </p:nvSpPr>
          <p:spPr bwMode="auto">
            <a:xfrm>
              <a:off x="5195664" y="2947758"/>
              <a:ext cx="103188"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85" name="Freeform 452"/>
            <p:cNvSpPr>
              <a:spLocks noChangeArrowheads="1"/>
            </p:cNvSpPr>
            <p:nvPr/>
          </p:nvSpPr>
          <p:spPr bwMode="auto">
            <a:xfrm>
              <a:off x="5298852" y="2947758"/>
              <a:ext cx="103187"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86" name="Freeform 453"/>
            <p:cNvSpPr>
              <a:spLocks noChangeArrowheads="1"/>
            </p:cNvSpPr>
            <p:nvPr/>
          </p:nvSpPr>
          <p:spPr bwMode="auto">
            <a:xfrm>
              <a:off x="5814789" y="2947758"/>
              <a:ext cx="123825" cy="79375"/>
            </a:xfrm>
            <a:custGeom>
              <a:avLst/>
              <a:gdLst>
                <a:gd name="T0" fmla="*/ 2147483646 w 25"/>
                <a:gd name="T1" fmla="*/ 1583164141 h 16"/>
                <a:gd name="T2" fmla="*/ 2147483646 w 25"/>
                <a:gd name="T3" fmla="*/ 2094646719 h 16"/>
                <a:gd name="T4" fmla="*/ 2147483646 w 25"/>
                <a:gd name="T5" fmla="*/ 1583164141 h 16"/>
                <a:gd name="T6" fmla="*/ 0 60000 65536"/>
                <a:gd name="T7" fmla="*/ 0 60000 65536"/>
                <a:gd name="T8" fmla="*/ 0 60000 65536"/>
                <a:gd name="T9" fmla="*/ 0 w 25"/>
                <a:gd name="T10" fmla="*/ 0 h 16"/>
                <a:gd name="T11" fmla="*/ 25 w 25"/>
                <a:gd name="T12" fmla="*/ 16 h 16"/>
              </a:gdLst>
              <a:ahLst/>
              <a:cxnLst>
                <a:cxn ang="T6">
                  <a:pos x="T0" y="T1"/>
                </a:cxn>
                <a:cxn ang="T7">
                  <a:pos x="T2" y="T3"/>
                </a:cxn>
                <a:cxn ang="T8">
                  <a:pos x="T4" y="T5"/>
                </a:cxn>
              </a:cxnLst>
              <a:rect l="T9" t="T10" r="T11" b="T12"/>
              <a:pathLst>
                <a:path w="25" h="16">
                  <a:moveTo>
                    <a:pt x="12" y="2"/>
                  </a:moveTo>
                  <a:cubicBezTo>
                    <a:pt x="15" y="0"/>
                    <a:pt x="18" y="0"/>
                    <a:pt x="19" y="3"/>
                  </a:cubicBezTo>
                  <a:cubicBezTo>
                    <a:pt x="25" y="16"/>
                    <a:pt x="0" y="10"/>
                    <a:pt x="1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87" name="Freeform 467"/>
            <p:cNvSpPr>
              <a:spLocks noChangeArrowheads="1"/>
            </p:cNvSpPr>
            <p:nvPr/>
          </p:nvSpPr>
          <p:spPr bwMode="auto">
            <a:xfrm>
              <a:off x="3255739" y="2996971"/>
              <a:ext cx="106363" cy="90487"/>
            </a:xfrm>
            <a:custGeom>
              <a:avLst/>
              <a:gdLst>
                <a:gd name="T0" fmla="*/ 2147483646 w 21"/>
                <a:gd name="T1" fmla="*/ 1759268362 h 18"/>
                <a:gd name="T2" fmla="*/ 2147483646 w 21"/>
                <a:gd name="T3" fmla="*/ 2147483646 h 18"/>
                <a:gd name="T4" fmla="*/ 2147483646 w 21"/>
                <a:gd name="T5" fmla="*/ 1759268362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88" name="Freeform 468"/>
            <p:cNvSpPr>
              <a:spLocks noChangeArrowheads="1"/>
            </p:cNvSpPr>
            <p:nvPr/>
          </p:nvSpPr>
          <p:spPr bwMode="auto">
            <a:xfrm>
              <a:off x="3362102" y="2996971"/>
              <a:ext cx="100012"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89" name="Freeform 469"/>
            <p:cNvSpPr>
              <a:spLocks noChangeArrowheads="1"/>
            </p:cNvSpPr>
            <p:nvPr/>
          </p:nvSpPr>
          <p:spPr bwMode="auto">
            <a:xfrm>
              <a:off x="3465289" y="2996971"/>
              <a:ext cx="103188"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90" name="Freeform 470"/>
            <p:cNvSpPr>
              <a:spLocks noChangeArrowheads="1"/>
            </p:cNvSpPr>
            <p:nvPr/>
          </p:nvSpPr>
          <p:spPr bwMode="auto">
            <a:xfrm>
              <a:off x="3571652" y="2996971"/>
              <a:ext cx="100012"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91" name="Freeform 471"/>
            <p:cNvSpPr>
              <a:spLocks noChangeArrowheads="1"/>
            </p:cNvSpPr>
            <p:nvPr/>
          </p:nvSpPr>
          <p:spPr bwMode="auto">
            <a:xfrm>
              <a:off x="3678014" y="2996971"/>
              <a:ext cx="100013"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92" name="Freeform 472"/>
            <p:cNvSpPr>
              <a:spLocks noChangeArrowheads="1"/>
            </p:cNvSpPr>
            <p:nvPr/>
          </p:nvSpPr>
          <p:spPr bwMode="auto">
            <a:xfrm>
              <a:off x="3782789" y="2996971"/>
              <a:ext cx="98425"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93" name="Freeform 473"/>
            <p:cNvSpPr>
              <a:spLocks noChangeArrowheads="1"/>
            </p:cNvSpPr>
            <p:nvPr/>
          </p:nvSpPr>
          <p:spPr bwMode="auto">
            <a:xfrm>
              <a:off x="3887564" y="2996971"/>
              <a:ext cx="100013"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94" name="Freeform 474"/>
            <p:cNvSpPr>
              <a:spLocks noChangeArrowheads="1"/>
            </p:cNvSpPr>
            <p:nvPr/>
          </p:nvSpPr>
          <p:spPr bwMode="auto">
            <a:xfrm>
              <a:off x="3992339" y="2996971"/>
              <a:ext cx="101600"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95" name="Freeform 475"/>
            <p:cNvSpPr>
              <a:spLocks noChangeArrowheads="1"/>
            </p:cNvSpPr>
            <p:nvPr/>
          </p:nvSpPr>
          <p:spPr bwMode="auto">
            <a:xfrm>
              <a:off x="4093939" y="2996971"/>
              <a:ext cx="104775" cy="90487"/>
            </a:xfrm>
            <a:custGeom>
              <a:avLst/>
              <a:gdLst>
                <a:gd name="T0" fmla="*/ 2147483646 w 21"/>
                <a:gd name="T1" fmla="*/ 1759268362 h 18"/>
                <a:gd name="T2" fmla="*/ 2147483646 w 21"/>
                <a:gd name="T3" fmla="*/ 2147483646 h 18"/>
                <a:gd name="T4" fmla="*/ 2147483646 w 21"/>
                <a:gd name="T5" fmla="*/ 1759268362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96" name="Freeform 476"/>
            <p:cNvSpPr>
              <a:spLocks noChangeArrowheads="1"/>
            </p:cNvSpPr>
            <p:nvPr/>
          </p:nvSpPr>
          <p:spPr bwMode="auto">
            <a:xfrm>
              <a:off x="4198714" y="2996971"/>
              <a:ext cx="101600"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97" name="Freeform 477"/>
            <p:cNvSpPr>
              <a:spLocks noChangeArrowheads="1"/>
            </p:cNvSpPr>
            <p:nvPr/>
          </p:nvSpPr>
          <p:spPr bwMode="auto">
            <a:xfrm>
              <a:off x="4305077" y="2996971"/>
              <a:ext cx="98425"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98" name="Freeform 478"/>
            <p:cNvSpPr>
              <a:spLocks noChangeArrowheads="1"/>
            </p:cNvSpPr>
            <p:nvPr/>
          </p:nvSpPr>
          <p:spPr bwMode="auto">
            <a:xfrm>
              <a:off x="4408264" y="2996971"/>
              <a:ext cx="101600"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99" name="Freeform 479"/>
            <p:cNvSpPr>
              <a:spLocks noChangeArrowheads="1"/>
            </p:cNvSpPr>
            <p:nvPr/>
          </p:nvSpPr>
          <p:spPr bwMode="auto">
            <a:xfrm>
              <a:off x="4514627" y="2996971"/>
              <a:ext cx="100012"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00" name="Freeform 480"/>
            <p:cNvSpPr>
              <a:spLocks noChangeArrowheads="1"/>
            </p:cNvSpPr>
            <p:nvPr/>
          </p:nvSpPr>
          <p:spPr bwMode="auto">
            <a:xfrm>
              <a:off x="4620989" y="2996971"/>
              <a:ext cx="100013"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01" name="Freeform 481"/>
            <p:cNvSpPr>
              <a:spLocks noChangeArrowheads="1"/>
            </p:cNvSpPr>
            <p:nvPr/>
          </p:nvSpPr>
          <p:spPr bwMode="auto">
            <a:xfrm>
              <a:off x="4724177" y="2996971"/>
              <a:ext cx="103187"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02" name="Freeform 482"/>
            <p:cNvSpPr>
              <a:spLocks noChangeArrowheads="1"/>
            </p:cNvSpPr>
            <p:nvPr/>
          </p:nvSpPr>
          <p:spPr bwMode="auto">
            <a:xfrm>
              <a:off x="4830539" y="2996971"/>
              <a:ext cx="100013"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03" name="Freeform 483"/>
            <p:cNvSpPr>
              <a:spLocks noChangeArrowheads="1"/>
            </p:cNvSpPr>
            <p:nvPr/>
          </p:nvSpPr>
          <p:spPr bwMode="auto">
            <a:xfrm>
              <a:off x="4930552" y="2996971"/>
              <a:ext cx="106362" cy="90487"/>
            </a:xfrm>
            <a:custGeom>
              <a:avLst/>
              <a:gdLst>
                <a:gd name="T0" fmla="*/ 2147483646 w 21"/>
                <a:gd name="T1" fmla="*/ 1759268362 h 18"/>
                <a:gd name="T2" fmla="*/ 2147483646 w 21"/>
                <a:gd name="T3" fmla="*/ 2147483646 h 18"/>
                <a:gd name="T4" fmla="*/ 2147483646 w 21"/>
                <a:gd name="T5" fmla="*/ 1759268362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04" name="Freeform 484"/>
            <p:cNvSpPr>
              <a:spLocks noChangeArrowheads="1"/>
            </p:cNvSpPr>
            <p:nvPr/>
          </p:nvSpPr>
          <p:spPr bwMode="auto">
            <a:xfrm>
              <a:off x="5036914" y="2996971"/>
              <a:ext cx="100013"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05" name="Freeform 485"/>
            <p:cNvSpPr>
              <a:spLocks noChangeArrowheads="1"/>
            </p:cNvSpPr>
            <p:nvPr/>
          </p:nvSpPr>
          <p:spPr bwMode="auto">
            <a:xfrm>
              <a:off x="5141689" y="2996971"/>
              <a:ext cx="101600"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06" name="Freeform 486"/>
            <p:cNvSpPr>
              <a:spLocks noChangeArrowheads="1"/>
            </p:cNvSpPr>
            <p:nvPr/>
          </p:nvSpPr>
          <p:spPr bwMode="auto">
            <a:xfrm>
              <a:off x="5246464" y="2996971"/>
              <a:ext cx="100013"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07" name="Freeform 487"/>
            <p:cNvSpPr>
              <a:spLocks noChangeArrowheads="1"/>
            </p:cNvSpPr>
            <p:nvPr/>
          </p:nvSpPr>
          <p:spPr bwMode="auto">
            <a:xfrm>
              <a:off x="5352827" y="2996971"/>
              <a:ext cx="100012"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08" name="Freeform 488"/>
            <p:cNvSpPr>
              <a:spLocks noChangeArrowheads="1"/>
            </p:cNvSpPr>
            <p:nvPr/>
          </p:nvSpPr>
          <p:spPr bwMode="auto">
            <a:xfrm>
              <a:off x="5768752" y="2996971"/>
              <a:ext cx="100012"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09" name="Freeform 500"/>
            <p:cNvSpPr>
              <a:spLocks noChangeArrowheads="1"/>
            </p:cNvSpPr>
            <p:nvPr/>
          </p:nvSpPr>
          <p:spPr bwMode="auto">
            <a:xfrm>
              <a:off x="2684239" y="3052533"/>
              <a:ext cx="88900" cy="60325"/>
            </a:xfrm>
            <a:custGeom>
              <a:avLst/>
              <a:gdLst>
                <a:gd name="T0" fmla="*/ 2147483646 w 18"/>
                <a:gd name="T1" fmla="*/ 1805547358 h 12"/>
                <a:gd name="T2" fmla="*/ 2147483646 w 18"/>
                <a:gd name="T3" fmla="*/ 2147483646 h 12"/>
                <a:gd name="T4" fmla="*/ 2147483646 w 18"/>
                <a:gd name="T5" fmla="*/ 1805547358 h 12"/>
                <a:gd name="T6" fmla="*/ 0 60000 65536"/>
                <a:gd name="T7" fmla="*/ 0 60000 65536"/>
                <a:gd name="T8" fmla="*/ 0 60000 65536"/>
                <a:gd name="T9" fmla="*/ 0 w 18"/>
                <a:gd name="T10" fmla="*/ 0 h 12"/>
                <a:gd name="T11" fmla="*/ 18 w 18"/>
                <a:gd name="T12" fmla="*/ 12 h 12"/>
              </a:gdLst>
              <a:ahLst/>
              <a:cxnLst>
                <a:cxn ang="T6">
                  <a:pos x="T0" y="T1"/>
                </a:cxn>
                <a:cxn ang="T7">
                  <a:pos x="T2" y="T3"/>
                </a:cxn>
                <a:cxn ang="T8">
                  <a:pos x="T4" y="T5"/>
                </a:cxn>
              </a:cxnLst>
              <a:rect l="T9" t="T10" r="T11" b="T12"/>
              <a:pathLst>
                <a:path w="18" h="12">
                  <a:moveTo>
                    <a:pt x="10" y="2"/>
                  </a:moveTo>
                  <a:cubicBezTo>
                    <a:pt x="13" y="0"/>
                    <a:pt x="18" y="0"/>
                    <a:pt x="17" y="6"/>
                  </a:cubicBezTo>
                  <a:cubicBezTo>
                    <a:pt x="16" y="12"/>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10" name="Freeform 501"/>
            <p:cNvSpPr>
              <a:spLocks noChangeArrowheads="1"/>
            </p:cNvSpPr>
            <p:nvPr/>
          </p:nvSpPr>
          <p:spPr bwMode="auto">
            <a:xfrm>
              <a:off x="2809652" y="3033483"/>
              <a:ext cx="74612" cy="79375"/>
            </a:xfrm>
            <a:custGeom>
              <a:avLst/>
              <a:gdLst>
                <a:gd name="T0" fmla="*/ 2147483646 w 15"/>
                <a:gd name="T1" fmla="*/ 2147483646 h 16"/>
                <a:gd name="T2" fmla="*/ 2147483646 w 15"/>
                <a:gd name="T3" fmla="*/ 2147483646 h 16"/>
                <a:gd name="T4" fmla="*/ 2147483646 w 15"/>
                <a:gd name="T5" fmla="*/ 2147483646 h 16"/>
                <a:gd name="T6" fmla="*/ 0 60000 65536"/>
                <a:gd name="T7" fmla="*/ 0 60000 65536"/>
                <a:gd name="T8" fmla="*/ 0 60000 65536"/>
                <a:gd name="T9" fmla="*/ 0 w 15"/>
                <a:gd name="T10" fmla="*/ 0 h 16"/>
                <a:gd name="T11" fmla="*/ 15 w 15"/>
                <a:gd name="T12" fmla="*/ 16 h 16"/>
              </a:gdLst>
              <a:ahLst/>
              <a:cxnLst>
                <a:cxn ang="T6">
                  <a:pos x="T0" y="T1"/>
                </a:cxn>
                <a:cxn ang="T7">
                  <a:pos x="T2" y="T3"/>
                </a:cxn>
                <a:cxn ang="T8">
                  <a:pos x="T4" y="T5"/>
                </a:cxn>
              </a:cxnLst>
              <a:rect l="T9" t="T10" r="T11" b="T12"/>
              <a:pathLst>
                <a:path w="15" h="16">
                  <a:moveTo>
                    <a:pt x="5" y="6"/>
                  </a:moveTo>
                  <a:cubicBezTo>
                    <a:pt x="14" y="0"/>
                    <a:pt x="15" y="14"/>
                    <a:pt x="9" y="15"/>
                  </a:cubicBezTo>
                  <a:cubicBezTo>
                    <a:pt x="4" y="16"/>
                    <a:pt x="0" y="9"/>
                    <a:pt x="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11" name="Freeform 502"/>
            <p:cNvSpPr>
              <a:spLocks noChangeArrowheads="1"/>
            </p:cNvSpPr>
            <p:nvPr/>
          </p:nvSpPr>
          <p:spPr bwMode="auto">
            <a:xfrm>
              <a:off x="2993802" y="3052533"/>
              <a:ext cx="103187"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12" name="Freeform 503"/>
            <p:cNvSpPr>
              <a:spLocks noChangeArrowheads="1"/>
            </p:cNvSpPr>
            <p:nvPr/>
          </p:nvSpPr>
          <p:spPr bwMode="auto">
            <a:xfrm>
              <a:off x="3100164" y="30525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13" name="Freeform 504"/>
            <p:cNvSpPr>
              <a:spLocks noChangeArrowheads="1"/>
            </p:cNvSpPr>
            <p:nvPr/>
          </p:nvSpPr>
          <p:spPr bwMode="auto">
            <a:xfrm>
              <a:off x="3206527" y="30525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14" name="Freeform 505"/>
            <p:cNvSpPr>
              <a:spLocks noChangeArrowheads="1"/>
            </p:cNvSpPr>
            <p:nvPr/>
          </p:nvSpPr>
          <p:spPr bwMode="auto">
            <a:xfrm>
              <a:off x="3311302" y="30525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15" name="Freeform 506"/>
            <p:cNvSpPr>
              <a:spLocks noChangeArrowheads="1"/>
            </p:cNvSpPr>
            <p:nvPr/>
          </p:nvSpPr>
          <p:spPr bwMode="auto">
            <a:xfrm>
              <a:off x="3417664" y="3052533"/>
              <a:ext cx="98425"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16" name="Freeform 507"/>
            <p:cNvSpPr>
              <a:spLocks noChangeArrowheads="1"/>
            </p:cNvSpPr>
            <p:nvPr/>
          </p:nvSpPr>
          <p:spPr bwMode="auto">
            <a:xfrm>
              <a:off x="3520852" y="3052533"/>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17" name="Freeform 508"/>
            <p:cNvSpPr>
              <a:spLocks noChangeArrowheads="1"/>
            </p:cNvSpPr>
            <p:nvPr/>
          </p:nvSpPr>
          <p:spPr bwMode="auto">
            <a:xfrm>
              <a:off x="3627214" y="30525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18" name="Freeform 509"/>
            <p:cNvSpPr>
              <a:spLocks noChangeArrowheads="1"/>
            </p:cNvSpPr>
            <p:nvPr/>
          </p:nvSpPr>
          <p:spPr bwMode="auto">
            <a:xfrm>
              <a:off x="3727227" y="30525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19" name="Freeform 510"/>
            <p:cNvSpPr>
              <a:spLocks noChangeArrowheads="1"/>
            </p:cNvSpPr>
            <p:nvPr/>
          </p:nvSpPr>
          <p:spPr bwMode="auto">
            <a:xfrm>
              <a:off x="3833589" y="30525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20" name="Freeform 511"/>
            <p:cNvSpPr>
              <a:spLocks noChangeArrowheads="1"/>
            </p:cNvSpPr>
            <p:nvPr/>
          </p:nvSpPr>
          <p:spPr bwMode="auto">
            <a:xfrm>
              <a:off x="3936777" y="3052533"/>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21" name="Freeform 512"/>
            <p:cNvSpPr>
              <a:spLocks noChangeArrowheads="1"/>
            </p:cNvSpPr>
            <p:nvPr/>
          </p:nvSpPr>
          <p:spPr bwMode="auto">
            <a:xfrm>
              <a:off x="4043139" y="30525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22" name="Freeform 513"/>
            <p:cNvSpPr>
              <a:spLocks noChangeArrowheads="1"/>
            </p:cNvSpPr>
            <p:nvPr/>
          </p:nvSpPr>
          <p:spPr bwMode="auto">
            <a:xfrm>
              <a:off x="4149502" y="30525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23" name="Freeform 514"/>
            <p:cNvSpPr>
              <a:spLocks noChangeArrowheads="1"/>
            </p:cNvSpPr>
            <p:nvPr/>
          </p:nvSpPr>
          <p:spPr bwMode="auto">
            <a:xfrm>
              <a:off x="4254277" y="3052533"/>
              <a:ext cx="98425"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24" name="Freeform 515"/>
            <p:cNvSpPr>
              <a:spLocks noChangeArrowheads="1"/>
            </p:cNvSpPr>
            <p:nvPr/>
          </p:nvSpPr>
          <p:spPr bwMode="auto">
            <a:xfrm>
              <a:off x="4359052" y="30525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25" name="Freeform 516"/>
            <p:cNvSpPr>
              <a:spLocks noChangeArrowheads="1"/>
            </p:cNvSpPr>
            <p:nvPr/>
          </p:nvSpPr>
          <p:spPr bwMode="auto">
            <a:xfrm>
              <a:off x="4463827" y="3052533"/>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2"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26" name="Freeform 517"/>
            <p:cNvSpPr>
              <a:spLocks noChangeArrowheads="1"/>
            </p:cNvSpPr>
            <p:nvPr/>
          </p:nvSpPr>
          <p:spPr bwMode="auto">
            <a:xfrm>
              <a:off x="4565427" y="30525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27" name="Freeform 518"/>
            <p:cNvSpPr>
              <a:spLocks noChangeArrowheads="1"/>
            </p:cNvSpPr>
            <p:nvPr/>
          </p:nvSpPr>
          <p:spPr bwMode="auto">
            <a:xfrm>
              <a:off x="4670202" y="3052533"/>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28" name="Freeform 519"/>
            <p:cNvSpPr>
              <a:spLocks noChangeArrowheads="1"/>
            </p:cNvSpPr>
            <p:nvPr/>
          </p:nvSpPr>
          <p:spPr bwMode="auto">
            <a:xfrm>
              <a:off x="4776564" y="3052533"/>
              <a:ext cx="98425"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29" name="Freeform 520"/>
            <p:cNvSpPr>
              <a:spLocks noChangeArrowheads="1"/>
            </p:cNvSpPr>
            <p:nvPr/>
          </p:nvSpPr>
          <p:spPr bwMode="auto">
            <a:xfrm>
              <a:off x="4881339" y="30525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30" name="Freeform 521"/>
            <p:cNvSpPr>
              <a:spLocks noChangeArrowheads="1"/>
            </p:cNvSpPr>
            <p:nvPr/>
          </p:nvSpPr>
          <p:spPr bwMode="auto">
            <a:xfrm>
              <a:off x="4986114" y="30525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31" name="Freeform 522"/>
            <p:cNvSpPr>
              <a:spLocks noChangeArrowheads="1"/>
            </p:cNvSpPr>
            <p:nvPr/>
          </p:nvSpPr>
          <p:spPr bwMode="auto">
            <a:xfrm>
              <a:off x="5092477" y="30525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32" name="Freeform 523"/>
            <p:cNvSpPr>
              <a:spLocks noChangeArrowheads="1"/>
            </p:cNvSpPr>
            <p:nvPr/>
          </p:nvSpPr>
          <p:spPr bwMode="auto">
            <a:xfrm>
              <a:off x="5195664" y="3052533"/>
              <a:ext cx="103188"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33" name="Freeform 524"/>
            <p:cNvSpPr>
              <a:spLocks noChangeArrowheads="1"/>
            </p:cNvSpPr>
            <p:nvPr/>
          </p:nvSpPr>
          <p:spPr bwMode="auto">
            <a:xfrm>
              <a:off x="5298852" y="3052533"/>
              <a:ext cx="103187" cy="84138"/>
            </a:xfrm>
            <a:custGeom>
              <a:avLst/>
              <a:gdLst>
                <a:gd name="T0" fmla="*/ 2147483646 w 21"/>
                <a:gd name="T1" fmla="*/ 1631826814 h 17"/>
                <a:gd name="T2" fmla="*/ 2147483646 w 21"/>
                <a:gd name="T3" fmla="*/ 2147483646 h 17"/>
                <a:gd name="T4" fmla="*/ 2147483646 w 21"/>
                <a:gd name="T5" fmla="*/ 163182681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34" name="Freeform 525"/>
            <p:cNvSpPr>
              <a:spLocks noChangeArrowheads="1"/>
            </p:cNvSpPr>
            <p:nvPr/>
          </p:nvSpPr>
          <p:spPr bwMode="auto">
            <a:xfrm>
              <a:off x="5402039" y="30525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35" name="Freeform 538"/>
            <p:cNvSpPr>
              <a:spLocks noChangeArrowheads="1"/>
            </p:cNvSpPr>
            <p:nvPr/>
          </p:nvSpPr>
          <p:spPr bwMode="auto">
            <a:xfrm>
              <a:off x="2946177" y="31033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36" name="Freeform 539"/>
            <p:cNvSpPr>
              <a:spLocks noChangeArrowheads="1"/>
            </p:cNvSpPr>
            <p:nvPr/>
          </p:nvSpPr>
          <p:spPr bwMode="auto">
            <a:xfrm>
              <a:off x="3049364" y="3103333"/>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37" name="Freeform 540"/>
            <p:cNvSpPr>
              <a:spLocks noChangeArrowheads="1"/>
            </p:cNvSpPr>
            <p:nvPr/>
          </p:nvSpPr>
          <p:spPr bwMode="auto">
            <a:xfrm>
              <a:off x="3155727" y="31033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38" name="Freeform 541"/>
            <p:cNvSpPr>
              <a:spLocks noChangeArrowheads="1"/>
            </p:cNvSpPr>
            <p:nvPr/>
          </p:nvSpPr>
          <p:spPr bwMode="auto">
            <a:xfrm>
              <a:off x="3255739" y="3103333"/>
              <a:ext cx="106363" cy="84138"/>
            </a:xfrm>
            <a:custGeom>
              <a:avLst/>
              <a:gdLst>
                <a:gd name="T0" fmla="*/ 2147483646 w 21"/>
                <a:gd name="T1" fmla="*/ 1631826814 h 17"/>
                <a:gd name="T2" fmla="*/ 2147483646 w 21"/>
                <a:gd name="T3" fmla="*/ 2147483646 h 17"/>
                <a:gd name="T4" fmla="*/ 2147483646 w 21"/>
                <a:gd name="T5" fmla="*/ 163182681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39" name="Freeform 542"/>
            <p:cNvSpPr>
              <a:spLocks noChangeArrowheads="1"/>
            </p:cNvSpPr>
            <p:nvPr/>
          </p:nvSpPr>
          <p:spPr bwMode="auto">
            <a:xfrm>
              <a:off x="3362102" y="31033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40" name="Freeform 543"/>
            <p:cNvSpPr>
              <a:spLocks noChangeArrowheads="1"/>
            </p:cNvSpPr>
            <p:nvPr/>
          </p:nvSpPr>
          <p:spPr bwMode="auto">
            <a:xfrm>
              <a:off x="3465289" y="3103333"/>
              <a:ext cx="103188"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41" name="Freeform 544"/>
            <p:cNvSpPr>
              <a:spLocks noChangeArrowheads="1"/>
            </p:cNvSpPr>
            <p:nvPr/>
          </p:nvSpPr>
          <p:spPr bwMode="auto">
            <a:xfrm>
              <a:off x="3571652" y="31033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42" name="Freeform 545"/>
            <p:cNvSpPr>
              <a:spLocks noChangeArrowheads="1"/>
            </p:cNvSpPr>
            <p:nvPr/>
          </p:nvSpPr>
          <p:spPr bwMode="auto">
            <a:xfrm>
              <a:off x="3678014" y="31033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43" name="Freeform 546"/>
            <p:cNvSpPr>
              <a:spLocks noChangeArrowheads="1"/>
            </p:cNvSpPr>
            <p:nvPr/>
          </p:nvSpPr>
          <p:spPr bwMode="auto">
            <a:xfrm>
              <a:off x="3782789" y="3103333"/>
              <a:ext cx="98425"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44" name="Freeform 547"/>
            <p:cNvSpPr>
              <a:spLocks noChangeArrowheads="1"/>
            </p:cNvSpPr>
            <p:nvPr/>
          </p:nvSpPr>
          <p:spPr bwMode="auto">
            <a:xfrm>
              <a:off x="3887564" y="31033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45" name="Freeform 548"/>
            <p:cNvSpPr>
              <a:spLocks noChangeArrowheads="1"/>
            </p:cNvSpPr>
            <p:nvPr/>
          </p:nvSpPr>
          <p:spPr bwMode="auto">
            <a:xfrm>
              <a:off x="3992339" y="3103333"/>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46" name="Freeform 549"/>
            <p:cNvSpPr>
              <a:spLocks noChangeArrowheads="1"/>
            </p:cNvSpPr>
            <p:nvPr/>
          </p:nvSpPr>
          <p:spPr bwMode="auto">
            <a:xfrm>
              <a:off x="4093939" y="3103333"/>
              <a:ext cx="104775" cy="84138"/>
            </a:xfrm>
            <a:custGeom>
              <a:avLst/>
              <a:gdLst>
                <a:gd name="T0" fmla="*/ 2147483646 w 21"/>
                <a:gd name="T1" fmla="*/ 1631826814 h 17"/>
                <a:gd name="T2" fmla="*/ 2147483646 w 21"/>
                <a:gd name="T3" fmla="*/ 2147483646 h 17"/>
                <a:gd name="T4" fmla="*/ 2147483646 w 21"/>
                <a:gd name="T5" fmla="*/ 163182681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47" name="Freeform 550"/>
            <p:cNvSpPr>
              <a:spLocks noChangeArrowheads="1"/>
            </p:cNvSpPr>
            <p:nvPr/>
          </p:nvSpPr>
          <p:spPr bwMode="auto">
            <a:xfrm>
              <a:off x="4198714" y="3103333"/>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48" name="Freeform 551"/>
            <p:cNvSpPr>
              <a:spLocks noChangeArrowheads="1"/>
            </p:cNvSpPr>
            <p:nvPr/>
          </p:nvSpPr>
          <p:spPr bwMode="auto">
            <a:xfrm>
              <a:off x="4305077" y="3103333"/>
              <a:ext cx="98425"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49" name="Freeform 552"/>
            <p:cNvSpPr>
              <a:spLocks noChangeArrowheads="1"/>
            </p:cNvSpPr>
            <p:nvPr/>
          </p:nvSpPr>
          <p:spPr bwMode="auto">
            <a:xfrm>
              <a:off x="4408264" y="3103333"/>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50" name="Freeform 553"/>
            <p:cNvSpPr>
              <a:spLocks noChangeArrowheads="1"/>
            </p:cNvSpPr>
            <p:nvPr/>
          </p:nvSpPr>
          <p:spPr bwMode="auto">
            <a:xfrm>
              <a:off x="4514627" y="31033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51" name="Freeform 554"/>
            <p:cNvSpPr>
              <a:spLocks noChangeArrowheads="1"/>
            </p:cNvSpPr>
            <p:nvPr/>
          </p:nvSpPr>
          <p:spPr bwMode="auto">
            <a:xfrm>
              <a:off x="4620989" y="31033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52" name="Freeform 555"/>
            <p:cNvSpPr>
              <a:spLocks noChangeArrowheads="1"/>
            </p:cNvSpPr>
            <p:nvPr/>
          </p:nvSpPr>
          <p:spPr bwMode="auto">
            <a:xfrm>
              <a:off x="4724177" y="3103333"/>
              <a:ext cx="103187"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53" name="Freeform 556"/>
            <p:cNvSpPr>
              <a:spLocks noChangeArrowheads="1"/>
            </p:cNvSpPr>
            <p:nvPr/>
          </p:nvSpPr>
          <p:spPr bwMode="auto">
            <a:xfrm>
              <a:off x="4830539" y="31033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54" name="Freeform 557"/>
            <p:cNvSpPr>
              <a:spLocks noChangeArrowheads="1"/>
            </p:cNvSpPr>
            <p:nvPr/>
          </p:nvSpPr>
          <p:spPr bwMode="auto">
            <a:xfrm>
              <a:off x="4930552" y="3103333"/>
              <a:ext cx="106362" cy="84138"/>
            </a:xfrm>
            <a:custGeom>
              <a:avLst/>
              <a:gdLst>
                <a:gd name="T0" fmla="*/ 2147483646 w 21"/>
                <a:gd name="T1" fmla="*/ 1631826814 h 17"/>
                <a:gd name="T2" fmla="*/ 2147483646 w 21"/>
                <a:gd name="T3" fmla="*/ 2147483646 h 17"/>
                <a:gd name="T4" fmla="*/ 2147483646 w 21"/>
                <a:gd name="T5" fmla="*/ 163182681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55" name="Freeform 558"/>
            <p:cNvSpPr>
              <a:spLocks noChangeArrowheads="1"/>
            </p:cNvSpPr>
            <p:nvPr/>
          </p:nvSpPr>
          <p:spPr bwMode="auto">
            <a:xfrm>
              <a:off x="5036914" y="31033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56" name="Freeform 559"/>
            <p:cNvSpPr>
              <a:spLocks noChangeArrowheads="1"/>
            </p:cNvSpPr>
            <p:nvPr/>
          </p:nvSpPr>
          <p:spPr bwMode="auto">
            <a:xfrm>
              <a:off x="5141689" y="3103333"/>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57" name="Freeform 560"/>
            <p:cNvSpPr>
              <a:spLocks noChangeArrowheads="1"/>
            </p:cNvSpPr>
            <p:nvPr/>
          </p:nvSpPr>
          <p:spPr bwMode="auto">
            <a:xfrm>
              <a:off x="5246464" y="31033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58" name="Freeform 561"/>
            <p:cNvSpPr>
              <a:spLocks noChangeArrowheads="1"/>
            </p:cNvSpPr>
            <p:nvPr/>
          </p:nvSpPr>
          <p:spPr bwMode="auto">
            <a:xfrm>
              <a:off x="5352827" y="31033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59" name="Freeform 571"/>
            <p:cNvSpPr>
              <a:spLocks noChangeArrowheads="1"/>
            </p:cNvSpPr>
            <p:nvPr/>
          </p:nvSpPr>
          <p:spPr bwMode="auto">
            <a:xfrm>
              <a:off x="2814414" y="3143021"/>
              <a:ext cx="69850" cy="74612"/>
            </a:xfrm>
            <a:custGeom>
              <a:avLst/>
              <a:gdLst>
                <a:gd name="T0" fmla="*/ 2147483646 w 14"/>
                <a:gd name="T1" fmla="*/ 2147483646 h 15"/>
                <a:gd name="T2" fmla="*/ 2147483646 w 14"/>
                <a:gd name="T3" fmla="*/ 2147483646 h 15"/>
                <a:gd name="T4" fmla="*/ 2147483646 w 14"/>
                <a:gd name="T5" fmla="*/ 2147483646 h 15"/>
                <a:gd name="T6" fmla="*/ 0 60000 65536"/>
                <a:gd name="T7" fmla="*/ 0 60000 65536"/>
                <a:gd name="T8" fmla="*/ 0 60000 65536"/>
                <a:gd name="T9" fmla="*/ 0 w 14"/>
                <a:gd name="T10" fmla="*/ 0 h 15"/>
                <a:gd name="T11" fmla="*/ 14 w 14"/>
                <a:gd name="T12" fmla="*/ 15 h 15"/>
              </a:gdLst>
              <a:ahLst/>
              <a:cxnLst>
                <a:cxn ang="T6">
                  <a:pos x="T0" y="T1"/>
                </a:cxn>
                <a:cxn ang="T7">
                  <a:pos x="T2" y="T3"/>
                </a:cxn>
                <a:cxn ang="T8">
                  <a:pos x="T4" y="T5"/>
                </a:cxn>
              </a:cxnLst>
              <a:rect l="T9" t="T10" r="T11" b="T12"/>
              <a:pathLst>
                <a:path w="14" h="15">
                  <a:moveTo>
                    <a:pt x="4" y="5"/>
                  </a:moveTo>
                  <a:cubicBezTo>
                    <a:pt x="12" y="0"/>
                    <a:pt x="14" y="12"/>
                    <a:pt x="10" y="14"/>
                  </a:cubicBezTo>
                  <a:cubicBezTo>
                    <a:pt x="5" y="15"/>
                    <a:pt x="0" y="7"/>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60" name="Freeform 572"/>
            <p:cNvSpPr>
              <a:spLocks noChangeArrowheads="1"/>
            </p:cNvSpPr>
            <p:nvPr/>
          </p:nvSpPr>
          <p:spPr bwMode="auto">
            <a:xfrm>
              <a:off x="2890614" y="3157308"/>
              <a:ext cx="103188"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61" name="Freeform 573"/>
            <p:cNvSpPr>
              <a:spLocks noChangeArrowheads="1"/>
            </p:cNvSpPr>
            <p:nvPr/>
          </p:nvSpPr>
          <p:spPr bwMode="auto">
            <a:xfrm>
              <a:off x="2993802" y="3157308"/>
              <a:ext cx="103187"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62" name="Freeform 574"/>
            <p:cNvSpPr>
              <a:spLocks noChangeArrowheads="1"/>
            </p:cNvSpPr>
            <p:nvPr/>
          </p:nvSpPr>
          <p:spPr bwMode="auto">
            <a:xfrm>
              <a:off x="3100164" y="315730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63" name="Freeform 575"/>
            <p:cNvSpPr>
              <a:spLocks noChangeArrowheads="1"/>
            </p:cNvSpPr>
            <p:nvPr/>
          </p:nvSpPr>
          <p:spPr bwMode="auto">
            <a:xfrm>
              <a:off x="3206527" y="31573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64" name="Freeform 576"/>
            <p:cNvSpPr>
              <a:spLocks noChangeArrowheads="1"/>
            </p:cNvSpPr>
            <p:nvPr/>
          </p:nvSpPr>
          <p:spPr bwMode="auto">
            <a:xfrm>
              <a:off x="3311302" y="31573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65" name="Freeform 577"/>
            <p:cNvSpPr>
              <a:spLocks noChangeArrowheads="1"/>
            </p:cNvSpPr>
            <p:nvPr/>
          </p:nvSpPr>
          <p:spPr bwMode="auto">
            <a:xfrm>
              <a:off x="3417664" y="315730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66" name="Freeform 578"/>
            <p:cNvSpPr>
              <a:spLocks noChangeArrowheads="1"/>
            </p:cNvSpPr>
            <p:nvPr/>
          </p:nvSpPr>
          <p:spPr bwMode="auto">
            <a:xfrm>
              <a:off x="3520852" y="315730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67" name="Freeform 579"/>
            <p:cNvSpPr>
              <a:spLocks noChangeArrowheads="1"/>
            </p:cNvSpPr>
            <p:nvPr/>
          </p:nvSpPr>
          <p:spPr bwMode="auto">
            <a:xfrm>
              <a:off x="3627214" y="315730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68" name="Freeform 580"/>
            <p:cNvSpPr>
              <a:spLocks noChangeArrowheads="1"/>
            </p:cNvSpPr>
            <p:nvPr/>
          </p:nvSpPr>
          <p:spPr bwMode="auto">
            <a:xfrm>
              <a:off x="3727227" y="31573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69" name="Freeform 581"/>
            <p:cNvSpPr>
              <a:spLocks noChangeArrowheads="1"/>
            </p:cNvSpPr>
            <p:nvPr/>
          </p:nvSpPr>
          <p:spPr bwMode="auto">
            <a:xfrm>
              <a:off x="3833589" y="315730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70" name="Freeform 582"/>
            <p:cNvSpPr>
              <a:spLocks noChangeArrowheads="1"/>
            </p:cNvSpPr>
            <p:nvPr/>
          </p:nvSpPr>
          <p:spPr bwMode="auto">
            <a:xfrm>
              <a:off x="3936777" y="315730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71" name="Freeform 583"/>
            <p:cNvSpPr>
              <a:spLocks noChangeArrowheads="1"/>
            </p:cNvSpPr>
            <p:nvPr/>
          </p:nvSpPr>
          <p:spPr bwMode="auto">
            <a:xfrm>
              <a:off x="4043139" y="315730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72" name="Freeform 584"/>
            <p:cNvSpPr>
              <a:spLocks noChangeArrowheads="1"/>
            </p:cNvSpPr>
            <p:nvPr/>
          </p:nvSpPr>
          <p:spPr bwMode="auto">
            <a:xfrm>
              <a:off x="4149502" y="31573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73" name="Freeform 585"/>
            <p:cNvSpPr>
              <a:spLocks noChangeArrowheads="1"/>
            </p:cNvSpPr>
            <p:nvPr/>
          </p:nvSpPr>
          <p:spPr bwMode="auto">
            <a:xfrm>
              <a:off x="4254277" y="315730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74" name="Freeform 586"/>
            <p:cNvSpPr>
              <a:spLocks noChangeArrowheads="1"/>
            </p:cNvSpPr>
            <p:nvPr/>
          </p:nvSpPr>
          <p:spPr bwMode="auto">
            <a:xfrm>
              <a:off x="4359052" y="31573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75" name="Freeform 587"/>
            <p:cNvSpPr>
              <a:spLocks noChangeArrowheads="1"/>
            </p:cNvSpPr>
            <p:nvPr/>
          </p:nvSpPr>
          <p:spPr bwMode="auto">
            <a:xfrm>
              <a:off x="4463827" y="315730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2"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76" name="Freeform 588"/>
            <p:cNvSpPr>
              <a:spLocks noChangeArrowheads="1"/>
            </p:cNvSpPr>
            <p:nvPr/>
          </p:nvSpPr>
          <p:spPr bwMode="auto">
            <a:xfrm>
              <a:off x="4565427" y="31573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77" name="Freeform 589"/>
            <p:cNvSpPr>
              <a:spLocks noChangeArrowheads="1"/>
            </p:cNvSpPr>
            <p:nvPr/>
          </p:nvSpPr>
          <p:spPr bwMode="auto">
            <a:xfrm>
              <a:off x="4670202" y="315730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78" name="Freeform 590"/>
            <p:cNvSpPr>
              <a:spLocks noChangeArrowheads="1"/>
            </p:cNvSpPr>
            <p:nvPr/>
          </p:nvSpPr>
          <p:spPr bwMode="auto">
            <a:xfrm>
              <a:off x="4776564" y="315730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79" name="Freeform 591"/>
            <p:cNvSpPr>
              <a:spLocks noChangeArrowheads="1"/>
            </p:cNvSpPr>
            <p:nvPr/>
          </p:nvSpPr>
          <p:spPr bwMode="auto">
            <a:xfrm>
              <a:off x="4881339" y="315730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80" name="Freeform 592"/>
            <p:cNvSpPr>
              <a:spLocks noChangeArrowheads="1"/>
            </p:cNvSpPr>
            <p:nvPr/>
          </p:nvSpPr>
          <p:spPr bwMode="auto">
            <a:xfrm>
              <a:off x="4986114" y="315730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81" name="Freeform 593"/>
            <p:cNvSpPr>
              <a:spLocks noChangeArrowheads="1"/>
            </p:cNvSpPr>
            <p:nvPr/>
          </p:nvSpPr>
          <p:spPr bwMode="auto">
            <a:xfrm>
              <a:off x="5092477" y="31573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82" name="Freeform 594"/>
            <p:cNvSpPr>
              <a:spLocks noChangeArrowheads="1"/>
            </p:cNvSpPr>
            <p:nvPr/>
          </p:nvSpPr>
          <p:spPr bwMode="auto">
            <a:xfrm>
              <a:off x="5195664" y="3157308"/>
              <a:ext cx="103188"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83" name="Freeform 595"/>
            <p:cNvSpPr>
              <a:spLocks noChangeArrowheads="1"/>
            </p:cNvSpPr>
            <p:nvPr/>
          </p:nvSpPr>
          <p:spPr bwMode="auto">
            <a:xfrm>
              <a:off x="5298852" y="3157308"/>
              <a:ext cx="103187"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84" name="Freeform 596"/>
            <p:cNvSpPr>
              <a:spLocks noChangeArrowheads="1"/>
            </p:cNvSpPr>
            <p:nvPr/>
          </p:nvSpPr>
          <p:spPr bwMode="auto">
            <a:xfrm>
              <a:off x="5478239" y="3349396"/>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85" name="Freeform 597"/>
            <p:cNvSpPr>
              <a:spLocks noChangeArrowheads="1"/>
            </p:cNvSpPr>
            <p:nvPr/>
          </p:nvSpPr>
          <p:spPr bwMode="auto">
            <a:xfrm>
              <a:off x="5446489" y="3419246"/>
              <a:ext cx="106363" cy="84137"/>
            </a:xfrm>
            <a:custGeom>
              <a:avLst/>
              <a:gdLst>
                <a:gd name="T0" fmla="*/ 2147483646 w 21"/>
                <a:gd name="T1" fmla="*/ 1631807420 h 17"/>
                <a:gd name="T2" fmla="*/ 2147483646 w 21"/>
                <a:gd name="T3" fmla="*/ 2147483646 h 17"/>
                <a:gd name="T4" fmla="*/ 2147483646 w 21"/>
                <a:gd name="T5" fmla="*/ 1631807420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86" name="Freeform 598"/>
            <p:cNvSpPr>
              <a:spLocks noChangeArrowheads="1"/>
            </p:cNvSpPr>
            <p:nvPr/>
          </p:nvSpPr>
          <p:spPr bwMode="auto">
            <a:xfrm>
              <a:off x="5402039" y="3493858"/>
              <a:ext cx="100013"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87" name="Freeform 599"/>
            <p:cNvSpPr>
              <a:spLocks noChangeArrowheads="1"/>
            </p:cNvSpPr>
            <p:nvPr/>
          </p:nvSpPr>
          <p:spPr bwMode="auto">
            <a:xfrm>
              <a:off x="5397277" y="3150958"/>
              <a:ext cx="122237" cy="87313"/>
            </a:xfrm>
            <a:custGeom>
              <a:avLst/>
              <a:gdLst>
                <a:gd name="T0" fmla="*/ 2147483646 w 24"/>
                <a:gd name="T1" fmla="*/ 2147483646 h 17"/>
                <a:gd name="T2" fmla="*/ 2147483646 w 24"/>
                <a:gd name="T3" fmla="*/ 2147483646 h 17"/>
                <a:gd name="T4" fmla="*/ 2147483646 w 24"/>
                <a:gd name="T5" fmla="*/ 2147483646 h 17"/>
                <a:gd name="T6" fmla="*/ 0 60000 65536"/>
                <a:gd name="T7" fmla="*/ 0 60000 65536"/>
                <a:gd name="T8" fmla="*/ 0 60000 65536"/>
                <a:gd name="T9" fmla="*/ 0 w 24"/>
                <a:gd name="T10" fmla="*/ 0 h 17"/>
                <a:gd name="T11" fmla="*/ 24 w 24"/>
                <a:gd name="T12" fmla="*/ 17 h 17"/>
              </a:gdLst>
              <a:ahLst/>
              <a:cxnLst>
                <a:cxn ang="T6">
                  <a:pos x="T0" y="T1"/>
                </a:cxn>
                <a:cxn ang="T7">
                  <a:pos x="T2" y="T3"/>
                </a:cxn>
                <a:cxn ang="T8">
                  <a:pos x="T4" y="T5"/>
                </a:cxn>
              </a:cxnLst>
              <a:rect l="T9" t="T10" r="T11" b="T12"/>
              <a:pathLst>
                <a:path w="24" h="17">
                  <a:moveTo>
                    <a:pt x="11" y="3"/>
                  </a:moveTo>
                  <a:cubicBezTo>
                    <a:pt x="14" y="0"/>
                    <a:pt x="18" y="1"/>
                    <a:pt x="19" y="4"/>
                  </a:cubicBezTo>
                  <a:cubicBezTo>
                    <a:pt x="24" y="17"/>
                    <a:pt x="0" y="11"/>
                    <a:pt x="1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88" name="Freeform 611"/>
            <p:cNvSpPr>
              <a:spLocks noChangeArrowheads="1"/>
            </p:cNvSpPr>
            <p:nvPr/>
          </p:nvSpPr>
          <p:spPr bwMode="auto">
            <a:xfrm>
              <a:off x="2839814" y="3206521"/>
              <a:ext cx="100013"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89" name="Freeform 612"/>
            <p:cNvSpPr>
              <a:spLocks noChangeArrowheads="1"/>
            </p:cNvSpPr>
            <p:nvPr/>
          </p:nvSpPr>
          <p:spPr bwMode="auto">
            <a:xfrm>
              <a:off x="2946177" y="3206521"/>
              <a:ext cx="100012"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90" name="Freeform 613"/>
            <p:cNvSpPr>
              <a:spLocks noChangeArrowheads="1"/>
            </p:cNvSpPr>
            <p:nvPr/>
          </p:nvSpPr>
          <p:spPr bwMode="auto">
            <a:xfrm>
              <a:off x="3065239" y="3187471"/>
              <a:ext cx="79375" cy="80962"/>
            </a:xfrm>
            <a:custGeom>
              <a:avLst/>
              <a:gdLst>
                <a:gd name="T0" fmla="*/ 2147483646 w 16"/>
                <a:gd name="T1" fmla="*/ 2147483646 h 16"/>
                <a:gd name="T2" fmla="*/ 2147483646 w 16"/>
                <a:gd name="T3" fmla="*/ 2147483646 h 16"/>
                <a:gd name="T4" fmla="*/ 2147483646 w 16"/>
                <a:gd name="T5" fmla="*/ 2147483646 h 16"/>
                <a:gd name="T6" fmla="*/ 0 60000 65536"/>
                <a:gd name="T7" fmla="*/ 0 60000 65536"/>
                <a:gd name="T8" fmla="*/ 0 60000 65536"/>
                <a:gd name="T9" fmla="*/ 0 w 16"/>
                <a:gd name="T10" fmla="*/ 0 h 16"/>
                <a:gd name="T11" fmla="*/ 16 w 16"/>
                <a:gd name="T12" fmla="*/ 16 h 16"/>
              </a:gdLst>
              <a:ahLst/>
              <a:cxnLst>
                <a:cxn ang="T6">
                  <a:pos x="T0" y="T1"/>
                </a:cxn>
                <a:cxn ang="T7">
                  <a:pos x="T2" y="T3"/>
                </a:cxn>
                <a:cxn ang="T8">
                  <a:pos x="T4" y="T5"/>
                </a:cxn>
              </a:cxnLst>
              <a:rect l="T9" t="T10" r="T11" b="T12"/>
              <a:pathLst>
                <a:path w="16" h="16">
                  <a:moveTo>
                    <a:pt x="7" y="6"/>
                  </a:moveTo>
                  <a:cubicBezTo>
                    <a:pt x="14" y="0"/>
                    <a:pt x="16" y="14"/>
                    <a:pt x="12" y="15"/>
                  </a:cubicBezTo>
                  <a:cubicBezTo>
                    <a:pt x="7" y="16"/>
                    <a:pt x="0" y="11"/>
                    <a:pt x="7"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91" name="Freeform 614"/>
            <p:cNvSpPr>
              <a:spLocks noChangeArrowheads="1"/>
            </p:cNvSpPr>
            <p:nvPr/>
          </p:nvSpPr>
          <p:spPr bwMode="auto">
            <a:xfrm>
              <a:off x="3155727" y="3206521"/>
              <a:ext cx="100012"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92" name="Freeform 615"/>
            <p:cNvSpPr>
              <a:spLocks noChangeArrowheads="1"/>
            </p:cNvSpPr>
            <p:nvPr/>
          </p:nvSpPr>
          <p:spPr bwMode="auto">
            <a:xfrm>
              <a:off x="3255739" y="3206521"/>
              <a:ext cx="106363" cy="87312"/>
            </a:xfrm>
            <a:custGeom>
              <a:avLst/>
              <a:gdLst>
                <a:gd name="T0" fmla="*/ 2147483646 w 21"/>
                <a:gd name="T1" fmla="*/ 1840891344 h 17"/>
                <a:gd name="T2" fmla="*/ 2147483646 w 21"/>
                <a:gd name="T3" fmla="*/ 2147483646 h 17"/>
                <a:gd name="T4" fmla="*/ 2147483646 w 21"/>
                <a:gd name="T5" fmla="*/ 184089134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93" name="Freeform 616"/>
            <p:cNvSpPr>
              <a:spLocks noChangeArrowheads="1"/>
            </p:cNvSpPr>
            <p:nvPr/>
          </p:nvSpPr>
          <p:spPr bwMode="auto">
            <a:xfrm>
              <a:off x="3362102" y="3206521"/>
              <a:ext cx="100012"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94" name="Freeform 617"/>
            <p:cNvSpPr>
              <a:spLocks noChangeArrowheads="1"/>
            </p:cNvSpPr>
            <p:nvPr/>
          </p:nvSpPr>
          <p:spPr bwMode="auto">
            <a:xfrm>
              <a:off x="3512914" y="3187471"/>
              <a:ext cx="63500" cy="85725"/>
            </a:xfrm>
            <a:custGeom>
              <a:avLst/>
              <a:gdLst>
                <a:gd name="T0" fmla="*/ 670095962 w 13"/>
                <a:gd name="T1" fmla="*/ 2147483646 h 17"/>
                <a:gd name="T2" fmla="*/ 2147483646 w 13"/>
                <a:gd name="T3" fmla="*/ 2147483646 h 17"/>
                <a:gd name="T4" fmla="*/ 670095962 w 13"/>
                <a:gd name="T5" fmla="*/ 2147483646 h 17"/>
                <a:gd name="T6" fmla="*/ 0 60000 65536"/>
                <a:gd name="T7" fmla="*/ 0 60000 65536"/>
                <a:gd name="T8" fmla="*/ 0 60000 65536"/>
                <a:gd name="T9" fmla="*/ 0 w 13"/>
                <a:gd name="T10" fmla="*/ 0 h 17"/>
                <a:gd name="T11" fmla="*/ 13 w 13"/>
                <a:gd name="T12" fmla="*/ 17 h 17"/>
              </a:gdLst>
              <a:ahLst/>
              <a:cxnLst>
                <a:cxn ang="T6">
                  <a:pos x="T0" y="T1"/>
                </a:cxn>
                <a:cxn ang="T7">
                  <a:pos x="T2" y="T3"/>
                </a:cxn>
                <a:cxn ang="T8">
                  <a:pos x="T4" y="T5"/>
                </a:cxn>
              </a:cxnLst>
              <a:rect l="T9" t="T10" r="T11" b="T12"/>
              <a:pathLst>
                <a:path w="13" h="17">
                  <a:moveTo>
                    <a:pt x="1" y="6"/>
                  </a:moveTo>
                  <a:cubicBezTo>
                    <a:pt x="7" y="0"/>
                    <a:pt x="13" y="14"/>
                    <a:pt x="6" y="15"/>
                  </a:cubicBezTo>
                  <a:cubicBezTo>
                    <a:pt x="1" y="17"/>
                    <a:pt x="0" y="7"/>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95" name="Freeform 618"/>
            <p:cNvSpPr>
              <a:spLocks noChangeArrowheads="1"/>
            </p:cNvSpPr>
            <p:nvPr/>
          </p:nvSpPr>
          <p:spPr bwMode="auto">
            <a:xfrm>
              <a:off x="3571652" y="3206521"/>
              <a:ext cx="100012"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96" name="Freeform 619"/>
            <p:cNvSpPr>
              <a:spLocks noChangeArrowheads="1"/>
            </p:cNvSpPr>
            <p:nvPr/>
          </p:nvSpPr>
          <p:spPr bwMode="auto">
            <a:xfrm>
              <a:off x="3678014" y="3206521"/>
              <a:ext cx="100013"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97" name="Freeform 620"/>
            <p:cNvSpPr>
              <a:spLocks noChangeArrowheads="1"/>
            </p:cNvSpPr>
            <p:nvPr/>
          </p:nvSpPr>
          <p:spPr bwMode="auto">
            <a:xfrm>
              <a:off x="3887564" y="3206521"/>
              <a:ext cx="100013"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98" name="Freeform 621"/>
            <p:cNvSpPr>
              <a:spLocks noChangeArrowheads="1"/>
            </p:cNvSpPr>
            <p:nvPr/>
          </p:nvSpPr>
          <p:spPr bwMode="auto">
            <a:xfrm>
              <a:off x="3992339" y="3206521"/>
              <a:ext cx="101600"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99" name="Freeform 622"/>
            <p:cNvSpPr>
              <a:spLocks noChangeArrowheads="1"/>
            </p:cNvSpPr>
            <p:nvPr/>
          </p:nvSpPr>
          <p:spPr bwMode="auto">
            <a:xfrm>
              <a:off x="4093939" y="3206521"/>
              <a:ext cx="104775" cy="87312"/>
            </a:xfrm>
            <a:custGeom>
              <a:avLst/>
              <a:gdLst>
                <a:gd name="T0" fmla="*/ 2147483646 w 21"/>
                <a:gd name="T1" fmla="*/ 1840891344 h 17"/>
                <a:gd name="T2" fmla="*/ 2147483646 w 21"/>
                <a:gd name="T3" fmla="*/ 2147483646 h 17"/>
                <a:gd name="T4" fmla="*/ 2147483646 w 21"/>
                <a:gd name="T5" fmla="*/ 184089134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00" name="Freeform 623"/>
            <p:cNvSpPr>
              <a:spLocks noChangeArrowheads="1"/>
            </p:cNvSpPr>
            <p:nvPr/>
          </p:nvSpPr>
          <p:spPr bwMode="auto">
            <a:xfrm>
              <a:off x="4198714" y="3206521"/>
              <a:ext cx="101600"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01" name="Freeform 624"/>
            <p:cNvSpPr>
              <a:spLocks noChangeArrowheads="1"/>
            </p:cNvSpPr>
            <p:nvPr/>
          </p:nvSpPr>
          <p:spPr bwMode="auto">
            <a:xfrm>
              <a:off x="4305077" y="3206521"/>
              <a:ext cx="98425"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02" name="Freeform 625"/>
            <p:cNvSpPr>
              <a:spLocks noChangeArrowheads="1"/>
            </p:cNvSpPr>
            <p:nvPr/>
          </p:nvSpPr>
          <p:spPr bwMode="auto">
            <a:xfrm>
              <a:off x="4408264" y="3206521"/>
              <a:ext cx="101600"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03" name="Freeform 626"/>
            <p:cNvSpPr>
              <a:spLocks noChangeArrowheads="1"/>
            </p:cNvSpPr>
            <p:nvPr/>
          </p:nvSpPr>
          <p:spPr bwMode="auto">
            <a:xfrm>
              <a:off x="4514627" y="3206521"/>
              <a:ext cx="100012"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04" name="Freeform 627"/>
            <p:cNvSpPr>
              <a:spLocks noChangeArrowheads="1"/>
            </p:cNvSpPr>
            <p:nvPr/>
          </p:nvSpPr>
          <p:spPr bwMode="auto">
            <a:xfrm>
              <a:off x="4620989" y="3206521"/>
              <a:ext cx="100013"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05" name="Freeform 628"/>
            <p:cNvSpPr>
              <a:spLocks noChangeArrowheads="1"/>
            </p:cNvSpPr>
            <p:nvPr/>
          </p:nvSpPr>
          <p:spPr bwMode="auto">
            <a:xfrm>
              <a:off x="4724177" y="3206521"/>
              <a:ext cx="103187"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06" name="Freeform 629"/>
            <p:cNvSpPr>
              <a:spLocks noChangeArrowheads="1"/>
            </p:cNvSpPr>
            <p:nvPr/>
          </p:nvSpPr>
          <p:spPr bwMode="auto">
            <a:xfrm>
              <a:off x="4830539" y="3206521"/>
              <a:ext cx="100013"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07" name="Freeform 630"/>
            <p:cNvSpPr>
              <a:spLocks noChangeArrowheads="1"/>
            </p:cNvSpPr>
            <p:nvPr/>
          </p:nvSpPr>
          <p:spPr bwMode="auto">
            <a:xfrm>
              <a:off x="4930552" y="3206521"/>
              <a:ext cx="106362" cy="87312"/>
            </a:xfrm>
            <a:custGeom>
              <a:avLst/>
              <a:gdLst>
                <a:gd name="T0" fmla="*/ 2147483646 w 21"/>
                <a:gd name="T1" fmla="*/ 1840891344 h 17"/>
                <a:gd name="T2" fmla="*/ 2147483646 w 21"/>
                <a:gd name="T3" fmla="*/ 2147483646 h 17"/>
                <a:gd name="T4" fmla="*/ 2147483646 w 21"/>
                <a:gd name="T5" fmla="*/ 184089134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08" name="Freeform 631"/>
            <p:cNvSpPr>
              <a:spLocks noChangeArrowheads="1"/>
            </p:cNvSpPr>
            <p:nvPr/>
          </p:nvSpPr>
          <p:spPr bwMode="auto">
            <a:xfrm>
              <a:off x="5036914" y="3206521"/>
              <a:ext cx="100013"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09" name="Freeform 632"/>
            <p:cNvSpPr>
              <a:spLocks noChangeArrowheads="1"/>
            </p:cNvSpPr>
            <p:nvPr/>
          </p:nvSpPr>
          <p:spPr bwMode="auto">
            <a:xfrm>
              <a:off x="5141689" y="3206521"/>
              <a:ext cx="101600"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10" name="Freeform 633"/>
            <p:cNvSpPr>
              <a:spLocks noChangeArrowheads="1"/>
            </p:cNvSpPr>
            <p:nvPr/>
          </p:nvSpPr>
          <p:spPr bwMode="auto">
            <a:xfrm>
              <a:off x="5246464" y="3206521"/>
              <a:ext cx="100013"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11" name="Freeform 634"/>
            <p:cNvSpPr>
              <a:spLocks noChangeArrowheads="1"/>
            </p:cNvSpPr>
            <p:nvPr/>
          </p:nvSpPr>
          <p:spPr bwMode="auto">
            <a:xfrm>
              <a:off x="5352827" y="3206521"/>
              <a:ext cx="100012"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12" name="Freeform 643"/>
            <p:cNvSpPr>
              <a:spLocks noChangeArrowheads="1"/>
            </p:cNvSpPr>
            <p:nvPr/>
          </p:nvSpPr>
          <p:spPr bwMode="auto">
            <a:xfrm>
              <a:off x="2884264" y="3257321"/>
              <a:ext cx="115888" cy="69850"/>
            </a:xfrm>
            <a:custGeom>
              <a:avLst/>
              <a:gdLst>
                <a:gd name="T0" fmla="*/ 2147483646 w 23"/>
                <a:gd name="T1" fmla="*/ 2147483646 h 14"/>
                <a:gd name="T2" fmla="*/ 2147483646 w 23"/>
                <a:gd name="T3" fmla="*/ 2147483646 h 14"/>
                <a:gd name="T4" fmla="*/ 2147483646 w 23"/>
                <a:gd name="T5" fmla="*/ 2147483646 h 14"/>
                <a:gd name="T6" fmla="*/ 0 60000 65536"/>
                <a:gd name="T7" fmla="*/ 0 60000 65536"/>
                <a:gd name="T8" fmla="*/ 0 60000 65536"/>
                <a:gd name="T9" fmla="*/ 0 w 23"/>
                <a:gd name="T10" fmla="*/ 0 h 14"/>
                <a:gd name="T11" fmla="*/ 23 w 23"/>
                <a:gd name="T12" fmla="*/ 14 h 14"/>
              </a:gdLst>
              <a:ahLst/>
              <a:cxnLst>
                <a:cxn ang="T6">
                  <a:pos x="T0" y="T1"/>
                </a:cxn>
                <a:cxn ang="T7">
                  <a:pos x="T2" y="T3"/>
                </a:cxn>
                <a:cxn ang="T8">
                  <a:pos x="T4" y="T5"/>
                </a:cxn>
              </a:cxnLst>
              <a:rect l="T9" t="T10" r="T11" b="T12"/>
              <a:pathLst>
                <a:path w="23" h="14">
                  <a:moveTo>
                    <a:pt x="11" y="3"/>
                  </a:moveTo>
                  <a:cubicBezTo>
                    <a:pt x="14" y="0"/>
                    <a:pt x="18" y="0"/>
                    <a:pt x="19" y="4"/>
                  </a:cubicBezTo>
                  <a:cubicBezTo>
                    <a:pt x="23" y="14"/>
                    <a:pt x="0" y="12"/>
                    <a:pt x="1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13" name="Freeform 644"/>
            <p:cNvSpPr>
              <a:spLocks noChangeArrowheads="1"/>
            </p:cNvSpPr>
            <p:nvPr/>
          </p:nvSpPr>
          <p:spPr bwMode="auto">
            <a:xfrm>
              <a:off x="3206527" y="3257321"/>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14" name="Freeform 645"/>
            <p:cNvSpPr>
              <a:spLocks noChangeArrowheads="1"/>
            </p:cNvSpPr>
            <p:nvPr/>
          </p:nvSpPr>
          <p:spPr bwMode="auto">
            <a:xfrm>
              <a:off x="3311302" y="3257321"/>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15" name="Freeform 646"/>
            <p:cNvSpPr>
              <a:spLocks noChangeArrowheads="1"/>
            </p:cNvSpPr>
            <p:nvPr/>
          </p:nvSpPr>
          <p:spPr bwMode="auto">
            <a:xfrm>
              <a:off x="3627214" y="3257321"/>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16" name="Freeform 647"/>
            <p:cNvSpPr>
              <a:spLocks noChangeArrowheads="1"/>
            </p:cNvSpPr>
            <p:nvPr/>
          </p:nvSpPr>
          <p:spPr bwMode="auto">
            <a:xfrm>
              <a:off x="3833589" y="3257321"/>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17" name="Freeform 648"/>
            <p:cNvSpPr>
              <a:spLocks noChangeArrowheads="1"/>
            </p:cNvSpPr>
            <p:nvPr/>
          </p:nvSpPr>
          <p:spPr bwMode="auto">
            <a:xfrm>
              <a:off x="3936777" y="3257321"/>
              <a:ext cx="101600"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2" y="1"/>
                    <a:pt x="17" y="0"/>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18" name="Freeform 649"/>
            <p:cNvSpPr>
              <a:spLocks noChangeArrowheads="1"/>
            </p:cNvSpPr>
            <p:nvPr/>
          </p:nvSpPr>
          <p:spPr bwMode="auto">
            <a:xfrm>
              <a:off x="4043139" y="3257321"/>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19" name="Freeform 650"/>
            <p:cNvSpPr>
              <a:spLocks noChangeArrowheads="1"/>
            </p:cNvSpPr>
            <p:nvPr/>
          </p:nvSpPr>
          <p:spPr bwMode="auto">
            <a:xfrm>
              <a:off x="4149502" y="3257321"/>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20" name="Freeform 651"/>
            <p:cNvSpPr>
              <a:spLocks noChangeArrowheads="1"/>
            </p:cNvSpPr>
            <p:nvPr/>
          </p:nvSpPr>
          <p:spPr bwMode="auto">
            <a:xfrm>
              <a:off x="4254277" y="3257321"/>
              <a:ext cx="98425"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6"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21" name="Freeform 652"/>
            <p:cNvSpPr>
              <a:spLocks noChangeArrowheads="1"/>
            </p:cNvSpPr>
            <p:nvPr/>
          </p:nvSpPr>
          <p:spPr bwMode="auto">
            <a:xfrm>
              <a:off x="4359052" y="3257321"/>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22" name="Freeform 653"/>
            <p:cNvSpPr>
              <a:spLocks noChangeArrowheads="1"/>
            </p:cNvSpPr>
            <p:nvPr/>
          </p:nvSpPr>
          <p:spPr bwMode="auto">
            <a:xfrm>
              <a:off x="4463827" y="3257321"/>
              <a:ext cx="101600"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2"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23" name="Freeform 654"/>
            <p:cNvSpPr>
              <a:spLocks noChangeArrowheads="1"/>
            </p:cNvSpPr>
            <p:nvPr/>
          </p:nvSpPr>
          <p:spPr bwMode="auto">
            <a:xfrm>
              <a:off x="4565427" y="3257321"/>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24" name="Freeform 655"/>
            <p:cNvSpPr>
              <a:spLocks noChangeArrowheads="1"/>
            </p:cNvSpPr>
            <p:nvPr/>
          </p:nvSpPr>
          <p:spPr bwMode="auto">
            <a:xfrm>
              <a:off x="4670202" y="3257321"/>
              <a:ext cx="101600"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25" name="Freeform 656"/>
            <p:cNvSpPr>
              <a:spLocks noChangeArrowheads="1"/>
            </p:cNvSpPr>
            <p:nvPr/>
          </p:nvSpPr>
          <p:spPr bwMode="auto">
            <a:xfrm>
              <a:off x="4776564" y="3257321"/>
              <a:ext cx="98425"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26" name="Freeform 657"/>
            <p:cNvSpPr>
              <a:spLocks noChangeArrowheads="1"/>
            </p:cNvSpPr>
            <p:nvPr/>
          </p:nvSpPr>
          <p:spPr bwMode="auto">
            <a:xfrm>
              <a:off x="4881339" y="3257321"/>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27" name="Freeform 658"/>
            <p:cNvSpPr>
              <a:spLocks noChangeArrowheads="1"/>
            </p:cNvSpPr>
            <p:nvPr/>
          </p:nvSpPr>
          <p:spPr bwMode="auto">
            <a:xfrm>
              <a:off x="4986114" y="3257321"/>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28" name="Freeform 659"/>
            <p:cNvSpPr>
              <a:spLocks noChangeArrowheads="1"/>
            </p:cNvSpPr>
            <p:nvPr/>
          </p:nvSpPr>
          <p:spPr bwMode="auto">
            <a:xfrm>
              <a:off x="5092477" y="3257321"/>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6"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29" name="Freeform 660"/>
            <p:cNvSpPr>
              <a:spLocks noChangeArrowheads="1"/>
            </p:cNvSpPr>
            <p:nvPr/>
          </p:nvSpPr>
          <p:spPr bwMode="auto">
            <a:xfrm>
              <a:off x="5195664" y="3257321"/>
              <a:ext cx="103188"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30" name="Freeform 661"/>
            <p:cNvSpPr>
              <a:spLocks noChangeArrowheads="1"/>
            </p:cNvSpPr>
            <p:nvPr/>
          </p:nvSpPr>
          <p:spPr bwMode="auto">
            <a:xfrm>
              <a:off x="5302027" y="3262083"/>
              <a:ext cx="106362" cy="61913"/>
            </a:xfrm>
            <a:custGeom>
              <a:avLst/>
              <a:gdLst>
                <a:gd name="T0" fmla="*/ 2147483646 w 21"/>
                <a:gd name="T1" fmla="*/ 1853019974 h 12"/>
                <a:gd name="T2" fmla="*/ 2147483646 w 21"/>
                <a:gd name="T3" fmla="*/ 2147483646 h 12"/>
                <a:gd name="T4" fmla="*/ 2147483646 w 21"/>
                <a:gd name="T5" fmla="*/ 1853019974 h 12"/>
                <a:gd name="T6" fmla="*/ 0 60000 65536"/>
                <a:gd name="T7" fmla="*/ 0 60000 65536"/>
                <a:gd name="T8" fmla="*/ 0 60000 65536"/>
                <a:gd name="T9" fmla="*/ 0 w 21"/>
                <a:gd name="T10" fmla="*/ 0 h 12"/>
                <a:gd name="T11" fmla="*/ 21 w 21"/>
                <a:gd name="T12" fmla="*/ 12 h 12"/>
              </a:gdLst>
              <a:ahLst/>
              <a:cxnLst>
                <a:cxn ang="T6">
                  <a:pos x="T0" y="T1"/>
                </a:cxn>
                <a:cxn ang="T7">
                  <a:pos x="T2" y="T3"/>
                </a:cxn>
                <a:cxn ang="T8">
                  <a:pos x="T4" y="T5"/>
                </a:cxn>
              </a:cxnLst>
              <a:rect l="T9" t="T10" r="T11" b="T12"/>
              <a:pathLst>
                <a:path w="21" h="12">
                  <a:moveTo>
                    <a:pt x="9" y="2"/>
                  </a:moveTo>
                  <a:cubicBezTo>
                    <a:pt x="13" y="0"/>
                    <a:pt x="21" y="3"/>
                    <a:pt x="17" y="8"/>
                  </a:cubicBezTo>
                  <a:cubicBezTo>
                    <a:pt x="14" y="12"/>
                    <a:pt x="0" y="6"/>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31" name="Freeform 662"/>
            <p:cNvSpPr>
              <a:spLocks noChangeArrowheads="1"/>
            </p:cNvSpPr>
            <p:nvPr/>
          </p:nvSpPr>
          <p:spPr bwMode="auto">
            <a:xfrm>
              <a:off x="5508402" y="3257321"/>
              <a:ext cx="88900" cy="80962"/>
            </a:xfrm>
            <a:custGeom>
              <a:avLst/>
              <a:gdLst>
                <a:gd name="T0" fmla="*/ 2147483646 w 18"/>
                <a:gd name="T1" fmla="*/ 2147483646 h 16"/>
                <a:gd name="T2" fmla="*/ 2147483646 w 18"/>
                <a:gd name="T3" fmla="*/ 2147483646 h 16"/>
                <a:gd name="T4" fmla="*/ 2147483646 w 18"/>
                <a:gd name="T5" fmla="*/ 2147483646 h 16"/>
                <a:gd name="T6" fmla="*/ 0 60000 65536"/>
                <a:gd name="T7" fmla="*/ 0 60000 65536"/>
                <a:gd name="T8" fmla="*/ 0 60000 65536"/>
                <a:gd name="T9" fmla="*/ 0 w 18"/>
                <a:gd name="T10" fmla="*/ 0 h 16"/>
                <a:gd name="T11" fmla="*/ 18 w 18"/>
                <a:gd name="T12" fmla="*/ 16 h 16"/>
              </a:gdLst>
              <a:ahLst/>
              <a:cxnLst>
                <a:cxn ang="T6">
                  <a:pos x="T0" y="T1"/>
                </a:cxn>
                <a:cxn ang="T7">
                  <a:pos x="T2" y="T3"/>
                </a:cxn>
                <a:cxn ang="T8">
                  <a:pos x="T4" y="T5"/>
                </a:cxn>
              </a:cxnLst>
              <a:rect l="T9" t="T10" r="T11" b="T12"/>
              <a:pathLst>
                <a:path w="18" h="16">
                  <a:moveTo>
                    <a:pt x="10" y="3"/>
                  </a:moveTo>
                  <a:cubicBezTo>
                    <a:pt x="11" y="2"/>
                    <a:pt x="18" y="0"/>
                    <a:pt x="18" y="6"/>
                  </a:cubicBezTo>
                  <a:cubicBezTo>
                    <a:pt x="18" y="16"/>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32" name="Freeform 672"/>
            <p:cNvSpPr>
              <a:spLocks noChangeArrowheads="1"/>
            </p:cNvSpPr>
            <p:nvPr/>
          </p:nvSpPr>
          <p:spPr bwMode="auto">
            <a:xfrm>
              <a:off x="2735039" y="3312883"/>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33" name="Freeform 673"/>
            <p:cNvSpPr>
              <a:spLocks noChangeArrowheads="1"/>
            </p:cNvSpPr>
            <p:nvPr/>
          </p:nvSpPr>
          <p:spPr bwMode="auto">
            <a:xfrm>
              <a:off x="2828702" y="3312883"/>
              <a:ext cx="120650" cy="69850"/>
            </a:xfrm>
            <a:custGeom>
              <a:avLst/>
              <a:gdLst>
                <a:gd name="T0" fmla="*/ 2147483646 w 24"/>
                <a:gd name="T1" fmla="*/ 1647921157 h 14"/>
                <a:gd name="T2" fmla="*/ 2147483646 w 24"/>
                <a:gd name="T3" fmla="*/ 2147483646 h 14"/>
                <a:gd name="T4" fmla="*/ 2147483646 w 24"/>
                <a:gd name="T5" fmla="*/ 1647921157 h 14"/>
                <a:gd name="T6" fmla="*/ 0 60000 65536"/>
                <a:gd name="T7" fmla="*/ 0 60000 65536"/>
                <a:gd name="T8" fmla="*/ 0 60000 65536"/>
                <a:gd name="T9" fmla="*/ 0 w 24"/>
                <a:gd name="T10" fmla="*/ 0 h 14"/>
                <a:gd name="T11" fmla="*/ 24 w 24"/>
                <a:gd name="T12" fmla="*/ 14 h 14"/>
              </a:gdLst>
              <a:ahLst/>
              <a:cxnLst>
                <a:cxn ang="T6">
                  <a:pos x="T0" y="T1"/>
                </a:cxn>
                <a:cxn ang="T7">
                  <a:pos x="T2" y="T3"/>
                </a:cxn>
                <a:cxn ang="T8">
                  <a:pos x="T4" y="T5"/>
                </a:cxn>
              </a:cxnLst>
              <a:rect l="T9" t="T10" r="T11" b="T12"/>
              <a:pathLst>
                <a:path w="24" h="14">
                  <a:moveTo>
                    <a:pt x="12" y="2"/>
                  </a:moveTo>
                  <a:cubicBezTo>
                    <a:pt x="15" y="0"/>
                    <a:pt x="18" y="0"/>
                    <a:pt x="20" y="3"/>
                  </a:cubicBezTo>
                  <a:cubicBezTo>
                    <a:pt x="24" y="14"/>
                    <a:pt x="0" y="11"/>
                    <a:pt x="1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34" name="Freeform 674"/>
            <p:cNvSpPr>
              <a:spLocks noChangeArrowheads="1"/>
            </p:cNvSpPr>
            <p:nvPr/>
          </p:nvSpPr>
          <p:spPr bwMode="auto">
            <a:xfrm>
              <a:off x="3255739" y="3312883"/>
              <a:ext cx="106363"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35" name="Freeform 675"/>
            <p:cNvSpPr>
              <a:spLocks noChangeArrowheads="1"/>
            </p:cNvSpPr>
            <p:nvPr/>
          </p:nvSpPr>
          <p:spPr bwMode="auto">
            <a:xfrm>
              <a:off x="3362102" y="3312883"/>
              <a:ext cx="103187"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2" y="1"/>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36" name="Freeform 676"/>
            <p:cNvSpPr>
              <a:spLocks noChangeArrowheads="1"/>
            </p:cNvSpPr>
            <p:nvPr/>
          </p:nvSpPr>
          <p:spPr bwMode="auto">
            <a:xfrm>
              <a:off x="3465289" y="3312883"/>
              <a:ext cx="103188"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37" name="Freeform 677"/>
            <p:cNvSpPr>
              <a:spLocks noChangeArrowheads="1"/>
            </p:cNvSpPr>
            <p:nvPr/>
          </p:nvSpPr>
          <p:spPr bwMode="auto">
            <a:xfrm>
              <a:off x="3678014" y="3312883"/>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38" name="Freeform 678"/>
            <p:cNvSpPr>
              <a:spLocks noChangeArrowheads="1"/>
            </p:cNvSpPr>
            <p:nvPr/>
          </p:nvSpPr>
          <p:spPr bwMode="auto">
            <a:xfrm>
              <a:off x="3887564" y="3312883"/>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39" name="Freeform 679"/>
            <p:cNvSpPr>
              <a:spLocks noChangeArrowheads="1"/>
            </p:cNvSpPr>
            <p:nvPr/>
          </p:nvSpPr>
          <p:spPr bwMode="auto">
            <a:xfrm>
              <a:off x="3992339" y="3312883"/>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40" name="Freeform 680"/>
            <p:cNvSpPr>
              <a:spLocks noChangeArrowheads="1"/>
            </p:cNvSpPr>
            <p:nvPr/>
          </p:nvSpPr>
          <p:spPr bwMode="auto">
            <a:xfrm>
              <a:off x="4093939" y="3312883"/>
              <a:ext cx="104775"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41" name="Freeform 681"/>
            <p:cNvSpPr>
              <a:spLocks noChangeArrowheads="1"/>
            </p:cNvSpPr>
            <p:nvPr/>
          </p:nvSpPr>
          <p:spPr bwMode="auto">
            <a:xfrm>
              <a:off x="4198714" y="3312883"/>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42" name="Freeform 682"/>
            <p:cNvSpPr>
              <a:spLocks noChangeArrowheads="1"/>
            </p:cNvSpPr>
            <p:nvPr/>
          </p:nvSpPr>
          <p:spPr bwMode="auto">
            <a:xfrm>
              <a:off x="4305077" y="3312883"/>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43" name="Freeform 683"/>
            <p:cNvSpPr>
              <a:spLocks noChangeArrowheads="1"/>
            </p:cNvSpPr>
            <p:nvPr/>
          </p:nvSpPr>
          <p:spPr bwMode="auto">
            <a:xfrm>
              <a:off x="4408264" y="3312883"/>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44" name="Freeform 684"/>
            <p:cNvSpPr>
              <a:spLocks noChangeArrowheads="1"/>
            </p:cNvSpPr>
            <p:nvPr/>
          </p:nvSpPr>
          <p:spPr bwMode="auto">
            <a:xfrm>
              <a:off x="4514627" y="3312883"/>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45" name="Freeform 685"/>
            <p:cNvSpPr>
              <a:spLocks noChangeArrowheads="1"/>
            </p:cNvSpPr>
            <p:nvPr/>
          </p:nvSpPr>
          <p:spPr bwMode="auto">
            <a:xfrm>
              <a:off x="4620989" y="3312883"/>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46" name="Freeform 686"/>
            <p:cNvSpPr>
              <a:spLocks noChangeArrowheads="1"/>
            </p:cNvSpPr>
            <p:nvPr/>
          </p:nvSpPr>
          <p:spPr bwMode="auto">
            <a:xfrm>
              <a:off x="4724177" y="3312883"/>
              <a:ext cx="103187"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47" name="Freeform 687"/>
            <p:cNvSpPr>
              <a:spLocks noChangeArrowheads="1"/>
            </p:cNvSpPr>
            <p:nvPr/>
          </p:nvSpPr>
          <p:spPr bwMode="auto">
            <a:xfrm>
              <a:off x="4830539" y="3312883"/>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48" name="Freeform 688"/>
            <p:cNvSpPr>
              <a:spLocks noChangeArrowheads="1"/>
            </p:cNvSpPr>
            <p:nvPr/>
          </p:nvSpPr>
          <p:spPr bwMode="auto">
            <a:xfrm>
              <a:off x="4930552" y="3312883"/>
              <a:ext cx="106362"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49" name="Freeform 689"/>
            <p:cNvSpPr>
              <a:spLocks noChangeArrowheads="1"/>
            </p:cNvSpPr>
            <p:nvPr/>
          </p:nvSpPr>
          <p:spPr bwMode="auto">
            <a:xfrm>
              <a:off x="5036914" y="3312883"/>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50" name="Freeform 690"/>
            <p:cNvSpPr>
              <a:spLocks noChangeArrowheads="1"/>
            </p:cNvSpPr>
            <p:nvPr/>
          </p:nvSpPr>
          <p:spPr bwMode="auto">
            <a:xfrm>
              <a:off x="5141689" y="3312883"/>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51" name="Freeform 699"/>
            <p:cNvSpPr>
              <a:spLocks noChangeArrowheads="1"/>
            </p:cNvSpPr>
            <p:nvPr/>
          </p:nvSpPr>
          <p:spPr bwMode="auto">
            <a:xfrm>
              <a:off x="2714402" y="3327171"/>
              <a:ext cx="69850" cy="131762"/>
            </a:xfrm>
            <a:custGeom>
              <a:avLst/>
              <a:gdLst>
                <a:gd name="T0" fmla="*/ 2147483646 w 14"/>
                <a:gd name="T1" fmla="*/ 2147483646 h 26"/>
                <a:gd name="T2" fmla="*/ 2147483646 w 14"/>
                <a:gd name="T3" fmla="*/ 2147483646 h 26"/>
                <a:gd name="T4" fmla="*/ 2147483646 w 14"/>
                <a:gd name="T5" fmla="*/ 2147483646 h 26"/>
                <a:gd name="T6" fmla="*/ 0 60000 65536"/>
                <a:gd name="T7" fmla="*/ 0 60000 65536"/>
                <a:gd name="T8" fmla="*/ 0 60000 65536"/>
                <a:gd name="T9" fmla="*/ 0 w 14"/>
                <a:gd name="T10" fmla="*/ 0 h 26"/>
                <a:gd name="T11" fmla="*/ 14 w 14"/>
                <a:gd name="T12" fmla="*/ 26 h 26"/>
              </a:gdLst>
              <a:ahLst/>
              <a:cxnLst>
                <a:cxn ang="T6">
                  <a:pos x="T0" y="T1"/>
                </a:cxn>
                <a:cxn ang="T7">
                  <a:pos x="T2" y="T3"/>
                </a:cxn>
                <a:cxn ang="T8">
                  <a:pos x="T4" y="T5"/>
                </a:cxn>
              </a:cxnLst>
              <a:rect l="T9" t="T10" r="T11" b="T12"/>
              <a:pathLst>
                <a:path w="14" h="26">
                  <a:moveTo>
                    <a:pt x="4" y="9"/>
                  </a:moveTo>
                  <a:cubicBezTo>
                    <a:pt x="12" y="0"/>
                    <a:pt x="14" y="26"/>
                    <a:pt x="4" y="19"/>
                  </a:cubicBezTo>
                  <a:cubicBezTo>
                    <a:pt x="0" y="16"/>
                    <a:pt x="4" y="9"/>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52" name="Freeform 700"/>
            <p:cNvSpPr>
              <a:spLocks noChangeArrowheads="1"/>
            </p:cNvSpPr>
            <p:nvPr/>
          </p:nvSpPr>
          <p:spPr bwMode="auto">
            <a:xfrm>
              <a:off x="2789014" y="3363683"/>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53" name="Freeform 701"/>
            <p:cNvSpPr>
              <a:spLocks noChangeArrowheads="1"/>
            </p:cNvSpPr>
            <p:nvPr/>
          </p:nvSpPr>
          <p:spPr bwMode="auto">
            <a:xfrm>
              <a:off x="3417664" y="3363683"/>
              <a:ext cx="98425"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54" name="Freeform 702"/>
            <p:cNvSpPr>
              <a:spLocks noChangeArrowheads="1"/>
            </p:cNvSpPr>
            <p:nvPr/>
          </p:nvSpPr>
          <p:spPr bwMode="auto">
            <a:xfrm>
              <a:off x="3520852" y="3363683"/>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55" name="Freeform 703"/>
            <p:cNvSpPr>
              <a:spLocks noChangeArrowheads="1"/>
            </p:cNvSpPr>
            <p:nvPr/>
          </p:nvSpPr>
          <p:spPr bwMode="auto">
            <a:xfrm>
              <a:off x="3627214" y="3363683"/>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56" name="Freeform 704"/>
            <p:cNvSpPr>
              <a:spLocks noChangeArrowheads="1"/>
            </p:cNvSpPr>
            <p:nvPr/>
          </p:nvSpPr>
          <p:spPr bwMode="auto">
            <a:xfrm>
              <a:off x="3727227" y="3363683"/>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57" name="Freeform 705"/>
            <p:cNvSpPr>
              <a:spLocks noChangeArrowheads="1"/>
            </p:cNvSpPr>
            <p:nvPr/>
          </p:nvSpPr>
          <p:spPr bwMode="auto">
            <a:xfrm>
              <a:off x="3936777" y="3363683"/>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58" name="Freeform 706"/>
            <p:cNvSpPr>
              <a:spLocks noChangeArrowheads="1"/>
            </p:cNvSpPr>
            <p:nvPr/>
          </p:nvSpPr>
          <p:spPr bwMode="auto">
            <a:xfrm>
              <a:off x="4043139" y="3363683"/>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59" name="Freeform 707"/>
            <p:cNvSpPr>
              <a:spLocks noChangeArrowheads="1"/>
            </p:cNvSpPr>
            <p:nvPr/>
          </p:nvSpPr>
          <p:spPr bwMode="auto">
            <a:xfrm>
              <a:off x="4149502" y="3363683"/>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60" name="Freeform 708"/>
            <p:cNvSpPr>
              <a:spLocks noChangeArrowheads="1"/>
            </p:cNvSpPr>
            <p:nvPr/>
          </p:nvSpPr>
          <p:spPr bwMode="auto">
            <a:xfrm>
              <a:off x="4254277" y="3363683"/>
              <a:ext cx="98425"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61" name="Freeform 709"/>
            <p:cNvSpPr>
              <a:spLocks noChangeArrowheads="1"/>
            </p:cNvSpPr>
            <p:nvPr/>
          </p:nvSpPr>
          <p:spPr bwMode="auto">
            <a:xfrm>
              <a:off x="4359052" y="3363683"/>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62" name="Freeform 710"/>
            <p:cNvSpPr>
              <a:spLocks noChangeArrowheads="1"/>
            </p:cNvSpPr>
            <p:nvPr/>
          </p:nvSpPr>
          <p:spPr bwMode="auto">
            <a:xfrm>
              <a:off x="4463827" y="3363683"/>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2"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63" name="Freeform 711"/>
            <p:cNvSpPr>
              <a:spLocks noChangeArrowheads="1"/>
            </p:cNvSpPr>
            <p:nvPr/>
          </p:nvSpPr>
          <p:spPr bwMode="auto">
            <a:xfrm>
              <a:off x="4565427" y="3363683"/>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64" name="Freeform 712"/>
            <p:cNvSpPr>
              <a:spLocks noChangeArrowheads="1"/>
            </p:cNvSpPr>
            <p:nvPr/>
          </p:nvSpPr>
          <p:spPr bwMode="auto">
            <a:xfrm>
              <a:off x="4670202" y="3363683"/>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65" name="Freeform 713"/>
            <p:cNvSpPr>
              <a:spLocks noChangeArrowheads="1"/>
            </p:cNvSpPr>
            <p:nvPr/>
          </p:nvSpPr>
          <p:spPr bwMode="auto">
            <a:xfrm>
              <a:off x="4776564" y="3363683"/>
              <a:ext cx="98425"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66" name="Freeform 714"/>
            <p:cNvSpPr>
              <a:spLocks noChangeArrowheads="1"/>
            </p:cNvSpPr>
            <p:nvPr/>
          </p:nvSpPr>
          <p:spPr bwMode="auto">
            <a:xfrm>
              <a:off x="4881339" y="3363683"/>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67" name="Freeform 715"/>
            <p:cNvSpPr>
              <a:spLocks noChangeArrowheads="1"/>
            </p:cNvSpPr>
            <p:nvPr/>
          </p:nvSpPr>
          <p:spPr bwMode="auto">
            <a:xfrm>
              <a:off x="4986114" y="3363683"/>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68" name="Freeform 716"/>
            <p:cNvSpPr>
              <a:spLocks noChangeArrowheads="1"/>
            </p:cNvSpPr>
            <p:nvPr/>
          </p:nvSpPr>
          <p:spPr bwMode="auto">
            <a:xfrm>
              <a:off x="5195664" y="3363683"/>
              <a:ext cx="103188"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69" name="Freeform 725"/>
            <p:cNvSpPr>
              <a:spLocks noChangeArrowheads="1"/>
            </p:cNvSpPr>
            <p:nvPr/>
          </p:nvSpPr>
          <p:spPr bwMode="auto">
            <a:xfrm>
              <a:off x="3571652" y="3419246"/>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70" name="Freeform 726"/>
            <p:cNvSpPr>
              <a:spLocks noChangeArrowheads="1"/>
            </p:cNvSpPr>
            <p:nvPr/>
          </p:nvSpPr>
          <p:spPr bwMode="auto">
            <a:xfrm>
              <a:off x="3678014" y="3419246"/>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71" name="Freeform 727"/>
            <p:cNvSpPr>
              <a:spLocks noChangeArrowheads="1"/>
            </p:cNvSpPr>
            <p:nvPr/>
          </p:nvSpPr>
          <p:spPr bwMode="auto">
            <a:xfrm>
              <a:off x="3782789" y="3412896"/>
              <a:ext cx="98425" cy="90487"/>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2" y="1"/>
                    <a:pt x="16" y="0"/>
                    <a:pt x="17" y="5"/>
                  </a:cubicBezTo>
                  <a:cubicBezTo>
                    <a:pt x="20" y="18"/>
                    <a:pt x="0" y="10"/>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72" name="Freeform 728"/>
            <p:cNvSpPr>
              <a:spLocks noChangeArrowheads="1"/>
            </p:cNvSpPr>
            <p:nvPr/>
          </p:nvSpPr>
          <p:spPr bwMode="auto">
            <a:xfrm>
              <a:off x="3887564" y="3419246"/>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73" name="Freeform 729"/>
            <p:cNvSpPr>
              <a:spLocks noChangeArrowheads="1"/>
            </p:cNvSpPr>
            <p:nvPr/>
          </p:nvSpPr>
          <p:spPr bwMode="auto">
            <a:xfrm>
              <a:off x="3992339" y="3419246"/>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74" name="Freeform 730"/>
            <p:cNvSpPr>
              <a:spLocks noChangeArrowheads="1"/>
            </p:cNvSpPr>
            <p:nvPr/>
          </p:nvSpPr>
          <p:spPr bwMode="auto">
            <a:xfrm>
              <a:off x="4093939" y="3419246"/>
              <a:ext cx="104775" cy="84137"/>
            </a:xfrm>
            <a:custGeom>
              <a:avLst/>
              <a:gdLst>
                <a:gd name="T0" fmla="*/ 2147483646 w 21"/>
                <a:gd name="T1" fmla="*/ 1631807420 h 17"/>
                <a:gd name="T2" fmla="*/ 2147483646 w 21"/>
                <a:gd name="T3" fmla="*/ 2147483646 h 17"/>
                <a:gd name="T4" fmla="*/ 2147483646 w 21"/>
                <a:gd name="T5" fmla="*/ 1631807420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75" name="Freeform 731"/>
            <p:cNvSpPr>
              <a:spLocks noChangeArrowheads="1"/>
            </p:cNvSpPr>
            <p:nvPr/>
          </p:nvSpPr>
          <p:spPr bwMode="auto">
            <a:xfrm>
              <a:off x="4198714" y="3419246"/>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76" name="Freeform 732"/>
            <p:cNvSpPr>
              <a:spLocks noChangeArrowheads="1"/>
            </p:cNvSpPr>
            <p:nvPr/>
          </p:nvSpPr>
          <p:spPr bwMode="auto">
            <a:xfrm>
              <a:off x="4305077" y="3419246"/>
              <a:ext cx="98425"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77" name="Freeform 733"/>
            <p:cNvSpPr>
              <a:spLocks noChangeArrowheads="1"/>
            </p:cNvSpPr>
            <p:nvPr/>
          </p:nvSpPr>
          <p:spPr bwMode="auto">
            <a:xfrm>
              <a:off x="4408264" y="3419246"/>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78" name="Freeform 734"/>
            <p:cNvSpPr>
              <a:spLocks noChangeArrowheads="1"/>
            </p:cNvSpPr>
            <p:nvPr/>
          </p:nvSpPr>
          <p:spPr bwMode="auto">
            <a:xfrm>
              <a:off x="4514627" y="3419246"/>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79" name="Freeform 735"/>
            <p:cNvSpPr>
              <a:spLocks noChangeArrowheads="1"/>
            </p:cNvSpPr>
            <p:nvPr/>
          </p:nvSpPr>
          <p:spPr bwMode="auto">
            <a:xfrm>
              <a:off x="4620989" y="3419246"/>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80" name="Freeform 736"/>
            <p:cNvSpPr>
              <a:spLocks noChangeArrowheads="1"/>
            </p:cNvSpPr>
            <p:nvPr/>
          </p:nvSpPr>
          <p:spPr bwMode="auto">
            <a:xfrm>
              <a:off x="4724177" y="3419246"/>
              <a:ext cx="103187"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81" name="Freeform 737"/>
            <p:cNvSpPr>
              <a:spLocks noChangeArrowheads="1"/>
            </p:cNvSpPr>
            <p:nvPr/>
          </p:nvSpPr>
          <p:spPr bwMode="auto">
            <a:xfrm>
              <a:off x="4830539" y="3419246"/>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82" name="Freeform 738"/>
            <p:cNvSpPr>
              <a:spLocks noChangeArrowheads="1"/>
            </p:cNvSpPr>
            <p:nvPr/>
          </p:nvSpPr>
          <p:spPr bwMode="auto">
            <a:xfrm>
              <a:off x="4930552" y="3419246"/>
              <a:ext cx="106362" cy="84137"/>
            </a:xfrm>
            <a:custGeom>
              <a:avLst/>
              <a:gdLst>
                <a:gd name="T0" fmla="*/ 2147483646 w 21"/>
                <a:gd name="T1" fmla="*/ 1631807420 h 17"/>
                <a:gd name="T2" fmla="*/ 2147483646 w 21"/>
                <a:gd name="T3" fmla="*/ 2147483646 h 17"/>
                <a:gd name="T4" fmla="*/ 2147483646 w 21"/>
                <a:gd name="T5" fmla="*/ 1631807420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83" name="Freeform 739"/>
            <p:cNvSpPr>
              <a:spLocks noChangeArrowheads="1"/>
            </p:cNvSpPr>
            <p:nvPr/>
          </p:nvSpPr>
          <p:spPr bwMode="auto">
            <a:xfrm>
              <a:off x="5036914" y="3419246"/>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84" name="Freeform 740"/>
            <p:cNvSpPr>
              <a:spLocks noChangeArrowheads="1"/>
            </p:cNvSpPr>
            <p:nvPr/>
          </p:nvSpPr>
          <p:spPr bwMode="auto">
            <a:xfrm>
              <a:off x="2949352" y="3424008"/>
              <a:ext cx="106362" cy="69850"/>
            </a:xfrm>
            <a:custGeom>
              <a:avLst/>
              <a:gdLst>
                <a:gd name="T0" fmla="*/ 2147483646 w 21"/>
                <a:gd name="T1" fmla="*/ 1647921157 h 14"/>
                <a:gd name="T2" fmla="*/ 2147483646 w 21"/>
                <a:gd name="T3" fmla="*/ 2147483646 h 14"/>
                <a:gd name="T4" fmla="*/ 2147483646 w 21"/>
                <a:gd name="T5" fmla="*/ 1647921157 h 14"/>
                <a:gd name="T6" fmla="*/ 0 60000 65536"/>
                <a:gd name="T7" fmla="*/ 0 60000 65536"/>
                <a:gd name="T8" fmla="*/ 0 60000 65536"/>
                <a:gd name="T9" fmla="*/ 0 w 21"/>
                <a:gd name="T10" fmla="*/ 0 h 14"/>
                <a:gd name="T11" fmla="*/ 21 w 21"/>
                <a:gd name="T12" fmla="*/ 14 h 14"/>
              </a:gdLst>
              <a:ahLst/>
              <a:cxnLst>
                <a:cxn ang="T6">
                  <a:pos x="T0" y="T1"/>
                </a:cxn>
                <a:cxn ang="T7">
                  <a:pos x="T2" y="T3"/>
                </a:cxn>
                <a:cxn ang="T8">
                  <a:pos x="T4" y="T5"/>
                </a:cxn>
              </a:cxnLst>
              <a:rect l="T9" t="T10" r="T11" b="T12"/>
              <a:pathLst>
                <a:path w="21" h="14">
                  <a:moveTo>
                    <a:pt x="7" y="2"/>
                  </a:moveTo>
                  <a:cubicBezTo>
                    <a:pt x="7" y="2"/>
                    <a:pt x="15" y="0"/>
                    <a:pt x="17" y="3"/>
                  </a:cubicBezTo>
                  <a:cubicBezTo>
                    <a:pt x="21" y="14"/>
                    <a:pt x="0" y="10"/>
                    <a:pt x="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85" name="Freeform 748"/>
            <p:cNvSpPr>
              <a:spLocks noChangeArrowheads="1"/>
            </p:cNvSpPr>
            <p:nvPr/>
          </p:nvSpPr>
          <p:spPr bwMode="auto">
            <a:xfrm>
              <a:off x="2789014" y="3468458"/>
              <a:ext cx="101600"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86" name="Freeform 749"/>
            <p:cNvSpPr>
              <a:spLocks noChangeArrowheads="1"/>
            </p:cNvSpPr>
            <p:nvPr/>
          </p:nvSpPr>
          <p:spPr bwMode="auto">
            <a:xfrm>
              <a:off x="2890614" y="3468458"/>
              <a:ext cx="103188" cy="87313"/>
            </a:xfrm>
            <a:custGeom>
              <a:avLst/>
              <a:gdLst>
                <a:gd name="T0" fmla="*/ 2147483646 w 21"/>
                <a:gd name="T1" fmla="*/ 1840932972 h 17"/>
                <a:gd name="T2" fmla="*/ 2147483646 w 21"/>
                <a:gd name="T3" fmla="*/ 2147483646 h 17"/>
                <a:gd name="T4" fmla="*/ 2147483646 w 21"/>
                <a:gd name="T5" fmla="*/ 1840932972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87" name="Freeform 750"/>
            <p:cNvSpPr>
              <a:spLocks noChangeArrowheads="1"/>
            </p:cNvSpPr>
            <p:nvPr/>
          </p:nvSpPr>
          <p:spPr bwMode="auto">
            <a:xfrm>
              <a:off x="2993802" y="3468458"/>
              <a:ext cx="103187"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88" name="Freeform 751"/>
            <p:cNvSpPr>
              <a:spLocks noChangeArrowheads="1"/>
            </p:cNvSpPr>
            <p:nvPr/>
          </p:nvSpPr>
          <p:spPr bwMode="auto">
            <a:xfrm>
              <a:off x="3520852" y="3468458"/>
              <a:ext cx="92075" cy="90488"/>
            </a:xfrm>
            <a:custGeom>
              <a:avLst/>
              <a:gdLst>
                <a:gd name="T0" fmla="*/ 2147483646 w 18"/>
                <a:gd name="T1" fmla="*/ 1759287804 h 18"/>
                <a:gd name="T2" fmla="*/ 2147483646 w 18"/>
                <a:gd name="T3" fmla="*/ 2147483646 h 18"/>
                <a:gd name="T4" fmla="*/ 2147483646 w 18"/>
                <a:gd name="T5" fmla="*/ 1759287804 h 18"/>
                <a:gd name="T6" fmla="*/ 0 60000 65536"/>
                <a:gd name="T7" fmla="*/ 0 60000 65536"/>
                <a:gd name="T8" fmla="*/ 0 60000 65536"/>
                <a:gd name="T9" fmla="*/ 0 w 18"/>
                <a:gd name="T10" fmla="*/ 0 h 18"/>
                <a:gd name="T11" fmla="*/ 18 w 18"/>
                <a:gd name="T12" fmla="*/ 18 h 18"/>
              </a:gdLst>
              <a:ahLst/>
              <a:cxnLst>
                <a:cxn ang="T6">
                  <a:pos x="T0" y="T1"/>
                </a:cxn>
                <a:cxn ang="T7">
                  <a:pos x="T2" y="T3"/>
                </a:cxn>
                <a:cxn ang="T8">
                  <a:pos x="T4" y="T5"/>
                </a:cxn>
              </a:cxnLst>
              <a:rect l="T9" t="T10" r="T11" b="T12"/>
              <a:pathLst>
                <a:path w="18" h="18">
                  <a:moveTo>
                    <a:pt x="11" y="2"/>
                  </a:moveTo>
                  <a:cubicBezTo>
                    <a:pt x="14" y="1"/>
                    <a:pt x="18" y="0"/>
                    <a:pt x="17" y="6"/>
                  </a:cubicBezTo>
                  <a:cubicBezTo>
                    <a:pt x="17" y="18"/>
                    <a:pt x="0" y="7"/>
                    <a:pt x="1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89" name="Freeform 752"/>
            <p:cNvSpPr>
              <a:spLocks noChangeArrowheads="1"/>
            </p:cNvSpPr>
            <p:nvPr/>
          </p:nvSpPr>
          <p:spPr bwMode="auto">
            <a:xfrm>
              <a:off x="3627214" y="3468458"/>
              <a:ext cx="100013"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90" name="Freeform 753"/>
            <p:cNvSpPr>
              <a:spLocks noChangeArrowheads="1"/>
            </p:cNvSpPr>
            <p:nvPr/>
          </p:nvSpPr>
          <p:spPr bwMode="auto">
            <a:xfrm>
              <a:off x="3727227" y="3468458"/>
              <a:ext cx="100012"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91" name="Freeform 754"/>
            <p:cNvSpPr>
              <a:spLocks noChangeArrowheads="1"/>
            </p:cNvSpPr>
            <p:nvPr/>
          </p:nvSpPr>
          <p:spPr bwMode="auto">
            <a:xfrm>
              <a:off x="3833589" y="3468458"/>
              <a:ext cx="100013"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92" name="Freeform 755"/>
            <p:cNvSpPr>
              <a:spLocks noChangeArrowheads="1"/>
            </p:cNvSpPr>
            <p:nvPr/>
          </p:nvSpPr>
          <p:spPr bwMode="auto">
            <a:xfrm>
              <a:off x="3936777" y="3468458"/>
              <a:ext cx="101600"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93" name="Freeform 756"/>
            <p:cNvSpPr>
              <a:spLocks noChangeArrowheads="1"/>
            </p:cNvSpPr>
            <p:nvPr/>
          </p:nvSpPr>
          <p:spPr bwMode="auto">
            <a:xfrm>
              <a:off x="4043139" y="3468458"/>
              <a:ext cx="100013"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94" name="Freeform 757"/>
            <p:cNvSpPr>
              <a:spLocks noChangeArrowheads="1"/>
            </p:cNvSpPr>
            <p:nvPr/>
          </p:nvSpPr>
          <p:spPr bwMode="auto">
            <a:xfrm>
              <a:off x="4149502" y="3468458"/>
              <a:ext cx="100012"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95" name="Freeform 758"/>
            <p:cNvSpPr>
              <a:spLocks noChangeArrowheads="1"/>
            </p:cNvSpPr>
            <p:nvPr/>
          </p:nvSpPr>
          <p:spPr bwMode="auto">
            <a:xfrm>
              <a:off x="4254277" y="3468458"/>
              <a:ext cx="98425"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96" name="Freeform 759"/>
            <p:cNvSpPr>
              <a:spLocks noChangeArrowheads="1"/>
            </p:cNvSpPr>
            <p:nvPr/>
          </p:nvSpPr>
          <p:spPr bwMode="auto">
            <a:xfrm>
              <a:off x="4359052" y="3468458"/>
              <a:ext cx="100012"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97" name="Freeform 760"/>
            <p:cNvSpPr>
              <a:spLocks noChangeArrowheads="1"/>
            </p:cNvSpPr>
            <p:nvPr/>
          </p:nvSpPr>
          <p:spPr bwMode="auto">
            <a:xfrm>
              <a:off x="4463827" y="3468458"/>
              <a:ext cx="101600"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2"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98" name="Freeform 761"/>
            <p:cNvSpPr>
              <a:spLocks noChangeArrowheads="1"/>
            </p:cNvSpPr>
            <p:nvPr/>
          </p:nvSpPr>
          <p:spPr bwMode="auto">
            <a:xfrm>
              <a:off x="4565427" y="3468458"/>
              <a:ext cx="100012"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99" name="Freeform 762"/>
            <p:cNvSpPr>
              <a:spLocks noChangeArrowheads="1"/>
            </p:cNvSpPr>
            <p:nvPr/>
          </p:nvSpPr>
          <p:spPr bwMode="auto">
            <a:xfrm>
              <a:off x="4670202" y="3468458"/>
              <a:ext cx="101600"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00" name="Freeform 763"/>
            <p:cNvSpPr>
              <a:spLocks noChangeArrowheads="1"/>
            </p:cNvSpPr>
            <p:nvPr/>
          </p:nvSpPr>
          <p:spPr bwMode="auto">
            <a:xfrm>
              <a:off x="4776564" y="3468458"/>
              <a:ext cx="98425"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01" name="Freeform 764"/>
            <p:cNvSpPr>
              <a:spLocks noChangeArrowheads="1"/>
            </p:cNvSpPr>
            <p:nvPr/>
          </p:nvSpPr>
          <p:spPr bwMode="auto">
            <a:xfrm>
              <a:off x="4881339" y="3468458"/>
              <a:ext cx="100013"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02" name="Freeform 765"/>
            <p:cNvSpPr>
              <a:spLocks noChangeArrowheads="1"/>
            </p:cNvSpPr>
            <p:nvPr/>
          </p:nvSpPr>
          <p:spPr bwMode="auto">
            <a:xfrm>
              <a:off x="4986114" y="3468458"/>
              <a:ext cx="100013"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03" name="Freeform 772"/>
            <p:cNvSpPr>
              <a:spLocks noChangeArrowheads="1"/>
            </p:cNvSpPr>
            <p:nvPr/>
          </p:nvSpPr>
          <p:spPr bwMode="auto">
            <a:xfrm>
              <a:off x="2735039" y="3524021"/>
              <a:ext cx="100013"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04" name="Freeform 773"/>
            <p:cNvSpPr>
              <a:spLocks noChangeArrowheads="1"/>
            </p:cNvSpPr>
            <p:nvPr/>
          </p:nvSpPr>
          <p:spPr bwMode="auto">
            <a:xfrm>
              <a:off x="2839814" y="3524021"/>
              <a:ext cx="100013"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05" name="Freeform 774"/>
            <p:cNvSpPr>
              <a:spLocks noChangeArrowheads="1"/>
            </p:cNvSpPr>
            <p:nvPr/>
          </p:nvSpPr>
          <p:spPr bwMode="auto">
            <a:xfrm>
              <a:off x="2946177" y="3524021"/>
              <a:ext cx="100012"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06" name="Freeform 775"/>
            <p:cNvSpPr>
              <a:spLocks noChangeArrowheads="1"/>
            </p:cNvSpPr>
            <p:nvPr/>
          </p:nvSpPr>
          <p:spPr bwMode="auto">
            <a:xfrm>
              <a:off x="3049364" y="3524021"/>
              <a:ext cx="101600"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07" name="Freeform 776"/>
            <p:cNvSpPr>
              <a:spLocks noChangeArrowheads="1"/>
            </p:cNvSpPr>
            <p:nvPr/>
          </p:nvSpPr>
          <p:spPr bwMode="auto">
            <a:xfrm>
              <a:off x="3255739" y="3524021"/>
              <a:ext cx="106363" cy="85725"/>
            </a:xfrm>
            <a:custGeom>
              <a:avLst/>
              <a:gdLst>
                <a:gd name="T0" fmla="*/ 2147483646 w 21"/>
                <a:gd name="T1" fmla="*/ 1807451113 h 17"/>
                <a:gd name="T2" fmla="*/ 2147483646 w 21"/>
                <a:gd name="T3" fmla="*/ 2147483646 h 17"/>
                <a:gd name="T4" fmla="*/ 2147483646 w 21"/>
                <a:gd name="T5" fmla="*/ 1807451113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08" name="Freeform 777"/>
            <p:cNvSpPr>
              <a:spLocks noChangeArrowheads="1"/>
            </p:cNvSpPr>
            <p:nvPr/>
          </p:nvSpPr>
          <p:spPr bwMode="auto">
            <a:xfrm>
              <a:off x="3571652" y="3524021"/>
              <a:ext cx="100012"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09" name="Freeform 778"/>
            <p:cNvSpPr>
              <a:spLocks noChangeArrowheads="1"/>
            </p:cNvSpPr>
            <p:nvPr/>
          </p:nvSpPr>
          <p:spPr bwMode="auto">
            <a:xfrm>
              <a:off x="3678014" y="3524021"/>
              <a:ext cx="100013"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10" name="Freeform 779"/>
            <p:cNvSpPr>
              <a:spLocks noChangeArrowheads="1"/>
            </p:cNvSpPr>
            <p:nvPr/>
          </p:nvSpPr>
          <p:spPr bwMode="auto">
            <a:xfrm>
              <a:off x="3782789" y="3524021"/>
              <a:ext cx="98425"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11" name="Freeform 780"/>
            <p:cNvSpPr>
              <a:spLocks noChangeArrowheads="1"/>
            </p:cNvSpPr>
            <p:nvPr/>
          </p:nvSpPr>
          <p:spPr bwMode="auto">
            <a:xfrm>
              <a:off x="3887564" y="3524021"/>
              <a:ext cx="100013"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12" name="Freeform 781"/>
            <p:cNvSpPr>
              <a:spLocks noChangeArrowheads="1"/>
            </p:cNvSpPr>
            <p:nvPr/>
          </p:nvSpPr>
          <p:spPr bwMode="auto">
            <a:xfrm>
              <a:off x="3992339" y="3524021"/>
              <a:ext cx="101600"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13" name="Freeform 782"/>
            <p:cNvSpPr>
              <a:spLocks noChangeArrowheads="1"/>
            </p:cNvSpPr>
            <p:nvPr/>
          </p:nvSpPr>
          <p:spPr bwMode="auto">
            <a:xfrm>
              <a:off x="4093939" y="3524021"/>
              <a:ext cx="104775" cy="85725"/>
            </a:xfrm>
            <a:custGeom>
              <a:avLst/>
              <a:gdLst>
                <a:gd name="T0" fmla="*/ 2147483646 w 21"/>
                <a:gd name="T1" fmla="*/ 1807451113 h 17"/>
                <a:gd name="T2" fmla="*/ 2147483646 w 21"/>
                <a:gd name="T3" fmla="*/ 2147483646 h 17"/>
                <a:gd name="T4" fmla="*/ 2147483646 w 21"/>
                <a:gd name="T5" fmla="*/ 1807451113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14" name="Freeform 783"/>
            <p:cNvSpPr>
              <a:spLocks noChangeArrowheads="1"/>
            </p:cNvSpPr>
            <p:nvPr/>
          </p:nvSpPr>
          <p:spPr bwMode="auto">
            <a:xfrm>
              <a:off x="4198714" y="3524021"/>
              <a:ext cx="101600"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15" name="Freeform 784"/>
            <p:cNvSpPr>
              <a:spLocks noChangeArrowheads="1"/>
            </p:cNvSpPr>
            <p:nvPr/>
          </p:nvSpPr>
          <p:spPr bwMode="auto">
            <a:xfrm>
              <a:off x="4305077" y="3524021"/>
              <a:ext cx="98425"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16" name="Freeform 785"/>
            <p:cNvSpPr>
              <a:spLocks noChangeArrowheads="1"/>
            </p:cNvSpPr>
            <p:nvPr/>
          </p:nvSpPr>
          <p:spPr bwMode="auto">
            <a:xfrm>
              <a:off x="4408264" y="3524021"/>
              <a:ext cx="101600"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17" name="Freeform 786"/>
            <p:cNvSpPr>
              <a:spLocks noChangeArrowheads="1"/>
            </p:cNvSpPr>
            <p:nvPr/>
          </p:nvSpPr>
          <p:spPr bwMode="auto">
            <a:xfrm>
              <a:off x="4514627" y="3524021"/>
              <a:ext cx="100012"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18" name="Freeform 787"/>
            <p:cNvSpPr>
              <a:spLocks noChangeArrowheads="1"/>
            </p:cNvSpPr>
            <p:nvPr/>
          </p:nvSpPr>
          <p:spPr bwMode="auto">
            <a:xfrm>
              <a:off x="4620989" y="3524021"/>
              <a:ext cx="100013"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19" name="Freeform 788"/>
            <p:cNvSpPr>
              <a:spLocks noChangeArrowheads="1"/>
            </p:cNvSpPr>
            <p:nvPr/>
          </p:nvSpPr>
          <p:spPr bwMode="auto">
            <a:xfrm>
              <a:off x="4716239" y="3524021"/>
              <a:ext cx="100013"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20" name="Freeform 789"/>
            <p:cNvSpPr>
              <a:spLocks noChangeArrowheads="1"/>
            </p:cNvSpPr>
            <p:nvPr/>
          </p:nvSpPr>
          <p:spPr bwMode="auto">
            <a:xfrm>
              <a:off x="4821014" y="3524021"/>
              <a:ext cx="98425"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21" name="Freeform 790"/>
            <p:cNvSpPr>
              <a:spLocks noChangeArrowheads="1"/>
            </p:cNvSpPr>
            <p:nvPr/>
          </p:nvSpPr>
          <p:spPr bwMode="auto">
            <a:xfrm>
              <a:off x="4925789" y="3524021"/>
              <a:ext cx="100013"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22" name="Freeform 791"/>
            <p:cNvSpPr>
              <a:spLocks noChangeArrowheads="1"/>
            </p:cNvSpPr>
            <p:nvPr/>
          </p:nvSpPr>
          <p:spPr bwMode="auto">
            <a:xfrm>
              <a:off x="5030564" y="3524021"/>
              <a:ext cx="101600"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23" name="Freeform 796"/>
            <p:cNvSpPr>
              <a:spLocks noChangeArrowheads="1"/>
            </p:cNvSpPr>
            <p:nvPr/>
          </p:nvSpPr>
          <p:spPr bwMode="auto">
            <a:xfrm>
              <a:off x="2684239" y="3574821"/>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24" name="Freeform 797"/>
            <p:cNvSpPr>
              <a:spLocks noChangeArrowheads="1"/>
            </p:cNvSpPr>
            <p:nvPr/>
          </p:nvSpPr>
          <p:spPr bwMode="auto">
            <a:xfrm>
              <a:off x="2789014" y="3574821"/>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25" name="Freeform 798"/>
            <p:cNvSpPr>
              <a:spLocks noChangeArrowheads="1"/>
            </p:cNvSpPr>
            <p:nvPr/>
          </p:nvSpPr>
          <p:spPr bwMode="auto">
            <a:xfrm>
              <a:off x="2890614" y="3574821"/>
              <a:ext cx="103188" cy="84137"/>
            </a:xfrm>
            <a:custGeom>
              <a:avLst/>
              <a:gdLst>
                <a:gd name="T0" fmla="*/ 2147483646 w 21"/>
                <a:gd name="T1" fmla="*/ 1631807420 h 17"/>
                <a:gd name="T2" fmla="*/ 2147483646 w 21"/>
                <a:gd name="T3" fmla="*/ 2147483646 h 17"/>
                <a:gd name="T4" fmla="*/ 2147483646 w 21"/>
                <a:gd name="T5" fmla="*/ 1631807420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26" name="Freeform 799"/>
            <p:cNvSpPr>
              <a:spLocks noChangeArrowheads="1"/>
            </p:cNvSpPr>
            <p:nvPr/>
          </p:nvSpPr>
          <p:spPr bwMode="auto">
            <a:xfrm>
              <a:off x="2993802" y="3574821"/>
              <a:ext cx="103187"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27" name="Freeform 800"/>
            <p:cNvSpPr>
              <a:spLocks noChangeArrowheads="1"/>
            </p:cNvSpPr>
            <p:nvPr/>
          </p:nvSpPr>
          <p:spPr bwMode="auto">
            <a:xfrm>
              <a:off x="3100164" y="3574821"/>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28" name="Freeform 801"/>
            <p:cNvSpPr>
              <a:spLocks noChangeArrowheads="1"/>
            </p:cNvSpPr>
            <p:nvPr/>
          </p:nvSpPr>
          <p:spPr bwMode="auto">
            <a:xfrm>
              <a:off x="3206527" y="3574821"/>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29" name="Freeform 802"/>
            <p:cNvSpPr>
              <a:spLocks noChangeArrowheads="1"/>
            </p:cNvSpPr>
            <p:nvPr/>
          </p:nvSpPr>
          <p:spPr bwMode="auto">
            <a:xfrm>
              <a:off x="3311302" y="3574821"/>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30" name="Freeform 803"/>
            <p:cNvSpPr>
              <a:spLocks noChangeArrowheads="1"/>
            </p:cNvSpPr>
            <p:nvPr/>
          </p:nvSpPr>
          <p:spPr bwMode="auto">
            <a:xfrm>
              <a:off x="3417664" y="3574821"/>
              <a:ext cx="98425"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31" name="Freeform 804"/>
            <p:cNvSpPr>
              <a:spLocks noChangeArrowheads="1"/>
            </p:cNvSpPr>
            <p:nvPr/>
          </p:nvSpPr>
          <p:spPr bwMode="auto">
            <a:xfrm>
              <a:off x="3552602" y="3558946"/>
              <a:ext cx="69850" cy="69850"/>
            </a:xfrm>
            <a:custGeom>
              <a:avLst/>
              <a:gdLst>
                <a:gd name="T0" fmla="*/ 2147483646 w 14"/>
                <a:gd name="T1" fmla="*/ 2147483646 h 14"/>
                <a:gd name="T2" fmla="*/ 2147483646 w 14"/>
                <a:gd name="T3" fmla="*/ 2147483646 h 14"/>
                <a:gd name="T4" fmla="*/ 2147483646 w 14"/>
                <a:gd name="T5" fmla="*/ 2147483646 h 14"/>
                <a:gd name="T6" fmla="*/ 0 60000 65536"/>
                <a:gd name="T7" fmla="*/ 0 60000 65536"/>
                <a:gd name="T8" fmla="*/ 0 60000 65536"/>
                <a:gd name="T9" fmla="*/ 0 w 14"/>
                <a:gd name="T10" fmla="*/ 0 h 14"/>
                <a:gd name="T11" fmla="*/ 14 w 14"/>
                <a:gd name="T12" fmla="*/ 14 h 14"/>
              </a:gdLst>
              <a:ahLst/>
              <a:cxnLst>
                <a:cxn ang="T6">
                  <a:pos x="T0" y="T1"/>
                </a:cxn>
                <a:cxn ang="T7">
                  <a:pos x="T2" y="T3"/>
                </a:cxn>
                <a:cxn ang="T8">
                  <a:pos x="T4" y="T5"/>
                </a:cxn>
              </a:cxnLst>
              <a:rect l="T9" t="T10" r="T11" b="T12"/>
              <a:pathLst>
                <a:path w="14" h="14">
                  <a:moveTo>
                    <a:pt x="3" y="5"/>
                  </a:moveTo>
                  <a:cubicBezTo>
                    <a:pt x="11" y="0"/>
                    <a:pt x="14" y="14"/>
                    <a:pt x="6" y="14"/>
                  </a:cubicBezTo>
                  <a:cubicBezTo>
                    <a:pt x="0" y="14"/>
                    <a:pt x="0" y="8"/>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32" name="Freeform 805"/>
            <p:cNvSpPr>
              <a:spLocks noChangeArrowheads="1"/>
            </p:cNvSpPr>
            <p:nvPr/>
          </p:nvSpPr>
          <p:spPr bwMode="auto">
            <a:xfrm>
              <a:off x="3627214" y="3574821"/>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33" name="Freeform 806"/>
            <p:cNvSpPr>
              <a:spLocks noChangeArrowheads="1"/>
            </p:cNvSpPr>
            <p:nvPr/>
          </p:nvSpPr>
          <p:spPr bwMode="auto">
            <a:xfrm>
              <a:off x="3738339" y="3584346"/>
              <a:ext cx="88900" cy="63500"/>
            </a:xfrm>
            <a:custGeom>
              <a:avLst/>
              <a:gdLst>
                <a:gd name="T0" fmla="*/ 2147483646 w 18"/>
                <a:gd name="T1" fmla="*/ 0 h 13"/>
                <a:gd name="T2" fmla="*/ 2147483646 w 18"/>
                <a:gd name="T3" fmla="*/ 2147483646 h 13"/>
                <a:gd name="T4" fmla="*/ 2147483646 w 18"/>
                <a:gd name="T5" fmla="*/ 0 h 13"/>
                <a:gd name="T6" fmla="*/ 0 60000 65536"/>
                <a:gd name="T7" fmla="*/ 0 60000 65536"/>
                <a:gd name="T8" fmla="*/ 0 60000 65536"/>
                <a:gd name="T9" fmla="*/ 0 w 18"/>
                <a:gd name="T10" fmla="*/ 0 h 13"/>
                <a:gd name="T11" fmla="*/ 18 w 18"/>
                <a:gd name="T12" fmla="*/ 13 h 13"/>
              </a:gdLst>
              <a:ahLst/>
              <a:cxnLst>
                <a:cxn ang="T6">
                  <a:pos x="T0" y="T1"/>
                </a:cxn>
                <a:cxn ang="T7">
                  <a:pos x="T2" y="T3"/>
                </a:cxn>
                <a:cxn ang="T8">
                  <a:pos x="T4" y="T5"/>
                </a:cxn>
              </a:cxnLst>
              <a:rect l="T9" t="T10" r="T11" b="T12"/>
              <a:pathLst>
                <a:path w="18" h="13">
                  <a:moveTo>
                    <a:pt x="8" y="0"/>
                  </a:moveTo>
                  <a:cubicBezTo>
                    <a:pt x="9" y="0"/>
                    <a:pt x="18" y="2"/>
                    <a:pt x="15" y="8"/>
                  </a:cubicBezTo>
                  <a:cubicBezTo>
                    <a:pt x="11" y="13"/>
                    <a:pt x="0" y="5"/>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34" name="Freeform 807"/>
            <p:cNvSpPr>
              <a:spLocks noChangeArrowheads="1"/>
            </p:cNvSpPr>
            <p:nvPr/>
          </p:nvSpPr>
          <p:spPr bwMode="auto">
            <a:xfrm>
              <a:off x="3833589" y="3574821"/>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35" name="Freeform 808"/>
            <p:cNvSpPr>
              <a:spLocks noChangeArrowheads="1"/>
            </p:cNvSpPr>
            <p:nvPr/>
          </p:nvSpPr>
          <p:spPr bwMode="auto">
            <a:xfrm>
              <a:off x="3933602" y="3574821"/>
              <a:ext cx="98425"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36" name="Freeform 810"/>
            <p:cNvSpPr>
              <a:spLocks noChangeArrowheads="1"/>
            </p:cNvSpPr>
            <p:nvPr/>
          </p:nvSpPr>
          <p:spPr bwMode="auto">
            <a:xfrm>
              <a:off x="4038377" y="3574821"/>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37" name="Freeform 811"/>
            <p:cNvSpPr>
              <a:spLocks noChangeArrowheads="1"/>
            </p:cNvSpPr>
            <p:nvPr/>
          </p:nvSpPr>
          <p:spPr bwMode="auto">
            <a:xfrm>
              <a:off x="4143152" y="3574821"/>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38" name="Freeform 812"/>
            <p:cNvSpPr>
              <a:spLocks noChangeArrowheads="1"/>
            </p:cNvSpPr>
            <p:nvPr/>
          </p:nvSpPr>
          <p:spPr bwMode="auto">
            <a:xfrm>
              <a:off x="4244752" y="3574821"/>
              <a:ext cx="104775" cy="84137"/>
            </a:xfrm>
            <a:custGeom>
              <a:avLst/>
              <a:gdLst>
                <a:gd name="T0" fmla="*/ 2147483646 w 21"/>
                <a:gd name="T1" fmla="*/ 1631807420 h 17"/>
                <a:gd name="T2" fmla="*/ 2147483646 w 21"/>
                <a:gd name="T3" fmla="*/ 2147483646 h 17"/>
                <a:gd name="T4" fmla="*/ 2147483646 w 21"/>
                <a:gd name="T5" fmla="*/ 1631807420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39" name="Freeform 813"/>
            <p:cNvSpPr>
              <a:spLocks noChangeArrowheads="1"/>
            </p:cNvSpPr>
            <p:nvPr/>
          </p:nvSpPr>
          <p:spPr bwMode="auto">
            <a:xfrm>
              <a:off x="4349527" y="3574821"/>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40" name="Freeform 814"/>
            <p:cNvSpPr>
              <a:spLocks noChangeArrowheads="1"/>
            </p:cNvSpPr>
            <p:nvPr/>
          </p:nvSpPr>
          <p:spPr bwMode="auto">
            <a:xfrm>
              <a:off x="4455889" y="3574821"/>
              <a:ext cx="98425"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41" name="Freeform 815"/>
            <p:cNvSpPr>
              <a:spLocks noChangeArrowheads="1"/>
            </p:cNvSpPr>
            <p:nvPr/>
          </p:nvSpPr>
          <p:spPr bwMode="auto">
            <a:xfrm>
              <a:off x="4559077" y="3574821"/>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42" name="Freeform 816"/>
            <p:cNvSpPr>
              <a:spLocks noChangeArrowheads="1"/>
            </p:cNvSpPr>
            <p:nvPr/>
          </p:nvSpPr>
          <p:spPr bwMode="auto">
            <a:xfrm>
              <a:off x="4665439" y="3574821"/>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43" name="Freeform 817"/>
            <p:cNvSpPr>
              <a:spLocks noChangeArrowheads="1"/>
            </p:cNvSpPr>
            <p:nvPr/>
          </p:nvSpPr>
          <p:spPr bwMode="auto">
            <a:xfrm>
              <a:off x="4771802" y="3574821"/>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44" name="Freeform 818"/>
            <p:cNvSpPr>
              <a:spLocks noChangeArrowheads="1"/>
            </p:cNvSpPr>
            <p:nvPr/>
          </p:nvSpPr>
          <p:spPr bwMode="auto">
            <a:xfrm>
              <a:off x="4874989" y="3574821"/>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45" name="Freeform 819"/>
            <p:cNvSpPr>
              <a:spLocks noChangeArrowheads="1"/>
            </p:cNvSpPr>
            <p:nvPr/>
          </p:nvSpPr>
          <p:spPr bwMode="auto">
            <a:xfrm>
              <a:off x="4981352" y="3574821"/>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46" name="Freeform 820"/>
            <p:cNvSpPr>
              <a:spLocks noChangeArrowheads="1"/>
            </p:cNvSpPr>
            <p:nvPr/>
          </p:nvSpPr>
          <p:spPr bwMode="auto">
            <a:xfrm>
              <a:off x="5111527" y="3558946"/>
              <a:ext cx="61912" cy="74612"/>
            </a:xfrm>
            <a:custGeom>
              <a:avLst/>
              <a:gdLst>
                <a:gd name="T0" fmla="*/ 2147483646 w 12"/>
                <a:gd name="T1" fmla="*/ 2147483646 h 15"/>
                <a:gd name="T2" fmla="*/ 2147483646 w 12"/>
                <a:gd name="T3" fmla="*/ 2147483646 h 15"/>
                <a:gd name="T4" fmla="*/ 2147483646 w 12"/>
                <a:gd name="T5" fmla="*/ 2147483646 h 15"/>
                <a:gd name="T6" fmla="*/ 0 60000 65536"/>
                <a:gd name="T7" fmla="*/ 0 60000 65536"/>
                <a:gd name="T8" fmla="*/ 0 60000 65536"/>
                <a:gd name="T9" fmla="*/ 0 w 12"/>
                <a:gd name="T10" fmla="*/ 0 h 15"/>
                <a:gd name="T11" fmla="*/ 12 w 12"/>
                <a:gd name="T12" fmla="*/ 15 h 15"/>
              </a:gdLst>
              <a:ahLst/>
              <a:cxnLst>
                <a:cxn ang="T6">
                  <a:pos x="T0" y="T1"/>
                </a:cxn>
                <a:cxn ang="T7">
                  <a:pos x="T2" y="T3"/>
                </a:cxn>
                <a:cxn ang="T8">
                  <a:pos x="T4" y="T5"/>
                </a:cxn>
              </a:cxnLst>
              <a:rect l="T9" t="T10" r="T11" b="T12"/>
              <a:pathLst>
                <a:path w="12" h="15">
                  <a:moveTo>
                    <a:pt x="4" y="5"/>
                  </a:moveTo>
                  <a:cubicBezTo>
                    <a:pt x="12" y="0"/>
                    <a:pt x="12" y="13"/>
                    <a:pt x="7" y="14"/>
                  </a:cubicBezTo>
                  <a:cubicBezTo>
                    <a:pt x="1" y="15"/>
                    <a:pt x="0" y="8"/>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47" name="Freeform 823"/>
            <p:cNvSpPr>
              <a:spLocks noChangeArrowheads="1"/>
            </p:cNvSpPr>
            <p:nvPr/>
          </p:nvSpPr>
          <p:spPr bwMode="auto">
            <a:xfrm>
              <a:off x="2628677" y="3625621"/>
              <a:ext cx="100012"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48" name="Freeform 824"/>
            <p:cNvSpPr>
              <a:spLocks noChangeArrowheads="1"/>
            </p:cNvSpPr>
            <p:nvPr/>
          </p:nvSpPr>
          <p:spPr bwMode="auto">
            <a:xfrm>
              <a:off x="2735039" y="3625621"/>
              <a:ext cx="100013"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49" name="Freeform 825"/>
            <p:cNvSpPr>
              <a:spLocks noChangeArrowheads="1"/>
            </p:cNvSpPr>
            <p:nvPr/>
          </p:nvSpPr>
          <p:spPr bwMode="auto">
            <a:xfrm>
              <a:off x="2839814" y="3625621"/>
              <a:ext cx="100013"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50" name="Freeform 826"/>
            <p:cNvSpPr>
              <a:spLocks noChangeArrowheads="1"/>
            </p:cNvSpPr>
            <p:nvPr/>
          </p:nvSpPr>
          <p:spPr bwMode="auto">
            <a:xfrm>
              <a:off x="2946177" y="3625621"/>
              <a:ext cx="100012"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51" name="Freeform 827"/>
            <p:cNvSpPr>
              <a:spLocks noChangeArrowheads="1"/>
            </p:cNvSpPr>
            <p:nvPr/>
          </p:nvSpPr>
          <p:spPr bwMode="auto">
            <a:xfrm>
              <a:off x="3049364" y="3625621"/>
              <a:ext cx="101600"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6"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52" name="Freeform 828"/>
            <p:cNvSpPr>
              <a:spLocks noChangeArrowheads="1"/>
            </p:cNvSpPr>
            <p:nvPr/>
          </p:nvSpPr>
          <p:spPr bwMode="auto">
            <a:xfrm>
              <a:off x="3155727" y="3625621"/>
              <a:ext cx="100012"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53" name="Freeform 829"/>
            <p:cNvSpPr>
              <a:spLocks noChangeArrowheads="1"/>
            </p:cNvSpPr>
            <p:nvPr/>
          </p:nvSpPr>
          <p:spPr bwMode="auto">
            <a:xfrm>
              <a:off x="3250977" y="3625621"/>
              <a:ext cx="100012"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54" name="Freeform 830"/>
            <p:cNvSpPr>
              <a:spLocks noChangeArrowheads="1"/>
            </p:cNvSpPr>
            <p:nvPr/>
          </p:nvSpPr>
          <p:spPr bwMode="auto">
            <a:xfrm>
              <a:off x="3355752" y="3625621"/>
              <a:ext cx="101600"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55" name="Freeform 831"/>
            <p:cNvSpPr>
              <a:spLocks noChangeArrowheads="1"/>
            </p:cNvSpPr>
            <p:nvPr/>
          </p:nvSpPr>
          <p:spPr bwMode="auto">
            <a:xfrm>
              <a:off x="3471639" y="3625621"/>
              <a:ext cx="80963" cy="69850"/>
            </a:xfrm>
            <a:custGeom>
              <a:avLst/>
              <a:gdLst>
                <a:gd name="T0" fmla="*/ 2147483646 w 16"/>
                <a:gd name="T1" fmla="*/ 2147483646 h 14"/>
                <a:gd name="T2" fmla="*/ 2147483646 w 16"/>
                <a:gd name="T3" fmla="*/ 2147483646 h 14"/>
                <a:gd name="T4" fmla="*/ 2147483646 w 16"/>
                <a:gd name="T5" fmla="*/ 2147483646 h 14"/>
                <a:gd name="T6" fmla="*/ 0 60000 65536"/>
                <a:gd name="T7" fmla="*/ 0 60000 65536"/>
                <a:gd name="T8" fmla="*/ 0 60000 65536"/>
                <a:gd name="T9" fmla="*/ 0 w 16"/>
                <a:gd name="T10" fmla="*/ 0 h 14"/>
                <a:gd name="T11" fmla="*/ 16 w 16"/>
                <a:gd name="T12" fmla="*/ 14 h 14"/>
              </a:gdLst>
              <a:ahLst/>
              <a:cxnLst>
                <a:cxn ang="T6">
                  <a:pos x="T0" y="T1"/>
                </a:cxn>
                <a:cxn ang="T7">
                  <a:pos x="T2" y="T3"/>
                </a:cxn>
                <a:cxn ang="T8">
                  <a:pos x="T4" y="T5"/>
                </a:cxn>
              </a:cxnLst>
              <a:rect l="T9" t="T10" r="T11" b="T12"/>
              <a:pathLst>
                <a:path w="16" h="14">
                  <a:moveTo>
                    <a:pt x="8" y="3"/>
                  </a:moveTo>
                  <a:cubicBezTo>
                    <a:pt x="12" y="0"/>
                    <a:pt x="16" y="10"/>
                    <a:pt x="13" y="12"/>
                  </a:cubicBezTo>
                  <a:cubicBezTo>
                    <a:pt x="9" y="14"/>
                    <a:pt x="0" y="7"/>
                    <a:pt x="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56" name="Freeform 832"/>
            <p:cNvSpPr>
              <a:spLocks noChangeArrowheads="1"/>
            </p:cNvSpPr>
            <p:nvPr/>
          </p:nvSpPr>
          <p:spPr bwMode="auto">
            <a:xfrm>
              <a:off x="3568477" y="3625621"/>
              <a:ext cx="98425"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57" name="Freeform 833"/>
            <p:cNvSpPr>
              <a:spLocks noChangeArrowheads="1"/>
            </p:cNvSpPr>
            <p:nvPr/>
          </p:nvSpPr>
          <p:spPr bwMode="auto">
            <a:xfrm>
              <a:off x="3671664" y="3625621"/>
              <a:ext cx="100013"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58" name="Freeform 834"/>
            <p:cNvSpPr>
              <a:spLocks noChangeArrowheads="1"/>
            </p:cNvSpPr>
            <p:nvPr/>
          </p:nvSpPr>
          <p:spPr bwMode="auto">
            <a:xfrm>
              <a:off x="3987577" y="3625621"/>
              <a:ext cx="100012" cy="69850"/>
            </a:xfrm>
            <a:custGeom>
              <a:avLst/>
              <a:gdLst>
                <a:gd name="T0" fmla="*/ 2147483646 w 20"/>
                <a:gd name="T1" fmla="*/ 2147483646 h 14"/>
                <a:gd name="T2" fmla="*/ 2147483646 w 20"/>
                <a:gd name="T3" fmla="*/ 2147483646 h 14"/>
                <a:gd name="T4" fmla="*/ 2147483646 w 20"/>
                <a:gd name="T5" fmla="*/ 2147483646 h 14"/>
                <a:gd name="T6" fmla="*/ 0 60000 65536"/>
                <a:gd name="T7" fmla="*/ 0 60000 65536"/>
                <a:gd name="T8" fmla="*/ 0 60000 65536"/>
                <a:gd name="T9" fmla="*/ 0 w 20"/>
                <a:gd name="T10" fmla="*/ 0 h 14"/>
                <a:gd name="T11" fmla="*/ 20 w 20"/>
                <a:gd name="T12" fmla="*/ 14 h 14"/>
              </a:gdLst>
              <a:ahLst/>
              <a:cxnLst>
                <a:cxn ang="T6">
                  <a:pos x="T0" y="T1"/>
                </a:cxn>
                <a:cxn ang="T7">
                  <a:pos x="T2" y="T3"/>
                </a:cxn>
                <a:cxn ang="T8">
                  <a:pos x="T4" y="T5"/>
                </a:cxn>
              </a:cxnLst>
              <a:rect l="T9" t="T10" r="T11" b="T12"/>
              <a:pathLst>
                <a:path w="20" h="14">
                  <a:moveTo>
                    <a:pt x="9" y="3"/>
                  </a:moveTo>
                  <a:cubicBezTo>
                    <a:pt x="13" y="0"/>
                    <a:pt x="20" y="4"/>
                    <a:pt x="17" y="9"/>
                  </a:cubicBezTo>
                  <a:cubicBezTo>
                    <a:pt x="14" y="14"/>
                    <a:pt x="0" y="8"/>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59" name="Freeform 835"/>
            <p:cNvSpPr>
              <a:spLocks noChangeArrowheads="1"/>
            </p:cNvSpPr>
            <p:nvPr/>
          </p:nvSpPr>
          <p:spPr bwMode="auto">
            <a:xfrm>
              <a:off x="4117752" y="3589108"/>
              <a:ext cx="95250" cy="150813"/>
            </a:xfrm>
            <a:custGeom>
              <a:avLst/>
              <a:gdLst>
                <a:gd name="T0" fmla="*/ 2147483646 w 19"/>
                <a:gd name="T1" fmla="*/ 2147483646 h 30"/>
                <a:gd name="T2" fmla="*/ 705837592 w 19"/>
                <a:gd name="T3" fmla="*/ 2147483646 h 30"/>
                <a:gd name="T4" fmla="*/ 2147483646 w 19"/>
                <a:gd name="T5" fmla="*/ 2147483646 h 30"/>
                <a:gd name="T6" fmla="*/ 0 60000 65536"/>
                <a:gd name="T7" fmla="*/ 0 60000 65536"/>
                <a:gd name="T8" fmla="*/ 0 60000 65536"/>
                <a:gd name="T9" fmla="*/ 0 w 19"/>
                <a:gd name="T10" fmla="*/ 0 h 30"/>
                <a:gd name="T11" fmla="*/ 19 w 19"/>
                <a:gd name="T12" fmla="*/ 30 h 30"/>
              </a:gdLst>
              <a:ahLst/>
              <a:cxnLst>
                <a:cxn ang="T6">
                  <a:pos x="T0" y="T1"/>
                </a:cxn>
                <a:cxn ang="T7">
                  <a:pos x="T2" y="T3"/>
                </a:cxn>
                <a:cxn ang="T8">
                  <a:pos x="T4" y="T5"/>
                </a:cxn>
              </a:cxnLst>
              <a:rect l="T9" t="T10" r="T11" b="T12"/>
              <a:pathLst>
                <a:path w="19" h="30">
                  <a:moveTo>
                    <a:pt x="4" y="10"/>
                  </a:moveTo>
                  <a:cubicBezTo>
                    <a:pt x="19" y="0"/>
                    <a:pt x="8" y="30"/>
                    <a:pt x="1" y="16"/>
                  </a:cubicBezTo>
                  <a:cubicBezTo>
                    <a:pt x="0" y="13"/>
                    <a:pt x="1" y="11"/>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60" name="Freeform 836"/>
            <p:cNvSpPr>
              <a:spLocks noChangeArrowheads="1"/>
            </p:cNvSpPr>
            <p:nvPr/>
          </p:nvSpPr>
          <p:spPr bwMode="auto">
            <a:xfrm>
              <a:off x="4193952" y="3625621"/>
              <a:ext cx="100012"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61" name="Freeform 837"/>
            <p:cNvSpPr>
              <a:spLocks noChangeArrowheads="1"/>
            </p:cNvSpPr>
            <p:nvPr/>
          </p:nvSpPr>
          <p:spPr bwMode="auto">
            <a:xfrm>
              <a:off x="4300314" y="3625621"/>
              <a:ext cx="100013"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62" name="Freeform 838"/>
            <p:cNvSpPr>
              <a:spLocks noChangeArrowheads="1"/>
            </p:cNvSpPr>
            <p:nvPr/>
          </p:nvSpPr>
          <p:spPr bwMode="auto">
            <a:xfrm>
              <a:off x="4403502" y="3625621"/>
              <a:ext cx="100012"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63" name="Freeform 839"/>
            <p:cNvSpPr>
              <a:spLocks noChangeArrowheads="1"/>
            </p:cNvSpPr>
            <p:nvPr/>
          </p:nvSpPr>
          <p:spPr bwMode="auto">
            <a:xfrm>
              <a:off x="4509864" y="3625621"/>
              <a:ext cx="100013"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64" name="Freeform 840"/>
            <p:cNvSpPr>
              <a:spLocks noChangeArrowheads="1"/>
            </p:cNvSpPr>
            <p:nvPr/>
          </p:nvSpPr>
          <p:spPr bwMode="auto">
            <a:xfrm>
              <a:off x="4614639" y="3625621"/>
              <a:ext cx="101600"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2"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65" name="Freeform 841"/>
            <p:cNvSpPr>
              <a:spLocks noChangeArrowheads="1"/>
            </p:cNvSpPr>
            <p:nvPr/>
          </p:nvSpPr>
          <p:spPr bwMode="auto">
            <a:xfrm>
              <a:off x="4716239" y="3625621"/>
              <a:ext cx="100013"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66" name="Freeform 842"/>
            <p:cNvSpPr>
              <a:spLocks noChangeArrowheads="1"/>
            </p:cNvSpPr>
            <p:nvPr/>
          </p:nvSpPr>
          <p:spPr bwMode="auto">
            <a:xfrm>
              <a:off x="4821014" y="3625621"/>
              <a:ext cx="98425"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67" name="Freeform 843"/>
            <p:cNvSpPr>
              <a:spLocks noChangeArrowheads="1"/>
            </p:cNvSpPr>
            <p:nvPr/>
          </p:nvSpPr>
          <p:spPr bwMode="auto">
            <a:xfrm>
              <a:off x="4925789" y="3625621"/>
              <a:ext cx="100013"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68" name="Freeform 844"/>
            <p:cNvSpPr>
              <a:spLocks noChangeArrowheads="1"/>
            </p:cNvSpPr>
            <p:nvPr/>
          </p:nvSpPr>
          <p:spPr bwMode="auto">
            <a:xfrm>
              <a:off x="5022627" y="3625621"/>
              <a:ext cx="125412" cy="84137"/>
            </a:xfrm>
            <a:custGeom>
              <a:avLst/>
              <a:gdLst>
                <a:gd name="T0" fmla="*/ 2147483646 w 25"/>
                <a:gd name="T1" fmla="*/ 2147483646 h 17"/>
                <a:gd name="T2" fmla="*/ 2147483646 w 25"/>
                <a:gd name="T3" fmla="*/ 2147483646 h 17"/>
                <a:gd name="T4" fmla="*/ 2147483646 w 25"/>
                <a:gd name="T5" fmla="*/ 2147483646 h 17"/>
                <a:gd name="T6" fmla="*/ 0 60000 65536"/>
                <a:gd name="T7" fmla="*/ 0 60000 65536"/>
                <a:gd name="T8" fmla="*/ 0 60000 65536"/>
                <a:gd name="T9" fmla="*/ 0 w 25"/>
                <a:gd name="T10" fmla="*/ 0 h 17"/>
                <a:gd name="T11" fmla="*/ 25 w 25"/>
                <a:gd name="T12" fmla="*/ 17 h 17"/>
              </a:gdLst>
              <a:ahLst/>
              <a:cxnLst>
                <a:cxn ang="T6">
                  <a:pos x="T0" y="T1"/>
                </a:cxn>
                <a:cxn ang="T7">
                  <a:pos x="T2" y="T3"/>
                </a:cxn>
                <a:cxn ang="T8">
                  <a:pos x="T4" y="T5"/>
                </a:cxn>
              </a:cxnLst>
              <a:rect l="T9" t="T10" r="T11" b="T12"/>
              <a:pathLst>
                <a:path w="25" h="17">
                  <a:moveTo>
                    <a:pt x="12" y="3"/>
                  </a:moveTo>
                  <a:cubicBezTo>
                    <a:pt x="15" y="0"/>
                    <a:pt x="18" y="1"/>
                    <a:pt x="20" y="4"/>
                  </a:cubicBezTo>
                  <a:cubicBezTo>
                    <a:pt x="25" y="17"/>
                    <a:pt x="0" y="11"/>
                    <a:pt x="1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69" name="Freeform 847"/>
            <p:cNvSpPr>
              <a:spLocks noChangeArrowheads="1"/>
            </p:cNvSpPr>
            <p:nvPr/>
          </p:nvSpPr>
          <p:spPr bwMode="auto">
            <a:xfrm>
              <a:off x="2574702" y="367959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70" name="Freeform 848"/>
            <p:cNvSpPr>
              <a:spLocks noChangeArrowheads="1"/>
            </p:cNvSpPr>
            <p:nvPr/>
          </p:nvSpPr>
          <p:spPr bwMode="auto">
            <a:xfrm>
              <a:off x="2674714" y="3679596"/>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71" name="Freeform 849"/>
            <p:cNvSpPr>
              <a:spLocks noChangeArrowheads="1"/>
            </p:cNvSpPr>
            <p:nvPr/>
          </p:nvSpPr>
          <p:spPr bwMode="auto">
            <a:xfrm>
              <a:off x="2779489" y="367959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72" name="Freeform 850"/>
            <p:cNvSpPr>
              <a:spLocks noChangeArrowheads="1"/>
            </p:cNvSpPr>
            <p:nvPr/>
          </p:nvSpPr>
          <p:spPr bwMode="auto">
            <a:xfrm>
              <a:off x="2884264" y="3679596"/>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73" name="Freeform 851"/>
            <p:cNvSpPr>
              <a:spLocks noChangeArrowheads="1"/>
            </p:cNvSpPr>
            <p:nvPr/>
          </p:nvSpPr>
          <p:spPr bwMode="auto">
            <a:xfrm>
              <a:off x="2990627" y="367959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74" name="Freeform 852"/>
            <p:cNvSpPr>
              <a:spLocks noChangeArrowheads="1"/>
            </p:cNvSpPr>
            <p:nvPr/>
          </p:nvSpPr>
          <p:spPr bwMode="auto">
            <a:xfrm>
              <a:off x="3096989" y="367959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75" name="Freeform 853"/>
            <p:cNvSpPr>
              <a:spLocks noChangeArrowheads="1"/>
            </p:cNvSpPr>
            <p:nvPr/>
          </p:nvSpPr>
          <p:spPr bwMode="auto">
            <a:xfrm>
              <a:off x="3200177" y="367959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76" name="Freeform 854"/>
            <p:cNvSpPr>
              <a:spLocks noChangeArrowheads="1"/>
            </p:cNvSpPr>
            <p:nvPr/>
          </p:nvSpPr>
          <p:spPr bwMode="auto">
            <a:xfrm>
              <a:off x="3306539" y="367959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77" name="Freeform 855"/>
            <p:cNvSpPr>
              <a:spLocks noChangeArrowheads="1"/>
            </p:cNvSpPr>
            <p:nvPr/>
          </p:nvSpPr>
          <p:spPr bwMode="auto">
            <a:xfrm>
              <a:off x="3406552" y="3679596"/>
              <a:ext cx="106362"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78" name="Freeform 856"/>
            <p:cNvSpPr>
              <a:spLocks noChangeArrowheads="1"/>
            </p:cNvSpPr>
            <p:nvPr/>
          </p:nvSpPr>
          <p:spPr bwMode="auto">
            <a:xfrm>
              <a:off x="3616102" y="367959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79" name="Freeform 857"/>
            <p:cNvSpPr>
              <a:spLocks noChangeArrowheads="1"/>
            </p:cNvSpPr>
            <p:nvPr/>
          </p:nvSpPr>
          <p:spPr bwMode="auto">
            <a:xfrm>
              <a:off x="3722464" y="367959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80" name="Freeform 858"/>
            <p:cNvSpPr>
              <a:spLocks noChangeArrowheads="1"/>
            </p:cNvSpPr>
            <p:nvPr/>
          </p:nvSpPr>
          <p:spPr bwMode="auto">
            <a:xfrm>
              <a:off x="3827239" y="3679596"/>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81" name="Freeform 859"/>
            <p:cNvSpPr>
              <a:spLocks noChangeArrowheads="1"/>
            </p:cNvSpPr>
            <p:nvPr/>
          </p:nvSpPr>
          <p:spPr bwMode="auto">
            <a:xfrm>
              <a:off x="4244752" y="3679596"/>
              <a:ext cx="104775"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82" name="Freeform 860"/>
            <p:cNvSpPr>
              <a:spLocks noChangeArrowheads="1"/>
            </p:cNvSpPr>
            <p:nvPr/>
          </p:nvSpPr>
          <p:spPr bwMode="auto">
            <a:xfrm>
              <a:off x="4349527" y="367959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83" name="Freeform 861"/>
            <p:cNvSpPr>
              <a:spLocks noChangeArrowheads="1"/>
            </p:cNvSpPr>
            <p:nvPr/>
          </p:nvSpPr>
          <p:spPr bwMode="auto">
            <a:xfrm>
              <a:off x="4455889" y="3679596"/>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84" name="Freeform 862"/>
            <p:cNvSpPr>
              <a:spLocks noChangeArrowheads="1"/>
            </p:cNvSpPr>
            <p:nvPr/>
          </p:nvSpPr>
          <p:spPr bwMode="auto">
            <a:xfrm>
              <a:off x="4559077" y="3679596"/>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85" name="Freeform 863"/>
            <p:cNvSpPr>
              <a:spLocks noChangeArrowheads="1"/>
            </p:cNvSpPr>
            <p:nvPr/>
          </p:nvSpPr>
          <p:spPr bwMode="auto">
            <a:xfrm>
              <a:off x="4665439" y="367959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86" name="Freeform 864"/>
            <p:cNvSpPr>
              <a:spLocks noChangeArrowheads="1"/>
            </p:cNvSpPr>
            <p:nvPr/>
          </p:nvSpPr>
          <p:spPr bwMode="auto">
            <a:xfrm>
              <a:off x="4771802" y="367959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87" name="Freeform 865"/>
            <p:cNvSpPr>
              <a:spLocks noChangeArrowheads="1"/>
            </p:cNvSpPr>
            <p:nvPr/>
          </p:nvSpPr>
          <p:spPr bwMode="auto">
            <a:xfrm>
              <a:off x="4874989" y="367959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88" name="Freeform 866"/>
            <p:cNvSpPr>
              <a:spLocks noChangeArrowheads="1"/>
            </p:cNvSpPr>
            <p:nvPr/>
          </p:nvSpPr>
          <p:spPr bwMode="auto">
            <a:xfrm>
              <a:off x="4986114" y="3673246"/>
              <a:ext cx="90488" cy="77787"/>
            </a:xfrm>
            <a:custGeom>
              <a:avLst/>
              <a:gdLst>
                <a:gd name="T0" fmla="*/ 2147483646 w 18"/>
                <a:gd name="T1" fmla="*/ 2147483646 h 15"/>
                <a:gd name="T2" fmla="*/ 2147483646 w 18"/>
                <a:gd name="T3" fmla="*/ 2147483646 h 15"/>
                <a:gd name="T4" fmla="*/ 2147483646 w 18"/>
                <a:gd name="T5" fmla="*/ 2147483646 h 15"/>
                <a:gd name="T6" fmla="*/ 0 60000 65536"/>
                <a:gd name="T7" fmla="*/ 0 60000 65536"/>
                <a:gd name="T8" fmla="*/ 0 60000 65536"/>
                <a:gd name="T9" fmla="*/ 0 w 18"/>
                <a:gd name="T10" fmla="*/ 0 h 15"/>
                <a:gd name="T11" fmla="*/ 18 w 18"/>
                <a:gd name="T12" fmla="*/ 15 h 15"/>
              </a:gdLst>
              <a:ahLst/>
              <a:cxnLst>
                <a:cxn ang="T6">
                  <a:pos x="T0" y="T1"/>
                </a:cxn>
                <a:cxn ang="T7">
                  <a:pos x="T2" y="T3"/>
                </a:cxn>
                <a:cxn ang="T8">
                  <a:pos x="T4" y="T5"/>
                </a:cxn>
              </a:cxnLst>
              <a:rect l="T9" t="T10" r="T11" b="T12"/>
              <a:pathLst>
                <a:path w="18" h="15">
                  <a:moveTo>
                    <a:pt x="8" y="3"/>
                  </a:moveTo>
                  <a:cubicBezTo>
                    <a:pt x="12" y="0"/>
                    <a:pt x="18" y="3"/>
                    <a:pt x="16" y="8"/>
                  </a:cubicBezTo>
                  <a:cubicBezTo>
                    <a:pt x="14" y="15"/>
                    <a:pt x="0" y="9"/>
                    <a:pt x="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89" name="Freeform 868"/>
            <p:cNvSpPr>
              <a:spLocks noChangeArrowheads="1"/>
            </p:cNvSpPr>
            <p:nvPr/>
          </p:nvSpPr>
          <p:spPr bwMode="auto">
            <a:xfrm>
              <a:off x="2625502" y="3728808"/>
              <a:ext cx="100012"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90" name="Freeform 869"/>
            <p:cNvSpPr>
              <a:spLocks noChangeArrowheads="1"/>
            </p:cNvSpPr>
            <p:nvPr/>
          </p:nvSpPr>
          <p:spPr bwMode="auto">
            <a:xfrm>
              <a:off x="2728689" y="3728808"/>
              <a:ext cx="100013"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91" name="Freeform 870"/>
            <p:cNvSpPr>
              <a:spLocks noChangeArrowheads="1"/>
            </p:cNvSpPr>
            <p:nvPr/>
          </p:nvSpPr>
          <p:spPr bwMode="auto">
            <a:xfrm>
              <a:off x="2835052" y="3728808"/>
              <a:ext cx="100012"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92" name="Freeform 871"/>
            <p:cNvSpPr>
              <a:spLocks noChangeArrowheads="1"/>
            </p:cNvSpPr>
            <p:nvPr/>
          </p:nvSpPr>
          <p:spPr bwMode="auto">
            <a:xfrm>
              <a:off x="2939827" y="3728808"/>
              <a:ext cx="101600"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93" name="Freeform 872"/>
            <p:cNvSpPr>
              <a:spLocks noChangeArrowheads="1"/>
            </p:cNvSpPr>
            <p:nvPr/>
          </p:nvSpPr>
          <p:spPr bwMode="auto">
            <a:xfrm>
              <a:off x="3041427" y="3728808"/>
              <a:ext cx="103187" cy="92075"/>
            </a:xfrm>
            <a:custGeom>
              <a:avLst/>
              <a:gdLst>
                <a:gd name="T0" fmla="*/ 2147483646 w 21"/>
                <a:gd name="T1" fmla="*/ 1790127265 h 18"/>
                <a:gd name="T2" fmla="*/ 2147483646 w 21"/>
                <a:gd name="T3" fmla="*/ 2147483646 h 18"/>
                <a:gd name="T4" fmla="*/ 2147483646 w 21"/>
                <a:gd name="T5" fmla="*/ 1790127265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94" name="Freeform 873"/>
            <p:cNvSpPr>
              <a:spLocks noChangeArrowheads="1"/>
            </p:cNvSpPr>
            <p:nvPr/>
          </p:nvSpPr>
          <p:spPr bwMode="auto">
            <a:xfrm>
              <a:off x="3144614" y="3728808"/>
              <a:ext cx="100013"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95" name="Freeform 874"/>
            <p:cNvSpPr>
              <a:spLocks noChangeArrowheads="1"/>
            </p:cNvSpPr>
            <p:nvPr/>
          </p:nvSpPr>
          <p:spPr bwMode="auto">
            <a:xfrm>
              <a:off x="3250977" y="3728808"/>
              <a:ext cx="100012"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96" name="Freeform 875"/>
            <p:cNvSpPr>
              <a:spLocks noChangeArrowheads="1"/>
            </p:cNvSpPr>
            <p:nvPr/>
          </p:nvSpPr>
          <p:spPr bwMode="auto">
            <a:xfrm>
              <a:off x="3355752" y="3728808"/>
              <a:ext cx="101600"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97" name="Freeform 876"/>
            <p:cNvSpPr>
              <a:spLocks noChangeArrowheads="1"/>
            </p:cNvSpPr>
            <p:nvPr/>
          </p:nvSpPr>
          <p:spPr bwMode="auto">
            <a:xfrm>
              <a:off x="3462114" y="3728808"/>
              <a:ext cx="100013"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98" name="Freeform 877"/>
            <p:cNvSpPr>
              <a:spLocks noChangeArrowheads="1"/>
            </p:cNvSpPr>
            <p:nvPr/>
          </p:nvSpPr>
          <p:spPr bwMode="auto">
            <a:xfrm>
              <a:off x="3671664" y="3728808"/>
              <a:ext cx="100013"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99" name="Freeform 878"/>
            <p:cNvSpPr>
              <a:spLocks noChangeArrowheads="1"/>
            </p:cNvSpPr>
            <p:nvPr/>
          </p:nvSpPr>
          <p:spPr bwMode="auto">
            <a:xfrm>
              <a:off x="3778027" y="3728808"/>
              <a:ext cx="100012"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00" name="Freeform 879"/>
            <p:cNvSpPr>
              <a:spLocks noChangeArrowheads="1"/>
            </p:cNvSpPr>
            <p:nvPr/>
          </p:nvSpPr>
          <p:spPr bwMode="auto">
            <a:xfrm>
              <a:off x="3878039" y="3728808"/>
              <a:ext cx="106363" cy="92075"/>
            </a:xfrm>
            <a:custGeom>
              <a:avLst/>
              <a:gdLst>
                <a:gd name="T0" fmla="*/ 2147483646 w 21"/>
                <a:gd name="T1" fmla="*/ 1790127265 h 18"/>
                <a:gd name="T2" fmla="*/ 2147483646 w 21"/>
                <a:gd name="T3" fmla="*/ 2147483646 h 18"/>
                <a:gd name="T4" fmla="*/ 2147483646 w 21"/>
                <a:gd name="T5" fmla="*/ 1790127265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01" name="Freeform 880"/>
            <p:cNvSpPr>
              <a:spLocks noChangeArrowheads="1"/>
            </p:cNvSpPr>
            <p:nvPr/>
          </p:nvSpPr>
          <p:spPr bwMode="auto">
            <a:xfrm>
              <a:off x="4300314" y="3728808"/>
              <a:ext cx="100013"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02" name="Freeform 881"/>
            <p:cNvSpPr>
              <a:spLocks noChangeArrowheads="1"/>
            </p:cNvSpPr>
            <p:nvPr/>
          </p:nvSpPr>
          <p:spPr bwMode="auto">
            <a:xfrm>
              <a:off x="4403502" y="3728808"/>
              <a:ext cx="100012"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03" name="Freeform 882"/>
            <p:cNvSpPr>
              <a:spLocks noChangeArrowheads="1"/>
            </p:cNvSpPr>
            <p:nvPr/>
          </p:nvSpPr>
          <p:spPr bwMode="auto">
            <a:xfrm>
              <a:off x="4614639" y="3728808"/>
              <a:ext cx="101600"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2"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04" name="Freeform 883"/>
            <p:cNvSpPr>
              <a:spLocks noChangeArrowheads="1"/>
            </p:cNvSpPr>
            <p:nvPr/>
          </p:nvSpPr>
          <p:spPr bwMode="auto">
            <a:xfrm>
              <a:off x="4716239" y="3728808"/>
              <a:ext cx="100013"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05" name="Freeform 885"/>
            <p:cNvSpPr>
              <a:spLocks noChangeArrowheads="1"/>
            </p:cNvSpPr>
            <p:nvPr/>
          </p:nvSpPr>
          <p:spPr bwMode="auto">
            <a:xfrm>
              <a:off x="2574702" y="3784371"/>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06" name="Freeform 886"/>
            <p:cNvSpPr>
              <a:spLocks noChangeArrowheads="1"/>
            </p:cNvSpPr>
            <p:nvPr/>
          </p:nvSpPr>
          <p:spPr bwMode="auto">
            <a:xfrm>
              <a:off x="2674714" y="3784371"/>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07" name="Freeform 887"/>
            <p:cNvSpPr>
              <a:spLocks noChangeArrowheads="1"/>
            </p:cNvSpPr>
            <p:nvPr/>
          </p:nvSpPr>
          <p:spPr bwMode="auto">
            <a:xfrm>
              <a:off x="2779489" y="3784371"/>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08" name="Freeform 888"/>
            <p:cNvSpPr>
              <a:spLocks noChangeArrowheads="1"/>
            </p:cNvSpPr>
            <p:nvPr/>
          </p:nvSpPr>
          <p:spPr bwMode="auto">
            <a:xfrm>
              <a:off x="2884264" y="3784371"/>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09" name="Freeform 889"/>
            <p:cNvSpPr>
              <a:spLocks noChangeArrowheads="1"/>
            </p:cNvSpPr>
            <p:nvPr/>
          </p:nvSpPr>
          <p:spPr bwMode="auto">
            <a:xfrm>
              <a:off x="2990627" y="3784371"/>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10" name="Freeform 890"/>
            <p:cNvSpPr>
              <a:spLocks noChangeArrowheads="1"/>
            </p:cNvSpPr>
            <p:nvPr/>
          </p:nvSpPr>
          <p:spPr bwMode="auto">
            <a:xfrm>
              <a:off x="3096989" y="3784371"/>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11" name="Freeform 891"/>
            <p:cNvSpPr>
              <a:spLocks noChangeArrowheads="1"/>
            </p:cNvSpPr>
            <p:nvPr/>
          </p:nvSpPr>
          <p:spPr bwMode="auto">
            <a:xfrm>
              <a:off x="3200177" y="3784371"/>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12" name="Freeform 892"/>
            <p:cNvSpPr>
              <a:spLocks noChangeArrowheads="1"/>
            </p:cNvSpPr>
            <p:nvPr/>
          </p:nvSpPr>
          <p:spPr bwMode="auto">
            <a:xfrm>
              <a:off x="3306539" y="3784371"/>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13" name="Freeform 893"/>
            <p:cNvSpPr>
              <a:spLocks noChangeArrowheads="1"/>
            </p:cNvSpPr>
            <p:nvPr/>
          </p:nvSpPr>
          <p:spPr bwMode="auto">
            <a:xfrm>
              <a:off x="3406552" y="3784371"/>
              <a:ext cx="106362"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14" name="Freeform 894"/>
            <p:cNvSpPr>
              <a:spLocks noChangeArrowheads="1"/>
            </p:cNvSpPr>
            <p:nvPr/>
          </p:nvSpPr>
          <p:spPr bwMode="auto">
            <a:xfrm>
              <a:off x="3512914" y="3784371"/>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15" name="Freeform 895"/>
            <p:cNvSpPr>
              <a:spLocks noChangeArrowheads="1"/>
            </p:cNvSpPr>
            <p:nvPr/>
          </p:nvSpPr>
          <p:spPr bwMode="auto">
            <a:xfrm>
              <a:off x="3722464" y="3784371"/>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16" name="Freeform 896"/>
            <p:cNvSpPr>
              <a:spLocks noChangeArrowheads="1"/>
            </p:cNvSpPr>
            <p:nvPr/>
          </p:nvSpPr>
          <p:spPr bwMode="auto">
            <a:xfrm>
              <a:off x="3827239" y="3784371"/>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17" name="Freeform 897"/>
            <p:cNvSpPr>
              <a:spLocks noChangeArrowheads="1"/>
            </p:cNvSpPr>
            <p:nvPr/>
          </p:nvSpPr>
          <p:spPr bwMode="auto">
            <a:xfrm>
              <a:off x="4244752" y="3784371"/>
              <a:ext cx="104775"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18" name="Freeform 898"/>
            <p:cNvSpPr>
              <a:spLocks noChangeArrowheads="1"/>
            </p:cNvSpPr>
            <p:nvPr/>
          </p:nvSpPr>
          <p:spPr bwMode="auto">
            <a:xfrm>
              <a:off x="4349527" y="3784371"/>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19" name="Freeform 899"/>
            <p:cNvSpPr>
              <a:spLocks noChangeArrowheads="1"/>
            </p:cNvSpPr>
            <p:nvPr/>
          </p:nvSpPr>
          <p:spPr bwMode="auto">
            <a:xfrm>
              <a:off x="4665439" y="3784371"/>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20" name="Freeform 900"/>
            <p:cNvSpPr>
              <a:spLocks noChangeArrowheads="1"/>
            </p:cNvSpPr>
            <p:nvPr/>
          </p:nvSpPr>
          <p:spPr bwMode="auto">
            <a:xfrm>
              <a:off x="4771802" y="3784371"/>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21" name="Freeform 903"/>
            <p:cNvSpPr>
              <a:spLocks noChangeArrowheads="1"/>
            </p:cNvSpPr>
            <p:nvPr/>
          </p:nvSpPr>
          <p:spPr bwMode="auto">
            <a:xfrm>
              <a:off x="2625502" y="3835171"/>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22" name="Freeform 904"/>
            <p:cNvSpPr>
              <a:spLocks noChangeArrowheads="1"/>
            </p:cNvSpPr>
            <p:nvPr/>
          </p:nvSpPr>
          <p:spPr bwMode="auto">
            <a:xfrm>
              <a:off x="2728689" y="3835171"/>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23" name="Freeform 905"/>
            <p:cNvSpPr>
              <a:spLocks noChangeArrowheads="1"/>
            </p:cNvSpPr>
            <p:nvPr/>
          </p:nvSpPr>
          <p:spPr bwMode="auto">
            <a:xfrm>
              <a:off x="2835052" y="3835171"/>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24" name="Freeform 906"/>
            <p:cNvSpPr>
              <a:spLocks noChangeArrowheads="1"/>
            </p:cNvSpPr>
            <p:nvPr/>
          </p:nvSpPr>
          <p:spPr bwMode="auto">
            <a:xfrm>
              <a:off x="2939827" y="3835171"/>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25" name="Freeform 907"/>
            <p:cNvSpPr>
              <a:spLocks noChangeArrowheads="1"/>
            </p:cNvSpPr>
            <p:nvPr/>
          </p:nvSpPr>
          <p:spPr bwMode="auto">
            <a:xfrm>
              <a:off x="3041427" y="3835171"/>
              <a:ext cx="103187" cy="88900"/>
            </a:xfrm>
            <a:custGeom>
              <a:avLst/>
              <a:gdLst>
                <a:gd name="T0" fmla="*/ 2147483646 w 21"/>
                <a:gd name="T1" fmla="*/ 1590351856 h 18"/>
                <a:gd name="T2" fmla="*/ 2147483646 w 21"/>
                <a:gd name="T3" fmla="*/ 2147483646 h 18"/>
                <a:gd name="T4" fmla="*/ 2147483646 w 21"/>
                <a:gd name="T5" fmla="*/ 159035185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26" name="Freeform 908"/>
            <p:cNvSpPr>
              <a:spLocks noChangeArrowheads="1"/>
            </p:cNvSpPr>
            <p:nvPr/>
          </p:nvSpPr>
          <p:spPr bwMode="auto">
            <a:xfrm>
              <a:off x="3144614" y="3835171"/>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27" name="Freeform 909"/>
            <p:cNvSpPr>
              <a:spLocks noChangeArrowheads="1"/>
            </p:cNvSpPr>
            <p:nvPr/>
          </p:nvSpPr>
          <p:spPr bwMode="auto">
            <a:xfrm>
              <a:off x="3250977" y="3835171"/>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28" name="Freeform 910"/>
            <p:cNvSpPr>
              <a:spLocks noChangeArrowheads="1"/>
            </p:cNvSpPr>
            <p:nvPr/>
          </p:nvSpPr>
          <p:spPr bwMode="auto">
            <a:xfrm>
              <a:off x="3355752" y="3835171"/>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29" name="Freeform 911"/>
            <p:cNvSpPr>
              <a:spLocks noChangeArrowheads="1"/>
            </p:cNvSpPr>
            <p:nvPr/>
          </p:nvSpPr>
          <p:spPr bwMode="auto">
            <a:xfrm>
              <a:off x="3462114" y="3835171"/>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30" name="Freeform 912"/>
            <p:cNvSpPr>
              <a:spLocks noChangeArrowheads="1"/>
            </p:cNvSpPr>
            <p:nvPr/>
          </p:nvSpPr>
          <p:spPr bwMode="auto">
            <a:xfrm>
              <a:off x="3576414" y="3846283"/>
              <a:ext cx="90488" cy="63500"/>
            </a:xfrm>
            <a:custGeom>
              <a:avLst/>
              <a:gdLst>
                <a:gd name="T0" fmla="*/ 2147483646 w 18"/>
                <a:gd name="T1" fmla="*/ 0 h 13"/>
                <a:gd name="T2" fmla="*/ 2147483646 w 18"/>
                <a:gd name="T3" fmla="*/ 2147483646 h 13"/>
                <a:gd name="T4" fmla="*/ 2147483646 w 18"/>
                <a:gd name="T5" fmla="*/ 0 h 13"/>
                <a:gd name="T6" fmla="*/ 0 60000 65536"/>
                <a:gd name="T7" fmla="*/ 0 60000 65536"/>
                <a:gd name="T8" fmla="*/ 0 60000 65536"/>
                <a:gd name="T9" fmla="*/ 0 w 18"/>
                <a:gd name="T10" fmla="*/ 0 h 13"/>
                <a:gd name="T11" fmla="*/ 18 w 18"/>
                <a:gd name="T12" fmla="*/ 13 h 13"/>
              </a:gdLst>
              <a:ahLst/>
              <a:cxnLst>
                <a:cxn ang="T6">
                  <a:pos x="T0" y="T1"/>
                </a:cxn>
                <a:cxn ang="T7">
                  <a:pos x="T2" y="T3"/>
                </a:cxn>
                <a:cxn ang="T8">
                  <a:pos x="T4" y="T5"/>
                </a:cxn>
              </a:cxnLst>
              <a:rect l="T9" t="T10" r="T11" b="T12"/>
              <a:pathLst>
                <a:path w="18" h="13">
                  <a:moveTo>
                    <a:pt x="8" y="0"/>
                  </a:moveTo>
                  <a:cubicBezTo>
                    <a:pt x="8" y="0"/>
                    <a:pt x="18" y="2"/>
                    <a:pt x="14" y="8"/>
                  </a:cubicBezTo>
                  <a:cubicBezTo>
                    <a:pt x="11" y="13"/>
                    <a:pt x="0" y="5"/>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31" name="Freeform 913"/>
            <p:cNvSpPr>
              <a:spLocks noChangeArrowheads="1"/>
            </p:cNvSpPr>
            <p:nvPr/>
          </p:nvSpPr>
          <p:spPr bwMode="auto">
            <a:xfrm>
              <a:off x="3671664" y="3835171"/>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32" name="Freeform 914"/>
            <p:cNvSpPr>
              <a:spLocks noChangeArrowheads="1"/>
            </p:cNvSpPr>
            <p:nvPr/>
          </p:nvSpPr>
          <p:spPr bwMode="auto">
            <a:xfrm>
              <a:off x="4300314" y="3835171"/>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33" name="Freeform 915"/>
            <p:cNvSpPr>
              <a:spLocks noChangeArrowheads="1"/>
            </p:cNvSpPr>
            <p:nvPr/>
          </p:nvSpPr>
          <p:spPr bwMode="auto">
            <a:xfrm>
              <a:off x="4716239" y="3835171"/>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34" name="Freeform 916"/>
            <p:cNvSpPr>
              <a:spLocks noChangeArrowheads="1"/>
            </p:cNvSpPr>
            <p:nvPr/>
          </p:nvSpPr>
          <p:spPr bwMode="auto">
            <a:xfrm>
              <a:off x="4821014" y="3835171"/>
              <a:ext cx="98425"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35" name="Freeform 917"/>
            <p:cNvSpPr>
              <a:spLocks noChangeArrowheads="1"/>
            </p:cNvSpPr>
            <p:nvPr/>
          </p:nvSpPr>
          <p:spPr bwMode="auto">
            <a:xfrm>
              <a:off x="2574702" y="38907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36" name="Freeform 918"/>
            <p:cNvSpPr>
              <a:spLocks noChangeArrowheads="1"/>
            </p:cNvSpPr>
            <p:nvPr/>
          </p:nvSpPr>
          <p:spPr bwMode="auto">
            <a:xfrm>
              <a:off x="2674714" y="3890733"/>
              <a:ext cx="98425"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37" name="Freeform 919"/>
            <p:cNvSpPr>
              <a:spLocks noChangeArrowheads="1"/>
            </p:cNvSpPr>
            <p:nvPr/>
          </p:nvSpPr>
          <p:spPr bwMode="auto">
            <a:xfrm>
              <a:off x="2779489" y="38907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38" name="Freeform 920"/>
            <p:cNvSpPr>
              <a:spLocks noChangeArrowheads="1"/>
            </p:cNvSpPr>
            <p:nvPr/>
          </p:nvSpPr>
          <p:spPr bwMode="auto">
            <a:xfrm>
              <a:off x="2884264" y="3890733"/>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39" name="Freeform 921"/>
            <p:cNvSpPr>
              <a:spLocks noChangeArrowheads="1"/>
            </p:cNvSpPr>
            <p:nvPr/>
          </p:nvSpPr>
          <p:spPr bwMode="auto">
            <a:xfrm>
              <a:off x="2990627" y="38907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40" name="Freeform 922"/>
            <p:cNvSpPr>
              <a:spLocks noChangeArrowheads="1"/>
            </p:cNvSpPr>
            <p:nvPr/>
          </p:nvSpPr>
          <p:spPr bwMode="auto">
            <a:xfrm>
              <a:off x="3096989" y="38907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41" name="Freeform 923"/>
            <p:cNvSpPr>
              <a:spLocks noChangeArrowheads="1"/>
            </p:cNvSpPr>
            <p:nvPr/>
          </p:nvSpPr>
          <p:spPr bwMode="auto">
            <a:xfrm>
              <a:off x="3200177" y="38907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42" name="Freeform 924"/>
            <p:cNvSpPr>
              <a:spLocks noChangeArrowheads="1"/>
            </p:cNvSpPr>
            <p:nvPr/>
          </p:nvSpPr>
          <p:spPr bwMode="auto">
            <a:xfrm>
              <a:off x="3306539" y="38907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43" name="Freeform 925"/>
            <p:cNvSpPr>
              <a:spLocks noChangeArrowheads="1"/>
            </p:cNvSpPr>
            <p:nvPr/>
          </p:nvSpPr>
          <p:spPr bwMode="auto">
            <a:xfrm>
              <a:off x="3406552" y="3890733"/>
              <a:ext cx="106362" cy="84138"/>
            </a:xfrm>
            <a:custGeom>
              <a:avLst/>
              <a:gdLst>
                <a:gd name="T0" fmla="*/ 2147483646 w 21"/>
                <a:gd name="T1" fmla="*/ 1631826814 h 17"/>
                <a:gd name="T2" fmla="*/ 2147483646 w 21"/>
                <a:gd name="T3" fmla="*/ 2147483646 h 17"/>
                <a:gd name="T4" fmla="*/ 2147483646 w 21"/>
                <a:gd name="T5" fmla="*/ 163182681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44" name="Freeform 926"/>
            <p:cNvSpPr>
              <a:spLocks noChangeArrowheads="1"/>
            </p:cNvSpPr>
            <p:nvPr/>
          </p:nvSpPr>
          <p:spPr bwMode="auto">
            <a:xfrm>
              <a:off x="3512914" y="38907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45" name="Freeform 927"/>
            <p:cNvSpPr>
              <a:spLocks noChangeArrowheads="1"/>
            </p:cNvSpPr>
            <p:nvPr/>
          </p:nvSpPr>
          <p:spPr bwMode="auto">
            <a:xfrm>
              <a:off x="3631977" y="3890733"/>
              <a:ext cx="84137" cy="65088"/>
            </a:xfrm>
            <a:custGeom>
              <a:avLst/>
              <a:gdLst>
                <a:gd name="T0" fmla="*/ 2147483646 w 17"/>
                <a:gd name="T1" fmla="*/ 1749019702 h 13"/>
                <a:gd name="T2" fmla="*/ 2147483646 w 17"/>
                <a:gd name="T3" fmla="*/ 2147483646 h 13"/>
                <a:gd name="T4" fmla="*/ 2147483646 w 17"/>
                <a:gd name="T5" fmla="*/ 1749019702 h 13"/>
                <a:gd name="T6" fmla="*/ 0 60000 65536"/>
                <a:gd name="T7" fmla="*/ 0 60000 65536"/>
                <a:gd name="T8" fmla="*/ 0 60000 65536"/>
                <a:gd name="T9" fmla="*/ 0 w 17"/>
                <a:gd name="T10" fmla="*/ 0 h 13"/>
                <a:gd name="T11" fmla="*/ 17 w 17"/>
                <a:gd name="T12" fmla="*/ 13 h 13"/>
              </a:gdLst>
              <a:ahLst/>
              <a:cxnLst>
                <a:cxn ang="T6">
                  <a:pos x="T0" y="T1"/>
                </a:cxn>
                <a:cxn ang="T7">
                  <a:pos x="T2" y="T3"/>
                </a:cxn>
                <a:cxn ang="T8">
                  <a:pos x="T4" y="T5"/>
                </a:cxn>
              </a:cxnLst>
              <a:rect l="T9" t="T10" r="T11" b="T12"/>
              <a:pathLst>
                <a:path w="17" h="13">
                  <a:moveTo>
                    <a:pt x="7" y="2"/>
                  </a:moveTo>
                  <a:cubicBezTo>
                    <a:pt x="10" y="0"/>
                    <a:pt x="17" y="8"/>
                    <a:pt x="12" y="11"/>
                  </a:cubicBezTo>
                  <a:cubicBezTo>
                    <a:pt x="9" y="13"/>
                    <a:pt x="0" y="6"/>
                    <a:pt x="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46" name="Freeform 928"/>
            <p:cNvSpPr>
              <a:spLocks noChangeArrowheads="1"/>
            </p:cNvSpPr>
            <p:nvPr/>
          </p:nvSpPr>
          <p:spPr bwMode="auto">
            <a:xfrm>
              <a:off x="4771802" y="38907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47" name="Freeform 931"/>
            <p:cNvSpPr>
              <a:spLocks noChangeArrowheads="1"/>
            </p:cNvSpPr>
            <p:nvPr/>
          </p:nvSpPr>
          <p:spPr bwMode="auto">
            <a:xfrm>
              <a:off x="2625502" y="3939946"/>
              <a:ext cx="100012"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48" name="Freeform 932"/>
            <p:cNvSpPr>
              <a:spLocks noChangeArrowheads="1"/>
            </p:cNvSpPr>
            <p:nvPr/>
          </p:nvSpPr>
          <p:spPr bwMode="auto">
            <a:xfrm>
              <a:off x="2728689" y="3939946"/>
              <a:ext cx="100013"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49" name="Freeform 933"/>
            <p:cNvSpPr>
              <a:spLocks noChangeArrowheads="1"/>
            </p:cNvSpPr>
            <p:nvPr/>
          </p:nvSpPr>
          <p:spPr bwMode="auto">
            <a:xfrm>
              <a:off x="2835052" y="3939946"/>
              <a:ext cx="100012"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50" name="Freeform 934"/>
            <p:cNvSpPr>
              <a:spLocks noChangeArrowheads="1"/>
            </p:cNvSpPr>
            <p:nvPr/>
          </p:nvSpPr>
          <p:spPr bwMode="auto">
            <a:xfrm>
              <a:off x="2939827" y="3939946"/>
              <a:ext cx="101600"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51" name="Freeform 935"/>
            <p:cNvSpPr>
              <a:spLocks noChangeArrowheads="1"/>
            </p:cNvSpPr>
            <p:nvPr/>
          </p:nvSpPr>
          <p:spPr bwMode="auto">
            <a:xfrm>
              <a:off x="3041427" y="3939946"/>
              <a:ext cx="103187" cy="85725"/>
            </a:xfrm>
            <a:custGeom>
              <a:avLst/>
              <a:gdLst>
                <a:gd name="T0" fmla="*/ 2147483646 w 21"/>
                <a:gd name="T1" fmla="*/ 1807451113 h 17"/>
                <a:gd name="T2" fmla="*/ 2147483646 w 21"/>
                <a:gd name="T3" fmla="*/ 2147483646 h 17"/>
                <a:gd name="T4" fmla="*/ 2147483646 w 21"/>
                <a:gd name="T5" fmla="*/ 1807451113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52" name="Freeform 936"/>
            <p:cNvSpPr>
              <a:spLocks noChangeArrowheads="1"/>
            </p:cNvSpPr>
            <p:nvPr/>
          </p:nvSpPr>
          <p:spPr bwMode="auto">
            <a:xfrm>
              <a:off x="3144614" y="3939946"/>
              <a:ext cx="100013"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53" name="Freeform 937"/>
            <p:cNvSpPr>
              <a:spLocks noChangeArrowheads="1"/>
            </p:cNvSpPr>
            <p:nvPr/>
          </p:nvSpPr>
          <p:spPr bwMode="auto">
            <a:xfrm>
              <a:off x="3250977" y="3939946"/>
              <a:ext cx="100012"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54" name="Freeform 938"/>
            <p:cNvSpPr>
              <a:spLocks noChangeArrowheads="1"/>
            </p:cNvSpPr>
            <p:nvPr/>
          </p:nvSpPr>
          <p:spPr bwMode="auto">
            <a:xfrm>
              <a:off x="3355752" y="3939946"/>
              <a:ext cx="101600"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55" name="Freeform 939"/>
            <p:cNvSpPr>
              <a:spLocks noChangeArrowheads="1"/>
            </p:cNvSpPr>
            <p:nvPr/>
          </p:nvSpPr>
          <p:spPr bwMode="auto">
            <a:xfrm>
              <a:off x="3462114" y="3939946"/>
              <a:ext cx="100013"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56" name="Freeform 940"/>
            <p:cNvSpPr>
              <a:spLocks noChangeArrowheads="1"/>
            </p:cNvSpPr>
            <p:nvPr/>
          </p:nvSpPr>
          <p:spPr bwMode="auto">
            <a:xfrm>
              <a:off x="3568477" y="3939946"/>
              <a:ext cx="98425"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57" name="Freeform 941"/>
            <p:cNvSpPr>
              <a:spLocks noChangeArrowheads="1"/>
            </p:cNvSpPr>
            <p:nvPr/>
          </p:nvSpPr>
          <p:spPr bwMode="auto">
            <a:xfrm>
              <a:off x="3663727" y="3935183"/>
              <a:ext cx="125412" cy="90488"/>
            </a:xfrm>
            <a:custGeom>
              <a:avLst/>
              <a:gdLst>
                <a:gd name="T0" fmla="*/ 2147483646 w 25"/>
                <a:gd name="T1" fmla="*/ 2147483646 h 18"/>
                <a:gd name="T2" fmla="*/ 2147483646 w 25"/>
                <a:gd name="T3" fmla="*/ 2147483646 h 18"/>
                <a:gd name="T4" fmla="*/ 2147483646 w 25"/>
                <a:gd name="T5" fmla="*/ 2147483646 h 18"/>
                <a:gd name="T6" fmla="*/ 0 60000 65536"/>
                <a:gd name="T7" fmla="*/ 0 60000 65536"/>
                <a:gd name="T8" fmla="*/ 0 60000 65536"/>
                <a:gd name="T9" fmla="*/ 0 w 25"/>
                <a:gd name="T10" fmla="*/ 0 h 18"/>
                <a:gd name="T11" fmla="*/ 25 w 25"/>
                <a:gd name="T12" fmla="*/ 18 h 18"/>
              </a:gdLst>
              <a:ahLst/>
              <a:cxnLst>
                <a:cxn ang="T6">
                  <a:pos x="T0" y="T1"/>
                </a:cxn>
                <a:cxn ang="T7">
                  <a:pos x="T2" y="T3"/>
                </a:cxn>
                <a:cxn ang="T8">
                  <a:pos x="T4" y="T5"/>
                </a:cxn>
              </a:cxnLst>
              <a:rect l="T9" t="T10" r="T11" b="T12"/>
              <a:pathLst>
                <a:path w="25" h="18">
                  <a:moveTo>
                    <a:pt x="11" y="3"/>
                  </a:moveTo>
                  <a:cubicBezTo>
                    <a:pt x="11" y="4"/>
                    <a:pt x="17" y="0"/>
                    <a:pt x="19" y="4"/>
                  </a:cubicBezTo>
                  <a:cubicBezTo>
                    <a:pt x="25" y="18"/>
                    <a:pt x="0" y="11"/>
                    <a:pt x="1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58" name="Freeform 946"/>
            <p:cNvSpPr>
              <a:spLocks noChangeArrowheads="1"/>
            </p:cNvSpPr>
            <p:nvPr/>
          </p:nvSpPr>
          <p:spPr bwMode="auto">
            <a:xfrm>
              <a:off x="2674714" y="3990746"/>
              <a:ext cx="98425" cy="90487"/>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59" name="Freeform 947"/>
            <p:cNvSpPr>
              <a:spLocks noChangeArrowheads="1"/>
            </p:cNvSpPr>
            <p:nvPr/>
          </p:nvSpPr>
          <p:spPr bwMode="auto">
            <a:xfrm>
              <a:off x="2779489" y="3990746"/>
              <a:ext cx="100013" cy="90487"/>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60" name="Freeform 948"/>
            <p:cNvSpPr>
              <a:spLocks noChangeArrowheads="1"/>
            </p:cNvSpPr>
            <p:nvPr/>
          </p:nvSpPr>
          <p:spPr bwMode="auto">
            <a:xfrm>
              <a:off x="2890614" y="3990746"/>
              <a:ext cx="103188" cy="58737"/>
            </a:xfrm>
            <a:custGeom>
              <a:avLst/>
              <a:gdLst>
                <a:gd name="T0" fmla="*/ 2147483646 w 21"/>
                <a:gd name="T1" fmla="*/ 2085344606 h 12"/>
                <a:gd name="T2" fmla="*/ 2147483646 w 21"/>
                <a:gd name="T3" fmla="*/ 2147483646 h 12"/>
                <a:gd name="T4" fmla="*/ 2147483646 w 21"/>
                <a:gd name="T5" fmla="*/ 2085344606 h 12"/>
                <a:gd name="T6" fmla="*/ 0 60000 65536"/>
                <a:gd name="T7" fmla="*/ 0 60000 65536"/>
                <a:gd name="T8" fmla="*/ 0 60000 65536"/>
                <a:gd name="T9" fmla="*/ 0 w 21"/>
                <a:gd name="T10" fmla="*/ 0 h 12"/>
                <a:gd name="T11" fmla="*/ 21 w 21"/>
                <a:gd name="T12" fmla="*/ 12 h 12"/>
              </a:gdLst>
              <a:ahLst/>
              <a:cxnLst>
                <a:cxn ang="T6">
                  <a:pos x="T0" y="T1"/>
                </a:cxn>
                <a:cxn ang="T7">
                  <a:pos x="T2" y="T3"/>
                </a:cxn>
                <a:cxn ang="T8">
                  <a:pos x="T4" y="T5"/>
                </a:cxn>
              </a:cxnLst>
              <a:rect l="T9" t="T10" r="T11" b="T12"/>
              <a:pathLst>
                <a:path w="21" h="12">
                  <a:moveTo>
                    <a:pt x="9" y="3"/>
                  </a:moveTo>
                  <a:cubicBezTo>
                    <a:pt x="13" y="0"/>
                    <a:pt x="21" y="5"/>
                    <a:pt x="17" y="9"/>
                  </a:cubicBezTo>
                  <a:cubicBezTo>
                    <a:pt x="14" y="12"/>
                    <a:pt x="0" y="8"/>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61" name="Freeform 949"/>
            <p:cNvSpPr>
              <a:spLocks noChangeArrowheads="1"/>
            </p:cNvSpPr>
            <p:nvPr/>
          </p:nvSpPr>
          <p:spPr bwMode="auto">
            <a:xfrm>
              <a:off x="2990627" y="3990746"/>
              <a:ext cx="100012" cy="90487"/>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62" name="Freeform 950"/>
            <p:cNvSpPr>
              <a:spLocks noChangeArrowheads="1"/>
            </p:cNvSpPr>
            <p:nvPr/>
          </p:nvSpPr>
          <p:spPr bwMode="auto">
            <a:xfrm>
              <a:off x="3096989" y="3990746"/>
              <a:ext cx="100013" cy="90487"/>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63" name="Freeform 951"/>
            <p:cNvSpPr>
              <a:spLocks noChangeArrowheads="1"/>
            </p:cNvSpPr>
            <p:nvPr/>
          </p:nvSpPr>
          <p:spPr bwMode="auto">
            <a:xfrm>
              <a:off x="3200177" y="3990746"/>
              <a:ext cx="100012" cy="90487"/>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6"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64" name="Freeform 952"/>
            <p:cNvSpPr>
              <a:spLocks noChangeArrowheads="1"/>
            </p:cNvSpPr>
            <p:nvPr/>
          </p:nvSpPr>
          <p:spPr bwMode="auto">
            <a:xfrm>
              <a:off x="3306539" y="3990746"/>
              <a:ext cx="100013" cy="90487"/>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65" name="Freeform 953"/>
            <p:cNvSpPr>
              <a:spLocks noChangeArrowheads="1"/>
            </p:cNvSpPr>
            <p:nvPr/>
          </p:nvSpPr>
          <p:spPr bwMode="auto">
            <a:xfrm>
              <a:off x="3406552" y="3990746"/>
              <a:ext cx="106362" cy="90487"/>
            </a:xfrm>
            <a:custGeom>
              <a:avLst/>
              <a:gdLst>
                <a:gd name="T0" fmla="*/ 2147483646 w 21"/>
                <a:gd name="T1" fmla="*/ 2147483646 h 18"/>
                <a:gd name="T2" fmla="*/ 2147483646 w 21"/>
                <a:gd name="T3" fmla="*/ 2147483646 h 18"/>
                <a:gd name="T4" fmla="*/ 2147483646 w 21"/>
                <a:gd name="T5" fmla="*/ 214748364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3"/>
                  </a:moveTo>
                  <a:cubicBezTo>
                    <a:pt x="13" y="0"/>
                    <a:pt x="17" y="1"/>
                    <a:pt x="18" y="5"/>
                  </a:cubicBezTo>
                  <a:cubicBezTo>
                    <a:pt x="21"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66" name="Freeform 954"/>
            <p:cNvSpPr>
              <a:spLocks noChangeArrowheads="1"/>
            </p:cNvSpPr>
            <p:nvPr/>
          </p:nvSpPr>
          <p:spPr bwMode="auto">
            <a:xfrm>
              <a:off x="3512914" y="3990746"/>
              <a:ext cx="100013" cy="90487"/>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67" name="Freeform 955"/>
            <p:cNvSpPr>
              <a:spLocks noChangeArrowheads="1"/>
            </p:cNvSpPr>
            <p:nvPr/>
          </p:nvSpPr>
          <p:spPr bwMode="auto">
            <a:xfrm>
              <a:off x="3616102" y="3990746"/>
              <a:ext cx="100012" cy="90487"/>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68" name="Freeform 956"/>
            <p:cNvSpPr>
              <a:spLocks noChangeArrowheads="1"/>
            </p:cNvSpPr>
            <p:nvPr/>
          </p:nvSpPr>
          <p:spPr bwMode="auto">
            <a:xfrm>
              <a:off x="3722464" y="3990746"/>
              <a:ext cx="100013" cy="90487"/>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69" name="Freeform 961"/>
            <p:cNvSpPr>
              <a:spLocks noChangeArrowheads="1"/>
            </p:cNvSpPr>
            <p:nvPr/>
          </p:nvSpPr>
          <p:spPr bwMode="auto">
            <a:xfrm>
              <a:off x="3041427" y="4046308"/>
              <a:ext cx="103187" cy="84138"/>
            </a:xfrm>
            <a:custGeom>
              <a:avLst/>
              <a:gdLst>
                <a:gd name="T0" fmla="*/ 2147483646 w 21"/>
                <a:gd name="T1" fmla="*/ 1631826814 h 17"/>
                <a:gd name="T2" fmla="*/ 2147483646 w 21"/>
                <a:gd name="T3" fmla="*/ 2147483646 h 17"/>
                <a:gd name="T4" fmla="*/ 2147483646 w 21"/>
                <a:gd name="T5" fmla="*/ 163182681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70" name="Freeform 962"/>
            <p:cNvSpPr>
              <a:spLocks noChangeArrowheads="1"/>
            </p:cNvSpPr>
            <p:nvPr/>
          </p:nvSpPr>
          <p:spPr bwMode="auto">
            <a:xfrm>
              <a:off x="3144614" y="404630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71" name="Freeform 963"/>
            <p:cNvSpPr>
              <a:spLocks noChangeArrowheads="1"/>
            </p:cNvSpPr>
            <p:nvPr/>
          </p:nvSpPr>
          <p:spPr bwMode="auto">
            <a:xfrm>
              <a:off x="3250977" y="404630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72" name="Freeform 964"/>
            <p:cNvSpPr>
              <a:spLocks noChangeArrowheads="1"/>
            </p:cNvSpPr>
            <p:nvPr/>
          </p:nvSpPr>
          <p:spPr bwMode="auto">
            <a:xfrm>
              <a:off x="3355752" y="4046308"/>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73" name="Freeform 965"/>
            <p:cNvSpPr>
              <a:spLocks noChangeArrowheads="1"/>
            </p:cNvSpPr>
            <p:nvPr/>
          </p:nvSpPr>
          <p:spPr bwMode="auto">
            <a:xfrm>
              <a:off x="3462114" y="404630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74" name="Freeform 966"/>
            <p:cNvSpPr>
              <a:spLocks noChangeArrowheads="1"/>
            </p:cNvSpPr>
            <p:nvPr/>
          </p:nvSpPr>
          <p:spPr bwMode="auto">
            <a:xfrm>
              <a:off x="3568477" y="4046308"/>
              <a:ext cx="98425"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75" name="Freeform 967"/>
            <p:cNvSpPr>
              <a:spLocks noChangeArrowheads="1"/>
            </p:cNvSpPr>
            <p:nvPr/>
          </p:nvSpPr>
          <p:spPr bwMode="auto">
            <a:xfrm>
              <a:off x="3671664" y="404630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76" name="Freeform 973"/>
            <p:cNvSpPr>
              <a:spLocks noChangeArrowheads="1"/>
            </p:cNvSpPr>
            <p:nvPr/>
          </p:nvSpPr>
          <p:spPr bwMode="auto">
            <a:xfrm>
              <a:off x="3096989" y="4097108"/>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77" name="Freeform 974"/>
            <p:cNvSpPr>
              <a:spLocks noChangeArrowheads="1"/>
            </p:cNvSpPr>
            <p:nvPr/>
          </p:nvSpPr>
          <p:spPr bwMode="auto">
            <a:xfrm>
              <a:off x="3200177" y="4097108"/>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1"/>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78" name="Freeform 975"/>
            <p:cNvSpPr>
              <a:spLocks noChangeArrowheads="1"/>
            </p:cNvSpPr>
            <p:nvPr/>
          </p:nvSpPr>
          <p:spPr bwMode="auto">
            <a:xfrm>
              <a:off x="3306539" y="4097108"/>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1"/>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79" name="Freeform 976"/>
            <p:cNvSpPr>
              <a:spLocks noChangeArrowheads="1"/>
            </p:cNvSpPr>
            <p:nvPr/>
          </p:nvSpPr>
          <p:spPr bwMode="auto">
            <a:xfrm>
              <a:off x="3406552" y="4097108"/>
              <a:ext cx="106362" cy="88900"/>
            </a:xfrm>
            <a:custGeom>
              <a:avLst/>
              <a:gdLst>
                <a:gd name="T0" fmla="*/ 2147483646 w 21"/>
                <a:gd name="T1" fmla="*/ 1590351856 h 18"/>
                <a:gd name="T2" fmla="*/ 2147483646 w 21"/>
                <a:gd name="T3" fmla="*/ 2147483646 h 18"/>
                <a:gd name="T4" fmla="*/ 2147483646 w 21"/>
                <a:gd name="T5" fmla="*/ 159035185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1"/>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80" name="Freeform 977"/>
            <p:cNvSpPr>
              <a:spLocks noChangeArrowheads="1"/>
            </p:cNvSpPr>
            <p:nvPr/>
          </p:nvSpPr>
          <p:spPr bwMode="auto">
            <a:xfrm>
              <a:off x="3512914" y="4097108"/>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81" name="Freeform 978"/>
            <p:cNvSpPr>
              <a:spLocks noChangeArrowheads="1"/>
            </p:cNvSpPr>
            <p:nvPr/>
          </p:nvSpPr>
          <p:spPr bwMode="auto">
            <a:xfrm>
              <a:off x="3616102" y="4097108"/>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82" name="Freeform 979"/>
            <p:cNvSpPr>
              <a:spLocks noChangeArrowheads="1"/>
            </p:cNvSpPr>
            <p:nvPr/>
          </p:nvSpPr>
          <p:spPr bwMode="auto">
            <a:xfrm>
              <a:off x="4981352" y="4097108"/>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1"/>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83" name="Freeform 986"/>
            <p:cNvSpPr>
              <a:spLocks noChangeArrowheads="1"/>
            </p:cNvSpPr>
            <p:nvPr/>
          </p:nvSpPr>
          <p:spPr bwMode="auto">
            <a:xfrm>
              <a:off x="3041427" y="4151083"/>
              <a:ext cx="103187"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84" name="Freeform 987"/>
            <p:cNvSpPr>
              <a:spLocks noChangeArrowheads="1"/>
            </p:cNvSpPr>
            <p:nvPr/>
          </p:nvSpPr>
          <p:spPr bwMode="auto">
            <a:xfrm>
              <a:off x="3144614" y="4151083"/>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85" name="Freeform 988"/>
            <p:cNvSpPr>
              <a:spLocks noChangeArrowheads="1"/>
            </p:cNvSpPr>
            <p:nvPr/>
          </p:nvSpPr>
          <p:spPr bwMode="auto">
            <a:xfrm>
              <a:off x="3250977" y="4151083"/>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86" name="Freeform 989"/>
            <p:cNvSpPr>
              <a:spLocks noChangeArrowheads="1"/>
            </p:cNvSpPr>
            <p:nvPr/>
          </p:nvSpPr>
          <p:spPr bwMode="auto">
            <a:xfrm>
              <a:off x="3355752" y="4151083"/>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87" name="Freeform 990"/>
            <p:cNvSpPr>
              <a:spLocks noChangeArrowheads="1"/>
            </p:cNvSpPr>
            <p:nvPr/>
          </p:nvSpPr>
          <p:spPr bwMode="auto">
            <a:xfrm>
              <a:off x="3568477" y="4151083"/>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88" name="Freeform 991"/>
            <p:cNvSpPr>
              <a:spLocks noChangeArrowheads="1"/>
            </p:cNvSpPr>
            <p:nvPr/>
          </p:nvSpPr>
          <p:spPr bwMode="auto">
            <a:xfrm>
              <a:off x="4925789" y="4151083"/>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89" name="Freeform 999"/>
            <p:cNvSpPr>
              <a:spLocks noChangeArrowheads="1"/>
            </p:cNvSpPr>
            <p:nvPr/>
          </p:nvSpPr>
          <p:spPr bwMode="auto">
            <a:xfrm>
              <a:off x="3096989" y="4200296"/>
              <a:ext cx="100013"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90" name="Freeform 1000"/>
            <p:cNvSpPr>
              <a:spLocks noChangeArrowheads="1"/>
            </p:cNvSpPr>
            <p:nvPr/>
          </p:nvSpPr>
          <p:spPr bwMode="auto">
            <a:xfrm>
              <a:off x="3200177" y="4200296"/>
              <a:ext cx="100012"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91" name="Freeform 1001"/>
            <p:cNvSpPr>
              <a:spLocks noChangeArrowheads="1"/>
            </p:cNvSpPr>
            <p:nvPr/>
          </p:nvSpPr>
          <p:spPr bwMode="auto">
            <a:xfrm>
              <a:off x="3306539" y="4200296"/>
              <a:ext cx="100013"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92" name="Freeform 1002"/>
            <p:cNvSpPr>
              <a:spLocks noChangeArrowheads="1"/>
            </p:cNvSpPr>
            <p:nvPr/>
          </p:nvSpPr>
          <p:spPr bwMode="auto">
            <a:xfrm>
              <a:off x="3406552" y="4200296"/>
              <a:ext cx="106362" cy="92075"/>
            </a:xfrm>
            <a:custGeom>
              <a:avLst/>
              <a:gdLst>
                <a:gd name="T0" fmla="*/ 2147483646 w 21"/>
                <a:gd name="T1" fmla="*/ 1790127265 h 18"/>
                <a:gd name="T2" fmla="*/ 2147483646 w 21"/>
                <a:gd name="T3" fmla="*/ 2147483646 h 18"/>
                <a:gd name="T4" fmla="*/ 2147483646 w 21"/>
                <a:gd name="T5" fmla="*/ 1790127265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93" name="Freeform 1003"/>
            <p:cNvSpPr>
              <a:spLocks noChangeArrowheads="1"/>
            </p:cNvSpPr>
            <p:nvPr/>
          </p:nvSpPr>
          <p:spPr bwMode="auto">
            <a:xfrm>
              <a:off x="3512914" y="4200296"/>
              <a:ext cx="100013"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94" name="Freeform 1004"/>
            <p:cNvSpPr>
              <a:spLocks noChangeArrowheads="1"/>
            </p:cNvSpPr>
            <p:nvPr/>
          </p:nvSpPr>
          <p:spPr bwMode="auto">
            <a:xfrm>
              <a:off x="4786089" y="4192358"/>
              <a:ext cx="85725" cy="69850"/>
            </a:xfrm>
            <a:custGeom>
              <a:avLst/>
              <a:gdLst>
                <a:gd name="T0" fmla="*/ 2147483646 w 17"/>
                <a:gd name="T1" fmla="*/ 2147483646 h 14"/>
                <a:gd name="T2" fmla="*/ 2147483646 w 17"/>
                <a:gd name="T3" fmla="*/ 2147483646 h 14"/>
                <a:gd name="T4" fmla="*/ 2147483646 w 17"/>
                <a:gd name="T5" fmla="*/ 2147483646 h 14"/>
                <a:gd name="T6" fmla="*/ 0 60000 65536"/>
                <a:gd name="T7" fmla="*/ 0 60000 65536"/>
                <a:gd name="T8" fmla="*/ 0 60000 65536"/>
                <a:gd name="T9" fmla="*/ 0 w 17"/>
                <a:gd name="T10" fmla="*/ 0 h 14"/>
                <a:gd name="T11" fmla="*/ 17 w 17"/>
                <a:gd name="T12" fmla="*/ 14 h 14"/>
              </a:gdLst>
              <a:ahLst/>
              <a:cxnLst>
                <a:cxn ang="T6">
                  <a:pos x="T0" y="T1"/>
                </a:cxn>
                <a:cxn ang="T7">
                  <a:pos x="T2" y="T3"/>
                </a:cxn>
                <a:cxn ang="T8">
                  <a:pos x="T4" y="T5"/>
                </a:cxn>
              </a:cxnLst>
              <a:rect l="T9" t="T10" r="T11" b="T12"/>
              <a:pathLst>
                <a:path w="17" h="14">
                  <a:moveTo>
                    <a:pt x="7" y="4"/>
                  </a:moveTo>
                  <a:cubicBezTo>
                    <a:pt x="13" y="0"/>
                    <a:pt x="17" y="10"/>
                    <a:pt x="13" y="12"/>
                  </a:cubicBezTo>
                  <a:cubicBezTo>
                    <a:pt x="10" y="14"/>
                    <a:pt x="0" y="8"/>
                    <a:pt x="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95" name="Freeform 1005"/>
            <p:cNvSpPr>
              <a:spLocks noChangeArrowheads="1"/>
            </p:cNvSpPr>
            <p:nvPr/>
          </p:nvSpPr>
          <p:spPr bwMode="auto">
            <a:xfrm>
              <a:off x="5427439" y="4186008"/>
              <a:ext cx="69850" cy="76200"/>
            </a:xfrm>
            <a:custGeom>
              <a:avLst/>
              <a:gdLst>
                <a:gd name="T0" fmla="*/ 2147483646 w 14"/>
                <a:gd name="T1" fmla="*/ 2147483646 h 15"/>
                <a:gd name="T2" fmla="*/ 2147483646 w 14"/>
                <a:gd name="T3" fmla="*/ 2147483646 h 15"/>
                <a:gd name="T4" fmla="*/ 2147483646 w 14"/>
                <a:gd name="T5" fmla="*/ 2147483646 h 15"/>
                <a:gd name="T6" fmla="*/ 0 60000 65536"/>
                <a:gd name="T7" fmla="*/ 0 60000 65536"/>
                <a:gd name="T8" fmla="*/ 0 60000 65536"/>
                <a:gd name="T9" fmla="*/ 0 w 14"/>
                <a:gd name="T10" fmla="*/ 0 h 15"/>
                <a:gd name="T11" fmla="*/ 14 w 14"/>
                <a:gd name="T12" fmla="*/ 15 h 15"/>
              </a:gdLst>
              <a:ahLst/>
              <a:cxnLst>
                <a:cxn ang="T6">
                  <a:pos x="T0" y="T1"/>
                </a:cxn>
                <a:cxn ang="T7">
                  <a:pos x="T2" y="T3"/>
                </a:cxn>
                <a:cxn ang="T8">
                  <a:pos x="T4" y="T5"/>
                </a:cxn>
              </a:cxnLst>
              <a:rect l="T9" t="T10" r="T11" b="T12"/>
              <a:pathLst>
                <a:path w="14" h="15">
                  <a:moveTo>
                    <a:pt x="4" y="5"/>
                  </a:moveTo>
                  <a:cubicBezTo>
                    <a:pt x="12" y="0"/>
                    <a:pt x="14" y="13"/>
                    <a:pt x="8" y="14"/>
                  </a:cubicBezTo>
                  <a:cubicBezTo>
                    <a:pt x="2" y="15"/>
                    <a:pt x="0" y="8"/>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96" name="Freeform 1006"/>
            <p:cNvSpPr>
              <a:spLocks noChangeArrowheads="1"/>
            </p:cNvSpPr>
            <p:nvPr/>
          </p:nvSpPr>
          <p:spPr bwMode="auto">
            <a:xfrm>
              <a:off x="5508402" y="4211408"/>
              <a:ext cx="84137" cy="80963"/>
            </a:xfrm>
            <a:custGeom>
              <a:avLst/>
              <a:gdLst>
                <a:gd name="T0" fmla="*/ 2147483646 w 17"/>
                <a:gd name="T1" fmla="*/ 0 h 16"/>
                <a:gd name="T2" fmla="*/ 2147483646 w 17"/>
                <a:gd name="T3" fmla="*/ 2147483646 h 16"/>
                <a:gd name="T4" fmla="*/ 2147483646 w 17"/>
                <a:gd name="T5" fmla="*/ 0 h 16"/>
                <a:gd name="T6" fmla="*/ 0 60000 65536"/>
                <a:gd name="T7" fmla="*/ 0 60000 65536"/>
                <a:gd name="T8" fmla="*/ 0 60000 65536"/>
                <a:gd name="T9" fmla="*/ 0 w 17"/>
                <a:gd name="T10" fmla="*/ 0 h 16"/>
                <a:gd name="T11" fmla="*/ 17 w 17"/>
                <a:gd name="T12" fmla="*/ 16 h 16"/>
              </a:gdLst>
              <a:ahLst/>
              <a:cxnLst>
                <a:cxn ang="T6">
                  <a:pos x="T0" y="T1"/>
                </a:cxn>
                <a:cxn ang="T7">
                  <a:pos x="T2" y="T3"/>
                </a:cxn>
                <a:cxn ang="T8">
                  <a:pos x="T4" y="T5"/>
                </a:cxn>
              </a:cxnLst>
              <a:rect l="T9" t="T10" r="T11" b="T12"/>
              <a:pathLst>
                <a:path w="17" h="16">
                  <a:moveTo>
                    <a:pt x="9" y="0"/>
                  </a:moveTo>
                  <a:cubicBezTo>
                    <a:pt x="9" y="0"/>
                    <a:pt x="16" y="0"/>
                    <a:pt x="17" y="4"/>
                  </a:cubicBezTo>
                  <a:cubicBezTo>
                    <a:pt x="17" y="16"/>
                    <a:pt x="0" y="6"/>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97" name="Freeform 1016"/>
            <p:cNvSpPr>
              <a:spLocks noChangeArrowheads="1"/>
            </p:cNvSpPr>
            <p:nvPr/>
          </p:nvSpPr>
          <p:spPr bwMode="auto">
            <a:xfrm>
              <a:off x="3144614" y="425585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98" name="Freeform 1017"/>
            <p:cNvSpPr>
              <a:spLocks noChangeArrowheads="1"/>
            </p:cNvSpPr>
            <p:nvPr/>
          </p:nvSpPr>
          <p:spPr bwMode="auto">
            <a:xfrm>
              <a:off x="3250977" y="425585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99" name="Freeform 1018"/>
            <p:cNvSpPr>
              <a:spLocks noChangeArrowheads="1"/>
            </p:cNvSpPr>
            <p:nvPr/>
          </p:nvSpPr>
          <p:spPr bwMode="auto">
            <a:xfrm>
              <a:off x="3355752" y="4255858"/>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00" name="Freeform 1019"/>
            <p:cNvSpPr>
              <a:spLocks noChangeArrowheads="1"/>
            </p:cNvSpPr>
            <p:nvPr/>
          </p:nvSpPr>
          <p:spPr bwMode="auto">
            <a:xfrm>
              <a:off x="3462114" y="425585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01" name="Freeform 1020"/>
            <p:cNvSpPr>
              <a:spLocks noChangeArrowheads="1"/>
            </p:cNvSpPr>
            <p:nvPr/>
          </p:nvSpPr>
          <p:spPr bwMode="auto">
            <a:xfrm>
              <a:off x="5446489" y="4255858"/>
              <a:ext cx="106363" cy="84138"/>
            </a:xfrm>
            <a:custGeom>
              <a:avLst/>
              <a:gdLst>
                <a:gd name="T0" fmla="*/ 2147483646 w 21"/>
                <a:gd name="T1" fmla="*/ 1631826814 h 17"/>
                <a:gd name="T2" fmla="*/ 2147483646 w 21"/>
                <a:gd name="T3" fmla="*/ 2147483646 h 17"/>
                <a:gd name="T4" fmla="*/ 2147483646 w 21"/>
                <a:gd name="T5" fmla="*/ 163182681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02" name="Freeform 1028"/>
            <p:cNvSpPr>
              <a:spLocks noChangeArrowheads="1"/>
            </p:cNvSpPr>
            <p:nvPr/>
          </p:nvSpPr>
          <p:spPr bwMode="auto">
            <a:xfrm>
              <a:off x="3135089" y="4281258"/>
              <a:ext cx="71438" cy="106363"/>
            </a:xfrm>
            <a:custGeom>
              <a:avLst/>
              <a:gdLst>
                <a:gd name="T0" fmla="*/ 1841722667 w 14"/>
                <a:gd name="T1" fmla="*/ 2147483646 h 21"/>
                <a:gd name="T2" fmla="*/ 2147483646 w 14"/>
                <a:gd name="T3" fmla="*/ 2147483646 h 21"/>
                <a:gd name="T4" fmla="*/ 1841722667 w 14"/>
                <a:gd name="T5" fmla="*/ 2147483646 h 21"/>
                <a:gd name="T6" fmla="*/ 0 60000 65536"/>
                <a:gd name="T7" fmla="*/ 0 60000 65536"/>
                <a:gd name="T8" fmla="*/ 0 60000 65536"/>
                <a:gd name="T9" fmla="*/ 0 w 14"/>
                <a:gd name="T10" fmla="*/ 0 h 21"/>
                <a:gd name="T11" fmla="*/ 14 w 14"/>
                <a:gd name="T12" fmla="*/ 21 h 21"/>
              </a:gdLst>
              <a:ahLst/>
              <a:cxnLst>
                <a:cxn ang="T6">
                  <a:pos x="T0" y="T1"/>
                </a:cxn>
                <a:cxn ang="T7">
                  <a:pos x="T2" y="T3"/>
                </a:cxn>
                <a:cxn ang="T8">
                  <a:pos x="T4" y="T5"/>
                </a:cxn>
              </a:cxnLst>
              <a:rect l="T9" t="T10" r="T11" b="T12"/>
              <a:pathLst>
                <a:path w="14" h="21">
                  <a:moveTo>
                    <a:pt x="2" y="7"/>
                  </a:moveTo>
                  <a:cubicBezTo>
                    <a:pt x="9" y="0"/>
                    <a:pt x="14" y="21"/>
                    <a:pt x="3" y="16"/>
                  </a:cubicBezTo>
                  <a:cubicBezTo>
                    <a:pt x="0" y="15"/>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03" name="Freeform 1029"/>
            <p:cNvSpPr>
              <a:spLocks noChangeArrowheads="1"/>
            </p:cNvSpPr>
            <p:nvPr/>
          </p:nvSpPr>
          <p:spPr bwMode="auto">
            <a:xfrm>
              <a:off x="3200177" y="430665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04" name="Freeform 1030"/>
            <p:cNvSpPr>
              <a:spLocks noChangeArrowheads="1"/>
            </p:cNvSpPr>
            <p:nvPr/>
          </p:nvSpPr>
          <p:spPr bwMode="auto">
            <a:xfrm>
              <a:off x="3306539" y="430665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05" name="Freeform 1031"/>
            <p:cNvSpPr>
              <a:spLocks noChangeArrowheads="1"/>
            </p:cNvSpPr>
            <p:nvPr/>
          </p:nvSpPr>
          <p:spPr bwMode="auto">
            <a:xfrm>
              <a:off x="3406552" y="4306658"/>
              <a:ext cx="106362"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06" name="Freeform 1032"/>
            <p:cNvSpPr>
              <a:spLocks noChangeArrowheads="1"/>
            </p:cNvSpPr>
            <p:nvPr/>
          </p:nvSpPr>
          <p:spPr bwMode="auto">
            <a:xfrm>
              <a:off x="3512914" y="430665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07" name="Freeform 1040"/>
            <p:cNvSpPr>
              <a:spLocks noChangeArrowheads="1"/>
            </p:cNvSpPr>
            <p:nvPr/>
          </p:nvSpPr>
          <p:spPr bwMode="auto">
            <a:xfrm>
              <a:off x="3144614" y="4362221"/>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08" name="Freeform 1041"/>
            <p:cNvSpPr>
              <a:spLocks noChangeArrowheads="1"/>
            </p:cNvSpPr>
            <p:nvPr/>
          </p:nvSpPr>
          <p:spPr bwMode="auto">
            <a:xfrm>
              <a:off x="3250977" y="4362221"/>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09" name="Freeform 1042"/>
            <p:cNvSpPr>
              <a:spLocks noChangeArrowheads="1"/>
            </p:cNvSpPr>
            <p:nvPr/>
          </p:nvSpPr>
          <p:spPr bwMode="auto">
            <a:xfrm>
              <a:off x="3355752" y="4362221"/>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10" name="Freeform 1043"/>
            <p:cNvSpPr>
              <a:spLocks noChangeArrowheads="1"/>
            </p:cNvSpPr>
            <p:nvPr/>
          </p:nvSpPr>
          <p:spPr bwMode="auto">
            <a:xfrm>
              <a:off x="3462114" y="4362221"/>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11" name="Freeform 1044"/>
            <p:cNvSpPr>
              <a:spLocks noChangeArrowheads="1"/>
            </p:cNvSpPr>
            <p:nvPr/>
          </p:nvSpPr>
          <p:spPr bwMode="auto">
            <a:xfrm>
              <a:off x="3568477" y="4362221"/>
              <a:ext cx="98425"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12" name="Freeform 1045"/>
            <p:cNvSpPr>
              <a:spLocks noChangeArrowheads="1"/>
            </p:cNvSpPr>
            <p:nvPr/>
          </p:nvSpPr>
          <p:spPr bwMode="auto">
            <a:xfrm>
              <a:off x="5352827" y="4365396"/>
              <a:ext cx="104775" cy="71437"/>
            </a:xfrm>
            <a:custGeom>
              <a:avLst/>
              <a:gdLst>
                <a:gd name="T0" fmla="*/ 2147483646 w 21"/>
                <a:gd name="T1" fmla="*/ 1685362115 h 14"/>
                <a:gd name="T2" fmla="*/ 2147483646 w 21"/>
                <a:gd name="T3" fmla="*/ 2147483646 h 14"/>
                <a:gd name="T4" fmla="*/ 2147483646 w 21"/>
                <a:gd name="T5" fmla="*/ 1685362115 h 14"/>
                <a:gd name="T6" fmla="*/ 0 60000 65536"/>
                <a:gd name="T7" fmla="*/ 0 60000 65536"/>
                <a:gd name="T8" fmla="*/ 0 60000 65536"/>
                <a:gd name="T9" fmla="*/ 0 w 21"/>
                <a:gd name="T10" fmla="*/ 0 h 14"/>
                <a:gd name="T11" fmla="*/ 21 w 21"/>
                <a:gd name="T12" fmla="*/ 14 h 14"/>
              </a:gdLst>
              <a:ahLst/>
              <a:cxnLst>
                <a:cxn ang="T6">
                  <a:pos x="T0" y="T1"/>
                </a:cxn>
                <a:cxn ang="T7">
                  <a:pos x="T2" y="T3"/>
                </a:cxn>
                <a:cxn ang="T8">
                  <a:pos x="T4" y="T5"/>
                </a:cxn>
              </a:cxnLst>
              <a:rect l="T9" t="T10" r="T11" b="T12"/>
              <a:pathLst>
                <a:path w="21" h="14">
                  <a:moveTo>
                    <a:pt x="7" y="2"/>
                  </a:moveTo>
                  <a:cubicBezTo>
                    <a:pt x="9" y="0"/>
                    <a:pt x="15" y="0"/>
                    <a:pt x="16" y="3"/>
                  </a:cubicBezTo>
                  <a:cubicBezTo>
                    <a:pt x="21" y="14"/>
                    <a:pt x="0" y="9"/>
                    <a:pt x="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13" name="Freeform 1052"/>
            <p:cNvSpPr>
              <a:spLocks noChangeArrowheads="1"/>
            </p:cNvSpPr>
            <p:nvPr/>
          </p:nvSpPr>
          <p:spPr bwMode="auto">
            <a:xfrm>
              <a:off x="3096989" y="4413021"/>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14" name="Freeform 1053"/>
            <p:cNvSpPr>
              <a:spLocks noChangeArrowheads="1"/>
            </p:cNvSpPr>
            <p:nvPr/>
          </p:nvSpPr>
          <p:spPr bwMode="auto">
            <a:xfrm>
              <a:off x="3200177" y="4413021"/>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15" name="Freeform 1054"/>
            <p:cNvSpPr>
              <a:spLocks noChangeArrowheads="1"/>
            </p:cNvSpPr>
            <p:nvPr/>
          </p:nvSpPr>
          <p:spPr bwMode="auto">
            <a:xfrm>
              <a:off x="3306539" y="4413021"/>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16" name="Freeform 1055"/>
            <p:cNvSpPr>
              <a:spLocks noChangeArrowheads="1"/>
            </p:cNvSpPr>
            <p:nvPr/>
          </p:nvSpPr>
          <p:spPr bwMode="auto">
            <a:xfrm>
              <a:off x="3406552" y="4413021"/>
              <a:ext cx="106362" cy="84137"/>
            </a:xfrm>
            <a:custGeom>
              <a:avLst/>
              <a:gdLst>
                <a:gd name="T0" fmla="*/ 2147483646 w 21"/>
                <a:gd name="T1" fmla="*/ 1631807420 h 17"/>
                <a:gd name="T2" fmla="*/ 2147483646 w 21"/>
                <a:gd name="T3" fmla="*/ 2147483646 h 17"/>
                <a:gd name="T4" fmla="*/ 2147483646 w 21"/>
                <a:gd name="T5" fmla="*/ 1631807420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17" name="Freeform 1056"/>
            <p:cNvSpPr>
              <a:spLocks noChangeArrowheads="1"/>
            </p:cNvSpPr>
            <p:nvPr/>
          </p:nvSpPr>
          <p:spPr bwMode="auto">
            <a:xfrm>
              <a:off x="3512914" y="4413021"/>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18" name="Freeform 1057"/>
            <p:cNvSpPr>
              <a:spLocks noChangeArrowheads="1"/>
            </p:cNvSpPr>
            <p:nvPr/>
          </p:nvSpPr>
          <p:spPr bwMode="auto">
            <a:xfrm>
              <a:off x="3752627" y="4406671"/>
              <a:ext cx="90487" cy="106362"/>
            </a:xfrm>
            <a:custGeom>
              <a:avLst/>
              <a:gdLst>
                <a:gd name="T0" fmla="*/ 2147483646 w 18"/>
                <a:gd name="T1" fmla="*/ 2147483646 h 21"/>
                <a:gd name="T2" fmla="*/ 739404466 w 18"/>
                <a:gd name="T3" fmla="*/ 2147483646 h 21"/>
                <a:gd name="T4" fmla="*/ 2147483646 w 18"/>
                <a:gd name="T5" fmla="*/ 2147483646 h 21"/>
                <a:gd name="T6" fmla="*/ 0 60000 65536"/>
                <a:gd name="T7" fmla="*/ 0 60000 65536"/>
                <a:gd name="T8" fmla="*/ 0 60000 65536"/>
                <a:gd name="T9" fmla="*/ 0 w 18"/>
                <a:gd name="T10" fmla="*/ 0 h 21"/>
                <a:gd name="T11" fmla="*/ 18 w 18"/>
                <a:gd name="T12" fmla="*/ 21 h 21"/>
              </a:gdLst>
              <a:ahLst/>
              <a:cxnLst>
                <a:cxn ang="T6">
                  <a:pos x="T0" y="T1"/>
                </a:cxn>
                <a:cxn ang="T7">
                  <a:pos x="T2" y="T3"/>
                </a:cxn>
                <a:cxn ang="T8">
                  <a:pos x="T4" y="T5"/>
                </a:cxn>
              </a:cxnLst>
              <a:rect l="T9" t="T10" r="T11" b="T12"/>
              <a:pathLst>
                <a:path w="18" h="21">
                  <a:moveTo>
                    <a:pt x="7" y="3"/>
                  </a:moveTo>
                  <a:cubicBezTo>
                    <a:pt x="18" y="0"/>
                    <a:pt x="6" y="21"/>
                    <a:pt x="1" y="10"/>
                  </a:cubicBezTo>
                  <a:cubicBezTo>
                    <a:pt x="0" y="5"/>
                    <a:pt x="3" y="4"/>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19" name="Freeform 1058"/>
            <p:cNvSpPr>
              <a:spLocks noChangeArrowheads="1"/>
            </p:cNvSpPr>
            <p:nvPr/>
          </p:nvSpPr>
          <p:spPr bwMode="auto">
            <a:xfrm>
              <a:off x="5187727" y="4413021"/>
              <a:ext cx="88900" cy="88900"/>
            </a:xfrm>
            <a:custGeom>
              <a:avLst/>
              <a:gdLst>
                <a:gd name="T0" fmla="*/ 2147483646 w 18"/>
                <a:gd name="T1" fmla="*/ 1590351856 h 18"/>
                <a:gd name="T2" fmla="*/ 2147483646 w 18"/>
                <a:gd name="T3" fmla="*/ 2147483646 h 18"/>
                <a:gd name="T4" fmla="*/ 2147483646 w 18"/>
                <a:gd name="T5" fmla="*/ 1590351856 h 18"/>
                <a:gd name="T6" fmla="*/ 0 60000 65536"/>
                <a:gd name="T7" fmla="*/ 0 60000 65536"/>
                <a:gd name="T8" fmla="*/ 0 60000 65536"/>
                <a:gd name="T9" fmla="*/ 0 w 18"/>
                <a:gd name="T10" fmla="*/ 0 h 18"/>
                <a:gd name="T11" fmla="*/ 18 w 18"/>
                <a:gd name="T12" fmla="*/ 18 h 18"/>
              </a:gdLst>
              <a:ahLst/>
              <a:cxnLst>
                <a:cxn ang="T6">
                  <a:pos x="T0" y="T1"/>
                </a:cxn>
                <a:cxn ang="T7">
                  <a:pos x="T2" y="T3"/>
                </a:cxn>
                <a:cxn ang="T8">
                  <a:pos x="T4" y="T5"/>
                </a:cxn>
              </a:cxnLst>
              <a:rect l="T9" t="T10" r="T11" b="T12"/>
              <a:pathLst>
                <a:path w="18" h="18">
                  <a:moveTo>
                    <a:pt x="11" y="2"/>
                  </a:moveTo>
                  <a:cubicBezTo>
                    <a:pt x="14" y="1"/>
                    <a:pt x="18" y="0"/>
                    <a:pt x="18" y="6"/>
                  </a:cubicBezTo>
                  <a:cubicBezTo>
                    <a:pt x="17" y="18"/>
                    <a:pt x="0" y="7"/>
                    <a:pt x="1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20" name="Freeform 1059"/>
            <p:cNvSpPr>
              <a:spLocks noChangeArrowheads="1"/>
            </p:cNvSpPr>
            <p:nvPr/>
          </p:nvSpPr>
          <p:spPr bwMode="auto">
            <a:xfrm>
              <a:off x="5292502" y="4413021"/>
              <a:ext cx="98425"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21" name="Freeform 1060"/>
            <p:cNvSpPr>
              <a:spLocks noChangeArrowheads="1"/>
            </p:cNvSpPr>
            <p:nvPr/>
          </p:nvSpPr>
          <p:spPr bwMode="auto">
            <a:xfrm>
              <a:off x="5502052" y="4413021"/>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22" name="Freeform 1067"/>
            <p:cNvSpPr>
              <a:spLocks noChangeArrowheads="1"/>
            </p:cNvSpPr>
            <p:nvPr/>
          </p:nvSpPr>
          <p:spPr bwMode="auto">
            <a:xfrm>
              <a:off x="3144614" y="4462233"/>
              <a:ext cx="100013" cy="90488"/>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23" name="Freeform 1068"/>
            <p:cNvSpPr>
              <a:spLocks noChangeArrowheads="1"/>
            </p:cNvSpPr>
            <p:nvPr/>
          </p:nvSpPr>
          <p:spPr bwMode="auto">
            <a:xfrm>
              <a:off x="3250977" y="4462233"/>
              <a:ext cx="100012" cy="90488"/>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24" name="Freeform 1069"/>
            <p:cNvSpPr>
              <a:spLocks noChangeArrowheads="1"/>
            </p:cNvSpPr>
            <p:nvPr/>
          </p:nvSpPr>
          <p:spPr bwMode="auto">
            <a:xfrm>
              <a:off x="3355752" y="4462233"/>
              <a:ext cx="101600" cy="90488"/>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25" name="Freeform 1070"/>
            <p:cNvSpPr>
              <a:spLocks noChangeArrowheads="1"/>
            </p:cNvSpPr>
            <p:nvPr/>
          </p:nvSpPr>
          <p:spPr bwMode="auto">
            <a:xfrm>
              <a:off x="3462114" y="4462233"/>
              <a:ext cx="100013" cy="90488"/>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26" name="Freeform 1071"/>
            <p:cNvSpPr>
              <a:spLocks noChangeArrowheads="1"/>
            </p:cNvSpPr>
            <p:nvPr/>
          </p:nvSpPr>
          <p:spPr bwMode="auto">
            <a:xfrm>
              <a:off x="5136927" y="4462233"/>
              <a:ext cx="100012" cy="90488"/>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27" name="Freeform 1072"/>
            <p:cNvSpPr>
              <a:spLocks noChangeArrowheads="1"/>
            </p:cNvSpPr>
            <p:nvPr/>
          </p:nvSpPr>
          <p:spPr bwMode="auto">
            <a:xfrm>
              <a:off x="5243289" y="4462233"/>
              <a:ext cx="100013" cy="90488"/>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6"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28" name="Freeform 1073"/>
            <p:cNvSpPr>
              <a:spLocks noChangeArrowheads="1"/>
            </p:cNvSpPr>
            <p:nvPr/>
          </p:nvSpPr>
          <p:spPr bwMode="auto">
            <a:xfrm>
              <a:off x="5346477" y="4462233"/>
              <a:ext cx="100012" cy="90488"/>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29" name="Freeform 1074"/>
            <p:cNvSpPr>
              <a:spLocks noChangeArrowheads="1"/>
            </p:cNvSpPr>
            <p:nvPr/>
          </p:nvSpPr>
          <p:spPr bwMode="auto">
            <a:xfrm>
              <a:off x="5441727" y="4468583"/>
              <a:ext cx="111125" cy="77788"/>
            </a:xfrm>
            <a:custGeom>
              <a:avLst/>
              <a:gdLst>
                <a:gd name="T0" fmla="*/ 2147483646 w 22"/>
                <a:gd name="T1" fmla="*/ 1551510831 h 16"/>
                <a:gd name="T2" fmla="*/ 2147483646 w 22"/>
                <a:gd name="T3" fmla="*/ 2147483646 h 16"/>
                <a:gd name="T4" fmla="*/ 2147483646 w 22"/>
                <a:gd name="T5" fmla="*/ 1551510831 h 16"/>
                <a:gd name="T6" fmla="*/ 0 60000 65536"/>
                <a:gd name="T7" fmla="*/ 0 60000 65536"/>
                <a:gd name="T8" fmla="*/ 0 60000 65536"/>
                <a:gd name="T9" fmla="*/ 0 w 22"/>
                <a:gd name="T10" fmla="*/ 0 h 16"/>
                <a:gd name="T11" fmla="*/ 22 w 22"/>
                <a:gd name="T12" fmla="*/ 16 h 16"/>
              </a:gdLst>
              <a:ahLst/>
              <a:cxnLst>
                <a:cxn ang="T6">
                  <a:pos x="T0" y="T1"/>
                </a:cxn>
                <a:cxn ang="T7">
                  <a:pos x="T2" y="T3"/>
                </a:cxn>
                <a:cxn ang="T8">
                  <a:pos x="T4" y="T5"/>
                </a:cxn>
              </a:cxnLst>
              <a:rect l="T9" t="T10" r="T11" b="T12"/>
              <a:pathLst>
                <a:path w="22" h="16">
                  <a:moveTo>
                    <a:pt x="14" y="2"/>
                  </a:moveTo>
                  <a:cubicBezTo>
                    <a:pt x="14" y="2"/>
                    <a:pt x="22" y="0"/>
                    <a:pt x="19" y="8"/>
                  </a:cubicBezTo>
                  <a:cubicBezTo>
                    <a:pt x="16" y="16"/>
                    <a:pt x="0" y="4"/>
                    <a:pt x="1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30" name="Freeform 1080"/>
            <p:cNvSpPr>
              <a:spLocks noChangeArrowheads="1"/>
            </p:cNvSpPr>
            <p:nvPr/>
          </p:nvSpPr>
          <p:spPr bwMode="auto">
            <a:xfrm>
              <a:off x="3119214" y="4497158"/>
              <a:ext cx="80963" cy="85725"/>
            </a:xfrm>
            <a:custGeom>
              <a:avLst/>
              <a:gdLst>
                <a:gd name="T0" fmla="*/ 2147483646 w 16"/>
                <a:gd name="T1" fmla="*/ 2147483646 h 17"/>
                <a:gd name="T2" fmla="*/ 2147483646 w 16"/>
                <a:gd name="T3" fmla="*/ 2147483646 h 17"/>
                <a:gd name="T4" fmla="*/ 2147483646 w 16"/>
                <a:gd name="T5" fmla="*/ 2147483646 h 17"/>
                <a:gd name="T6" fmla="*/ 0 60000 65536"/>
                <a:gd name="T7" fmla="*/ 0 60000 65536"/>
                <a:gd name="T8" fmla="*/ 0 60000 65536"/>
                <a:gd name="T9" fmla="*/ 0 w 16"/>
                <a:gd name="T10" fmla="*/ 0 h 17"/>
                <a:gd name="T11" fmla="*/ 16 w 16"/>
                <a:gd name="T12" fmla="*/ 17 h 17"/>
              </a:gdLst>
              <a:ahLst/>
              <a:cxnLst>
                <a:cxn ang="T6">
                  <a:pos x="T0" y="T1"/>
                </a:cxn>
                <a:cxn ang="T7">
                  <a:pos x="T2" y="T3"/>
                </a:cxn>
                <a:cxn ang="T8">
                  <a:pos x="T4" y="T5"/>
                </a:cxn>
              </a:cxnLst>
              <a:rect l="T9" t="T10" r="T11" b="T12"/>
              <a:pathLst>
                <a:path w="16" h="17">
                  <a:moveTo>
                    <a:pt x="5" y="6"/>
                  </a:moveTo>
                  <a:cubicBezTo>
                    <a:pt x="11" y="0"/>
                    <a:pt x="16" y="13"/>
                    <a:pt x="10" y="15"/>
                  </a:cubicBezTo>
                  <a:cubicBezTo>
                    <a:pt x="5" y="17"/>
                    <a:pt x="0" y="10"/>
                    <a:pt x="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31" name="Freeform 1081"/>
            <p:cNvSpPr>
              <a:spLocks noChangeArrowheads="1"/>
            </p:cNvSpPr>
            <p:nvPr/>
          </p:nvSpPr>
          <p:spPr bwMode="auto">
            <a:xfrm>
              <a:off x="3200177" y="45162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32" name="Freeform 1082"/>
            <p:cNvSpPr>
              <a:spLocks noChangeArrowheads="1"/>
            </p:cNvSpPr>
            <p:nvPr/>
          </p:nvSpPr>
          <p:spPr bwMode="auto">
            <a:xfrm>
              <a:off x="3306539" y="451620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33" name="Freeform 1083"/>
            <p:cNvSpPr>
              <a:spLocks noChangeArrowheads="1"/>
            </p:cNvSpPr>
            <p:nvPr/>
          </p:nvSpPr>
          <p:spPr bwMode="auto">
            <a:xfrm>
              <a:off x="3406552" y="4516208"/>
              <a:ext cx="106362"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34" name="Freeform 1084"/>
            <p:cNvSpPr>
              <a:spLocks noChangeArrowheads="1"/>
            </p:cNvSpPr>
            <p:nvPr/>
          </p:nvSpPr>
          <p:spPr bwMode="auto">
            <a:xfrm>
              <a:off x="3738339" y="4501921"/>
              <a:ext cx="79375" cy="85725"/>
            </a:xfrm>
            <a:custGeom>
              <a:avLst/>
              <a:gdLst>
                <a:gd name="T0" fmla="*/ 2147483646 w 16"/>
                <a:gd name="T1" fmla="*/ 2147483646 h 17"/>
                <a:gd name="T2" fmla="*/ 2147483646 w 16"/>
                <a:gd name="T3" fmla="*/ 2147483646 h 17"/>
                <a:gd name="T4" fmla="*/ 2147483646 w 16"/>
                <a:gd name="T5" fmla="*/ 2147483646 h 17"/>
                <a:gd name="T6" fmla="*/ 0 60000 65536"/>
                <a:gd name="T7" fmla="*/ 0 60000 65536"/>
                <a:gd name="T8" fmla="*/ 0 60000 65536"/>
                <a:gd name="T9" fmla="*/ 0 w 16"/>
                <a:gd name="T10" fmla="*/ 0 h 17"/>
                <a:gd name="T11" fmla="*/ 16 w 16"/>
                <a:gd name="T12" fmla="*/ 17 h 17"/>
              </a:gdLst>
              <a:ahLst/>
              <a:cxnLst>
                <a:cxn ang="T6">
                  <a:pos x="T0" y="T1"/>
                </a:cxn>
                <a:cxn ang="T7">
                  <a:pos x="T2" y="T3"/>
                </a:cxn>
                <a:cxn ang="T8">
                  <a:pos x="T4" y="T5"/>
                </a:cxn>
              </a:cxnLst>
              <a:rect l="T9" t="T10" r="T11" b="T12"/>
              <a:pathLst>
                <a:path w="16" h="17">
                  <a:moveTo>
                    <a:pt x="7" y="5"/>
                  </a:moveTo>
                  <a:cubicBezTo>
                    <a:pt x="14" y="0"/>
                    <a:pt x="16" y="12"/>
                    <a:pt x="12" y="14"/>
                  </a:cubicBezTo>
                  <a:cubicBezTo>
                    <a:pt x="8" y="17"/>
                    <a:pt x="0" y="9"/>
                    <a:pt x="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35" name="Freeform 1085"/>
            <p:cNvSpPr>
              <a:spLocks noChangeArrowheads="1"/>
            </p:cNvSpPr>
            <p:nvPr/>
          </p:nvSpPr>
          <p:spPr bwMode="auto">
            <a:xfrm>
              <a:off x="5081364" y="4516208"/>
              <a:ext cx="106363"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36" name="Freeform 1086"/>
            <p:cNvSpPr>
              <a:spLocks noChangeArrowheads="1"/>
            </p:cNvSpPr>
            <p:nvPr/>
          </p:nvSpPr>
          <p:spPr bwMode="auto">
            <a:xfrm>
              <a:off x="5187727" y="45162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37" name="Freeform 1087"/>
            <p:cNvSpPr>
              <a:spLocks noChangeArrowheads="1"/>
            </p:cNvSpPr>
            <p:nvPr/>
          </p:nvSpPr>
          <p:spPr bwMode="auto">
            <a:xfrm>
              <a:off x="5292502" y="451620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38" name="Freeform 1088"/>
            <p:cNvSpPr>
              <a:spLocks noChangeArrowheads="1"/>
            </p:cNvSpPr>
            <p:nvPr/>
          </p:nvSpPr>
          <p:spPr bwMode="auto">
            <a:xfrm>
              <a:off x="5397277" y="45162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39" name="Freeform 1089"/>
            <p:cNvSpPr>
              <a:spLocks noChangeArrowheads="1"/>
            </p:cNvSpPr>
            <p:nvPr/>
          </p:nvSpPr>
          <p:spPr bwMode="auto">
            <a:xfrm>
              <a:off x="5502052" y="451620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40" name="Freeform 1094"/>
            <p:cNvSpPr>
              <a:spLocks noChangeArrowheads="1"/>
            </p:cNvSpPr>
            <p:nvPr/>
          </p:nvSpPr>
          <p:spPr bwMode="auto">
            <a:xfrm>
              <a:off x="3144614" y="456859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41" name="Freeform 1095"/>
            <p:cNvSpPr>
              <a:spLocks noChangeArrowheads="1"/>
            </p:cNvSpPr>
            <p:nvPr/>
          </p:nvSpPr>
          <p:spPr bwMode="auto">
            <a:xfrm>
              <a:off x="3250977" y="456859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42" name="Freeform 1096"/>
            <p:cNvSpPr>
              <a:spLocks noChangeArrowheads="1"/>
            </p:cNvSpPr>
            <p:nvPr/>
          </p:nvSpPr>
          <p:spPr bwMode="auto">
            <a:xfrm>
              <a:off x="3355752" y="4568596"/>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43" name="Freeform 1097"/>
            <p:cNvSpPr>
              <a:spLocks noChangeArrowheads="1"/>
            </p:cNvSpPr>
            <p:nvPr/>
          </p:nvSpPr>
          <p:spPr bwMode="auto">
            <a:xfrm>
              <a:off x="3462114" y="456859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44" name="Freeform 1098"/>
            <p:cNvSpPr>
              <a:spLocks noChangeArrowheads="1"/>
            </p:cNvSpPr>
            <p:nvPr/>
          </p:nvSpPr>
          <p:spPr bwMode="auto">
            <a:xfrm>
              <a:off x="3701827" y="4546371"/>
              <a:ext cx="69850" cy="101600"/>
            </a:xfrm>
            <a:custGeom>
              <a:avLst/>
              <a:gdLst>
                <a:gd name="T0" fmla="*/ 2147483646 w 14"/>
                <a:gd name="T1" fmla="*/ 2147483646 h 20"/>
                <a:gd name="T2" fmla="*/ 2147483646 w 14"/>
                <a:gd name="T3" fmla="*/ 2147483646 h 20"/>
                <a:gd name="T4" fmla="*/ 2147483646 w 14"/>
                <a:gd name="T5" fmla="*/ 2147483646 h 20"/>
                <a:gd name="T6" fmla="*/ 0 60000 65536"/>
                <a:gd name="T7" fmla="*/ 0 60000 65536"/>
                <a:gd name="T8" fmla="*/ 0 60000 65536"/>
                <a:gd name="T9" fmla="*/ 0 w 14"/>
                <a:gd name="T10" fmla="*/ 0 h 20"/>
                <a:gd name="T11" fmla="*/ 14 w 14"/>
                <a:gd name="T12" fmla="*/ 20 h 20"/>
              </a:gdLst>
              <a:ahLst/>
              <a:cxnLst>
                <a:cxn ang="T6">
                  <a:pos x="T0" y="T1"/>
                </a:cxn>
                <a:cxn ang="T7">
                  <a:pos x="T2" y="T3"/>
                </a:cxn>
                <a:cxn ang="T8">
                  <a:pos x="T4" y="T5"/>
                </a:cxn>
              </a:cxnLst>
              <a:rect l="T9" t="T10" r="T11" b="T12"/>
              <a:pathLst>
                <a:path w="14" h="20">
                  <a:moveTo>
                    <a:pt x="3" y="6"/>
                  </a:moveTo>
                  <a:cubicBezTo>
                    <a:pt x="13" y="0"/>
                    <a:pt x="14" y="20"/>
                    <a:pt x="3" y="16"/>
                  </a:cubicBezTo>
                  <a:cubicBezTo>
                    <a:pt x="0" y="14"/>
                    <a:pt x="2" y="7"/>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45" name="Freeform 1099"/>
            <p:cNvSpPr>
              <a:spLocks noChangeArrowheads="1"/>
            </p:cNvSpPr>
            <p:nvPr/>
          </p:nvSpPr>
          <p:spPr bwMode="auto">
            <a:xfrm>
              <a:off x="5030564" y="4568596"/>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46" name="Freeform 1100"/>
            <p:cNvSpPr>
              <a:spLocks noChangeArrowheads="1"/>
            </p:cNvSpPr>
            <p:nvPr/>
          </p:nvSpPr>
          <p:spPr bwMode="auto">
            <a:xfrm>
              <a:off x="5136927" y="456859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47" name="Freeform 1101"/>
            <p:cNvSpPr>
              <a:spLocks noChangeArrowheads="1"/>
            </p:cNvSpPr>
            <p:nvPr/>
          </p:nvSpPr>
          <p:spPr bwMode="auto">
            <a:xfrm>
              <a:off x="5243289" y="456859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48" name="Freeform 1102"/>
            <p:cNvSpPr>
              <a:spLocks noChangeArrowheads="1"/>
            </p:cNvSpPr>
            <p:nvPr/>
          </p:nvSpPr>
          <p:spPr bwMode="auto">
            <a:xfrm>
              <a:off x="5346477" y="456859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49" name="Freeform 1103"/>
            <p:cNvSpPr>
              <a:spLocks noChangeArrowheads="1"/>
            </p:cNvSpPr>
            <p:nvPr/>
          </p:nvSpPr>
          <p:spPr bwMode="auto">
            <a:xfrm>
              <a:off x="5446489" y="4568596"/>
              <a:ext cx="106363" cy="88900"/>
            </a:xfrm>
            <a:custGeom>
              <a:avLst/>
              <a:gdLst>
                <a:gd name="T0" fmla="*/ 2147483646 w 21"/>
                <a:gd name="T1" fmla="*/ 1590351856 h 18"/>
                <a:gd name="T2" fmla="*/ 2147483646 w 21"/>
                <a:gd name="T3" fmla="*/ 2147483646 h 18"/>
                <a:gd name="T4" fmla="*/ 2147483646 w 21"/>
                <a:gd name="T5" fmla="*/ 159035185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50" name="Freeform 1104"/>
            <p:cNvSpPr>
              <a:spLocks noChangeArrowheads="1"/>
            </p:cNvSpPr>
            <p:nvPr/>
          </p:nvSpPr>
          <p:spPr bwMode="auto">
            <a:xfrm>
              <a:off x="5552852" y="456859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51" name="Freeform 1108"/>
            <p:cNvSpPr>
              <a:spLocks noChangeArrowheads="1"/>
            </p:cNvSpPr>
            <p:nvPr/>
          </p:nvSpPr>
          <p:spPr bwMode="auto">
            <a:xfrm>
              <a:off x="3200177" y="4622571"/>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52" name="Freeform 1109"/>
            <p:cNvSpPr>
              <a:spLocks noChangeArrowheads="1"/>
            </p:cNvSpPr>
            <p:nvPr/>
          </p:nvSpPr>
          <p:spPr bwMode="auto">
            <a:xfrm>
              <a:off x="3306539" y="4622571"/>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53" name="Freeform 1110"/>
            <p:cNvSpPr>
              <a:spLocks noChangeArrowheads="1"/>
            </p:cNvSpPr>
            <p:nvPr/>
          </p:nvSpPr>
          <p:spPr bwMode="auto">
            <a:xfrm>
              <a:off x="3406552" y="4622571"/>
              <a:ext cx="106362"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54" name="Freeform 1111"/>
            <p:cNvSpPr>
              <a:spLocks noChangeArrowheads="1"/>
            </p:cNvSpPr>
            <p:nvPr/>
          </p:nvSpPr>
          <p:spPr bwMode="auto">
            <a:xfrm>
              <a:off x="4981352" y="4616221"/>
              <a:ext cx="95250" cy="92075"/>
            </a:xfrm>
            <a:custGeom>
              <a:avLst/>
              <a:gdLst>
                <a:gd name="T0" fmla="*/ 2147483646 w 19"/>
                <a:gd name="T1" fmla="*/ 2147483646 h 18"/>
                <a:gd name="T2" fmla="*/ 2147483646 w 19"/>
                <a:gd name="T3" fmla="*/ 2147483646 h 18"/>
                <a:gd name="T4" fmla="*/ 2147483646 w 19"/>
                <a:gd name="T5" fmla="*/ 2147483646 h 18"/>
                <a:gd name="T6" fmla="*/ 0 60000 65536"/>
                <a:gd name="T7" fmla="*/ 0 60000 65536"/>
                <a:gd name="T8" fmla="*/ 0 60000 65536"/>
                <a:gd name="T9" fmla="*/ 0 w 19"/>
                <a:gd name="T10" fmla="*/ 0 h 18"/>
                <a:gd name="T11" fmla="*/ 19 w 19"/>
                <a:gd name="T12" fmla="*/ 18 h 18"/>
              </a:gdLst>
              <a:ahLst/>
              <a:cxnLst>
                <a:cxn ang="T6">
                  <a:pos x="T0" y="T1"/>
                </a:cxn>
                <a:cxn ang="T7">
                  <a:pos x="T2" y="T3"/>
                </a:cxn>
                <a:cxn ang="T8">
                  <a:pos x="T4" y="T5"/>
                </a:cxn>
              </a:cxnLst>
              <a:rect l="T9" t="T10" r="T11" b="T12"/>
              <a:pathLst>
                <a:path w="19" h="18">
                  <a:moveTo>
                    <a:pt x="9" y="3"/>
                  </a:moveTo>
                  <a:cubicBezTo>
                    <a:pt x="12" y="1"/>
                    <a:pt x="16" y="0"/>
                    <a:pt x="17" y="5"/>
                  </a:cubicBezTo>
                  <a:cubicBezTo>
                    <a:pt x="19"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55" name="Freeform 1112"/>
            <p:cNvSpPr>
              <a:spLocks noChangeArrowheads="1"/>
            </p:cNvSpPr>
            <p:nvPr/>
          </p:nvSpPr>
          <p:spPr bwMode="auto">
            <a:xfrm>
              <a:off x="5081364" y="4622571"/>
              <a:ext cx="106363"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56" name="Freeform 1113"/>
            <p:cNvSpPr>
              <a:spLocks noChangeArrowheads="1"/>
            </p:cNvSpPr>
            <p:nvPr/>
          </p:nvSpPr>
          <p:spPr bwMode="auto">
            <a:xfrm>
              <a:off x="5187727" y="4622571"/>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57" name="Freeform 1114"/>
            <p:cNvSpPr>
              <a:spLocks noChangeArrowheads="1"/>
            </p:cNvSpPr>
            <p:nvPr/>
          </p:nvSpPr>
          <p:spPr bwMode="auto">
            <a:xfrm>
              <a:off x="5292502" y="4622571"/>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58" name="Freeform 1115"/>
            <p:cNvSpPr>
              <a:spLocks noChangeArrowheads="1"/>
            </p:cNvSpPr>
            <p:nvPr/>
          </p:nvSpPr>
          <p:spPr bwMode="auto">
            <a:xfrm>
              <a:off x="5397277" y="4622571"/>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59" name="Freeform 1116"/>
            <p:cNvSpPr>
              <a:spLocks noChangeArrowheads="1"/>
            </p:cNvSpPr>
            <p:nvPr/>
          </p:nvSpPr>
          <p:spPr bwMode="auto">
            <a:xfrm>
              <a:off x="5502052" y="4622571"/>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60" name="Freeform 1117"/>
            <p:cNvSpPr>
              <a:spLocks noChangeArrowheads="1"/>
            </p:cNvSpPr>
            <p:nvPr/>
          </p:nvSpPr>
          <p:spPr bwMode="auto">
            <a:xfrm>
              <a:off x="5608414" y="4622571"/>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61" name="Freeform 1122"/>
            <p:cNvSpPr>
              <a:spLocks noChangeArrowheads="1"/>
            </p:cNvSpPr>
            <p:nvPr/>
          </p:nvSpPr>
          <p:spPr bwMode="auto">
            <a:xfrm>
              <a:off x="3250977" y="467178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62" name="Freeform 1123"/>
            <p:cNvSpPr>
              <a:spLocks noChangeArrowheads="1"/>
            </p:cNvSpPr>
            <p:nvPr/>
          </p:nvSpPr>
          <p:spPr bwMode="auto">
            <a:xfrm>
              <a:off x="3355752" y="4671783"/>
              <a:ext cx="101600"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63" name="Freeform 1124"/>
            <p:cNvSpPr>
              <a:spLocks noChangeArrowheads="1"/>
            </p:cNvSpPr>
            <p:nvPr/>
          </p:nvSpPr>
          <p:spPr bwMode="auto">
            <a:xfrm>
              <a:off x="5030564" y="4671783"/>
              <a:ext cx="101600"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64" name="Freeform 1125"/>
            <p:cNvSpPr>
              <a:spLocks noChangeArrowheads="1"/>
            </p:cNvSpPr>
            <p:nvPr/>
          </p:nvSpPr>
          <p:spPr bwMode="auto">
            <a:xfrm>
              <a:off x="5136927" y="467178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65" name="Freeform 1126"/>
            <p:cNvSpPr>
              <a:spLocks noChangeArrowheads="1"/>
            </p:cNvSpPr>
            <p:nvPr/>
          </p:nvSpPr>
          <p:spPr bwMode="auto">
            <a:xfrm>
              <a:off x="5243289" y="4671783"/>
              <a:ext cx="100013"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66" name="Freeform 1127"/>
            <p:cNvSpPr>
              <a:spLocks noChangeArrowheads="1"/>
            </p:cNvSpPr>
            <p:nvPr/>
          </p:nvSpPr>
          <p:spPr bwMode="auto">
            <a:xfrm>
              <a:off x="5346477" y="467178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67" name="Freeform 1128"/>
            <p:cNvSpPr>
              <a:spLocks noChangeArrowheads="1"/>
            </p:cNvSpPr>
            <p:nvPr/>
          </p:nvSpPr>
          <p:spPr bwMode="auto">
            <a:xfrm>
              <a:off x="5446489" y="4671783"/>
              <a:ext cx="106363" cy="87313"/>
            </a:xfrm>
            <a:custGeom>
              <a:avLst/>
              <a:gdLst>
                <a:gd name="T0" fmla="*/ 2147483646 w 21"/>
                <a:gd name="T1" fmla="*/ 1840912428 h 17"/>
                <a:gd name="T2" fmla="*/ 2147483646 w 21"/>
                <a:gd name="T3" fmla="*/ 2147483646 h 17"/>
                <a:gd name="T4" fmla="*/ 2147483646 w 21"/>
                <a:gd name="T5" fmla="*/ 1840912428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68" name="Freeform 1129"/>
            <p:cNvSpPr>
              <a:spLocks noChangeArrowheads="1"/>
            </p:cNvSpPr>
            <p:nvPr/>
          </p:nvSpPr>
          <p:spPr bwMode="auto">
            <a:xfrm>
              <a:off x="5552852" y="467178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69" name="Freeform 1130"/>
            <p:cNvSpPr>
              <a:spLocks noChangeArrowheads="1"/>
            </p:cNvSpPr>
            <p:nvPr/>
          </p:nvSpPr>
          <p:spPr bwMode="auto">
            <a:xfrm>
              <a:off x="5659214" y="4671783"/>
              <a:ext cx="100013"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70" name="Freeform 1135"/>
            <p:cNvSpPr>
              <a:spLocks noChangeArrowheads="1"/>
            </p:cNvSpPr>
            <p:nvPr/>
          </p:nvSpPr>
          <p:spPr bwMode="auto">
            <a:xfrm>
              <a:off x="3200177" y="4727346"/>
              <a:ext cx="100012"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71" name="Freeform 1136"/>
            <p:cNvSpPr>
              <a:spLocks noChangeArrowheads="1"/>
            </p:cNvSpPr>
            <p:nvPr/>
          </p:nvSpPr>
          <p:spPr bwMode="auto">
            <a:xfrm>
              <a:off x="3306539" y="4727346"/>
              <a:ext cx="100013"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72" name="Freeform 1137"/>
            <p:cNvSpPr>
              <a:spLocks noChangeArrowheads="1"/>
            </p:cNvSpPr>
            <p:nvPr/>
          </p:nvSpPr>
          <p:spPr bwMode="auto">
            <a:xfrm>
              <a:off x="5081364" y="4727346"/>
              <a:ext cx="106363" cy="87312"/>
            </a:xfrm>
            <a:custGeom>
              <a:avLst/>
              <a:gdLst>
                <a:gd name="T0" fmla="*/ 2147483646 w 21"/>
                <a:gd name="T1" fmla="*/ 1840891344 h 17"/>
                <a:gd name="T2" fmla="*/ 2147483646 w 21"/>
                <a:gd name="T3" fmla="*/ 2147483646 h 17"/>
                <a:gd name="T4" fmla="*/ 2147483646 w 21"/>
                <a:gd name="T5" fmla="*/ 184089134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73" name="Freeform 1138"/>
            <p:cNvSpPr>
              <a:spLocks noChangeArrowheads="1"/>
            </p:cNvSpPr>
            <p:nvPr/>
          </p:nvSpPr>
          <p:spPr bwMode="auto">
            <a:xfrm>
              <a:off x="5192489" y="4722583"/>
              <a:ext cx="84138" cy="85725"/>
            </a:xfrm>
            <a:custGeom>
              <a:avLst/>
              <a:gdLst>
                <a:gd name="T0" fmla="*/ 2147483646 w 17"/>
                <a:gd name="T1" fmla="*/ 2147483646 h 17"/>
                <a:gd name="T2" fmla="*/ 2147483646 w 17"/>
                <a:gd name="T3" fmla="*/ 2147483646 h 17"/>
                <a:gd name="T4" fmla="*/ 2147483646 w 17"/>
                <a:gd name="T5" fmla="*/ 2147483646 h 17"/>
                <a:gd name="T6" fmla="*/ 0 60000 65536"/>
                <a:gd name="T7" fmla="*/ 0 60000 65536"/>
                <a:gd name="T8" fmla="*/ 0 60000 65536"/>
                <a:gd name="T9" fmla="*/ 0 w 17"/>
                <a:gd name="T10" fmla="*/ 0 h 17"/>
                <a:gd name="T11" fmla="*/ 17 w 17"/>
                <a:gd name="T12" fmla="*/ 17 h 17"/>
              </a:gdLst>
              <a:ahLst/>
              <a:cxnLst>
                <a:cxn ang="T6">
                  <a:pos x="T0" y="T1"/>
                </a:cxn>
                <a:cxn ang="T7">
                  <a:pos x="T2" y="T3"/>
                </a:cxn>
                <a:cxn ang="T8">
                  <a:pos x="T4" y="T5"/>
                </a:cxn>
              </a:cxnLst>
              <a:rect l="T9" t="T10" r="T11" b="T12"/>
              <a:pathLst>
                <a:path w="17" h="17">
                  <a:moveTo>
                    <a:pt x="9" y="3"/>
                  </a:moveTo>
                  <a:cubicBezTo>
                    <a:pt x="13" y="0"/>
                    <a:pt x="17" y="1"/>
                    <a:pt x="17" y="7"/>
                  </a:cubicBezTo>
                  <a:cubicBezTo>
                    <a:pt x="17" y="17"/>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74" name="Freeform 1139"/>
            <p:cNvSpPr>
              <a:spLocks noChangeArrowheads="1"/>
            </p:cNvSpPr>
            <p:nvPr/>
          </p:nvSpPr>
          <p:spPr bwMode="auto">
            <a:xfrm>
              <a:off x="5298852" y="4722583"/>
              <a:ext cx="98425" cy="69850"/>
            </a:xfrm>
            <a:custGeom>
              <a:avLst/>
              <a:gdLst>
                <a:gd name="T0" fmla="*/ 2147483646 w 20"/>
                <a:gd name="T1" fmla="*/ 2147483646 h 14"/>
                <a:gd name="T2" fmla="*/ 2147483646 w 20"/>
                <a:gd name="T3" fmla="*/ 2147483646 h 14"/>
                <a:gd name="T4" fmla="*/ 2147483646 w 20"/>
                <a:gd name="T5" fmla="*/ 2147483646 h 14"/>
                <a:gd name="T6" fmla="*/ 0 60000 65536"/>
                <a:gd name="T7" fmla="*/ 0 60000 65536"/>
                <a:gd name="T8" fmla="*/ 0 60000 65536"/>
                <a:gd name="T9" fmla="*/ 0 w 20"/>
                <a:gd name="T10" fmla="*/ 0 h 14"/>
                <a:gd name="T11" fmla="*/ 20 w 20"/>
                <a:gd name="T12" fmla="*/ 14 h 14"/>
              </a:gdLst>
              <a:ahLst/>
              <a:cxnLst>
                <a:cxn ang="T6">
                  <a:pos x="T0" y="T1"/>
                </a:cxn>
                <a:cxn ang="T7">
                  <a:pos x="T2" y="T3"/>
                </a:cxn>
                <a:cxn ang="T8">
                  <a:pos x="T4" y="T5"/>
                </a:cxn>
              </a:cxnLst>
              <a:rect l="T9" t="T10" r="T11" b="T12"/>
              <a:pathLst>
                <a:path w="20" h="14">
                  <a:moveTo>
                    <a:pt x="9" y="3"/>
                  </a:moveTo>
                  <a:cubicBezTo>
                    <a:pt x="13" y="0"/>
                    <a:pt x="20" y="4"/>
                    <a:pt x="17" y="9"/>
                  </a:cubicBezTo>
                  <a:cubicBezTo>
                    <a:pt x="14" y="14"/>
                    <a:pt x="0" y="8"/>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75" name="Freeform 1140"/>
            <p:cNvSpPr>
              <a:spLocks noChangeArrowheads="1"/>
            </p:cNvSpPr>
            <p:nvPr/>
          </p:nvSpPr>
          <p:spPr bwMode="auto">
            <a:xfrm>
              <a:off x="5397277" y="4727346"/>
              <a:ext cx="100012"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76" name="Freeform 1141"/>
            <p:cNvSpPr>
              <a:spLocks noChangeArrowheads="1"/>
            </p:cNvSpPr>
            <p:nvPr/>
          </p:nvSpPr>
          <p:spPr bwMode="auto">
            <a:xfrm>
              <a:off x="5502052" y="4727346"/>
              <a:ext cx="101600"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77" name="Freeform 1142"/>
            <p:cNvSpPr>
              <a:spLocks noChangeArrowheads="1"/>
            </p:cNvSpPr>
            <p:nvPr/>
          </p:nvSpPr>
          <p:spPr bwMode="auto">
            <a:xfrm>
              <a:off x="5608414" y="4727346"/>
              <a:ext cx="100013"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78" name="Freeform 1146"/>
            <p:cNvSpPr>
              <a:spLocks noChangeArrowheads="1"/>
            </p:cNvSpPr>
            <p:nvPr/>
          </p:nvSpPr>
          <p:spPr bwMode="auto">
            <a:xfrm>
              <a:off x="3255739" y="4778146"/>
              <a:ext cx="100013" cy="55562"/>
            </a:xfrm>
            <a:custGeom>
              <a:avLst/>
              <a:gdLst>
                <a:gd name="T0" fmla="*/ 2147483646 w 20"/>
                <a:gd name="T1" fmla="*/ 1672951616 h 11"/>
                <a:gd name="T2" fmla="*/ 2147483646 w 20"/>
                <a:gd name="T3" fmla="*/ 2147483646 h 11"/>
                <a:gd name="T4" fmla="*/ 2147483646 w 20"/>
                <a:gd name="T5" fmla="*/ 1672951616 h 11"/>
                <a:gd name="T6" fmla="*/ 0 60000 65536"/>
                <a:gd name="T7" fmla="*/ 0 60000 65536"/>
                <a:gd name="T8" fmla="*/ 0 60000 65536"/>
                <a:gd name="T9" fmla="*/ 0 w 20"/>
                <a:gd name="T10" fmla="*/ 0 h 11"/>
                <a:gd name="T11" fmla="*/ 20 w 20"/>
                <a:gd name="T12" fmla="*/ 11 h 11"/>
              </a:gdLst>
              <a:ahLst/>
              <a:cxnLst>
                <a:cxn ang="T6">
                  <a:pos x="T0" y="T1"/>
                </a:cxn>
                <a:cxn ang="T7">
                  <a:pos x="T2" y="T3"/>
                </a:cxn>
                <a:cxn ang="T8">
                  <a:pos x="T4" y="T5"/>
                </a:cxn>
              </a:cxnLst>
              <a:rect l="T9" t="T10" r="T11" b="T12"/>
              <a:pathLst>
                <a:path w="20" h="11">
                  <a:moveTo>
                    <a:pt x="9" y="2"/>
                  </a:moveTo>
                  <a:cubicBezTo>
                    <a:pt x="13" y="0"/>
                    <a:pt x="20" y="3"/>
                    <a:pt x="17" y="7"/>
                  </a:cubicBezTo>
                  <a:cubicBezTo>
                    <a:pt x="14" y="11"/>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79" name="Freeform 1147"/>
            <p:cNvSpPr>
              <a:spLocks noChangeArrowheads="1"/>
            </p:cNvSpPr>
            <p:nvPr/>
          </p:nvSpPr>
          <p:spPr bwMode="auto">
            <a:xfrm>
              <a:off x="5036914" y="4778146"/>
              <a:ext cx="95250" cy="74612"/>
            </a:xfrm>
            <a:custGeom>
              <a:avLst/>
              <a:gdLst>
                <a:gd name="T0" fmla="*/ 2147483646 w 19"/>
                <a:gd name="T1" fmla="*/ 1601700778 h 15"/>
                <a:gd name="T2" fmla="*/ 2147483646 w 19"/>
                <a:gd name="T3" fmla="*/ 2147483646 h 15"/>
                <a:gd name="T4" fmla="*/ 2147483646 w 19"/>
                <a:gd name="T5" fmla="*/ 1601700778 h 15"/>
                <a:gd name="T6" fmla="*/ 0 60000 65536"/>
                <a:gd name="T7" fmla="*/ 0 60000 65536"/>
                <a:gd name="T8" fmla="*/ 0 60000 65536"/>
                <a:gd name="T9" fmla="*/ 0 w 19"/>
                <a:gd name="T10" fmla="*/ 0 h 15"/>
                <a:gd name="T11" fmla="*/ 19 w 19"/>
                <a:gd name="T12" fmla="*/ 15 h 15"/>
              </a:gdLst>
              <a:ahLst/>
              <a:cxnLst>
                <a:cxn ang="T6">
                  <a:pos x="T0" y="T1"/>
                </a:cxn>
                <a:cxn ang="T7">
                  <a:pos x="T2" y="T3"/>
                </a:cxn>
                <a:cxn ang="T8">
                  <a:pos x="T4" y="T5"/>
                </a:cxn>
              </a:cxnLst>
              <a:rect l="T9" t="T10" r="T11" b="T12"/>
              <a:pathLst>
                <a:path w="19" h="15">
                  <a:moveTo>
                    <a:pt x="9" y="2"/>
                  </a:moveTo>
                  <a:cubicBezTo>
                    <a:pt x="13" y="0"/>
                    <a:pt x="19" y="3"/>
                    <a:pt x="17" y="9"/>
                  </a:cubicBezTo>
                  <a:cubicBezTo>
                    <a:pt x="14" y="15"/>
                    <a:pt x="0" y="7"/>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80" name="Freeform 1148"/>
            <p:cNvSpPr>
              <a:spLocks noChangeArrowheads="1"/>
            </p:cNvSpPr>
            <p:nvPr/>
          </p:nvSpPr>
          <p:spPr bwMode="auto">
            <a:xfrm>
              <a:off x="5446489" y="4778146"/>
              <a:ext cx="106363" cy="84137"/>
            </a:xfrm>
            <a:custGeom>
              <a:avLst/>
              <a:gdLst>
                <a:gd name="T0" fmla="*/ 2147483646 w 21"/>
                <a:gd name="T1" fmla="*/ 1631807420 h 17"/>
                <a:gd name="T2" fmla="*/ 2147483646 w 21"/>
                <a:gd name="T3" fmla="*/ 2147483646 h 17"/>
                <a:gd name="T4" fmla="*/ 2147483646 w 21"/>
                <a:gd name="T5" fmla="*/ 1631807420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81" name="Freeform 1149"/>
            <p:cNvSpPr>
              <a:spLocks noChangeArrowheads="1"/>
            </p:cNvSpPr>
            <p:nvPr/>
          </p:nvSpPr>
          <p:spPr bwMode="auto">
            <a:xfrm>
              <a:off x="5552852" y="4778146"/>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82" name="Freeform 1153"/>
            <p:cNvSpPr>
              <a:spLocks noChangeArrowheads="1"/>
            </p:cNvSpPr>
            <p:nvPr/>
          </p:nvSpPr>
          <p:spPr bwMode="auto">
            <a:xfrm>
              <a:off x="5502052" y="4828946"/>
              <a:ext cx="101600"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83" name="Freeform 1154"/>
            <p:cNvSpPr>
              <a:spLocks noChangeArrowheads="1"/>
            </p:cNvSpPr>
            <p:nvPr/>
          </p:nvSpPr>
          <p:spPr bwMode="auto">
            <a:xfrm>
              <a:off x="5597302" y="4828946"/>
              <a:ext cx="125412" cy="85725"/>
            </a:xfrm>
            <a:custGeom>
              <a:avLst/>
              <a:gdLst>
                <a:gd name="T0" fmla="*/ 2147483646 w 25"/>
                <a:gd name="T1" fmla="*/ 2147483646 h 17"/>
                <a:gd name="T2" fmla="*/ 2147483646 w 25"/>
                <a:gd name="T3" fmla="*/ 2147483646 h 17"/>
                <a:gd name="T4" fmla="*/ 2147483646 w 25"/>
                <a:gd name="T5" fmla="*/ 2147483646 h 17"/>
                <a:gd name="T6" fmla="*/ 0 60000 65536"/>
                <a:gd name="T7" fmla="*/ 0 60000 65536"/>
                <a:gd name="T8" fmla="*/ 0 60000 65536"/>
                <a:gd name="T9" fmla="*/ 0 w 25"/>
                <a:gd name="T10" fmla="*/ 0 h 17"/>
                <a:gd name="T11" fmla="*/ 25 w 25"/>
                <a:gd name="T12" fmla="*/ 17 h 17"/>
              </a:gdLst>
              <a:ahLst/>
              <a:cxnLst>
                <a:cxn ang="T6">
                  <a:pos x="T0" y="T1"/>
                </a:cxn>
                <a:cxn ang="T7">
                  <a:pos x="T2" y="T3"/>
                </a:cxn>
                <a:cxn ang="T8">
                  <a:pos x="T4" y="T5"/>
                </a:cxn>
              </a:cxnLst>
              <a:rect l="T9" t="T10" r="T11" b="T12"/>
              <a:pathLst>
                <a:path w="25" h="17">
                  <a:moveTo>
                    <a:pt x="12" y="3"/>
                  </a:moveTo>
                  <a:cubicBezTo>
                    <a:pt x="15" y="0"/>
                    <a:pt x="18" y="1"/>
                    <a:pt x="19" y="4"/>
                  </a:cubicBezTo>
                  <a:cubicBezTo>
                    <a:pt x="25" y="17"/>
                    <a:pt x="0" y="11"/>
                    <a:pt x="1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84" name="Freeform 6"/>
            <p:cNvSpPr>
              <a:spLocks noChangeArrowheads="1"/>
            </p:cNvSpPr>
            <p:nvPr/>
          </p:nvSpPr>
          <p:spPr bwMode="auto">
            <a:xfrm>
              <a:off x="8332564" y="2068283"/>
              <a:ext cx="114300" cy="50800"/>
            </a:xfrm>
            <a:custGeom>
              <a:avLst/>
              <a:gdLst>
                <a:gd name="T0" fmla="*/ 2147483646 w 23"/>
                <a:gd name="T1" fmla="*/ 0 h 10"/>
                <a:gd name="T2" fmla="*/ 2147483646 w 23"/>
                <a:gd name="T3" fmla="*/ 2147483646 h 10"/>
                <a:gd name="T4" fmla="*/ 2147483646 w 23"/>
                <a:gd name="T5" fmla="*/ 0 h 10"/>
                <a:gd name="T6" fmla="*/ 0 60000 65536"/>
                <a:gd name="T7" fmla="*/ 0 60000 65536"/>
                <a:gd name="T8" fmla="*/ 0 60000 65536"/>
                <a:gd name="T9" fmla="*/ 0 w 23"/>
                <a:gd name="T10" fmla="*/ 0 h 10"/>
                <a:gd name="T11" fmla="*/ 23 w 23"/>
                <a:gd name="T12" fmla="*/ 10 h 10"/>
              </a:gdLst>
              <a:ahLst/>
              <a:cxnLst>
                <a:cxn ang="T6">
                  <a:pos x="T0" y="T1"/>
                </a:cxn>
                <a:cxn ang="T7">
                  <a:pos x="T2" y="T3"/>
                </a:cxn>
                <a:cxn ang="T8">
                  <a:pos x="T4" y="T5"/>
                </a:cxn>
              </a:cxnLst>
              <a:rect l="T9" t="T10" r="T11" b="T12"/>
              <a:pathLst>
                <a:path w="23" h="10">
                  <a:moveTo>
                    <a:pt x="13" y="0"/>
                  </a:moveTo>
                  <a:cubicBezTo>
                    <a:pt x="11" y="0"/>
                    <a:pt x="23" y="6"/>
                    <a:pt x="14" y="9"/>
                  </a:cubicBezTo>
                  <a:cubicBezTo>
                    <a:pt x="8" y="10"/>
                    <a:pt x="0" y="0"/>
                    <a:pt x="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85" name="Freeform 7"/>
            <p:cNvSpPr>
              <a:spLocks noChangeArrowheads="1"/>
            </p:cNvSpPr>
            <p:nvPr/>
          </p:nvSpPr>
          <p:spPr bwMode="auto">
            <a:xfrm>
              <a:off x="8432577" y="2053996"/>
              <a:ext cx="98425"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6"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86" name="Freeform 8"/>
            <p:cNvSpPr>
              <a:spLocks noChangeArrowheads="1"/>
            </p:cNvSpPr>
            <p:nvPr/>
          </p:nvSpPr>
          <p:spPr bwMode="auto">
            <a:xfrm>
              <a:off x="8527827" y="2053996"/>
              <a:ext cx="125412" cy="85725"/>
            </a:xfrm>
            <a:custGeom>
              <a:avLst/>
              <a:gdLst>
                <a:gd name="T0" fmla="*/ 2147483646 w 25"/>
                <a:gd name="T1" fmla="*/ 2147483646 h 17"/>
                <a:gd name="T2" fmla="*/ 2147483646 w 25"/>
                <a:gd name="T3" fmla="*/ 2147483646 h 17"/>
                <a:gd name="T4" fmla="*/ 2147483646 w 25"/>
                <a:gd name="T5" fmla="*/ 2147483646 h 17"/>
                <a:gd name="T6" fmla="*/ 0 60000 65536"/>
                <a:gd name="T7" fmla="*/ 0 60000 65536"/>
                <a:gd name="T8" fmla="*/ 0 60000 65536"/>
                <a:gd name="T9" fmla="*/ 0 w 25"/>
                <a:gd name="T10" fmla="*/ 0 h 17"/>
                <a:gd name="T11" fmla="*/ 25 w 25"/>
                <a:gd name="T12" fmla="*/ 17 h 17"/>
              </a:gdLst>
              <a:ahLst/>
              <a:cxnLst>
                <a:cxn ang="T6">
                  <a:pos x="T0" y="T1"/>
                </a:cxn>
                <a:cxn ang="T7">
                  <a:pos x="T2" y="T3"/>
                </a:cxn>
                <a:cxn ang="T8">
                  <a:pos x="T4" y="T5"/>
                </a:cxn>
              </a:cxnLst>
              <a:rect l="T9" t="T10" r="T11" b="T12"/>
              <a:pathLst>
                <a:path w="25" h="17">
                  <a:moveTo>
                    <a:pt x="11" y="3"/>
                  </a:moveTo>
                  <a:cubicBezTo>
                    <a:pt x="12" y="2"/>
                    <a:pt x="18" y="0"/>
                    <a:pt x="19" y="4"/>
                  </a:cubicBezTo>
                  <a:cubicBezTo>
                    <a:pt x="25" y="17"/>
                    <a:pt x="0" y="10"/>
                    <a:pt x="1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87" name="Freeform 9"/>
            <p:cNvSpPr>
              <a:spLocks noChangeArrowheads="1"/>
            </p:cNvSpPr>
            <p:nvPr/>
          </p:nvSpPr>
          <p:spPr bwMode="auto">
            <a:xfrm>
              <a:off x="8994552" y="2042883"/>
              <a:ext cx="63500" cy="80963"/>
            </a:xfrm>
            <a:custGeom>
              <a:avLst/>
              <a:gdLst>
                <a:gd name="T0" fmla="*/ 1555579038 w 13"/>
                <a:gd name="T1" fmla="*/ 2147483646 h 16"/>
                <a:gd name="T2" fmla="*/ 1555579038 w 13"/>
                <a:gd name="T3" fmla="*/ 2147483646 h 16"/>
                <a:gd name="T4" fmla="*/ 1555579038 w 13"/>
                <a:gd name="T5" fmla="*/ 2147483646 h 16"/>
                <a:gd name="T6" fmla="*/ 0 60000 65536"/>
                <a:gd name="T7" fmla="*/ 0 60000 65536"/>
                <a:gd name="T8" fmla="*/ 0 60000 65536"/>
                <a:gd name="T9" fmla="*/ 0 w 13"/>
                <a:gd name="T10" fmla="*/ 0 h 16"/>
                <a:gd name="T11" fmla="*/ 13 w 13"/>
                <a:gd name="T12" fmla="*/ 16 h 16"/>
              </a:gdLst>
              <a:ahLst/>
              <a:cxnLst>
                <a:cxn ang="T6">
                  <a:pos x="T0" y="T1"/>
                </a:cxn>
                <a:cxn ang="T7">
                  <a:pos x="T2" y="T3"/>
                </a:cxn>
                <a:cxn ang="T8">
                  <a:pos x="T4" y="T5"/>
                </a:cxn>
              </a:cxnLst>
              <a:rect l="T9" t="T10" r="T11" b="T12"/>
              <a:pathLst>
                <a:path w="13" h="16">
                  <a:moveTo>
                    <a:pt x="2" y="5"/>
                  </a:moveTo>
                  <a:cubicBezTo>
                    <a:pt x="11" y="0"/>
                    <a:pt x="13" y="16"/>
                    <a:pt x="2" y="14"/>
                  </a:cubicBezTo>
                  <a:cubicBezTo>
                    <a:pt x="0" y="13"/>
                    <a:pt x="0"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88" name="Freeform 10"/>
            <p:cNvSpPr>
              <a:spLocks noChangeArrowheads="1"/>
            </p:cNvSpPr>
            <p:nvPr/>
          </p:nvSpPr>
          <p:spPr bwMode="auto">
            <a:xfrm>
              <a:off x="9058052" y="2053996"/>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89" name="Freeform 11"/>
            <p:cNvSpPr>
              <a:spLocks noChangeArrowheads="1"/>
            </p:cNvSpPr>
            <p:nvPr/>
          </p:nvSpPr>
          <p:spPr bwMode="auto">
            <a:xfrm>
              <a:off x="9164414" y="2053996"/>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90" name="Freeform 12"/>
            <p:cNvSpPr>
              <a:spLocks noChangeArrowheads="1"/>
            </p:cNvSpPr>
            <p:nvPr/>
          </p:nvSpPr>
          <p:spPr bwMode="auto">
            <a:xfrm>
              <a:off x="9273952" y="2053996"/>
              <a:ext cx="100012" cy="69850"/>
            </a:xfrm>
            <a:custGeom>
              <a:avLst/>
              <a:gdLst>
                <a:gd name="T0" fmla="*/ 2147483646 w 20"/>
                <a:gd name="T1" fmla="*/ 2147483646 h 14"/>
                <a:gd name="T2" fmla="*/ 2147483646 w 20"/>
                <a:gd name="T3" fmla="*/ 2147483646 h 14"/>
                <a:gd name="T4" fmla="*/ 2147483646 w 20"/>
                <a:gd name="T5" fmla="*/ 2147483646 h 14"/>
                <a:gd name="T6" fmla="*/ 0 60000 65536"/>
                <a:gd name="T7" fmla="*/ 0 60000 65536"/>
                <a:gd name="T8" fmla="*/ 0 60000 65536"/>
                <a:gd name="T9" fmla="*/ 0 w 20"/>
                <a:gd name="T10" fmla="*/ 0 h 14"/>
                <a:gd name="T11" fmla="*/ 20 w 20"/>
                <a:gd name="T12" fmla="*/ 14 h 14"/>
              </a:gdLst>
              <a:ahLst/>
              <a:cxnLst>
                <a:cxn ang="T6">
                  <a:pos x="T0" y="T1"/>
                </a:cxn>
                <a:cxn ang="T7">
                  <a:pos x="T2" y="T3"/>
                </a:cxn>
                <a:cxn ang="T8">
                  <a:pos x="T4" y="T5"/>
                </a:cxn>
              </a:cxnLst>
              <a:rect l="T9" t="T10" r="T11" b="T12"/>
              <a:pathLst>
                <a:path w="20" h="14">
                  <a:moveTo>
                    <a:pt x="8" y="3"/>
                  </a:moveTo>
                  <a:cubicBezTo>
                    <a:pt x="13" y="0"/>
                    <a:pt x="20" y="4"/>
                    <a:pt x="16" y="9"/>
                  </a:cubicBezTo>
                  <a:cubicBezTo>
                    <a:pt x="13" y="14"/>
                    <a:pt x="0" y="8"/>
                    <a:pt x="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91" name="Freeform 13"/>
            <p:cNvSpPr>
              <a:spLocks noChangeArrowheads="1"/>
            </p:cNvSpPr>
            <p:nvPr/>
          </p:nvSpPr>
          <p:spPr bwMode="auto">
            <a:xfrm>
              <a:off x="8170639" y="210955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92" name="Freeform 14"/>
            <p:cNvSpPr>
              <a:spLocks noChangeArrowheads="1"/>
            </p:cNvSpPr>
            <p:nvPr/>
          </p:nvSpPr>
          <p:spPr bwMode="auto">
            <a:xfrm>
              <a:off x="8270652" y="2109558"/>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93" name="Freeform 15"/>
            <p:cNvSpPr>
              <a:spLocks noChangeArrowheads="1"/>
            </p:cNvSpPr>
            <p:nvPr/>
          </p:nvSpPr>
          <p:spPr bwMode="auto">
            <a:xfrm>
              <a:off x="8377014" y="210955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94" name="Freeform 16"/>
            <p:cNvSpPr>
              <a:spLocks noChangeArrowheads="1"/>
            </p:cNvSpPr>
            <p:nvPr/>
          </p:nvSpPr>
          <p:spPr bwMode="auto">
            <a:xfrm>
              <a:off x="8483377" y="2109558"/>
              <a:ext cx="98425"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95" name="Freeform 17"/>
            <p:cNvSpPr>
              <a:spLocks noChangeArrowheads="1"/>
            </p:cNvSpPr>
            <p:nvPr/>
          </p:nvSpPr>
          <p:spPr bwMode="auto">
            <a:xfrm>
              <a:off x="8692927" y="210955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96" name="Freeform 18"/>
            <p:cNvSpPr>
              <a:spLocks noChangeArrowheads="1"/>
            </p:cNvSpPr>
            <p:nvPr/>
          </p:nvSpPr>
          <p:spPr bwMode="auto">
            <a:xfrm>
              <a:off x="8797702" y="2109558"/>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97" name="Freeform 19"/>
            <p:cNvSpPr>
              <a:spLocks noChangeArrowheads="1"/>
            </p:cNvSpPr>
            <p:nvPr/>
          </p:nvSpPr>
          <p:spPr bwMode="auto">
            <a:xfrm>
              <a:off x="8902477" y="210955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98" name="Freeform 20"/>
            <p:cNvSpPr>
              <a:spLocks noChangeArrowheads="1"/>
            </p:cNvSpPr>
            <p:nvPr/>
          </p:nvSpPr>
          <p:spPr bwMode="auto">
            <a:xfrm>
              <a:off x="9002489" y="2109558"/>
              <a:ext cx="106363" cy="84138"/>
            </a:xfrm>
            <a:custGeom>
              <a:avLst/>
              <a:gdLst>
                <a:gd name="T0" fmla="*/ 2147483646 w 21"/>
                <a:gd name="T1" fmla="*/ 1631826814 h 17"/>
                <a:gd name="T2" fmla="*/ 2147483646 w 21"/>
                <a:gd name="T3" fmla="*/ 2147483646 h 17"/>
                <a:gd name="T4" fmla="*/ 2147483646 w 21"/>
                <a:gd name="T5" fmla="*/ 163182681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99" name="Freeform 21"/>
            <p:cNvSpPr>
              <a:spLocks noChangeArrowheads="1"/>
            </p:cNvSpPr>
            <p:nvPr/>
          </p:nvSpPr>
          <p:spPr bwMode="auto">
            <a:xfrm>
              <a:off x="9108852" y="210955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00" name="Freeform 22"/>
            <p:cNvSpPr>
              <a:spLocks noChangeArrowheads="1"/>
            </p:cNvSpPr>
            <p:nvPr/>
          </p:nvSpPr>
          <p:spPr bwMode="auto">
            <a:xfrm>
              <a:off x="9213627" y="2109558"/>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2"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01" name="Freeform 23"/>
            <p:cNvSpPr>
              <a:spLocks noChangeArrowheads="1"/>
            </p:cNvSpPr>
            <p:nvPr/>
          </p:nvSpPr>
          <p:spPr bwMode="auto">
            <a:xfrm>
              <a:off x="9319989" y="2109558"/>
              <a:ext cx="123825" cy="69850"/>
            </a:xfrm>
            <a:custGeom>
              <a:avLst/>
              <a:gdLst>
                <a:gd name="T0" fmla="*/ 2147483646 w 25"/>
                <a:gd name="T1" fmla="*/ 2147483646 h 14"/>
                <a:gd name="T2" fmla="*/ 2147483646 w 25"/>
                <a:gd name="T3" fmla="*/ 2147483646 h 14"/>
                <a:gd name="T4" fmla="*/ 2147483646 w 25"/>
                <a:gd name="T5" fmla="*/ 2147483646 h 14"/>
                <a:gd name="T6" fmla="*/ 0 60000 65536"/>
                <a:gd name="T7" fmla="*/ 0 60000 65536"/>
                <a:gd name="T8" fmla="*/ 0 60000 65536"/>
                <a:gd name="T9" fmla="*/ 0 w 25"/>
                <a:gd name="T10" fmla="*/ 0 h 14"/>
                <a:gd name="T11" fmla="*/ 25 w 25"/>
                <a:gd name="T12" fmla="*/ 14 h 14"/>
              </a:gdLst>
              <a:ahLst/>
              <a:cxnLst>
                <a:cxn ang="T6">
                  <a:pos x="T0" y="T1"/>
                </a:cxn>
                <a:cxn ang="T7">
                  <a:pos x="T2" y="T3"/>
                </a:cxn>
                <a:cxn ang="T8">
                  <a:pos x="T4" y="T5"/>
                </a:cxn>
              </a:cxnLst>
              <a:rect l="T9" t="T10" r="T11" b="T12"/>
              <a:pathLst>
                <a:path w="25" h="14">
                  <a:moveTo>
                    <a:pt x="9" y="3"/>
                  </a:moveTo>
                  <a:cubicBezTo>
                    <a:pt x="11" y="1"/>
                    <a:pt x="16" y="0"/>
                    <a:pt x="18" y="3"/>
                  </a:cubicBezTo>
                  <a:cubicBezTo>
                    <a:pt x="25" y="14"/>
                    <a:pt x="0" y="12"/>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02" name="Freeform 24"/>
            <p:cNvSpPr>
              <a:spLocks noChangeArrowheads="1"/>
            </p:cNvSpPr>
            <p:nvPr/>
          </p:nvSpPr>
          <p:spPr bwMode="auto">
            <a:xfrm>
              <a:off x="9434289" y="2104796"/>
              <a:ext cx="120650" cy="69850"/>
            </a:xfrm>
            <a:custGeom>
              <a:avLst/>
              <a:gdLst>
                <a:gd name="T0" fmla="*/ 2147483646 w 24"/>
                <a:gd name="T1" fmla="*/ 2147483646 h 14"/>
                <a:gd name="T2" fmla="*/ 2147483646 w 24"/>
                <a:gd name="T3" fmla="*/ 2147483646 h 14"/>
                <a:gd name="T4" fmla="*/ 2147483646 w 24"/>
                <a:gd name="T5" fmla="*/ 2147483646 h 14"/>
                <a:gd name="T6" fmla="*/ 0 60000 65536"/>
                <a:gd name="T7" fmla="*/ 0 60000 65536"/>
                <a:gd name="T8" fmla="*/ 0 60000 65536"/>
                <a:gd name="T9" fmla="*/ 0 w 24"/>
                <a:gd name="T10" fmla="*/ 0 h 14"/>
                <a:gd name="T11" fmla="*/ 24 w 24"/>
                <a:gd name="T12" fmla="*/ 14 h 14"/>
              </a:gdLst>
              <a:ahLst/>
              <a:cxnLst>
                <a:cxn ang="T6">
                  <a:pos x="T0" y="T1"/>
                </a:cxn>
                <a:cxn ang="T7">
                  <a:pos x="T2" y="T3"/>
                </a:cxn>
                <a:cxn ang="T8">
                  <a:pos x="T4" y="T5"/>
                </a:cxn>
              </a:cxnLst>
              <a:rect l="T9" t="T10" r="T11" b="T12"/>
              <a:pathLst>
                <a:path w="24" h="14">
                  <a:moveTo>
                    <a:pt x="5" y="6"/>
                  </a:moveTo>
                  <a:cubicBezTo>
                    <a:pt x="5" y="5"/>
                    <a:pt x="12" y="0"/>
                    <a:pt x="16" y="4"/>
                  </a:cubicBezTo>
                  <a:cubicBezTo>
                    <a:pt x="24" y="13"/>
                    <a:pt x="0" y="14"/>
                    <a:pt x="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03" name="Freeform 25"/>
            <p:cNvSpPr>
              <a:spLocks noChangeArrowheads="1"/>
            </p:cNvSpPr>
            <p:nvPr/>
          </p:nvSpPr>
          <p:spPr bwMode="auto">
            <a:xfrm>
              <a:off x="8019827" y="2168296"/>
              <a:ext cx="95250" cy="76200"/>
            </a:xfrm>
            <a:custGeom>
              <a:avLst/>
              <a:gdLst>
                <a:gd name="T0" fmla="*/ 2147483646 w 19"/>
                <a:gd name="T1" fmla="*/ 0 h 15"/>
                <a:gd name="T2" fmla="*/ 2147483646 w 19"/>
                <a:gd name="T3" fmla="*/ 2147483646 h 15"/>
                <a:gd name="T4" fmla="*/ 2147483646 w 19"/>
                <a:gd name="T5" fmla="*/ 0 h 15"/>
                <a:gd name="T6" fmla="*/ 0 60000 65536"/>
                <a:gd name="T7" fmla="*/ 0 60000 65536"/>
                <a:gd name="T8" fmla="*/ 0 60000 65536"/>
                <a:gd name="T9" fmla="*/ 0 w 19"/>
                <a:gd name="T10" fmla="*/ 0 h 15"/>
                <a:gd name="T11" fmla="*/ 19 w 19"/>
                <a:gd name="T12" fmla="*/ 15 h 15"/>
              </a:gdLst>
              <a:ahLst/>
              <a:cxnLst>
                <a:cxn ang="T6">
                  <a:pos x="T0" y="T1"/>
                </a:cxn>
                <a:cxn ang="T7">
                  <a:pos x="T2" y="T3"/>
                </a:cxn>
                <a:cxn ang="T8">
                  <a:pos x="T4" y="T5"/>
                </a:cxn>
              </a:cxnLst>
              <a:rect l="T9" t="T10" r="T11" b="T12"/>
              <a:pathLst>
                <a:path w="19" h="15">
                  <a:moveTo>
                    <a:pt x="11" y="0"/>
                  </a:moveTo>
                  <a:cubicBezTo>
                    <a:pt x="12" y="0"/>
                    <a:pt x="19" y="1"/>
                    <a:pt x="16" y="7"/>
                  </a:cubicBezTo>
                  <a:cubicBezTo>
                    <a:pt x="12" y="15"/>
                    <a:pt x="0" y="2"/>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04" name="Freeform 26"/>
            <p:cNvSpPr>
              <a:spLocks noChangeArrowheads="1"/>
            </p:cNvSpPr>
            <p:nvPr/>
          </p:nvSpPr>
          <p:spPr bwMode="auto">
            <a:xfrm>
              <a:off x="8121427" y="2165121"/>
              <a:ext cx="85725" cy="79375"/>
            </a:xfrm>
            <a:custGeom>
              <a:avLst/>
              <a:gdLst>
                <a:gd name="T0" fmla="*/ 2147483646 w 17"/>
                <a:gd name="T1" fmla="*/ 725432930 h 16"/>
                <a:gd name="T2" fmla="*/ 2147483646 w 17"/>
                <a:gd name="T3" fmla="*/ 2147483646 h 16"/>
                <a:gd name="T4" fmla="*/ 2147483646 w 17"/>
                <a:gd name="T5" fmla="*/ 725432930 h 16"/>
                <a:gd name="T6" fmla="*/ 0 60000 65536"/>
                <a:gd name="T7" fmla="*/ 0 60000 65536"/>
                <a:gd name="T8" fmla="*/ 0 60000 65536"/>
                <a:gd name="T9" fmla="*/ 0 w 17"/>
                <a:gd name="T10" fmla="*/ 0 h 16"/>
                <a:gd name="T11" fmla="*/ 17 w 17"/>
                <a:gd name="T12" fmla="*/ 16 h 16"/>
              </a:gdLst>
              <a:ahLst/>
              <a:cxnLst>
                <a:cxn ang="T6">
                  <a:pos x="T0" y="T1"/>
                </a:cxn>
                <a:cxn ang="T7">
                  <a:pos x="T2" y="T3"/>
                </a:cxn>
                <a:cxn ang="T8">
                  <a:pos x="T4" y="T5"/>
                </a:cxn>
              </a:cxnLst>
              <a:rect l="T9" t="T10" r="T11" b="T12"/>
              <a:pathLst>
                <a:path w="17" h="16">
                  <a:moveTo>
                    <a:pt x="9" y="1"/>
                  </a:moveTo>
                  <a:cubicBezTo>
                    <a:pt x="9" y="2"/>
                    <a:pt x="17" y="0"/>
                    <a:pt x="17" y="5"/>
                  </a:cubicBezTo>
                  <a:cubicBezTo>
                    <a:pt x="17" y="16"/>
                    <a:pt x="0" y="7"/>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05" name="Freeform 27"/>
            <p:cNvSpPr>
              <a:spLocks noChangeArrowheads="1"/>
            </p:cNvSpPr>
            <p:nvPr/>
          </p:nvSpPr>
          <p:spPr bwMode="auto">
            <a:xfrm>
              <a:off x="8326214" y="2160358"/>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06" name="Freeform 28"/>
            <p:cNvSpPr>
              <a:spLocks noChangeArrowheads="1"/>
            </p:cNvSpPr>
            <p:nvPr/>
          </p:nvSpPr>
          <p:spPr bwMode="auto">
            <a:xfrm>
              <a:off x="8427814" y="2160358"/>
              <a:ext cx="100013" cy="77788"/>
            </a:xfrm>
            <a:custGeom>
              <a:avLst/>
              <a:gdLst>
                <a:gd name="T0" fmla="*/ 2147483646 w 20"/>
                <a:gd name="T1" fmla="*/ 1551530278 h 16"/>
                <a:gd name="T2" fmla="*/ 2147483646 w 20"/>
                <a:gd name="T3" fmla="*/ 2147483646 h 16"/>
                <a:gd name="T4" fmla="*/ 2147483646 w 20"/>
                <a:gd name="T5" fmla="*/ 1551530278 h 16"/>
                <a:gd name="T6" fmla="*/ 0 60000 65536"/>
                <a:gd name="T7" fmla="*/ 0 60000 65536"/>
                <a:gd name="T8" fmla="*/ 0 60000 65536"/>
                <a:gd name="T9" fmla="*/ 0 w 20"/>
                <a:gd name="T10" fmla="*/ 0 h 16"/>
                <a:gd name="T11" fmla="*/ 20 w 20"/>
                <a:gd name="T12" fmla="*/ 16 h 16"/>
              </a:gdLst>
              <a:ahLst/>
              <a:cxnLst>
                <a:cxn ang="T6">
                  <a:pos x="T0" y="T1"/>
                </a:cxn>
                <a:cxn ang="T7">
                  <a:pos x="T2" y="T3"/>
                </a:cxn>
                <a:cxn ang="T8">
                  <a:pos x="T4" y="T5"/>
                </a:cxn>
              </a:cxnLst>
              <a:rect l="T9" t="T10" r="T11" b="T12"/>
              <a:pathLst>
                <a:path w="20" h="16">
                  <a:moveTo>
                    <a:pt x="11" y="2"/>
                  </a:moveTo>
                  <a:cubicBezTo>
                    <a:pt x="14" y="0"/>
                    <a:pt x="18" y="0"/>
                    <a:pt x="18" y="5"/>
                  </a:cubicBezTo>
                  <a:cubicBezTo>
                    <a:pt x="20" y="16"/>
                    <a:pt x="0" y="9"/>
                    <a:pt x="1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07" name="Freeform 29"/>
            <p:cNvSpPr>
              <a:spLocks noChangeArrowheads="1"/>
            </p:cNvSpPr>
            <p:nvPr/>
          </p:nvSpPr>
          <p:spPr bwMode="auto">
            <a:xfrm>
              <a:off x="8637364" y="2160358"/>
              <a:ext cx="104775" cy="88900"/>
            </a:xfrm>
            <a:custGeom>
              <a:avLst/>
              <a:gdLst>
                <a:gd name="T0" fmla="*/ 2147483646 w 21"/>
                <a:gd name="T1" fmla="*/ 1590351856 h 18"/>
                <a:gd name="T2" fmla="*/ 2147483646 w 21"/>
                <a:gd name="T3" fmla="*/ 2147483646 h 18"/>
                <a:gd name="T4" fmla="*/ 2147483646 w 21"/>
                <a:gd name="T5" fmla="*/ 159035185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08" name="Freeform 30"/>
            <p:cNvSpPr>
              <a:spLocks noChangeArrowheads="1"/>
            </p:cNvSpPr>
            <p:nvPr/>
          </p:nvSpPr>
          <p:spPr bwMode="auto">
            <a:xfrm>
              <a:off x="8742139" y="2160358"/>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09" name="Freeform 31"/>
            <p:cNvSpPr>
              <a:spLocks noChangeArrowheads="1"/>
            </p:cNvSpPr>
            <p:nvPr/>
          </p:nvSpPr>
          <p:spPr bwMode="auto">
            <a:xfrm>
              <a:off x="8848502" y="2160358"/>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10" name="Freeform 32"/>
            <p:cNvSpPr>
              <a:spLocks noChangeArrowheads="1"/>
            </p:cNvSpPr>
            <p:nvPr/>
          </p:nvSpPr>
          <p:spPr bwMode="auto">
            <a:xfrm>
              <a:off x="8954864" y="2160358"/>
              <a:ext cx="98425"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11" name="Freeform 33"/>
            <p:cNvSpPr>
              <a:spLocks noChangeArrowheads="1"/>
            </p:cNvSpPr>
            <p:nvPr/>
          </p:nvSpPr>
          <p:spPr bwMode="auto">
            <a:xfrm>
              <a:off x="9058052" y="2160358"/>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12" name="Freeform 34"/>
            <p:cNvSpPr>
              <a:spLocks noChangeArrowheads="1"/>
            </p:cNvSpPr>
            <p:nvPr/>
          </p:nvSpPr>
          <p:spPr bwMode="auto">
            <a:xfrm>
              <a:off x="9164414" y="2160358"/>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13" name="Freeform 35"/>
            <p:cNvSpPr>
              <a:spLocks noChangeArrowheads="1"/>
            </p:cNvSpPr>
            <p:nvPr/>
          </p:nvSpPr>
          <p:spPr bwMode="auto">
            <a:xfrm>
              <a:off x="9267602" y="2160358"/>
              <a:ext cx="103187"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14" name="Freeform 36"/>
            <p:cNvSpPr>
              <a:spLocks noChangeArrowheads="1"/>
            </p:cNvSpPr>
            <p:nvPr/>
          </p:nvSpPr>
          <p:spPr bwMode="auto">
            <a:xfrm>
              <a:off x="9373964" y="2160358"/>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15" name="Freeform 37"/>
            <p:cNvSpPr>
              <a:spLocks noChangeArrowheads="1"/>
            </p:cNvSpPr>
            <p:nvPr/>
          </p:nvSpPr>
          <p:spPr bwMode="auto">
            <a:xfrm>
              <a:off x="8081739" y="2215921"/>
              <a:ext cx="84138" cy="69850"/>
            </a:xfrm>
            <a:custGeom>
              <a:avLst/>
              <a:gdLst>
                <a:gd name="T0" fmla="*/ 2147483646 w 17"/>
                <a:gd name="T1" fmla="*/ 1647946104 h 14"/>
                <a:gd name="T2" fmla="*/ 2147483646 w 17"/>
                <a:gd name="T3" fmla="*/ 2147483646 h 14"/>
                <a:gd name="T4" fmla="*/ 2147483646 w 17"/>
                <a:gd name="T5" fmla="*/ 1647946104 h 14"/>
                <a:gd name="T6" fmla="*/ 0 60000 65536"/>
                <a:gd name="T7" fmla="*/ 0 60000 65536"/>
                <a:gd name="T8" fmla="*/ 0 60000 65536"/>
                <a:gd name="T9" fmla="*/ 0 w 17"/>
                <a:gd name="T10" fmla="*/ 0 h 14"/>
                <a:gd name="T11" fmla="*/ 17 w 17"/>
                <a:gd name="T12" fmla="*/ 14 h 14"/>
              </a:gdLst>
              <a:ahLst/>
              <a:cxnLst>
                <a:cxn ang="T6">
                  <a:pos x="T0" y="T1"/>
                </a:cxn>
                <a:cxn ang="T7">
                  <a:pos x="T2" y="T3"/>
                </a:cxn>
                <a:cxn ang="T8">
                  <a:pos x="T4" y="T5"/>
                </a:cxn>
              </a:cxnLst>
              <a:rect l="T9" t="T10" r="T11" b="T12"/>
              <a:pathLst>
                <a:path w="17" h="14">
                  <a:moveTo>
                    <a:pt x="8" y="2"/>
                  </a:moveTo>
                  <a:cubicBezTo>
                    <a:pt x="11" y="0"/>
                    <a:pt x="17" y="3"/>
                    <a:pt x="14" y="8"/>
                  </a:cubicBezTo>
                  <a:cubicBezTo>
                    <a:pt x="12" y="14"/>
                    <a:pt x="0" y="7"/>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16" name="Freeform 38"/>
            <p:cNvSpPr>
              <a:spLocks noChangeArrowheads="1"/>
            </p:cNvSpPr>
            <p:nvPr/>
          </p:nvSpPr>
          <p:spPr bwMode="auto">
            <a:xfrm>
              <a:off x="8270652" y="2215921"/>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17" name="Freeform 39"/>
            <p:cNvSpPr>
              <a:spLocks noChangeArrowheads="1"/>
            </p:cNvSpPr>
            <p:nvPr/>
          </p:nvSpPr>
          <p:spPr bwMode="auto">
            <a:xfrm>
              <a:off x="8396064" y="2193696"/>
              <a:ext cx="69850" cy="85725"/>
            </a:xfrm>
            <a:custGeom>
              <a:avLst/>
              <a:gdLst>
                <a:gd name="T0" fmla="*/ 2147483646 w 14"/>
                <a:gd name="T1" fmla="*/ 2147483646 h 17"/>
                <a:gd name="T2" fmla="*/ 2147483646 w 14"/>
                <a:gd name="T3" fmla="*/ 2147483646 h 17"/>
                <a:gd name="T4" fmla="*/ 2147483646 w 14"/>
                <a:gd name="T5" fmla="*/ 2147483646 h 17"/>
                <a:gd name="T6" fmla="*/ 0 60000 65536"/>
                <a:gd name="T7" fmla="*/ 0 60000 65536"/>
                <a:gd name="T8" fmla="*/ 0 60000 65536"/>
                <a:gd name="T9" fmla="*/ 0 w 14"/>
                <a:gd name="T10" fmla="*/ 0 h 17"/>
                <a:gd name="T11" fmla="*/ 14 w 14"/>
                <a:gd name="T12" fmla="*/ 17 h 17"/>
              </a:gdLst>
              <a:ahLst/>
              <a:cxnLst>
                <a:cxn ang="T6">
                  <a:pos x="T0" y="T1"/>
                </a:cxn>
                <a:cxn ang="T7">
                  <a:pos x="T2" y="T3"/>
                </a:cxn>
                <a:cxn ang="T8">
                  <a:pos x="T4" y="T5"/>
                </a:cxn>
              </a:cxnLst>
              <a:rect l="T9" t="T10" r="T11" b="T12"/>
              <a:pathLst>
                <a:path w="14" h="17">
                  <a:moveTo>
                    <a:pt x="6" y="6"/>
                  </a:moveTo>
                  <a:cubicBezTo>
                    <a:pt x="13" y="0"/>
                    <a:pt x="14" y="14"/>
                    <a:pt x="10" y="15"/>
                  </a:cubicBezTo>
                  <a:cubicBezTo>
                    <a:pt x="4" y="17"/>
                    <a:pt x="0" y="11"/>
                    <a:pt x="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18" name="Freeform 40"/>
            <p:cNvSpPr>
              <a:spLocks noChangeArrowheads="1"/>
            </p:cNvSpPr>
            <p:nvPr/>
          </p:nvSpPr>
          <p:spPr bwMode="auto">
            <a:xfrm>
              <a:off x="8586564" y="2215921"/>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19" name="Freeform 41"/>
            <p:cNvSpPr>
              <a:spLocks noChangeArrowheads="1"/>
            </p:cNvSpPr>
            <p:nvPr/>
          </p:nvSpPr>
          <p:spPr bwMode="auto">
            <a:xfrm>
              <a:off x="8692927" y="2215921"/>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20" name="Freeform 42"/>
            <p:cNvSpPr>
              <a:spLocks noChangeArrowheads="1"/>
            </p:cNvSpPr>
            <p:nvPr/>
          </p:nvSpPr>
          <p:spPr bwMode="auto">
            <a:xfrm>
              <a:off x="8797702" y="2215921"/>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21" name="Freeform 43"/>
            <p:cNvSpPr>
              <a:spLocks noChangeArrowheads="1"/>
            </p:cNvSpPr>
            <p:nvPr/>
          </p:nvSpPr>
          <p:spPr bwMode="auto">
            <a:xfrm>
              <a:off x="8902477" y="2215921"/>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22" name="Freeform 44"/>
            <p:cNvSpPr>
              <a:spLocks noChangeArrowheads="1"/>
            </p:cNvSpPr>
            <p:nvPr/>
          </p:nvSpPr>
          <p:spPr bwMode="auto">
            <a:xfrm>
              <a:off x="9002489" y="2215921"/>
              <a:ext cx="106363" cy="84137"/>
            </a:xfrm>
            <a:custGeom>
              <a:avLst/>
              <a:gdLst>
                <a:gd name="T0" fmla="*/ 2147483646 w 21"/>
                <a:gd name="T1" fmla="*/ 1631807420 h 17"/>
                <a:gd name="T2" fmla="*/ 2147483646 w 21"/>
                <a:gd name="T3" fmla="*/ 2147483646 h 17"/>
                <a:gd name="T4" fmla="*/ 2147483646 w 21"/>
                <a:gd name="T5" fmla="*/ 1631807420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23" name="Freeform 45"/>
            <p:cNvSpPr>
              <a:spLocks noChangeArrowheads="1"/>
            </p:cNvSpPr>
            <p:nvPr/>
          </p:nvSpPr>
          <p:spPr bwMode="auto">
            <a:xfrm>
              <a:off x="9108852" y="2215921"/>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24" name="Freeform 46"/>
            <p:cNvSpPr>
              <a:spLocks noChangeArrowheads="1"/>
            </p:cNvSpPr>
            <p:nvPr/>
          </p:nvSpPr>
          <p:spPr bwMode="auto">
            <a:xfrm>
              <a:off x="9213627" y="2215921"/>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25" name="Freeform 47"/>
            <p:cNvSpPr>
              <a:spLocks noChangeArrowheads="1"/>
            </p:cNvSpPr>
            <p:nvPr/>
          </p:nvSpPr>
          <p:spPr bwMode="auto">
            <a:xfrm>
              <a:off x="9319989" y="2215921"/>
              <a:ext cx="98425"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26" name="Freeform 48"/>
            <p:cNvSpPr>
              <a:spLocks noChangeArrowheads="1"/>
            </p:cNvSpPr>
            <p:nvPr/>
          </p:nvSpPr>
          <p:spPr bwMode="auto">
            <a:xfrm>
              <a:off x="8567514" y="2255608"/>
              <a:ext cx="69850" cy="79375"/>
            </a:xfrm>
            <a:custGeom>
              <a:avLst/>
              <a:gdLst>
                <a:gd name="T0" fmla="*/ 2147483646 w 14"/>
                <a:gd name="T1" fmla="*/ 2147483646 h 16"/>
                <a:gd name="T2" fmla="*/ 2147483646 w 14"/>
                <a:gd name="T3" fmla="*/ 2147483646 h 16"/>
                <a:gd name="T4" fmla="*/ 2147483646 w 14"/>
                <a:gd name="T5" fmla="*/ 2147483646 h 16"/>
                <a:gd name="T6" fmla="*/ 0 60000 65536"/>
                <a:gd name="T7" fmla="*/ 0 60000 65536"/>
                <a:gd name="T8" fmla="*/ 0 60000 65536"/>
                <a:gd name="T9" fmla="*/ 0 w 14"/>
                <a:gd name="T10" fmla="*/ 0 h 16"/>
                <a:gd name="T11" fmla="*/ 14 w 14"/>
                <a:gd name="T12" fmla="*/ 16 h 16"/>
              </a:gdLst>
              <a:ahLst/>
              <a:cxnLst>
                <a:cxn ang="T6">
                  <a:pos x="T0" y="T1"/>
                </a:cxn>
                <a:cxn ang="T7">
                  <a:pos x="T2" y="T3"/>
                </a:cxn>
                <a:cxn ang="T8">
                  <a:pos x="T4" y="T5"/>
                </a:cxn>
              </a:cxnLst>
              <a:rect l="T9" t="T10" r="T11" b="T12"/>
              <a:pathLst>
                <a:path w="14" h="16">
                  <a:moveTo>
                    <a:pt x="3" y="4"/>
                  </a:moveTo>
                  <a:cubicBezTo>
                    <a:pt x="12" y="0"/>
                    <a:pt x="14" y="16"/>
                    <a:pt x="3" y="13"/>
                  </a:cubicBezTo>
                  <a:cubicBezTo>
                    <a:pt x="2" y="13"/>
                    <a:pt x="0" y="6"/>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27" name="Freeform 49"/>
            <p:cNvSpPr>
              <a:spLocks noChangeArrowheads="1"/>
            </p:cNvSpPr>
            <p:nvPr/>
          </p:nvSpPr>
          <p:spPr bwMode="auto">
            <a:xfrm>
              <a:off x="8637364" y="2263546"/>
              <a:ext cx="104775"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28" name="Freeform 50"/>
            <p:cNvSpPr>
              <a:spLocks noChangeArrowheads="1"/>
            </p:cNvSpPr>
            <p:nvPr/>
          </p:nvSpPr>
          <p:spPr bwMode="auto">
            <a:xfrm>
              <a:off x="8742139" y="2263546"/>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29" name="Freeform 51"/>
            <p:cNvSpPr>
              <a:spLocks noChangeArrowheads="1"/>
            </p:cNvSpPr>
            <p:nvPr/>
          </p:nvSpPr>
          <p:spPr bwMode="auto">
            <a:xfrm>
              <a:off x="8848502" y="226354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30" name="Freeform 52"/>
            <p:cNvSpPr>
              <a:spLocks noChangeArrowheads="1"/>
            </p:cNvSpPr>
            <p:nvPr/>
          </p:nvSpPr>
          <p:spPr bwMode="auto">
            <a:xfrm>
              <a:off x="8954864" y="2263546"/>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31" name="Freeform 53"/>
            <p:cNvSpPr>
              <a:spLocks noChangeArrowheads="1"/>
            </p:cNvSpPr>
            <p:nvPr/>
          </p:nvSpPr>
          <p:spPr bwMode="auto">
            <a:xfrm>
              <a:off x="9058052" y="226354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32" name="Freeform 54"/>
            <p:cNvSpPr>
              <a:spLocks noChangeArrowheads="1"/>
            </p:cNvSpPr>
            <p:nvPr/>
          </p:nvSpPr>
          <p:spPr bwMode="auto">
            <a:xfrm>
              <a:off x="9164414" y="226354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33" name="Freeform 55"/>
            <p:cNvSpPr>
              <a:spLocks noChangeArrowheads="1"/>
            </p:cNvSpPr>
            <p:nvPr/>
          </p:nvSpPr>
          <p:spPr bwMode="auto">
            <a:xfrm>
              <a:off x="9267602" y="2263546"/>
              <a:ext cx="103187"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34" name="Freeform 56"/>
            <p:cNvSpPr>
              <a:spLocks noChangeArrowheads="1"/>
            </p:cNvSpPr>
            <p:nvPr/>
          </p:nvSpPr>
          <p:spPr bwMode="auto">
            <a:xfrm>
              <a:off x="9373964" y="226354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35" name="Freeform 57"/>
            <p:cNvSpPr>
              <a:spLocks noChangeArrowheads="1"/>
            </p:cNvSpPr>
            <p:nvPr/>
          </p:nvSpPr>
          <p:spPr bwMode="auto">
            <a:xfrm>
              <a:off x="8692927" y="23191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36" name="Freeform 58"/>
            <p:cNvSpPr>
              <a:spLocks noChangeArrowheads="1"/>
            </p:cNvSpPr>
            <p:nvPr/>
          </p:nvSpPr>
          <p:spPr bwMode="auto">
            <a:xfrm>
              <a:off x="8797702" y="231910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37" name="Freeform 59"/>
            <p:cNvSpPr>
              <a:spLocks noChangeArrowheads="1"/>
            </p:cNvSpPr>
            <p:nvPr/>
          </p:nvSpPr>
          <p:spPr bwMode="auto">
            <a:xfrm>
              <a:off x="8902477" y="23191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38" name="Freeform 60"/>
            <p:cNvSpPr>
              <a:spLocks noChangeArrowheads="1"/>
            </p:cNvSpPr>
            <p:nvPr/>
          </p:nvSpPr>
          <p:spPr bwMode="auto">
            <a:xfrm>
              <a:off x="9002489" y="2319108"/>
              <a:ext cx="106363"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39" name="Freeform 61"/>
            <p:cNvSpPr>
              <a:spLocks noChangeArrowheads="1"/>
            </p:cNvSpPr>
            <p:nvPr/>
          </p:nvSpPr>
          <p:spPr bwMode="auto">
            <a:xfrm>
              <a:off x="9108852" y="23191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40" name="Freeform 62"/>
            <p:cNvSpPr>
              <a:spLocks noChangeArrowheads="1"/>
            </p:cNvSpPr>
            <p:nvPr/>
          </p:nvSpPr>
          <p:spPr bwMode="auto">
            <a:xfrm>
              <a:off x="9213627" y="231910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41" name="Freeform 63"/>
            <p:cNvSpPr>
              <a:spLocks noChangeArrowheads="1"/>
            </p:cNvSpPr>
            <p:nvPr/>
          </p:nvSpPr>
          <p:spPr bwMode="auto">
            <a:xfrm>
              <a:off x="9319989" y="231910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42" name="Freeform 66"/>
            <p:cNvSpPr>
              <a:spLocks noChangeArrowheads="1"/>
            </p:cNvSpPr>
            <p:nvPr/>
          </p:nvSpPr>
          <p:spPr bwMode="auto">
            <a:xfrm>
              <a:off x="8121427" y="2369908"/>
              <a:ext cx="100012" cy="55563"/>
            </a:xfrm>
            <a:custGeom>
              <a:avLst/>
              <a:gdLst>
                <a:gd name="T0" fmla="*/ 2147483646 w 20"/>
                <a:gd name="T1" fmla="*/ 1672981725 h 11"/>
                <a:gd name="T2" fmla="*/ 2147483646 w 20"/>
                <a:gd name="T3" fmla="*/ 2147483646 h 11"/>
                <a:gd name="T4" fmla="*/ 2147483646 w 20"/>
                <a:gd name="T5" fmla="*/ 1672981725 h 11"/>
                <a:gd name="T6" fmla="*/ 0 60000 65536"/>
                <a:gd name="T7" fmla="*/ 0 60000 65536"/>
                <a:gd name="T8" fmla="*/ 0 60000 65536"/>
                <a:gd name="T9" fmla="*/ 0 w 20"/>
                <a:gd name="T10" fmla="*/ 0 h 11"/>
                <a:gd name="T11" fmla="*/ 20 w 20"/>
                <a:gd name="T12" fmla="*/ 11 h 11"/>
              </a:gdLst>
              <a:ahLst/>
              <a:cxnLst>
                <a:cxn ang="T6">
                  <a:pos x="T0" y="T1"/>
                </a:cxn>
                <a:cxn ang="T7">
                  <a:pos x="T2" y="T3"/>
                </a:cxn>
                <a:cxn ang="T8">
                  <a:pos x="T4" y="T5"/>
                </a:cxn>
              </a:cxnLst>
              <a:rect l="T9" t="T10" r="T11" b="T12"/>
              <a:pathLst>
                <a:path w="20" h="11">
                  <a:moveTo>
                    <a:pt x="9" y="2"/>
                  </a:moveTo>
                  <a:cubicBezTo>
                    <a:pt x="13" y="0"/>
                    <a:pt x="20" y="3"/>
                    <a:pt x="17" y="7"/>
                  </a:cubicBezTo>
                  <a:cubicBezTo>
                    <a:pt x="14" y="11"/>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43" name="Freeform 67"/>
            <p:cNvSpPr>
              <a:spLocks noChangeArrowheads="1"/>
            </p:cNvSpPr>
            <p:nvPr/>
          </p:nvSpPr>
          <p:spPr bwMode="auto">
            <a:xfrm>
              <a:off x="8221439" y="2369908"/>
              <a:ext cx="88900" cy="69850"/>
            </a:xfrm>
            <a:custGeom>
              <a:avLst/>
              <a:gdLst>
                <a:gd name="T0" fmla="*/ 2147483646 w 18"/>
                <a:gd name="T1" fmla="*/ 1647921157 h 14"/>
                <a:gd name="T2" fmla="*/ 2147483646 w 18"/>
                <a:gd name="T3" fmla="*/ 2147483646 h 14"/>
                <a:gd name="T4" fmla="*/ 2147483646 w 18"/>
                <a:gd name="T5" fmla="*/ 1647921157 h 14"/>
                <a:gd name="T6" fmla="*/ 0 60000 65536"/>
                <a:gd name="T7" fmla="*/ 0 60000 65536"/>
                <a:gd name="T8" fmla="*/ 0 60000 65536"/>
                <a:gd name="T9" fmla="*/ 0 w 18"/>
                <a:gd name="T10" fmla="*/ 0 h 14"/>
                <a:gd name="T11" fmla="*/ 18 w 18"/>
                <a:gd name="T12" fmla="*/ 14 h 14"/>
              </a:gdLst>
              <a:ahLst/>
              <a:cxnLst>
                <a:cxn ang="T6">
                  <a:pos x="T0" y="T1"/>
                </a:cxn>
                <a:cxn ang="T7">
                  <a:pos x="T2" y="T3"/>
                </a:cxn>
                <a:cxn ang="T8">
                  <a:pos x="T4" y="T5"/>
                </a:cxn>
              </a:cxnLst>
              <a:rect l="T9" t="T10" r="T11" b="T12"/>
              <a:pathLst>
                <a:path w="18" h="14">
                  <a:moveTo>
                    <a:pt x="10" y="2"/>
                  </a:moveTo>
                  <a:cubicBezTo>
                    <a:pt x="13" y="0"/>
                    <a:pt x="17" y="0"/>
                    <a:pt x="18" y="5"/>
                  </a:cubicBezTo>
                  <a:cubicBezTo>
                    <a:pt x="18" y="14"/>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44" name="Freeform 68"/>
            <p:cNvSpPr>
              <a:spLocks noChangeArrowheads="1"/>
            </p:cNvSpPr>
            <p:nvPr/>
          </p:nvSpPr>
          <p:spPr bwMode="auto">
            <a:xfrm>
              <a:off x="8742139" y="236990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45" name="Freeform 69"/>
            <p:cNvSpPr>
              <a:spLocks noChangeArrowheads="1"/>
            </p:cNvSpPr>
            <p:nvPr/>
          </p:nvSpPr>
          <p:spPr bwMode="auto">
            <a:xfrm>
              <a:off x="8848502" y="23699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46" name="Freeform 70"/>
            <p:cNvSpPr>
              <a:spLocks noChangeArrowheads="1"/>
            </p:cNvSpPr>
            <p:nvPr/>
          </p:nvSpPr>
          <p:spPr bwMode="auto">
            <a:xfrm>
              <a:off x="8954864" y="236990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47" name="Freeform 71"/>
            <p:cNvSpPr>
              <a:spLocks noChangeArrowheads="1"/>
            </p:cNvSpPr>
            <p:nvPr/>
          </p:nvSpPr>
          <p:spPr bwMode="auto">
            <a:xfrm>
              <a:off x="9058052" y="23699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48" name="Freeform 72"/>
            <p:cNvSpPr>
              <a:spLocks noChangeArrowheads="1"/>
            </p:cNvSpPr>
            <p:nvPr/>
          </p:nvSpPr>
          <p:spPr bwMode="auto">
            <a:xfrm>
              <a:off x="9164414" y="236990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49" name="Freeform 73"/>
            <p:cNvSpPr>
              <a:spLocks noChangeArrowheads="1"/>
            </p:cNvSpPr>
            <p:nvPr/>
          </p:nvSpPr>
          <p:spPr bwMode="auto">
            <a:xfrm>
              <a:off x="9267602" y="2369908"/>
              <a:ext cx="103187"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50" name="Freeform 74"/>
            <p:cNvSpPr>
              <a:spLocks noChangeArrowheads="1"/>
            </p:cNvSpPr>
            <p:nvPr/>
          </p:nvSpPr>
          <p:spPr bwMode="auto">
            <a:xfrm>
              <a:off x="9373964" y="236990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51" name="Freeform 79"/>
            <p:cNvSpPr>
              <a:spLocks noChangeArrowheads="1"/>
            </p:cNvSpPr>
            <p:nvPr/>
          </p:nvSpPr>
          <p:spPr bwMode="auto">
            <a:xfrm>
              <a:off x="7537227" y="2420708"/>
              <a:ext cx="103187" cy="90488"/>
            </a:xfrm>
            <a:custGeom>
              <a:avLst/>
              <a:gdLst>
                <a:gd name="T0" fmla="*/ 2147483646 w 20"/>
                <a:gd name="T1" fmla="*/ 2141745391 h 18"/>
                <a:gd name="T2" fmla="*/ 2147483646 w 20"/>
                <a:gd name="T3" fmla="*/ 2147483646 h 18"/>
                <a:gd name="T4" fmla="*/ 2147483646 w 20"/>
                <a:gd name="T5" fmla="*/ 2141745391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52" name="Freeform 80"/>
            <p:cNvSpPr>
              <a:spLocks noChangeArrowheads="1"/>
            </p:cNvSpPr>
            <p:nvPr/>
          </p:nvSpPr>
          <p:spPr bwMode="auto">
            <a:xfrm>
              <a:off x="7970614" y="2430233"/>
              <a:ext cx="85725" cy="65088"/>
            </a:xfrm>
            <a:custGeom>
              <a:avLst/>
              <a:gdLst>
                <a:gd name="T0" fmla="*/ 2147483646 w 17"/>
                <a:gd name="T1" fmla="*/ 735093858 h 13"/>
                <a:gd name="T2" fmla="*/ 2147483646 w 17"/>
                <a:gd name="T3" fmla="*/ 2147483646 h 13"/>
                <a:gd name="T4" fmla="*/ 2147483646 w 17"/>
                <a:gd name="T5" fmla="*/ 735093858 h 13"/>
                <a:gd name="T6" fmla="*/ 0 60000 65536"/>
                <a:gd name="T7" fmla="*/ 0 60000 65536"/>
                <a:gd name="T8" fmla="*/ 0 60000 65536"/>
                <a:gd name="T9" fmla="*/ 0 w 17"/>
                <a:gd name="T10" fmla="*/ 0 h 13"/>
                <a:gd name="T11" fmla="*/ 17 w 17"/>
                <a:gd name="T12" fmla="*/ 13 h 13"/>
              </a:gdLst>
              <a:ahLst/>
              <a:cxnLst>
                <a:cxn ang="T6">
                  <a:pos x="T0" y="T1"/>
                </a:cxn>
                <a:cxn ang="T7">
                  <a:pos x="T2" y="T3"/>
                </a:cxn>
                <a:cxn ang="T8">
                  <a:pos x="T4" y="T5"/>
                </a:cxn>
              </a:cxnLst>
              <a:rect l="T9" t="T10" r="T11" b="T12"/>
              <a:pathLst>
                <a:path w="17" h="13">
                  <a:moveTo>
                    <a:pt x="9" y="1"/>
                  </a:moveTo>
                  <a:cubicBezTo>
                    <a:pt x="12" y="0"/>
                    <a:pt x="17" y="7"/>
                    <a:pt x="13" y="10"/>
                  </a:cubicBezTo>
                  <a:cubicBezTo>
                    <a:pt x="8" y="13"/>
                    <a:pt x="0" y="3"/>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53" name="Freeform 81"/>
            <p:cNvSpPr>
              <a:spLocks noChangeArrowheads="1"/>
            </p:cNvSpPr>
            <p:nvPr/>
          </p:nvSpPr>
          <p:spPr bwMode="auto">
            <a:xfrm>
              <a:off x="8059514" y="2420708"/>
              <a:ext cx="100013" cy="79375"/>
            </a:xfrm>
            <a:custGeom>
              <a:avLst/>
              <a:gdLst>
                <a:gd name="T0" fmla="*/ 2147483646 w 20"/>
                <a:gd name="T1" fmla="*/ 2094646719 h 16"/>
                <a:gd name="T2" fmla="*/ 2147483646 w 20"/>
                <a:gd name="T3" fmla="*/ 2147483646 h 16"/>
                <a:gd name="T4" fmla="*/ 2147483646 w 20"/>
                <a:gd name="T5" fmla="*/ 2094646719 h 16"/>
                <a:gd name="T6" fmla="*/ 0 60000 65536"/>
                <a:gd name="T7" fmla="*/ 0 60000 65536"/>
                <a:gd name="T8" fmla="*/ 0 60000 65536"/>
                <a:gd name="T9" fmla="*/ 0 w 20"/>
                <a:gd name="T10" fmla="*/ 0 h 16"/>
                <a:gd name="T11" fmla="*/ 20 w 20"/>
                <a:gd name="T12" fmla="*/ 16 h 16"/>
              </a:gdLst>
              <a:ahLst/>
              <a:cxnLst>
                <a:cxn ang="T6">
                  <a:pos x="T0" y="T1"/>
                </a:cxn>
                <a:cxn ang="T7">
                  <a:pos x="T2" y="T3"/>
                </a:cxn>
                <a:cxn ang="T8">
                  <a:pos x="T4" y="T5"/>
                </a:cxn>
              </a:cxnLst>
              <a:rect l="T9" t="T10" r="T11" b="T12"/>
              <a:pathLst>
                <a:path w="20" h="16">
                  <a:moveTo>
                    <a:pt x="10" y="3"/>
                  </a:moveTo>
                  <a:cubicBezTo>
                    <a:pt x="11" y="2"/>
                    <a:pt x="17" y="0"/>
                    <a:pt x="18" y="5"/>
                  </a:cubicBezTo>
                  <a:cubicBezTo>
                    <a:pt x="20" y="16"/>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54" name="Freeform 82"/>
            <p:cNvSpPr>
              <a:spLocks noChangeArrowheads="1"/>
            </p:cNvSpPr>
            <p:nvPr/>
          </p:nvSpPr>
          <p:spPr bwMode="auto">
            <a:xfrm>
              <a:off x="8797702" y="2420708"/>
              <a:ext cx="101600" cy="90488"/>
            </a:xfrm>
            <a:custGeom>
              <a:avLst/>
              <a:gdLst>
                <a:gd name="T0" fmla="*/ 2147483646 w 20"/>
                <a:gd name="T1" fmla="*/ 2141745391 h 18"/>
                <a:gd name="T2" fmla="*/ 2147483646 w 20"/>
                <a:gd name="T3" fmla="*/ 2147483646 h 18"/>
                <a:gd name="T4" fmla="*/ 2147483646 w 20"/>
                <a:gd name="T5" fmla="*/ 2141745391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6"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55" name="Freeform 83"/>
            <p:cNvSpPr>
              <a:spLocks noChangeArrowheads="1"/>
            </p:cNvSpPr>
            <p:nvPr/>
          </p:nvSpPr>
          <p:spPr bwMode="auto">
            <a:xfrm>
              <a:off x="8902477" y="2420708"/>
              <a:ext cx="100012" cy="90488"/>
            </a:xfrm>
            <a:custGeom>
              <a:avLst/>
              <a:gdLst>
                <a:gd name="T0" fmla="*/ 2147483646 w 20"/>
                <a:gd name="T1" fmla="*/ 2141745391 h 18"/>
                <a:gd name="T2" fmla="*/ 2147483646 w 20"/>
                <a:gd name="T3" fmla="*/ 2147483646 h 18"/>
                <a:gd name="T4" fmla="*/ 2147483646 w 20"/>
                <a:gd name="T5" fmla="*/ 2141745391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56" name="Freeform 84"/>
            <p:cNvSpPr>
              <a:spLocks noChangeArrowheads="1"/>
            </p:cNvSpPr>
            <p:nvPr/>
          </p:nvSpPr>
          <p:spPr bwMode="auto">
            <a:xfrm>
              <a:off x="9002489" y="2420708"/>
              <a:ext cx="106363" cy="90488"/>
            </a:xfrm>
            <a:custGeom>
              <a:avLst/>
              <a:gdLst>
                <a:gd name="T0" fmla="*/ 2147483646 w 21"/>
                <a:gd name="T1" fmla="*/ 2141745391 h 18"/>
                <a:gd name="T2" fmla="*/ 2147483646 w 21"/>
                <a:gd name="T3" fmla="*/ 2147483646 h 18"/>
                <a:gd name="T4" fmla="*/ 2147483646 w 21"/>
                <a:gd name="T5" fmla="*/ 2141745391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3"/>
                  </a:moveTo>
                  <a:cubicBezTo>
                    <a:pt x="13" y="0"/>
                    <a:pt x="17" y="1"/>
                    <a:pt x="18" y="5"/>
                  </a:cubicBezTo>
                  <a:cubicBezTo>
                    <a:pt x="21"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57" name="Freeform 85"/>
            <p:cNvSpPr>
              <a:spLocks noChangeArrowheads="1"/>
            </p:cNvSpPr>
            <p:nvPr/>
          </p:nvSpPr>
          <p:spPr bwMode="auto">
            <a:xfrm>
              <a:off x="9108852" y="2420708"/>
              <a:ext cx="100012" cy="90488"/>
            </a:xfrm>
            <a:custGeom>
              <a:avLst/>
              <a:gdLst>
                <a:gd name="T0" fmla="*/ 2147483646 w 20"/>
                <a:gd name="T1" fmla="*/ 2141745391 h 18"/>
                <a:gd name="T2" fmla="*/ 2147483646 w 20"/>
                <a:gd name="T3" fmla="*/ 2147483646 h 18"/>
                <a:gd name="T4" fmla="*/ 2147483646 w 20"/>
                <a:gd name="T5" fmla="*/ 2141745391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58" name="Freeform 86"/>
            <p:cNvSpPr>
              <a:spLocks noChangeArrowheads="1"/>
            </p:cNvSpPr>
            <p:nvPr/>
          </p:nvSpPr>
          <p:spPr bwMode="auto">
            <a:xfrm>
              <a:off x="9213627" y="2420708"/>
              <a:ext cx="101600" cy="90488"/>
            </a:xfrm>
            <a:custGeom>
              <a:avLst/>
              <a:gdLst>
                <a:gd name="T0" fmla="*/ 2147483646 w 20"/>
                <a:gd name="T1" fmla="*/ 2141745391 h 18"/>
                <a:gd name="T2" fmla="*/ 2147483646 w 20"/>
                <a:gd name="T3" fmla="*/ 2147483646 h 18"/>
                <a:gd name="T4" fmla="*/ 2147483646 w 20"/>
                <a:gd name="T5" fmla="*/ 2141745391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59" name="Freeform 87"/>
            <p:cNvSpPr>
              <a:spLocks noChangeArrowheads="1"/>
            </p:cNvSpPr>
            <p:nvPr/>
          </p:nvSpPr>
          <p:spPr bwMode="auto">
            <a:xfrm>
              <a:off x="9319989" y="2420708"/>
              <a:ext cx="98425" cy="90488"/>
            </a:xfrm>
            <a:custGeom>
              <a:avLst/>
              <a:gdLst>
                <a:gd name="T0" fmla="*/ 2147483646 w 20"/>
                <a:gd name="T1" fmla="*/ 2141745391 h 18"/>
                <a:gd name="T2" fmla="*/ 2147483646 w 20"/>
                <a:gd name="T3" fmla="*/ 2147483646 h 18"/>
                <a:gd name="T4" fmla="*/ 2147483646 w 20"/>
                <a:gd name="T5" fmla="*/ 2141745391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60" name="Freeform 92"/>
            <p:cNvSpPr>
              <a:spLocks noChangeArrowheads="1"/>
            </p:cNvSpPr>
            <p:nvPr/>
          </p:nvSpPr>
          <p:spPr bwMode="auto">
            <a:xfrm>
              <a:off x="7522939" y="2458808"/>
              <a:ext cx="69850" cy="77788"/>
            </a:xfrm>
            <a:custGeom>
              <a:avLst/>
              <a:gdLst>
                <a:gd name="T0" fmla="*/ 2147483646 w 14"/>
                <a:gd name="T1" fmla="*/ 2147483646 h 15"/>
                <a:gd name="T2" fmla="*/ 2147483646 w 14"/>
                <a:gd name="T3" fmla="*/ 2147483646 h 15"/>
                <a:gd name="T4" fmla="*/ 2147483646 w 14"/>
                <a:gd name="T5" fmla="*/ 2147483646 h 15"/>
                <a:gd name="T6" fmla="*/ 0 60000 65536"/>
                <a:gd name="T7" fmla="*/ 0 60000 65536"/>
                <a:gd name="T8" fmla="*/ 0 60000 65536"/>
                <a:gd name="T9" fmla="*/ 0 w 14"/>
                <a:gd name="T10" fmla="*/ 0 h 15"/>
                <a:gd name="T11" fmla="*/ 14 w 14"/>
                <a:gd name="T12" fmla="*/ 15 h 15"/>
              </a:gdLst>
              <a:ahLst/>
              <a:cxnLst>
                <a:cxn ang="T6">
                  <a:pos x="T0" y="T1"/>
                </a:cxn>
                <a:cxn ang="T7">
                  <a:pos x="T2" y="T3"/>
                </a:cxn>
                <a:cxn ang="T8">
                  <a:pos x="T4" y="T5"/>
                </a:cxn>
              </a:cxnLst>
              <a:rect l="T9" t="T10" r="T11" b="T12"/>
              <a:pathLst>
                <a:path w="14" h="15">
                  <a:moveTo>
                    <a:pt x="3" y="5"/>
                  </a:moveTo>
                  <a:cubicBezTo>
                    <a:pt x="11" y="0"/>
                    <a:pt x="14" y="15"/>
                    <a:pt x="5" y="14"/>
                  </a:cubicBezTo>
                  <a:cubicBezTo>
                    <a:pt x="0" y="14"/>
                    <a:pt x="1" y="6"/>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61" name="Freeform 93"/>
            <p:cNvSpPr>
              <a:spLocks noChangeArrowheads="1"/>
            </p:cNvSpPr>
            <p:nvPr/>
          </p:nvSpPr>
          <p:spPr bwMode="auto">
            <a:xfrm>
              <a:off x="7592789" y="2485796"/>
              <a:ext cx="111125" cy="60325"/>
            </a:xfrm>
            <a:custGeom>
              <a:avLst/>
              <a:gdLst>
                <a:gd name="T0" fmla="*/ 2147483646 w 22"/>
                <a:gd name="T1" fmla="*/ 0 h 12"/>
                <a:gd name="T2" fmla="*/ 2147483646 w 22"/>
                <a:gd name="T3" fmla="*/ 2147483646 h 12"/>
                <a:gd name="T4" fmla="*/ 2147483646 w 22"/>
                <a:gd name="T5" fmla="*/ 0 h 12"/>
                <a:gd name="T6" fmla="*/ 0 60000 65536"/>
                <a:gd name="T7" fmla="*/ 0 60000 65536"/>
                <a:gd name="T8" fmla="*/ 0 60000 65536"/>
                <a:gd name="T9" fmla="*/ 0 w 22"/>
                <a:gd name="T10" fmla="*/ 0 h 12"/>
                <a:gd name="T11" fmla="*/ 22 w 22"/>
                <a:gd name="T12" fmla="*/ 12 h 12"/>
              </a:gdLst>
              <a:ahLst/>
              <a:cxnLst>
                <a:cxn ang="T6">
                  <a:pos x="T0" y="T1"/>
                </a:cxn>
                <a:cxn ang="T7">
                  <a:pos x="T2" y="T3"/>
                </a:cxn>
                <a:cxn ang="T8">
                  <a:pos x="T4" y="T5"/>
                </a:cxn>
              </a:cxnLst>
              <a:rect l="T9" t="T10" r="T11" b="T12"/>
              <a:pathLst>
                <a:path w="22" h="12">
                  <a:moveTo>
                    <a:pt x="12" y="0"/>
                  </a:moveTo>
                  <a:cubicBezTo>
                    <a:pt x="12" y="0"/>
                    <a:pt x="22" y="1"/>
                    <a:pt x="17" y="7"/>
                  </a:cubicBezTo>
                  <a:cubicBezTo>
                    <a:pt x="13" y="12"/>
                    <a:pt x="0" y="2"/>
                    <a:pt x="1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62" name="Freeform 94"/>
            <p:cNvSpPr>
              <a:spLocks noChangeArrowheads="1"/>
            </p:cNvSpPr>
            <p:nvPr/>
          </p:nvSpPr>
          <p:spPr bwMode="auto">
            <a:xfrm>
              <a:off x="7699152" y="2476271"/>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63" name="Freeform 95"/>
            <p:cNvSpPr>
              <a:spLocks noChangeArrowheads="1"/>
            </p:cNvSpPr>
            <p:nvPr/>
          </p:nvSpPr>
          <p:spPr bwMode="auto">
            <a:xfrm>
              <a:off x="7810277" y="2476271"/>
              <a:ext cx="95250" cy="74612"/>
            </a:xfrm>
            <a:custGeom>
              <a:avLst/>
              <a:gdLst>
                <a:gd name="T0" fmla="*/ 2147483646 w 19"/>
                <a:gd name="T1" fmla="*/ 1601700778 h 15"/>
                <a:gd name="T2" fmla="*/ 2147483646 w 19"/>
                <a:gd name="T3" fmla="*/ 2147483646 h 15"/>
                <a:gd name="T4" fmla="*/ 2147483646 w 19"/>
                <a:gd name="T5" fmla="*/ 1601700778 h 15"/>
                <a:gd name="T6" fmla="*/ 0 60000 65536"/>
                <a:gd name="T7" fmla="*/ 0 60000 65536"/>
                <a:gd name="T8" fmla="*/ 0 60000 65536"/>
                <a:gd name="T9" fmla="*/ 0 w 19"/>
                <a:gd name="T10" fmla="*/ 0 h 15"/>
                <a:gd name="T11" fmla="*/ 19 w 19"/>
                <a:gd name="T12" fmla="*/ 15 h 15"/>
              </a:gdLst>
              <a:ahLst/>
              <a:cxnLst>
                <a:cxn ang="T6">
                  <a:pos x="T0" y="T1"/>
                </a:cxn>
                <a:cxn ang="T7">
                  <a:pos x="T2" y="T3"/>
                </a:cxn>
                <a:cxn ang="T8">
                  <a:pos x="T4" y="T5"/>
                </a:cxn>
              </a:cxnLst>
              <a:rect l="T9" t="T10" r="T11" b="T12"/>
              <a:pathLst>
                <a:path w="19" h="15">
                  <a:moveTo>
                    <a:pt x="8" y="2"/>
                  </a:moveTo>
                  <a:cubicBezTo>
                    <a:pt x="12" y="0"/>
                    <a:pt x="19" y="2"/>
                    <a:pt x="16" y="9"/>
                  </a:cubicBezTo>
                  <a:cubicBezTo>
                    <a:pt x="13" y="15"/>
                    <a:pt x="0" y="8"/>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64" name="Freeform 96"/>
            <p:cNvSpPr>
              <a:spLocks noChangeArrowheads="1"/>
            </p:cNvSpPr>
            <p:nvPr/>
          </p:nvSpPr>
          <p:spPr bwMode="auto">
            <a:xfrm>
              <a:off x="8221439" y="2476271"/>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65" name="Freeform 97"/>
            <p:cNvSpPr>
              <a:spLocks noChangeArrowheads="1"/>
            </p:cNvSpPr>
            <p:nvPr/>
          </p:nvSpPr>
          <p:spPr bwMode="auto">
            <a:xfrm>
              <a:off x="8332564" y="2485796"/>
              <a:ext cx="114300" cy="53975"/>
            </a:xfrm>
            <a:custGeom>
              <a:avLst/>
              <a:gdLst>
                <a:gd name="T0" fmla="*/ 2147483646 w 23"/>
                <a:gd name="T1" fmla="*/ 0 h 11"/>
                <a:gd name="T2" fmla="*/ 2147483646 w 23"/>
                <a:gd name="T3" fmla="*/ 2147483646 h 11"/>
                <a:gd name="T4" fmla="*/ 2147483646 w 23"/>
                <a:gd name="T5" fmla="*/ 0 h 11"/>
                <a:gd name="T6" fmla="*/ 0 60000 65536"/>
                <a:gd name="T7" fmla="*/ 0 60000 65536"/>
                <a:gd name="T8" fmla="*/ 0 60000 65536"/>
                <a:gd name="T9" fmla="*/ 0 w 23"/>
                <a:gd name="T10" fmla="*/ 0 h 11"/>
                <a:gd name="T11" fmla="*/ 23 w 23"/>
                <a:gd name="T12" fmla="*/ 11 h 11"/>
              </a:gdLst>
              <a:ahLst/>
              <a:cxnLst>
                <a:cxn ang="T6">
                  <a:pos x="T0" y="T1"/>
                </a:cxn>
                <a:cxn ang="T7">
                  <a:pos x="T2" y="T3"/>
                </a:cxn>
                <a:cxn ang="T8">
                  <a:pos x="T4" y="T5"/>
                </a:cxn>
              </a:cxnLst>
              <a:rect l="T9" t="T10" r="T11" b="T12"/>
              <a:pathLst>
                <a:path w="23" h="11">
                  <a:moveTo>
                    <a:pt x="13" y="0"/>
                  </a:moveTo>
                  <a:cubicBezTo>
                    <a:pt x="11" y="0"/>
                    <a:pt x="23" y="6"/>
                    <a:pt x="14" y="9"/>
                  </a:cubicBezTo>
                  <a:cubicBezTo>
                    <a:pt x="8" y="11"/>
                    <a:pt x="0" y="0"/>
                    <a:pt x="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66" name="Freeform 98"/>
            <p:cNvSpPr>
              <a:spLocks noChangeArrowheads="1"/>
            </p:cNvSpPr>
            <p:nvPr/>
          </p:nvSpPr>
          <p:spPr bwMode="auto">
            <a:xfrm>
              <a:off x="8848502" y="2476271"/>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67" name="Freeform 99"/>
            <p:cNvSpPr>
              <a:spLocks noChangeArrowheads="1"/>
            </p:cNvSpPr>
            <p:nvPr/>
          </p:nvSpPr>
          <p:spPr bwMode="auto">
            <a:xfrm>
              <a:off x="8954864" y="2476271"/>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68" name="Freeform 100"/>
            <p:cNvSpPr>
              <a:spLocks noChangeArrowheads="1"/>
            </p:cNvSpPr>
            <p:nvPr/>
          </p:nvSpPr>
          <p:spPr bwMode="auto">
            <a:xfrm>
              <a:off x="9058052" y="2476271"/>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69" name="Freeform 101"/>
            <p:cNvSpPr>
              <a:spLocks noChangeArrowheads="1"/>
            </p:cNvSpPr>
            <p:nvPr/>
          </p:nvSpPr>
          <p:spPr bwMode="auto">
            <a:xfrm>
              <a:off x="9164414" y="2476271"/>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70" name="Freeform 102"/>
            <p:cNvSpPr>
              <a:spLocks noChangeArrowheads="1"/>
            </p:cNvSpPr>
            <p:nvPr/>
          </p:nvSpPr>
          <p:spPr bwMode="auto">
            <a:xfrm>
              <a:off x="9267602" y="2476271"/>
              <a:ext cx="103187"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71" name="Freeform 114"/>
            <p:cNvSpPr>
              <a:spLocks noChangeArrowheads="1"/>
            </p:cNvSpPr>
            <p:nvPr/>
          </p:nvSpPr>
          <p:spPr bwMode="auto">
            <a:xfrm>
              <a:off x="7648352" y="2525483"/>
              <a:ext cx="101600"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2"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72" name="Freeform 115"/>
            <p:cNvSpPr>
              <a:spLocks noChangeArrowheads="1"/>
            </p:cNvSpPr>
            <p:nvPr/>
          </p:nvSpPr>
          <p:spPr bwMode="auto">
            <a:xfrm>
              <a:off x="7749952" y="2525483"/>
              <a:ext cx="100012"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73" name="Freeform 116"/>
            <p:cNvSpPr>
              <a:spLocks noChangeArrowheads="1"/>
            </p:cNvSpPr>
            <p:nvPr/>
          </p:nvSpPr>
          <p:spPr bwMode="auto">
            <a:xfrm>
              <a:off x="7861077" y="2531833"/>
              <a:ext cx="84137" cy="77788"/>
            </a:xfrm>
            <a:custGeom>
              <a:avLst/>
              <a:gdLst>
                <a:gd name="T0" fmla="*/ 2147483646 w 17"/>
                <a:gd name="T1" fmla="*/ 668344773 h 16"/>
                <a:gd name="T2" fmla="*/ 2147483646 w 17"/>
                <a:gd name="T3" fmla="*/ 2147483646 h 16"/>
                <a:gd name="T4" fmla="*/ 2147483646 w 17"/>
                <a:gd name="T5" fmla="*/ 668344773 h 16"/>
                <a:gd name="T6" fmla="*/ 0 60000 65536"/>
                <a:gd name="T7" fmla="*/ 0 60000 65536"/>
                <a:gd name="T8" fmla="*/ 0 60000 65536"/>
                <a:gd name="T9" fmla="*/ 0 w 17"/>
                <a:gd name="T10" fmla="*/ 0 h 16"/>
                <a:gd name="T11" fmla="*/ 17 w 17"/>
                <a:gd name="T12" fmla="*/ 16 h 16"/>
              </a:gdLst>
              <a:ahLst/>
              <a:cxnLst>
                <a:cxn ang="T6">
                  <a:pos x="T0" y="T1"/>
                </a:cxn>
                <a:cxn ang="T7">
                  <a:pos x="T2" y="T3"/>
                </a:cxn>
                <a:cxn ang="T8">
                  <a:pos x="T4" y="T5"/>
                </a:cxn>
              </a:cxnLst>
              <a:rect l="T9" t="T10" r="T11" b="T12"/>
              <a:pathLst>
                <a:path w="17" h="16">
                  <a:moveTo>
                    <a:pt x="9" y="1"/>
                  </a:moveTo>
                  <a:cubicBezTo>
                    <a:pt x="9" y="1"/>
                    <a:pt x="16" y="0"/>
                    <a:pt x="17" y="5"/>
                  </a:cubicBezTo>
                  <a:cubicBezTo>
                    <a:pt x="17" y="16"/>
                    <a:pt x="0" y="7"/>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74" name="Freeform 117"/>
            <p:cNvSpPr>
              <a:spLocks noChangeArrowheads="1"/>
            </p:cNvSpPr>
            <p:nvPr/>
          </p:nvSpPr>
          <p:spPr bwMode="auto">
            <a:xfrm>
              <a:off x="8277002" y="2525483"/>
              <a:ext cx="100012" cy="69850"/>
            </a:xfrm>
            <a:custGeom>
              <a:avLst/>
              <a:gdLst>
                <a:gd name="T0" fmla="*/ 2147483646 w 20"/>
                <a:gd name="T1" fmla="*/ 1647946104 h 14"/>
                <a:gd name="T2" fmla="*/ 2147483646 w 20"/>
                <a:gd name="T3" fmla="*/ 2147483646 h 14"/>
                <a:gd name="T4" fmla="*/ 2147483646 w 20"/>
                <a:gd name="T5" fmla="*/ 1647946104 h 14"/>
                <a:gd name="T6" fmla="*/ 0 60000 65536"/>
                <a:gd name="T7" fmla="*/ 0 60000 65536"/>
                <a:gd name="T8" fmla="*/ 0 60000 65536"/>
                <a:gd name="T9" fmla="*/ 0 w 20"/>
                <a:gd name="T10" fmla="*/ 0 h 14"/>
                <a:gd name="T11" fmla="*/ 20 w 20"/>
                <a:gd name="T12" fmla="*/ 14 h 14"/>
              </a:gdLst>
              <a:ahLst/>
              <a:cxnLst>
                <a:cxn ang="T6">
                  <a:pos x="T0" y="T1"/>
                </a:cxn>
                <a:cxn ang="T7">
                  <a:pos x="T2" y="T3"/>
                </a:cxn>
                <a:cxn ang="T8">
                  <a:pos x="T4" y="T5"/>
                </a:cxn>
              </a:cxnLst>
              <a:rect l="T9" t="T10" r="T11" b="T12"/>
              <a:pathLst>
                <a:path w="20" h="14">
                  <a:moveTo>
                    <a:pt x="9" y="2"/>
                  </a:moveTo>
                  <a:cubicBezTo>
                    <a:pt x="13" y="0"/>
                    <a:pt x="20" y="4"/>
                    <a:pt x="17" y="9"/>
                  </a:cubicBezTo>
                  <a:cubicBezTo>
                    <a:pt x="14" y="14"/>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75" name="Freeform 118"/>
            <p:cNvSpPr>
              <a:spLocks noChangeArrowheads="1"/>
            </p:cNvSpPr>
            <p:nvPr/>
          </p:nvSpPr>
          <p:spPr bwMode="auto">
            <a:xfrm>
              <a:off x="8377014" y="2525483"/>
              <a:ext cx="100013"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76" name="Freeform 119"/>
            <p:cNvSpPr>
              <a:spLocks noChangeArrowheads="1"/>
            </p:cNvSpPr>
            <p:nvPr/>
          </p:nvSpPr>
          <p:spPr bwMode="auto">
            <a:xfrm>
              <a:off x="8486552" y="2531833"/>
              <a:ext cx="85725" cy="77788"/>
            </a:xfrm>
            <a:custGeom>
              <a:avLst/>
              <a:gdLst>
                <a:gd name="T0" fmla="*/ 2147483646 w 17"/>
                <a:gd name="T1" fmla="*/ 668344773 h 16"/>
                <a:gd name="T2" fmla="*/ 2147483646 w 17"/>
                <a:gd name="T3" fmla="*/ 2147483646 h 16"/>
                <a:gd name="T4" fmla="*/ 2147483646 w 17"/>
                <a:gd name="T5" fmla="*/ 668344773 h 16"/>
                <a:gd name="T6" fmla="*/ 0 60000 65536"/>
                <a:gd name="T7" fmla="*/ 0 60000 65536"/>
                <a:gd name="T8" fmla="*/ 0 60000 65536"/>
                <a:gd name="T9" fmla="*/ 0 w 17"/>
                <a:gd name="T10" fmla="*/ 0 h 16"/>
                <a:gd name="T11" fmla="*/ 17 w 17"/>
                <a:gd name="T12" fmla="*/ 16 h 16"/>
              </a:gdLst>
              <a:ahLst/>
              <a:cxnLst>
                <a:cxn ang="T6">
                  <a:pos x="T0" y="T1"/>
                </a:cxn>
                <a:cxn ang="T7">
                  <a:pos x="T2" y="T3"/>
                </a:cxn>
                <a:cxn ang="T8">
                  <a:pos x="T4" y="T5"/>
                </a:cxn>
              </a:cxnLst>
              <a:rect l="T9" t="T10" r="T11" b="T12"/>
              <a:pathLst>
                <a:path w="17" h="16">
                  <a:moveTo>
                    <a:pt x="9" y="1"/>
                  </a:moveTo>
                  <a:cubicBezTo>
                    <a:pt x="10" y="1"/>
                    <a:pt x="17" y="0"/>
                    <a:pt x="17" y="5"/>
                  </a:cubicBezTo>
                  <a:cubicBezTo>
                    <a:pt x="17" y="16"/>
                    <a:pt x="0" y="8"/>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77" name="Freeform 120"/>
            <p:cNvSpPr>
              <a:spLocks noChangeArrowheads="1"/>
            </p:cNvSpPr>
            <p:nvPr/>
          </p:nvSpPr>
          <p:spPr bwMode="auto">
            <a:xfrm>
              <a:off x="8902477" y="2525483"/>
              <a:ext cx="100012"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78" name="Freeform 121"/>
            <p:cNvSpPr>
              <a:spLocks noChangeArrowheads="1"/>
            </p:cNvSpPr>
            <p:nvPr/>
          </p:nvSpPr>
          <p:spPr bwMode="auto">
            <a:xfrm>
              <a:off x="9002489" y="2525483"/>
              <a:ext cx="106363" cy="90488"/>
            </a:xfrm>
            <a:custGeom>
              <a:avLst/>
              <a:gdLst>
                <a:gd name="T0" fmla="*/ 2147483646 w 21"/>
                <a:gd name="T1" fmla="*/ 1759287804 h 18"/>
                <a:gd name="T2" fmla="*/ 2147483646 w 21"/>
                <a:gd name="T3" fmla="*/ 2147483646 h 18"/>
                <a:gd name="T4" fmla="*/ 2147483646 w 21"/>
                <a:gd name="T5" fmla="*/ 1759287804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79" name="Freeform 122"/>
            <p:cNvSpPr>
              <a:spLocks noChangeArrowheads="1"/>
            </p:cNvSpPr>
            <p:nvPr/>
          </p:nvSpPr>
          <p:spPr bwMode="auto">
            <a:xfrm>
              <a:off x="9108852" y="2525483"/>
              <a:ext cx="100012"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80" name="Freeform 123"/>
            <p:cNvSpPr>
              <a:spLocks noChangeArrowheads="1"/>
            </p:cNvSpPr>
            <p:nvPr/>
          </p:nvSpPr>
          <p:spPr bwMode="auto">
            <a:xfrm>
              <a:off x="9213627" y="2525483"/>
              <a:ext cx="101600"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81" name="Freeform 140"/>
            <p:cNvSpPr>
              <a:spLocks noChangeArrowheads="1"/>
            </p:cNvSpPr>
            <p:nvPr/>
          </p:nvSpPr>
          <p:spPr bwMode="auto">
            <a:xfrm>
              <a:off x="6756177" y="2576283"/>
              <a:ext cx="100012"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1"/>
                    <a:pt x="16" y="0"/>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82" name="Freeform 141"/>
            <p:cNvSpPr>
              <a:spLocks noChangeArrowheads="1"/>
            </p:cNvSpPr>
            <p:nvPr/>
          </p:nvSpPr>
          <p:spPr bwMode="auto">
            <a:xfrm>
              <a:off x="6862539" y="2581046"/>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83" name="Freeform 142"/>
            <p:cNvSpPr>
              <a:spLocks noChangeArrowheads="1"/>
            </p:cNvSpPr>
            <p:nvPr/>
          </p:nvSpPr>
          <p:spPr bwMode="auto">
            <a:xfrm>
              <a:off x="6967314" y="2581046"/>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84" name="Freeform 143"/>
            <p:cNvSpPr>
              <a:spLocks noChangeArrowheads="1"/>
            </p:cNvSpPr>
            <p:nvPr/>
          </p:nvSpPr>
          <p:spPr bwMode="auto">
            <a:xfrm>
              <a:off x="7067327" y="2581046"/>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85" name="Freeform 144"/>
            <p:cNvSpPr>
              <a:spLocks noChangeArrowheads="1"/>
            </p:cNvSpPr>
            <p:nvPr/>
          </p:nvSpPr>
          <p:spPr bwMode="auto">
            <a:xfrm>
              <a:off x="7183214" y="2581046"/>
              <a:ext cx="95250" cy="76200"/>
            </a:xfrm>
            <a:custGeom>
              <a:avLst/>
              <a:gdLst>
                <a:gd name="T0" fmla="*/ 2147483646 w 19"/>
                <a:gd name="T1" fmla="*/ 1811949640 h 15"/>
                <a:gd name="T2" fmla="*/ 2147483646 w 19"/>
                <a:gd name="T3" fmla="*/ 2147483646 h 15"/>
                <a:gd name="T4" fmla="*/ 2147483646 w 19"/>
                <a:gd name="T5" fmla="*/ 1811949640 h 15"/>
                <a:gd name="T6" fmla="*/ 0 60000 65536"/>
                <a:gd name="T7" fmla="*/ 0 60000 65536"/>
                <a:gd name="T8" fmla="*/ 0 60000 65536"/>
                <a:gd name="T9" fmla="*/ 0 w 19"/>
                <a:gd name="T10" fmla="*/ 0 h 15"/>
                <a:gd name="T11" fmla="*/ 19 w 19"/>
                <a:gd name="T12" fmla="*/ 15 h 15"/>
              </a:gdLst>
              <a:ahLst/>
              <a:cxnLst>
                <a:cxn ang="T6">
                  <a:pos x="T0" y="T1"/>
                </a:cxn>
                <a:cxn ang="T7">
                  <a:pos x="T2" y="T3"/>
                </a:cxn>
                <a:cxn ang="T8">
                  <a:pos x="T4" y="T5"/>
                </a:cxn>
              </a:cxnLst>
              <a:rect l="T9" t="T10" r="T11" b="T12"/>
              <a:pathLst>
                <a:path w="19" h="15">
                  <a:moveTo>
                    <a:pt x="8" y="2"/>
                  </a:moveTo>
                  <a:cubicBezTo>
                    <a:pt x="11" y="0"/>
                    <a:pt x="19" y="2"/>
                    <a:pt x="16" y="8"/>
                  </a:cubicBezTo>
                  <a:cubicBezTo>
                    <a:pt x="13" y="15"/>
                    <a:pt x="0" y="8"/>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86" name="Freeform 145"/>
            <p:cNvSpPr>
              <a:spLocks noChangeArrowheads="1"/>
            </p:cNvSpPr>
            <p:nvPr/>
          </p:nvSpPr>
          <p:spPr bwMode="auto">
            <a:xfrm>
              <a:off x="7272114" y="2581046"/>
              <a:ext cx="95250" cy="95250"/>
            </a:xfrm>
            <a:custGeom>
              <a:avLst/>
              <a:gdLst>
                <a:gd name="T0" fmla="*/ 2147483646 w 19"/>
                <a:gd name="T1" fmla="*/ 1663761829 h 19"/>
                <a:gd name="T2" fmla="*/ 2147483646 w 19"/>
                <a:gd name="T3" fmla="*/ 2147483646 h 19"/>
                <a:gd name="T4" fmla="*/ 2147483646 w 19"/>
                <a:gd name="T5" fmla="*/ 1663761829 h 19"/>
                <a:gd name="T6" fmla="*/ 0 60000 65536"/>
                <a:gd name="T7" fmla="*/ 0 60000 65536"/>
                <a:gd name="T8" fmla="*/ 0 60000 65536"/>
                <a:gd name="T9" fmla="*/ 0 w 19"/>
                <a:gd name="T10" fmla="*/ 0 h 19"/>
                <a:gd name="T11" fmla="*/ 19 w 19"/>
                <a:gd name="T12" fmla="*/ 19 h 19"/>
              </a:gdLst>
              <a:ahLst/>
              <a:cxnLst>
                <a:cxn ang="T6">
                  <a:pos x="T0" y="T1"/>
                </a:cxn>
                <a:cxn ang="T7">
                  <a:pos x="T2" y="T3"/>
                </a:cxn>
                <a:cxn ang="T8">
                  <a:pos x="T4" y="T5"/>
                </a:cxn>
              </a:cxnLst>
              <a:rect l="T9" t="T10" r="T11" b="T12"/>
              <a:pathLst>
                <a:path w="19" h="19">
                  <a:moveTo>
                    <a:pt x="14" y="2"/>
                  </a:moveTo>
                  <a:cubicBezTo>
                    <a:pt x="15" y="1"/>
                    <a:pt x="19" y="0"/>
                    <a:pt x="19" y="6"/>
                  </a:cubicBezTo>
                  <a:cubicBezTo>
                    <a:pt x="18" y="19"/>
                    <a:pt x="0" y="5"/>
                    <a:pt x="1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87" name="Freeform 146"/>
            <p:cNvSpPr>
              <a:spLocks noChangeArrowheads="1"/>
            </p:cNvSpPr>
            <p:nvPr/>
          </p:nvSpPr>
          <p:spPr bwMode="auto">
            <a:xfrm>
              <a:off x="7383239" y="2581046"/>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88" name="Freeform 147"/>
            <p:cNvSpPr>
              <a:spLocks noChangeArrowheads="1"/>
            </p:cNvSpPr>
            <p:nvPr/>
          </p:nvSpPr>
          <p:spPr bwMode="auto">
            <a:xfrm>
              <a:off x="7492777" y="2576283"/>
              <a:ext cx="100012" cy="85725"/>
            </a:xfrm>
            <a:custGeom>
              <a:avLst/>
              <a:gdLst>
                <a:gd name="T0" fmla="*/ 2147483646 w 20"/>
                <a:gd name="T1" fmla="*/ 2147483646 h 17"/>
                <a:gd name="T2" fmla="*/ 2147483646 w 20"/>
                <a:gd name="T3" fmla="*/ 2147483646 h 17"/>
                <a:gd name="T4" fmla="*/ 2147483646 w 20"/>
                <a:gd name="T5" fmla="*/ 2147483646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3"/>
                  </a:moveTo>
                  <a:cubicBezTo>
                    <a:pt x="8" y="3"/>
                    <a:pt x="16" y="0"/>
                    <a:pt x="17" y="4"/>
                  </a:cubicBezTo>
                  <a:cubicBezTo>
                    <a:pt x="20" y="17"/>
                    <a:pt x="0" y="12"/>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89" name="Freeform 148"/>
            <p:cNvSpPr>
              <a:spLocks noChangeArrowheads="1"/>
            </p:cNvSpPr>
            <p:nvPr/>
          </p:nvSpPr>
          <p:spPr bwMode="auto">
            <a:xfrm>
              <a:off x="7703914" y="2576283"/>
              <a:ext cx="101600" cy="58738"/>
            </a:xfrm>
            <a:custGeom>
              <a:avLst/>
              <a:gdLst>
                <a:gd name="T0" fmla="*/ 2147483646 w 20"/>
                <a:gd name="T1" fmla="*/ 2085380109 h 12"/>
                <a:gd name="T2" fmla="*/ 2147483646 w 20"/>
                <a:gd name="T3" fmla="*/ 2147483646 h 12"/>
                <a:gd name="T4" fmla="*/ 2147483646 w 20"/>
                <a:gd name="T5" fmla="*/ 2085380109 h 12"/>
                <a:gd name="T6" fmla="*/ 0 60000 65536"/>
                <a:gd name="T7" fmla="*/ 0 60000 65536"/>
                <a:gd name="T8" fmla="*/ 0 60000 65536"/>
                <a:gd name="T9" fmla="*/ 0 w 20"/>
                <a:gd name="T10" fmla="*/ 0 h 12"/>
                <a:gd name="T11" fmla="*/ 20 w 20"/>
                <a:gd name="T12" fmla="*/ 12 h 12"/>
              </a:gdLst>
              <a:ahLst/>
              <a:cxnLst>
                <a:cxn ang="T6">
                  <a:pos x="T0" y="T1"/>
                </a:cxn>
                <a:cxn ang="T7">
                  <a:pos x="T2" y="T3"/>
                </a:cxn>
                <a:cxn ang="T8">
                  <a:pos x="T4" y="T5"/>
                </a:cxn>
              </a:cxnLst>
              <a:rect l="T9" t="T10" r="T11" b="T12"/>
              <a:pathLst>
                <a:path w="20" h="12">
                  <a:moveTo>
                    <a:pt x="8" y="3"/>
                  </a:moveTo>
                  <a:cubicBezTo>
                    <a:pt x="13" y="0"/>
                    <a:pt x="20" y="6"/>
                    <a:pt x="16" y="9"/>
                  </a:cubicBezTo>
                  <a:cubicBezTo>
                    <a:pt x="13" y="12"/>
                    <a:pt x="0" y="7"/>
                    <a:pt x="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90" name="Freeform 149"/>
            <p:cNvSpPr>
              <a:spLocks noChangeArrowheads="1"/>
            </p:cNvSpPr>
            <p:nvPr/>
          </p:nvSpPr>
          <p:spPr bwMode="auto">
            <a:xfrm>
              <a:off x="8221439" y="2576283"/>
              <a:ext cx="100013"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1"/>
                    <a:pt x="17" y="0"/>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91" name="Freeform 150"/>
            <p:cNvSpPr>
              <a:spLocks noChangeArrowheads="1"/>
            </p:cNvSpPr>
            <p:nvPr/>
          </p:nvSpPr>
          <p:spPr bwMode="auto">
            <a:xfrm>
              <a:off x="8432577" y="2581046"/>
              <a:ext cx="98425"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92" name="Freeform 151"/>
            <p:cNvSpPr>
              <a:spLocks noChangeArrowheads="1"/>
            </p:cNvSpPr>
            <p:nvPr/>
          </p:nvSpPr>
          <p:spPr bwMode="auto">
            <a:xfrm>
              <a:off x="8883427" y="2561996"/>
              <a:ext cx="85725" cy="128587"/>
            </a:xfrm>
            <a:custGeom>
              <a:avLst/>
              <a:gdLst>
                <a:gd name="T0" fmla="*/ 2147483646 w 17"/>
                <a:gd name="T1" fmla="*/ 2147483646 h 26"/>
                <a:gd name="T2" fmla="*/ 0 w 17"/>
                <a:gd name="T3" fmla="*/ 2147483646 h 26"/>
                <a:gd name="T4" fmla="*/ 2147483646 w 17"/>
                <a:gd name="T5" fmla="*/ 2147483646 h 26"/>
                <a:gd name="T6" fmla="*/ 0 60000 65536"/>
                <a:gd name="T7" fmla="*/ 0 60000 65536"/>
                <a:gd name="T8" fmla="*/ 0 60000 65536"/>
                <a:gd name="T9" fmla="*/ 0 w 17"/>
                <a:gd name="T10" fmla="*/ 0 h 26"/>
                <a:gd name="T11" fmla="*/ 17 w 17"/>
                <a:gd name="T12" fmla="*/ 26 h 26"/>
              </a:gdLst>
              <a:ahLst/>
              <a:cxnLst>
                <a:cxn ang="T6">
                  <a:pos x="T0" y="T1"/>
                </a:cxn>
                <a:cxn ang="T7">
                  <a:pos x="T2" y="T3"/>
                </a:cxn>
                <a:cxn ang="T8">
                  <a:pos x="T4" y="T5"/>
                </a:cxn>
              </a:cxnLst>
              <a:rect l="T9" t="T10" r="T11" b="T12"/>
              <a:pathLst>
                <a:path w="17" h="26">
                  <a:moveTo>
                    <a:pt x="4" y="6"/>
                  </a:moveTo>
                  <a:cubicBezTo>
                    <a:pt x="17" y="0"/>
                    <a:pt x="6" y="26"/>
                    <a:pt x="0" y="12"/>
                  </a:cubicBezTo>
                  <a:cubicBezTo>
                    <a:pt x="0" y="11"/>
                    <a:pt x="3" y="7"/>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93" name="Freeform 152"/>
            <p:cNvSpPr>
              <a:spLocks noChangeArrowheads="1"/>
            </p:cNvSpPr>
            <p:nvPr/>
          </p:nvSpPr>
          <p:spPr bwMode="auto">
            <a:xfrm>
              <a:off x="8954864" y="2581046"/>
              <a:ext cx="98425"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94" name="Freeform 153"/>
            <p:cNvSpPr>
              <a:spLocks noChangeArrowheads="1"/>
            </p:cNvSpPr>
            <p:nvPr/>
          </p:nvSpPr>
          <p:spPr bwMode="auto">
            <a:xfrm>
              <a:off x="9058052" y="2581046"/>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95" name="Freeform 154"/>
            <p:cNvSpPr>
              <a:spLocks noChangeArrowheads="1"/>
            </p:cNvSpPr>
            <p:nvPr/>
          </p:nvSpPr>
          <p:spPr bwMode="auto">
            <a:xfrm>
              <a:off x="9164414" y="2581046"/>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96" name="Freeform 177"/>
            <p:cNvSpPr>
              <a:spLocks noChangeArrowheads="1"/>
            </p:cNvSpPr>
            <p:nvPr/>
          </p:nvSpPr>
          <p:spPr bwMode="auto">
            <a:xfrm>
              <a:off x="6806977" y="263184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97" name="Freeform 178"/>
            <p:cNvSpPr>
              <a:spLocks noChangeArrowheads="1"/>
            </p:cNvSpPr>
            <p:nvPr/>
          </p:nvSpPr>
          <p:spPr bwMode="auto">
            <a:xfrm>
              <a:off x="6911752" y="263184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98" name="Freeform 179"/>
            <p:cNvSpPr>
              <a:spLocks noChangeArrowheads="1"/>
            </p:cNvSpPr>
            <p:nvPr/>
          </p:nvSpPr>
          <p:spPr bwMode="auto">
            <a:xfrm>
              <a:off x="7018114" y="263184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99" name="Freeform 180"/>
            <p:cNvSpPr>
              <a:spLocks noChangeArrowheads="1"/>
            </p:cNvSpPr>
            <p:nvPr/>
          </p:nvSpPr>
          <p:spPr bwMode="auto">
            <a:xfrm>
              <a:off x="7121302" y="2631846"/>
              <a:ext cx="103187"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00" name="Freeform 181"/>
            <p:cNvSpPr>
              <a:spLocks noChangeArrowheads="1"/>
            </p:cNvSpPr>
            <p:nvPr/>
          </p:nvSpPr>
          <p:spPr bwMode="auto">
            <a:xfrm>
              <a:off x="7227664" y="263184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01" name="Freeform 182"/>
            <p:cNvSpPr>
              <a:spLocks noChangeArrowheads="1"/>
            </p:cNvSpPr>
            <p:nvPr/>
          </p:nvSpPr>
          <p:spPr bwMode="auto">
            <a:xfrm>
              <a:off x="7334027" y="263184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02" name="Freeform 183"/>
            <p:cNvSpPr>
              <a:spLocks noChangeArrowheads="1"/>
            </p:cNvSpPr>
            <p:nvPr/>
          </p:nvSpPr>
          <p:spPr bwMode="auto">
            <a:xfrm>
              <a:off x="7434039" y="2631846"/>
              <a:ext cx="103188" cy="88900"/>
            </a:xfrm>
            <a:custGeom>
              <a:avLst/>
              <a:gdLst>
                <a:gd name="T0" fmla="*/ 2147483646 w 21"/>
                <a:gd name="T1" fmla="*/ 1590351856 h 18"/>
                <a:gd name="T2" fmla="*/ 2147483646 w 21"/>
                <a:gd name="T3" fmla="*/ 2147483646 h 18"/>
                <a:gd name="T4" fmla="*/ 2147483646 w 21"/>
                <a:gd name="T5" fmla="*/ 159035185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03" name="Freeform 184"/>
            <p:cNvSpPr>
              <a:spLocks noChangeArrowheads="1"/>
            </p:cNvSpPr>
            <p:nvPr/>
          </p:nvSpPr>
          <p:spPr bwMode="auto">
            <a:xfrm>
              <a:off x="7570564" y="2590571"/>
              <a:ext cx="84138" cy="155575"/>
            </a:xfrm>
            <a:custGeom>
              <a:avLst/>
              <a:gdLst>
                <a:gd name="T0" fmla="*/ 2147483646 w 17"/>
                <a:gd name="T1" fmla="*/ 2147483646 h 31"/>
                <a:gd name="T2" fmla="*/ 1631826814 w 17"/>
                <a:gd name="T3" fmla="*/ 2147483646 h 31"/>
                <a:gd name="T4" fmla="*/ 2147483646 w 17"/>
                <a:gd name="T5" fmla="*/ 2147483646 h 31"/>
                <a:gd name="T6" fmla="*/ 0 60000 65536"/>
                <a:gd name="T7" fmla="*/ 0 60000 65536"/>
                <a:gd name="T8" fmla="*/ 0 60000 65536"/>
                <a:gd name="T9" fmla="*/ 0 w 17"/>
                <a:gd name="T10" fmla="*/ 0 h 31"/>
                <a:gd name="T11" fmla="*/ 17 w 17"/>
                <a:gd name="T12" fmla="*/ 31 h 31"/>
              </a:gdLst>
              <a:ahLst/>
              <a:cxnLst>
                <a:cxn ang="T6">
                  <a:pos x="T0" y="T1"/>
                </a:cxn>
                <a:cxn ang="T7">
                  <a:pos x="T2" y="T3"/>
                </a:cxn>
                <a:cxn ang="T8">
                  <a:pos x="T4" y="T5"/>
                </a:cxn>
              </a:cxnLst>
              <a:rect l="T9" t="T10" r="T11" b="T12"/>
              <a:pathLst>
                <a:path w="17" h="31">
                  <a:moveTo>
                    <a:pt x="4" y="10"/>
                  </a:moveTo>
                  <a:cubicBezTo>
                    <a:pt x="17" y="0"/>
                    <a:pt x="8" y="31"/>
                    <a:pt x="2" y="17"/>
                  </a:cubicBezTo>
                  <a:cubicBezTo>
                    <a:pt x="0" y="14"/>
                    <a:pt x="2" y="12"/>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04" name="Freeform 185"/>
            <p:cNvSpPr>
              <a:spLocks noChangeArrowheads="1"/>
            </p:cNvSpPr>
            <p:nvPr/>
          </p:nvSpPr>
          <p:spPr bwMode="auto">
            <a:xfrm>
              <a:off x="7634064" y="2631846"/>
              <a:ext cx="131763" cy="84137"/>
            </a:xfrm>
            <a:custGeom>
              <a:avLst/>
              <a:gdLst>
                <a:gd name="T0" fmla="*/ 2147483646 w 26"/>
                <a:gd name="T1" fmla="*/ 1631807420 h 17"/>
                <a:gd name="T2" fmla="*/ 2147483646 w 26"/>
                <a:gd name="T3" fmla="*/ 2147483646 h 17"/>
                <a:gd name="T4" fmla="*/ 2147483646 w 26"/>
                <a:gd name="T5" fmla="*/ 1631807420 h 17"/>
                <a:gd name="T6" fmla="*/ 0 60000 65536"/>
                <a:gd name="T7" fmla="*/ 0 60000 65536"/>
                <a:gd name="T8" fmla="*/ 0 60000 65536"/>
                <a:gd name="T9" fmla="*/ 0 w 26"/>
                <a:gd name="T10" fmla="*/ 0 h 17"/>
                <a:gd name="T11" fmla="*/ 26 w 26"/>
                <a:gd name="T12" fmla="*/ 17 h 17"/>
              </a:gdLst>
              <a:ahLst/>
              <a:cxnLst>
                <a:cxn ang="T6">
                  <a:pos x="T0" y="T1"/>
                </a:cxn>
                <a:cxn ang="T7">
                  <a:pos x="T2" y="T3"/>
                </a:cxn>
                <a:cxn ang="T8">
                  <a:pos x="T4" y="T5"/>
                </a:cxn>
              </a:cxnLst>
              <a:rect l="T9" t="T10" r="T11" b="T12"/>
              <a:pathLst>
                <a:path w="26" h="17">
                  <a:moveTo>
                    <a:pt x="12" y="2"/>
                  </a:moveTo>
                  <a:cubicBezTo>
                    <a:pt x="11" y="3"/>
                    <a:pt x="18" y="0"/>
                    <a:pt x="20" y="4"/>
                  </a:cubicBezTo>
                  <a:cubicBezTo>
                    <a:pt x="26" y="17"/>
                    <a:pt x="0" y="10"/>
                    <a:pt x="1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05" name="Freeform 186"/>
            <p:cNvSpPr>
              <a:spLocks noChangeArrowheads="1"/>
            </p:cNvSpPr>
            <p:nvPr/>
          </p:nvSpPr>
          <p:spPr bwMode="auto">
            <a:xfrm>
              <a:off x="7854727" y="2631846"/>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06" name="Freeform 187"/>
            <p:cNvSpPr>
              <a:spLocks noChangeArrowheads="1"/>
            </p:cNvSpPr>
            <p:nvPr/>
          </p:nvSpPr>
          <p:spPr bwMode="auto">
            <a:xfrm>
              <a:off x="7961089" y="2631846"/>
              <a:ext cx="98425"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07" name="Freeform 188"/>
            <p:cNvSpPr>
              <a:spLocks noChangeArrowheads="1"/>
            </p:cNvSpPr>
            <p:nvPr/>
          </p:nvSpPr>
          <p:spPr bwMode="auto">
            <a:xfrm>
              <a:off x="8065864" y="263184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08" name="Freeform 189"/>
            <p:cNvSpPr>
              <a:spLocks noChangeArrowheads="1"/>
            </p:cNvSpPr>
            <p:nvPr/>
          </p:nvSpPr>
          <p:spPr bwMode="auto">
            <a:xfrm>
              <a:off x="8502427" y="2615971"/>
              <a:ext cx="79375" cy="79375"/>
            </a:xfrm>
            <a:custGeom>
              <a:avLst/>
              <a:gdLst>
                <a:gd name="T0" fmla="*/ 2147483646 w 16"/>
                <a:gd name="T1" fmla="*/ 2147483646 h 16"/>
                <a:gd name="T2" fmla="*/ 2147483646 w 16"/>
                <a:gd name="T3" fmla="*/ 2147483646 h 16"/>
                <a:gd name="T4" fmla="*/ 2147483646 w 16"/>
                <a:gd name="T5" fmla="*/ 2147483646 h 16"/>
                <a:gd name="T6" fmla="*/ 0 60000 65536"/>
                <a:gd name="T7" fmla="*/ 0 60000 65536"/>
                <a:gd name="T8" fmla="*/ 0 60000 65536"/>
                <a:gd name="T9" fmla="*/ 0 w 16"/>
                <a:gd name="T10" fmla="*/ 0 h 16"/>
                <a:gd name="T11" fmla="*/ 16 w 16"/>
                <a:gd name="T12" fmla="*/ 16 h 16"/>
              </a:gdLst>
              <a:ahLst/>
              <a:cxnLst>
                <a:cxn ang="T6">
                  <a:pos x="T0" y="T1"/>
                </a:cxn>
                <a:cxn ang="T7">
                  <a:pos x="T2" y="T3"/>
                </a:cxn>
                <a:cxn ang="T8">
                  <a:pos x="T4" y="T5"/>
                </a:cxn>
              </a:cxnLst>
              <a:rect l="T9" t="T10" r="T11" b="T12"/>
              <a:pathLst>
                <a:path w="16" h="16">
                  <a:moveTo>
                    <a:pt x="6" y="5"/>
                  </a:moveTo>
                  <a:cubicBezTo>
                    <a:pt x="14" y="0"/>
                    <a:pt x="16" y="13"/>
                    <a:pt x="11" y="14"/>
                  </a:cubicBezTo>
                  <a:cubicBezTo>
                    <a:pt x="7" y="16"/>
                    <a:pt x="0" y="9"/>
                    <a:pt x="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09" name="Freeform 190"/>
            <p:cNvSpPr>
              <a:spLocks noChangeArrowheads="1"/>
            </p:cNvSpPr>
            <p:nvPr/>
          </p:nvSpPr>
          <p:spPr bwMode="auto">
            <a:xfrm>
              <a:off x="8581802" y="2635021"/>
              <a:ext cx="111125" cy="80962"/>
            </a:xfrm>
            <a:custGeom>
              <a:avLst/>
              <a:gdLst>
                <a:gd name="T0" fmla="*/ 2147483646 w 22"/>
                <a:gd name="T1" fmla="*/ 739937019 h 16"/>
                <a:gd name="T2" fmla="*/ 2147483646 w 22"/>
                <a:gd name="T3" fmla="*/ 2147483646 h 16"/>
                <a:gd name="T4" fmla="*/ 2147483646 w 22"/>
                <a:gd name="T5" fmla="*/ 739937019 h 16"/>
                <a:gd name="T6" fmla="*/ 0 60000 65536"/>
                <a:gd name="T7" fmla="*/ 0 60000 65536"/>
                <a:gd name="T8" fmla="*/ 0 60000 65536"/>
                <a:gd name="T9" fmla="*/ 0 w 22"/>
                <a:gd name="T10" fmla="*/ 0 h 16"/>
                <a:gd name="T11" fmla="*/ 22 w 22"/>
                <a:gd name="T12" fmla="*/ 16 h 16"/>
              </a:gdLst>
              <a:ahLst/>
              <a:cxnLst>
                <a:cxn ang="T6">
                  <a:pos x="T0" y="T1"/>
                </a:cxn>
                <a:cxn ang="T7">
                  <a:pos x="T2" y="T3"/>
                </a:cxn>
                <a:cxn ang="T8">
                  <a:pos x="T4" y="T5"/>
                </a:cxn>
              </a:cxnLst>
              <a:rect l="T9" t="T10" r="T11" b="T12"/>
              <a:pathLst>
                <a:path w="22" h="16">
                  <a:moveTo>
                    <a:pt x="11" y="1"/>
                  </a:moveTo>
                  <a:cubicBezTo>
                    <a:pt x="11" y="1"/>
                    <a:pt x="18" y="0"/>
                    <a:pt x="19" y="4"/>
                  </a:cubicBezTo>
                  <a:cubicBezTo>
                    <a:pt x="22" y="16"/>
                    <a:pt x="0" y="8"/>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10" name="Freeform 191"/>
            <p:cNvSpPr>
              <a:spLocks noChangeArrowheads="1"/>
            </p:cNvSpPr>
            <p:nvPr/>
          </p:nvSpPr>
          <p:spPr bwMode="auto">
            <a:xfrm>
              <a:off x="8902477" y="263184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11" name="Freeform 192"/>
            <p:cNvSpPr>
              <a:spLocks noChangeArrowheads="1"/>
            </p:cNvSpPr>
            <p:nvPr/>
          </p:nvSpPr>
          <p:spPr bwMode="auto">
            <a:xfrm>
              <a:off x="9002489" y="2631846"/>
              <a:ext cx="106363" cy="88900"/>
            </a:xfrm>
            <a:custGeom>
              <a:avLst/>
              <a:gdLst>
                <a:gd name="T0" fmla="*/ 2147483646 w 21"/>
                <a:gd name="T1" fmla="*/ 1590351856 h 18"/>
                <a:gd name="T2" fmla="*/ 2147483646 w 21"/>
                <a:gd name="T3" fmla="*/ 2147483646 h 18"/>
                <a:gd name="T4" fmla="*/ 2147483646 w 21"/>
                <a:gd name="T5" fmla="*/ 159035185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12" name="Freeform 193"/>
            <p:cNvSpPr>
              <a:spLocks noChangeArrowheads="1"/>
            </p:cNvSpPr>
            <p:nvPr/>
          </p:nvSpPr>
          <p:spPr bwMode="auto">
            <a:xfrm>
              <a:off x="9108852" y="263184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13" name="Freeform 222"/>
            <p:cNvSpPr>
              <a:spLocks noChangeArrowheads="1"/>
            </p:cNvSpPr>
            <p:nvPr/>
          </p:nvSpPr>
          <p:spPr bwMode="auto">
            <a:xfrm>
              <a:off x="7765827" y="2639783"/>
              <a:ext cx="103187" cy="61913"/>
            </a:xfrm>
            <a:custGeom>
              <a:avLst/>
              <a:gdLst>
                <a:gd name="T0" fmla="*/ 2147483646 w 21"/>
                <a:gd name="T1" fmla="*/ 2147483646 h 12"/>
                <a:gd name="T2" fmla="*/ 2147483646 w 21"/>
                <a:gd name="T3" fmla="*/ 2147483646 h 12"/>
                <a:gd name="T4" fmla="*/ 2147483646 w 21"/>
                <a:gd name="T5" fmla="*/ 2147483646 h 12"/>
                <a:gd name="T6" fmla="*/ 0 60000 65536"/>
                <a:gd name="T7" fmla="*/ 0 60000 65536"/>
                <a:gd name="T8" fmla="*/ 0 60000 65536"/>
                <a:gd name="T9" fmla="*/ 0 w 21"/>
                <a:gd name="T10" fmla="*/ 0 h 12"/>
                <a:gd name="T11" fmla="*/ 21 w 21"/>
                <a:gd name="T12" fmla="*/ 12 h 12"/>
              </a:gdLst>
              <a:ahLst/>
              <a:cxnLst>
                <a:cxn ang="T6">
                  <a:pos x="T0" y="T1"/>
                </a:cxn>
                <a:cxn ang="T7">
                  <a:pos x="T2" y="T3"/>
                </a:cxn>
                <a:cxn ang="T8">
                  <a:pos x="T4" y="T5"/>
                </a:cxn>
              </a:cxnLst>
              <a:rect l="T9" t="T10" r="T11" b="T12"/>
              <a:pathLst>
                <a:path w="21" h="12">
                  <a:moveTo>
                    <a:pt x="4" y="3"/>
                  </a:moveTo>
                  <a:cubicBezTo>
                    <a:pt x="6" y="1"/>
                    <a:pt x="13" y="0"/>
                    <a:pt x="15" y="3"/>
                  </a:cubicBezTo>
                  <a:cubicBezTo>
                    <a:pt x="21" y="12"/>
                    <a:pt x="0" y="10"/>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14" name="Freeform 223"/>
            <p:cNvSpPr>
              <a:spLocks noChangeArrowheads="1"/>
            </p:cNvSpPr>
            <p:nvPr/>
          </p:nvSpPr>
          <p:spPr bwMode="auto">
            <a:xfrm>
              <a:off x="6862539" y="268740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15" name="Freeform 224"/>
            <p:cNvSpPr>
              <a:spLocks noChangeArrowheads="1"/>
            </p:cNvSpPr>
            <p:nvPr/>
          </p:nvSpPr>
          <p:spPr bwMode="auto">
            <a:xfrm>
              <a:off x="6967314" y="268740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16" name="Freeform 225"/>
            <p:cNvSpPr>
              <a:spLocks noChangeArrowheads="1"/>
            </p:cNvSpPr>
            <p:nvPr/>
          </p:nvSpPr>
          <p:spPr bwMode="auto">
            <a:xfrm>
              <a:off x="7067327" y="2687408"/>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17" name="Freeform 226"/>
            <p:cNvSpPr>
              <a:spLocks noChangeArrowheads="1"/>
            </p:cNvSpPr>
            <p:nvPr/>
          </p:nvSpPr>
          <p:spPr bwMode="auto">
            <a:xfrm>
              <a:off x="7172102" y="268740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18" name="Freeform 227"/>
            <p:cNvSpPr>
              <a:spLocks noChangeArrowheads="1"/>
            </p:cNvSpPr>
            <p:nvPr/>
          </p:nvSpPr>
          <p:spPr bwMode="auto">
            <a:xfrm>
              <a:off x="7278464" y="268740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19" name="Freeform 228"/>
            <p:cNvSpPr>
              <a:spLocks noChangeArrowheads="1"/>
            </p:cNvSpPr>
            <p:nvPr/>
          </p:nvSpPr>
          <p:spPr bwMode="auto">
            <a:xfrm>
              <a:off x="7383239" y="2687408"/>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20" name="Freeform 229"/>
            <p:cNvSpPr>
              <a:spLocks noChangeArrowheads="1"/>
            </p:cNvSpPr>
            <p:nvPr/>
          </p:nvSpPr>
          <p:spPr bwMode="auto">
            <a:xfrm>
              <a:off x="7592789" y="2695346"/>
              <a:ext cx="106363" cy="71437"/>
            </a:xfrm>
            <a:custGeom>
              <a:avLst/>
              <a:gdLst>
                <a:gd name="T0" fmla="*/ 2147483646 w 21"/>
                <a:gd name="T1" fmla="*/ 0 h 14"/>
                <a:gd name="T2" fmla="*/ 2147483646 w 21"/>
                <a:gd name="T3" fmla="*/ 2147483646 h 14"/>
                <a:gd name="T4" fmla="*/ 2147483646 w 21"/>
                <a:gd name="T5" fmla="*/ 0 h 14"/>
                <a:gd name="T6" fmla="*/ 0 60000 65536"/>
                <a:gd name="T7" fmla="*/ 0 60000 65536"/>
                <a:gd name="T8" fmla="*/ 0 60000 65536"/>
                <a:gd name="T9" fmla="*/ 0 w 21"/>
                <a:gd name="T10" fmla="*/ 0 h 14"/>
                <a:gd name="T11" fmla="*/ 21 w 21"/>
                <a:gd name="T12" fmla="*/ 14 h 14"/>
              </a:gdLst>
              <a:ahLst/>
              <a:cxnLst>
                <a:cxn ang="T6">
                  <a:pos x="T0" y="T1"/>
                </a:cxn>
                <a:cxn ang="T7">
                  <a:pos x="T2" y="T3"/>
                </a:cxn>
                <a:cxn ang="T8">
                  <a:pos x="T4" y="T5"/>
                </a:cxn>
              </a:cxnLst>
              <a:rect l="T9" t="T10" r="T11" b="T12"/>
              <a:pathLst>
                <a:path w="21" h="14">
                  <a:moveTo>
                    <a:pt x="12" y="0"/>
                  </a:moveTo>
                  <a:cubicBezTo>
                    <a:pt x="13" y="0"/>
                    <a:pt x="21" y="0"/>
                    <a:pt x="17" y="6"/>
                  </a:cubicBezTo>
                  <a:cubicBezTo>
                    <a:pt x="13" y="14"/>
                    <a:pt x="0" y="2"/>
                    <a:pt x="1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21" name="Freeform 230"/>
            <p:cNvSpPr>
              <a:spLocks noChangeArrowheads="1"/>
            </p:cNvSpPr>
            <p:nvPr/>
          </p:nvSpPr>
          <p:spPr bwMode="auto">
            <a:xfrm>
              <a:off x="7699152" y="268740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22" name="Freeform 231"/>
            <p:cNvSpPr>
              <a:spLocks noChangeArrowheads="1"/>
            </p:cNvSpPr>
            <p:nvPr/>
          </p:nvSpPr>
          <p:spPr bwMode="auto">
            <a:xfrm>
              <a:off x="7799164" y="2687408"/>
              <a:ext cx="106363" cy="84138"/>
            </a:xfrm>
            <a:custGeom>
              <a:avLst/>
              <a:gdLst>
                <a:gd name="T0" fmla="*/ 2147483646 w 21"/>
                <a:gd name="T1" fmla="*/ 1631826814 h 17"/>
                <a:gd name="T2" fmla="*/ 2147483646 w 21"/>
                <a:gd name="T3" fmla="*/ 2147483646 h 17"/>
                <a:gd name="T4" fmla="*/ 2147483646 w 21"/>
                <a:gd name="T5" fmla="*/ 163182681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23" name="Freeform 232"/>
            <p:cNvSpPr>
              <a:spLocks noChangeArrowheads="1"/>
            </p:cNvSpPr>
            <p:nvPr/>
          </p:nvSpPr>
          <p:spPr bwMode="auto">
            <a:xfrm>
              <a:off x="7905527" y="268740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24" name="Freeform 233"/>
            <p:cNvSpPr>
              <a:spLocks noChangeArrowheads="1"/>
            </p:cNvSpPr>
            <p:nvPr/>
          </p:nvSpPr>
          <p:spPr bwMode="auto">
            <a:xfrm>
              <a:off x="8011889" y="268740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25" name="Freeform 234"/>
            <p:cNvSpPr>
              <a:spLocks noChangeArrowheads="1"/>
            </p:cNvSpPr>
            <p:nvPr/>
          </p:nvSpPr>
          <p:spPr bwMode="auto">
            <a:xfrm>
              <a:off x="8115077" y="268740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26" name="Freeform 235"/>
            <p:cNvSpPr>
              <a:spLocks noChangeArrowheads="1"/>
            </p:cNvSpPr>
            <p:nvPr/>
          </p:nvSpPr>
          <p:spPr bwMode="auto">
            <a:xfrm>
              <a:off x="8432577" y="2687408"/>
              <a:ext cx="98425"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27" name="Freeform 236"/>
            <p:cNvSpPr>
              <a:spLocks noChangeArrowheads="1"/>
            </p:cNvSpPr>
            <p:nvPr/>
          </p:nvSpPr>
          <p:spPr bwMode="auto">
            <a:xfrm>
              <a:off x="8848502" y="268740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28" name="Freeform 237"/>
            <p:cNvSpPr>
              <a:spLocks noChangeArrowheads="1"/>
            </p:cNvSpPr>
            <p:nvPr/>
          </p:nvSpPr>
          <p:spPr bwMode="auto">
            <a:xfrm>
              <a:off x="8954864" y="2687408"/>
              <a:ext cx="98425"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29" name="Freeform 266"/>
            <p:cNvSpPr>
              <a:spLocks noChangeArrowheads="1"/>
            </p:cNvSpPr>
            <p:nvPr/>
          </p:nvSpPr>
          <p:spPr bwMode="auto">
            <a:xfrm>
              <a:off x="6756177" y="2687408"/>
              <a:ext cx="125412" cy="69850"/>
            </a:xfrm>
            <a:custGeom>
              <a:avLst/>
              <a:gdLst>
                <a:gd name="T0" fmla="*/ 2147483646 w 25"/>
                <a:gd name="T1" fmla="*/ 2147483646 h 14"/>
                <a:gd name="T2" fmla="*/ 2147483646 w 25"/>
                <a:gd name="T3" fmla="*/ 2147483646 h 14"/>
                <a:gd name="T4" fmla="*/ 2147483646 w 25"/>
                <a:gd name="T5" fmla="*/ 2147483646 h 14"/>
                <a:gd name="T6" fmla="*/ 0 60000 65536"/>
                <a:gd name="T7" fmla="*/ 0 60000 65536"/>
                <a:gd name="T8" fmla="*/ 0 60000 65536"/>
                <a:gd name="T9" fmla="*/ 0 w 25"/>
                <a:gd name="T10" fmla="*/ 0 h 14"/>
                <a:gd name="T11" fmla="*/ 25 w 25"/>
                <a:gd name="T12" fmla="*/ 14 h 14"/>
              </a:gdLst>
              <a:ahLst/>
              <a:cxnLst>
                <a:cxn ang="T6">
                  <a:pos x="T0" y="T1"/>
                </a:cxn>
                <a:cxn ang="T7">
                  <a:pos x="T2" y="T3"/>
                </a:cxn>
                <a:cxn ang="T8">
                  <a:pos x="T4" y="T5"/>
                </a:cxn>
              </a:cxnLst>
              <a:rect l="T9" t="T10" r="T11" b="T12"/>
              <a:pathLst>
                <a:path w="25" h="14">
                  <a:moveTo>
                    <a:pt x="8" y="3"/>
                  </a:moveTo>
                  <a:cubicBezTo>
                    <a:pt x="11" y="0"/>
                    <a:pt x="16" y="0"/>
                    <a:pt x="17" y="3"/>
                  </a:cubicBezTo>
                  <a:cubicBezTo>
                    <a:pt x="25" y="14"/>
                    <a:pt x="0" y="12"/>
                    <a:pt x="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30" name="Freeform 268"/>
            <p:cNvSpPr>
              <a:spLocks noChangeArrowheads="1"/>
            </p:cNvSpPr>
            <p:nvPr/>
          </p:nvSpPr>
          <p:spPr bwMode="auto">
            <a:xfrm>
              <a:off x="6811739" y="2731858"/>
              <a:ext cx="95250" cy="90488"/>
            </a:xfrm>
            <a:custGeom>
              <a:avLst/>
              <a:gdLst>
                <a:gd name="T0" fmla="*/ 2147483646 w 19"/>
                <a:gd name="T1" fmla="*/ 2147483646 h 18"/>
                <a:gd name="T2" fmla="*/ 2147483646 w 19"/>
                <a:gd name="T3" fmla="*/ 2147483646 h 18"/>
                <a:gd name="T4" fmla="*/ 2147483646 w 19"/>
                <a:gd name="T5" fmla="*/ 2147483646 h 18"/>
                <a:gd name="T6" fmla="*/ 0 60000 65536"/>
                <a:gd name="T7" fmla="*/ 0 60000 65536"/>
                <a:gd name="T8" fmla="*/ 0 60000 65536"/>
                <a:gd name="T9" fmla="*/ 0 w 19"/>
                <a:gd name="T10" fmla="*/ 0 h 18"/>
                <a:gd name="T11" fmla="*/ 19 w 19"/>
                <a:gd name="T12" fmla="*/ 18 h 18"/>
              </a:gdLst>
              <a:ahLst/>
              <a:cxnLst>
                <a:cxn ang="T6">
                  <a:pos x="T0" y="T1"/>
                </a:cxn>
                <a:cxn ang="T7">
                  <a:pos x="T2" y="T3"/>
                </a:cxn>
                <a:cxn ang="T8">
                  <a:pos x="T4" y="T5"/>
                </a:cxn>
              </a:cxnLst>
              <a:rect l="T9" t="T10" r="T11" b="T12"/>
              <a:pathLst>
                <a:path w="19" h="18">
                  <a:moveTo>
                    <a:pt x="9" y="3"/>
                  </a:moveTo>
                  <a:cubicBezTo>
                    <a:pt x="12" y="1"/>
                    <a:pt x="16" y="0"/>
                    <a:pt x="17" y="6"/>
                  </a:cubicBezTo>
                  <a:cubicBezTo>
                    <a:pt x="19" y="18"/>
                    <a:pt x="0" y="10"/>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31" name="Freeform 269"/>
            <p:cNvSpPr>
              <a:spLocks noChangeArrowheads="1"/>
            </p:cNvSpPr>
            <p:nvPr/>
          </p:nvSpPr>
          <p:spPr bwMode="auto">
            <a:xfrm>
              <a:off x="6911752" y="273503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32" name="Freeform 270"/>
            <p:cNvSpPr>
              <a:spLocks noChangeArrowheads="1"/>
            </p:cNvSpPr>
            <p:nvPr/>
          </p:nvSpPr>
          <p:spPr bwMode="auto">
            <a:xfrm>
              <a:off x="7018114" y="2735033"/>
              <a:ext cx="100013"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33" name="Freeform 271"/>
            <p:cNvSpPr>
              <a:spLocks noChangeArrowheads="1"/>
            </p:cNvSpPr>
            <p:nvPr/>
          </p:nvSpPr>
          <p:spPr bwMode="auto">
            <a:xfrm>
              <a:off x="7121302" y="2735033"/>
              <a:ext cx="103187"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34" name="Freeform 272"/>
            <p:cNvSpPr>
              <a:spLocks noChangeArrowheads="1"/>
            </p:cNvSpPr>
            <p:nvPr/>
          </p:nvSpPr>
          <p:spPr bwMode="auto">
            <a:xfrm>
              <a:off x="7227664" y="2735033"/>
              <a:ext cx="100013"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35" name="Freeform 273"/>
            <p:cNvSpPr>
              <a:spLocks noChangeArrowheads="1"/>
            </p:cNvSpPr>
            <p:nvPr/>
          </p:nvSpPr>
          <p:spPr bwMode="auto">
            <a:xfrm>
              <a:off x="7334027" y="273503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36" name="Freeform 274"/>
            <p:cNvSpPr>
              <a:spLocks noChangeArrowheads="1"/>
            </p:cNvSpPr>
            <p:nvPr/>
          </p:nvSpPr>
          <p:spPr bwMode="auto">
            <a:xfrm>
              <a:off x="7434039" y="2735033"/>
              <a:ext cx="103188" cy="87313"/>
            </a:xfrm>
            <a:custGeom>
              <a:avLst/>
              <a:gdLst>
                <a:gd name="T0" fmla="*/ 2147483646 w 21"/>
                <a:gd name="T1" fmla="*/ 1840912428 h 17"/>
                <a:gd name="T2" fmla="*/ 2147483646 w 21"/>
                <a:gd name="T3" fmla="*/ 2147483646 h 17"/>
                <a:gd name="T4" fmla="*/ 2147483646 w 21"/>
                <a:gd name="T5" fmla="*/ 1840912428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37" name="Freeform 275"/>
            <p:cNvSpPr>
              <a:spLocks noChangeArrowheads="1"/>
            </p:cNvSpPr>
            <p:nvPr/>
          </p:nvSpPr>
          <p:spPr bwMode="auto">
            <a:xfrm>
              <a:off x="7537227" y="2735033"/>
              <a:ext cx="103187"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38" name="Freeform 276"/>
            <p:cNvSpPr>
              <a:spLocks noChangeArrowheads="1"/>
            </p:cNvSpPr>
            <p:nvPr/>
          </p:nvSpPr>
          <p:spPr bwMode="auto">
            <a:xfrm>
              <a:off x="7643589" y="2735033"/>
              <a:ext cx="100013"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39" name="Freeform 277"/>
            <p:cNvSpPr>
              <a:spLocks noChangeArrowheads="1"/>
            </p:cNvSpPr>
            <p:nvPr/>
          </p:nvSpPr>
          <p:spPr bwMode="auto">
            <a:xfrm>
              <a:off x="7754714" y="2731858"/>
              <a:ext cx="95250" cy="79375"/>
            </a:xfrm>
            <a:custGeom>
              <a:avLst/>
              <a:gdLst>
                <a:gd name="T0" fmla="*/ 2147483646 w 19"/>
                <a:gd name="T1" fmla="*/ 2147483646 h 16"/>
                <a:gd name="T2" fmla="*/ 2147483646 w 19"/>
                <a:gd name="T3" fmla="*/ 2147483646 h 16"/>
                <a:gd name="T4" fmla="*/ 2147483646 w 19"/>
                <a:gd name="T5" fmla="*/ 2147483646 h 16"/>
                <a:gd name="T6" fmla="*/ 0 60000 65536"/>
                <a:gd name="T7" fmla="*/ 0 60000 65536"/>
                <a:gd name="T8" fmla="*/ 0 60000 65536"/>
                <a:gd name="T9" fmla="*/ 0 w 19"/>
                <a:gd name="T10" fmla="*/ 0 h 16"/>
                <a:gd name="T11" fmla="*/ 19 w 19"/>
                <a:gd name="T12" fmla="*/ 16 h 16"/>
              </a:gdLst>
              <a:ahLst/>
              <a:cxnLst>
                <a:cxn ang="T6">
                  <a:pos x="T0" y="T1"/>
                </a:cxn>
                <a:cxn ang="T7">
                  <a:pos x="T2" y="T3"/>
                </a:cxn>
                <a:cxn ang="T8">
                  <a:pos x="T4" y="T5"/>
                </a:cxn>
              </a:cxnLst>
              <a:rect l="T9" t="T10" r="T11" b="T12"/>
              <a:pathLst>
                <a:path w="19" h="16">
                  <a:moveTo>
                    <a:pt x="9" y="3"/>
                  </a:moveTo>
                  <a:cubicBezTo>
                    <a:pt x="13" y="0"/>
                    <a:pt x="19" y="4"/>
                    <a:pt x="17" y="10"/>
                  </a:cubicBezTo>
                  <a:cubicBezTo>
                    <a:pt x="14" y="16"/>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40" name="Freeform 278"/>
            <p:cNvSpPr>
              <a:spLocks noChangeArrowheads="1"/>
            </p:cNvSpPr>
            <p:nvPr/>
          </p:nvSpPr>
          <p:spPr bwMode="auto">
            <a:xfrm>
              <a:off x="7854727" y="2735033"/>
              <a:ext cx="101600"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41" name="Freeform 279"/>
            <p:cNvSpPr>
              <a:spLocks noChangeArrowheads="1"/>
            </p:cNvSpPr>
            <p:nvPr/>
          </p:nvSpPr>
          <p:spPr bwMode="auto">
            <a:xfrm>
              <a:off x="7961089" y="2735033"/>
              <a:ext cx="98425"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42" name="Freeform 280"/>
            <p:cNvSpPr>
              <a:spLocks noChangeArrowheads="1"/>
            </p:cNvSpPr>
            <p:nvPr/>
          </p:nvSpPr>
          <p:spPr bwMode="auto">
            <a:xfrm>
              <a:off x="8065864" y="2735033"/>
              <a:ext cx="100013"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43" name="Freeform 281"/>
            <p:cNvSpPr>
              <a:spLocks noChangeArrowheads="1"/>
            </p:cNvSpPr>
            <p:nvPr/>
          </p:nvSpPr>
          <p:spPr bwMode="auto">
            <a:xfrm>
              <a:off x="8483377" y="2735033"/>
              <a:ext cx="98425"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44" name="Freeform 282"/>
            <p:cNvSpPr>
              <a:spLocks noChangeArrowheads="1"/>
            </p:cNvSpPr>
            <p:nvPr/>
          </p:nvSpPr>
          <p:spPr bwMode="auto">
            <a:xfrm>
              <a:off x="8902477" y="273503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45" name="Freeform 283"/>
            <p:cNvSpPr>
              <a:spLocks noChangeArrowheads="1"/>
            </p:cNvSpPr>
            <p:nvPr/>
          </p:nvSpPr>
          <p:spPr bwMode="auto">
            <a:xfrm>
              <a:off x="9002489" y="2735033"/>
              <a:ext cx="100013" cy="76200"/>
            </a:xfrm>
            <a:custGeom>
              <a:avLst/>
              <a:gdLst>
                <a:gd name="T0" fmla="*/ 2147483646 w 20"/>
                <a:gd name="T1" fmla="*/ 1811949640 h 15"/>
                <a:gd name="T2" fmla="*/ 2147483646 w 20"/>
                <a:gd name="T3" fmla="*/ 2147483646 h 15"/>
                <a:gd name="T4" fmla="*/ 2147483646 w 20"/>
                <a:gd name="T5" fmla="*/ 1811949640 h 15"/>
                <a:gd name="T6" fmla="*/ 0 60000 65536"/>
                <a:gd name="T7" fmla="*/ 0 60000 65536"/>
                <a:gd name="T8" fmla="*/ 0 60000 65536"/>
                <a:gd name="T9" fmla="*/ 0 w 20"/>
                <a:gd name="T10" fmla="*/ 0 h 15"/>
                <a:gd name="T11" fmla="*/ 20 w 20"/>
                <a:gd name="T12" fmla="*/ 15 h 15"/>
              </a:gdLst>
              <a:ahLst/>
              <a:cxnLst>
                <a:cxn ang="T6">
                  <a:pos x="T0" y="T1"/>
                </a:cxn>
                <a:cxn ang="T7">
                  <a:pos x="T2" y="T3"/>
                </a:cxn>
                <a:cxn ang="T8">
                  <a:pos x="T4" y="T5"/>
                </a:cxn>
              </a:cxnLst>
              <a:rect l="T9" t="T10" r="T11" b="T12"/>
              <a:pathLst>
                <a:path w="20" h="15">
                  <a:moveTo>
                    <a:pt x="10" y="2"/>
                  </a:moveTo>
                  <a:cubicBezTo>
                    <a:pt x="13" y="0"/>
                    <a:pt x="17" y="0"/>
                    <a:pt x="18" y="5"/>
                  </a:cubicBezTo>
                  <a:cubicBezTo>
                    <a:pt x="20" y="15"/>
                    <a:pt x="0" y="10"/>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46" name="Freeform 313"/>
            <p:cNvSpPr>
              <a:spLocks noChangeArrowheads="1"/>
            </p:cNvSpPr>
            <p:nvPr/>
          </p:nvSpPr>
          <p:spPr bwMode="auto">
            <a:xfrm>
              <a:off x="6756177" y="2785833"/>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47" name="Freeform 314"/>
            <p:cNvSpPr>
              <a:spLocks noChangeArrowheads="1"/>
            </p:cNvSpPr>
            <p:nvPr/>
          </p:nvSpPr>
          <p:spPr bwMode="auto">
            <a:xfrm>
              <a:off x="6862539" y="2785833"/>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48" name="Freeform 315"/>
            <p:cNvSpPr>
              <a:spLocks noChangeArrowheads="1"/>
            </p:cNvSpPr>
            <p:nvPr/>
          </p:nvSpPr>
          <p:spPr bwMode="auto">
            <a:xfrm>
              <a:off x="6967314" y="2785833"/>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49" name="Freeform 316"/>
            <p:cNvSpPr>
              <a:spLocks noChangeArrowheads="1"/>
            </p:cNvSpPr>
            <p:nvPr/>
          </p:nvSpPr>
          <p:spPr bwMode="auto">
            <a:xfrm>
              <a:off x="7067327" y="2785833"/>
              <a:ext cx="101600"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50" name="Freeform 317"/>
            <p:cNvSpPr>
              <a:spLocks noChangeArrowheads="1"/>
            </p:cNvSpPr>
            <p:nvPr/>
          </p:nvSpPr>
          <p:spPr bwMode="auto">
            <a:xfrm>
              <a:off x="7172102" y="2785833"/>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51" name="Freeform 318"/>
            <p:cNvSpPr>
              <a:spLocks noChangeArrowheads="1"/>
            </p:cNvSpPr>
            <p:nvPr/>
          </p:nvSpPr>
          <p:spPr bwMode="auto">
            <a:xfrm>
              <a:off x="7278464" y="2785833"/>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52" name="Freeform 319"/>
            <p:cNvSpPr>
              <a:spLocks noChangeArrowheads="1"/>
            </p:cNvSpPr>
            <p:nvPr/>
          </p:nvSpPr>
          <p:spPr bwMode="auto">
            <a:xfrm>
              <a:off x="7383239" y="2785833"/>
              <a:ext cx="101600"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53" name="Freeform 320"/>
            <p:cNvSpPr>
              <a:spLocks noChangeArrowheads="1"/>
            </p:cNvSpPr>
            <p:nvPr/>
          </p:nvSpPr>
          <p:spPr bwMode="auto">
            <a:xfrm>
              <a:off x="7489602" y="2785833"/>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54" name="Freeform 321"/>
            <p:cNvSpPr>
              <a:spLocks noChangeArrowheads="1"/>
            </p:cNvSpPr>
            <p:nvPr/>
          </p:nvSpPr>
          <p:spPr bwMode="auto">
            <a:xfrm>
              <a:off x="7592789" y="2785833"/>
              <a:ext cx="101600"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6"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55" name="Freeform 322"/>
            <p:cNvSpPr>
              <a:spLocks noChangeArrowheads="1"/>
            </p:cNvSpPr>
            <p:nvPr/>
          </p:nvSpPr>
          <p:spPr bwMode="auto">
            <a:xfrm>
              <a:off x="7799164" y="2785833"/>
              <a:ext cx="106363" cy="92075"/>
            </a:xfrm>
            <a:custGeom>
              <a:avLst/>
              <a:gdLst>
                <a:gd name="T0" fmla="*/ 2147483646 w 21"/>
                <a:gd name="T1" fmla="*/ 2147483646 h 18"/>
                <a:gd name="T2" fmla="*/ 2147483646 w 21"/>
                <a:gd name="T3" fmla="*/ 2147483646 h 18"/>
                <a:gd name="T4" fmla="*/ 2147483646 w 21"/>
                <a:gd name="T5" fmla="*/ 214748364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3"/>
                  </a:moveTo>
                  <a:cubicBezTo>
                    <a:pt x="13" y="0"/>
                    <a:pt x="17" y="1"/>
                    <a:pt x="18" y="5"/>
                  </a:cubicBezTo>
                  <a:cubicBezTo>
                    <a:pt x="21"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56" name="Freeform 323"/>
            <p:cNvSpPr>
              <a:spLocks noChangeArrowheads="1"/>
            </p:cNvSpPr>
            <p:nvPr/>
          </p:nvSpPr>
          <p:spPr bwMode="auto">
            <a:xfrm>
              <a:off x="7905527" y="2785833"/>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57" name="Freeform 324"/>
            <p:cNvSpPr>
              <a:spLocks noChangeArrowheads="1"/>
            </p:cNvSpPr>
            <p:nvPr/>
          </p:nvSpPr>
          <p:spPr bwMode="auto">
            <a:xfrm>
              <a:off x="8011889" y="2785833"/>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58" name="Freeform 325"/>
            <p:cNvSpPr>
              <a:spLocks noChangeArrowheads="1"/>
            </p:cNvSpPr>
            <p:nvPr/>
          </p:nvSpPr>
          <p:spPr bwMode="auto">
            <a:xfrm>
              <a:off x="8954864" y="2785833"/>
              <a:ext cx="98425"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59" name="Freeform 354"/>
            <p:cNvSpPr>
              <a:spLocks noChangeArrowheads="1"/>
            </p:cNvSpPr>
            <p:nvPr/>
          </p:nvSpPr>
          <p:spPr bwMode="auto">
            <a:xfrm>
              <a:off x="6806977" y="284139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60" name="Freeform 355"/>
            <p:cNvSpPr>
              <a:spLocks noChangeArrowheads="1"/>
            </p:cNvSpPr>
            <p:nvPr/>
          </p:nvSpPr>
          <p:spPr bwMode="auto">
            <a:xfrm>
              <a:off x="6900639" y="2841396"/>
              <a:ext cx="128588" cy="80962"/>
            </a:xfrm>
            <a:custGeom>
              <a:avLst/>
              <a:gdLst>
                <a:gd name="T0" fmla="*/ 2147483646 w 25"/>
                <a:gd name="T1" fmla="*/ 1760538931 h 16"/>
                <a:gd name="T2" fmla="*/ 2147483646 w 25"/>
                <a:gd name="T3" fmla="*/ 2147483646 h 16"/>
                <a:gd name="T4" fmla="*/ 2147483646 w 25"/>
                <a:gd name="T5" fmla="*/ 1760538931 h 16"/>
                <a:gd name="T6" fmla="*/ 0 60000 65536"/>
                <a:gd name="T7" fmla="*/ 0 60000 65536"/>
                <a:gd name="T8" fmla="*/ 0 60000 65536"/>
                <a:gd name="T9" fmla="*/ 0 w 25"/>
                <a:gd name="T10" fmla="*/ 0 h 16"/>
                <a:gd name="T11" fmla="*/ 25 w 25"/>
                <a:gd name="T12" fmla="*/ 16 h 16"/>
              </a:gdLst>
              <a:ahLst/>
              <a:cxnLst>
                <a:cxn ang="T6">
                  <a:pos x="T0" y="T1"/>
                </a:cxn>
                <a:cxn ang="T7">
                  <a:pos x="T2" y="T3"/>
                </a:cxn>
                <a:cxn ang="T8">
                  <a:pos x="T4" y="T5"/>
                </a:cxn>
              </a:cxnLst>
              <a:rect l="T9" t="T10" r="T11" b="T12"/>
              <a:pathLst>
                <a:path w="25" h="16">
                  <a:moveTo>
                    <a:pt x="12" y="2"/>
                  </a:moveTo>
                  <a:cubicBezTo>
                    <a:pt x="15" y="0"/>
                    <a:pt x="18" y="0"/>
                    <a:pt x="20" y="3"/>
                  </a:cubicBezTo>
                  <a:cubicBezTo>
                    <a:pt x="25" y="16"/>
                    <a:pt x="0" y="10"/>
                    <a:pt x="1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61" name="Freeform 356"/>
            <p:cNvSpPr>
              <a:spLocks noChangeArrowheads="1"/>
            </p:cNvSpPr>
            <p:nvPr/>
          </p:nvSpPr>
          <p:spPr bwMode="auto">
            <a:xfrm>
              <a:off x="7227664" y="284139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62" name="Freeform 357"/>
            <p:cNvSpPr>
              <a:spLocks noChangeArrowheads="1"/>
            </p:cNvSpPr>
            <p:nvPr/>
          </p:nvSpPr>
          <p:spPr bwMode="auto">
            <a:xfrm>
              <a:off x="7334027" y="284139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63" name="Freeform 358"/>
            <p:cNvSpPr>
              <a:spLocks noChangeArrowheads="1"/>
            </p:cNvSpPr>
            <p:nvPr/>
          </p:nvSpPr>
          <p:spPr bwMode="auto">
            <a:xfrm>
              <a:off x="7434039" y="2841396"/>
              <a:ext cx="103188"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64" name="Freeform 359"/>
            <p:cNvSpPr>
              <a:spLocks noChangeArrowheads="1"/>
            </p:cNvSpPr>
            <p:nvPr/>
          </p:nvSpPr>
          <p:spPr bwMode="auto">
            <a:xfrm>
              <a:off x="7537227" y="2841396"/>
              <a:ext cx="103187"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65" name="Freeform 360"/>
            <p:cNvSpPr>
              <a:spLocks noChangeArrowheads="1"/>
            </p:cNvSpPr>
            <p:nvPr/>
          </p:nvSpPr>
          <p:spPr bwMode="auto">
            <a:xfrm>
              <a:off x="7643589" y="284139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66" name="Freeform 361"/>
            <p:cNvSpPr>
              <a:spLocks noChangeArrowheads="1"/>
            </p:cNvSpPr>
            <p:nvPr/>
          </p:nvSpPr>
          <p:spPr bwMode="auto">
            <a:xfrm>
              <a:off x="7749952" y="284139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67" name="Freeform 362"/>
            <p:cNvSpPr>
              <a:spLocks noChangeArrowheads="1"/>
            </p:cNvSpPr>
            <p:nvPr/>
          </p:nvSpPr>
          <p:spPr bwMode="auto">
            <a:xfrm>
              <a:off x="7854727" y="2841396"/>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68" name="Freeform 363"/>
            <p:cNvSpPr>
              <a:spLocks noChangeArrowheads="1"/>
            </p:cNvSpPr>
            <p:nvPr/>
          </p:nvSpPr>
          <p:spPr bwMode="auto">
            <a:xfrm>
              <a:off x="7961089" y="2841396"/>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69" name="Freeform 364"/>
            <p:cNvSpPr>
              <a:spLocks noChangeArrowheads="1"/>
            </p:cNvSpPr>
            <p:nvPr/>
          </p:nvSpPr>
          <p:spPr bwMode="auto">
            <a:xfrm>
              <a:off x="8377014" y="284139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70" name="Freeform 365"/>
            <p:cNvSpPr>
              <a:spLocks noChangeArrowheads="1"/>
            </p:cNvSpPr>
            <p:nvPr/>
          </p:nvSpPr>
          <p:spPr bwMode="auto">
            <a:xfrm>
              <a:off x="8491314" y="2838221"/>
              <a:ext cx="84138" cy="69850"/>
            </a:xfrm>
            <a:custGeom>
              <a:avLst/>
              <a:gdLst>
                <a:gd name="T0" fmla="*/ 2147483646 w 17"/>
                <a:gd name="T1" fmla="*/ 2147483646 h 14"/>
                <a:gd name="T2" fmla="*/ 2147483646 w 17"/>
                <a:gd name="T3" fmla="*/ 2147483646 h 14"/>
                <a:gd name="T4" fmla="*/ 2147483646 w 17"/>
                <a:gd name="T5" fmla="*/ 2147483646 h 14"/>
                <a:gd name="T6" fmla="*/ 0 60000 65536"/>
                <a:gd name="T7" fmla="*/ 0 60000 65536"/>
                <a:gd name="T8" fmla="*/ 0 60000 65536"/>
                <a:gd name="T9" fmla="*/ 0 w 17"/>
                <a:gd name="T10" fmla="*/ 0 h 14"/>
                <a:gd name="T11" fmla="*/ 17 w 17"/>
                <a:gd name="T12" fmla="*/ 14 h 14"/>
              </a:gdLst>
              <a:ahLst/>
              <a:cxnLst>
                <a:cxn ang="T6">
                  <a:pos x="T0" y="T1"/>
                </a:cxn>
                <a:cxn ang="T7">
                  <a:pos x="T2" y="T3"/>
                </a:cxn>
                <a:cxn ang="T8">
                  <a:pos x="T4" y="T5"/>
                </a:cxn>
              </a:cxnLst>
              <a:rect l="T9" t="T10" r="T11" b="T12"/>
              <a:pathLst>
                <a:path w="17" h="14">
                  <a:moveTo>
                    <a:pt x="8" y="3"/>
                  </a:moveTo>
                  <a:cubicBezTo>
                    <a:pt x="13" y="0"/>
                    <a:pt x="17" y="10"/>
                    <a:pt x="13" y="12"/>
                  </a:cubicBezTo>
                  <a:cubicBezTo>
                    <a:pt x="10" y="14"/>
                    <a:pt x="0" y="7"/>
                    <a:pt x="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71" name="Freeform 391"/>
            <p:cNvSpPr>
              <a:spLocks noChangeArrowheads="1"/>
            </p:cNvSpPr>
            <p:nvPr/>
          </p:nvSpPr>
          <p:spPr bwMode="auto">
            <a:xfrm>
              <a:off x="7294339" y="2882671"/>
              <a:ext cx="84138" cy="79375"/>
            </a:xfrm>
            <a:custGeom>
              <a:avLst/>
              <a:gdLst>
                <a:gd name="T0" fmla="*/ 2147483646 w 17"/>
                <a:gd name="T1" fmla="*/ 2147483646 h 16"/>
                <a:gd name="T2" fmla="*/ 2147483646 w 17"/>
                <a:gd name="T3" fmla="*/ 2147483646 h 16"/>
                <a:gd name="T4" fmla="*/ 2147483646 w 17"/>
                <a:gd name="T5" fmla="*/ 2147483646 h 16"/>
                <a:gd name="T6" fmla="*/ 0 60000 65536"/>
                <a:gd name="T7" fmla="*/ 0 60000 65536"/>
                <a:gd name="T8" fmla="*/ 0 60000 65536"/>
                <a:gd name="T9" fmla="*/ 0 w 17"/>
                <a:gd name="T10" fmla="*/ 0 h 16"/>
                <a:gd name="T11" fmla="*/ 17 w 17"/>
                <a:gd name="T12" fmla="*/ 16 h 16"/>
              </a:gdLst>
              <a:ahLst/>
              <a:cxnLst>
                <a:cxn ang="T6">
                  <a:pos x="T0" y="T1"/>
                </a:cxn>
                <a:cxn ang="T7">
                  <a:pos x="T2" y="T3"/>
                </a:cxn>
                <a:cxn ang="T8">
                  <a:pos x="T4" y="T5"/>
                </a:cxn>
              </a:cxnLst>
              <a:rect l="T9" t="T10" r="T11" b="T12"/>
              <a:pathLst>
                <a:path w="17" h="16">
                  <a:moveTo>
                    <a:pt x="7" y="4"/>
                  </a:moveTo>
                  <a:cubicBezTo>
                    <a:pt x="11" y="0"/>
                    <a:pt x="17" y="6"/>
                    <a:pt x="15" y="11"/>
                  </a:cubicBezTo>
                  <a:cubicBezTo>
                    <a:pt x="12" y="16"/>
                    <a:pt x="0" y="12"/>
                    <a:pt x="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72" name="Freeform 392"/>
            <p:cNvSpPr>
              <a:spLocks noChangeArrowheads="1"/>
            </p:cNvSpPr>
            <p:nvPr/>
          </p:nvSpPr>
          <p:spPr bwMode="auto">
            <a:xfrm>
              <a:off x="7383239" y="2892196"/>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73" name="Freeform 393"/>
            <p:cNvSpPr>
              <a:spLocks noChangeArrowheads="1"/>
            </p:cNvSpPr>
            <p:nvPr/>
          </p:nvSpPr>
          <p:spPr bwMode="auto">
            <a:xfrm>
              <a:off x="7489602" y="289219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74" name="Freeform 394"/>
            <p:cNvSpPr>
              <a:spLocks noChangeArrowheads="1"/>
            </p:cNvSpPr>
            <p:nvPr/>
          </p:nvSpPr>
          <p:spPr bwMode="auto">
            <a:xfrm>
              <a:off x="7592789" y="2892196"/>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1"/>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75" name="Freeform 395"/>
            <p:cNvSpPr>
              <a:spLocks noChangeArrowheads="1"/>
            </p:cNvSpPr>
            <p:nvPr/>
          </p:nvSpPr>
          <p:spPr bwMode="auto">
            <a:xfrm>
              <a:off x="7699152" y="289219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1"/>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76" name="Freeform 396"/>
            <p:cNvSpPr>
              <a:spLocks noChangeArrowheads="1"/>
            </p:cNvSpPr>
            <p:nvPr/>
          </p:nvSpPr>
          <p:spPr bwMode="auto">
            <a:xfrm>
              <a:off x="7799164" y="2892196"/>
              <a:ext cx="106363" cy="88900"/>
            </a:xfrm>
            <a:custGeom>
              <a:avLst/>
              <a:gdLst>
                <a:gd name="T0" fmla="*/ 2147483646 w 21"/>
                <a:gd name="T1" fmla="*/ 1590351856 h 18"/>
                <a:gd name="T2" fmla="*/ 2147483646 w 21"/>
                <a:gd name="T3" fmla="*/ 2147483646 h 18"/>
                <a:gd name="T4" fmla="*/ 2147483646 w 21"/>
                <a:gd name="T5" fmla="*/ 159035185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1"/>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77" name="Freeform 397"/>
            <p:cNvSpPr>
              <a:spLocks noChangeArrowheads="1"/>
            </p:cNvSpPr>
            <p:nvPr/>
          </p:nvSpPr>
          <p:spPr bwMode="auto">
            <a:xfrm>
              <a:off x="7905527" y="289219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78" name="Freeform 398"/>
            <p:cNvSpPr>
              <a:spLocks noChangeArrowheads="1"/>
            </p:cNvSpPr>
            <p:nvPr/>
          </p:nvSpPr>
          <p:spPr bwMode="auto">
            <a:xfrm>
              <a:off x="8011889" y="289219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79" name="Freeform 399"/>
            <p:cNvSpPr>
              <a:spLocks noChangeArrowheads="1"/>
            </p:cNvSpPr>
            <p:nvPr/>
          </p:nvSpPr>
          <p:spPr bwMode="auto">
            <a:xfrm>
              <a:off x="8432577" y="2892196"/>
              <a:ext cx="98425"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1"/>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80" name="Freeform 421"/>
            <p:cNvSpPr>
              <a:spLocks noChangeArrowheads="1"/>
            </p:cNvSpPr>
            <p:nvPr/>
          </p:nvSpPr>
          <p:spPr bwMode="auto">
            <a:xfrm>
              <a:off x="7357839" y="2927121"/>
              <a:ext cx="76200" cy="100012"/>
            </a:xfrm>
            <a:custGeom>
              <a:avLst/>
              <a:gdLst>
                <a:gd name="T0" fmla="*/ 2147483646 w 15"/>
                <a:gd name="T1" fmla="*/ 2147483646 h 20"/>
                <a:gd name="T2" fmla="*/ 2147483646 w 15"/>
                <a:gd name="T3" fmla="*/ 2147483646 h 20"/>
                <a:gd name="T4" fmla="*/ 2147483646 w 15"/>
                <a:gd name="T5" fmla="*/ 2147483646 h 20"/>
                <a:gd name="T6" fmla="*/ 0 60000 65536"/>
                <a:gd name="T7" fmla="*/ 0 60000 65536"/>
                <a:gd name="T8" fmla="*/ 0 60000 65536"/>
                <a:gd name="T9" fmla="*/ 0 w 15"/>
                <a:gd name="T10" fmla="*/ 0 h 20"/>
                <a:gd name="T11" fmla="*/ 15 w 15"/>
                <a:gd name="T12" fmla="*/ 20 h 20"/>
              </a:gdLst>
              <a:ahLst/>
              <a:cxnLst>
                <a:cxn ang="T6">
                  <a:pos x="T0" y="T1"/>
                </a:cxn>
                <a:cxn ang="T7">
                  <a:pos x="T2" y="T3"/>
                </a:cxn>
                <a:cxn ang="T8">
                  <a:pos x="T4" y="T5"/>
                </a:cxn>
              </a:cxnLst>
              <a:rect l="T9" t="T10" r="T11" b="T12"/>
              <a:pathLst>
                <a:path w="15" h="20">
                  <a:moveTo>
                    <a:pt x="4" y="6"/>
                  </a:moveTo>
                  <a:cubicBezTo>
                    <a:pt x="14" y="0"/>
                    <a:pt x="15" y="20"/>
                    <a:pt x="4" y="15"/>
                  </a:cubicBezTo>
                  <a:cubicBezTo>
                    <a:pt x="0" y="13"/>
                    <a:pt x="2" y="7"/>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81" name="Freeform 422"/>
            <p:cNvSpPr>
              <a:spLocks noChangeArrowheads="1"/>
            </p:cNvSpPr>
            <p:nvPr/>
          </p:nvSpPr>
          <p:spPr bwMode="auto">
            <a:xfrm>
              <a:off x="7434039" y="2947758"/>
              <a:ext cx="103188"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82" name="Freeform 423"/>
            <p:cNvSpPr>
              <a:spLocks noChangeArrowheads="1"/>
            </p:cNvSpPr>
            <p:nvPr/>
          </p:nvSpPr>
          <p:spPr bwMode="auto">
            <a:xfrm>
              <a:off x="7537227" y="2947758"/>
              <a:ext cx="103187"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83" name="Freeform 424"/>
            <p:cNvSpPr>
              <a:spLocks noChangeArrowheads="1"/>
            </p:cNvSpPr>
            <p:nvPr/>
          </p:nvSpPr>
          <p:spPr bwMode="auto">
            <a:xfrm>
              <a:off x="7643589" y="294775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84" name="Freeform 425"/>
            <p:cNvSpPr>
              <a:spLocks noChangeArrowheads="1"/>
            </p:cNvSpPr>
            <p:nvPr/>
          </p:nvSpPr>
          <p:spPr bwMode="auto">
            <a:xfrm>
              <a:off x="7749952" y="294775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85" name="Freeform 426"/>
            <p:cNvSpPr>
              <a:spLocks noChangeArrowheads="1"/>
            </p:cNvSpPr>
            <p:nvPr/>
          </p:nvSpPr>
          <p:spPr bwMode="auto">
            <a:xfrm>
              <a:off x="7854727" y="294775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86" name="Freeform 427"/>
            <p:cNvSpPr>
              <a:spLocks noChangeArrowheads="1"/>
            </p:cNvSpPr>
            <p:nvPr/>
          </p:nvSpPr>
          <p:spPr bwMode="auto">
            <a:xfrm>
              <a:off x="7961089" y="294775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87" name="Freeform 428"/>
            <p:cNvSpPr>
              <a:spLocks noChangeArrowheads="1"/>
            </p:cNvSpPr>
            <p:nvPr/>
          </p:nvSpPr>
          <p:spPr bwMode="auto">
            <a:xfrm>
              <a:off x="8065864" y="294775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88" name="Freeform 429"/>
            <p:cNvSpPr>
              <a:spLocks noChangeArrowheads="1"/>
            </p:cNvSpPr>
            <p:nvPr/>
          </p:nvSpPr>
          <p:spPr bwMode="auto">
            <a:xfrm>
              <a:off x="8377014" y="294775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89" name="Freeform 430"/>
            <p:cNvSpPr>
              <a:spLocks noChangeArrowheads="1"/>
            </p:cNvSpPr>
            <p:nvPr/>
          </p:nvSpPr>
          <p:spPr bwMode="auto">
            <a:xfrm>
              <a:off x="8483377" y="294775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90" name="Freeform 431"/>
            <p:cNvSpPr>
              <a:spLocks noChangeArrowheads="1"/>
            </p:cNvSpPr>
            <p:nvPr/>
          </p:nvSpPr>
          <p:spPr bwMode="auto">
            <a:xfrm>
              <a:off x="8586564" y="294775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91" name="Freeform 454"/>
            <p:cNvSpPr>
              <a:spLocks noChangeArrowheads="1"/>
            </p:cNvSpPr>
            <p:nvPr/>
          </p:nvSpPr>
          <p:spPr bwMode="auto">
            <a:xfrm>
              <a:off x="7413402" y="2981096"/>
              <a:ext cx="76200" cy="77787"/>
            </a:xfrm>
            <a:custGeom>
              <a:avLst/>
              <a:gdLst>
                <a:gd name="T0" fmla="*/ 2147483646 w 15"/>
                <a:gd name="T1" fmla="*/ 2147483646 h 15"/>
                <a:gd name="T2" fmla="*/ 2147483646 w 15"/>
                <a:gd name="T3" fmla="*/ 2147483646 h 15"/>
                <a:gd name="T4" fmla="*/ 2147483646 w 15"/>
                <a:gd name="T5" fmla="*/ 2147483646 h 15"/>
                <a:gd name="T6" fmla="*/ 0 60000 65536"/>
                <a:gd name="T7" fmla="*/ 0 60000 65536"/>
                <a:gd name="T8" fmla="*/ 0 60000 65536"/>
                <a:gd name="T9" fmla="*/ 0 w 15"/>
                <a:gd name="T10" fmla="*/ 0 h 15"/>
                <a:gd name="T11" fmla="*/ 15 w 15"/>
                <a:gd name="T12" fmla="*/ 15 h 15"/>
              </a:gdLst>
              <a:ahLst/>
              <a:cxnLst>
                <a:cxn ang="T6">
                  <a:pos x="T0" y="T1"/>
                </a:cxn>
                <a:cxn ang="T7">
                  <a:pos x="T2" y="T3"/>
                </a:cxn>
                <a:cxn ang="T8">
                  <a:pos x="T4" y="T5"/>
                </a:cxn>
              </a:cxnLst>
              <a:rect l="T9" t="T10" r="T11" b="T12"/>
              <a:pathLst>
                <a:path w="15" h="15">
                  <a:moveTo>
                    <a:pt x="4" y="5"/>
                  </a:moveTo>
                  <a:cubicBezTo>
                    <a:pt x="12" y="0"/>
                    <a:pt x="15" y="15"/>
                    <a:pt x="6" y="14"/>
                  </a:cubicBezTo>
                  <a:cubicBezTo>
                    <a:pt x="1" y="14"/>
                    <a:pt x="0" y="8"/>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92" name="Freeform 455"/>
            <p:cNvSpPr>
              <a:spLocks noChangeArrowheads="1"/>
            </p:cNvSpPr>
            <p:nvPr/>
          </p:nvSpPr>
          <p:spPr bwMode="auto">
            <a:xfrm>
              <a:off x="7489602" y="2996971"/>
              <a:ext cx="100012"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93" name="Freeform 456"/>
            <p:cNvSpPr>
              <a:spLocks noChangeArrowheads="1"/>
            </p:cNvSpPr>
            <p:nvPr/>
          </p:nvSpPr>
          <p:spPr bwMode="auto">
            <a:xfrm>
              <a:off x="7592789" y="2996971"/>
              <a:ext cx="101600"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94" name="Freeform 457"/>
            <p:cNvSpPr>
              <a:spLocks noChangeArrowheads="1"/>
            </p:cNvSpPr>
            <p:nvPr/>
          </p:nvSpPr>
          <p:spPr bwMode="auto">
            <a:xfrm>
              <a:off x="7699152" y="2996971"/>
              <a:ext cx="100012"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95" name="Freeform 458"/>
            <p:cNvSpPr>
              <a:spLocks noChangeArrowheads="1"/>
            </p:cNvSpPr>
            <p:nvPr/>
          </p:nvSpPr>
          <p:spPr bwMode="auto">
            <a:xfrm>
              <a:off x="7799164" y="2996971"/>
              <a:ext cx="106363" cy="90487"/>
            </a:xfrm>
            <a:custGeom>
              <a:avLst/>
              <a:gdLst>
                <a:gd name="T0" fmla="*/ 2147483646 w 21"/>
                <a:gd name="T1" fmla="*/ 1759268362 h 18"/>
                <a:gd name="T2" fmla="*/ 2147483646 w 21"/>
                <a:gd name="T3" fmla="*/ 2147483646 h 18"/>
                <a:gd name="T4" fmla="*/ 2147483646 w 21"/>
                <a:gd name="T5" fmla="*/ 1759268362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96" name="Freeform 459"/>
            <p:cNvSpPr>
              <a:spLocks noChangeArrowheads="1"/>
            </p:cNvSpPr>
            <p:nvPr/>
          </p:nvSpPr>
          <p:spPr bwMode="auto">
            <a:xfrm>
              <a:off x="7905527" y="2996971"/>
              <a:ext cx="100012"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97" name="Freeform 460"/>
            <p:cNvSpPr>
              <a:spLocks noChangeArrowheads="1"/>
            </p:cNvSpPr>
            <p:nvPr/>
          </p:nvSpPr>
          <p:spPr bwMode="auto">
            <a:xfrm>
              <a:off x="8011889" y="2996971"/>
              <a:ext cx="100013"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98" name="Freeform 461"/>
            <p:cNvSpPr>
              <a:spLocks noChangeArrowheads="1"/>
            </p:cNvSpPr>
            <p:nvPr/>
          </p:nvSpPr>
          <p:spPr bwMode="auto">
            <a:xfrm>
              <a:off x="8115077" y="2996971"/>
              <a:ext cx="100012"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99" name="Freeform 462"/>
            <p:cNvSpPr>
              <a:spLocks noChangeArrowheads="1"/>
            </p:cNvSpPr>
            <p:nvPr/>
          </p:nvSpPr>
          <p:spPr bwMode="auto">
            <a:xfrm>
              <a:off x="8221439" y="2996971"/>
              <a:ext cx="100013"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00" name="Freeform 463"/>
            <p:cNvSpPr>
              <a:spLocks noChangeArrowheads="1"/>
            </p:cNvSpPr>
            <p:nvPr/>
          </p:nvSpPr>
          <p:spPr bwMode="auto">
            <a:xfrm>
              <a:off x="8346852" y="3003321"/>
              <a:ext cx="85725" cy="69850"/>
            </a:xfrm>
            <a:custGeom>
              <a:avLst/>
              <a:gdLst>
                <a:gd name="T0" fmla="*/ 2147483646 w 17"/>
                <a:gd name="T1" fmla="*/ 699118671 h 14"/>
                <a:gd name="T2" fmla="*/ 2147483646 w 17"/>
                <a:gd name="T3" fmla="*/ 2147483646 h 14"/>
                <a:gd name="T4" fmla="*/ 2147483646 w 17"/>
                <a:gd name="T5" fmla="*/ 699118671 h 14"/>
                <a:gd name="T6" fmla="*/ 0 60000 65536"/>
                <a:gd name="T7" fmla="*/ 0 60000 65536"/>
                <a:gd name="T8" fmla="*/ 0 60000 65536"/>
                <a:gd name="T9" fmla="*/ 0 w 17"/>
                <a:gd name="T10" fmla="*/ 0 h 14"/>
                <a:gd name="T11" fmla="*/ 17 w 17"/>
                <a:gd name="T12" fmla="*/ 14 h 14"/>
              </a:gdLst>
              <a:ahLst/>
              <a:cxnLst>
                <a:cxn ang="T6">
                  <a:pos x="T0" y="T1"/>
                </a:cxn>
                <a:cxn ang="T7">
                  <a:pos x="T2" y="T3"/>
                </a:cxn>
                <a:cxn ang="T8">
                  <a:pos x="T4" y="T5"/>
                </a:cxn>
              </a:cxnLst>
              <a:rect l="T9" t="T10" r="T11" b="T12"/>
              <a:pathLst>
                <a:path w="17" h="14">
                  <a:moveTo>
                    <a:pt x="8" y="1"/>
                  </a:moveTo>
                  <a:cubicBezTo>
                    <a:pt x="17" y="0"/>
                    <a:pt x="13" y="14"/>
                    <a:pt x="6" y="10"/>
                  </a:cubicBezTo>
                  <a:cubicBezTo>
                    <a:pt x="0" y="8"/>
                    <a:pt x="4" y="2"/>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01" name="Freeform 464"/>
            <p:cNvSpPr>
              <a:spLocks noChangeArrowheads="1"/>
            </p:cNvSpPr>
            <p:nvPr/>
          </p:nvSpPr>
          <p:spPr bwMode="auto">
            <a:xfrm>
              <a:off x="8432577" y="2996971"/>
              <a:ext cx="98425"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02" name="Freeform 465"/>
            <p:cNvSpPr>
              <a:spLocks noChangeArrowheads="1"/>
            </p:cNvSpPr>
            <p:nvPr/>
          </p:nvSpPr>
          <p:spPr bwMode="auto">
            <a:xfrm>
              <a:off x="8537352" y="2996971"/>
              <a:ext cx="100012"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03" name="Freeform 466"/>
            <p:cNvSpPr>
              <a:spLocks noChangeArrowheads="1"/>
            </p:cNvSpPr>
            <p:nvPr/>
          </p:nvSpPr>
          <p:spPr bwMode="auto">
            <a:xfrm>
              <a:off x="8637364" y="2996971"/>
              <a:ext cx="104775" cy="90487"/>
            </a:xfrm>
            <a:custGeom>
              <a:avLst/>
              <a:gdLst>
                <a:gd name="T0" fmla="*/ 2147483646 w 21"/>
                <a:gd name="T1" fmla="*/ 1759268362 h 18"/>
                <a:gd name="T2" fmla="*/ 2147483646 w 21"/>
                <a:gd name="T3" fmla="*/ 2147483646 h 18"/>
                <a:gd name="T4" fmla="*/ 2147483646 w 21"/>
                <a:gd name="T5" fmla="*/ 1759268362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04" name="Freeform 489"/>
            <p:cNvSpPr>
              <a:spLocks noChangeArrowheads="1"/>
            </p:cNvSpPr>
            <p:nvPr/>
          </p:nvSpPr>
          <p:spPr bwMode="auto">
            <a:xfrm>
              <a:off x="7434039" y="3052533"/>
              <a:ext cx="103188" cy="84138"/>
            </a:xfrm>
            <a:custGeom>
              <a:avLst/>
              <a:gdLst>
                <a:gd name="T0" fmla="*/ 2147483646 w 21"/>
                <a:gd name="T1" fmla="*/ 1631826814 h 17"/>
                <a:gd name="T2" fmla="*/ 2147483646 w 21"/>
                <a:gd name="T3" fmla="*/ 2147483646 h 17"/>
                <a:gd name="T4" fmla="*/ 2147483646 w 21"/>
                <a:gd name="T5" fmla="*/ 163182681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05" name="Freeform 490"/>
            <p:cNvSpPr>
              <a:spLocks noChangeArrowheads="1"/>
            </p:cNvSpPr>
            <p:nvPr/>
          </p:nvSpPr>
          <p:spPr bwMode="auto">
            <a:xfrm>
              <a:off x="7537227" y="3052533"/>
              <a:ext cx="103187"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06" name="Freeform 491"/>
            <p:cNvSpPr>
              <a:spLocks noChangeArrowheads="1"/>
            </p:cNvSpPr>
            <p:nvPr/>
          </p:nvSpPr>
          <p:spPr bwMode="auto">
            <a:xfrm>
              <a:off x="7643589" y="30525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07" name="Freeform 492"/>
            <p:cNvSpPr>
              <a:spLocks noChangeArrowheads="1"/>
            </p:cNvSpPr>
            <p:nvPr/>
          </p:nvSpPr>
          <p:spPr bwMode="auto">
            <a:xfrm>
              <a:off x="7749952" y="30525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08" name="Freeform 493"/>
            <p:cNvSpPr>
              <a:spLocks noChangeArrowheads="1"/>
            </p:cNvSpPr>
            <p:nvPr/>
          </p:nvSpPr>
          <p:spPr bwMode="auto">
            <a:xfrm>
              <a:off x="7854727" y="3052533"/>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09" name="Freeform 494"/>
            <p:cNvSpPr>
              <a:spLocks noChangeArrowheads="1"/>
            </p:cNvSpPr>
            <p:nvPr/>
          </p:nvSpPr>
          <p:spPr bwMode="auto">
            <a:xfrm>
              <a:off x="8065864" y="30525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10" name="Freeform 495"/>
            <p:cNvSpPr>
              <a:spLocks noChangeArrowheads="1"/>
            </p:cNvSpPr>
            <p:nvPr/>
          </p:nvSpPr>
          <p:spPr bwMode="auto">
            <a:xfrm>
              <a:off x="8170639" y="30525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11" name="Freeform 496"/>
            <p:cNvSpPr>
              <a:spLocks noChangeArrowheads="1"/>
            </p:cNvSpPr>
            <p:nvPr/>
          </p:nvSpPr>
          <p:spPr bwMode="auto">
            <a:xfrm>
              <a:off x="8377014" y="30525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12" name="Freeform 497"/>
            <p:cNvSpPr>
              <a:spLocks noChangeArrowheads="1"/>
            </p:cNvSpPr>
            <p:nvPr/>
          </p:nvSpPr>
          <p:spPr bwMode="auto">
            <a:xfrm>
              <a:off x="8483377" y="3052533"/>
              <a:ext cx="98425"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13" name="Freeform 498"/>
            <p:cNvSpPr>
              <a:spLocks noChangeArrowheads="1"/>
            </p:cNvSpPr>
            <p:nvPr/>
          </p:nvSpPr>
          <p:spPr bwMode="auto">
            <a:xfrm>
              <a:off x="8586564" y="30525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14" name="Freeform 499"/>
            <p:cNvSpPr>
              <a:spLocks noChangeArrowheads="1"/>
            </p:cNvSpPr>
            <p:nvPr/>
          </p:nvSpPr>
          <p:spPr bwMode="auto">
            <a:xfrm>
              <a:off x="8692927" y="30525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15" name="Freeform 526"/>
            <p:cNvSpPr>
              <a:spLocks noChangeArrowheads="1"/>
            </p:cNvSpPr>
            <p:nvPr/>
          </p:nvSpPr>
          <p:spPr bwMode="auto">
            <a:xfrm>
              <a:off x="7529289" y="3087458"/>
              <a:ext cx="63500" cy="80963"/>
            </a:xfrm>
            <a:custGeom>
              <a:avLst/>
              <a:gdLst>
                <a:gd name="T0" fmla="*/ 1555579038 w 13"/>
                <a:gd name="T1" fmla="*/ 2147483646 h 16"/>
                <a:gd name="T2" fmla="*/ 2147483646 w 13"/>
                <a:gd name="T3" fmla="*/ 2147483646 h 16"/>
                <a:gd name="T4" fmla="*/ 1555579038 w 13"/>
                <a:gd name="T5" fmla="*/ 2147483646 h 16"/>
                <a:gd name="T6" fmla="*/ 0 60000 65536"/>
                <a:gd name="T7" fmla="*/ 0 60000 65536"/>
                <a:gd name="T8" fmla="*/ 0 60000 65536"/>
                <a:gd name="T9" fmla="*/ 0 w 13"/>
                <a:gd name="T10" fmla="*/ 0 h 16"/>
                <a:gd name="T11" fmla="*/ 13 w 13"/>
                <a:gd name="T12" fmla="*/ 16 h 16"/>
              </a:gdLst>
              <a:ahLst/>
              <a:cxnLst>
                <a:cxn ang="T6">
                  <a:pos x="T0" y="T1"/>
                </a:cxn>
                <a:cxn ang="T7">
                  <a:pos x="T2" y="T3"/>
                </a:cxn>
                <a:cxn ang="T8">
                  <a:pos x="T4" y="T5"/>
                </a:cxn>
              </a:cxnLst>
              <a:rect l="T9" t="T10" r="T11" b="T12"/>
              <a:pathLst>
                <a:path w="13" h="16">
                  <a:moveTo>
                    <a:pt x="2" y="5"/>
                  </a:moveTo>
                  <a:cubicBezTo>
                    <a:pt x="7" y="0"/>
                    <a:pt x="13" y="13"/>
                    <a:pt x="7" y="14"/>
                  </a:cubicBezTo>
                  <a:cubicBezTo>
                    <a:pt x="2" y="16"/>
                    <a:pt x="0" y="7"/>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16" name="Freeform 527"/>
            <p:cNvSpPr>
              <a:spLocks noChangeArrowheads="1"/>
            </p:cNvSpPr>
            <p:nvPr/>
          </p:nvSpPr>
          <p:spPr bwMode="auto">
            <a:xfrm>
              <a:off x="7592789" y="3103333"/>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17" name="Freeform 528"/>
            <p:cNvSpPr>
              <a:spLocks noChangeArrowheads="1"/>
            </p:cNvSpPr>
            <p:nvPr/>
          </p:nvSpPr>
          <p:spPr bwMode="auto">
            <a:xfrm>
              <a:off x="7699152" y="31033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18" name="Freeform 529"/>
            <p:cNvSpPr>
              <a:spLocks noChangeArrowheads="1"/>
            </p:cNvSpPr>
            <p:nvPr/>
          </p:nvSpPr>
          <p:spPr bwMode="auto">
            <a:xfrm>
              <a:off x="7799164" y="3103333"/>
              <a:ext cx="106363" cy="84138"/>
            </a:xfrm>
            <a:custGeom>
              <a:avLst/>
              <a:gdLst>
                <a:gd name="T0" fmla="*/ 2147483646 w 21"/>
                <a:gd name="T1" fmla="*/ 1631826814 h 17"/>
                <a:gd name="T2" fmla="*/ 2147483646 w 21"/>
                <a:gd name="T3" fmla="*/ 2147483646 h 17"/>
                <a:gd name="T4" fmla="*/ 2147483646 w 21"/>
                <a:gd name="T5" fmla="*/ 163182681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19" name="Freeform 530"/>
            <p:cNvSpPr>
              <a:spLocks noChangeArrowheads="1"/>
            </p:cNvSpPr>
            <p:nvPr/>
          </p:nvSpPr>
          <p:spPr bwMode="auto">
            <a:xfrm>
              <a:off x="7905527" y="31033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20" name="Freeform 531"/>
            <p:cNvSpPr>
              <a:spLocks noChangeArrowheads="1"/>
            </p:cNvSpPr>
            <p:nvPr/>
          </p:nvSpPr>
          <p:spPr bwMode="auto">
            <a:xfrm>
              <a:off x="8011889" y="31033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21" name="Freeform 532"/>
            <p:cNvSpPr>
              <a:spLocks noChangeArrowheads="1"/>
            </p:cNvSpPr>
            <p:nvPr/>
          </p:nvSpPr>
          <p:spPr bwMode="auto">
            <a:xfrm>
              <a:off x="8115077" y="31033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22" name="Freeform 533"/>
            <p:cNvSpPr>
              <a:spLocks noChangeArrowheads="1"/>
            </p:cNvSpPr>
            <p:nvPr/>
          </p:nvSpPr>
          <p:spPr bwMode="auto">
            <a:xfrm>
              <a:off x="8221439" y="31033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23" name="Freeform 534"/>
            <p:cNvSpPr>
              <a:spLocks noChangeArrowheads="1"/>
            </p:cNvSpPr>
            <p:nvPr/>
          </p:nvSpPr>
          <p:spPr bwMode="auto">
            <a:xfrm>
              <a:off x="8326214" y="3103333"/>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24" name="Freeform 535"/>
            <p:cNvSpPr>
              <a:spLocks noChangeArrowheads="1"/>
            </p:cNvSpPr>
            <p:nvPr/>
          </p:nvSpPr>
          <p:spPr bwMode="auto">
            <a:xfrm>
              <a:off x="8432577" y="3103333"/>
              <a:ext cx="98425"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25" name="Freeform 536"/>
            <p:cNvSpPr>
              <a:spLocks noChangeArrowheads="1"/>
            </p:cNvSpPr>
            <p:nvPr/>
          </p:nvSpPr>
          <p:spPr bwMode="auto">
            <a:xfrm>
              <a:off x="8561164" y="3081108"/>
              <a:ext cx="80963" cy="92075"/>
            </a:xfrm>
            <a:custGeom>
              <a:avLst/>
              <a:gdLst>
                <a:gd name="T0" fmla="*/ 2147483646 w 16"/>
                <a:gd name="T1" fmla="*/ 2147483646 h 18"/>
                <a:gd name="T2" fmla="*/ 2147483646 w 16"/>
                <a:gd name="T3" fmla="*/ 2147483646 h 18"/>
                <a:gd name="T4" fmla="*/ 2147483646 w 16"/>
                <a:gd name="T5" fmla="*/ 2147483646 h 18"/>
                <a:gd name="T6" fmla="*/ 0 60000 65536"/>
                <a:gd name="T7" fmla="*/ 0 60000 65536"/>
                <a:gd name="T8" fmla="*/ 0 60000 65536"/>
                <a:gd name="T9" fmla="*/ 0 w 16"/>
                <a:gd name="T10" fmla="*/ 0 h 18"/>
                <a:gd name="T11" fmla="*/ 16 w 16"/>
                <a:gd name="T12" fmla="*/ 18 h 18"/>
              </a:gdLst>
              <a:ahLst/>
              <a:cxnLst>
                <a:cxn ang="T6">
                  <a:pos x="T0" y="T1"/>
                </a:cxn>
                <a:cxn ang="T7">
                  <a:pos x="T2" y="T3"/>
                </a:cxn>
                <a:cxn ang="T8">
                  <a:pos x="T4" y="T5"/>
                </a:cxn>
              </a:cxnLst>
              <a:rect l="T9" t="T10" r="T11" b="T12"/>
              <a:pathLst>
                <a:path w="16" h="18">
                  <a:moveTo>
                    <a:pt x="4" y="6"/>
                  </a:moveTo>
                  <a:cubicBezTo>
                    <a:pt x="16" y="0"/>
                    <a:pt x="10" y="18"/>
                    <a:pt x="3" y="14"/>
                  </a:cubicBezTo>
                  <a:cubicBezTo>
                    <a:pt x="0" y="12"/>
                    <a:pt x="1" y="8"/>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26" name="Freeform 537"/>
            <p:cNvSpPr>
              <a:spLocks noChangeArrowheads="1"/>
            </p:cNvSpPr>
            <p:nvPr/>
          </p:nvSpPr>
          <p:spPr bwMode="auto">
            <a:xfrm>
              <a:off x="8751664" y="3112858"/>
              <a:ext cx="92075" cy="65088"/>
            </a:xfrm>
            <a:custGeom>
              <a:avLst/>
              <a:gdLst>
                <a:gd name="T0" fmla="*/ 2147483646 w 18"/>
                <a:gd name="T1" fmla="*/ 0 h 13"/>
                <a:gd name="T2" fmla="*/ 2147483646 w 18"/>
                <a:gd name="T3" fmla="*/ 2147483646 h 13"/>
                <a:gd name="T4" fmla="*/ 2147483646 w 18"/>
                <a:gd name="T5" fmla="*/ 0 h 13"/>
                <a:gd name="T6" fmla="*/ 0 60000 65536"/>
                <a:gd name="T7" fmla="*/ 0 60000 65536"/>
                <a:gd name="T8" fmla="*/ 0 60000 65536"/>
                <a:gd name="T9" fmla="*/ 0 w 18"/>
                <a:gd name="T10" fmla="*/ 0 h 13"/>
                <a:gd name="T11" fmla="*/ 18 w 18"/>
                <a:gd name="T12" fmla="*/ 13 h 13"/>
              </a:gdLst>
              <a:ahLst/>
              <a:cxnLst>
                <a:cxn ang="T6">
                  <a:pos x="T0" y="T1"/>
                </a:cxn>
                <a:cxn ang="T7">
                  <a:pos x="T2" y="T3"/>
                </a:cxn>
                <a:cxn ang="T8">
                  <a:pos x="T4" y="T5"/>
                </a:cxn>
              </a:cxnLst>
              <a:rect l="T9" t="T10" r="T11" b="T12"/>
              <a:pathLst>
                <a:path w="18" h="13">
                  <a:moveTo>
                    <a:pt x="8" y="0"/>
                  </a:moveTo>
                  <a:cubicBezTo>
                    <a:pt x="9" y="0"/>
                    <a:pt x="18" y="3"/>
                    <a:pt x="15" y="8"/>
                  </a:cubicBezTo>
                  <a:cubicBezTo>
                    <a:pt x="11" y="13"/>
                    <a:pt x="0" y="5"/>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27" name="Freeform 562"/>
            <p:cNvSpPr>
              <a:spLocks noChangeArrowheads="1"/>
            </p:cNvSpPr>
            <p:nvPr/>
          </p:nvSpPr>
          <p:spPr bwMode="auto">
            <a:xfrm>
              <a:off x="7537227" y="3157308"/>
              <a:ext cx="103187"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28" name="Freeform 563"/>
            <p:cNvSpPr>
              <a:spLocks noChangeArrowheads="1"/>
            </p:cNvSpPr>
            <p:nvPr/>
          </p:nvSpPr>
          <p:spPr bwMode="auto">
            <a:xfrm>
              <a:off x="7643589" y="315730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29" name="Freeform 564"/>
            <p:cNvSpPr>
              <a:spLocks noChangeArrowheads="1"/>
            </p:cNvSpPr>
            <p:nvPr/>
          </p:nvSpPr>
          <p:spPr bwMode="auto">
            <a:xfrm>
              <a:off x="7749952" y="31573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30" name="Freeform 565"/>
            <p:cNvSpPr>
              <a:spLocks noChangeArrowheads="1"/>
            </p:cNvSpPr>
            <p:nvPr/>
          </p:nvSpPr>
          <p:spPr bwMode="auto">
            <a:xfrm>
              <a:off x="7854727" y="315730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31" name="Freeform 566"/>
            <p:cNvSpPr>
              <a:spLocks noChangeArrowheads="1"/>
            </p:cNvSpPr>
            <p:nvPr/>
          </p:nvSpPr>
          <p:spPr bwMode="auto">
            <a:xfrm>
              <a:off x="7961089" y="315730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32" name="Freeform 567"/>
            <p:cNvSpPr>
              <a:spLocks noChangeArrowheads="1"/>
            </p:cNvSpPr>
            <p:nvPr/>
          </p:nvSpPr>
          <p:spPr bwMode="auto">
            <a:xfrm>
              <a:off x="8065864" y="315730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33" name="Freeform 568"/>
            <p:cNvSpPr>
              <a:spLocks noChangeArrowheads="1"/>
            </p:cNvSpPr>
            <p:nvPr/>
          </p:nvSpPr>
          <p:spPr bwMode="auto">
            <a:xfrm>
              <a:off x="8270652" y="315730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34" name="Freeform 569"/>
            <p:cNvSpPr>
              <a:spLocks noChangeArrowheads="1"/>
            </p:cNvSpPr>
            <p:nvPr/>
          </p:nvSpPr>
          <p:spPr bwMode="auto">
            <a:xfrm>
              <a:off x="8377014" y="315730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35" name="Freeform 570"/>
            <p:cNvSpPr>
              <a:spLocks noChangeArrowheads="1"/>
            </p:cNvSpPr>
            <p:nvPr/>
          </p:nvSpPr>
          <p:spPr bwMode="auto">
            <a:xfrm>
              <a:off x="8483377" y="315730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36" name="Freeform 600"/>
            <p:cNvSpPr>
              <a:spLocks noChangeArrowheads="1"/>
            </p:cNvSpPr>
            <p:nvPr/>
          </p:nvSpPr>
          <p:spPr bwMode="auto">
            <a:xfrm>
              <a:off x="7522939" y="3173183"/>
              <a:ext cx="66675" cy="125413"/>
            </a:xfrm>
            <a:custGeom>
              <a:avLst/>
              <a:gdLst>
                <a:gd name="T0" fmla="*/ 2147483646 w 13"/>
                <a:gd name="T1" fmla="*/ 2147483646 h 25"/>
                <a:gd name="T2" fmla="*/ 2147483646 w 13"/>
                <a:gd name="T3" fmla="*/ 2147483646 h 25"/>
                <a:gd name="T4" fmla="*/ 2147483646 w 13"/>
                <a:gd name="T5" fmla="*/ 2147483646 h 25"/>
                <a:gd name="T6" fmla="*/ 0 60000 65536"/>
                <a:gd name="T7" fmla="*/ 0 60000 65536"/>
                <a:gd name="T8" fmla="*/ 0 60000 65536"/>
                <a:gd name="T9" fmla="*/ 0 w 13"/>
                <a:gd name="T10" fmla="*/ 0 h 25"/>
                <a:gd name="T11" fmla="*/ 13 w 13"/>
                <a:gd name="T12" fmla="*/ 25 h 25"/>
              </a:gdLst>
              <a:ahLst/>
              <a:cxnLst>
                <a:cxn ang="T6">
                  <a:pos x="T0" y="T1"/>
                </a:cxn>
                <a:cxn ang="T7">
                  <a:pos x="T2" y="T3"/>
                </a:cxn>
                <a:cxn ang="T8">
                  <a:pos x="T4" y="T5"/>
                </a:cxn>
              </a:cxnLst>
              <a:rect l="T9" t="T10" r="T11" b="T12"/>
              <a:pathLst>
                <a:path w="13" h="25">
                  <a:moveTo>
                    <a:pt x="3" y="9"/>
                  </a:moveTo>
                  <a:cubicBezTo>
                    <a:pt x="11" y="0"/>
                    <a:pt x="13" y="25"/>
                    <a:pt x="3" y="18"/>
                  </a:cubicBezTo>
                  <a:cubicBezTo>
                    <a:pt x="0" y="17"/>
                    <a:pt x="0" y="11"/>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37" name="Freeform 601"/>
            <p:cNvSpPr>
              <a:spLocks noChangeArrowheads="1"/>
            </p:cNvSpPr>
            <p:nvPr/>
          </p:nvSpPr>
          <p:spPr bwMode="auto">
            <a:xfrm>
              <a:off x="7592789" y="3206521"/>
              <a:ext cx="101600"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38" name="Freeform 602"/>
            <p:cNvSpPr>
              <a:spLocks noChangeArrowheads="1"/>
            </p:cNvSpPr>
            <p:nvPr/>
          </p:nvSpPr>
          <p:spPr bwMode="auto">
            <a:xfrm>
              <a:off x="7699152" y="3206521"/>
              <a:ext cx="100012"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39" name="Freeform 603"/>
            <p:cNvSpPr>
              <a:spLocks noChangeArrowheads="1"/>
            </p:cNvSpPr>
            <p:nvPr/>
          </p:nvSpPr>
          <p:spPr bwMode="auto">
            <a:xfrm>
              <a:off x="7799164" y="3206521"/>
              <a:ext cx="106363" cy="87312"/>
            </a:xfrm>
            <a:custGeom>
              <a:avLst/>
              <a:gdLst>
                <a:gd name="T0" fmla="*/ 2147483646 w 21"/>
                <a:gd name="T1" fmla="*/ 1840891344 h 17"/>
                <a:gd name="T2" fmla="*/ 2147483646 w 21"/>
                <a:gd name="T3" fmla="*/ 2147483646 h 17"/>
                <a:gd name="T4" fmla="*/ 2147483646 w 21"/>
                <a:gd name="T5" fmla="*/ 184089134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40" name="Freeform 604"/>
            <p:cNvSpPr>
              <a:spLocks noChangeArrowheads="1"/>
            </p:cNvSpPr>
            <p:nvPr/>
          </p:nvSpPr>
          <p:spPr bwMode="auto">
            <a:xfrm>
              <a:off x="7905527" y="3206521"/>
              <a:ext cx="100012"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41" name="Freeform 605"/>
            <p:cNvSpPr>
              <a:spLocks noChangeArrowheads="1"/>
            </p:cNvSpPr>
            <p:nvPr/>
          </p:nvSpPr>
          <p:spPr bwMode="auto">
            <a:xfrm>
              <a:off x="8011889" y="3206521"/>
              <a:ext cx="100013"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42" name="Freeform 606"/>
            <p:cNvSpPr>
              <a:spLocks noChangeArrowheads="1"/>
            </p:cNvSpPr>
            <p:nvPr/>
          </p:nvSpPr>
          <p:spPr bwMode="auto">
            <a:xfrm>
              <a:off x="8115077" y="3206521"/>
              <a:ext cx="100012"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43" name="Freeform 607"/>
            <p:cNvSpPr>
              <a:spLocks noChangeArrowheads="1"/>
            </p:cNvSpPr>
            <p:nvPr/>
          </p:nvSpPr>
          <p:spPr bwMode="auto">
            <a:xfrm>
              <a:off x="8326214" y="3206521"/>
              <a:ext cx="101600"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44" name="Freeform 609"/>
            <p:cNvSpPr>
              <a:spLocks noChangeArrowheads="1"/>
            </p:cNvSpPr>
            <p:nvPr/>
          </p:nvSpPr>
          <p:spPr bwMode="auto">
            <a:xfrm>
              <a:off x="8432577" y="3206521"/>
              <a:ext cx="98425"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45" name="Freeform 610"/>
            <p:cNvSpPr>
              <a:spLocks noChangeArrowheads="1"/>
            </p:cNvSpPr>
            <p:nvPr/>
          </p:nvSpPr>
          <p:spPr bwMode="auto">
            <a:xfrm>
              <a:off x="8537352" y="3206521"/>
              <a:ext cx="85725" cy="87312"/>
            </a:xfrm>
            <a:custGeom>
              <a:avLst/>
              <a:gdLst>
                <a:gd name="T0" fmla="*/ 2147483646 w 17"/>
                <a:gd name="T1" fmla="*/ 1840891344 h 17"/>
                <a:gd name="T2" fmla="*/ 2147483646 w 17"/>
                <a:gd name="T3" fmla="*/ 2147483646 h 17"/>
                <a:gd name="T4" fmla="*/ 2147483646 w 17"/>
                <a:gd name="T5" fmla="*/ 1840891344 h 17"/>
                <a:gd name="T6" fmla="*/ 0 60000 65536"/>
                <a:gd name="T7" fmla="*/ 0 60000 65536"/>
                <a:gd name="T8" fmla="*/ 0 60000 65536"/>
                <a:gd name="T9" fmla="*/ 0 w 17"/>
                <a:gd name="T10" fmla="*/ 0 h 17"/>
                <a:gd name="T11" fmla="*/ 17 w 17"/>
                <a:gd name="T12" fmla="*/ 17 h 17"/>
              </a:gdLst>
              <a:ahLst/>
              <a:cxnLst>
                <a:cxn ang="T6">
                  <a:pos x="T0" y="T1"/>
                </a:cxn>
                <a:cxn ang="T7">
                  <a:pos x="T2" y="T3"/>
                </a:cxn>
                <a:cxn ang="T8">
                  <a:pos x="T4" y="T5"/>
                </a:cxn>
              </a:cxnLst>
              <a:rect l="T9" t="T10" r="T11" b="T12"/>
              <a:pathLst>
                <a:path w="17" h="17">
                  <a:moveTo>
                    <a:pt x="9" y="2"/>
                  </a:moveTo>
                  <a:cubicBezTo>
                    <a:pt x="13" y="0"/>
                    <a:pt x="17" y="1"/>
                    <a:pt x="17" y="6"/>
                  </a:cubicBezTo>
                  <a:cubicBezTo>
                    <a:pt x="17"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46" name="Freeform 635"/>
            <p:cNvSpPr>
              <a:spLocks noChangeArrowheads="1"/>
            </p:cNvSpPr>
            <p:nvPr/>
          </p:nvSpPr>
          <p:spPr bwMode="auto">
            <a:xfrm>
              <a:off x="7537227" y="3257321"/>
              <a:ext cx="103187"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47" name="Freeform 636"/>
            <p:cNvSpPr>
              <a:spLocks noChangeArrowheads="1"/>
            </p:cNvSpPr>
            <p:nvPr/>
          </p:nvSpPr>
          <p:spPr bwMode="auto">
            <a:xfrm>
              <a:off x="7643589" y="3257321"/>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48" name="Freeform 637"/>
            <p:cNvSpPr>
              <a:spLocks noChangeArrowheads="1"/>
            </p:cNvSpPr>
            <p:nvPr/>
          </p:nvSpPr>
          <p:spPr bwMode="auto">
            <a:xfrm>
              <a:off x="7749952" y="3257321"/>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49" name="Freeform 638"/>
            <p:cNvSpPr>
              <a:spLocks noChangeArrowheads="1"/>
            </p:cNvSpPr>
            <p:nvPr/>
          </p:nvSpPr>
          <p:spPr bwMode="auto">
            <a:xfrm>
              <a:off x="7854727" y="3257321"/>
              <a:ext cx="101600"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50" name="Freeform 639"/>
            <p:cNvSpPr>
              <a:spLocks noChangeArrowheads="1"/>
            </p:cNvSpPr>
            <p:nvPr/>
          </p:nvSpPr>
          <p:spPr bwMode="auto">
            <a:xfrm>
              <a:off x="7961089" y="3257321"/>
              <a:ext cx="98425"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51" name="Freeform 640"/>
            <p:cNvSpPr>
              <a:spLocks noChangeArrowheads="1"/>
            </p:cNvSpPr>
            <p:nvPr/>
          </p:nvSpPr>
          <p:spPr bwMode="auto">
            <a:xfrm>
              <a:off x="8065864" y="3257321"/>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52" name="Freeform 641"/>
            <p:cNvSpPr>
              <a:spLocks noChangeArrowheads="1"/>
            </p:cNvSpPr>
            <p:nvPr/>
          </p:nvSpPr>
          <p:spPr bwMode="auto">
            <a:xfrm>
              <a:off x="8307164" y="3243033"/>
              <a:ext cx="88900" cy="120650"/>
            </a:xfrm>
            <a:custGeom>
              <a:avLst/>
              <a:gdLst>
                <a:gd name="T0" fmla="*/ 2147483646 w 18"/>
                <a:gd name="T1" fmla="*/ 2147483646 h 24"/>
                <a:gd name="T2" fmla="*/ 685073278 w 18"/>
                <a:gd name="T3" fmla="*/ 2147483646 h 24"/>
                <a:gd name="T4" fmla="*/ 2147483646 w 18"/>
                <a:gd name="T5" fmla="*/ 2147483646 h 24"/>
                <a:gd name="T6" fmla="*/ 0 60000 65536"/>
                <a:gd name="T7" fmla="*/ 0 60000 65536"/>
                <a:gd name="T8" fmla="*/ 0 60000 65536"/>
                <a:gd name="T9" fmla="*/ 0 w 18"/>
                <a:gd name="T10" fmla="*/ 0 h 24"/>
                <a:gd name="T11" fmla="*/ 18 w 18"/>
                <a:gd name="T12" fmla="*/ 24 h 24"/>
              </a:gdLst>
              <a:ahLst/>
              <a:cxnLst>
                <a:cxn ang="T6">
                  <a:pos x="T0" y="T1"/>
                </a:cxn>
                <a:cxn ang="T7">
                  <a:pos x="T2" y="T3"/>
                </a:cxn>
                <a:cxn ang="T8">
                  <a:pos x="T4" y="T5"/>
                </a:cxn>
              </a:cxnLst>
              <a:rect l="T9" t="T10" r="T11" b="T12"/>
              <a:pathLst>
                <a:path w="18" h="24">
                  <a:moveTo>
                    <a:pt x="5" y="6"/>
                  </a:moveTo>
                  <a:cubicBezTo>
                    <a:pt x="18" y="0"/>
                    <a:pt x="5" y="24"/>
                    <a:pt x="1" y="11"/>
                  </a:cubicBezTo>
                  <a:cubicBezTo>
                    <a:pt x="0" y="9"/>
                    <a:pt x="2" y="6"/>
                    <a:pt x="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53" name="Freeform 642"/>
            <p:cNvSpPr>
              <a:spLocks noChangeArrowheads="1"/>
            </p:cNvSpPr>
            <p:nvPr/>
          </p:nvSpPr>
          <p:spPr bwMode="auto">
            <a:xfrm>
              <a:off x="8377014" y="3257321"/>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0"/>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54" name="Freeform 663"/>
            <p:cNvSpPr>
              <a:spLocks noChangeArrowheads="1"/>
            </p:cNvSpPr>
            <p:nvPr/>
          </p:nvSpPr>
          <p:spPr bwMode="auto">
            <a:xfrm>
              <a:off x="7518177" y="3282721"/>
              <a:ext cx="80962" cy="106362"/>
            </a:xfrm>
            <a:custGeom>
              <a:avLst/>
              <a:gdLst>
                <a:gd name="T0" fmla="*/ 2147483646 w 16"/>
                <a:gd name="T1" fmla="*/ 2147483646 h 21"/>
                <a:gd name="T2" fmla="*/ 2147483646 w 16"/>
                <a:gd name="T3" fmla="*/ 2147483646 h 21"/>
                <a:gd name="T4" fmla="*/ 2147483646 w 16"/>
                <a:gd name="T5" fmla="*/ 2147483646 h 21"/>
                <a:gd name="T6" fmla="*/ 0 60000 65536"/>
                <a:gd name="T7" fmla="*/ 0 60000 65536"/>
                <a:gd name="T8" fmla="*/ 0 60000 65536"/>
                <a:gd name="T9" fmla="*/ 0 w 16"/>
                <a:gd name="T10" fmla="*/ 0 h 21"/>
                <a:gd name="T11" fmla="*/ 16 w 16"/>
                <a:gd name="T12" fmla="*/ 21 h 21"/>
              </a:gdLst>
              <a:ahLst/>
              <a:cxnLst>
                <a:cxn ang="T6">
                  <a:pos x="T0" y="T1"/>
                </a:cxn>
                <a:cxn ang="T7">
                  <a:pos x="T2" y="T3"/>
                </a:cxn>
                <a:cxn ang="T8">
                  <a:pos x="T4" y="T5"/>
                </a:cxn>
              </a:cxnLst>
              <a:rect l="T9" t="T10" r="T11" b="T12"/>
              <a:pathLst>
                <a:path w="16" h="21">
                  <a:moveTo>
                    <a:pt x="4" y="8"/>
                  </a:moveTo>
                  <a:cubicBezTo>
                    <a:pt x="11" y="0"/>
                    <a:pt x="16" y="21"/>
                    <a:pt x="5" y="17"/>
                  </a:cubicBezTo>
                  <a:cubicBezTo>
                    <a:pt x="4" y="17"/>
                    <a:pt x="0" y="12"/>
                    <a:pt x="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55" name="Freeform 664"/>
            <p:cNvSpPr>
              <a:spLocks noChangeArrowheads="1"/>
            </p:cNvSpPr>
            <p:nvPr/>
          </p:nvSpPr>
          <p:spPr bwMode="auto">
            <a:xfrm>
              <a:off x="7592789" y="3312883"/>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56" name="Freeform 665"/>
            <p:cNvSpPr>
              <a:spLocks noChangeArrowheads="1"/>
            </p:cNvSpPr>
            <p:nvPr/>
          </p:nvSpPr>
          <p:spPr bwMode="auto">
            <a:xfrm>
              <a:off x="7699152" y="3312883"/>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57" name="Freeform 666"/>
            <p:cNvSpPr>
              <a:spLocks noChangeArrowheads="1"/>
            </p:cNvSpPr>
            <p:nvPr/>
          </p:nvSpPr>
          <p:spPr bwMode="auto">
            <a:xfrm>
              <a:off x="7799164" y="3312883"/>
              <a:ext cx="106363"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58" name="Freeform 667"/>
            <p:cNvSpPr>
              <a:spLocks noChangeArrowheads="1"/>
            </p:cNvSpPr>
            <p:nvPr/>
          </p:nvSpPr>
          <p:spPr bwMode="auto">
            <a:xfrm>
              <a:off x="7905527" y="3312883"/>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59" name="Freeform 668"/>
            <p:cNvSpPr>
              <a:spLocks noChangeArrowheads="1"/>
            </p:cNvSpPr>
            <p:nvPr/>
          </p:nvSpPr>
          <p:spPr bwMode="auto">
            <a:xfrm>
              <a:off x="8011889" y="3312883"/>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60" name="Freeform 669"/>
            <p:cNvSpPr>
              <a:spLocks noChangeArrowheads="1"/>
            </p:cNvSpPr>
            <p:nvPr/>
          </p:nvSpPr>
          <p:spPr bwMode="auto">
            <a:xfrm>
              <a:off x="8115077" y="3312883"/>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61" name="Freeform 670"/>
            <p:cNvSpPr>
              <a:spLocks noChangeArrowheads="1"/>
            </p:cNvSpPr>
            <p:nvPr/>
          </p:nvSpPr>
          <p:spPr bwMode="auto">
            <a:xfrm>
              <a:off x="8221439" y="3312883"/>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62" name="Freeform 671"/>
            <p:cNvSpPr>
              <a:spLocks noChangeArrowheads="1"/>
            </p:cNvSpPr>
            <p:nvPr/>
          </p:nvSpPr>
          <p:spPr bwMode="auto">
            <a:xfrm>
              <a:off x="8326214" y="3312883"/>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63" name="Freeform 691"/>
            <p:cNvSpPr>
              <a:spLocks noChangeArrowheads="1"/>
            </p:cNvSpPr>
            <p:nvPr/>
          </p:nvSpPr>
          <p:spPr bwMode="auto">
            <a:xfrm>
              <a:off x="7537227" y="3363683"/>
              <a:ext cx="103187"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64" name="Freeform 692"/>
            <p:cNvSpPr>
              <a:spLocks noChangeArrowheads="1"/>
            </p:cNvSpPr>
            <p:nvPr/>
          </p:nvSpPr>
          <p:spPr bwMode="auto">
            <a:xfrm>
              <a:off x="7643589" y="3363683"/>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65" name="Freeform 693"/>
            <p:cNvSpPr>
              <a:spLocks noChangeArrowheads="1"/>
            </p:cNvSpPr>
            <p:nvPr/>
          </p:nvSpPr>
          <p:spPr bwMode="auto">
            <a:xfrm>
              <a:off x="7749952" y="3363683"/>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66" name="Freeform 694"/>
            <p:cNvSpPr>
              <a:spLocks noChangeArrowheads="1"/>
            </p:cNvSpPr>
            <p:nvPr/>
          </p:nvSpPr>
          <p:spPr bwMode="auto">
            <a:xfrm>
              <a:off x="7854727" y="3363683"/>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67" name="Freeform 695"/>
            <p:cNvSpPr>
              <a:spLocks noChangeArrowheads="1"/>
            </p:cNvSpPr>
            <p:nvPr/>
          </p:nvSpPr>
          <p:spPr bwMode="auto">
            <a:xfrm>
              <a:off x="7961089" y="3363683"/>
              <a:ext cx="98425"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68" name="Freeform 696"/>
            <p:cNvSpPr>
              <a:spLocks noChangeArrowheads="1"/>
            </p:cNvSpPr>
            <p:nvPr/>
          </p:nvSpPr>
          <p:spPr bwMode="auto">
            <a:xfrm>
              <a:off x="8065864" y="3363683"/>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69" name="Freeform 697"/>
            <p:cNvSpPr>
              <a:spLocks noChangeArrowheads="1"/>
            </p:cNvSpPr>
            <p:nvPr/>
          </p:nvSpPr>
          <p:spPr bwMode="auto">
            <a:xfrm>
              <a:off x="8170639" y="3363683"/>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70" name="Freeform 698"/>
            <p:cNvSpPr>
              <a:spLocks noChangeArrowheads="1"/>
            </p:cNvSpPr>
            <p:nvPr/>
          </p:nvSpPr>
          <p:spPr bwMode="auto">
            <a:xfrm>
              <a:off x="8270652" y="3363683"/>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71" name="Freeform 717"/>
            <p:cNvSpPr>
              <a:spLocks noChangeArrowheads="1"/>
            </p:cNvSpPr>
            <p:nvPr/>
          </p:nvSpPr>
          <p:spPr bwMode="auto">
            <a:xfrm>
              <a:off x="7592789" y="3419246"/>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72" name="Freeform 718"/>
            <p:cNvSpPr>
              <a:spLocks noChangeArrowheads="1"/>
            </p:cNvSpPr>
            <p:nvPr/>
          </p:nvSpPr>
          <p:spPr bwMode="auto">
            <a:xfrm>
              <a:off x="7699152" y="3419246"/>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73" name="Freeform 719"/>
            <p:cNvSpPr>
              <a:spLocks noChangeArrowheads="1"/>
            </p:cNvSpPr>
            <p:nvPr/>
          </p:nvSpPr>
          <p:spPr bwMode="auto">
            <a:xfrm>
              <a:off x="7799164" y="3419246"/>
              <a:ext cx="106363" cy="84137"/>
            </a:xfrm>
            <a:custGeom>
              <a:avLst/>
              <a:gdLst>
                <a:gd name="T0" fmla="*/ 2147483646 w 21"/>
                <a:gd name="T1" fmla="*/ 1631807420 h 17"/>
                <a:gd name="T2" fmla="*/ 2147483646 w 21"/>
                <a:gd name="T3" fmla="*/ 2147483646 h 17"/>
                <a:gd name="T4" fmla="*/ 2147483646 w 21"/>
                <a:gd name="T5" fmla="*/ 1631807420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74" name="Freeform 720"/>
            <p:cNvSpPr>
              <a:spLocks noChangeArrowheads="1"/>
            </p:cNvSpPr>
            <p:nvPr/>
          </p:nvSpPr>
          <p:spPr bwMode="auto">
            <a:xfrm>
              <a:off x="7905527" y="3419246"/>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75" name="Freeform 721"/>
            <p:cNvSpPr>
              <a:spLocks noChangeArrowheads="1"/>
            </p:cNvSpPr>
            <p:nvPr/>
          </p:nvSpPr>
          <p:spPr bwMode="auto">
            <a:xfrm>
              <a:off x="8011889" y="3419246"/>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76" name="Freeform 722"/>
            <p:cNvSpPr>
              <a:spLocks noChangeArrowheads="1"/>
            </p:cNvSpPr>
            <p:nvPr/>
          </p:nvSpPr>
          <p:spPr bwMode="auto">
            <a:xfrm>
              <a:off x="8115077" y="3419246"/>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77" name="Freeform 723"/>
            <p:cNvSpPr>
              <a:spLocks noChangeArrowheads="1"/>
            </p:cNvSpPr>
            <p:nvPr/>
          </p:nvSpPr>
          <p:spPr bwMode="auto">
            <a:xfrm>
              <a:off x="8221439" y="3419246"/>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78" name="Freeform 724"/>
            <p:cNvSpPr>
              <a:spLocks noChangeArrowheads="1"/>
            </p:cNvSpPr>
            <p:nvPr/>
          </p:nvSpPr>
          <p:spPr bwMode="auto">
            <a:xfrm>
              <a:off x="8326214" y="3419246"/>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79" name="Freeform 741"/>
            <p:cNvSpPr>
              <a:spLocks noChangeArrowheads="1"/>
            </p:cNvSpPr>
            <p:nvPr/>
          </p:nvSpPr>
          <p:spPr bwMode="auto">
            <a:xfrm>
              <a:off x="7643589" y="3468458"/>
              <a:ext cx="100013"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80" name="Freeform 742"/>
            <p:cNvSpPr>
              <a:spLocks noChangeArrowheads="1"/>
            </p:cNvSpPr>
            <p:nvPr/>
          </p:nvSpPr>
          <p:spPr bwMode="auto">
            <a:xfrm>
              <a:off x="7749952" y="3468458"/>
              <a:ext cx="100012"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81" name="Freeform 743"/>
            <p:cNvSpPr>
              <a:spLocks noChangeArrowheads="1"/>
            </p:cNvSpPr>
            <p:nvPr/>
          </p:nvSpPr>
          <p:spPr bwMode="auto">
            <a:xfrm>
              <a:off x="7854727" y="3468458"/>
              <a:ext cx="101600"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82" name="Freeform 744"/>
            <p:cNvSpPr>
              <a:spLocks noChangeArrowheads="1"/>
            </p:cNvSpPr>
            <p:nvPr/>
          </p:nvSpPr>
          <p:spPr bwMode="auto">
            <a:xfrm>
              <a:off x="7961089" y="3468458"/>
              <a:ext cx="98425"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83" name="Freeform 745"/>
            <p:cNvSpPr>
              <a:spLocks noChangeArrowheads="1"/>
            </p:cNvSpPr>
            <p:nvPr/>
          </p:nvSpPr>
          <p:spPr bwMode="auto">
            <a:xfrm>
              <a:off x="8065864" y="3468458"/>
              <a:ext cx="100013"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84" name="Freeform 746"/>
            <p:cNvSpPr>
              <a:spLocks noChangeArrowheads="1"/>
            </p:cNvSpPr>
            <p:nvPr/>
          </p:nvSpPr>
          <p:spPr bwMode="auto">
            <a:xfrm>
              <a:off x="8170639" y="3468458"/>
              <a:ext cx="100013"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85" name="Freeform 747"/>
            <p:cNvSpPr>
              <a:spLocks noChangeArrowheads="1"/>
            </p:cNvSpPr>
            <p:nvPr/>
          </p:nvSpPr>
          <p:spPr bwMode="auto">
            <a:xfrm>
              <a:off x="8270652" y="3468458"/>
              <a:ext cx="101600"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86" name="Freeform 766"/>
            <p:cNvSpPr>
              <a:spLocks noChangeArrowheads="1"/>
            </p:cNvSpPr>
            <p:nvPr/>
          </p:nvSpPr>
          <p:spPr bwMode="auto">
            <a:xfrm>
              <a:off x="7729314" y="3500208"/>
              <a:ext cx="69850" cy="103188"/>
            </a:xfrm>
            <a:custGeom>
              <a:avLst/>
              <a:gdLst>
                <a:gd name="T0" fmla="*/ 2147483646 w 14"/>
                <a:gd name="T1" fmla="*/ 2147483646 h 21"/>
                <a:gd name="T2" fmla="*/ 2147483646 w 14"/>
                <a:gd name="T3" fmla="*/ 2147483646 h 21"/>
                <a:gd name="T4" fmla="*/ 2147483646 w 14"/>
                <a:gd name="T5" fmla="*/ 2147483646 h 21"/>
                <a:gd name="T6" fmla="*/ 0 60000 65536"/>
                <a:gd name="T7" fmla="*/ 0 60000 65536"/>
                <a:gd name="T8" fmla="*/ 0 60000 65536"/>
                <a:gd name="T9" fmla="*/ 0 w 14"/>
                <a:gd name="T10" fmla="*/ 0 h 21"/>
                <a:gd name="T11" fmla="*/ 14 w 14"/>
                <a:gd name="T12" fmla="*/ 21 h 21"/>
              </a:gdLst>
              <a:ahLst/>
              <a:cxnLst>
                <a:cxn ang="T6">
                  <a:pos x="T0" y="T1"/>
                </a:cxn>
                <a:cxn ang="T7">
                  <a:pos x="T2" y="T3"/>
                </a:cxn>
                <a:cxn ang="T8">
                  <a:pos x="T4" y="T5"/>
                </a:cxn>
              </a:cxnLst>
              <a:rect l="T9" t="T10" r="T11" b="T12"/>
              <a:pathLst>
                <a:path w="14" h="21">
                  <a:moveTo>
                    <a:pt x="3" y="7"/>
                  </a:moveTo>
                  <a:cubicBezTo>
                    <a:pt x="13" y="0"/>
                    <a:pt x="14" y="21"/>
                    <a:pt x="3" y="16"/>
                  </a:cubicBezTo>
                  <a:cubicBezTo>
                    <a:pt x="0" y="14"/>
                    <a:pt x="2" y="8"/>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87" name="Freeform 767"/>
            <p:cNvSpPr>
              <a:spLocks noChangeArrowheads="1"/>
            </p:cNvSpPr>
            <p:nvPr/>
          </p:nvSpPr>
          <p:spPr bwMode="auto">
            <a:xfrm>
              <a:off x="7799164" y="3524021"/>
              <a:ext cx="106363" cy="85725"/>
            </a:xfrm>
            <a:custGeom>
              <a:avLst/>
              <a:gdLst>
                <a:gd name="T0" fmla="*/ 2147483646 w 21"/>
                <a:gd name="T1" fmla="*/ 1807451113 h 17"/>
                <a:gd name="T2" fmla="*/ 2147483646 w 21"/>
                <a:gd name="T3" fmla="*/ 2147483646 h 17"/>
                <a:gd name="T4" fmla="*/ 2147483646 w 21"/>
                <a:gd name="T5" fmla="*/ 1807451113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88" name="Freeform 768"/>
            <p:cNvSpPr>
              <a:spLocks noChangeArrowheads="1"/>
            </p:cNvSpPr>
            <p:nvPr/>
          </p:nvSpPr>
          <p:spPr bwMode="auto">
            <a:xfrm>
              <a:off x="7905527" y="3524021"/>
              <a:ext cx="100012"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89" name="Freeform 769"/>
            <p:cNvSpPr>
              <a:spLocks noChangeArrowheads="1"/>
            </p:cNvSpPr>
            <p:nvPr/>
          </p:nvSpPr>
          <p:spPr bwMode="auto">
            <a:xfrm>
              <a:off x="8011889" y="3524021"/>
              <a:ext cx="100013"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90" name="Freeform 770"/>
            <p:cNvSpPr>
              <a:spLocks noChangeArrowheads="1"/>
            </p:cNvSpPr>
            <p:nvPr/>
          </p:nvSpPr>
          <p:spPr bwMode="auto">
            <a:xfrm>
              <a:off x="8121427" y="3519258"/>
              <a:ext cx="93662" cy="74613"/>
            </a:xfrm>
            <a:custGeom>
              <a:avLst/>
              <a:gdLst>
                <a:gd name="T0" fmla="*/ 2147483646 w 19"/>
                <a:gd name="T1" fmla="*/ 2119228065 h 15"/>
                <a:gd name="T2" fmla="*/ 2147483646 w 19"/>
                <a:gd name="T3" fmla="*/ 2147483646 h 15"/>
                <a:gd name="T4" fmla="*/ 2147483646 w 19"/>
                <a:gd name="T5" fmla="*/ 2119228065 h 15"/>
                <a:gd name="T6" fmla="*/ 0 60000 65536"/>
                <a:gd name="T7" fmla="*/ 0 60000 65536"/>
                <a:gd name="T8" fmla="*/ 0 60000 65536"/>
                <a:gd name="T9" fmla="*/ 0 w 19"/>
                <a:gd name="T10" fmla="*/ 0 h 15"/>
                <a:gd name="T11" fmla="*/ 19 w 19"/>
                <a:gd name="T12" fmla="*/ 15 h 15"/>
              </a:gdLst>
              <a:ahLst/>
              <a:cxnLst>
                <a:cxn ang="T6">
                  <a:pos x="T0" y="T1"/>
                </a:cxn>
                <a:cxn ang="T7">
                  <a:pos x="T2" y="T3"/>
                </a:cxn>
                <a:cxn ang="T8">
                  <a:pos x="T4" y="T5"/>
                </a:cxn>
              </a:cxnLst>
              <a:rect l="T9" t="T10" r="T11" b="T12"/>
              <a:pathLst>
                <a:path w="19" h="15">
                  <a:moveTo>
                    <a:pt x="9" y="3"/>
                  </a:moveTo>
                  <a:cubicBezTo>
                    <a:pt x="13" y="0"/>
                    <a:pt x="19" y="3"/>
                    <a:pt x="17" y="9"/>
                  </a:cubicBezTo>
                  <a:cubicBezTo>
                    <a:pt x="14" y="15"/>
                    <a:pt x="0" y="8"/>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91" name="Freeform 771"/>
            <p:cNvSpPr>
              <a:spLocks noChangeArrowheads="1"/>
            </p:cNvSpPr>
            <p:nvPr/>
          </p:nvSpPr>
          <p:spPr bwMode="auto">
            <a:xfrm>
              <a:off x="8221439" y="3524021"/>
              <a:ext cx="100013"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92" name="Freeform 792"/>
            <p:cNvSpPr>
              <a:spLocks noChangeArrowheads="1"/>
            </p:cNvSpPr>
            <p:nvPr/>
          </p:nvSpPr>
          <p:spPr bwMode="auto">
            <a:xfrm>
              <a:off x="7749952" y="3574821"/>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93" name="Freeform 793"/>
            <p:cNvSpPr>
              <a:spLocks noChangeArrowheads="1"/>
            </p:cNvSpPr>
            <p:nvPr/>
          </p:nvSpPr>
          <p:spPr bwMode="auto">
            <a:xfrm>
              <a:off x="7854727" y="3574821"/>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94" name="Freeform 794"/>
            <p:cNvSpPr>
              <a:spLocks noChangeArrowheads="1"/>
            </p:cNvSpPr>
            <p:nvPr/>
          </p:nvSpPr>
          <p:spPr bwMode="auto">
            <a:xfrm>
              <a:off x="7949977" y="3574821"/>
              <a:ext cx="125412" cy="79375"/>
            </a:xfrm>
            <a:custGeom>
              <a:avLst/>
              <a:gdLst>
                <a:gd name="T0" fmla="*/ 2147483646 w 25"/>
                <a:gd name="T1" fmla="*/ 1726029219 h 16"/>
                <a:gd name="T2" fmla="*/ 2147483646 w 25"/>
                <a:gd name="T3" fmla="*/ 2147483646 h 16"/>
                <a:gd name="T4" fmla="*/ 2147483646 w 25"/>
                <a:gd name="T5" fmla="*/ 1726029219 h 16"/>
                <a:gd name="T6" fmla="*/ 0 60000 65536"/>
                <a:gd name="T7" fmla="*/ 0 60000 65536"/>
                <a:gd name="T8" fmla="*/ 0 60000 65536"/>
                <a:gd name="T9" fmla="*/ 0 w 25"/>
                <a:gd name="T10" fmla="*/ 0 h 16"/>
                <a:gd name="T11" fmla="*/ 25 w 25"/>
                <a:gd name="T12" fmla="*/ 16 h 16"/>
              </a:gdLst>
              <a:ahLst/>
              <a:cxnLst>
                <a:cxn ang="T6">
                  <a:pos x="T0" y="T1"/>
                </a:cxn>
                <a:cxn ang="T7">
                  <a:pos x="T2" y="T3"/>
                </a:cxn>
                <a:cxn ang="T8">
                  <a:pos x="T4" y="T5"/>
                </a:cxn>
              </a:cxnLst>
              <a:rect l="T9" t="T10" r="T11" b="T12"/>
              <a:pathLst>
                <a:path w="25" h="16">
                  <a:moveTo>
                    <a:pt x="12" y="2"/>
                  </a:moveTo>
                  <a:cubicBezTo>
                    <a:pt x="15" y="0"/>
                    <a:pt x="18" y="0"/>
                    <a:pt x="19" y="3"/>
                  </a:cubicBezTo>
                  <a:cubicBezTo>
                    <a:pt x="25" y="16"/>
                    <a:pt x="0" y="10"/>
                    <a:pt x="1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95" name="Freeform 795"/>
            <p:cNvSpPr>
              <a:spLocks noChangeArrowheads="1"/>
            </p:cNvSpPr>
            <p:nvPr/>
          </p:nvSpPr>
          <p:spPr bwMode="auto">
            <a:xfrm>
              <a:off x="8284939" y="3570058"/>
              <a:ext cx="80963" cy="74613"/>
            </a:xfrm>
            <a:custGeom>
              <a:avLst/>
              <a:gdLst>
                <a:gd name="T0" fmla="*/ 2147483646 w 16"/>
                <a:gd name="T1" fmla="*/ 2119228065 h 15"/>
                <a:gd name="T2" fmla="*/ 2147483646 w 16"/>
                <a:gd name="T3" fmla="*/ 2147483646 h 15"/>
                <a:gd name="T4" fmla="*/ 2147483646 w 16"/>
                <a:gd name="T5" fmla="*/ 2119228065 h 15"/>
                <a:gd name="T6" fmla="*/ 0 60000 65536"/>
                <a:gd name="T7" fmla="*/ 0 60000 65536"/>
                <a:gd name="T8" fmla="*/ 0 60000 65536"/>
                <a:gd name="T9" fmla="*/ 0 w 16"/>
                <a:gd name="T10" fmla="*/ 0 h 15"/>
                <a:gd name="T11" fmla="*/ 16 w 16"/>
                <a:gd name="T12" fmla="*/ 15 h 15"/>
              </a:gdLst>
              <a:ahLst/>
              <a:cxnLst>
                <a:cxn ang="T6">
                  <a:pos x="T0" y="T1"/>
                </a:cxn>
                <a:cxn ang="T7">
                  <a:pos x="T2" y="T3"/>
                </a:cxn>
                <a:cxn ang="T8">
                  <a:pos x="T4" y="T5"/>
                </a:cxn>
              </a:cxnLst>
              <a:rect l="T9" t="T10" r="T11" b="T12"/>
              <a:pathLst>
                <a:path w="16" h="15">
                  <a:moveTo>
                    <a:pt x="7" y="3"/>
                  </a:moveTo>
                  <a:cubicBezTo>
                    <a:pt x="13" y="0"/>
                    <a:pt x="16" y="10"/>
                    <a:pt x="12" y="12"/>
                  </a:cubicBezTo>
                  <a:cubicBezTo>
                    <a:pt x="9" y="15"/>
                    <a:pt x="0" y="7"/>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96" name="Freeform 821"/>
            <p:cNvSpPr>
              <a:spLocks noChangeArrowheads="1"/>
            </p:cNvSpPr>
            <p:nvPr/>
          </p:nvSpPr>
          <p:spPr bwMode="auto">
            <a:xfrm>
              <a:off x="7799164" y="3625621"/>
              <a:ext cx="106363" cy="88900"/>
            </a:xfrm>
            <a:custGeom>
              <a:avLst/>
              <a:gdLst>
                <a:gd name="T0" fmla="*/ 2147483646 w 21"/>
                <a:gd name="T1" fmla="*/ 2104159283 h 18"/>
                <a:gd name="T2" fmla="*/ 2147483646 w 21"/>
                <a:gd name="T3" fmla="*/ 2147483646 h 18"/>
                <a:gd name="T4" fmla="*/ 2147483646 w 21"/>
                <a:gd name="T5" fmla="*/ 2104159283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3"/>
                  </a:moveTo>
                  <a:cubicBezTo>
                    <a:pt x="13" y="0"/>
                    <a:pt x="17" y="1"/>
                    <a:pt x="18" y="5"/>
                  </a:cubicBezTo>
                  <a:cubicBezTo>
                    <a:pt x="21"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97" name="Freeform 822"/>
            <p:cNvSpPr>
              <a:spLocks noChangeArrowheads="1"/>
            </p:cNvSpPr>
            <p:nvPr/>
          </p:nvSpPr>
          <p:spPr bwMode="auto">
            <a:xfrm>
              <a:off x="7905527" y="3625621"/>
              <a:ext cx="100012"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98" name="Freeform 845"/>
            <p:cNvSpPr>
              <a:spLocks noChangeArrowheads="1"/>
            </p:cNvSpPr>
            <p:nvPr/>
          </p:nvSpPr>
          <p:spPr bwMode="auto">
            <a:xfrm>
              <a:off x="7854727" y="3679596"/>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99" name="Freeform 846"/>
            <p:cNvSpPr>
              <a:spLocks noChangeArrowheads="1"/>
            </p:cNvSpPr>
            <p:nvPr/>
          </p:nvSpPr>
          <p:spPr bwMode="auto">
            <a:xfrm>
              <a:off x="7970614" y="3670071"/>
              <a:ext cx="79375" cy="80962"/>
            </a:xfrm>
            <a:custGeom>
              <a:avLst/>
              <a:gdLst>
                <a:gd name="T0" fmla="*/ 2147483646 w 16"/>
                <a:gd name="T1" fmla="*/ 2147483646 h 16"/>
                <a:gd name="T2" fmla="*/ 2147483646 w 16"/>
                <a:gd name="T3" fmla="*/ 2147483646 h 16"/>
                <a:gd name="T4" fmla="*/ 2147483646 w 16"/>
                <a:gd name="T5" fmla="*/ 2147483646 h 16"/>
                <a:gd name="T6" fmla="*/ 0 60000 65536"/>
                <a:gd name="T7" fmla="*/ 0 60000 65536"/>
                <a:gd name="T8" fmla="*/ 0 60000 65536"/>
                <a:gd name="T9" fmla="*/ 0 w 16"/>
                <a:gd name="T10" fmla="*/ 0 h 16"/>
                <a:gd name="T11" fmla="*/ 16 w 16"/>
                <a:gd name="T12" fmla="*/ 16 h 16"/>
              </a:gdLst>
              <a:ahLst/>
              <a:cxnLst>
                <a:cxn ang="T6">
                  <a:pos x="T0" y="T1"/>
                </a:cxn>
                <a:cxn ang="T7">
                  <a:pos x="T2" y="T3"/>
                </a:cxn>
                <a:cxn ang="T8">
                  <a:pos x="T4" y="T5"/>
                </a:cxn>
              </a:cxnLst>
              <a:rect l="T9" t="T10" r="T11" b="T12"/>
              <a:pathLst>
                <a:path w="16" h="16">
                  <a:moveTo>
                    <a:pt x="8" y="4"/>
                  </a:moveTo>
                  <a:cubicBezTo>
                    <a:pt x="14" y="0"/>
                    <a:pt x="16" y="11"/>
                    <a:pt x="13" y="13"/>
                  </a:cubicBezTo>
                  <a:cubicBezTo>
                    <a:pt x="9" y="16"/>
                    <a:pt x="0" y="8"/>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00" name="Freeform 867"/>
            <p:cNvSpPr>
              <a:spLocks noChangeArrowheads="1"/>
            </p:cNvSpPr>
            <p:nvPr/>
          </p:nvSpPr>
          <p:spPr bwMode="auto">
            <a:xfrm>
              <a:off x="7905527" y="3728808"/>
              <a:ext cx="100012"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01" name="Freeform 884"/>
            <p:cNvSpPr>
              <a:spLocks noChangeArrowheads="1"/>
            </p:cNvSpPr>
            <p:nvPr/>
          </p:nvSpPr>
          <p:spPr bwMode="auto">
            <a:xfrm>
              <a:off x="7961089" y="3784371"/>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02" name="Freeform 901"/>
            <p:cNvSpPr>
              <a:spLocks noChangeArrowheads="1"/>
            </p:cNvSpPr>
            <p:nvPr/>
          </p:nvSpPr>
          <p:spPr bwMode="auto">
            <a:xfrm>
              <a:off x="8065864" y="3779608"/>
              <a:ext cx="125413" cy="69850"/>
            </a:xfrm>
            <a:custGeom>
              <a:avLst/>
              <a:gdLst>
                <a:gd name="T0" fmla="*/ 2147483646 w 25"/>
                <a:gd name="T1" fmla="*/ 2147483646 h 14"/>
                <a:gd name="T2" fmla="*/ 2147483646 w 25"/>
                <a:gd name="T3" fmla="*/ 2147483646 h 14"/>
                <a:gd name="T4" fmla="*/ 2147483646 w 25"/>
                <a:gd name="T5" fmla="*/ 2147483646 h 14"/>
                <a:gd name="T6" fmla="*/ 0 60000 65536"/>
                <a:gd name="T7" fmla="*/ 0 60000 65536"/>
                <a:gd name="T8" fmla="*/ 0 60000 65536"/>
                <a:gd name="T9" fmla="*/ 0 w 25"/>
                <a:gd name="T10" fmla="*/ 0 h 14"/>
                <a:gd name="T11" fmla="*/ 25 w 25"/>
                <a:gd name="T12" fmla="*/ 14 h 14"/>
              </a:gdLst>
              <a:ahLst/>
              <a:cxnLst>
                <a:cxn ang="T6">
                  <a:pos x="T0" y="T1"/>
                </a:cxn>
                <a:cxn ang="T7">
                  <a:pos x="T2" y="T3"/>
                </a:cxn>
                <a:cxn ang="T8">
                  <a:pos x="T4" y="T5"/>
                </a:cxn>
              </a:cxnLst>
              <a:rect l="T9" t="T10" r="T11" b="T12"/>
              <a:pathLst>
                <a:path w="25" h="14">
                  <a:moveTo>
                    <a:pt x="6" y="5"/>
                  </a:moveTo>
                  <a:cubicBezTo>
                    <a:pt x="6" y="5"/>
                    <a:pt x="12" y="0"/>
                    <a:pt x="16" y="4"/>
                  </a:cubicBezTo>
                  <a:cubicBezTo>
                    <a:pt x="25" y="13"/>
                    <a:pt x="0" y="14"/>
                    <a:pt x="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03" name="Freeform 902"/>
            <p:cNvSpPr>
              <a:spLocks noChangeArrowheads="1"/>
            </p:cNvSpPr>
            <p:nvPr/>
          </p:nvSpPr>
          <p:spPr bwMode="auto">
            <a:xfrm>
              <a:off x="8111902" y="3835171"/>
              <a:ext cx="98425"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04" name="Freeform 929"/>
            <p:cNvSpPr>
              <a:spLocks noChangeArrowheads="1"/>
            </p:cNvSpPr>
            <p:nvPr/>
          </p:nvSpPr>
          <p:spPr bwMode="auto">
            <a:xfrm>
              <a:off x="8421464" y="3939946"/>
              <a:ext cx="100013"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05" name="Freeform 930"/>
            <p:cNvSpPr>
              <a:spLocks noChangeArrowheads="1"/>
            </p:cNvSpPr>
            <p:nvPr/>
          </p:nvSpPr>
          <p:spPr bwMode="auto">
            <a:xfrm>
              <a:off x="8516714" y="3935183"/>
              <a:ext cx="131763" cy="90488"/>
            </a:xfrm>
            <a:custGeom>
              <a:avLst/>
              <a:gdLst>
                <a:gd name="T0" fmla="*/ 2147483646 w 26"/>
                <a:gd name="T1" fmla="*/ 2147483646 h 18"/>
                <a:gd name="T2" fmla="*/ 2147483646 w 26"/>
                <a:gd name="T3" fmla="*/ 2147483646 h 18"/>
                <a:gd name="T4" fmla="*/ 2147483646 w 26"/>
                <a:gd name="T5" fmla="*/ 2147483646 h 18"/>
                <a:gd name="T6" fmla="*/ 0 60000 65536"/>
                <a:gd name="T7" fmla="*/ 0 60000 65536"/>
                <a:gd name="T8" fmla="*/ 0 60000 65536"/>
                <a:gd name="T9" fmla="*/ 0 w 26"/>
                <a:gd name="T10" fmla="*/ 0 h 18"/>
                <a:gd name="T11" fmla="*/ 26 w 26"/>
                <a:gd name="T12" fmla="*/ 18 h 18"/>
              </a:gdLst>
              <a:ahLst/>
              <a:cxnLst>
                <a:cxn ang="T6">
                  <a:pos x="T0" y="T1"/>
                </a:cxn>
                <a:cxn ang="T7">
                  <a:pos x="T2" y="T3"/>
                </a:cxn>
                <a:cxn ang="T8">
                  <a:pos x="T4" y="T5"/>
                </a:cxn>
              </a:cxnLst>
              <a:rect l="T9" t="T10" r="T11" b="T12"/>
              <a:pathLst>
                <a:path w="26" h="18">
                  <a:moveTo>
                    <a:pt x="12" y="3"/>
                  </a:moveTo>
                  <a:cubicBezTo>
                    <a:pt x="11" y="4"/>
                    <a:pt x="18" y="0"/>
                    <a:pt x="20" y="4"/>
                  </a:cubicBezTo>
                  <a:cubicBezTo>
                    <a:pt x="26" y="18"/>
                    <a:pt x="0" y="11"/>
                    <a:pt x="1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06" name="Freeform 942"/>
            <p:cNvSpPr>
              <a:spLocks noChangeArrowheads="1"/>
            </p:cNvSpPr>
            <p:nvPr/>
          </p:nvSpPr>
          <p:spPr bwMode="auto">
            <a:xfrm>
              <a:off x="8372252" y="3990746"/>
              <a:ext cx="100012" cy="90487"/>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07" name="Freeform 943"/>
            <p:cNvSpPr>
              <a:spLocks noChangeArrowheads="1"/>
            </p:cNvSpPr>
            <p:nvPr/>
          </p:nvSpPr>
          <p:spPr bwMode="auto">
            <a:xfrm>
              <a:off x="8477027" y="3990746"/>
              <a:ext cx="98425" cy="90487"/>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08" name="Freeform 944"/>
            <p:cNvSpPr>
              <a:spLocks noChangeArrowheads="1"/>
            </p:cNvSpPr>
            <p:nvPr/>
          </p:nvSpPr>
          <p:spPr bwMode="auto">
            <a:xfrm>
              <a:off x="8581802" y="3990746"/>
              <a:ext cx="100012" cy="90487"/>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6"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09" name="Freeform 945"/>
            <p:cNvSpPr>
              <a:spLocks noChangeArrowheads="1"/>
            </p:cNvSpPr>
            <p:nvPr/>
          </p:nvSpPr>
          <p:spPr bwMode="auto">
            <a:xfrm>
              <a:off x="8692927" y="4000271"/>
              <a:ext cx="88900" cy="71437"/>
            </a:xfrm>
            <a:custGeom>
              <a:avLst/>
              <a:gdLst>
                <a:gd name="T0" fmla="*/ 2147483646 w 18"/>
                <a:gd name="T1" fmla="*/ 715002728 h 14"/>
                <a:gd name="T2" fmla="*/ 2147483646 w 18"/>
                <a:gd name="T3" fmla="*/ 2147483646 h 14"/>
                <a:gd name="T4" fmla="*/ 2147483646 w 18"/>
                <a:gd name="T5" fmla="*/ 715002728 h 14"/>
                <a:gd name="T6" fmla="*/ 0 60000 65536"/>
                <a:gd name="T7" fmla="*/ 0 60000 65536"/>
                <a:gd name="T8" fmla="*/ 0 60000 65536"/>
                <a:gd name="T9" fmla="*/ 0 w 18"/>
                <a:gd name="T10" fmla="*/ 0 h 14"/>
                <a:gd name="T11" fmla="*/ 18 w 18"/>
                <a:gd name="T12" fmla="*/ 14 h 14"/>
              </a:gdLst>
              <a:ahLst/>
              <a:cxnLst>
                <a:cxn ang="T6">
                  <a:pos x="T0" y="T1"/>
                </a:cxn>
                <a:cxn ang="T7">
                  <a:pos x="T2" y="T3"/>
                </a:cxn>
                <a:cxn ang="T8">
                  <a:pos x="T4" y="T5"/>
                </a:cxn>
              </a:cxnLst>
              <a:rect l="T9" t="T10" r="T11" b="T12"/>
              <a:pathLst>
                <a:path w="18" h="14">
                  <a:moveTo>
                    <a:pt x="8" y="1"/>
                  </a:moveTo>
                  <a:cubicBezTo>
                    <a:pt x="9" y="0"/>
                    <a:pt x="18" y="2"/>
                    <a:pt x="16" y="7"/>
                  </a:cubicBezTo>
                  <a:cubicBezTo>
                    <a:pt x="13" y="14"/>
                    <a:pt x="0" y="6"/>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10" name="Freeform 957"/>
            <p:cNvSpPr>
              <a:spLocks noChangeArrowheads="1"/>
            </p:cNvSpPr>
            <p:nvPr/>
          </p:nvSpPr>
          <p:spPr bwMode="auto">
            <a:xfrm>
              <a:off x="8421464" y="404630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11" name="Freeform 958"/>
            <p:cNvSpPr>
              <a:spLocks noChangeArrowheads="1"/>
            </p:cNvSpPr>
            <p:nvPr/>
          </p:nvSpPr>
          <p:spPr bwMode="auto">
            <a:xfrm>
              <a:off x="8527827" y="404630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12" name="Freeform 959"/>
            <p:cNvSpPr>
              <a:spLocks noChangeArrowheads="1"/>
            </p:cNvSpPr>
            <p:nvPr/>
          </p:nvSpPr>
          <p:spPr bwMode="auto">
            <a:xfrm>
              <a:off x="8631014" y="4046308"/>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13" name="Freeform 960"/>
            <p:cNvSpPr>
              <a:spLocks noChangeArrowheads="1"/>
            </p:cNvSpPr>
            <p:nvPr/>
          </p:nvSpPr>
          <p:spPr bwMode="auto">
            <a:xfrm>
              <a:off x="8737377" y="404630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14" name="Freeform 968"/>
            <p:cNvSpPr>
              <a:spLocks noChangeArrowheads="1"/>
            </p:cNvSpPr>
            <p:nvPr/>
          </p:nvSpPr>
          <p:spPr bwMode="auto">
            <a:xfrm>
              <a:off x="8372252" y="4097108"/>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15" name="Freeform 969"/>
            <p:cNvSpPr>
              <a:spLocks noChangeArrowheads="1"/>
            </p:cNvSpPr>
            <p:nvPr/>
          </p:nvSpPr>
          <p:spPr bwMode="auto">
            <a:xfrm>
              <a:off x="8477027" y="4097108"/>
              <a:ext cx="98425"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16" name="Freeform 970"/>
            <p:cNvSpPr>
              <a:spLocks noChangeArrowheads="1"/>
            </p:cNvSpPr>
            <p:nvPr/>
          </p:nvSpPr>
          <p:spPr bwMode="auto">
            <a:xfrm>
              <a:off x="8581802" y="4097108"/>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1"/>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17" name="Freeform 971"/>
            <p:cNvSpPr>
              <a:spLocks noChangeArrowheads="1"/>
            </p:cNvSpPr>
            <p:nvPr/>
          </p:nvSpPr>
          <p:spPr bwMode="auto">
            <a:xfrm>
              <a:off x="8686577" y="4097108"/>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1"/>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18" name="Freeform 972"/>
            <p:cNvSpPr>
              <a:spLocks noChangeArrowheads="1"/>
            </p:cNvSpPr>
            <p:nvPr/>
          </p:nvSpPr>
          <p:spPr bwMode="auto">
            <a:xfrm>
              <a:off x="8788177" y="4097108"/>
              <a:ext cx="104775" cy="88900"/>
            </a:xfrm>
            <a:custGeom>
              <a:avLst/>
              <a:gdLst>
                <a:gd name="T0" fmla="*/ 2147483646 w 21"/>
                <a:gd name="T1" fmla="*/ 1590351856 h 18"/>
                <a:gd name="T2" fmla="*/ 2147483646 w 21"/>
                <a:gd name="T3" fmla="*/ 2147483646 h 18"/>
                <a:gd name="T4" fmla="*/ 2147483646 w 21"/>
                <a:gd name="T5" fmla="*/ 159035185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1"/>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19" name="Freeform 980"/>
            <p:cNvSpPr>
              <a:spLocks noChangeArrowheads="1"/>
            </p:cNvSpPr>
            <p:nvPr/>
          </p:nvSpPr>
          <p:spPr bwMode="auto">
            <a:xfrm>
              <a:off x="8321452" y="4151083"/>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20" name="Freeform 981"/>
            <p:cNvSpPr>
              <a:spLocks noChangeArrowheads="1"/>
            </p:cNvSpPr>
            <p:nvPr/>
          </p:nvSpPr>
          <p:spPr bwMode="auto">
            <a:xfrm>
              <a:off x="8421464" y="4151083"/>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21" name="Freeform 982"/>
            <p:cNvSpPr>
              <a:spLocks noChangeArrowheads="1"/>
            </p:cNvSpPr>
            <p:nvPr/>
          </p:nvSpPr>
          <p:spPr bwMode="auto">
            <a:xfrm>
              <a:off x="8527827" y="4151083"/>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22" name="Freeform 983"/>
            <p:cNvSpPr>
              <a:spLocks noChangeArrowheads="1"/>
            </p:cNvSpPr>
            <p:nvPr/>
          </p:nvSpPr>
          <p:spPr bwMode="auto">
            <a:xfrm>
              <a:off x="8631014" y="4151083"/>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23" name="Freeform 984"/>
            <p:cNvSpPr>
              <a:spLocks noChangeArrowheads="1"/>
            </p:cNvSpPr>
            <p:nvPr/>
          </p:nvSpPr>
          <p:spPr bwMode="auto">
            <a:xfrm>
              <a:off x="8737377" y="4151083"/>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24" name="Freeform 985"/>
            <p:cNvSpPr>
              <a:spLocks noChangeArrowheads="1"/>
            </p:cNvSpPr>
            <p:nvPr/>
          </p:nvSpPr>
          <p:spPr bwMode="auto">
            <a:xfrm>
              <a:off x="8843739" y="4151083"/>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25" name="Freeform 992"/>
            <p:cNvSpPr>
              <a:spLocks noChangeArrowheads="1"/>
            </p:cNvSpPr>
            <p:nvPr/>
          </p:nvSpPr>
          <p:spPr bwMode="auto">
            <a:xfrm>
              <a:off x="8372252" y="4200296"/>
              <a:ext cx="100012"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26" name="Freeform 993"/>
            <p:cNvSpPr>
              <a:spLocks noChangeArrowheads="1"/>
            </p:cNvSpPr>
            <p:nvPr/>
          </p:nvSpPr>
          <p:spPr bwMode="auto">
            <a:xfrm>
              <a:off x="8477027" y="4200296"/>
              <a:ext cx="98425"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27" name="Freeform 994"/>
            <p:cNvSpPr>
              <a:spLocks noChangeArrowheads="1"/>
            </p:cNvSpPr>
            <p:nvPr/>
          </p:nvSpPr>
          <p:spPr bwMode="auto">
            <a:xfrm>
              <a:off x="8581802" y="4200296"/>
              <a:ext cx="100012"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28" name="Freeform 995"/>
            <p:cNvSpPr>
              <a:spLocks noChangeArrowheads="1"/>
            </p:cNvSpPr>
            <p:nvPr/>
          </p:nvSpPr>
          <p:spPr bwMode="auto">
            <a:xfrm>
              <a:off x="8686577" y="4200296"/>
              <a:ext cx="101600"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29" name="Freeform 996"/>
            <p:cNvSpPr>
              <a:spLocks noChangeArrowheads="1"/>
            </p:cNvSpPr>
            <p:nvPr/>
          </p:nvSpPr>
          <p:spPr bwMode="auto">
            <a:xfrm>
              <a:off x="8788177" y="4200296"/>
              <a:ext cx="104775" cy="92075"/>
            </a:xfrm>
            <a:custGeom>
              <a:avLst/>
              <a:gdLst>
                <a:gd name="T0" fmla="*/ 2147483646 w 21"/>
                <a:gd name="T1" fmla="*/ 1790127265 h 18"/>
                <a:gd name="T2" fmla="*/ 2147483646 w 21"/>
                <a:gd name="T3" fmla="*/ 2147483646 h 18"/>
                <a:gd name="T4" fmla="*/ 2147483646 w 21"/>
                <a:gd name="T5" fmla="*/ 1790127265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30" name="Freeform 997"/>
            <p:cNvSpPr>
              <a:spLocks noChangeArrowheads="1"/>
            </p:cNvSpPr>
            <p:nvPr/>
          </p:nvSpPr>
          <p:spPr bwMode="auto">
            <a:xfrm>
              <a:off x="8892952" y="4200296"/>
              <a:ext cx="101600"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31" name="Freeform 998"/>
            <p:cNvSpPr>
              <a:spLocks noChangeArrowheads="1"/>
            </p:cNvSpPr>
            <p:nvPr/>
          </p:nvSpPr>
          <p:spPr bwMode="auto">
            <a:xfrm>
              <a:off x="8999314" y="4200296"/>
              <a:ext cx="98425"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32" name="Freeform 1007"/>
            <p:cNvSpPr>
              <a:spLocks noChangeArrowheads="1"/>
            </p:cNvSpPr>
            <p:nvPr/>
          </p:nvSpPr>
          <p:spPr bwMode="auto">
            <a:xfrm>
              <a:off x="8321452" y="425585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33" name="Freeform 1008"/>
            <p:cNvSpPr>
              <a:spLocks noChangeArrowheads="1"/>
            </p:cNvSpPr>
            <p:nvPr/>
          </p:nvSpPr>
          <p:spPr bwMode="auto">
            <a:xfrm>
              <a:off x="8421464" y="425585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34" name="Freeform 1009"/>
            <p:cNvSpPr>
              <a:spLocks noChangeArrowheads="1"/>
            </p:cNvSpPr>
            <p:nvPr/>
          </p:nvSpPr>
          <p:spPr bwMode="auto">
            <a:xfrm>
              <a:off x="8527827" y="425585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35" name="Freeform 1011"/>
            <p:cNvSpPr>
              <a:spLocks noChangeArrowheads="1"/>
            </p:cNvSpPr>
            <p:nvPr/>
          </p:nvSpPr>
          <p:spPr bwMode="auto">
            <a:xfrm>
              <a:off x="8631014" y="4255858"/>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36" name="Freeform 1012"/>
            <p:cNvSpPr>
              <a:spLocks noChangeArrowheads="1"/>
            </p:cNvSpPr>
            <p:nvPr/>
          </p:nvSpPr>
          <p:spPr bwMode="auto">
            <a:xfrm>
              <a:off x="8737377" y="425585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37" name="Freeform 1013"/>
            <p:cNvSpPr>
              <a:spLocks noChangeArrowheads="1"/>
            </p:cNvSpPr>
            <p:nvPr/>
          </p:nvSpPr>
          <p:spPr bwMode="auto">
            <a:xfrm>
              <a:off x="8843739" y="425585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38" name="Freeform 1014"/>
            <p:cNvSpPr>
              <a:spLocks noChangeArrowheads="1"/>
            </p:cNvSpPr>
            <p:nvPr/>
          </p:nvSpPr>
          <p:spPr bwMode="auto">
            <a:xfrm>
              <a:off x="8948514" y="4255858"/>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39" name="Freeform 1015"/>
            <p:cNvSpPr>
              <a:spLocks noChangeArrowheads="1"/>
            </p:cNvSpPr>
            <p:nvPr/>
          </p:nvSpPr>
          <p:spPr bwMode="auto">
            <a:xfrm>
              <a:off x="9053289" y="425585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40" name="Freeform 1021"/>
            <p:cNvSpPr>
              <a:spLocks noChangeArrowheads="1"/>
            </p:cNvSpPr>
            <p:nvPr/>
          </p:nvSpPr>
          <p:spPr bwMode="auto">
            <a:xfrm>
              <a:off x="8372252" y="430665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41" name="Freeform 1022"/>
            <p:cNvSpPr>
              <a:spLocks noChangeArrowheads="1"/>
            </p:cNvSpPr>
            <p:nvPr/>
          </p:nvSpPr>
          <p:spPr bwMode="auto">
            <a:xfrm>
              <a:off x="8477027" y="430665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42" name="Freeform 1023"/>
            <p:cNvSpPr>
              <a:spLocks noChangeArrowheads="1"/>
            </p:cNvSpPr>
            <p:nvPr/>
          </p:nvSpPr>
          <p:spPr bwMode="auto">
            <a:xfrm>
              <a:off x="8581802" y="430665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43" name="Freeform 1024"/>
            <p:cNvSpPr>
              <a:spLocks noChangeArrowheads="1"/>
            </p:cNvSpPr>
            <p:nvPr/>
          </p:nvSpPr>
          <p:spPr bwMode="auto">
            <a:xfrm>
              <a:off x="8686577" y="430665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44" name="Freeform 1025"/>
            <p:cNvSpPr>
              <a:spLocks noChangeArrowheads="1"/>
            </p:cNvSpPr>
            <p:nvPr/>
          </p:nvSpPr>
          <p:spPr bwMode="auto">
            <a:xfrm>
              <a:off x="8788177" y="4306658"/>
              <a:ext cx="104775"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45" name="Freeform 1026"/>
            <p:cNvSpPr>
              <a:spLocks noChangeArrowheads="1"/>
            </p:cNvSpPr>
            <p:nvPr/>
          </p:nvSpPr>
          <p:spPr bwMode="auto">
            <a:xfrm>
              <a:off x="8892952" y="430665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46" name="Freeform 1027"/>
            <p:cNvSpPr>
              <a:spLocks noChangeArrowheads="1"/>
            </p:cNvSpPr>
            <p:nvPr/>
          </p:nvSpPr>
          <p:spPr bwMode="auto">
            <a:xfrm>
              <a:off x="8999314" y="430665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47" name="Freeform 1033"/>
            <p:cNvSpPr>
              <a:spLocks noChangeArrowheads="1"/>
            </p:cNvSpPr>
            <p:nvPr/>
          </p:nvSpPr>
          <p:spPr bwMode="auto">
            <a:xfrm>
              <a:off x="8421464" y="4362221"/>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48" name="Freeform 1034"/>
            <p:cNvSpPr>
              <a:spLocks noChangeArrowheads="1"/>
            </p:cNvSpPr>
            <p:nvPr/>
          </p:nvSpPr>
          <p:spPr bwMode="auto">
            <a:xfrm>
              <a:off x="8527827" y="4362221"/>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49" name="Freeform 1035"/>
            <p:cNvSpPr>
              <a:spLocks noChangeArrowheads="1"/>
            </p:cNvSpPr>
            <p:nvPr/>
          </p:nvSpPr>
          <p:spPr bwMode="auto">
            <a:xfrm>
              <a:off x="8631014" y="4362221"/>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50" name="Freeform 1036"/>
            <p:cNvSpPr>
              <a:spLocks noChangeArrowheads="1"/>
            </p:cNvSpPr>
            <p:nvPr/>
          </p:nvSpPr>
          <p:spPr bwMode="auto">
            <a:xfrm>
              <a:off x="8737377" y="4362221"/>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51" name="Freeform 1037"/>
            <p:cNvSpPr>
              <a:spLocks noChangeArrowheads="1"/>
            </p:cNvSpPr>
            <p:nvPr/>
          </p:nvSpPr>
          <p:spPr bwMode="auto">
            <a:xfrm>
              <a:off x="8843739" y="4362221"/>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52" name="Freeform 1038"/>
            <p:cNvSpPr>
              <a:spLocks noChangeArrowheads="1"/>
            </p:cNvSpPr>
            <p:nvPr/>
          </p:nvSpPr>
          <p:spPr bwMode="auto">
            <a:xfrm>
              <a:off x="8948514" y="4362221"/>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53" name="Freeform 1039"/>
            <p:cNvSpPr>
              <a:spLocks noChangeArrowheads="1"/>
            </p:cNvSpPr>
            <p:nvPr/>
          </p:nvSpPr>
          <p:spPr bwMode="auto">
            <a:xfrm>
              <a:off x="9053289" y="4362221"/>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54" name="Freeform 1046"/>
            <p:cNvSpPr>
              <a:spLocks noChangeArrowheads="1"/>
            </p:cNvSpPr>
            <p:nvPr/>
          </p:nvSpPr>
          <p:spPr bwMode="auto">
            <a:xfrm>
              <a:off x="8477027" y="4413021"/>
              <a:ext cx="98425"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55" name="Freeform 1047"/>
            <p:cNvSpPr>
              <a:spLocks noChangeArrowheads="1"/>
            </p:cNvSpPr>
            <p:nvPr/>
          </p:nvSpPr>
          <p:spPr bwMode="auto">
            <a:xfrm>
              <a:off x="8581802" y="4413021"/>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56" name="Freeform 1048"/>
            <p:cNvSpPr>
              <a:spLocks noChangeArrowheads="1"/>
            </p:cNvSpPr>
            <p:nvPr/>
          </p:nvSpPr>
          <p:spPr bwMode="auto">
            <a:xfrm>
              <a:off x="8686577" y="4413021"/>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57" name="Freeform 1049"/>
            <p:cNvSpPr>
              <a:spLocks noChangeArrowheads="1"/>
            </p:cNvSpPr>
            <p:nvPr/>
          </p:nvSpPr>
          <p:spPr bwMode="auto">
            <a:xfrm>
              <a:off x="8788177" y="4413021"/>
              <a:ext cx="104775" cy="84137"/>
            </a:xfrm>
            <a:custGeom>
              <a:avLst/>
              <a:gdLst>
                <a:gd name="T0" fmla="*/ 2147483646 w 21"/>
                <a:gd name="T1" fmla="*/ 1631807420 h 17"/>
                <a:gd name="T2" fmla="*/ 2147483646 w 21"/>
                <a:gd name="T3" fmla="*/ 2147483646 h 17"/>
                <a:gd name="T4" fmla="*/ 2147483646 w 21"/>
                <a:gd name="T5" fmla="*/ 1631807420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58" name="Freeform 1050"/>
            <p:cNvSpPr>
              <a:spLocks noChangeArrowheads="1"/>
            </p:cNvSpPr>
            <p:nvPr/>
          </p:nvSpPr>
          <p:spPr bwMode="auto">
            <a:xfrm>
              <a:off x="8892952" y="4413021"/>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59" name="Freeform 1051"/>
            <p:cNvSpPr>
              <a:spLocks noChangeArrowheads="1"/>
            </p:cNvSpPr>
            <p:nvPr/>
          </p:nvSpPr>
          <p:spPr bwMode="auto">
            <a:xfrm>
              <a:off x="8999314" y="4413021"/>
              <a:ext cx="98425"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60" name="Freeform 1061"/>
            <p:cNvSpPr>
              <a:spLocks noChangeArrowheads="1"/>
            </p:cNvSpPr>
            <p:nvPr/>
          </p:nvSpPr>
          <p:spPr bwMode="auto">
            <a:xfrm>
              <a:off x="8527827" y="4462233"/>
              <a:ext cx="100012" cy="90488"/>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61" name="Freeform 1062"/>
            <p:cNvSpPr>
              <a:spLocks noChangeArrowheads="1"/>
            </p:cNvSpPr>
            <p:nvPr/>
          </p:nvSpPr>
          <p:spPr bwMode="auto">
            <a:xfrm>
              <a:off x="8631014" y="4462233"/>
              <a:ext cx="101600" cy="90488"/>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62" name="Freeform 1063"/>
            <p:cNvSpPr>
              <a:spLocks noChangeArrowheads="1"/>
            </p:cNvSpPr>
            <p:nvPr/>
          </p:nvSpPr>
          <p:spPr bwMode="auto">
            <a:xfrm>
              <a:off x="8737377" y="4462233"/>
              <a:ext cx="100012" cy="90488"/>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63" name="Freeform 1064"/>
            <p:cNvSpPr>
              <a:spLocks noChangeArrowheads="1"/>
            </p:cNvSpPr>
            <p:nvPr/>
          </p:nvSpPr>
          <p:spPr bwMode="auto">
            <a:xfrm>
              <a:off x="8843739" y="4462233"/>
              <a:ext cx="100013" cy="90488"/>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64" name="Freeform 1065"/>
            <p:cNvSpPr>
              <a:spLocks noChangeArrowheads="1"/>
            </p:cNvSpPr>
            <p:nvPr/>
          </p:nvSpPr>
          <p:spPr bwMode="auto">
            <a:xfrm>
              <a:off x="8948514" y="4462233"/>
              <a:ext cx="101600" cy="90488"/>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6"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65" name="Freeform 1066"/>
            <p:cNvSpPr>
              <a:spLocks noChangeArrowheads="1"/>
            </p:cNvSpPr>
            <p:nvPr/>
          </p:nvSpPr>
          <p:spPr bwMode="auto">
            <a:xfrm>
              <a:off x="9078689" y="4446358"/>
              <a:ext cx="65088" cy="76200"/>
            </a:xfrm>
            <a:custGeom>
              <a:avLst/>
              <a:gdLst>
                <a:gd name="T0" fmla="*/ 2147483646 w 13"/>
                <a:gd name="T1" fmla="*/ 2147483646 h 15"/>
                <a:gd name="T2" fmla="*/ 2147483646 w 13"/>
                <a:gd name="T3" fmla="*/ 2147483646 h 15"/>
                <a:gd name="T4" fmla="*/ 2147483646 w 13"/>
                <a:gd name="T5" fmla="*/ 2147483646 h 15"/>
                <a:gd name="T6" fmla="*/ 0 60000 65536"/>
                <a:gd name="T7" fmla="*/ 0 60000 65536"/>
                <a:gd name="T8" fmla="*/ 0 60000 65536"/>
                <a:gd name="T9" fmla="*/ 0 w 13"/>
                <a:gd name="T10" fmla="*/ 0 h 15"/>
                <a:gd name="T11" fmla="*/ 13 w 13"/>
                <a:gd name="T12" fmla="*/ 15 h 15"/>
              </a:gdLst>
              <a:ahLst/>
              <a:cxnLst>
                <a:cxn ang="T6">
                  <a:pos x="T0" y="T1"/>
                </a:cxn>
                <a:cxn ang="T7">
                  <a:pos x="T2" y="T3"/>
                </a:cxn>
                <a:cxn ang="T8">
                  <a:pos x="T4" y="T5"/>
                </a:cxn>
              </a:cxnLst>
              <a:rect l="T9" t="T10" r="T11" b="T12"/>
              <a:pathLst>
                <a:path w="13" h="15">
                  <a:moveTo>
                    <a:pt x="4" y="6"/>
                  </a:moveTo>
                  <a:cubicBezTo>
                    <a:pt x="12" y="0"/>
                    <a:pt x="13" y="14"/>
                    <a:pt x="7" y="15"/>
                  </a:cubicBezTo>
                  <a:cubicBezTo>
                    <a:pt x="2" y="15"/>
                    <a:pt x="0" y="8"/>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66" name="Freeform 1075"/>
            <p:cNvSpPr>
              <a:spLocks noChangeArrowheads="1"/>
            </p:cNvSpPr>
            <p:nvPr/>
          </p:nvSpPr>
          <p:spPr bwMode="auto">
            <a:xfrm>
              <a:off x="8581802" y="45162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67" name="Freeform 1076"/>
            <p:cNvSpPr>
              <a:spLocks noChangeArrowheads="1"/>
            </p:cNvSpPr>
            <p:nvPr/>
          </p:nvSpPr>
          <p:spPr bwMode="auto">
            <a:xfrm>
              <a:off x="8686577" y="451620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68" name="Freeform 1077"/>
            <p:cNvSpPr>
              <a:spLocks noChangeArrowheads="1"/>
            </p:cNvSpPr>
            <p:nvPr/>
          </p:nvSpPr>
          <p:spPr bwMode="auto">
            <a:xfrm>
              <a:off x="8788177" y="4516208"/>
              <a:ext cx="104775"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69" name="Freeform 1078"/>
            <p:cNvSpPr>
              <a:spLocks noChangeArrowheads="1"/>
            </p:cNvSpPr>
            <p:nvPr/>
          </p:nvSpPr>
          <p:spPr bwMode="auto">
            <a:xfrm>
              <a:off x="8892952" y="451620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70" name="Freeform 1079"/>
            <p:cNvSpPr>
              <a:spLocks noChangeArrowheads="1"/>
            </p:cNvSpPr>
            <p:nvPr/>
          </p:nvSpPr>
          <p:spPr bwMode="auto">
            <a:xfrm>
              <a:off x="8999314" y="451620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71" name="Freeform 1090"/>
            <p:cNvSpPr>
              <a:spLocks noChangeArrowheads="1"/>
            </p:cNvSpPr>
            <p:nvPr/>
          </p:nvSpPr>
          <p:spPr bwMode="auto">
            <a:xfrm>
              <a:off x="8527827" y="456859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72" name="Freeform 1091"/>
            <p:cNvSpPr>
              <a:spLocks noChangeArrowheads="1"/>
            </p:cNvSpPr>
            <p:nvPr/>
          </p:nvSpPr>
          <p:spPr bwMode="auto">
            <a:xfrm>
              <a:off x="8631014" y="4568596"/>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73" name="Freeform 1092"/>
            <p:cNvSpPr>
              <a:spLocks noChangeArrowheads="1"/>
            </p:cNvSpPr>
            <p:nvPr/>
          </p:nvSpPr>
          <p:spPr bwMode="auto">
            <a:xfrm>
              <a:off x="8737377" y="456859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74" name="Freeform 1093"/>
            <p:cNvSpPr>
              <a:spLocks noChangeArrowheads="1"/>
            </p:cNvSpPr>
            <p:nvPr/>
          </p:nvSpPr>
          <p:spPr bwMode="auto">
            <a:xfrm>
              <a:off x="8843739" y="456859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75" name="Freeform 1105"/>
            <p:cNvSpPr>
              <a:spLocks noChangeArrowheads="1"/>
            </p:cNvSpPr>
            <p:nvPr/>
          </p:nvSpPr>
          <p:spPr bwMode="auto">
            <a:xfrm>
              <a:off x="8581802" y="4622571"/>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76" name="Freeform 1106"/>
            <p:cNvSpPr>
              <a:spLocks noChangeArrowheads="1"/>
            </p:cNvSpPr>
            <p:nvPr/>
          </p:nvSpPr>
          <p:spPr bwMode="auto">
            <a:xfrm>
              <a:off x="8686577" y="4622571"/>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77" name="Freeform 1107"/>
            <p:cNvSpPr>
              <a:spLocks noChangeArrowheads="1"/>
            </p:cNvSpPr>
            <p:nvPr/>
          </p:nvSpPr>
          <p:spPr bwMode="auto">
            <a:xfrm>
              <a:off x="8788177" y="4622571"/>
              <a:ext cx="104775"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78" name="Freeform 1118"/>
            <p:cNvSpPr>
              <a:spLocks noChangeArrowheads="1"/>
            </p:cNvSpPr>
            <p:nvPr/>
          </p:nvSpPr>
          <p:spPr bwMode="auto">
            <a:xfrm>
              <a:off x="8527827" y="467178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79" name="Freeform 1119"/>
            <p:cNvSpPr>
              <a:spLocks noChangeArrowheads="1"/>
            </p:cNvSpPr>
            <p:nvPr/>
          </p:nvSpPr>
          <p:spPr bwMode="auto">
            <a:xfrm>
              <a:off x="8631014" y="4671783"/>
              <a:ext cx="101600"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80" name="Freeform 1120"/>
            <p:cNvSpPr>
              <a:spLocks noChangeArrowheads="1"/>
            </p:cNvSpPr>
            <p:nvPr/>
          </p:nvSpPr>
          <p:spPr bwMode="auto">
            <a:xfrm>
              <a:off x="8737377" y="467178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81" name="Freeform 1121"/>
            <p:cNvSpPr>
              <a:spLocks noChangeArrowheads="1"/>
            </p:cNvSpPr>
            <p:nvPr/>
          </p:nvSpPr>
          <p:spPr bwMode="auto">
            <a:xfrm>
              <a:off x="8843739" y="4671783"/>
              <a:ext cx="100013"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82" name="Freeform 1131"/>
            <p:cNvSpPr>
              <a:spLocks noChangeArrowheads="1"/>
            </p:cNvSpPr>
            <p:nvPr/>
          </p:nvSpPr>
          <p:spPr bwMode="auto">
            <a:xfrm>
              <a:off x="8511952" y="4692421"/>
              <a:ext cx="63500" cy="125412"/>
            </a:xfrm>
            <a:custGeom>
              <a:avLst/>
              <a:gdLst>
                <a:gd name="T0" fmla="*/ 2034217615 w 13"/>
                <a:gd name="T1" fmla="*/ 2147483646 h 25"/>
                <a:gd name="T2" fmla="*/ 2034217615 w 13"/>
                <a:gd name="T3" fmla="*/ 2147483646 h 25"/>
                <a:gd name="T4" fmla="*/ 2034217615 w 13"/>
                <a:gd name="T5" fmla="*/ 2147483646 h 25"/>
                <a:gd name="T6" fmla="*/ 0 60000 65536"/>
                <a:gd name="T7" fmla="*/ 0 60000 65536"/>
                <a:gd name="T8" fmla="*/ 0 60000 65536"/>
                <a:gd name="T9" fmla="*/ 0 w 13"/>
                <a:gd name="T10" fmla="*/ 0 h 25"/>
                <a:gd name="T11" fmla="*/ 13 w 13"/>
                <a:gd name="T12" fmla="*/ 25 h 25"/>
              </a:gdLst>
              <a:ahLst/>
              <a:cxnLst>
                <a:cxn ang="T6">
                  <a:pos x="T0" y="T1"/>
                </a:cxn>
                <a:cxn ang="T7">
                  <a:pos x="T2" y="T3"/>
                </a:cxn>
                <a:cxn ang="T8">
                  <a:pos x="T4" y="T5"/>
                </a:cxn>
              </a:cxnLst>
              <a:rect l="T9" t="T10" r="T11" b="T12"/>
              <a:pathLst>
                <a:path w="13" h="25">
                  <a:moveTo>
                    <a:pt x="3" y="9"/>
                  </a:moveTo>
                  <a:cubicBezTo>
                    <a:pt x="11" y="0"/>
                    <a:pt x="13" y="25"/>
                    <a:pt x="3" y="18"/>
                  </a:cubicBezTo>
                  <a:cubicBezTo>
                    <a:pt x="0" y="16"/>
                    <a:pt x="0" y="11"/>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83" name="Freeform 1132"/>
            <p:cNvSpPr>
              <a:spLocks noChangeArrowheads="1"/>
            </p:cNvSpPr>
            <p:nvPr/>
          </p:nvSpPr>
          <p:spPr bwMode="auto">
            <a:xfrm>
              <a:off x="8581802" y="4727346"/>
              <a:ext cx="100012"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84" name="Freeform 1133"/>
            <p:cNvSpPr>
              <a:spLocks noChangeArrowheads="1"/>
            </p:cNvSpPr>
            <p:nvPr/>
          </p:nvSpPr>
          <p:spPr bwMode="auto">
            <a:xfrm>
              <a:off x="8686577" y="4727346"/>
              <a:ext cx="101600"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85" name="Freeform 1134"/>
            <p:cNvSpPr>
              <a:spLocks noChangeArrowheads="1"/>
            </p:cNvSpPr>
            <p:nvPr/>
          </p:nvSpPr>
          <p:spPr bwMode="auto">
            <a:xfrm>
              <a:off x="8788177" y="4727346"/>
              <a:ext cx="104775" cy="87312"/>
            </a:xfrm>
            <a:custGeom>
              <a:avLst/>
              <a:gdLst>
                <a:gd name="T0" fmla="*/ 2147483646 w 21"/>
                <a:gd name="T1" fmla="*/ 1840891344 h 17"/>
                <a:gd name="T2" fmla="*/ 2147483646 w 21"/>
                <a:gd name="T3" fmla="*/ 2147483646 h 17"/>
                <a:gd name="T4" fmla="*/ 2147483646 w 21"/>
                <a:gd name="T5" fmla="*/ 184089134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86" name="Freeform 1143"/>
            <p:cNvSpPr>
              <a:spLocks noChangeArrowheads="1"/>
            </p:cNvSpPr>
            <p:nvPr/>
          </p:nvSpPr>
          <p:spPr bwMode="auto">
            <a:xfrm>
              <a:off x="8527827" y="4778146"/>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87" name="Freeform 1144"/>
            <p:cNvSpPr>
              <a:spLocks noChangeArrowheads="1"/>
            </p:cNvSpPr>
            <p:nvPr/>
          </p:nvSpPr>
          <p:spPr bwMode="auto">
            <a:xfrm>
              <a:off x="8631014" y="4778146"/>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88" name="Freeform 1145"/>
            <p:cNvSpPr>
              <a:spLocks noChangeArrowheads="1"/>
            </p:cNvSpPr>
            <p:nvPr/>
          </p:nvSpPr>
          <p:spPr bwMode="auto">
            <a:xfrm>
              <a:off x="8737377" y="4778146"/>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89" name="Freeform 1150"/>
            <p:cNvSpPr>
              <a:spLocks noChangeArrowheads="1"/>
            </p:cNvSpPr>
            <p:nvPr/>
          </p:nvSpPr>
          <p:spPr bwMode="auto">
            <a:xfrm>
              <a:off x="8477027" y="4828946"/>
              <a:ext cx="98425"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90" name="Freeform 1151"/>
            <p:cNvSpPr>
              <a:spLocks noChangeArrowheads="1"/>
            </p:cNvSpPr>
            <p:nvPr/>
          </p:nvSpPr>
          <p:spPr bwMode="auto">
            <a:xfrm>
              <a:off x="8581802" y="4828946"/>
              <a:ext cx="100012"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6"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91" name="Freeform 1152"/>
            <p:cNvSpPr>
              <a:spLocks noChangeArrowheads="1"/>
            </p:cNvSpPr>
            <p:nvPr/>
          </p:nvSpPr>
          <p:spPr bwMode="auto">
            <a:xfrm>
              <a:off x="8686577" y="4828946"/>
              <a:ext cx="101600"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92" name="Freeform 1155"/>
            <p:cNvSpPr>
              <a:spLocks noChangeArrowheads="1"/>
            </p:cNvSpPr>
            <p:nvPr/>
          </p:nvSpPr>
          <p:spPr bwMode="auto">
            <a:xfrm>
              <a:off x="8527827" y="488450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93" name="Freeform 1156"/>
            <p:cNvSpPr>
              <a:spLocks noChangeArrowheads="1"/>
            </p:cNvSpPr>
            <p:nvPr/>
          </p:nvSpPr>
          <p:spPr bwMode="auto">
            <a:xfrm>
              <a:off x="8662764" y="4859108"/>
              <a:ext cx="69850" cy="100013"/>
            </a:xfrm>
            <a:custGeom>
              <a:avLst/>
              <a:gdLst>
                <a:gd name="T0" fmla="*/ 2147483646 w 14"/>
                <a:gd name="T1" fmla="*/ 2147483646 h 20"/>
                <a:gd name="T2" fmla="*/ 2147483646 w 14"/>
                <a:gd name="T3" fmla="*/ 2147483646 h 20"/>
                <a:gd name="T4" fmla="*/ 2147483646 w 14"/>
                <a:gd name="T5" fmla="*/ 2147483646 h 20"/>
                <a:gd name="T6" fmla="*/ 0 60000 65536"/>
                <a:gd name="T7" fmla="*/ 0 60000 65536"/>
                <a:gd name="T8" fmla="*/ 0 60000 65536"/>
                <a:gd name="T9" fmla="*/ 0 w 14"/>
                <a:gd name="T10" fmla="*/ 0 h 20"/>
                <a:gd name="T11" fmla="*/ 14 w 14"/>
                <a:gd name="T12" fmla="*/ 20 h 20"/>
              </a:gdLst>
              <a:ahLst/>
              <a:cxnLst>
                <a:cxn ang="T6">
                  <a:pos x="T0" y="T1"/>
                </a:cxn>
                <a:cxn ang="T7">
                  <a:pos x="T2" y="T3"/>
                </a:cxn>
                <a:cxn ang="T8">
                  <a:pos x="T4" y="T5"/>
                </a:cxn>
              </a:cxnLst>
              <a:rect l="T9" t="T10" r="T11" b="T12"/>
              <a:pathLst>
                <a:path w="14" h="20">
                  <a:moveTo>
                    <a:pt x="4" y="7"/>
                  </a:moveTo>
                  <a:cubicBezTo>
                    <a:pt x="14" y="0"/>
                    <a:pt x="13" y="20"/>
                    <a:pt x="4" y="16"/>
                  </a:cubicBezTo>
                  <a:cubicBezTo>
                    <a:pt x="0" y="15"/>
                    <a:pt x="0" y="10"/>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94" name="Freeform 1157"/>
            <p:cNvSpPr>
              <a:spLocks noChangeArrowheads="1"/>
            </p:cNvSpPr>
            <p:nvPr/>
          </p:nvSpPr>
          <p:spPr bwMode="auto">
            <a:xfrm>
              <a:off x="8477027" y="4933721"/>
              <a:ext cx="98425"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95" name="Freeform 1158"/>
            <p:cNvSpPr>
              <a:spLocks noChangeArrowheads="1"/>
            </p:cNvSpPr>
            <p:nvPr/>
          </p:nvSpPr>
          <p:spPr bwMode="auto">
            <a:xfrm>
              <a:off x="8527827" y="498769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96" name="Freeform 1159"/>
            <p:cNvSpPr>
              <a:spLocks noChangeArrowheads="1"/>
            </p:cNvSpPr>
            <p:nvPr/>
          </p:nvSpPr>
          <p:spPr bwMode="auto">
            <a:xfrm>
              <a:off x="8477027" y="5038496"/>
              <a:ext cx="98425" cy="90487"/>
            </a:xfrm>
            <a:custGeom>
              <a:avLst/>
              <a:gdLst>
                <a:gd name="T0" fmla="*/ 2147483646 w 20"/>
                <a:gd name="T1" fmla="*/ 1618742051 h 18"/>
                <a:gd name="T2" fmla="*/ 2147483646 w 20"/>
                <a:gd name="T3" fmla="*/ 2147483646 h 18"/>
                <a:gd name="T4" fmla="*/ 2147483646 w 20"/>
                <a:gd name="T5" fmla="*/ 1618742051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97" name="Freeform 1160"/>
            <p:cNvSpPr>
              <a:spLocks noChangeArrowheads="1"/>
            </p:cNvSpPr>
            <p:nvPr/>
          </p:nvSpPr>
          <p:spPr bwMode="auto">
            <a:xfrm>
              <a:off x="8421464" y="509405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98" name="Freeform 1161"/>
            <p:cNvSpPr>
              <a:spLocks noChangeArrowheads="1"/>
            </p:cNvSpPr>
            <p:nvPr/>
          </p:nvSpPr>
          <p:spPr bwMode="auto">
            <a:xfrm>
              <a:off x="8556402" y="5068658"/>
              <a:ext cx="71437" cy="100013"/>
            </a:xfrm>
            <a:custGeom>
              <a:avLst/>
              <a:gdLst>
                <a:gd name="T0" fmla="*/ 2147483646 w 14"/>
                <a:gd name="T1" fmla="*/ 2147483646 h 20"/>
                <a:gd name="T2" fmla="*/ 2147483646 w 14"/>
                <a:gd name="T3" fmla="*/ 2147483646 h 20"/>
                <a:gd name="T4" fmla="*/ 2147483646 w 14"/>
                <a:gd name="T5" fmla="*/ 2147483646 h 20"/>
                <a:gd name="T6" fmla="*/ 0 60000 65536"/>
                <a:gd name="T7" fmla="*/ 0 60000 65536"/>
                <a:gd name="T8" fmla="*/ 0 60000 65536"/>
                <a:gd name="T9" fmla="*/ 0 w 14"/>
                <a:gd name="T10" fmla="*/ 0 h 20"/>
                <a:gd name="T11" fmla="*/ 14 w 14"/>
                <a:gd name="T12" fmla="*/ 20 h 20"/>
              </a:gdLst>
              <a:ahLst/>
              <a:cxnLst>
                <a:cxn ang="T6">
                  <a:pos x="T0" y="T1"/>
                </a:cxn>
                <a:cxn ang="T7">
                  <a:pos x="T2" y="T3"/>
                </a:cxn>
                <a:cxn ang="T8">
                  <a:pos x="T4" y="T5"/>
                </a:cxn>
              </a:cxnLst>
              <a:rect l="T9" t="T10" r="T11" b="T12"/>
              <a:pathLst>
                <a:path w="14" h="20">
                  <a:moveTo>
                    <a:pt x="4" y="7"/>
                  </a:moveTo>
                  <a:cubicBezTo>
                    <a:pt x="13" y="0"/>
                    <a:pt x="14" y="20"/>
                    <a:pt x="4" y="16"/>
                  </a:cubicBezTo>
                  <a:cubicBezTo>
                    <a:pt x="0" y="14"/>
                    <a:pt x="1" y="9"/>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99" name="Freeform 1162"/>
            <p:cNvSpPr>
              <a:spLocks noChangeArrowheads="1"/>
            </p:cNvSpPr>
            <p:nvPr/>
          </p:nvSpPr>
          <p:spPr bwMode="auto">
            <a:xfrm>
              <a:off x="8477027" y="514485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200" name="Freeform 1163"/>
            <p:cNvSpPr>
              <a:spLocks noChangeArrowheads="1"/>
            </p:cNvSpPr>
            <p:nvPr/>
          </p:nvSpPr>
          <p:spPr bwMode="auto">
            <a:xfrm>
              <a:off x="8457977" y="5163908"/>
              <a:ext cx="69850" cy="125413"/>
            </a:xfrm>
            <a:custGeom>
              <a:avLst/>
              <a:gdLst>
                <a:gd name="T0" fmla="*/ 2147483646 w 14"/>
                <a:gd name="T1" fmla="*/ 2147483646 h 25"/>
                <a:gd name="T2" fmla="*/ 2147483646 w 14"/>
                <a:gd name="T3" fmla="*/ 2147483646 h 25"/>
                <a:gd name="T4" fmla="*/ 2147483646 w 14"/>
                <a:gd name="T5" fmla="*/ 2147483646 h 25"/>
                <a:gd name="T6" fmla="*/ 0 60000 65536"/>
                <a:gd name="T7" fmla="*/ 0 60000 65536"/>
                <a:gd name="T8" fmla="*/ 0 60000 65536"/>
                <a:gd name="T9" fmla="*/ 0 w 14"/>
                <a:gd name="T10" fmla="*/ 0 h 25"/>
                <a:gd name="T11" fmla="*/ 14 w 14"/>
                <a:gd name="T12" fmla="*/ 25 h 25"/>
              </a:gdLst>
              <a:ahLst/>
              <a:cxnLst>
                <a:cxn ang="T6">
                  <a:pos x="T0" y="T1"/>
                </a:cxn>
                <a:cxn ang="T7">
                  <a:pos x="T2" y="T3"/>
                </a:cxn>
                <a:cxn ang="T8">
                  <a:pos x="T4" y="T5"/>
                </a:cxn>
              </a:cxnLst>
              <a:rect l="T9" t="T10" r="T11" b="T12"/>
              <a:pathLst>
                <a:path w="14" h="25">
                  <a:moveTo>
                    <a:pt x="3" y="9"/>
                  </a:moveTo>
                  <a:cubicBezTo>
                    <a:pt x="12" y="0"/>
                    <a:pt x="14" y="25"/>
                    <a:pt x="3" y="18"/>
                  </a:cubicBezTo>
                  <a:cubicBezTo>
                    <a:pt x="0" y="15"/>
                    <a:pt x="4" y="8"/>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201" name="Freeform 1164"/>
            <p:cNvSpPr>
              <a:spLocks noChangeArrowheads="1"/>
            </p:cNvSpPr>
            <p:nvPr/>
          </p:nvSpPr>
          <p:spPr bwMode="auto">
            <a:xfrm>
              <a:off x="8505602" y="5208358"/>
              <a:ext cx="92075" cy="155575"/>
            </a:xfrm>
            <a:custGeom>
              <a:avLst/>
              <a:gdLst>
                <a:gd name="T0" fmla="*/ 2147483646 w 18"/>
                <a:gd name="T1" fmla="*/ 2147483646 h 31"/>
                <a:gd name="T2" fmla="*/ 752370401 w 18"/>
                <a:gd name="T3" fmla="*/ 2147483646 h 31"/>
                <a:gd name="T4" fmla="*/ 2147483646 w 18"/>
                <a:gd name="T5" fmla="*/ 2147483646 h 31"/>
                <a:gd name="T6" fmla="*/ 0 60000 65536"/>
                <a:gd name="T7" fmla="*/ 0 60000 65536"/>
                <a:gd name="T8" fmla="*/ 0 60000 65536"/>
                <a:gd name="T9" fmla="*/ 0 w 18"/>
                <a:gd name="T10" fmla="*/ 0 h 31"/>
                <a:gd name="T11" fmla="*/ 18 w 18"/>
                <a:gd name="T12" fmla="*/ 31 h 31"/>
              </a:gdLst>
              <a:ahLst/>
              <a:cxnLst>
                <a:cxn ang="T6">
                  <a:pos x="T0" y="T1"/>
                </a:cxn>
                <a:cxn ang="T7">
                  <a:pos x="T2" y="T3"/>
                </a:cxn>
                <a:cxn ang="T8">
                  <a:pos x="T4" y="T5"/>
                </a:cxn>
              </a:cxnLst>
              <a:rect l="T9" t="T10" r="T11" b="T12"/>
              <a:pathLst>
                <a:path w="18" h="31">
                  <a:moveTo>
                    <a:pt x="4" y="10"/>
                  </a:moveTo>
                  <a:cubicBezTo>
                    <a:pt x="18" y="0"/>
                    <a:pt x="7" y="31"/>
                    <a:pt x="1" y="17"/>
                  </a:cubicBezTo>
                  <a:cubicBezTo>
                    <a:pt x="0" y="14"/>
                    <a:pt x="1" y="12"/>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grpSp>
      <p:pic>
        <p:nvPicPr>
          <p:cNvPr id="1202" name="图片 120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045009" y="2546643"/>
            <a:ext cx="1375987" cy="1263642"/>
          </a:xfrm>
          <a:prstGeom prst="rect">
            <a:avLst/>
          </a:prstGeom>
        </p:spPr>
      </p:pic>
      <p:pic>
        <p:nvPicPr>
          <p:cNvPr id="1203" name="图片 120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665824" y="3353785"/>
            <a:ext cx="1375987" cy="1263642"/>
          </a:xfrm>
          <a:prstGeom prst="rect">
            <a:avLst/>
          </a:prstGeom>
        </p:spPr>
      </p:pic>
      <p:pic>
        <p:nvPicPr>
          <p:cNvPr id="1204" name="图片 120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150097" y="3568680"/>
            <a:ext cx="1375987" cy="1263642"/>
          </a:xfrm>
          <a:prstGeom prst="rect">
            <a:avLst/>
          </a:prstGeom>
        </p:spPr>
      </p:pic>
      <p:sp>
        <p:nvSpPr>
          <p:cNvPr id="1205" name="文本框 1204"/>
          <p:cNvSpPr txBox="1"/>
          <p:nvPr/>
        </p:nvSpPr>
        <p:spPr>
          <a:xfrm>
            <a:off x="5569634" y="3900638"/>
            <a:ext cx="893299" cy="584775"/>
          </a:xfrm>
          <a:prstGeom prst="rect">
            <a:avLst/>
          </a:prstGeom>
          <a:noFill/>
        </p:spPr>
        <p:txBody>
          <a:bodyPr wrap="square" rtlCol="0">
            <a:spAutoFit/>
          </a:bodyPr>
          <a:lstStyle/>
          <a:p>
            <a:r>
              <a:rPr lang="en-US" altLang="zh-CN" sz="3200" dirty="0">
                <a:solidFill>
                  <a:schemeClr val="bg1"/>
                </a:solidFill>
                <a:latin typeface="禹卫书法行书简体" panose="02000603000000000000" pitchFamily="2" charset="-122"/>
                <a:ea typeface="禹卫书法行书简体" panose="02000603000000000000" pitchFamily="2" charset="-122"/>
              </a:rPr>
              <a:t>33</a:t>
            </a:r>
            <a:r>
              <a:rPr lang="en-US" altLang="zh-CN" sz="2400" dirty="0">
                <a:solidFill>
                  <a:schemeClr val="bg1"/>
                </a:solidFill>
                <a:latin typeface="禹卫书法行书简体" panose="02000603000000000000" pitchFamily="2" charset="-122"/>
                <a:ea typeface="禹卫书法行书简体" panose="02000603000000000000" pitchFamily="2" charset="-122"/>
              </a:rPr>
              <a:t>%</a:t>
            </a:r>
            <a:endParaRPr lang="zh-CN" altLang="en-US" sz="2400" dirty="0">
              <a:solidFill>
                <a:schemeClr val="bg1"/>
              </a:solidFill>
              <a:latin typeface="禹卫书法行书简体" panose="02000603000000000000" pitchFamily="2" charset="-122"/>
              <a:ea typeface="禹卫书法行书简体" panose="02000603000000000000" pitchFamily="2" charset="-122"/>
            </a:endParaRPr>
          </a:p>
        </p:txBody>
      </p:sp>
      <p:sp>
        <p:nvSpPr>
          <p:cNvPr id="1206" name="文本框 1205"/>
          <p:cNvSpPr txBox="1"/>
          <p:nvPr/>
        </p:nvSpPr>
        <p:spPr>
          <a:xfrm>
            <a:off x="7412499" y="2840497"/>
            <a:ext cx="893299" cy="584775"/>
          </a:xfrm>
          <a:prstGeom prst="rect">
            <a:avLst/>
          </a:prstGeom>
          <a:noFill/>
        </p:spPr>
        <p:txBody>
          <a:bodyPr wrap="square" rtlCol="0">
            <a:spAutoFit/>
          </a:bodyPr>
          <a:lstStyle/>
          <a:p>
            <a:r>
              <a:rPr lang="en-US" altLang="zh-CN" sz="3200" dirty="0">
                <a:solidFill>
                  <a:schemeClr val="bg1"/>
                </a:solidFill>
                <a:latin typeface="禹卫书法行书简体" panose="02000603000000000000" pitchFamily="2" charset="-122"/>
                <a:ea typeface="禹卫书法行书简体" panose="02000603000000000000" pitchFamily="2" charset="-122"/>
              </a:rPr>
              <a:t>55</a:t>
            </a:r>
            <a:r>
              <a:rPr lang="en-US" altLang="zh-CN" sz="2400" dirty="0">
                <a:solidFill>
                  <a:schemeClr val="bg1"/>
                </a:solidFill>
                <a:latin typeface="禹卫书法行书简体" panose="02000603000000000000" pitchFamily="2" charset="-122"/>
                <a:ea typeface="禹卫书法行书简体" panose="02000603000000000000" pitchFamily="2" charset="-122"/>
              </a:rPr>
              <a:t>%</a:t>
            </a:r>
            <a:endParaRPr lang="zh-CN" altLang="en-US" sz="2400" dirty="0">
              <a:solidFill>
                <a:schemeClr val="bg1"/>
              </a:solidFill>
              <a:latin typeface="禹卫书法行书简体" panose="02000603000000000000" pitchFamily="2" charset="-122"/>
              <a:ea typeface="禹卫书法行书简体" panose="02000603000000000000" pitchFamily="2" charset="-122"/>
            </a:endParaRPr>
          </a:p>
        </p:txBody>
      </p:sp>
      <p:sp>
        <p:nvSpPr>
          <p:cNvPr id="1207" name="文本框 1206"/>
          <p:cNvSpPr txBox="1"/>
          <p:nvPr/>
        </p:nvSpPr>
        <p:spPr>
          <a:xfrm>
            <a:off x="10085361" y="3675236"/>
            <a:ext cx="893299" cy="584775"/>
          </a:xfrm>
          <a:prstGeom prst="rect">
            <a:avLst/>
          </a:prstGeom>
          <a:noFill/>
        </p:spPr>
        <p:txBody>
          <a:bodyPr wrap="square" rtlCol="0">
            <a:spAutoFit/>
          </a:bodyPr>
          <a:lstStyle/>
          <a:p>
            <a:r>
              <a:rPr lang="en-US" altLang="zh-CN" sz="3200" dirty="0">
                <a:solidFill>
                  <a:schemeClr val="bg1"/>
                </a:solidFill>
                <a:latin typeface="禹卫书法行书简体" panose="02000603000000000000" pitchFamily="2" charset="-122"/>
                <a:ea typeface="禹卫书法行书简体" panose="02000603000000000000" pitchFamily="2" charset="-122"/>
              </a:rPr>
              <a:t>88</a:t>
            </a:r>
            <a:r>
              <a:rPr lang="en-US" altLang="zh-CN" sz="2400" dirty="0">
                <a:solidFill>
                  <a:schemeClr val="bg1"/>
                </a:solidFill>
                <a:latin typeface="禹卫书法行书简体" panose="02000603000000000000" pitchFamily="2" charset="-122"/>
                <a:ea typeface="禹卫书法行书简体" panose="02000603000000000000" pitchFamily="2" charset="-122"/>
              </a:rPr>
              <a:t>%</a:t>
            </a:r>
            <a:endParaRPr lang="zh-CN" altLang="en-US" sz="2400" dirty="0">
              <a:solidFill>
                <a:schemeClr val="bg1"/>
              </a:solidFill>
              <a:latin typeface="禹卫书法行书简体" panose="02000603000000000000" pitchFamily="2" charset="-122"/>
              <a:ea typeface="禹卫书法行书简体" panose="02000603000000000000" pitchFamily="2" charset="-122"/>
            </a:endParaRPr>
          </a:p>
        </p:txBody>
      </p:sp>
      <p:pic>
        <p:nvPicPr>
          <p:cNvPr id="1208" name="图片 120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076557" y="3810285"/>
            <a:ext cx="1238639" cy="1081917"/>
          </a:xfrm>
          <a:prstGeom prst="rect">
            <a:avLst/>
          </a:prstGeom>
        </p:spPr>
      </p:pic>
      <p:pic>
        <p:nvPicPr>
          <p:cNvPr id="1209" name="图片 120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007151" y="2760954"/>
            <a:ext cx="1238639" cy="1081917"/>
          </a:xfrm>
          <a:prstGeom prst="rect">
            <a:avLst/>
          </a:prstGeom>
        </p:spPr>
      </p:pic>
      <p:pic>
        <p:nvPicPr>
          <p:cNvPr id="1210" name="图片 1209"/>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0699072" y="3661719"/>
            <a:ext cx="1238639" cy="1081917"/>
          </a:xfrm>
          <a:prstGeom prst="rect">
            <a:avLst/>
          </a:prstGeom>
        </p:spPr>
      </p:pic>
      <p:sp>
        <p:nvSpPr>
          <p:cNvPr id="1211" name="文本框 1210"/>
          <p:cNvSpPr txBox="1"/>
          <p:nvPr/>
        </p:nvSpPr>
        <p:spPr>
          <a:xfrm>
            <a:off x="929222" y="3610454"/>
            <a:ext cx="3045561" cy="1477328"/>
          </a:xfrm>
          <a:prstGeom prst="rect">
            <a:avLst/>
          </a:prstGeom>
          <a:noFill/>
        </p:spPr>
        <p:txBody>
          <a:bodyPr wrap="square" rtlCol="0">
            <a:spAutoFit/>
          </a:bodyPr>
          <a:lstStyle/>
          <a:p>
            <a:r>
              <a:rPr lang="zh-CN" altLang="en-US" dirty="0">
                <a:latin typeface="楷体" panose="02010609060101010101" pitchFamily="49" charset="-122"/>
                <a:ea typeface="楷体" panose="02010609060101010101" pitchFamily="49" charset="-122"/>
              </a:rPr>
              <a:t>路漫漫其修远兮，吾将上下而求索。尽信书，不如无书。工欲善其事，必先利其器。路漫漫其修远兮，吾将上下而求索。</a:t>
            </a:r>
            <a:endParaRPr lang="zh-CN" altLang="en-US" dirty="0">
              <a:latin typeface="楷体" panose="02010609060101010101" pitchFamily="49" charset="-122"/>
              <a:ea typeface="楷体" panose="02010609060101010101" pitchFamily="49" charset="-122"/>
            </a:endParaRPr>
          </a:p>
        </p:txBody>
      </p:sp>
      <p:sp>
        <p:nvSpPr>
          <p:cNvPr id="1212" name="文本框 7"/>
          <p:cNvSpPr txBox="1">
            <a:spLocks noChangeArrowheads="1"/>
          </p:cNvSpPr>
          <p:nvPr/>
        </p:nvSpPr>
        <p:spPr bwMode="auto">
          <a:xfrm>
            <a:off x="661490" y="2575671"/>
            <a:ext cx="269104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9pPr>
          </a:lstStyle>
          <a:p>
            <a:pPr algn="ctr">
              <a:lnSpc>
                <a:spcPct val="100000"/>
              </a:lnSpc>
              <a:spcBef>
                <a:spcPct val="0"/>
              </a:spcBef>
              <a:buNone/>
            </a:pPr>
            <a:r>
              <a:rPr lang="zh-CN" altLang="en-US" sz="2400" dirty="0">
                <a:latin typeface="禹卫书法行书简体" panose="02000603000000000000" pitchFamily="2" charset="-122"/>
                <a:ea typeface="禹卫书法行书简体" panose="02000603000000000000" pitchFamily="2" charset="-122"/>
              </a:rPr>
              <a:t>呆萌怪大叔设计</a:t>
            </a:r>
            <a:endParaRPr lang="zh-CN" altLang="en-US" sz="2400" dirty="0">
              <a:latin typeface="禹卫书法行书简体" panose="02000603000000000000" pitchFamily="2" charset="-122"/>
              <a:ea typeface="禹卫书法行书简体" panose="02000603000000000000" pitchFamily="2" charset="-122"/>
            </a:endParaRPr>
          </a:p>
        </p:txBody>
      </p:sp>
      <p:sp>
        <p:nvSpPr>
          <p:cNvPr id="1213" name="文本框 7"/>
          <p:cNvSpPr txBox="1">
            <a:spLocks noChangeArrowheads="1"/>
          </p:cNvSpPr>
          <p:nvPr/>
        </p:nvSpPr>
        <p:spPr bwMode="auto">
          <a:xfrm>
            <a:off x="737824" y="3045460"/>
            <a:ext cx="102216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9pPr>
          </a:lstStyle>
          <a:p>
            <a:pPr algn="ctr">
              <a:lnSpc>
                <a:spcPct val="100000"/>
              </a:lnSpc>
              <a:spcBef>
                <a:spcPct val="0"/>
              </a:spcBef>
              <a:buNone/>
            </a:pPr>
            <a:r>
              <a:rPr lang="en-US" altLang="zh-CN" dirty="0">
                <a:latin typeface="钟齐流江毛笔草体" panose="02000000000000000000" pitchFamily="2" charset="-122"/>
                <a:ea typeface="钟齐流江毛笔草体" panose="02000000000000000000" pitchFamily="2" charset="-122"/>
              </a:rPr>
              <a:t>60%</a:t>
            </a:r>
            <a:endParaRPr lang="zh-CN" altLang="en-US" dirty="0">
              <a:latin typeface="钟齐流江毛笔草体" panose="02000000000000000000" pitchFamily="2" charset="-122"/>
              <a:ea typeface="钟齐流江毛笔草体" panose="02000000000000000000" pitchFamily="2" charset="-122"/>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sp>
        <p:nvSpPr>
          <p:cNvPr id="5" name="文本框 4"/>
          <p:cNvSpPr txBox="1"/>
          <p:nvPr/>
        </p:nvSpPr>
        <p:spPr>
          <a:xfrm>
            <a:off x="5604848" y="2668898"/>
            <a:ext cx="5804049" cy="923330"/>
          </a:xfrm>
          <a:prstGeom prst="rect">
            <a:avLst/>
          </a:prstGeom>
          <a:noFill/>
        </p:spPr>
        <p:txBody>
          <a:bodyPr wrap="square" rtlCol="0">
            <a:spAutoFit/>
          </a:bodyPr>
          <a:lstStyle/>
          <a:p>
            <a:r>
              <a:rPr lang="zh-CN" altLang="en-US" sz="5400" dirty="0">
                <a:latin typeface="禹卫书法行书简体" panose="02000603000000000000" pitchFamily="2" charset="-122"/>
                <a:ea typeface="禹卫书法行书简体" panose="02000603000000000000" pitchFamily="2" charset="-122"/>
              </a:rPr>
              <a:t>感谢导师们的倾听</a:t>
            </a:r>
            <a:endParaRPr lang="zh-CN" altLang="en-US" sz="5400" dirty="0">
              <a:latin typeface="禹卫书法行书简体" panose="02000603000000000000" pitchFamily="2" charset="-122"/>
              <a:ea typeface="禹卫书法行书简体" panose="02000603000000000000" pitchFamily="2" charset="-122"/>
            </a:endParaRPr>
          </a:p>
        </p:txBody>
      </p:sp>
      <p:sp>
        <p:nvSpPr>
          <p:cNvPr id="6" name="文本框 5"/>
          <p:cNvSpPr txBox="1"/>
          <p:nvPr/>
        </p:nvSpPr>
        <p:spPr>
          <a:xfrm>
            <a:off x="5809956" y="3733760"/>
            <a:ext cx="5261317" cy="400110"/>
          </a:xfrm>
          <a:prstGeom prst="rect">
            <a:avLst/>
          </a:prstGeom>
          <a:noFill/>
        </p:spPr>
        <p:txBody>
          <a:bodyPr wrap="square" rtlCol="0">
            <a:spAutoFit/>
          </a:bodyPr>
          <a:lstStyle/>
          <a:p>
            <a:pPr algn="dist"/>
            <a:r>
              <a:rPr lang="en-US" altLang="zh-CN" sz="2000" dirty="0"/>
              <a:t>ADD YOUR PAPER TITLE HERE</a:t>
            </a:r>
            <a:endParaRPr lang="zh-CN" altLang="en-US" sz="2000" dirty="0"/>
          </a:p>
        </p:txBody>
      </p:sp>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5435111" y="-179645"/>
            <a:ext cx="7039428" cy="2848543"/>
          </a:xfrm>
          <a:prstGeom prst="rect">
            <a:avLst/>
          </a:prstGeom>
        </p:spPr>
      </p:pic>
      <p:sp>
        <p:nvSpPr>
          <p:cNvPr id="2594" name="文本框 2593"/>
          <p:cNvSpPr txBox="1"/>
          <p:nvPr/>
        </p:nvSpPr>
        <p:spPr>
          <a:xfrm>
            <a:off x="7190370" y="4932913"/>
            <a:ext cx="2633004" cy="461665"/>
          </a:xfrm>
          <a:prstGeom prst="rect">
            <a:avLst/>
          </a:prstGeom>
          <a:noFill/>
        </p:spPr>
        <p:txBody>
          <a:bodyPr wrap="square" rtlCol="0">
            <a:spAutoFit/>
          </a:bodyPr>
          <a:lstStyle/>
          <a:p>
            <a:r>
              <a:rPr lang="zh-CN" altLang="en-US" sz="2400" dirty="0">
                <a:latin typeface="楷体" panose="02010609060101010101" pitchFamily="49" charset="-122"/>
                <a:ea typeface="楷体" panose="02010609060101010101" pitchFamily="49" charset="-122"/>
              </a:rPr>
              <a:t>学生：呆萌怪大叔</a:t>
            </a:r>
            <a:endParaRPr lang="zh-CN" altLang="en-US" sz="2400" dirty="0">
              <a:latin typeface="楷体" panose="02010609060101010101" pitchFamily="49" charset="-122"/>
              <a:ea typeface="楷体" panose="02010609060101010101" pitchFamily="49" charset="-122"/>
            </a:endParaRPr>
          </a:p>
        </p:txBody>
      </p:sp>
      <p:sp>
        <p:nvSpPr>
          <p:cNvPr id="2595" name="文本框 2594"/>
          <p:cNvSpPr txBox="1"/>
          <p:nvPr/>
        </p:nvSpPr>
        <p:spPr>
          <a:xfrm>
            <a:off x="7124112" y="4302559"/>
            <a:ext cx="2633004" cy="461665"/>
          </a:xfrm>
          <a:prstGeom prst="rect">
            <a:avLst/>
          </a:prstGeom>
          <a:noFill/>
        </p:spPr>
        <p:txBody>
          <a:bodyPr wrap="square" rtlCol="0">
            <a:spAutoFit/>
          </a:bodyPr>
          <a:lstStyle/>
          <a:p>
            <a:r>
              <a:rPr lang="zh-CN" altLang="en-US" sz="2400" dirty="0">
                <a:latin typeface="楷体" panose="02010609060101010101" pitchFamily="49" charset="-122"/>
                <a:ea typeface="楷体" panose="02010609060101010101" pitchFamily="49" charset="-122"/>
              </a:rPr>
              <a:t>指导老师：吴老师</a:t>
            </a:r>
            <a:endParaRPr lang="zh-CN" altLang="en-US" sz="2400" dirty="0">
              <a:latin typeface="楷体" panose="02010609060101010101" pitchFamily="49" charset="-122"/>
              <a:ea typeface="楷体" panose="02010609060101010101" pitchFamily="49" charset="-122"/>
            </a:endParaRPr>
          </a:p>
        </p:txBody>
      </p:sp>
      <p:pic>
        <p:nvPicPr>
          <p:cNvPr id="7" name="图片 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46914" y="1735962"/>
            <a:ext cx="4760515" cy="4928286"/>
          </a:xfrm>
          <a:prstGeom prst="rect">
            <a:avLst/>
          </a:prstGeom>
        </p:spPr>
      </p:pic>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pic>
        <p:nvPicPr>
          <p:cNvPr id="1214" name="图片 121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94747" y="583653"/>
            <a:ext cx="1004748" cy="5189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5" name="文本框 1214"/>
          <p:cNvSpPr txBox="1"/>
          <p:nvPr/>
        </p:nvSpPr>
        <p:spPr>
          <a:xfrm>
            <a:off x="5168914" y="517786"/>
            <a:ext cx="2996293" cy="584775"/>
          </a:xfrm>
          <a:prstGeom prst="rect">
            <a:avLst/>
          </a:prstGeom>
          <a:noFill/>
        </p:spPr>
        <p:txBody>
          <a:bodyPr wrap="square" rtlCol="0">
            <a:spAutoFit/>
          </a:bodyPr>
          <a:lstStyle/>
          <a:p>
            <a:r>
              <a:rPr lang="zh-CN" altLang="en-US" sz="3200">
                <a:latin typeface="禹卫书法行书简体" panose="02000603000000000000" pitchFamily="2" charset="-122"/>
                <a:ea typeface="禹卫书法行书简体" panose="02000603000000000000" pitchFamily="2" charset="-122"/>
              </a:rPr>
              <a:t>设计说明</a:t>
            </a:r>
            <a:endParaRPr lang="zh-CN" altLang="en-US" sz="3200">
              <a:latin typeface="禹卫书法行书简体" panose="02000603000000000000" pitchFamily="2" charset="-122"/>
              <a:ea typeface="禹卫书法行书简体" panose="02000603000000000000" pitchFamily="2" charset="-122"/>
            </a:endParaRPr>
          </a:p>
        </p:txBody>
      </p:sp>
      <p:cxnSp>
        <p:nvCxnSpPr>
          <p:cNvPr id="1216" name="直接连接符 1215"/>
          <p:cNvCxnSpPr/>
          <p:nvPr/>
        </p:nvCxnSpPr>
        <p:spPr>
          <a:xfrm>
            <a:off x="1875276" y="2317527"/>
            <a:ext cx="3528000" cy="0"/>
          </a:xfrm>
          <a:prstGeom prst="line">
            <a:avLst/>
          </a:prstGeom>
          <a:ln w="254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7" name="直接连接符 1216"/>
          <p:cNvCxnSpPr/>
          <p:nvPr/>
        </p:nvCxnSpPr>
        <p:spPr>
          <a:xfrm>
            <a:off x="1875276" y="3799183"/>
            <a:ext cx="3528000" cy="0"/>
          </a:xfrm>
          <a:prstGeom prst="line">
            <a:avLst/>
          </a:prstGeom>
          <a:ln w="254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8" name="直接连接符 1217"/>
          <p:cNvCxnSpPr/>
          <p:nvPr/>
        </p:nvCxnSpPr>
        <p:spPr>
          <a:xfrm>
            <a:off x="1875276" y="5254917"/>
            <a:ext cx="3528000" cy="0"/>
          </a:xfrm>
          <a:prstGeom prst="line">
            <a:avLst/>
          </a:prstGeom>
          <a:ln w="25400" cap="rnd">
            <a:solidFill>
              <a:schemeClr val="tx1"/>
            </a:solidFill>
          </a:ln>
        </p:spPr>
        <p:style>
          <a:lnRef idx="1">
            <a:schemeClr val="accent1"/>
          </a:lnRef>
          <a:fillRef idx="0">
            <a:schemeClr val="accent1"/>
          </a:fillRef>
          <a:effectRef idx="0">
            <a:schemeClr val="accent1"/>
          </a:effectRef>
          <a:fontRef idx="minor">
            <a:schemeClr val="tx1"/>
          </a:fontRef>
        </p:style>
      </p:cxnSp>
      <p:sp>
        <p:nvSpPr>
          <p:cNvPr id="1219" name="文本框 104"/>
          <p:cNvSpPr txBox="1"/>
          <p:nvPr/>
        </p:nvSpPr>
        <p:spPr>
          <a:xfrm>
            <a:off x="1832530" y="1791383"/>
            <a:ext cx="906017" cy="523220"/>
          </a:xfrm>
          <a:prstGeom prst="rect">
            <a:avLst/>
          </a:prstGeom>
          <a:noFill/>
        </p:spPr>
        <p:txBody>
          <a:bodyPr wrap="non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2800" b="1" dirty="0">
                <a:latin typeface="禹卫书法行书简体" panose="02000603000000000000" pitchFamily="2" charset="-122"/>
                <a:ea typeface="禹卫书法行书简体" panose="02000603000000000000" pitchFamily="2" charset="-122"/>
              </a:rPr>
              <a:t>字体</a:t>
            </a:r>
            <a:endParaRPr lang="zh-CN" altLang="en-US" sz="2800" b="1" dirty="0">
              <a:latin typeface="禹卫书法行书简体" panose="02000603000000000000" pitchFamily="2" charset="-122"/>
              <a:ea typeface="禹卫书法行书简体" panose="02000603000000000000" pitchFamily="2" charset="-122"/>
            </a:endParaRPr>
          </a:p>
        </p:txBody>
      </p:sp>
      <p:sp>
        <p:nvSpPr>
          <p:cNvPr id="1220" name="文本框 105"/>
          <p:cNvSpPr txBox="1"/>
          <p:nvPr/>
        </p:nvSpPr>
        <p:spPr>
          <a:xfrm>
            <a:off x="1832530" y="3289237"/>
            <a:ext cx="906017" cy="523220"/>
          </a:xfrm>
          <a:prstGeom prst="rect">
            <a:avLst/>
          </a:prstGeom>
          <a:noFill/>
        </p:spPr>
        <p:txBody>
          <a:bodyPr wrap="non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2800" b="1">
                <a:latin typeface="禹卫书法行书简体" panose="02000603000000000000" pitchFamily="2" charset="-122"/>
                <a:ea typeface="禹卫书法行书简体" panose="02000603000000000000" pitchFamily="2" charset="-122"/>
              </a:rPr>
              <a:t>图表</a:t>
            </a:r>
            <a:endParaRPr lang="zh-CN" altLang="en-US" sz="2800" b="1">
              <a:latin typeface="禹卫书法行书简体" panose="02000603000000000000" pitchFamily="2" charset="-122"/>
              <a:ea typeface="禹卫书法行书简体" panose="02000603000000000000" pitchFamily="2" charset="-122"/>
            </a:endParaRPr>
          </a:p>
        </p:txBody>
      </p:sp>
      <p:sp>
        <p:nvSpPr>
          <p:cNvPr id="1221" name="文本框 107"/>
          <p:cNvSpPr txBox="1"/>
          <p:nvPr/>
        </p:nvSpPr>
        <p:spPr>
          <a:xfrm>
            <a:off x="1832530" y="2447373"/>
            <a:ext cx="2031325" cy="369332"/>
          </a:xfrm>
          <a:prstGeom prst="rect">
            <a:avLst/>
          </a:prstGeom>
          <a:noFill/>
        </p:spPr>
        <p:txBody>
          <a:bodyPr wrap="non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a:latin typeface="微软雅黑" panose="020B0503020204020204" charset="-122"/>
                <a:ea typeface="微软雅黑" panose="020B0503020204020204" charset="-122"/>
              </a:rPr>
              <a:t>禹卫书法行书简体</a:t>
            </a:r>
            <a:endParaRPr lang="zh-CN" altLang="en-US" dirty="0">
              <a:latin typeface="微软雅黑" panose="020B0503020204020204" charset="-122"/>
              <a:ea typeface="微软雅黑" panose="020B0503020204020204" charset="-122"/>
            </a:endParaRPr>
          </a:p>
        </p:txBody>
      </p:sp>
      <p:sp>
        <p:nvSpPr>
          <p:cNvPr id="1222" name="文本框 108"/>
          <p:cNvSpPr txBox="1"/>
          <p:nvPr/>
        </p:nvSpPr>
        <p:spPr>
          <a:xfrm>
            <a:off x="1832530" y="3943404"/>
            <a:ext cx="9735356" cy="646331"/>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dirty="0">
                <a:latin typeface="微软雅黑" panose="020B0503020204020204" charset="-122"/>
                <a:ea typeface="微软雅黑" panose="020B0503020204020204" charset="-122"/>
              </a:rPr>
              <a:t>本模板中的图表和图表均可编辑。右键点击图表，单击“编辑数据”即可显示图对应</a:t>
            </a:r>
            <a:r>
              <a:rPr lang="en-US" altLang="zh-CN" dirty="0">
                <a:latin typeface="微软雅黑" panose="020B0503020204020204" charset="-122"/>
                <a:ea typeface="微软雅黑" panose="020B0503020204020204" charset="-122"/>
              </a:rPr>
              <a:t>EXCEL</a:t>
            </a:r>
            <a:r>
              <a:rPr lang="zh-CN" altLang="en-US" dirty="0">
                <a:latin typeface="微软雅黑" panose="020B0503020204020204" charset="-122"/>
                <a:ea typeface="微软雅黑" panose="020B0503020204020204" charset="-122"/>
              </a:rPr>
              <a:t>。</a:t>
            </a:r>
            <a:endParaRPr lang="zh-CN" altLang="en-US" dirty="0">
              <a:latin typeface="微软雅黑" panose="020B0503020204020204" charset="-122"/>
              <a:ea typeface="微软雅黑" panose="020B0503020204020204" charset="-122"/>
            </a:endParaRPr>
          </a:p>
          <a:p>
            <a:endParaRPr lang="zh-CN" altLang="en-US" dirty="0">
              <a:latin typeface="微软雅黑" panose="020B0503020204020204" charset="-122"/>
              <a:ea typeface="微软雅黑" panose="020B0503020204020204" charset="-122"/>
            </a:endParaRPr>
          </a:p>
        </p:txBody>
      </p:sp>
      <p:sp>
        <p:nvSpPr>
          <p:cNvPr id="1223" name="文本框 107"/>
          <p:cNvSpPr txBox="1"/>
          <p:nvPr/>
        </p:nvSpPr>
        <p:spPr>
          <a:xfrm>
            <a:off x="3690144" y="2458784"/>
            <a:ext cx="184731" cy="307777"/>
          </a:xfrm>
          <a:prstGeom prst="rect">
            <a:avLst/>
          </a:prstGeom>
          <a:noFill/>
        </p:spPr>
        <p:txBody>
          <a:bodyPr wrap="non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400">
              <a:latin typeface="微软雅黑" panose="020B0503020204020204" charset="-122"/>
              <a:ea typeface="微软雅黑" panose="020B0503020204020204" charset="-122"/>
            </a:endParaRPr>
          </a:p>
        </p:txBody>
      </p:sp>
      <p:sp>
        <p:nvSpPr>
          <p:cNvPr id="1224" name="文本框 107"/>
          <p:cNvSpPr txBox="1"/>
          <p:nvPr/>
        </p:nvSpPr>
        <p:spPr>
          <a:xfrm>
            <a:off x="4733979" y="2447373"/>
            <a:ext cx="4937442" cy="369332"/>
          </a:xfrm>
          <a:prstGeom prst="rect">
            <a:avLst/>
          </a:prstGeom>
          <a:noFill/>
        </p:spPr>
        <p:txBody>
          <a:bodyPr wrap="non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dirty="0">
                <a:latin typeface="微软雅黑" panose="020B0503020204020204" charset="-122"/>
                <a:ea typeface="微软雅黑" panose="020B0503020204020204" charset="-122"/>
              </a:rPr>
              <a:t>下载</a:t>
            </a:r>
            <a:r>
              <a:rPr lang="zh-CN" altLang="en-US">
                <a:latin typeface="微软雅黑" panose="020B0503020204020204" charset="-122"/>
                <a:ea typeface="微软雅黑" panose="020B0503020204020204" charset="-122"/>
              </a:rPr>
              <a:t>地址：</a:t>
            </a:r>
            <a:r>
              <a:rPr lang="en-US" altLang="zh-CN">
                <a:latin typeface="微软雅黑" panose="020B0503020204020204" charset="-122"/>
                <a:ea typeface="微软雅黑" panose="020B0503020204020204" charset="-122"/>
              </a:rPr>
              <a:t>http://pan.baidu.com/s/1cp1mj0</a:t>
            </a:r>
            <a:endParaRPr lang="zh-CN" altLang="en-US" dirty="0">
              <a:latin typeface="微软雅黑" panose="020B0503020204020204" charset="-122"/>
              <a:ea typeface="微软雅黑" panose="020B0503020204020204" charset="-122"/>
            </a:endParaRPr>
          </a:p>
        </p:txBody>
      </p:sp>
      <p:sp>
        <p:nvSpPr>
          <p:cNvPr id="1225" name="文本框 105"/>
          <p:cNvSpPr txBox="1"/>
          <p:nvPr/>
        </p:nvSpPr>
        <p:spPr>
          <a:xfrm>
            <a:off x="1832530" y="4626278"/>
            <a:ext cx="1620957" cy="523220"/>
          </a:xfrm>
          <a:prstGeom prst="rect">
            <a:avLst/>
          </a:prstGeom>
          <a:noFill/>
        </p:spPr>
        <p:txBody>
          <a:bodyPr wrap="non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2800" b="1">
                <a:latin typeface="禹卫书法行书简体" panose="02000603000000000000" pitchFamily="2" charset="-122"/>
                <a:ea typeface="禹卫书法行书简体" panose="02000603000000000000" pitchFamily="2" charset="-122"/>
              </a:rPr>
              <a:t>关于作者</a:t>
            </a:r>
            <a:endParaRPr lang="zh-CN" altLang="en-US" sz="2800" b="1">
              <a:latin typeface="禹卫书法行书简体" panose="02000603000000000000" pitchFamily="2" charset="-122"/>
              <a:ea typeface="禹卫书法行书简体" panose="02000603000000000000" pitchFamily="2" charset="-122"/>
            </a:endParaRPr>
          </a:p>
        </p:txBody>
      </p:sp>
      <p:sp>
        <p:nvSpPr>
          <p:cNvPr id="1226" name="文本框 109"/>
          <p:cNvSpPr txBox="1"/>
          <p:nvPr/>
        </p:nvSpPr>
        <p:spPr>
          <a:xfrm>
            <a:off x="1875276" y="5417439"/>
            <a:ext cx="1338828" cy="369332"/>
          </a:xfrm>
          <a:prstGeom prst="rect">
            <a:avLst/>
          </a:prstGeom>
          <a:noFill/>
        </p:spPr>
        <p:txBody>
          <a:bodyPr wrap="none" rtlCol="0">
            <a:spAutoFit/>
          </a:bodyPr>
          <a:lstStyle>
            <a:defPPr>
              <a:defRPr lang="zh-CN"/>
            </a:defPPr>
            <a:lvl1pPr>
              <a:defRPr sz="1600">
                <a:solidFill>
                  <a:schemeClr val="tx1">
                    <a:lumMod val="75000"/>
                    <a:lumOff val="25000"/>
                  </a:schemeClr>
                </a:solidFill>
                <a:latin typeface="华文细黑" panose="02010600040101010101" pitchFamily="2" charset="-122"/>
                <a:ea typeface="华文细黑" panose="02010600040101010101" pitchFamily="2" charset="-122"/>
              </a:defRPr>
            </a:lvl1pPr>
          </a:lstStyle>
          <a:p>
            <a:r>
              <a:rPr lang="zh-CN" altLang="en-US" sz="1800">
                <a:solidFill>
                  <a:schemeClr val="tx1"/>
                </a:solidFill>
                <a:latin typeface="微软雅黑" panose="020B0503020204020204" charset="-122"/>
                <a:ea typeface="微软雅黑" panose="020B0503020204020204" charset="-122"/>
              </a:rPr>
              <a:t>呆萌怪大叔</a:t>
            </a:r>
            <a:endParaRPr lang="zh-CN" altLang="en-US" sz="1800">
              <a:solidFill>
                <a:schemeClr val="tx1"/>
              </a:solidFill>
              <a:latin typeface="微软雅黑" panose="020B0503020204020204" charset="-122"/>
              <a:ea typeface="微软雅黑" panose="020B0503020204020204" charset="-122"/>
            </a:endParaRPr>
          </a:p>
        </p:txBody>
      </p:sp>
      <p:sp>
        <p:nvSpPr>
          <p:cNvPr id="1227" name="文本框 109"/>
          <p:cNvSpPr txBox="1"/>
          <p:nvPr/>
        </p:nvSpPr>
        <p:spPr>
          <a:xfrm>
            <a:off x="3184058" y="5417439"/>
            <a:ext cx="7505003" cy="369332"/>
          </a:xfrm>
          <a:prstGeom prst="rect">
            <a:avLst/>
          </a:prstGeom>
          <a:noFill/>
        </p:spPr>
        <p:txBody>
          <a:bodyPr wrap="none" rtlCol="0">
            <a:spAutoFit/>
          </a:bodyPr>
          <a:lstStyle>
            <a:defPPr>
              <a:defRPr lang="zh-CN"/>
            </a:defPPr>
            <a:lvl1pPr>
              <a:defRPr sz="1600">
                <a:solidFill>
                  <a:schemeClr val="tx1">
                    <a:lumMod val="75000"/>
                    <a:lumOff val="25000"/>
                  </a:schemeClr>
                </a:solidFill>
                <a:latin typeface="华文细黑" panose="02010600040101010101" pitchFamily="2" charset="-122"/>
                <a:ea typeface="华文细黑" panose="02010600040101010101" pitchFamily="2" charset="-122"/>
              </a:defRPr>
            </a:lvl1pPr>
          </a:lstStyle>
          <a:p>
            <a:r>
              <a:rPr lang="zh-CN" altLang="en-US" sz="1800" dirty="0">
                <a:solidFill>
                  <a:schemeClr val="tx1"/>
                </a:solidFill>
                <a:latin typeface="微软雅黑" panose="020B0503020204020204" charset="-122"/>
                <a:ea typeface="微软雅黑" panose="020B0503020204020204" charset="-122"/>
              </a:rPr>
              <a:t>更多作品下载地址：</a:t>
            </a:r>
            <a:r>
              <a:rPr lang="en-US" altLang="zh-CN" sz="1800" dirty="0">
                <a:solidFill>
                  <a:schemeClr val="tx1"/>
                </a:solidFill>
                <a:latin typeface="微软雅黑" panose="020B0503020204020204" charset="-122"/>
                <a:ea typeface="微软雅黑" panose="020B0503020204020204" charset="-122"/>
              </a:rPr>
              <a:t>http://chn.docer.com/works?userid=194924533</a:t>
            </a:r>
            <a:endParaRPr lang="zh-CN" altLang="en-US" sz="1800" dirty="0">
              <a:solidFill>
                <a:schemeClr val="tx1"/>
              </a:solidFill>
              <a:latin typeface="微软雅黑" panose="020B0503020204020204" charset="-122"/>
              <a:ea typeface="微软雅黑" panose="020B0503020204020204" charset="-122"/>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5"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0"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1"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2"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3"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4"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5"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6"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7"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341" name="文本框 1340"/>
          <p:cNvSpPr txBox="1"/>
          <p:nvPr/>
        </p:nvSpPr>
        <p:spPr>
          <a:xfrm>
            <a:off x="1589627" y="448796"/>
            <a:ext cx="4743439" cy="518160"/>
          </a:xfrm>
          <a:prstGeom prst="rect">
            <a:avLst/>
          </a:prstGeom>
          <a:noFill/>
        </p:spPr>
        <p:txBody>
          <a:bodyPr wrap="square" rtlCol="0">
            <a:spAutoFit/>
          </a:bodyPr>
          <a:lstStyle/>
          <a:p>
            <a:r>
              <a:rPr lang="en-US" sz="2800" dirty="0" smtClean="0">
                <a:latin typeface="Times New Roman" panose="02020603050405020304" pitchFamily="2" charset="0"/>
              </a:rPr>
              <a:t>Review</a:t>
            </a:r>
            <a:endParaRPr lang="en-US" sz="2800" dirty="0">
              <a:latin typeface="禹卫书法行书简体" panose="02000603000000000000" pitchFamily="2" charset="-122"/>
              <a:ea typeface="禹卫书法行书简体" panose="02000603000000000000" pitchFamily="2" charset="-122"/>
            </a:endParaRPr>
          </a:p>
        </p:txBody>
      </p:sp>
      <p:pic>
        <p:nvPicPr>
          <p:cNvPr id="144" name="图片 143"/>
          <p:cNvPicPr>
            <a:picLocks noChangeAspect="1"/>
          </p:cNvPicPr>
          <p:nvPr/>
        </p:nvPicPr>
        <p:blipFill rotWithShape="1">
          <a:blip r:embed="rId2">
            <a:extLst>
              <a:ext uri="{28A0092B-C50C-407E-A947-70E740481C1C}">
                <a14:useLocalDpi xmlns:a14="http://schemas.microsoft.com/office/drawing/2010/main" val="0"/>
              </a:ext>
            </a:extLst>
          </a:blip>
          <a:srcRect l="-583" t="15661"/>
          <a:stretch>
            <a:fillRect/>
          </a:stretch>
        </p:blipFill>
        <p:spPr>
          <a:xfrm>
            <a:off x="8192577" y="0"/>
            <a:ext cx="4101225" cy="4353636"/>
          </a:xfrm>
          <a:prstGeom prst="rect">
            <a:avLst/>
          </a:prstGeom>
        </p:spPr>
      </p:pic>
      <p:sp>
        <p:nvSpPr>
          <p:cNvPr id="145" name="矩形 144"/>
          <p:cNvSpPr/>
          <p:nvPr/>
        </p:nvSpPr>
        <p:spPr>
          <a:xfrm>
            <a:off x="1805305" y="1851660"/>
            <a:ext cx="8437880" cy="4473575"/>
          </a:xfrm>
          <a:prstGeom prst="rect">
            <a:avLst/>
          </a:prstGeom>
          <a:noFill/>
          <a:ln w="2222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副标题 33"/>
          <p:cNvSpPr>
            <a:spLocks noGrp="1"/>
          </p:cNvSpPr>
          <p:nvPr>
            <p:ph type="subTitle" idx="1"/>
          </p:nvPr>
        </p:nvSpPr>
        <p:spPr>
          <a:xfrm>
            <a:off x="1072445" y="2360260"/>
            <a:ext cx="9144000" cy="3679296"/>
          </a:xfrm>
        </p:spPr>
        <p:txBody>
          <a:bodyPr>
            <a:noAutofit/>
          </a:bodyPr>
          <a:lstStyle/>
          <a:p>
            <a:r>
              <a:rPr lang="zh-CN" altLang="en-US" sz="6000" dirty="0" smtClean="0">
                <a:latin typeface="华文楷体" panose="02010600040101010101" pitchFamily="2" charset="-122"/>
                <a:ea typeface="华文楷体" panose="02010600040101010101" pitchFamily="2" charset="-122"/>
              </a:rPr>
              <a:t> 人          门          火  </a:t>
            </a:r>
            <a:endParaRPr lang="en-US" altLang="zh-CN" sz="6000" dirty="0" smtClean="0">
              <a:latin typeface="华文楷体" panose="02010600040101010101" pitchFamily="2" charset="-122"/>
              <a:ea typeface="华文楷体" panose="02010600040101010101" pitchFamily="2" charset="-122"/>
            </a:endParaRPr>
          </a:p>
          <a:p>
            <a:r>
              <a:rPr lang="zh-CN" altLang="en-US" sz="6000" dirty="0" smtClean="0">
                <a:latin typeface="华文楷体" panose="02010600040101010101" pitchFamily="2" charset="-122"/>
                <a:ea typeface="华文楷体" panose="02010600040101010101" pitchFamily="2" charset="-122"/>
              </a:rPr>
              <a:t> 木          米          果  </a:t>
            </a:r>
            <a:endParaRPr lang="en-US" altLang="zh-CN" sz="6000" dirty="0" smtClean="0">
              <a:latin typeface="华文楷体" panose="02010600040101010101" pitchFamily="2" charset="-122"/>
              <a:ea typeface="华文楷体" panose="02010600040101010101" pitchFamily="2" charset="-122"/>
            </a:endParaRPr>
          </a:p>
          <a:p>
            <a:r>
              <a:rPr lang="zh-CN" altLang="en-US" sz="6000" dirty="0" smtClean="0">
                <a:latin typeface="华文楷体" panose="02010600040101010101" pitchFamily="2" charset="-122"/>
                <a:ea typeface="华文楷体" panose="02010600040101010101" pitchFamily="2" charset="-122"/>
              </a:rPr>
              <a:t> 大          夫          刀 </a:t>
            </a:r>
            <a:endParaRPr lang="en-US" altLang="zh-CN" sz="6000" dirty="0" smtClean="0">
              <a:latin typeface="华文楷体" panose="02010600040101010101" pitchFamily="2" charset="-122"/>
              <a:ea typeface="华文楷体" panose="02010600040101010101" pitchFamily="2" charset="-122"/>
            </a:endParaRPr>
          </a:p>
          <a:p>
            <a:r>
              <a:rPr lang="zh-CN" altLang="en-US" sz="6000" dirty="0" smtClean="0">
                <a:latin typeface="华文楷体" panose="02010600040101010101" pitchFamily="2" charset="-122"/>
                <a:ea typeface="华文楷体" panose="02010600040101010101" pitchFamily="2" charset="-122"/>
              </a:rPr>
              <a:t> 手          皿          日</a:t>
            </a:r>
            <a:endParaRPr lang="zh-CN" altLang="en-US" sz="6000" dirty="0">
              <a:latin typeface="华文楷体" panose="02010600040101010101" pitchFamily="2" charset="-122"/>
              <a:ea typeface="华文楷体" panose="02010600040101010101" pitchFamily="2" charset="-122"/>
            </a:endParaRPr>
          </a:p>
        </p:txBody>
      </p:sp>
    </p:spTree>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sp>
        <p:nvSpPr>
          <p:cNvPr id="2610" name="文本框 2609"/>
          <p:cNvSpPr txBox="1"/>
          <p:nvPr/>
        </p:nvSpPr>
        <p:spPr>
          <a:xfrm>
            <a:off x="3642112" y="2889460"/>
            <a:ext cx="5647922" cy="1015663"/>
          </a:xfrm>
          <a:prstGeom prst="rect">
            <a:avLst/>
          </a:prstGeom>
          <a:noFill/>
        </p:spPr>
        <p:txBody>
          <a:bodyPr wrap="square" rtlCol="0">
            <a:spAutoFit/>
          </a:bodyPr>
          <a:lstStyle/>
          <a:p>
            <a:r>
              <a:rPr lang="en-US" altLang="zh-CN" sz="6000" dirty="0" smtClean="0">
                <a:latin typeface="Times New Roman" panose="02020603050405020304" pitchFamily="2" charset="0"/>
              </a:rPr>
              <a:t>Word-formation</a:t>
            </a:r>
            <a:endParaRPr lang="zh-CN" altLang="en-US" sz="6000" dirty="0">
              <a:latin typeface="禹卫书法行书简体" panose="02000603000000000000" pitchFamily="2" charset="-122"/>
              <a:ea typeface="禹卫书法行书简体" panose="02000603000000000000" pitchFamily="2" charset="-122"/>
            </a:endParaRPr>
          </a:p>
        </p:txBody>
      </p:sp>
      <p:pic>
        <p:nvPicPr>
          <p:cNvPr id="25" name="图片 2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46914" y="3394816"/>
            <a:ext cx="3158131" cy="3269431"/>
          </a:xfrm>
          <a:prstGeom prst="rect">
            <a:avLst/>
          </a:prstGeom>
        </p:spPr>
      </p:pic>
      <p:pic>
        <p:nvPicPr>
          <p:cNvPr id="26" name="图片 2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052967" y="3141939"/>
            <a:ext cx="1040766" cy="827772"/>
          </a:xfrm>
          <a:prstGeom prst="rect">
            <a:avLst/>
          </a:prstGeom>
        </p:spPr>
      </p:pic>
      <p:grpSp>
        <p:nvGrpSpPr>
          <p:cNvPr id="27" name="Group 4"/>
          <p:cNvGrpSpPr>
            <a:grpSpLocks noChangeAspect="1"/>
          </p:cNvGrpSpPr>
          <p:nvPr/>
        </p:nvGrpSpPr>
        <p:grpSpPr bwMode="auto">
          <a:xfrm flipH="1">
            <a:off x="1973617" y="2343149"/>
            <a:ext cx="1818874" cy="821687"/>
            <a:chOff x="3282" y="1900"/>
            <a:chExt cx="2142" cy="1002"/>
          </a:xfrm>
          <a:solidFill>
            <a:schemeClr val="tx1"/>
          </a:solidFill>
        </p:grpSpPr>
        <p:grpSp>
          <p:nvGrpSpPr>
            <p:cNvPr id="28" name="Group 205"/>
            <p:cNvGrpSpPr/>
            <p:nvPr/>
          </p:nvGrpSpPr>
          <p:grpSpPr bwMode="auto">
            <a:xfrm>
              <a:off x="3611" y="1900"/>
              <a:ext cx="1164" cy="705"/>
              <a:chOff x="3611" y="1900"/>
              <a:chExt cx="1164" cy="705"/>
            </a:xfrm>
            <a:grpFill/>
          </p:grpSpPr>
          <p:sp>
            <p:nvSpPr>
              <p:cNvPr id="1119" name="Freeform 5"/>
              <p:cNvSpPr/>
              <p:nvPr/>
            </p:nvSpPr>
            <p:spPr bwMode="auto">
              <a:xfrm>
                <a:off x="3611" y="1900"/>
                <a:ext cx="1139" cy="705"/>
              </a:xfrm>
              <a:custGeom>
                <a:avLst/>
                <a:gdLst>
                  <a:gd name="T0" fmla="*/ 427 w 630"/>
                  <a:gd name="T1" fmla="*/ 175 h 389"/>
                  <a:gd name="T2" fmla="*/ 409 w 630"/>
                  <a:gd name="T3" fmla="*/ 171 h 389"/>
                  <a:gd name="T4" fmla="*/ 426 w 630"/>
                  <a:gd name="T5" fmla="*/ 222 h 389"/>
                  <a:gd name="T6" fmla="*/ 411 w 630"/>
                  <a:gd name="T7" fmla="*/ 291 h 389"/>
                  <a:gd name="T8" fmla="*/ 384 w 630"/>
                  <a:gd name="T9" fmla="*/ 331 h 389"/>
                  <a:gd name="T10" fmla="*/ 336 w 630"/>
                  <a:gd name="T11" fmla="*/ 371 h 389"/>
                  <a:gd name="T12" fmla="*/ 276 w 630"/>
                  <a:gd name="T13" fmla="*/ 386 h 389"/>
                  <a:gd name="T14" fmla="*/ 219 w 630"/>
                  <a:gd name="T15" fmla="*/ 381 h 389"/>
                  <a:gd name="T16" fmla="*/ 108 w 630"/>
                  <a:gd name="T17" fmla="*/ 327 h 389"/>
                  <a:gd name="T18" fmla="*/ 22 w 630"/>
                  <a:gd name="T19" fmla="*/ 267 h 389"/>
                  <a:gd name="T20" fmla="*/ 164 w 630"/>
                  <a:gd name="T21" fmla="*/ 342 h 389"/>
                  <a:gd name="T22" fmla="*/ 201 w 630"/>
                  <a:gd name="T23" fmla="*/ 357 h 389"/>
                  <a:gd name="T24" fmla="*/ 309 w 630"/>
                  <a:gd name="T25" fmla="*/ 355 h 389"/>
                  <a:gd name="T26" fmla="*/ 364 w 630"/>
                  <a:gd name="T27" fmla="*/ 309 h 389"/>
                  <a:gd name="T28" fmla="*/ 388 w 630"/>
                  <a:gd name="T29" fmla="*/ 271 h 389"/>
                  <a:gd name="T30" fmla="*/ 338 w 630"/>
                  <a:gd name="T31" fmla="*/ 126 h 389"/>
                  <a:gd name="T32" fmla="*/ 265 w 630"/>
                  <a:gd name="T33" fmla="*/ 114 h 389"/>
                  <a:gd name="T34" fmla="*/ 259 w 630"/>
                  <a:gd name="T35" fmla="*/ 186 h 389"/>
                  <a:gd name="T36" fmla="*/ 239 w 630"/>
                  <a:gd name="T37" fmla="*/ 236 h 389"/>
                  <a:gd name="T38" fmla="*/ 208 w 630"/>
                  <a:gd name="T39" fmla="*/ 197 h 389"/>
                  <a:gd name="T40" fmla="*/ 229 w 630"/>
                  <a:gd name="T41" fmla="*/ 116 h 389"/>
                  <a:gd name="T42" fmla="*/ 294 w 630"/>
                  <a:gd name="T43" fmla="*/ 81 h 389"/>
                  <a:gd name="T44" fmla="*/ 338 w 630"/>
                  <a:gd name="T45" fmla="*/ 91 h 389"/>
                  <a:gd name="T46" fmla="*/ 374 w 630"/>
                  <a:gd name="T47" fmla="*/ 118 h 389"/>
                  <a:gd name="T48" fmla="*/ 386 w 630"/>
                  <a:gd name="T49" fmla="*/ 109 h 389"/>
                  <a:gd name="T50" fmla="*/ 400 w 630"/>
                  <a:gd name="T51" fmla="*/ 69 h 389"/>
                  <a:gd name="T52" fmla="*/ 422 w 630"/>
                  <a:gd name="T53" fmla="*/ 37 h 389"/>
                  <a:gd name="T54" fmla="*/ 453 w 630"/>
                  <a:gd name="T55" fmla="*/ 11 h 389"/>
                  <a:gd name="T56" fmla="*/ 553 w 630"/>
                  <a:gd name="T57" fmla="*/ 14 h 389"/>
                  <a:gd name="T58" fmla="*/ 614 w 630"/>
                  <a:gd name="T59" fmla="*/ 91 h 389"/>
                  <a:gd name="T60" fmla="*/ 624 w 630"/>
                  <a:gd name="T61" fmla="*/ 157 h 389"/>
                  <a:gd name="T62" fmla="*/ 615 w 630"/>
                  <a:gd name="T63" fmla="*/ 209 h 389"/>
                  <a:gd name="T64" fmla="*/ 538 w 630"/>
                  <a:gd name="T65" fmla="*/ 320 h 389"/>
                  <a:gd name="T66" fmla="*/ 518 w 630"/>
                  <a:gd name="T67" fmla="*/ 331 h 389"/>
                  <a:gd name="T68" fmla="*/ 520 w 630"/>
                  <a:gd name="T69" fmla="*/ 324 h 389"/>
                  <a:gd name="T70" fmla="*/ 504 w 630"/>
                  <a:gd name="T71" fmla="*/ 330 h 389"/>
                  <a:gd name="T72" fmla="*/ 484 w 630"/>
                  <a:gd name="T73" fmla="*/ 338 h 389"/>
                  <a:gd name="T74" fmla="*/ 473 w 630"/>
                  <a:gd name="T75" fmla="*/ 345 h 389"/>
                  <a:gd name="T76" fmla="*/ 468 w 630"/>
                  <a:gd name="T77" fmla="*/ 346 h 389"/>
                  <a:gd name="T78" fmla="*/ 454 w 630"/>
                  <a:gd name="T79" fmla="*/ 352 h 389"/>
                  <a:gd name="T80" fmla="*/ 446 w 630"/>
                  <a:gd name="T81" fmla="*/ 353 h 389"/>
                  <a:gd name="T82" fmla="*/ 422 w 630"/>
                  <a:gd name="T83" fmla="*/ 359 h 389"/>
                  <a:gd name="T84" fmla="*/ 397 w 630"/>
                  <a:gd name="T85" fmla="*/ 359 h 389"/>
                  <a:gd name="T86" fmla="*/ 428 w 630"/>
                  <a:gd name="T87" fmla="*/ 354 h 389"/>
                  <a:gd name="T88" fmla="*/ 487 w 630"/>
                  <a:gd name="T89" fmla="*/ 326 h 389"/>
                  <a:gd name="T90" fmla="*/ 534 w 630"/>
                  <a:gd name="T91" fmla="*/ 293 h 389"/>
                  <a:gd name="T92" fmla="*/ 589 w 630"/>
                  <a:gd name="T93" fmla="*/ 206 h 389"/>
                  <a:gd name="T94" fmla="*/ 594 w 630"/>
                  <a:gd name="T95" fmla="*/ 164 h 389"/>
                  <a:gd name="T96" fmla="*/ 593 w 630"/>
                  <a:gd name="T97" fmla="*/ 127 h 389"/>
                  <a:gd name="T98" fmla="*/ 570 w 630"/>
                  <a:gd name="T99" fmla="*/ 72 h 389"/>
                  <a:gd name="T100" fmla="*/ 550 w 630"/>
                  <a:gd name="T101" fmla="*/ 49 h 389"/>
                  <a:gd name="T102" fmla="*/ 508 w 630"/>
                  <a:gd name="T103" fmla="*/ 31 h 389"/>
                  <a:gd name="T104" fmla="*/ 487 w 630"/>
                  <a:gd name="T105" fmla="*/ 29 h 389"/>
                  <a:gd name="T106" fmla="*/ 438 w 630"/>
                  <a:gd name="T107" fmla="*/ 52 h 389"/>
                  <a:gd name="T108" fmla="*/ 418 w 630"/>
                  <a:gd name="T109" fmla="*/ 116 h 389"/>
                  <a:gd name="T110" fmla="*/ 457 w 630"/>
                  <a:gd name="T111" fmla="*/ 132 h 389"/>
                  <a:gd name="T112" fmla="*/ 474 w 630"/>
                  <a:gd name="T113" fmla="*/ 99 h 389"/>
                  <a:gd name="T114" fmla="*/ 497 w 630"/>
                  <a:gd name="T115" fmla="*/ 93 h 389"/>
                  <a:gd name="T116" fmla="*/ 516 w 630"/>
                  <a:gd name="T117" fmla="*/ 119 h 389"/>
                  <a:gd name="T118" fmla="*/ 505 w 630"/>
                  <a:gd name="T119" fmla="*/ 147 h 389"/>
                  <a:gd name="T120" fmla="*/ 463 w 630"/>
                  <a:gd name="T121" fmla="*/ 175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0" h="389">
                    <a:moveTo>
                      <a:pt x="461" y="173"/>
                    </a:moveTo>
                    <a:cubicBezTo>
                      <a:pt x="460" y="174"/>
                      <a:pt x="460" y="174"/>
                      <a:pt x="460" y="175"/>
                    </a:cubicBezTo>
                    <a:cubicBezTo>
                      <a:pt x="458" y="174"/>
                      <a:pt x="458" y="174"/>
                      <a:pt x="456" y="173"/>
                    </a:cubicBezTo>
                    <a:cubicBezTo>
                      <a:pt x="456" y="174"/>
                      <a:pt x="455" y="176"/>
                      <a:pt x="455" y="176"/>
                    </a:cubicBezTo>
                    <a:cubicBezTo>
                      <a:pt x="453" y="176"/>
                      <a:pt x="453" y="175"/>
                      <a:pt x="452" y="174"/>
                    </a:cubicBezTo>
                    <a:cubicBezTo>
                      <a:pt x="452" y="174"/>
                      <a:pt x="453" y="174"/>
                      <a:pt x="453" y="174"/>
                    </a:cubicBezTo>
                    <a:cubicBezTo>
                      <a:pt x="452" y="173"/>
                      <a:pt x="453" y="174"/>
                      <a:pt x="451" y="174"/>
                    </a:cubicBezTo>
                    <a:cubicBezTo>
                      <a:pt x="451" y="175"/>
                      <a:pt x="450" y="176"/>
                      <a:pt x="449" y="176"/>
                    </a:cubicBezTo>
                    <a:cubicBezTo>
                      <a:pt x="448" y="176"/>
                      <a:pt x="448" y="175"/>
                      <a:pt x="448" y="174"/>
                    </a:cubicBezTo>
                    <a:cubicBezTo>
                      <a:pt x="447" y="174"/>
                      <a:pt x="447" y="174"/>
                      <a:pt x="447" y="174"/>
                    </a:cubicBezTo>
                    <a:cubicBezTo>
                      <a:pt x="446" y="175"/>
                      <a:pt x="446" y="176"/>
                      <a:pt x="445" y="177"/>
                    </a:cubicBezTo>
                    <a:cubicBezTo>
                      <a:pt x="445" y="177"/>
                      <a:pt x="444" y="177"/>
                      <a:pt x="444" y="176"/>
                    </a:cubicBezTo>
                    <a:cubicBezTo>
                      <a:pt x="443" y="176"/>
                      <a:pt x="444" y="176"/>
                      <a:pt x="443" y="175"/>
                    </a:cubicBezTo>
                    <a:cubicBezTo>
                      <a:pt x="442" y="176"/>
                      <a:pt x="441" y="177"/>
                      <a:pt x="440" y="178"/>
                    </a:cubicBezTo>
                    <a:cubicBezTo>
                      <a:pt x="440" y="176"/>
                      <a:pt x="439" y="176"/>
                      <a:pt x="439" y="174"/>
                    </a:cubicBezTo>
                    <a:cubicBezTo>
                      <a:pt x="437" y="175"/>
                      <a:pt x="433" y="177"/>
                      <a:pt x="430" y="176"/>
                    </a:cubicBezTo>
                    <a:cubicBezTo>
                      <a:pt x="429" y="175"/>
                      <a:pt x="429" y="173"/>
                      <a:pt x="428" y="172"/>
                    </a:cubicBezTo>
                    <a:cubicBezTo>
                      <a:pt x="428" y="173"/>
                      <a:pt x="428" y="174"/>
                      <a:pt x="427" y="175"/>
                    </a:cubicBezTo>
                    <a:cubicBezTo>
                      <a:pt x="426" y="176"/>
                      <a:pt x="426" y="176"/>
                      <a:pt x="425" y="175"/>
                    </a:cubicBezTo>
                    <a:cubicBezTo>
                      <a:pt x="425" y="174"/>
                      <a:pt x="425" y="175"/>
                      <a:pt x="425" y="174"/>
                    </a:cubicBezTo>
                    <a:cubicBezTo>
                      <a:pt x="424" y="174"/>
                      <a:pt x="424" y="174"/>
                      <a:pt x="423" y="174"/>
                    </a:cubicBezTo>
                    <a:cubicBezTo>
                      <a:pt x="423" y="175"/>
                      <a:pt x="423" y="174"/>
                      <a:pt x="423" y="175"/>
                    </a:cubicBezTo>
                    <a:cubicBezTo>
                      <a:pt x="422" y="175"/>
                      <a:pt x="421" y="174"/>
                      <a:pt x="420" y="174"/>
                    </a:cubicBezTo>
                    <a:cubicBezTo>
                      <a:pt x="422" y="174"/>
                      <a:pt x="420" y="172"/>
                      <a:pt x="419" y="172"/>
                    </a:cubicBezTo>
                    <a:cubicBezTo>
                      <a:pt x="419" y="172"/>
                      <a:pt x="419" y="172"/>
                      <a:pt x="419" y="172"/>
                    </a:cubicBezTo>
                    <a:cubicBezTo>
                      <a:pt x="418" y="172"/>
                      <a:pt x="418" y="174"/>
                      <a:pt x="417" y="173"/>
                    </a:cubicBezTo>
                    <a:cubicBezTo>
                      <a:pt x="415" y="173"/>
                      <a:pt x="414" y="173"/>
                      <a:pt x="414" y="172"/>
                    </a:cubicBezTo>
                    <a:cubicBezTo>
                      <a:pt x="412" y="171"/>
                      <a:pt x="413" y="171"/>
                      <a:pt x="412" y="169"/>
                    </a:cubicBezTo>
                    <a:cubicBezTo>
                      <a:pt x="411" y="170"/>
                      <a:pt x="411" y="170"/>
                      <a:pt x="412" y="168"/>
                    </a:cubicBezTo>
                    <a:cubicBezTo>
                      <a:pt x="410" y="169"/>
                      <a:pt x="410" y="168"/>
                      <a:pt x="408" y="167"/>
                    </a:cubicBezTo>
                    <a:cubicBezTo>
                      <a:pt x="409" y="169"/>
                      <a:pt x="409" y="168"/>
                      <a:pt x="411" y="170"/>
                    </a:cubicBezTo>
                    <a:cubicBezTo>
                      <a:pt x="409" y="170"/>
                      <a:pt x="410" y="169"/>
                      <a:pt x="409" y="170"/>
                    </a:cubicBezTo>
                    <a:cubicBezTo>
                      <a:pt x="411" y="170"/>
                      <a:pt x="410" y="170"/>
                      <a:pt x="411" y="171"/>
                    </a:cubicBezTo>
                    <a:cubicBezTo>
                      <a:pt x="411" y="171"/>
                      <a:pt x="410" y="171"/>
                      <a:pt x="410" y="171"/>
                    </a:cubicBezTo>
                    <a:cubicBezTo>
                      <a:pt x="410" y="171"/>
                      <a:pt x="410" y="171"/>
                      <a:pt x="410" y="170"/>
                    </a:cubicBezTo>
                    <a:cubicBezTo>
                      <a:pt x="410" y="171"/>
                      <a:pt x="409" y="171"/>
                      <a:pt x="409" y="171"/>
                    </a:cubicBezTo>
                    <a:cubicBezTo>
                      <a:pt x="409" y="172"/>
                      <a:pt x="410" y="172"/>
                      <a:pt x="409" y="174"/>
                    </a:cubicBezTo>
                    <a:cubicBezTo>
                      <a:pt x="410" y="174"/>
                      <a:pt x="411" y="174"/>
                      <a:pt x="412" y="174"/>
                    </a:cubicBezTo>
                    <a:cubicBezTo>
                      <a:pt x="411" y="176"/>
                      <a:pt x="411" y="176"/>
                      <a:pt x="412" y="179"/>
                    </a:cubicBezTo>
                    <a:cubicBezTo>
                      <a:pt x="412" y="178"/>
                      <a:pt x="413" y="178"/>
                      <a:pt x="413" y="178"/>
                    </a:cubicBezTo>
                    <a:cubicBezTo>
                      <a:pt x="414" y="181"/>
                      <a:pt x="414" y="182"/>
                      <a:pt x="414" y="184"/>
                    </a:cubicBezTo>
                    <a:cubicBezTo>
                      <a:pt x="414" y="184"/>
                      <a:pt x="415" y="184"/>
                      <a:pt x="416" y="184"/>
                    </a:cubicBezTo>
                    <a:cubicBezTo>
                      <a:pt x="416" y="185"/>
                      <a:pt x="415" y="185"/>
                      <a:pt x="415" y="186"/>
                    </a:cubicBezTo>
                    <a:cubicBezTo>
                      <a:pt x="417" y="186"/>
                      <a:pt x="417" y="186"/>
                      <a:pt x="418" y="188"/>
                    </a:cubicBezTo>
                    <a:cubicBezTo>
                      <a:pt x="419" y="191"/>
                      <a:pt x="418" y="192"/>
                      <a:pt x="420" y="195"/>
                    </a:cubicBezTo>
                    <a:cubicBezTo>
                      <a:pt x="418" y="195"/>
                      <a:pt x="420" y="195"/>
                      <a:pt x="419" y="196"/>
                    </a:cubicBezTo>
                    <a:cubicBezTo>
                      <a:pt x="421" y="197"/>
                      <a:pt x="420" y="199"/>
                      <a:pt x="423" y="200"/>
                    </a:cubicBezTo>
                    <a:cubicBezTo>
                      <a:pt x="422" y="202"/>
                      <a:pt x="422" y="202"/>
                      <a:pt x="421" y="204"/>
                    </a:cubicBezTo>
                    <a:cubicBezTo>
                      <a:pt x="421" y="204"/>
                      <a:pt x="422" y="204"/>
                      <a:pt x="422" y="204"/>
                    </a:cubicBezTo>
                    <a:cubicBezTo>
                      <a:pt x="422" y="204"/>
                      <a:pt x="423" y="204"/>
                      <a:pt x="423" y="204"/>
                    </a:cubicBezTo>
                    <a:cubicBezTo>
                      <a:pt x="424" y="206"/>
                      <a:pt x="424" y="207"/>
                      <a:pt x="426" y="208"/>
                    </a:cubicBezTo>
                    <a:cubicBezTo>
                      <a:pt x="425" y="210"/>
                      <a:pt x="424" y="213"/>
                      <a:pt x="424" y="213"/>
                    </a:cubicBezTo>
                    <a:cubicBezTo>
                      <a:pt x="426" y="215"/>
                      <a:pt x="426" y="214"/>
                      <a:pt x="428" y="217"/>
                    </a:cubicBezTo>
                    <a:cubicBezTo>
                      <a:pt x="428" y="219"/>
                      <a:pt x="427" y="219"/>
                      <a:pt x="426" y="222"/>
                    </a:cubicBezTo>
                    <a:cubicBezTo>
                      <a:pt x="429" y="222"/>
                      <a:pt x="428" y="228"/>
                      <a:pt x="427" y="231"/>
                    </a:cubicBezTo>
                    <a:cubicBezTo>
                      <a:pt x="428" y="231"/>
                      <a:pt x="428" y="231"/>
                      <a:pt x="429" y="232"/>
                    </a:cubicBezTo>
                    <a:cubicBezTo>
                      <a:pt x="428" y="233"/>
                      <a:pt x="427" y="235"/>
                      <a:pt x="428" y="236"/>
                    </a:cubicBezTo>
                    <a:cubicBezTo>
                      <a:pt x="428" y="237"/>
                      <a:pt x="429" y="237"/>
                      <a:pt x="427" y="237"/>
                    </a:cubicBezTo>
                    <a:cubicBezTo>
                      <a:pt x="428" y="239"/>
                      <a:pt x="428" y="241"/>
                      <a:pt x="429" y="243"/>
                    </a:cubicBezTo>
                    <a:cubicBezTo>
                      <a:pt x="428" y="243"/>
                      <a:pt x="428" y="243"/>
                      <a:pt x="427" y="243"/>
                    </a:cubicBezTo>
                    <a:cubicBezTo>
                      <a:pt x="428" y="243"/>
                      <a:pt x="428" y="243"/>
                      <a:pt x="429" y="243"/>
                    </a:cubicBezTo>
                    <a:cubicBezTo>
                      <a:pt x="427" y="245"/>
                      <a:pt x="427" y="252"/>
                      <a:pt x="428" y="254"/>
                    </a:cubicBezTo>
                    <a:cubicBezTo>
                      <a:pt x="426" y="255"/>
                      <a:pt x="426" y="256"/>
                      <a:pt x="424" y="257"/>
                    </a:cubicBezTo>
                    <a:cubicBezTo>
                      <a:pt x="426" y="260"/>
                      <a:pt x="422" y="264"/>
                      <a:pt x="424" y="268"/>
                    </a:cubicBezTo>
                    <a:cubicBezTo>
                      <a:pt x="423" y="268"/>
                      <a:pt x="422" y="268"/>
                      <a:pt x="422" y="267"/>
                    </a:cubicBezTo>
                    <a:cubicBezTo>
                      <a:pt x="422" y="267"/>
                      <a:pt x="422" y="266"/>
                      <a:pt x="422" y="266"/>
                    </a:cubicBezTo>
                    <a:cubicBezTo>
                      <a:pt x="421" y="266"/>
                      <a:pt x="420" y="266"/>
                      <a:pt x="421" y="267"/>
                    </a:cubicBezTo>
                    <a:cubicBezTo>
                      <a:pt x="419" y="269"/>
                      <a:pt x="421" y="275"/>
                      <a:pt x="419" y="277"/>
                    </a:cubicBezTo>
                    <a:cubicBezTo>
                      <a:pt x="418" y="279"/>
                      <a:pt x="417" y="278"/>
                      <a:pt x="415" y="278"/>
                    </a:cubicBezTo>
                    <a:cubicBezTo>
                      <a:pt x="416" y="281"/>
                      <a:pt x="417" y="282"/>
                      <a:pt x="417" y="285"/>
                    </a:cubicBezTo>
                    <a:cubicBezTo>
                      <a:pt x="414" y="286"/>
                      <a:pt x="415" y="290"/>
                      <a:pt x="412" y="289"/>
                    </a:cubicBezTo>
                    <a:cubicBezTo>
                      <a:pt x="411" y="290"/>
                      <a:pt x="411" y="289"/>
                      <a:pt x="411" y="291"/>
                    </a:cubicBezTo>
                    <a:cubicBezTo>
                      <a:pt x="411" y="291"/>
                      <a:pt x="412" y="291"/>
                      <a:pt x="412" y="291"/>
                    </a:cubicBezTo>
                    <a:cubicBezTo>
                      <a:pt x="411" y="292"/>
                      <a:pt x="411" y="291"/>
                      <a:pt x="411" y="293"/>
                    </a:cubicBezTo>
                    <a:cubicBezTo>
                      <a:pt x="411" y="293"/>
                      <a:pt x="412" y="293"/>
                      <a:pt x="412" y="293"/>
                    </a:cubicBezTo>
                    <a:cubicBezTo>
                      <a:pt x="411" y="295"/>
                      <a:pt x="410" y="296"/>
                      <a:pt x="408" y="297"/>
                    </a:cubicBezTo>
                    <a:cubicBezTo>
                      <a:pt x="408" y="296"/>
                      <a:pt x="408" y="297"/>
                      <a:pt x="407" y="296"/>
                    </a:cubicBezTo>
                    <a:cubicBezTo>
                      <a:pt x="407" y="297"/>
                      <a:pt x="405" y="304"/>
                      <a:pt x="405" y="304"/>
                    </a:cubicBezTo>
                    <a:cubicBezTo>
                      <a:pt x="404" y="305"/>
                      <a:pt x="404" y="305"/>
                      <a:pt x="402" y="305"/>
                    </a:cubicBezTo>
                    <a:cubicBezTo>
                      <a:pt x="403" y="307"/>
                      <a:pt x="401" y="308"/>
                      <a:pt x="401" y="312"/>
                    </a:cubicBezTo>
                    <a:cubicBezTo>
                      <a:pt x="400" y="312"/>
                      <a:pt x="400" y="312"/>
                      <a:pt x="400" y="313"/>
                    </a:cubicBezTo>
                    <a:cubicBezTo>
                      <a:pt x="399" y="312"/>
                      <a:pt x="399" y="312"/>
                      <a:pt x="398" y="312"/>
                    </a:cubicBezTo>
                    <a:cubicBezTo>
                      <a:pt x="397" y="313"/>
                      <a:pt x="397" y="316"/>
                      <a:pt x="395" y="318"/>
                    </a:cubicBezTo>
                    <a:cubicBezTo>
                      <a:pt x="395" y="317"/>
                      <a:pt x="394" y="317"/>
                      <a:pt x="393" y="316"/>
                    </a:cubicBezTo>
                    <a:cubicBezTo>
                      <a:pt x="393" y="318"/>
                      <a:pt x="392" y="320"/>
                      <a:pt x="392" y="322"/>
                    </a:cubicBezTo>
                    <a:cubicBezTo>
                      <a:pt x="390" y="322"/>
                      <a:pt x="390" y="322"/>
                      <a:pt x="390" y="323"/>
                    </a:cubicBezTo>
                    <a:cubicBezTo>
                      <a:pt x="389" y="324"/>
                      <a:pt x="388" y="325"/>
                      <a:pt x="387" y="326"/>
                    </a:cubicBezTo>
                    <a:cubicBezTo>
                      <a:pt x="388" y="326"/>
                      <a:pt x="388" y="327"/>
                      <a:pt x="388" y="327"/>
                    </a:cubicBezTo>
                    <a:cubicBezTo>
                      <a:pt x="387" y="328"/>
                      <a:pt x="385" y="328"/>
                      <a:pt x="384" y="329"/>
                    </a:cubicBezTo>
                    <a:cubicBezTo>
                      <a:pt x="384" y="329"/>
                      <a:pt x="384" y="330"/>
                      <a:pt x="384" y="331"/>
                    </a:cubicBezTo>
                    <a:cubicBezTo>
                      <a:pt x="382" y="331"/>
                      <a:pt x="383" y="333"/>
                      <a:pt x="381" y="335"/>
                    </a:cubicBezTo>
                    <a:cubicBezTo>
                      <a:pt x="381" y="335"/>
                      <a:pt x="380" y="334"/>
                      <a:pt x="379" y="334"/>
                    </a:cubicBezTo>
                    <a:cubicBezTo>
                      <a:pt x="379" y="336"/>
                      <a:pt x="379" y="337"/>
                      <a:pt x="379" y="338"/>
                    </a:cubicBezTo>
                    <a:cubicBezTo>
                      <a:pt x="375" y="339"/>
                      <a:pt x="375" y="342"/>
                      <a:pt x="371" y="344"/>
                    </a:cubicBezTo>
                    <a:cubicBezTo>
                      <a:pt x="371" y="343"/>
                      <a:pt x="371" y="343"/>
                      <a:pt x="372" y="342"/>
                    </a:cubicBezTo>
                    <a:cubicBezTo>
                      <a:pt x="371" y="342"/>
                      <a:pt x="371" y="342"/>
                      <a:pt x="371" y="342"/>
                    </a:cubicBezTo>
                    <a:cubicBezTo>
                      <a:pt x="370" y="344"/>
                      <a:pt x="370" y="345"/>
                      <a:pt x="369" y="347"/>
                    </a:cubicBezTo>
                    <a:cubicBezTo>
                      <a:pt x="368" y="347"/>
                      <a:pt x="366" y="346"/>
                      <a:pt x="367" y="347"/>
                    </a:cubicBezTo>
                    <a:cubicBezTo>
                      <a:pt x="365" y="349"/>
                      <a:pt x="366" y="350"/>
                      <a:pt x="364" y="351"/>
                    </a:cubicBezTo>
                    <a:cubicBezTo>
                      <a:pt x="363" y="352"/>
                      <a:pt x="363" y="352"/>
                      <a:pt x="362" y="352"/>
                    </a:cubicBezTo>
                    <a:cubicBezTo>
                      <a:pt x="362" y="353"/>
                      <a:pt x="361" y="355"/>
                      <a:pt x="360" y="356"/>
                    </a:cubicBezTo>
                    <a:cubicBezTo>
                      <a:pt x="359" y="356"/>
                      <a:pt x="358" y="356"/>
                      <a:pt x="357" y="356"/>
                    </a:cubicBezTo>
                    <a:cubicBezTo>
                      <a:pt x="356" y="357"/>
                      <a:pt x="354" y="360"/>
                      <a:pt x="352" y="363"/>
                    </a:cubicBezTo>
                    <a:cubicBezTo>
                      <a:pt x="351" y="365"/>
                      <a:pt x="343" y="365"/>
                      <a:pt x="342" y="369"/>
                    </a:cubicBezTo>
                    <a:cubicBezTo>
                      <a:pt x="341" y="368"/>
                      <a:pt x="342" y="369"/>
                      <a:pt x="342" y="368"/>
                    </a:cubicBezTo>
                    <a:cubicBezTo>
                      <a:pt x="339" y="369"/>
                      <a:pt x="338" y="369"/>
                      <a:pt x="338" y="372"/>
                    </a:cubicBezTo>
                    <a:cubicBezTo>
                      <a:pt x="337" y="372"/>
                      <a:pt x="337" y="372"/>
                      <a:pt x="336" y="372"/>
                    </a:cubicBezTo>
                    <a:cubicBezTo>
                      <a:pt x="336" y="372"/>
                      <a:pt x="336" y="371"/>
                      <a:pt x="336" y="371"/>
                    </a:cubicBezTo>
                    <a:cubicBezTo>
                      <a:pt x="334" y="372"/>
                      <a:pt x="334" y="373"/>
                      <a:pt x="333" y="374"/>
                    </a:cubicBezTo>
                    <a:cubicBezTo>
                      <a:pt x="332" y="374"/>
                      <a:pt x="331" y="374"/>
                      <a:pt x="331" y="373"/>
                    </a:cubicBezTo>
                    <a:cubicBezTo>
                      <a:pt x="331" y="374"/>
                      <a:pt x="331" y="374"/>
                      <a:pt x="331" y="375"/>
                    </a:cubicBezTo>
                    <a:cubicBezTo>
                      <a:pt x="331" y="374"/>
                      <a:pt x="330" y="374"/>
                      <a:pt x="330" y="374"/>
                    </a:cubicBezTo>
                    <a:cubicBezTo>
                      <a:pt x="330" y="376"/>
                      <a:pt x="330" y="375"/>
                      <a:pt x="328" y="376"/>
                    </a:cubicBezTo>
                    <a:cubicBezTo>
                      <a:pt x="326" y="375"/>
                      <a:pt x="324" y="376"/>
                      <a:pt x="323" y="376"/>
                    </a:cubicBezTo>
                    <a:cubicBezTo>
                      <a:pt x="325" y="377"/>
                      <a:pt x="325" y="377"/>
                      <a:pt x="325" y="378"/>
                    </a:cubicBezTo>
                    <a:cubicBezTo>
                      <a:pt x="324" y="378"/>
                      <a:pt x="324" y="378"/>
                      <a:pt x="324" y="378"/>
                    </a:cubicBezTo>
                    <a:cubicBezTo>
                      <a:pt x="322" y="377"/>
                      <a:pt x="322" y="378"/>
                      <a:pt x="320" y="377"/>
                    </a:cubicBezTo>
                    <a:cubicBezTo>
                      <a:pt x="320" y="379"/>
                      <a:pt x="320" y="378"/>
                      <a:pt x="320" y="380"/>
                    </a:cubicBezTo>
                    <a:cubicBezTo>
                      <a:pt x="319" y="380"/>
                      <a:pt x="319" y="380"/>
                      <a:pt x="319" y="380"/>
                    </a:cubicBezTo>
                    <a:cubicBezTo>
                      <a:pt x="318" y="379"/>
                      <a:pt x="318" y="379"/>
                      <a:pt x="317" y="378"/>
                    </a:cubicBezTo>
                    <a:cubicBezTo>
                      <a:pt x="316" y="383"/>
                      <a:pt x="306" y="381"/>
                      <a:pt x="303" y="383"/>
                    </a:cubicBezTo>
                    <a:cubicBezTo>
                      <a:pt x="303" y="384"/>
                      <a:pt x="302" y="385"/>
                      <a:pt x="300" y="385"/>
                    </a:cubicBezTo>
                    <a:cubicBezTo>
                      <a:pt x="300" y="385"/>
                      <a:pt x="300" y="384"/>
                      <a:pt x="299" y="384"/>
                    </a:cubicBezTo>
                    <a:cubicBezTo>
                      <a:pt x="297" y="385"/>
                      <a:pt x="281" y="387"/>
                      <a:pt x="282" y="385"/>
                    </a:cubicBezTo>
                    <a:cubicBezTo>
                      <a:pt x="280" y="386"/>
                      <a:pt x="281" y="385"/>
                      <a:pt x="281" y="387"/>
                    </a:cubicBezTo>
                    <a:cubicBezTo>
                      <a:pt x="279" y="386"/>
                      <a:pt x="277" y="387"/>
                      <a:pt x="276" y="386"/>
                    </a:cubicBezTo>
                    <a:cubicBezTo>
                      <a:pt x="275" y="387"/>
                      <a:pt x="275" y="387"/>
                      <a:pt x="274" y="387"/>
                    </a:cubicBezTo>
                    <a:cubicBezTo>
                      <a:pt x="273" y="388"/>
                      <a:pt x="272" y="386"/>
                      <a:pt x="270" y="386"/>
                    </a:cubicBezTo>
                    <a:cubicBezTo>
                      <a:pt x="270" y="386"/>
                      <a:pt x="270" y="386"/>
                      <a:pt x="270" y="386"/>
                    </a:cubicBezTo>
                    <a:cubicBezTo>
                      <a:pt x="272" y="387"/>
                      <a:pt x="271" y="387"/>
                      <a:pt x="269" y="388"/>
                    </a:cubicBezTo>
                    <a:cubicBezTo>
                      <a:pt x="269" y="388"/>
                      <a:pt x="269" y="388"/>
                      <a:pt x="268" y="389"/>
                    </a:cubicBezTo>
                    <a:cubicBezTo>
                      <a:pt x="269" y="388"/>
                      <a:pt x="269" y="388"/>
                      <a:pt x="269" y="387"/>
                    </a:cubicBezTo>
                    <a:cubicBezTo>
                      <a:pt x="267" y="387"/>
                      <a:pt x="268" y="388"/>
                      <a:pt x="267" y="387"/>
                    </a:cubicBezTo>
                    <a:cubicBezTo>
                      <a:pt x="267" y="387"/>
                      <a:pt x="267" y="387"/>
                      <a:pt x="268" y="387"/>
                    </a:cubicBezTo>
                    <a:cubicBezTo>
                      <a:pt x="267" y="386"/>
                      <a:pt x="268" y="387"/>
                      <a:pt x="266" y="386"/>
                    </a:cubicBezTo>
                    <a:cubicBezTo>
                      <a:pt x="266" y="387"/>
                      <a:pt x="266" y="387"/>
                      <a:pt x="266" y="388"/>
                    </a:cubicBezTo>
                    <a:cubicBezTo>
                      <a:pt x="262" y="386"/>
                      <a:pt x="256" y="386"/>
                      <a:pt x="252" y="385"/>
                    </a:cubicBezTo>
                    <a:cubicBezTo>
                      <a:pt x="252" y="385"/>
                      <a:pt x="252" y="386"/>
                      <a:pt x="252" y="386"/>
                    </a:cubicBezTo>
                    <a:cubicBezTo>
                      <a:pt x="253" y="386"/>
                      <a:pt x="253" y="386"/>
                      <a:pt x="254" y="386"/>
                    </a:cubicBezTo>
                    <a:cubicBezTo>
                      <a:pt x="250" y="386"/>
                      <a:pt x="249" y="385"/>
                      <a:pt x="247" y="387"/>
                    </a:cubicBezTo>
                    <a:cubicBezTo>
                      <a:pt x="241" y="384"/>
                      <a:pt x="233" y="386"/>
                      <a:pt x="227" y="381"/>
                    </a:cubicBezTo>
                    <a:cubicBezTo>
                      <a:pt x="227" y="381"/>
                      <a:pt x="225" y="382"/>
                      <a:pt x="223" y="381"/>
                    </a:cubicBezTo>
                    <a:cubicBezTo>
                      <a:pt x="224" y="381"/>
                      <a:pt x="223" y="381"/>
                      <a:pt x="224" y="380"/>
                    </a:cubicBezTo>
                    <a:cubicBezTo>
                      <a:pt x="220" y="380"/>
                      <a:pt x="221" y="381"/>
                      <a:pt x="219" y="381"/>
                    </a:cubicBezTo>
                    <a:cubicBezTo>
                      <a:pt x="218" y="380"/>
                      <a:pt x="218" y="379"/>
                      <a:pt x="218" y="379"/>
                    </a:cubicBezTo>
                    <a:cubicBezTo>
                      <a:pt x="216" y="379"/>
                      <a:pt x="213" y="378"/>
                      <a:pt x="211" y="377"/>
                    </a:cubicBezTo>
                    <a:cubicBezTo>
                      <a:pt x="210" y="378"/>
                      <a:pt x="210" y="378"/>
                      <a:pt x="209" y="379"/>
                    </a:cubicBezTo>
                    <a:cubicBezTo>
                      <a:pt x="209" y="378"/>
                      <a:pt x="209" y="377"/>
                      <a:pt x="208" y="376"/>
                    </a:cubicBezTo>
                    <a:cubicBezTo>
                      <a:pt x="203" y="376"/>
                      <a:pt x="200" y="373"/>
                      <a:pt x="196" y="374"/>
                    </a:cubicBezTo>
                    <a:cubicBezTo>
                      <a:pt x="196" y="372"/>
                      <a:pt x="196" y="373"/>
                      <a:pt x="195" y="372"/>
                    </a:cubicBezTo>
                    <a:cubicBezTo>
                      <a:pt x="193" y="372"/>
                      <a:pt x="194" y="372"/>
                      <a:pt x="192" y="373"/>
                    </a:cubicBezTo>
                    <a:cubicBezTo>
                      <a:pt x="192" y="371"/>
                      <a:pt x="192" y="372"/>
                      <a:pt x="191" y="371"/>
                    </a:cubicBezTo>
                    <a:cubicBezTo>
                      <a:pt x="191" y="371"/>
                      <a:pt x="187" y="369"/>
                      <a:pt x="182" y="369"/>
                    </a:cubicBezTo>
                    <a:cubicBezTo>
                      <a:pt x="183" y="367"/>
                      <a:pt x="183" y="368"/>
                      <a:pt x="182" y="367"/>
                    </a:cubicBezTo>
                    <a:cubicBezTo>
                      <a:pt x="179" y="368"/>
                      <a:pt x="175" y="365"/>
                      <a:pt x="173" y="363"/>
                    </a:cubicBezTo>
                    <a:cubicBezTo>
                      <a:pt x="173" y="364"/>
                      <a:pt x="173" y="364"/>
                      <a:pt x="173" y="364"/>
                    </a:cubicBezTo>
                    <a:cubicBezTo>
                      <a:pt x="172" y="363"/>
                      <a:pt x="173" y="363"/>
                      <a:pt x="171" y="362"/>
                    </a:cubicBezTo>
                    <a:cubicBezTo>
                      <a:pt x="168" y="362"/>
                      <a:pt x="136" y="345"/>
                      <a:pt x="132" y="341"/>
                    </a:cubicBezTo>
                    <a:cubicBezTo>
                      <a:pt x="132" y="341"/>
                      <a:pt x="133" y="341"/>
                      <a:pt x="133" y="341"/>
                    </a:cubicBezTo>
                    <a:cubicBezTo>
                      <a:pt x="126" y="337"/>
                      <a:pt x="121" y="335"/>
                      <a:pt x="114" y="331"/>
                    </a:cubicBezTo>
                    <a:cubicBezTo>
                      <a:pt x="114" y="331"/>
                      <a:pt x="112" y="328"/>
                      <a:pt x="111" y="327"/>
                    </a:cubicBezTo>
                    <a:cubicBezTo>
                      <a:pt x="110" y="327"/>
                      <a:pt x="109" y="327"/>
                      <a:pt x="108" y="327"/>
                    </a:cubicBezTo>
                    <a:cubicBezTo>
                      <a:pt x="96" y="318"/>
                      <a:pt x="90" y="310"/>
                      <a:pt x="77" y="305"/>
                    </a:cubicBezTo>
                    <a:cubicBezTo>
                      <a:pt x="77" y="305"/>
                      <a:pt x="77" y="305"/>
                      <a:pt x="78" y="304"/>
                    </a:cubicBezTo>
                    <a:cubicBezTo>
                      <a:pt x="77" y="304"/>
                      <a:pt x="77" y="304"/>
                      <a:pt x="76" y="304"/>
                    </a:cubicBezTo>
                    <a:cubicBezTo>
                      <a:pt x="77" y="304"/>
                      <a:pt x="77" y="304"/>
                      <a:pt x="77" y="304"/>
                    </a:cubicBezTo>
                    <a:cubicBezTo>
                      <a:pt x="74" y="304"/>
                      <a:pt x="74" y="303"/>
                      <a:pt x="73" y="301"/>
                    </a:cubicBezTo>
                    <a:cubicBezTo>
                      <a:pt x="71" y="299"/>
                      <a:pt x="44" y="283"/>
                      <a:pt x="43" y="283"/>
                    </a:cubicBezTo>
                    <a:cubicBezTo>
                      <a:pt x="43" y="283"/>
                      <a:pt x="42" y="282"/>
                      <a:pt x="41" y="282"/>
                    </a:cubicBezTo>
                    <a:cubicBezTo>
                      <a:pt x="39" y="280"/>
                      <a:pt x="32" y="275"/>
                      <a:pt x="30" y="277"/>
                    </a:cubicBezTo>
                    <a:cubicBezTo>
                      <a:pt x="28" y="276"/>
                      <a:pt x="22" y="271"/>
                      <a:pt x="20" y="272"/>
                    </a:cubicBezTo>
                    <a:cubicBezTo>
                      <a:pt x="20" y="270"/>
                      <a:pt x="21" y="271"/>
                      <a:pt x="19" y="270"/>
                    </a:cubicBezTo>
                    <a:cubicBezTo>
                      <a:pt x="18" y="271"/>
                      <a:pt x="17" y="270"/>
                      <a:pt x="17" y="268"/>
                    </a:cubicBezTo>
                    <a:cubicBezTo>
                      <a:pt x="16" y="269"/>
                      <a:pt x="16" y="269"/>
                      <a:pt x="15" y="269"/>
                    </a:cubicBezTo>
                    <a:cubicBezTo>
                      <a:pt x="16" y="269"/>
                      <a:pt x="16" y="270"/>
                      <a:pt x="16" y="270"/>
                    </a:cubicBezTo>
                    <a:cubicBezTo>
                      <a:pt x="14" y="269"/>
                      <a:pt x="0" y="264"/>
                      <a:pt x="0" y="264"/>
                    </a:cubicBezTo>
                    <a:cubicBezTo>
                      <a:pt x="1" y="263"/>
                      <a:pt x="1" y="263"/>
                      <a:pt x="2" y="262"/>
                    </a:cubicBezTo>
                    <a:cubicBezTo>
                      <a:pt x="3" y="263"/>
                      <a:pt x="3" y="262"/>
                      <a:pt x="4" y="263"/>
                    </a:cubicBezTo>
                    <a:cubicBezTo>
                      <a:pt x="4" y="264"/>
                      <a:pt x="4" y="263"/>
                      <a:pt x="5" y="264"/>
                    </a:cubicBezTo>
                    <a:cubicBezTo>
                      <a:pt x="6" y="262"/>
                      <a:pt x="17" y="266"/>
                      <a:pt x="22" y="267"/>
                    </a:cubicBezTo>
                    <a:cubicBezTo>
                      <a:pt x="21" y="268"/>
                      <a:pt x="21" y="269"/>
                      <a:pt x="22" y="270"/>
                    </a:cubicBezTo>
                    <a:cubicBezTo>
                      <a:pt x="24" y="270"/>
                      <a:pt x="24" y="270"/>
                      <a:pt x="24" y="268"/>
                    </a:cubicBezTo>
                    <a:cubicBezTo>
                      <a:pt x="27" y="269"/>
                      <a:pt x="29" y="270"/>
                      <a:pt x="31" y="271"/>
                    </a:cubicBezTo>
                    <a:cubicBezTo>
                      <a:pt x="31" y="272"/>
                      <a:pt x="31" y="271"/>
                      <a:pt x="32" y="272"/>
                    </a:cubicBezTo>
                    <a:cubicBezTo>
                      <a:pt x="33" y="271"/>
                      <a:pt x="44" y="275"/>
                      <a:pt x="46" y="277"/>
                    </a:cubicBezTo>
                    <a:cubicBezTo>
                      <a:pt x="49" y="274"/>
                      <a:pt x="72" y="293"/>
                      <a:pt x="79" y="292"/>
                    </a:cubicBezTo>
                    <a:cubicBezTo>
                      <a:pt x="79" y="296"/>
                      <a:pt x="82" y="295"/>
                      <a:pt x="85" y="297"/>
                    </a:cubicBezTo>
                    <a:cubicBezTo>
                      <a:pt x="91" y="302"/>
                      <a:pt x="98" y="303"/>
                      <a:pt x="106" y="309"/>
                    </a:cubicBezTo>
                    <a:cubicBezTo>
                      <a:pt x="105" y="309"/>
                      <a:pt x="105" y="309"/>
                      <a:pt x="105" y="309"/>
                    </a:cubicBezTo>
                    <a:cubicBezTo>
                      <a:pt x="107" y="312"/>
                      <a:pt x="115" y="315"/>
                      <a:pt x="119" y="316"/>
                    </a:cubicBezTo>
                    <a:cubicBezTo>
                      <a:pt x="121" y="318"/>
                      <a:pt x="126" y="323"/>
                      <a:pt x="127" y="323"/>
                    </a:cubicBezTo>
                    <a:cubicBezTo>
                      <a:pt x="128" y="322"/>
                      <a:pt x="127" y="323"/>
                      <a:pt x="128" y="322"/>
                    </a:cubicBezTo>
                    <a:cubicBezTo>
                      <a:pt x="129" y="325"/>
                      <a:pt x="140" y="328"/>
                      <a:pt x="138" y="331"/>
                    </a:cubicBezTo>
                    <a:cubicBezTo>
                      <a:pt x="140" y="330"/>
                      <a:pt x="140" y="330"/>
                      <a:pt x="142" y="330"/>
                    </a:cubicBezTo>
                    <a:cubicBezTo>
                      <a:pt x="143" y="334"/>
                      <a:pt x="149" y="334"/>
                      <a:pt x="150" y="336"/>
                    </a:cubicBezTo>
                    <a:cubicBezTo>
                      <a:pt x="154" y="338"/>
                      <a:pt x="159" y="342"/>
                      <a:pt x="163" y="342"/>
                    </a:cubicBezTo>
                    <a:cubicBezTo>
                      <a:pt x="163" y="342"/>
                      <a:pt x="162" y="343"/>
                      <a:pt x="162" y="343"/>
                    </a:cubicBezTo>
                    <a:cubicBezTo>
                      <a:pt x="163" y="343"/>
                      <a:pt x="163" y="342"/>
                      <a:pt x="164" y="342"/>
                    </a:cubicBezTo>
                    <a:cubicBezTo>
                      <a:pt x="167" y="344"/>
                      <a:pt x="167" y="344"/>
                      <a:pt x="170" y="345"/>
                    </a:cubicBezTo>
                    <a:cubicBezTo>
                      <a:pt x="170" y="346"/>
                      <a:pt x="170" y="345"/>
                      <a:pt x="171" y="346"/>
                    </a:cubicBezTo>
                    <a:cubicBezTo>
                      <a:pt x="171" y="347"/>
                      <a:pt x="170" y="347"/>
                      <a:pt x="170" y="347"/>
                    </a:cubicBezTo>
                    <a:cubicBezTo>
                      <a:pt x="172" y="346"/>
                      <a:pt x="174" y="346"/>
                      <a:pt x="176" y="348"/>
                    </a:cubicBezTo>
                    <a:cubicBezTo>
                      <a:pt x="175" y="348"/>
                      <a:pt x="176" y="348"/>
                      <a:pt x="176" y="348"/>
                    </a:cubicBezTo>
                    <a:cubicBezTo>
                      <a:pt x="176" y="349"/>
                      <a:pt x="176" y="349"/>
                      <a:pt x="176" y="349"/>
                    </a:cubicBezTo>
                    <a:cubicBezTo>
                      <a:pt x="177" y="349"/>
                      <a:pt x="177" y="349"/>
                      <a:pt x="177" y="349"/>
                    </a:cubicBezTo>
                    <a:cubicBezTo>
                      <a:pt x="177" y="349"/>
                      <a:pt x="177" y="348"/>
                      <a:pt x="177" y="348"/>
                    </a:cubicBezTo>
                    <a:cubicBezTo>
                      <a:pt x="178" y="349"/>
                      <a:pt x="178" y="349"/>
                      <a:pt x="179" y="349"/>
                    </a:cubicBezTo>
                    <a:cubicBezTo>
                      <a:pt x="179" y="350"/>
                      <a:pt x="180" y="350"/>
                      <a:pt x="180" y="350"/>
                    </a:cubicBezTo>
                    <a:cubicBezTo>
                      <a:pt x="181" y="350"/>
                      <a:pt x="189" y="354"/>
                      <a:pt x="189" y="354"/>
                    </a:cubicBezTo>
                    <a:cubicBezTo>
                      <a:pt x="190" y="354"/>
                      <a:pt x="189" y="354"/>
                      <a:pt x="190" y="353"/>
                    </a:cubicBezTo>
                    <a:cubicBezTo>
                      <a:pt x="192" y="353"/>
                      <a:pt x="193" y="354"/>
                      <a:pt x="193" y="356"/>
                    </a:cubicBezTo>
                    <a:cubicBezTo>
                      <a:pt x="194" y="355"/>
                      <a:pt x="195" y="355"/>
                      <a:pt x="196" y="354"/>
                    </a:cubicBezTo>
                    <a:cubicBezTo>
                      <a:pt x="197" y="356"/>
                      <a:pt x="198" y="356"/>
                      <a:pt x="199" y="357"/>
                    </a:cubicBezTo>
                    <a:cubicBezTo>
                      <a:pt x="200" y="356"/>
                      <a:pt x="199" y="356"/>
                      <a:pt x="200" y="355"/>
                    </a:cubicBezTo>
                    <a:cubicBezTo>
                      <a:pt x="200" y="355"/>
                      <a:pt x="200" y="355"/>
                      <a:pt x="201" y="355"/>
                    </a:cubicBezTo>
                    <a:cubicBezTo>
                      <a:pt x="201" y="357"/>
                      <a:pt x="202" y="355"/>
                      <a:pt x="201" y="357"/>
                    </a:cubicBezTo>
                    <a:cubicBezTo>
                      <a:pt x="205" y="358"/>
                      <a:pt x="206" y="358"/>
                      <a:pt x="208" y="360"/>
                    </a:cubicBezTo>
                    <a:cubicBezTo>
                      <a:pt x="211" y="359"/>
                      <a:pt x="211" y="361"/>
                      <a:pt x="215" y="360"/>
                    </a:cubicBezTo>
                    <a:cubicBezTo>
                      <a:pt x="216" y="363"/>
                      <a:pt x="218" y="362"/>
                      <a:pt x="222" y="364"/>
                    </a:cubicBezTo>
                    <a:cubicBezTo>
                      <a:pt x="222" y="363"/>
                      <a:pt x="223" y="362"/>
                      <a:pt x="224" y="363"/>
                    </a:cubicBezTo>
                    <a:cubicBezTo>
                      <a:pt x="224" y="363"/>
                      <a:pt x="225" y="364"/>
                      <a:pt x="225" y="364"/>
                    </a:cubicBezTo>
                    <a:cubicBezTo>
                      <a:pt x="226" y="363"/>
                      <a:pt x="227" y="363"/>
                      <a:pt x="229" y="362"/>
                    </a:cubicBezTo>
                    <a:cubicBezTo>
                      <a:pt x="230" y="364"/>
                      <a:pt x="231" y="365"/>
                      <a:pt x="232" y="364"/>
                    </a:cubicBezTo>
                    <a:cubicBezTo>
                      <a:pt x="232" y="364"/>
                      <a:pt x="232" y="364"/>
                      <a:pt x="232" y="363"/>
                    </a:cubicBezTo>
                    <a:cubicBezTo>
                      <a:pt x="233" y="364"/>
                      <a:pt x="245" y="366"/>
                      <a:pt x="246" y="366"/>
                    </a:cubicBezTo>
                    <a:cubicBezTo>
                      <a:pt x="244" y="365"/>
                      <a:pt x="246" y="365"/>
                      <a:pt x="245" y="364"/>
                    </a:cubicBezTo>
                    <a:cubicBezTo>
                      <a:pt x="246" y="364"/>
                      <a:pt x="246" y="364"/>
                      <a:pt x="246" y="364"/>
                    </a:cubicBezTo>
                    <a:cubicBezTo>
                      <a:pt x="248" y="367"/>
                      <a:pt x="259" y="365"/>
                      <a:pt x="261" y="364"/>
                    </a:cubicBezTo>
                    <a:cubicBezTo>
                      <a:pt x="261" y="365"/>
                      <a:pt x="261" y="366"/>
                      <a:pt x="261" y="366"/>
                    </a:cubicBezTo>
                    <a:cubicBezTo>
                      <a:pt x="267" y="362"/>
                      <a:pt x="274" y="366"/>
                      <a:pt x="278" y="363"/>
                    </a:cubicBezTo>
                    <a:cubicBezTo>
                      <a:pt x="279" y="363"/>
                      <a:pt x="280" y="364"/>
                      <a:pt x="280" y="364"/>
                    </a:cubicBezTo>
                    <a:cubicBezTo>
                      <a:pt x="281" y="363"/>
                      <a:pt x="281" y="364"/>
                      <a:pt x="282" y="362"/>
                    </a:cubicBezTo>
                    <a:cubicBezTo>
                      <a:pt x="283" y="362"/>
                      <a:pt x="298" y="359"/>
                      <a:pt x="299" y="359"/>
                    </a:cubicBezTo>
                    <a:cubicBezTo>
                      <a:pt x="299" y="357"/>
                      <a:pt x="307" y="355"/>
                      <a:pt x="309" y="355"/>
                    </a:cubicBezTo>
                    <a:cubicBezTo>
                      <a:pt x="309" y="355"/>
                      <a:pt x="309" y="355"/>
                      <a:pt x="308" y="354"/>
                    </a:cubicBezTo>
                    <a:cubicBezTo>
                      <a:pt x="313" y="353"/>
                      <a:pt x="316" y="350"/>
                      <a:pt x="319" y="351"/>
                    </a:cubicBezTo>
                    <a:cubicBezTo>
                      <a:pt x="318" y="350"/>
                      <a:pt x="318" y="348"/>
                      <a:pt x="321" y="349"/>
                    </a:cubicBezTo>
                    <a:cubicBezTo>
                      <a:pt x="323" y="347"/>
                      <a:pt x="327" y="344"/>
                      <a:pt x="328" y="344"/>
                    </a:cubicBezTo>
                    <a:cubicBezTo>
                      <a:pt x="330" y="344"/>
                      <a:pt x="331" y="344"/>
                      <a:pt x="332" y="344"/>
                    </a:cubicBezTo>
                    <a:cubicBezTo>
                      <a:pt x="331" y="344"/>
                      <a:pt x="331" y="343"/>
                      <a:pt x="330" y="343"/>
                    </a:cubicBezTo>
                    <a:cubicBezTo>
                      <a:pt x="332" y="342"/>
                      <a:pt x="332" y="342"/>
                      <a:pt x="333" y="341"/>
                    </a:cubicBezTo>
                    <a:cubicBezTo>
                      <a:pt x="334" y="341"/>
                      <a:pt x="334" y="342"/>
                      <a:pt x="335" y="341"/>
                    </a:cubicBezTo>
                    <a:cubicBezTo>
                      <a:pt x="334" y="341"/>
                      <a:pt x="334" y="341"/>
                      <a:pt x="334" y="341"/>
                    </a:cubicBezTo>
                    <a:cubicBezTo>
                      <a:pt x="334" y="340"/>
                      <a:pt x="335" y="340"/>
                      <a:pt x="336" y="340"/>
                    </a:cubicBezTo>
                    <a:cubicBezTo>
                      <a:pt x="335" y="339"/>
                      <a:pt x="335" y="340"/>
                      <a:pt x="335" y="339"/>
                    </a:cubicBezTo>
                    <a:cubicBezTo>
                      <a:pt x="336" y="338"/>
                      <a:pt x="336" y="338"/>
                      <a:pt x="337" y="336"/>
                    </a:cubicBezTo>
                    <a:cubicBezTo>
                      <a:pt x="342" y="337"/>
                      <a:pt x="343" y="330"/>
                      <a:pt x="347" y="329"/>
                    </a:cubicBezTo>
                    <a:cubicBezTo>
                      <a:pt x="347" y="328"/>
                      <a:pt x="347" y="328"/>
                      <a:pt x="346" y="327"/>
                    </a:cubicBezTo>
                    <a:cubicBezTo>
                      <a:pt x="349" y="328"/>
                      <a:pt x="359" y="315"/>
                      <a:pt x="360" y="313"/>
                    </a:cubicBezTo>
                    <a:cubicBezTo>
                      <a:pt x="361" y="313"/>
                      <a:pt x="361" y="314"/>
                      <a:pt x="361" y="314"/>
                    </a:cubicBezTo>
                    <a:cubicBezTo>
                      <a:pt x="361" y="314"/>
                      <a:pt x="361" y="313"/>
                      <a:pt x="360" y="313"/>
                    </a:cubicBezTo>
                    <a:cubicBezTo>
                      <a:pt x="363" y="313"/>
                      <a:pt x="364" y="311"/>
                      <a:pt x="364" y="309"/>
                    </a:cubicBezTo>
                    <a:cubicBezTo>
                      <a:pt x="365" y="309"/>
                      <a:pt x="365" y="309"/>
                      <a:pt x="365" y="311"/>
                    </a:cubicBezTo>
                    <a:cubicBezTo>
                      <a:pt x="365" y="311"/>
                      <a:pt x="365" y="311"/>
                      <a:pt x="366" y="310"/>
                    </a:cubicBezTo>
                    <a:cubicBezTo>
                      <a:pt x="366" y="309"/>
                      <a:pt x="365" y="310"/>
                      <a:pt x="366" y="309"/>
                    </a:cubicBezTo>
                    <a:cubicBezTo>
                      <a:pt x="365" y="309"/>
                      <a:pt x="365" y="309"/>
                      <a:pt x="365" y="308"/>
                    </a:cubicBezTo>
                    <a:cubicBezTo>
                      <a:pt x="368" y="306"/>
                      <a:pt x="369" y="302"/>
                      <a:pt x="371" y="300"/>
                    </a:cubicBezTo>
                    <a:cubicBezTo>
                      <a:pt x="372" y="298"/>
                      <a:pt x="373" y="298"/>
                      <a:pt x="375" y="297"/>
                    </a:cubicBezTo>
                    <a:cubicBezTo>
                      <a:pt x="374" y="297"/>
                      <a:pt x="374" y="297"/>
                      <a:pt x="374" y="297"/>
                    </a:cubicBezTo>
                    <a:cubicBezTo>
                      <a:pt x="374" y="297"/>
                      <a:pt x="374" y="296"/>
                      <a:pt x="374" y="296"/>
                    </a:cubicBezTo>
                    <a:cubicBezTo>
                      <a:pt x="374" y="296"/>
                      <a:pt x="375" y="295"/>
                      <a:pt x="375" y="295"/>
                    </a:cubicBezTo>
                    <a:cubicBezTo>
                      <a:pt x="374" y="294"/>
                      <a:pt x="375" y="295"/>
                      <a:pt x="374" y="294"/>
                    </a:cubicBezTo>
                    <a:cubicBezTo>
                      <a:pt x="377" y="293"/>
                      <a:pt x="377" y="288"/>
                      <a:pt x="380" y="289"/>
                    </a:cubicBezTo>
                    <a:cubicBezTo>
                      <a:pt x="379" y="287"/>
                      <a:pt x="386" y="276"/>
                      <a:pt x="386" y="275"/>
                    </a:cubicBezTo>
                    <a:cubicBezTo>
                      <a:pt x="387" y="275"/>
                      <a:pt x="387" y="275"/>
                      <a:pt x="387" y="276"/>
                    </a:cubicBezTo>
                    <a:cubicBezTo>
                      <a:pt x="386" y="275"/>
                      <a:pt x="386" y="275"/>
                      <a:pt x="386" y="273"/>
                    </a:cubicBezTo>
                    <a:cubicBezTo>
                      <a:pt x="388" y="273"/>
                      <a:pt x="386" y="273"/>
                      <a:pt x="387" y="272"/>
                    </a:cubicBezTo>
                    <a:cubicBezTo>
                      <a:pt x="388" y="273"/>
                      <a:pt x="388" y="273"/>
                      <a:pt x="389" y="273"/>
                    </a:cubicBezTo>
                    <a:cubicBezTo>
                      <a:pt x="388" y="272"/>
                      <a:pt x="388" y="272"/>
                      <a:pt x="387" y="271"/>
                    </a:cubicBezTo>
                    <a:cubicBezTo>
                      <a:pt x="388" y="271"/>
                      <a:pt x="388" y="271"/>
                      <a:pt x="388" y="271"/>
                    </a:cubicBezTo>
                    <a:cubicBezTo>
                      <a:pt x="388" y="270"/>
                      <a:pt x="389" y="270"/>
                      <a:pt x="388" y="268"/>
                    </a:cubicBezTo>
                    <a:cubicBezTo>
                      <a:pt x="389" y="268"/>
                      <a:pt x="389" y="268"/>
                      <a:pt x="390" y="268"/>
                    </a:cubicBezTo>
                    <a:cubicBezTo>
                      <a:pt x="389" y="266"/>
                      <a:pt x="391" y="259"/>
                      <a:pt x="394" y="257"/>
                    </a:cubicBezTo>
                    <a:cubicBezTo>
                      <a:pt x="391" y="255"/>
                      <a:pt x="397" y="244"/>
                      <a:pt x="396" y="241"/>
                    </a:cubicBezTo>
                    <a:cubicBezTo>
                      <a:pt x="398" y="242"/>
                      <a:pt x="397" y="242"/>
                      <a:pt x="398" y="241"/>
                    </a:cubicBezTo>
                    <a:cubicBezTo>
                      <a:pt x="397" y="241"/>
                      <a:pt x="398" y="241"/>
                      <a:pt x="396" y="240"/>
                    </a:cubicBezTo>
                    <a:cubicBezTo>
                      <a:pt x="397" y="240"/>
                      <a:pt x="397" y="240"/>
                      <a:pt x="397" y="239"/>
                    </a:cubicBezTo>
                    <a:cubicBezTo>
                      <a:pt x="396" y="239"/>
                      <a:pt x="397" y="240"/>
                      <a:pt x="396" y="239"/>
                    </a:cubicBezTo>
                    <a:cubicBezTo>
                      <a:pt x="397" y="237"/>
                      <a:pt x="397" y="234"/>
                      <a:pt x="396" y="232"/>
                    </a:cubicBezTo>
                    <a:cubicBezTo>
                      <a:pt x="397" y="231"/>
                      <a:pt x="398" y="231"/>
                      <a:pt x="398" y="230"/>
                    </a:cubicBezTo>
                    <a:cubicBezTo>
                      <a:pt x="398" y="230"/>
                      <a:pt x="397" y="230"/>
                      <a:pt x="397" y="230"/>
                    </a:cubicBezTo>
                    <a:cubicBezTo>
                      <a:pt x="396" y="228"/>
                      <a:pt x="393" y="203"/>
                      <a:pt x="393" y="202"/>
                    </a:cubicBezTo>
                    <a:cubicBezTo>
                      <a:pt x="392" y="196"/>
                      <a:pt x="388" y="190"/>
                      <a:pt x="386" y="184"/>
                    </a:cubicBezTo>
                    <a:cubicBezTo>
                      <a:pt x="387" y="185"/>
                      <a:pt x="387" y="185"/>
                      <a:pt x="387" y="185"/>
                    </a:cubicBezTo>
                    <a:cubicBezTo>
                      <a:pt x="378" y="170"/>
                      <a:pt x="369" y="147"/>
                      <a:pt x="350" y="137"/>
                    </a:cubicBezTo>
                    <a:cubicBezTo>
                      <a:pt x="348" y="136"/>
                      <a:pt x="345" y="130"/>
                      <a:pt x="342" y="129"/>
                    </a:cubicBezTo>
                    <a:cubicBezTo>
                      <a:pt x="342" y="130"/>
                      <a:pt x="342" y="130"/>
                      <a:pt x="341" y="130"/>
                    </a:cubicBezTo>
                    <a:cubicBezTo>
                      <a:pt x="341" y="129"/>
                      <a:pt x="339" y="128"/>
                      <a:pt x="338" y="126"/>
                    </a:cubicBezTo>
                    <a:cubicBezTo>
                      <a:pt x="338" y="126"/>
                      <a:pt x="338" y="125"/>
                      <a:pt x="338" y="125"/>
                    </a:cubicBezTo>
                    <a:cubicBezTo>
                      <a:pt x="338" y="125"/>
                      <a:pt x="338" y="125"/>
                      <a:pt x="338" y="125"/>
                    </a:cubicBezTo>
                    <a:cubicBezTo>
                      <a:pt x="337" y="126"/>
                      <a:pt x="335" y="124"/>
                      <a:pt x="334" y="126"/>
                    </a:cubicBezTo>
                    <a:cubicBezTo>
                      <a:pt x="334" y="125"/>
                      <a:pt x="334" y="124"/>
                      <a:pt x="333" y="124"/>
                    </a:cubicBezTo>
                    <a:cubicBezTo>
                      <a:pt x="333" y="124"/>
                      <a:pt x="332" y="124"/>
                      <a:pt x="331" y="123"/>
                    </a:cubicBezTo>
                    <a:cubicBezTo>
                      <a:pt x="330" y="122"/>
                      <a:pt x="330" y="122"/>
                      <a:pt x="330" y="121"/>
                    </a:cubicBezTo>
                    <a:cubicBezTo>
                      <a:pt x="329" y="121"/>
                      <a:pt x="328" y="121"/>
                      <a:pt x="327" y="121"/>
                    </a:cubicBezTo>
                    <a:cubicBezTo>
                      <a:pt x="327" y="119"/>
                      <a:pt x="327" y="120"/>
                      <a:pt x="326" y="119"/>
                    </a:cubicBezTo>
                    <a:cubicBezTo>
                      <a:pt x="324" y="119"/>
                      <a:pt x="323" y="119"/>
                      <a:pt x="322" y="119"/>
                    </a:cubicBezTo>
                    <a:cubicBezTo>
                      <a:pt x="322" y="117"/>
                      <a:pt x="321" y="117"/>
                      <a:pt x="320" y="116"/>
                    </a:cubicBezTo>
                    <a:cubicBezTo>
                      <a:pt x="319" y="116"/>
                      <a:pt x="320" y="117"/>
                      <a:pt x="319" y="116"/>
                    </a:cubicBezTo>
                    <a:cubicBezTo>
                      <a:pt x="317" y="115"/>
                      <a:pt x="317" y="114"/>
                      <a:pt x="315" y="113"/>
                    </a:cubicBezTo>
                    <a:cubicBezTo>
                      <a:pt x="314" y="112"/>
                      <a:pt x="311" y="113"/>
                      <a:pt x="309" y="112"/>
                    </a:cubicBezTo>
                    <a:cubicBezTo>
                      <a:pt x="310" y="112"/>
                      <a:pt x="309" y="112"/>
                      <a:pt x="310" y="111"/>
                    </a:cubicBezTo>
                    <a:cubicBezTo>
                      <a:pt x="306" y="113"/>
                      <a:pt x="299" y="110"/>
                      <a:pt x="294" y="110"/>
                    </a:cubicBezTo>
                    <a:cubicBezTo>
                      <a:pt x="294" y="110"/>
                      <a:pt x="294" y="110"/>
                      <a:pt x="294" y="109"/>
                    </a:cubicBezTo>
                    <a:cubicBezTo>
                      <a:pt x="293" y="110"/>
                      <a:pt x="294" y="109"/>
                      <a:pt x="293" y="110"/>
                    </a:cubicBezTo>
                    <a:cubicBezTo>
                      <a:pt x="291" y="109"/>
                      <a:pt x="268" y="111"/>
                      <a:pt x="265" y="114"/>
                    </a:cubicBezTo>
                    <a:cubicBezTo>
                      <a:pt x="263" y="116"/>
                      <a:pt x="259" y="119"/>
                      <a:pt x="258" y="119"/>
                    </a:cubicBezTo>
                    <a:cubicBezTo>
                      <a:pt x="254" y="122"/>
                      <a:pt x="246" y="126"/>
                      <a:pt x="247" y="130"/>
                    </a:cubicBezTo>
                    <a:cubicBezTo>
                      <a:pt x="246" y="130"/>
                      <a:pt x="246" y="130"/>
                      <a:pt x="245" y="130"/>
                    </a:cubicBezTo>
                    <a:cubicBezTo>
                      <a:pt x="245" y="134"/>
                      <a:pt x="244" y="133"/>
                      <a:pt x="241" y="135"/>
                    </a:cubicBezTo>
                    <a:cubicBezTo>
                      <a:pt x="240" y="135"/>
                      <a:pt x="242" y="138"/>
                      <a:pt x="241" y="138"/>
                    </a:cubicBezTo>
                    <a:cubicBezTo>
                      <a:pt x="241" y="140"/>
                      <a:pt x="239" y="140"/>
                      <a:pt x="239" y="141"/>
                    </a:cubicBezTo>
                    <a:cubicBezTo>
                      <a:pt x="236" y="146"/>
                      <a:pt x="236" y="152"/>
                      <a:pt x="238" y="158"/>
                    </a:cubicBezTo>
                    <a:cubicBezTo>
                      <a:pt x="238" y="161"/>
                      <a:pt x="237" y="161"/>
                      <a:pt x="238" y="162"/>
                    </a:cubicBezTo>
                    <a:cubicBezTo>
                      <a:pt x="240" y="163"/>
                      <a:pt x="242" y="170"/>
                      <a:pt x="245" y="173"/>
                    </a:cubicBezTo>
                    <a:cubicBezTo>
                      <a:pt x="244" y="174"/>
                      <a:pt x="245" y="173"/>
                      <a:pt x="244" y="174"/>
                    </a:cubicBezTo>
                    <a:cubicBezTo>
                      <a:pt x="247" y="175"/>
                      <a:pt x="246" y="174"/>
                      <a:pt x="247" y="175"/>
                    </a:cubicBezTo>
                    <a:cubicBezTo>
                      <a:pt x="247" y="176"/>
                      <a:pt x="247" y="176"/>
                      <a:pt x="247" y="178"/>
                    </a:cubicBezTo>
                    <a:cubicBezTo>
                      <a:pt x="247" y="178"/>
                      <a:pt x="247" y="178"/>
                      <a:pt x="247" y="178"/>
                    </a:cubicBezTo>
                    <a:cubicBezTo>
                      <a:pt x="249" y="177"/>
                      <a:pt x="248" y="177"/>
                      <a:pt x="250" y="178"/>
                    </a:cubicBezTo>
                    <a:cubicBezTo>
                      <a:pt x="250" y="179"/>
                      <a:pt x="252" y="180"/>
                      <a:pt x="253" y="181"/>
                    </a:cubicBezTo>
                    <a:cubicBezTo>
                      <a:pt x="253" y="181"/>
                      <a:pt x="253" y="182"/>
                      <a:pt x="252" y="182"/>
                    </a:cubicBezTo>
                    <a:cubicBezTo>
                      <a:pt x="256" y="182"/>
                      <a:pt x="255" y="185"/>
                      <a:pt x="257" y="186"/>
                    </a:cubicBezTo>
                    <a:cubicBezTo>
                      <a:pt x="258" y="185"/>
                      <a:pt x="258" y="185"/>
                      <a:pt x="259" y="186"/>
                    </a:cubicBezTo>
                    <a:cubicBezTo>
                      <a:pt x="259" y="186"/>
                      <a:pt x="259" y="187"/>
                      <a:pt x="259" y="188"/>
                    </a:cubicBezTo>
                    <a:cubicBezTo>
                      <a:pt x="259" y="188"/>
                      <a:pt x="279" y="189"/>
                      <a:pt x="280" y="189"/>
                    </a:cubicBezTo>
                    <a:cubicBezTo>
                      <a:pt x="282" y="191"/>
                      <a:pt x="284" y="193"/>
                      <a:pt x="286" y="194"/>
                    </a:cubicBezTo>
                    <a:cubicBezTo>
                      <a:pt x="289" y="197"/>
                      <a:pt x="287" y="201"/>
                      <a:pt x="289" y="203"/>
                    </a:cubicBezTo>
                    <a:cubicBezTo>
                      <a:pt x="286" y="208"/>
                      <a:pt x="287" y="214"/>
                      <a:pt x="285" y="217"/>
                    </a:cubicBezTo>
                    <a:cubicBezTo>
                      <a:pt x="282" y="222"/>
                      <a:pt x="277" y="225"/>
                      <a:pt x="273" y="230"/>
                    </a:cubicBezTo>
                    <a:cubicBezTo>
                      <a:pt x="271" y="234"/>
                      <a:pt x="271" y="239"/>
                      <a:pt x="265" y="240"/>
                    </a:cubicBezTo>
                    <a:cubicBezTo>
                      <a:pt x="265" y="241"/>
                      <a:pt x="265" y="241"/>
                      <a:pt x="266" y="242"/>
                    </a:cubicBezTo>
                    <a:cubicBezTo>
                      <a:pt x="263" y="242"/>
                      <a:pt x="263" y="242"/>
                      <a:pt x="261" y="241"/>
                    </a:cubicBezTo>
                    <a:cubicBezTo>
                      <a:pt x="261" y="242"/>
                      <a:pt x="260" y="243"/>
                      <a:pt x="260" y="245"/>
                    </a:cubicBezTo>
                    <a:cubicBezTo>
                      <a:pt x="259" y="245"/>
                      <a:pt x="259" y="245"/>
                      <a:pt x="259" y="245"/>
                    </a:cubicBezTo>
                    <a:cubicBezTo>
                      <a:pt x="258" y="244"/>
                      <a:pt x="257" y="243"/>
                      <a:pt x="256" y="242"/>
                    </a:cubicBezTo>
                    <a:cubicBezTo>
                      <a:pt x="256" y="242"/>
                      <a:pt x="246" y="242"/>
                      <a:pt x="245" y="242"/>
                    </a:cubicBezTo>
                    <a:cubicBezTo>
                      <a:pt x="245" y="240"/>
                      <a:pt x="244" y="240"/>
                      <a:pt x="244" y="239"/>
                    </a:cubicBezTo>
                    <a:cubicBezTo>
                      <a:pt x="242" y="240"/>
                      <a:pt x="241" y="240"/>
                      <a:pt x="239" y="240"/>
                    </a:cubicBezTo>
                    <a:cubicBezTo>
                      <a:pt x="239" y="238"/>
                      <a:pt x="239" y="238"/>
                      <a:pt x="238" y="238"/>
                    </a:cubicBezTo>
                    <a:cubicBezTo>
                      <a:pt x="238" y="238"/>
                      <a:pt x="238" y="237"/>
                      <a:pt x="238" y="237"/>
                    </a:cubicBezTo>
                    <a:cubicBezTo>
                      <a:pt x="238" y="237"/>
                      <a:pt x="238" y="236"/>
                      <a:pt x="239" y="236"/>
                    </a:cubicBezTo>
                    <a:cubicBezTo>
                      <a:pt x="239" y="236"/>
                      <a:pt x="239" y="236"/>
                      <a:pt x="239" y="236"/>
                    </a:cubicBezTo>
                    <a:cubicBezTo>
                      <a:pt x="236" y="236"/>
                      <a:pt x="235" y="235"/>
                      <a:pt x="233" y="233"/>
                    </a:cubicBezTo>
                    <a:cubicBezTo>
                      <a:pt x="232" y="233"/>
                      <a:pt x="231" y="234"/>
                      <a:pt x="230" y="233"/>
                    </a:cubicBezTo>
                    <a:cubicBezTo>
                      <a:pt x="231" y="231"/>
                      <a:pt x="230" y="229"/>
                      <a:pt x="230" y="228"/>
                    </a:cubicBezTo>
                    <a:cubicBezTo>
                      <a:pt x="228" y="228"/>
                      <a:pt x="228" y="228"/>
                      <a:pt x="227" y="228"/>
                    </a:cubicBezTo>
                    <a:cubicBezTo>
                      <a:pt x="227" y="229"/>
                      <a:pt x="227" y="228"/>
                      <a:pt x="226" y="229"/>
                    </a:cubicBezTo>
                    <a:cubicBezTo>
                      <a:pt x="226" y="228"/>
                      <a:pt x="225" y="228"/>
                      <a:pt x="226" y="227"/>
                    </a:cubicBezTo>
                    <a:cubicBezTo>
                      <a:pt x="225" y="225"/>
                      <a:pt x="226" y="224"/>
                      <a:pt x="224" y="222"/>
                    </a:cubicBezTo>
                    <a:cubicBezTo>
                      <a:pt x="223" y="222"/>
                      <a:pt x="222" y="223"/>
                      <a:pt x="223" y="221"/>
                    </a:cubicBezTo>
                    <a:cubicBezTo>
                      <a:pt x="222" y="219"/>
                      <a:pt x="221" y="219"/>
                      <a:pt x="221" y="217"/>
                    </a:cubicBezTo>
                    <a:cubicBezTo>
                      <a:pt x="218" y="217"/>
                      <a:pt x="217" y="216"/>
                      <a:pt x="215" y="214"/>
                    </a:cubicBezTo>
                    <a:cubicBezTo>
                      <a:pt x="216" y="212"/>
                      <a:pt x="216" y="213"/>
                      <a:pt x="216" y="211"/>
                    </a:cubicBezTo>
                    <a:cubicBezTo>
                      <a:pt x="215" y="211"/>
                      <a:pt x="214" y="211"/>
                      <a:pt x="213" y="210"/>
                    </a:cubicBezTo>
                    <a:cubicBezTo>
                      <a:pt x="213" y="210"/>
                      <a:pt x="213" y="210"/>
                      <a:pt x="213" y="210"/>
                    </a:cubicBezTo>
                    <a:cubicBezTo>
                      <a:pt x="212" y="208"/>
                      <a:pt x="213" y="207"/>
                      <a:pt x="212" y="205"/>
                    </a:cubicBezTo>
                    <a:cubicBezTo>
                      <a:pt x="211" y="204"/>
                      <a:pt x="209" y="205"/>
                      <a:pt x="208" y="202"/>
                    </a:cubicBezTo>
                    <a:cubicBezTo>
                      <a:pt x="208" y="202"/>
                      <a:pt x="208" y="202"/>
                      <a:pt x="209" y="202"/>
                    </a:cubicBezTo>
                    <a:cubicBezTo>
                      <a:pt x="206" y="200"/>
                      <a:pt x="208" y="199"/>
                      <a:pt x="208" y="197"/>
                    </a:cubicBezTo>
                    <a:cubicBezTo>
                      <a:pt x="207" y="197"/>
                      <a:pt x="207" y="197"/>
                      <a:pt x="207" y="197"/>
                    </a:cubicBezTo>
                    <a:cubicBezTo>
                      <a:pt x="207" y="197"/>
                      <a:pt x="207" y="188"/>
                      <a:pt x="207" y="188"/>
                    </a:cubicBezTo>
                    <a:cubicBezTo>
                      <a:pt x="206" y="187"/>
                      <a:pt x="206" y="187"/>
                      <a:pt x="205" y="186"/>
                    </a:cubicBezTo>
                    <a:cubicBezTo>
                      <a:pt x="210" y="184"/>
                      <a:pt x="205" y="167"/>
                      <a:pt x="208" y="164"/>
                    </a:cubicBezTo>
                    <a:cubicBezTo>
                      <a:pt x="208" y="163"/>
                      <a:pt x="208" y="163"/>
                      <a:pt x="208" y="162"/>
                    </a:cubicBezTo>
                    <a:cubicBezTo>
                      <a:pt x="209" y="162"/>
                      <a:pt x="210" y="163"/>
                      <a:pt x="211" y="163"/>
                    </a:cubicBezTo>
                    <a:cubicBezTo>
                      <a:pt x="208" y="159"/>
                      <a:pt x="213" y="143"/>
                      <a:pt x="214" y="141"/>
                    </a:cubicBezTo>
                    <a:cubicBezTo>
                      <a:pt x="214" y="141"/>
                      <a:pt x="214" y="141"/>
                      <a:pt x="214" y="141"/>
                    </a:cubicBezTo>
                    <a:cubicBezTo>
                      <a:pt x="215" y="140"/>
                      <a:pt x="215" y="140"/>
                      <a:pt x="216" y="139"/>
                    </a:cubicBezTo>
                    <a:cubicBezTo>
                      <a:pt x="215" y="137"/>
                      <a:pt x="216" y="136"/>
                      <a:pt x="215" y="134"/>
                    </a:cubicBezTo>
                    <a:cubicBezTo>
                      <a:pt x="217" y="134"/>
                      <a:pt x="217" y="132"/>
                      <a:pt x="218" y="131"/>
                    </a:cubicBezTo>
                    <a:cubicBezTo>
                      <a:pt x="218" y="131"/>
                      <a:pt x="219" y="131"/>
                      <a:pt x="219" y="132"/>
                    </a:cubicBezTo>
                    <a:cubicBezTo>
                      <a:pt x="219" y="130"/>
                      <a:pt x="219" y="131"/>
                      <a:pt x="219" y="130"/>
                    </a:cubicBezTo>
                    <a:cubicBezTo>
                      <a:pt x="220" y="130"/>
                      <a:pt x="220" y="130"/>
                      <a:pt x="220" y="130"/>
                    </a:cubicBezTo>
                    <a:cubicBezTo>
                      <a:pt x="219" y="129"/>
                      <a:pt x="219" y="130"/>
                      <a:pt x="218" y="128"/>
                    </a:cubicBezTo>
                    <a:cubicBezTo>
                      <a:pt x="221" y="128"/>
                      <a:pt x="219" y="128"/>
                      <a:pt x="221" y="127"/>
                    </a:cubicBezTo>
                    <a:cubicBezTo>
                      <a:pt x="220" y="125"/>
                      <a:pt x="224" y="120"/>
                      <a:pt x="225" y="118"/>
                    </a:cubicBezTo>
                    <a:cubicBezTo>
                      <a:pt x="227" y="118"/>
                      <a:pt x="228" y="117"/>
                      <a:pt x="229" y="116"/>
                    </a:cubicBezTo>
                    <a:cubicBezTo>
                      <a:pt x="228" y="115"/>
                      <a:pt x="229" y="115"/>
                      <a:pt x="229" y="114"/>
                    </a:cubicBezTo>
                    <a:cubicBezTo>
                      <a:pt x="228" y="114"/>
                      <a:pt x="229" y="114"/>
                      <a:pt x="228" y="113"/>
                    </a:cubicBezTo>
                    <a:cubicBezTo>
                      <a:pt x="229" y="113"/>
                      <a:pt x="232" y="112"/>
                      <a:pt x="233" y="111"/>
                    </a:cubicBezTo>
                    <a:cubicBezTo>
                      <a:pt x="234" y="110"/>
                      <a:pt x="235" y="108"/>
                      <a:pt x="236" y="107"/>
                    </a:cubicBezTo>
                    <a:cubicBezTo>
                      <a:pt x="237" y="107"/>
                      <a:pt x="237" y="107"/>
                      <a:pt x="239" y="106"/>
                    </a:cubicBezTo>
                    <a:cubicBezTo>
                      <a:pt x="238" y="105"/>
                      <a:pt x="238" y="106"/>
                      <a:pt x="239" y="104"/>
                    </a:cubicBezTo>
                    <a:cubicBezTo>
                      <a:pt x="241" y="104"/>
                      <a:pt x="239" y="104"/>
                      <a:pt x="240" y="103"/>
                    </a:cubicBezTo>
                    <a:cubicBezTo>
                      <a:pt x="241" y="103"/>
                      <a:pt x="242" y="104"/>
                      <a:pt x="243" y="104"/>
                    </a:cubicBezTo>
                    <a:cubicBezTo>
                      <a:pt x="241" y="99"/>
                      <a:pt x="268" y="84"/>
                      <a:pt x="269" y="86"/>
                    </a:cubicBezTo>
                    <a:cubicBezTo>
                      <a:pt x="271" y="85"/>
                      <a:pt x="270" y="85"/>
                      <a:pt x="272" y="83"/>
                    </a:cubicBezTo>
                    <a:cubicBezTo>
                      <a:pt x="273" y="82"/>
                      <a:pt x="281" y="82"/>
                      <a:pt x="282" y="83"/>
                    </a:cubicBezTo>
                    <a:cubicBezTo>
                      <a:pt x="283" y="83"/>
                      <a:pt x="282" y="84"/>
                      <a:pt x="284" y="84"/>
                    </a:cubicBezTo>
                    <a:cubicBezTo>
                      <a:pt x="284" y="82"/>
                      <a:pt x="284" y="83"/>
                      <a:pt x="285" y="81"/>
                    </a:cubicBezTo>
                    <a:cubicBezTo>
                      <a:pt x="286" y="82"/>
                      <a:pt x="287" y="82"/>
                      <a:pt x="287" y="83"/>
                    </a:cubicBezTo>
                    <a:cubicBezTo>
                      <a:pt x="291" y="82"/>
                      <a:pt x="292" y="82"/>
                      <a:pt x="294" y="81"/>
                    </a:cubicBezTo>
                    <a:cubicBezTo>
                      <a:pt x="294" y="83"/>
                      <a:pt x="293" y="82"/>
                      <a:pt x="294" y="83"/>
                    </a:cubicBezTo>
                    <a:cubicBezTo>
                      <a:pt x="294" y="83"/>
                      <a:pt x="295" y="83"/>
                      <a:pt x="295" y="83"/>
                    </a:cubicBezTo>
                    <a:cubicBezTo>
                      <a:pt x="295" y="82"/>
                      <a:pt x="295" y="81"/>
                      <a:pt x="294" y="81"/>
                    </a:cubicBezTo>
                    <a:cubicBezTo>
                      <a:pt x="297" y="81"/>
                      <a:pt x="300" y="81"/>
                      <a:pt x="303" y="82"/>
                    </a:cubicBezTo>
                    <a:cubicBezTo>
                      <a:pt x="303" y="80"/>
                      <a:pt x="303" y="80"/>
                      <a:pt x="305" y="80"/>
                    </a:cubicBezTo>
                    <a:cubicBezTo>
                      <a:pt x="305" y="81"/>
                      <a:pt x="306" y="82"/>
                      <a:pt x="307" y="82"/>
                    </a:cubicBezTo>
                    <a:cubicBezTo>
                      <a:pt x="307" y="82"/>
                      <a:pt x="307" y="80"/>
                      <a:pt x="308" y="81"/>
                    </a:cubicBezTo>
                    <a:cubicBezTo>
                      <a:pt x="308" y="80"/>
                      <a:pt x="309" y="80"/>
                      <a:pt x="309" y="80"/>
                    </a:cubicBezTo>
                    <a:cubicBezTo>
                      <a:pt x="310" y="82"/>
                      <a:pt x="310" y="81"/>
                      <a:pt x="311" y="82"/>
                    </a:cubicBezTo>
                    <a:cubicBezTo>
                      <a:pt x="312" y="82"/>
                      <a:pt x="313" y="82"/>
                      <a:pt x="314" y="82"/>
                    </a:cubicBezTo>
                    <a:cubicBezTo>
                      <a:pt x="315" y="83"/>
                      <a:pt x="315" y="83"/>
                      <a:pt x="315" y="84"/>
                    </a:cubicBezTo>
                    <a:cubicBezTo>
                      <a:pt x="316" y="84"/>
                      <a:pt x="316" y="83"/>
                      <a:pt x="317" y="82"/>
                    </a:cubicBezTo>
                    <a:cubicBezTo>
                      <a:pt x="319" y="83"/>
                      <a:pt x="320" y="84"/>
                      <a:pt x="321" y="85"/>
                    </a:cubicBezTo>
                    <a:cubicBezTo>
                      <a:pt x="321" y="85"/>
                      <a:pt x="322" y="84"/>
                      <a:pt x="322" y="84"/>
                    </a:cubicBezTo>
                    <a:cubicBezTo>
                      <a:pt x="323" y="86"/>
                      <a:pt x="323" y="86"/>
                      <a:pt x="325" y="86"/>
                    </a:cubicBezTo>
                    <a:cubicBezTo>
                      <a:pt x="325" y="87"/>
                      <a:pt x="325" y="87"/>
                      <a:pt x="325" y="88"/>
                    </a:cubicBezTo>
                    <a:cubicBezTo>
                      <a:pt x="326" y="87"/>
                      <a:pt x="326" y="86"/>
                      <a:pt x="328" y="86"/>
                    </a:cubicBezTo>
                    <a:cubicBezTo>
                      <a:pt x="328" y="87"/>
                      <a:pt x="329" y="87"/>
                      <a:pt x="330" y="88"/>
                    </a:cubicBezTo>
                    <a:cubicBezTo>
                      <a:pt x="331" y="88"/>
                      <a:pt x="331" y="88"/>
                      <a:pt x="332" y="88"/>
                    </a:cubicBezTo>
                    <a:cubicBezTo>
                      <a:pt x="332" y="89"/>
                      <a:pt x="332" y="89"/>
                      <a:pt x="333" y="90"/>
                    </a:cubicBezTo>
                    <a:cubicBezTo>
                      <a:pt x="336" y="90"/>
                      <a:pt x="336" y="90"/>
                      <a:pt x="338" y="91"/>
                    </a:cubicBezTo>
                    <a:cubicBezTo>
                      <a:pt x="337" y="92"/>
                      <a:pt x="338" y="91"/>
                      <a:pt x="338" y="92"/>
                    </a:cubicBezTo>
                    <a:cubicBezTo>
                      <a:pt x="340" y="91"/>
                      <a:pt x="339" y="92"/>
                      <a:pt x="342" y="93"/>
                    </a:cubicBezTo>
                    <a:cubicBezTo>
                      <a:pt x="342" y="94"/>
                      <a:pt x="342" y="93"/>
                      <a:pt x="342" y="95"/>
                    </a:cubicBezTo>
                    <a:cubicBezTo>
                      <a:pt x="341" y="95"/>
                      <a:pt x="342" y="95"/>
                      <a:pt x="341" y="95"/>
                    </a:cubicBezTo>
                    <a:cubicBezTo>
                      <a:pt x="342" y="95"/>
                      <a:pt x="344" y="94"/>
                      <a:pt x="345" y="94"/>
                    </a:cubicBezTo>
                    <a:cubicBezTo>
                      <a:pt x="346" y="95"/>
                      <a:pt x="346" y="96"/>
                      <a:pt x="348" y="98"/>
                    </a:cubicBezTo>
                    <a:cubicBezTo>
                      <a:pt x="347" y="99"/>
                      <a:pt x="347" y="98"/>
                      <a:pt x="347" y="99"/>
                    </a:cubicBezTo>
                    <a:cubicBezTo>
                      <a:pt x="348" y="99"/>
                      <a:pt x="349" y="98"/>
                      <a:pt x="350" y="98"/>
                    </a:cubicBezTo>
                    <a:cubicBezTo>
                      <a:pt x="350" y="100"/>
                      <a:pt x="353" y="103"/>
                      <a:pt x="354" y="103"/>
                    </a:cubicBezTo>
                    <a:cubicBezTo>
                      <a:pt x="354" y="103"/>
                      <a:pt x="356" y="104"/>
                      <a:pt x="357" y="105"/>
                    </a:cubicBezTo>
                    <a:cubicBezTo>
                      <a:pt x="356" y="106"/>
                      <a:pt x="357" y="105"/>
                      <a:pt x="357" y="106"/>
                    </a:cubicBezTo>
                    <a:cubicBezTo>
                      <a:pt x="357" y="106"/>
                      <a:pt x="357" y="106"/>
                      <a:pt x="357" y="106"/>
                    </a:cubicBezTo>
                    <a:cubicBezTo>
                      <a:pt x="358" y="105"/>
                      <a:pt x="357" y="105"/>
                      <a:pt x="359" y="105"/>
                    </a:cubicBezTo>
                    <a:cubicBezTo>
                      <a:pt x="361" y="107"/>
                      <a:pt x="362" y="109"/>
                      <a:pt x="365" y="110"/>
                    </a:cubicBezTo>
                    <a:cubicBezTo>
                      <a:pt x="364" y="111"/>
                      <a:pt x="364" y="111"/>
                      <a:pt x="364" y="112"/>
                    </a:cubicBezTo>
                    <a:cubicBezTo>
                      <a:pt x="365" y="112"/>
                      <a:pt x="367" y="112"/>
                      <a:pt x="368" y="114"/>
                    </a:cubicBezTo>
                    <a:cubicBezTo>
                      <a:pt x="368" y="115"/>
                      <a:pt x="368" y="116"/>
                      <a:pt x="369" y="116"/>
                    </a:cubicBezTo>
                    <a:cubicBezTo>
                      <a:pt x="370" y="117"/>
                      <a:pt x="372" y="117"/>
                      <a:pt x="374" y="118"/>
                    </a:cubicBezTo>
                    <a:cubicBezTo>
                      <a:pt x="373" y="119"/>
                      <a:pt x="373" y="119"/>
                      <a:pt x="374" y="121"/>
                    </a:cubicBezTo>
                    <a:cubicBezTo>
                      <a:pt x="376" y="120"/>
                      <a:pt x="376" y="120"/>
                      <a:pt x="377" y="122"/>
                    </a:cubicBezTo>
                    <a:cubicBezTo>
                      <a:pt x="378" y="123"/>
                      <a:pt x="377" y="124"/>
                      <a:pt x="379" y="125"/>
                    </a:cubicBezTo>
                    <a:cubicBezTo>
                      <a:pt x="381" y="125"/>
                      <a:pt x="382" y="126"/>
                      <a:pt x="384" y="127"/>
                    </a:cubicBezTo>
                    <a:cubicBezTo>
                      <a:pt x="384" y="127"/>
                      <a:pt x="384" y="126"/>
                      <a:pt x="384" y="126"/>
                    </a:cubicBezTo>
                    <a:cubicBezTo>
                      <a:pt x="384" y="124"/>
                      <a:pt x="384" y="125"/>
                      <a:pt x="384" y="124"/>
                    </a:cubicBezTo>
                    <a:cubicBezTo>
                      <a:pt x="384" y="124"/>
                      <a:pt x="385" y="124"/>
                      <a:pt x="385" y="124"/>
                    </a:cubicBezTo>
                    <a:cubicBezTo>
                      <a:pt x="383" y="123"/>
                      <a:pt x="384" y="123"/>
                      <a:pt x="383" y="122"/>
                    </a:cubicBezTo>
                    <a:cubicBezTo>
                      <a:pt x="383" y="122"/>
                      <a:pt x="384" y="121"/>
                      <a:pt x="385" y="120"/>
                    </a:cubicBezTo>
                    <a:cubicBezTo>
                      <a:pt x="383" y="119"/>
                      <a:pt x="384" y="119"/>
                      <a:pt x="382" y="117"/>
                    </a:cubicBezTo>
                    <a:cubicBezTo>
                      <a:pt x="384" y="117"/>
                      <a:pt x="384" y="117"/>
                      <a:pt x="385" y="118"/>
                    </a:cubicBezTo>
                    <a:cubicBezTo>
                      <a:pt x="385" y="116"/>
                      <a:pt x="386" y="116"/>
                      <a:pt x="385" y="115"/>
                    </a:cubicBezTo>
                    <a:cubicBezTo>
                      <a:pt x="385" y="114"/>
                      <a:pt x="385" y="115"/>
                      <a:pt x="384" y="114"/>
                    </a:cubicBezTo>
                    <a:cubicBezTo>
                      <a:pt x="384" y="113"/>
                      <a:pt x="384" y="113"/>
                      <a:pt x="384" y="111"/>
                    </a:cubicBezTo>
                    <a:cubicBezTo>
                      <a:pt x="385" y="111"/>
                      <a:pt x="385" y="111"/>
                      <a:pt x="385" y="111"/>
                    </a:cubicBezTo>
                    <a:cubicBezTo>
                      <a:pt x="385" y="112"/>
                      <a:pt x="386" y="112"/>
                      <a:pt x="388" y="112"/>
                    </a:cubicBezTo>
                    <a:cubicBezTo>
                      <a:pt x="388" y="112"/>
                      <a:pt x="388" y="112"/>
                      <a:pt x="388" y="111"/>
                    </a:cubicBezTo>
                    <a:cubicBezTo>
                      <a:pt x="387" y="111"/>
                      <a:pt x="387" y="110"/>
                      <a:pt x="386" y="109"/>
                    </a:cubicBezTo>
                    <a:cubicBezTo>
                      <a:pt x="387" y="109"/>
                      <a:pt x="387" y="108"/>
                      <a:pt x="388" y="107"/>
                    </a:cubicBezTo>
                    <a:cubicBezTo>
                      <a:pt x="387" y="107"/>
                      <a:pt x="387" y="107"/>
                      <a:pt x="387" y="107"/>
                    </a:cubicBezTo>
                    <a:cubicBezTo>
                      <a:pt x="388" y="106"/>
                      <a:pt x="389" y="106"/>
                      <a:pt x="388" y="105"/>
                    </a:cubicBezTo>
                    <a:cubicBezTo>
                      <a:pt x="388" y="102"/>
                      <a:pt x="389" y="98"/>
                      <a:pt x="389" y="95"/>
                    </a:cubicBezTo>
                    <a:cubicBezTo>
                      <a:pt x="392" y="91"/>
                      <a:pt x="392" y="91"/>
                      <a:pt x="392" y="85"/>
                    </a:cubicBezTo>
                    <a:cubicBezTo>
                      <a:pt x="394" y="85"/>
                      <a:pt x="393" y="85"/>
                      <a:pt x="394" y="84"/>
                    </a:cubicBezTo>
                    <a:cubicBezTo>
                      <a:pt x="393" y="83"/>
                      <a:pt x="393" y="84"/>
                      <a:pt x="393" y="83"/>
                    </a:cubicBezTo>
                    <a:cubicBezTo>
                      <a:pt x="394" y="83"/>
                      <a:pt x="393" y="84"/>
                      <a:pt x="394" y="82"/>
                    </a:cubicBezTo>
                    <a:cubicBezTo>
                      <a:pt x="393" y="82"/>
                      <a:pt x="393" y="83"/>
                      <a:pt x="393" y="82"/>
                    </a:cubicBezTo>
                    <a:cubicBezTo>
                      <a:pt x="393" y="82"/>
                      <a:pt x="393" y="82"/>
                      <a:pt x="393" y="81"/>
                    </a:cubicBezTo>
                    <a:cubicBezTo>
                      <a:pt x="395" y="81"/>
                      <a:pt x="394" y="81"/>
                      <a:pt x="395" y="80"/>
                    </a:cubicBezTo>
                    <a:cubicBezTo>
                      <a:pt x="393" y="79"/>
                      <a:pt x="394" y="80"/>
                      <a:pt x="394" y="78"/>
                    </a:cubicBezTo>
                    <a:cubicBezTo>
                      <a:pt x="395" y="78"/>
                      <a:pt x="395" y="78"/>
                      <a:pt x="396" y="78"/>
                    </a:cubicBezTo>
                    <a:cubicBezTo>
                      <a:pt x="397" y="79"/>
                      <a:pt x="396" y="79"/>
                      <a:pt x="397" y="79"/>
                    </a:cubicBezTo>
                    <a:cubicBezTo>
                      <a:pt x="397" y="79"/>
                      <a:pt x="396" y="78"/>
                      <a:pt x="396" y="77"/>
                    </a:cubicBezTo>
                    <a:cubicBezTo>
                      <a:pt x="396" y="78"/>
                      <a:pt x="397" y="78"/>
                      <a:pt x="397" y="78"/>
                    </a:cubicBezTo>
                    <a:cubicBezTo>
                      <a:pt x="397" y="78"/>
                      <a:pt x="397" y="77"/>
                      <a:pt x="397" y="77"/>
                    </a:cubicBezTo>
                    <a:cubicBezTo>
                      <a:pt x="397" y="77"/>
                      <a:pt x="398" y="68"/>
                      <a:pt x="400" y="69"/>
                    </a:cubicBezTo>
                    <a:cubicBezTo>
                      <a:pt x="400" y="68"/>
                      <a:pt x="401" y="68"/>
                      <a:pt x="401" y="68"/>
                    </a:cubicBezTo>
                    <a:cubicBezTo>
                      <a:pt x="400" y="67"/>
                      <a:pt x="400" y="67"/>
                      <a:pt x="400" y="66"/>
                    </a:cubicBezTo>
                    <a:cubicBezTo>
                      <a:pt x="401" y="65"/>
                      <a:pt x="404" y="59"/>
                      <a:pt x="404" y="59"/>
                    </a:cubicBezTo>
                    <a:cubicBezTo>
                      <a:pt x="406" y="58"/>
                      <a:pt x="405" y="57"/>
                      <a:pt x="404" y="56"/>
                    </a:cubicBezTo>
                    <a:cubicBezTo>
                      <a:pt x="405" y="55"/>
                      <a:pt x="406" y="55"/>
                      <a:pt x="406" y="55"/>
                    </a:cubicBezTo>
                    <a:cubicBezTo>
                      <a:pt x="406" y="54"/>
                      <a:pt x="406" y="55"/>
                      <a:pt x="406" y="54"/>
                    </a:cubicBezTo>
                    <a:cubicBezTo>
                      <a:pt x="406" y="54"/>
                      <a:pt x="406" y="54"/>
                      <a:pt x="406" y="54"/>
                    </a:cubicBezTo>
                    <a:cubicBezTo>
                      <a:pt x="409" y="53"/>
                      <a:pt x="407" y="51"/>
                      <a:pt x="411" y="51"/>
                    </a:cubicBezTo>
                    <a:cubicBezTo>
                      <a:pt x="411" y="50"/>
                      <a:pt x="411" y="48"/>
                      <a:pt x="411" y="47"/>
                    </a:cubicBezTo>
                    <a:cubicBezTo>
                      <a:pt x="413" y="47"/>
                      <a:pt x="413" y="46"/>
                      <a:pt x="414" y="45"/>
                    </a:cubicBezTo>
                    <a:cubicBezTo>
                      <a:pt x="415" y="46"/>
                      <a:pt x="415" y="46"/>
                      <a:pt x="415" y="46"/>
                    </a:cubicBezTo>
                    <a:cubicBezTo>
                      <a:pt x="415" y="45"/>
                      <a:pt x="414" y="42"/>
                      <a:pt x="415" y="41"/>
                    </a:cubicBezTo>
                    <a:cubicBezTo>
                      <a:pt x="416" y="40"/>
                      <a:pt x="419" y="39"/>
                      <a:pt x="420" y="37"/>
                    </a:cubicBezTo>
                    <a:cubicBezTo>
                      <a:pt x="419" y="37"/>
                      <a:pt x="420" y="38"/>
                      <a:pt x="419" y="37"/>
                    </a:cubicBezTo>
                    <a:cubicBezTo>
                      <a:pt x="421" y="36"/>
                      <a:pt x="421" y="36"/>
                      <a:pt x="422" y="35"/>
                    </a:cubicBezTo>
                    <a:cubicBezTo>
                      <a:pt x="422" y="35"/>
                      <a:pt x="422" y="36"/>
                      <a:pt x="423" y="36"/>
                    </a:cubicBezTo>
                    <a:cubicBezTo>
                      <a:pt x="423" y="36"/>
                      <a:pt x="423" y="36"/>
                      <a:pt x="423" y="37"/>
                    </a:cubicBezTo>
                    <a:cubicBezTo>
                      <a:pt x="422" y="37"/>
                      <a:pt x="422" y="36"/>
                      <a:pt x="422" y="37"/>
                    </a:cubicBezTo>
                    <a:cubicBezTo>
                      <a:pt x="422" y="37"/>
                      <a:pt x="423" y="37"/>
                      <a:pt x="423" y="37"/>
                    </a:cubicBezTo>
                    <a:cubicBezTo>
                      <a:pt x="423" y="35"/>
                      <a:pt x="424" y="32"/>
                      <a:pt x="426" y="32"/>
                    </a:cubicBezTo>
                    <a:cubicBezTo>
                      <a:pt x="425" y="31"/>
                      <a:pt x="425" y="31"/>
                      <a:pt x="425" y="30"/>
                    </a:cubicBezTo>
                    <a:cubicBezTo>
                      <a:pt x="425" y="30"/>
                      <a:pt x="425" y="30"/>
                      <a:pt x="425" y="30"/>
                    </a:cubicBezTo>
                    <a:cubicBezTo>
                      <a:pt x="427" y="30"/>
                      <a:pt x="427" y="30"/>
                      <a:pt x="429" y="30"/>
                    </a:cubicBezTo>
                    <a:cubicBezTo>
                      <a:pt x="429" y="28"/>
                      <a:pt x="429" y="28"/>
                      <a:pt x="430" y="26"/>
                    </a:cubicBezTo>
                    <a:cubicBezTo>
                      <a:pt x="431" y="27"/>
                      <a:pt x="432" y="27"/>
                      <a:pt x="433" y="27"/>
                    </a:cubicBezTo>
                    <a:cubicBezTo>
                      <a:pt x="433" y="25"/>
                      <a:pt x="433" y="25"/>
                      <a:pt x="434" y="23"/>
                    </a:cubicBezTo>
                    <a:cubicBezTo>
                      <a:pt x="434" y="23"/>
                      <a:pt x="434" y="23"/>
                      <a:pt x="434" y="23"/>
                    </a:cubicBezTo>
                    <a:cubicBezTo>
                      <a:pt x="436" y="23"/>
                      <a:pt x="436" y="23"/>
                      <a:pt x="438" y="24"/>
                    </a:cubicBezTo>
                    <a:cubicBezTo>
                      <a:pt x="438" y="24"/>
                      <a:pt x="438" y="23"/>
                      <a:pt x="438" y="23"/>
                    </a:cubicBezTo>
                    <a:cubicBezTo>
                      <a:pt x="437" y="23"/>
                      <a:pt x="437" y="22"/>
                      <a:pt x="436" y="22"/>
                    </a:cubicBezTo>
                    <a:cubicBezTo>
                      <a:pt x="439" y="20"/>
                      <a:pt x="442" y="16"/>
                      <a:pt x="444" y="17"/>
                    </a:cubicBezTo>
                    <a:cubicBezTo>
                      <a:pt x="444" y="16"/>
                      <a:pt x="445" y="17"/>
                      <a:pt x="446" y="17"/>
                    </a:cubicBezTo>
                    <a:cubicBezTo>
                      <a:pt x="448" y="15"/>
                      <a:pt x="448" y="14"/>
                      <a:pt x="449" y="12"/>
                    </a:cubicBezTo>
                    <a:cubicBezTo>
                      <a:pt x="449" y="12"/>
                      <a:pt x="449" y="13"/>
                      <a:pt x="449" y="13"/>
                    </a:cubicBezTo>
                    <a:cubicBezTo>
                      <a:pt x="450" y="13"/>
                      <a:pt x="451" y="13"/>
                      <a:pt x="451" y="14"/>
                    </a:cubicBezTo>
                    <a:cubicBezTo>
                      <a:pt x="452" y="13"/>
                      <a:pt x="452" y="12"/>
                      <a:pt x="453" y="11"/>
                    </a:cubicBezTo>
                    <a:cubicBezTo>
                      <a:pt x="454" y="11"/>
                      <a:pt x="455" y="11"/>
                      <a:pt x="456" y="12"/>
                    </a:cubicBezTo>
                    <a:cubicBezTo>
                      <a:pt x="457" y="9"/>
                      <a:pt x="458" y="10"/>
                      <a:pt x="457" y="8"/>
                    </a:cubicBezTo>
                    <a:cubicBezTo>
                      <a:pt x="459" y="9"/>
                      <a:pt x="459" y="9"/>
                      <a:pt x="460" y="9"/>
                    </a:cubicBezTo>
                    <a:cubicBezTo>
                      <a:pt x="462" y="8"/>
                      <a:pt x="462" y="7"/>
                      <a:pt x="463" y="6"/>
                    </a:cubicBezTo>
                    <a:cubicBezTo>
                      <a:pt x="463" y="6"/>
                      <a:pt x="493" y="3"/>
                      <a:pt x="494" y="3"/>
                    </a:cubicBezTo>
                    <a:cubicBezTo>
                      <a:pt x="494" y="2"/>
                      <a:pt x="494" y="2"/>
                      <a:pt x="494" y="1"/>
                    </a:cubicBezTo>
                    <a:cubicBezTo>
                      <a:pt x="501" y="1"/>
                      <a:pt x="509" y="2"/>
                      <a:pt x="513" y="0"/>
                    </a:cubicBezTo>
                    <a:cubicBezTo>
                      <a:pt x="513" y="1"/>
                      <a:pt x="513" y="1"/>
                      <a:pt x="513" y="2"/>
                    </a:cubicBezTo>
                    <a:cubicBezTo>
                      <a:pt x="514" y="1"/>
                      <a:pt x="516" y="1"/>
                      <a:pt x="518" y="1"/>
                    </a:cubicBezTo>
                    <a:cubicBezTo>
                      <a:pt x="519" y="2"/>
                      <a:pt x="519" y="1"/>
                      <a:pt x="520" y="2"/>
                    </a:cubicBezTo>
                    <a:cubicBezTo>
                      <a:pt x="520" y="2"/>
                      <a:pt x="520" y="1"/>
                      <a:pt x="520" y="1"/>
                    </a:cubicBezTo>
                    <a:cubicBezTo>
                      <a:pt x="525" y="2"/>
                      <a:pt x="529" y="2"/>
                      <a:pt x="534" y="5"/>
                    </a:cubicBezTo>
                    <a:cubicBezTo>
                      <a:pt x="534" y="5"/>
                      <a:pt x="533" y="5"/>
                      <a:pt x="533" y="6"/>
                    </a:cubicBezTo>
                    <a:cubicBezTo>
                      <a:pt x="535" y="5"/>
                      <a:pt x="536" y="4"/>
                      <a:pt x="538" y="5"/>
                    </a:cubicBezTo>
                    <a:cubicBezTo>
                      <a:pt x="538" y="6"/>
                      <a:pt x="538" y="7"/>
                      <a:pt x="538" y="7"/>
                    </a:cubicBezTo>
                    <a:cubicBezTo>
                      <a:pt x="542" y="6"/>
                      <a:pt x="546" y="11"/>
                      <a:pt x="550" y="11"/>
                    </a:cubicBezTo>
                    <a:cubicBezTo>
                      <a:pt x="550" y="13"/>
                      <a:pt x="551" y="11"/>
                      <a:pt x="551" y="13"/>
                    </a:cubicBezTo>
                    <a:cubicBezTo>
                      <a:pt x="551" y="13"/>
                      <a:pt x="554" y="14"/>
                      <a:pt x="553" y="14"/>
                    </a:cubicBezTo>
                    <a:cubicBezTo>
                      <a:pt x="554" y="13"/>
                      <a:pt x="554" y="14"/>
                      <a:pt x="554" y="13"/>
                    </a:cubicBezTo>
                    <a:cubicBezTo>
                      <a:pt x="554" y="13"/>
                      <a:pt x="555" y="14"/>
                      <a:pt x="555" y="14"/>
                    </a:cubicBezTo>
                    <a:cubicBezTo>
                      <a:pt x="555" y="15"/>
                      <a:pt x="555" y="16"/>
                      <a:pt x="558" y="16"/>
                    </a:cubicBezTo>
                    <a:cubicBezTo>
                      <a:pt x="558" y="16"/>
                      <a:pt x="558" y="16"/>
                      <a:pt x="558" y="16"/>
                    </a:cubicBezTo>
                    <a:cubicBezTo>
                      <a:pt x="560" y="17"/>
                      <a:pt x="560" y="17"/>
                      <a:pt x="560" y="19"/>
                    </a:cubicBezTo>
                    <a:cubicBezTo>
                      <a:pt x="568" y="19"/>
                      <a:pt x="566" y="29"/>
                      <a:pt x="574" y="29"/>
                    </a:cubicBezTo>
                    <a:cubicBezTo>
                      <a:pt x="573" y="30"/>
                      <a:pt x="573" y="31"/>
                      <a:pt x="574" y="32"/>
                    </a:cubicBezTo>
                    <a:cubicBezTo>
                      <a:pt x="580" y="32"/>
                      <a:pt x="581" y="41"/>
                      <a:pt x="585" y="41"/>
                    </a:cubicBezTo>
                    <a:cubicBezTo>
                      <a:pt x="587" y="45"/>
                      <a:pt x="591" y="49"/>
                      <a:pt x="593" y="53"/>
                    </a:cubicBezTo>
                    <a:cubicBezTo>
                      <a:pt x="596" y="53"/>
                      <a:pt x="595" y="56"/>
                      <a:pt x="596" y="56"/>
                    </a:cubicBezTo>
                    <a:cubicBezTo>
                      <a:pt x="597" y="60"/>
                      <a:pt x="602" y="65"/>
                      <a:pt x="604" y="68"/>
                    </a:cubicBezTo>
                    <a:cubicBezTo>
                      <a:pt x="605" y="69"/>
                      <a:pt x="605" y="74"/>
                      <a:pt x="607" y="76"/>
                    </a:cubicBezTo>
                    <a:cubicBezTo>
                      <a:pt x="607" y="76"/>
                      <a:pt x="606" y="76"/>
                      <a:pt x="606" y="76"/>
                    </a:cubicBezTo>
                    <a:cubicBezTo>
                      <a:pt x="607" y="76"/>
                      <a:pt x="607" y="76"/>
                      <a:pt x="608" y="77"/>
                    </a:cubicBezTo>
                    <a:cubicBezTo>
                      <a:pt x="608" y="78"/>
                      <a:pt x="608" y="77"/>
                      <a:pt x="608" y="78"/>
                    </a:cubicBezTo>
                    <a:cubicBezTo>
                      <a:pt x="608" y="78"/>
                      <a:pt x="608" y="78"/>
                      <a:pt x="609" y="77"/>
                    </a:cubicBezTo>
                    <a:cubicBezTo>
                      <a:pt x="609" y="83"/>
                      <a:pt x="613" y="85"/>
                      <a:pt x="613" y="90"/>
                    </a:cubicBezTo>
                    <a:cubicBezTo>
                      <a:pt x="614" y="90"/>
                      <a:pt x="613" y="89"/>
                      <a:pt x="614" y="91"/>
                    </a:cubicBezTo>
                    <a:cubicBezTo>
                      <a:pt x="615" y="93"/>
                      <a:pt x="615" y="95"/>
                      <a:pt x="615" y="97"/>
                    </a:cubicBezTo>
                    <a:cubicBezTo>
                      <a:pt x="616" y="96"/>
                      <a:pt x="616" y="95"/>
                      <a:pt x="618" y="97"/>
                    </a:cubicBezTo>
                    <a:cubicBezTo>
                      <a:pt x="618" y="97"/>
                      <a:pt x="617" y="97"/>
                      <a:pt x="617" y="97"/>
                    </a:cubicBezTo>
                    <a:cubicBezTo>
                      <a:pt x="615" y="98"/>
                      <a:pt x="616" y="97"/>
                      <a:pt x="615" y="98"/>
                    </a:cubicBezTo>
                    <a:cubicBezTo>
                      <a:pt x="617" y="98"/>
                      <a:pt x="616" y="98"/>
                      <a:pt x="617" y="99"/>
                    </a:cubicBezTo>
                    <a:cubicBezTo>
                      <a:pt x="617" y="99"/>
                      <a:pt x="618" y="103"/>
                      <a:pt x="617" y="102"/>
                    </a:cubicBezTo>
                    <a:cubicBezTo>
                      <a:pt x="617" y="102"/>
                      <a:pt x="617" y="102"/>
                      <a:pt x="617" y="103"/>
                    </a:cubicBezTo>
                    <a:cubicBezTo>
                      <a:pt x="620" y="104"/>
                      <a:pt x="620" y="111"/>
                      <a:pt x="619" y="112"/>
                    </a:cubicBezTo>
                    <a:cubicBezTo>
                      <a:pt x="620" y="112"/>
                      <a:pt x="621" y="112"/>
                      <a:pt x="622" y="112"/>
                    </a:cubicBezTo>
                    <a:cubicBezTo>
                      <a:pt x="622" y="112"/>
                      <a:pt x="621" y="114"/>
                      <a:pt x="622" y="113"/>
                    </a:cubicBezTo>
                    <a:cubicBezTo>
                      <a:pt x="621" y="114"/>
                      <a:pt x="621" y="113"/>
                      <a:pt x="620" y="114"/>
                    </a:cubicBezTo>
                    <a:cubicBezTo>
                      <a:pt x="626" y="118"/>
                      <a:pt x="621" y="138"/>
                      <a:pt x="625" y="141"/>
                    </a:cubicBezTo>
                    <a:cubicBezTo>
                      <a:pt x="625" y="141"/>
                      <a:pt x="625" y="143"/>
                      <a:pt x="624" y="143"/>
                    </a:cubicBezTo>
                    <a:cubicBezTo>
                      <a:pt x="625" y="145"/>
                      <a:pt x="625" y="144"/>
                      <a:pt x="624" y="146"/>
                    </a:cubicBezTo>
                    <a:cubicBezTo>
                      <a:pt x="625" y="147"/>
                      <a:pt x="625" y="147"/>
                      <a:pt x="624" y="147"/>
                    </a:cubicBezTo>
                    <a:cubicBezTo>
                      <a:pt x="624" y="148"/>
                      <a:pt x="623" y="148"/>
                      <a:pt x="623" y="149"/>
                    </a:cubicBezTo>
                    <a:cubicBezTo>
                      <a:pt x="626" y="150"/>
                      <a:pt x="623" y="152"/>
                      <a:pt x="625" y="154"/>
                    </a:cubicBezTo>
                    <a:cubicBezTo>
                      <a:pt x="625" y="155"/>
                      <a:pt x="624" y="156"/>
                      <a:pt x="624" y="157"/>
                    </a:cubicBezTo>
                    <a:cubicBezTo>
                      <a:pt x="625" y="157"/>
                      <a:pt x="625" y="157"/>
                      <a:pt x="625" y="157"/>
                    </a:cubicBezTo>
                    <a:cubicBezTo>
                      <a:pt x="625" y="158"/>
                      <a:pt x="625" y="160"/>
                      <a:pt x="624" y="161"/>
                    </a:cubicBezTo>
                    <a:cubicBezTo>
                      <a:pt x="625" y="161"/>
                      <a:pt x="625" y="161"/>
                      <a:pt x="626" y="161"/>
                    </a:cubicBezTo>
                    <a:cubicBezTo>
                      <a:pt x="625" y="160"/>
                      <a:pt x="626" y="161"/>
                      <a:pt x="625" y="160"/>
                    </a:cubicBezTo>
                    <a:cubicBezTo>
                      <a:pt x="627" y="161"/>
                      <a:pt x="629" y="161"/>
                      <a:pt x="630" y="162"/>
                    </a:cubicBezTo>
                    <a:cubicBezTo>
                      <a:pt x="628" y="163"/>
                      <a:pt x="626" y="163"/>
                      <a:pt x="624" y="164"/>
                    </a:cubicBezTo>
                    <a:cubicBezTo>
                      <a:pt x="625" y="166"/>
                      <a:pt x="624" y="170"/>
                      <a:pt x="623" y="170"/>
                    </a:cubicBezTo>
                    <a:cubicBezTo>
                      <a:pt x="623" y="170"/>
                      <a:pt x="623" y="171"/>
                      <a:pt x="623" y="171"/>
                    </a:cubicBezTo>
                    <a:cubicBezTo>
                      <a:pt x="626" y="173"/>
                      <a:pt x="622" y="181"/>
                      <a:pt x="623" y="184"/>
                    </a:cubicBezTo>
                    <a:cubicBezTo>
                      <a:pt x="622" y="184"/>
                      <a:pt x="622" y="184"/>
                      <a:pt x="621" y="184"/>
                    </a:cubicBezTo>
                    <a:cubicBezTo>
                      <a:pt x="621" y="186"/>
                      <a:pt x="622" y="187"/>
                      <a:pt x="622" y="188"/>
                    </a:cubicBezTo>
                    <a:cubicBezTo>
                      <a:pt x="621" y="188"/>
                      <a:pt x="621" y="187"/>
                      <a:pt x="620" y="189"/>
                    </a:cubicBezTo>
                    <a:cubicBezTo>
                      <a:pt x="620" y="189"/>
                      <a:pt x="621" y="189"/>
                      <a:pt x="622" y="189"/>
                    </a:cubicBezTo>
                    <a:cubicBezTo>
                      <a:pt x="622" y="189"/>
                      <a:pt x="622" y="189"/>
                      <a:pt x="622" y="189"/>
                    </a:cubicBezTo>
                    <a:cubicBezTo>
                      <a:pt x="619" y="190"/>
                      <a:pt x="621" y="189"/>
                      <a:pt x="620" y="190"/>
                    </a:cubicBezTo>
                    <a:cubicBezTo>
                      <a:pt x="620" y="190"/>
                      <a:pt x="620" y="191"/>
                      <a:pt x="620" y="191"/>
                    </a:cubicBezTo>
                    <a:cubicBezTo>
                      <a:pt x="619" y="192"/>
                      <a:pt x="619" y="206"/>
                      <a:pt x="617" y="208"/>
                    </a:cubicBezTo>
                    <a:cubicBezTo>
                      <a:pt x="616" y="209"/>
                      <a:pt x="616" y="208"/>
                      <a:pt x="615" y="209"/>
                    </a:cubicBezTo>
                    <a:cubicBezTo>
                      <a:pt x="616" y="210"/>
                      <a:pt x="616" y="211"/>
                      <a:pt x="615" y="212"/>
                    </a:cubicBezTo>
                    <a:cubicBezTo>
                      <a:pt x="615" y="212"/>
                      <a:pt x="614" y="212"/>
                      <a:pt x="614" y="212"/>
                    </a:cubicBezTo>
                    <a:cubicBezTo>
                      <a:pt x="616" y="218"/>
                      <a:pt x="604" y="234"/>
                      <a:pt x="601" y="242"/>
                    </a:cubicBezTo>
                    <a:cubicBezTo>
                      <a:pt x="601" y="243"/>
                      <a:pt x="601" y="242"/>
                      <a:pt x="601" y="243"/>
                    </a:cubicBezTo>
                    <a:cubicBezTo>
                      <a:pt x="596" y="246"/>
                      <a:pt x="594" y="257"/>
                      <a:pt x="588" y="260"/>
                    </a:cubicBezTo>
                    <a:cubicBezTo>
                      <a:pt x="589" y="259"/>
                      <a:pt x="589" y="260"/>
                      <a:pt x="588" y="259"/>
                    </a:cubicBezTo>
                    <a:cubicBezTo>
                      <a:pt x="588" y="259"/>
                      <a:pt x="588" y="259"/>
                      <a:pt x="588" y="259"/>
                    </a:cubicBezTo>
                    <a:cubicBezTo>
                      <a:pt x="589" y="264"/>
                      <a:pt x="585" y="264"/>
                      <a:pt x="585" y="268"/>
                    </a:cubicBezTo>
                    <a:cubicBezTo>
                      <a:pt x="584" y="268"/>
                      <a:pt x="584" y="268"/>
                      <a:pt x="584" y="267"/>
                    </a:cubicBezTo>
                    <a:cubicBezTo>
                      <a:pt x="584" y="272"/>
                      <a:pt x="576" y="282"/>
                      <a:pt x="573" y="285"/>
                    </a:cubicBezTo>
                    <a:cubicBezTo>
                      <a:pt x="573" y="285"/>
                      <a:pt x="573" y="285"/>
                      <a:pt x="574" y="285"/>
                    </a:cubicBezTo>
                    <a:cubicBezTo>
                      <a:pt x="573" y="287"/>
                      <a:pt x="564" y="299"/>
                      <a:pt x="561" y="297"/>
                    </a:cubicBezTo>
                    <a:cubicBezTo>
                      <a:pt x="562" y="298"/>
                      <a:pt x="562" y="299"/>
                      <a:pt x="563" y="300"/>
                    </a:cubicBezTo>
                    <a:cubicBezTo>
                      <a:pt x="562" y="300"/>
                      <a:pt x="561" y="300"/>
                      <a:pt x="560" y="300"/>
                    </a:cubicBezTo>
                    <a:cubicBezTo>
                      <a:pt x="561" y="303"/>
                      <a:pt x="551" y="314"/>
                      <a:pt x="547" y="314"/>
                    </a:cubicBezTo>
                    <a:cubicBezTo>
                      <a:pt x="547" y="315"/>
                      <a:pt x="547" y="315"/>
                      <a:pt x="548" y="316"/>
                    </a:cubicBezTo>
                    <a:cubicBezTo>
                      <a:pt x="545" y="315"/>
                      <a:pt x="545" y="316"/>
                      <a:pt x="542" y="316"/>
                    </a:cubicBezTo>
                    <a:cubicBezTo>
                      <a:pt x="542" y="319"/>
                      <a:pt x="540" y="319"/>
                      <a:pt x="538" y="320"/>
                    </a:cubicBezTo>
                    <a:cubicBezTo>
                      <a:pt x="538" y="321"/>
                      <a:pt x="539" y="321"/>
                      <a:pt x="539" y="321"/>
                    </a:cubicBezTo>
                    <a:cubicBezTo>
                      <a:pt x="539" y="322"/>
                      <a:pt x="539" y="322"/>
                      <a:pt x="539" y="322"/>
                    </a:cubicBezTo>
                    <a:cubicBezTo>
                      <a:pt x="538" y="322"/>
                      <a:pt x="537" y="323"/>
                      <a:pt x="536" y="323"/>
                    </a:cubicBezTo>
                    <a:cubicBezTo>
                      <a:pt x="536" y="322"/>
                      <a:pt x="536" y="322"/>
                      <a:pt x="535" y="321"/>
                    </a:cubicBezTo>
                    <a:cubicBezTo>
                      <a:pt x="534" y="323"/>
                      <a:pt x="535" y="323"/>
                      <a:pt x="533" y="322"/>
                    </a:cubicBezTo>
                    <a:cubicBezTo>
                      <a:pt x="532" y="321"/>
                      <a:pt x="533" y="322"/>
                      <a:pt x="532" y="321"/>
                    </a:cubicBezTo>
                    <a:cubicBezTo>
                      <a:pt x="533" y="323"/>
                      <a:pt x="532" y="322"/>
                      <a:pt x="532" y="323"/>
                    </a:cubicBezTo>
                    <a:cubicBezTo>
                      <a:pt x="533" y="323"/>
                      <a:pt x="533" y="323"/>
                      <a:pt x="534" y="323"/>
                    </a:cubicBezTo>
                    <a:cubicBezTo>
                      <a:pt x="533" y="325"/>
                      <a:pt x="532" y="326"/>
                      <a:pt x="531" y="327"/>
                    </a:cubicBezTo>
                    <a:cubicBezTo>
                      <a:pt x="527" y="325"/>
                      <a:pt x="529" y="329"/>
                      <a:pt x="524" y="331"/>
                    </a:cubicBezTo>
                    <a:cubicBezTo>
                      <a:pt x="525" y="330"/>
                      <a:pt x="525" y="331"/>
                      <a:pt x="525" y="330"/>
                    </a:cubicBezTo>
                    <a:cubicBezTo>
                      <a:pt x="523" y="330"/>
                      <a:pt x="523" y="331"/>
                      <a:pt x="522" y="330"/>
                    </a:cubicBezTo>
                    <a:cubicBezTo>
                      <a:pt x="521" y="331"/>
                      <a:pt x="521" y="332"/>
                      <a:pt x="521" y="332"/>
                    </a:cubicBezTo>
                    <a:cubicBezTo>
                      <a:pt x="520" y="332"/>
                      <a:pt x="520" y="332"/>
                      <a:pt x="519" y="331"/>
                    </a:cubicBezTo>
                    <a:cubicBezTo>
                      <a:pt x="520" y="332"/>
                      <a:pt x="520" y="332"/>
                      <a:pt x="520" y="333"/>
                    </a:cubicBezTo>
                    <a:cubicBezTo>
                      <a:pt x="518" y="333"/>
                      <a:pt x="519" y="334"/>
                      <a:pt x="516" y="334"/>
                    </a:cubicBezTo>
                    <a:cubicBezTo>
                      <a:pt x="516" y="334"/>
                      <a:pt x="516" y="333"/>
                      <a:pt x="516" y="332"/>
                    </a:cubicBezTo>
                    <a:cubicBezTo>
                      <a:pt x="517" y="332"/>
                      <a:pt x="517" y="331"/>
                      <a:pt x="518" y="331"/>
                    </a:cubicBezTo>
                    <a:cubicBezTo>
                      <a:pt x="518" y="331"/>
                      <a:pt x="517" y="330"/>
                      <a:pt x="516" y="330"/>
                    </a:cubicBezTo>
                    <a:cubicBezTo>
                      <a:pt x="518" y="329"/>
                      <a:pt x="517" y="329"/>
                      <a:pt x="518" y="328"/>
                    </a:cubicBezTo>
                    <a:cubicBezTo>
                      <a:pt x="520" y="328"/>
                      <a:pt x="519" y="329"/>
                      <a:pt x="520" y="327"/>
                    </a:cubicBezTo>
                    <a:cubicBezTo>
                      <a:pt x="520" y="327"/>
                      <a:pt x="519" y="327"/>
                      <a:pt x="519" y="327"/>
                    </a:cubicBezTo>
                    <a:cubicBezTo>
                      <a:pt x="519" y="327"/>
                      <a:pt x="520" y="327"/>
                      <a:pt x="521" y="327"/>
                    </a:cubicBezTo>
                    <a:cubicBezTo>
                      <a:pt x="522" y="324"/>
                      <a:pt x="524" y="326"/>
                      <a:pt x="525" y="322"/>
                    </a:cubicBezTo>
                    <a:cubicBezTo>
                      <a:pt x="525" y="323"/>
                      <a:pt x="525" y="323"/>
                      <a:pt x="526" y="323"/>
                    </a:cubicBezTo>
                    <a:cubicBezTo>
                      <a:pt x="525" y="324"/>
                      <a:pt x="525" y="324"/>
                      <a:pt x="525" y="325"/>
                    </a:cubicBezTo>
                    <a:cubicBezTo>
                      <a:pt x="526" y="325"/>
                      <a:pt x="527" y="324"/>
                      <a:pt x="527" y="324"/>
                    </a:cubicBezTo>
                    <a:cubicBezTo>
                      <a:pt x="526" y="323"/>
                      <a:pt x="527" y="323"/>
                      <a:pt x="527" y="322"/>
                    </a:cubicBezTo>
                    <a:cubicBezTo>
                      <a:pt x="528" y="321"/>
                      <a:pt x="529" y="321"/>
                      <a:pt x="530" y="321"/>
                    </a:cubicBezTo>
                    <a:cubicBezTo>
                      <a:pt x="529" y="320"/>
                      <a:pt x="529" y="319"/>
                      <a:pt x="528" y="319"/>
                    </a:cubicBezTo>
                    <a:cubicBezTo>
                      <a:pt x="527" y="320"/>
                      <a:pt x="524" y="322"/>
                      <a:pt x="522" y="323"/>
                    </a:cubicBezTo>
                    <a:cubicBezTo>
                      <a:pt x="522" y="322"/>
                      <a:pt x="522" y="323"/>
                      <a:pt x="522" y="322"/>
                    </a:cubicBezTo>
                    <a:cubicBezTo>
                      <a:pt x="522" y="322"/>
                      <a:pt x="521" y="322"/>
                      <a:pt x="521" y="322"/>
                    </a:cubicBezTo>
                    <a:cubicBezTo>
                      <a:pt x="521" y="324"/>
                      <a:pt x="521" y="324"/>
                      <a:pt x="522" y="325"/>
                    </a:cubicBezTo>
                    <a:cubicBezTo>
                      <a:pt x="521" y="325"/>
                      <a:pt x="521" y="325"/>
                      <a:pt x="520" y="325"/>
                    </a:cubicBezTo>
                    <a:cubicBezTo>
                      <a:pt x="520" y="325"/>
                      <a:pt x="520" y="324"/>
                      <a:pt x="520" y="324"/>
                    </a:cubicBezTo>
                    <a:cubicBezTo>
                      <a:pt x="520" y="324"/>
                      <a:pt x="519" y="324"/>
                      <a:pt x="519" y="324"/>
                    </a:cubicBezTo>
                    <a:cubicBezTo>
                      <a:pt x="519" y="325"/>
                      <a:pt x="519" y="325"/>
                      <a:pt x="516" y="326"/>
                    </a:cubicBezTo>
                    <a:cubicBezTo>
                      <a:pt x="516" y="325"/>
                      <a:pt x="517" y="325"/>
                      <a:pt x="517" y="325"/>
                    </a:cubicBezTo>
                    <a:cubicBezTo>
                      <a:pt x="517" y="324"/>
                      <a:pt x="517" y="323"/>
                      <a:pt x="517" y="321"/>
                    </a:cubicBezTo>
                    <a:cubicBezTo>
                      <a:pt x="516" y="322"/>
                      <a:pt x="516" y="322"/>
                      <a:pt x="516" y="322"/>
                    </a:cubicBezTo>
                    <a:cubicBezTo>
                      <a:pt x="516" y="323"/>
                      <a:pt x="516" y="323"/>
                      <a:pt x="515" y="324"/>
                    </a:cubicBezTo>
                    <a:cubicBezTo>
                      <a:pt x="515" y="324"/>
                      <a:pt x="517" y="327"/>
                      <a:pt x="515" y="326"/>
                    </a:cubicBezTo>
                    <a:cubicBezTo>
                      <a:pt x="514" y="327"/>
                      <a:pt x="514" y="327"/>
                      <a:pt x="513" y="327"/>
                    </a:cubicBezTo>
                    <a:cubicBezTo>
                      <a:pt x="513" y="327"/>
                      <a:pt x="513" y="327"/>
                      <a:pt x="512" y="327"/>
                    </a:cubicBezTo>
                    <a:cubicBezTo>
                      <a:pt x="513" y="325"/>
                      <a:pt x="513" y="326"/>
                      <a:pt x="512" y="325"/>
                    </a:cubicBezTo>
                    <a:cubicBezTo>
                      <a:pt x="512" y="326"/>
                      <a:pt x="512" y="327"/>
                      <a:pt x="512" y="328"/>
                    </a:cubicBezTo>
                    <a:cubicBezTo>
                      <a:pt x="510" y="328"/>
                      <a:pt x="510" y="328"/>
                      <a:pt x="511" y="329"/>
                    </a:cubicBezTo>
                    <a:cubicBezTo>
                      <a:pt x="510" y="329"/>
                      <a:pt x="509" y="330"/>
                      <a:pt x="509" y="330"/>
                    </a:cubicBezTo>
                    <a:cubicBezTo>
                      <a:pt x="508" y="329"/>
                      <a:pt x="506" y="328"/>
                      <a:pt x="506" y="329"/>
                    </a:cubicBezTo>
                    <a:cubicBezTo>
                      <a:pt x="505" y="329"/>
                      <a:pt x="505" y="328"/>
                      <a:pt x="504" y="329"/>
                    </a:cubicBezTo>
                    <a:cubicBezTo>
                      <a:pt x="504" y="329"/>
                      <a:pt x="504" y="329"/>
                      <a:pt x="504" y="330"/>
                    </a:cubicBezTo>
                    <a:cubicBezTo>
                      <a:pt x="505" y="330"/>
                      <a:pt x="505" y="330"/>
                      <a:pt x="506" y="330"/>
                    </a:cubicBezTo>
                    <a:cubicBezTo>
                      <a:pt x="505" y="331"/>
                      <a:pt x="506" y="331"/>
                      <a:pt x="504" y="330"/>
                    </a:cubicBezTo>
                    <a:cubicBezTo>
                      <a:pt x="504" y="331"/>
                      <a:pt x="504" y="331"/>
                      <a:pt x="504" y="331"/>
                    </a:cubicBezTo>
                    <a:cubicBezTo>
                      <a:pt x="503" y="331"/>
                      <a:pt x="503" y="331"/>
                      <a:pt x="503" y="330"/>
                    </a:cubicBezTo>
                    <a:cubicBezTo>
                      <a:pt x="503" y="330"/>
                      <a:pt x="503" y="330"/>
                      <a:pt x="504" y="330"/>
                    </a:cubicBezTo>
                    <a:cubicBezTo>
                      <a:pt x="503" y="330"/>
                      <a:pt x="503" y="330"/>
                      <a:pt x="502" y="330"/>
                    </a:cubicBezTo>
                    <a:cubicBezTo>
                      <a:pt x="502" y="330"/>
                      <a:pt x="501" y="331"/>
                      <a:pt x="501" y="331"/>
                    </a:cubicBezTo>
                    <a:cubicBezTo>
                      <a:pt x="503" y="331"/>
                      <a:pt x="502" y="331"/>
                      <a:pt x="503" y="332"/>
                    </a:cubicBezTo>
                    <a:cubicBezTo>
                      <a:pt x="500" y="332"/>
                      <a:pt x="499" y="333"/>
                      <a:pt x="497" y="333"/>
                    </a:cubicBezTo>
                    <a:cubicBezTo>
                      <a:pt x="497" y="334"/>
                      <a:pt x="498" y="334"/>
                      <a:pt x="497" y="335"/>
                    </a:cubicBezTo>
                    <a:cubicBezTo>
                      <a:pt x="495" y="335"/>
                      <a:pt x="495" y="335"/>
                      <a:pt x="494" y="336"/>
                    </a:cubicBezTo>
                    <a:cubicBezTo>
                      <a:pt x="494" y="337"/>
                      <a:pt x="494" y="336"/>
                      <a:pt x="493" y="337"/>
                    </a:cubicBezTo>
                    <a:cubicBezTo>
                      <a:pt x="492" y="336"/>
                      <a:pt x="490" y="335"/>
                      <a:pt x="488" y="334"/>
                    </a:cubicBezTo>
                    <a:cubicBezTo>
                      <a:pt x="488" y="335"/>
                      <a:pt x="488" y="335"/>
                      <a:pt x="488" y="335"/>
                    </a:cubicBezTo>
                    <a:cubicBezTo>
                      <a:pt x="488" y="336"/>
                      <a:pt x="489" y="336"/>
                      <a:pt x="490" y="336"/>
                    </a:cubicBezTo>
                    <a:cubicBezTo>
                      <a:pt x="489" y="337"/>
                      <a:pt x="489" y="337"/>
                      <a:pt x="489" y="338"/>
                    </a:cubicBezTo>
                    <a:cubicBezTo>
                      <a:pt x="489" y="338"/>
                      <a:pt x="489" y="338"/>
                      <a:pt x="490" y="338"/>
                    </a:cubicBezTo>
                    <a:cubicBezTo>
                      <a:pt x="489" y="338"/>
                      <a:pt x="489" y="339"/>
                      <a:pt x="489" y="339"/>
                    </a:cubicBezTo>
                    <a:cubicBezTo>
                      <a:pt x="487" y="339"/>
                      <a:pt x="486" y="338"/>
                      <a:pt x="484" y="337"/>
                    </a:cubicBezTo>
                    <a:cubicBezTo>
                      <a:pt x="484" y="338"/>
                      <a:pt x="484" y="338"/>
                      <a:pt x="484" y="338"/>
                    </a:cubicBezTo>
                    <a:cubicBezTo>
                      <a:pt x="485" y="338"/>
                      <a:pt x="485" y="339"/>
                      <a:pt x="486" y="340"/>
                    </a:cubicBezTo>
                    <a:cubicBezTo>
                      <a:pt x="485" y="340"/>
                      <a:pt x="485" y="340"/>
                      <a:pt x="485" y="340"/>
                    </a:cubicBezTo>
                    <a:cubicBezTo>
                      <a:pt x="484" y="339"/>
                      <a:pt x="483" y="339"/>
                      <a:pt x="482" y="340"/>
                    </a:cubicBezTo>
                    <a:cubicBezTo>
                      <a:pt x="482" y="339"/>
                      <a:pt x="482" y="338"/>
                      <a:pt x="482" y="337"/>
                    </a:cubicBezTo>
                    <a:cubicBezTo>
                      <a:pt x="480" y="337"/>
                      <a:pt x="479" y="337"/>
                      <a:pt x="478" y="337"/>
                    </a:cubicBezTo>
                    <a:cubicBezTo>
                      <a:pt x="479" y="337"/>
                      <a:pt x="480" y="337"/>
                      <a:pt x="481" y="338"/>
                    </a:cubicBezTo>
                    <a:cubicBezTo>
                      <a:pt x="480" y="339"/>
                      <a:pt x="480" y="339"/>
                      <a:pt x="479" y="339"/>
                    </a:cubicBezTo>
                    <a:cubicBezTo>
                      <a:pt x="478" y="338"/>
                      <a:pt x="479" y="338"/>
                      <a:pt x="478" y="338"/>
                    </a:cubicBezTo>
                    <a:cubicBezTo>
                      <a:pt x="478" y="338"/>
                      <a:pt x="478" y="338"/>
                      <a:pt x="478" y="339"/>
                    </a:cubicBezTo>
                    <a:cubicBezTo>
                      <a:pt x="479" y="339"/>
                      <a:pt x="478" y="339"/>
                      <a:pt x="478" y="340"/>
                    </a:cubicBezTo>
                    <a:cubicBezTo>
                      <a:pt x="478" y="340"/>
                      <a:pt x="478" y="341"/>
                      <a:pt x="478" y="342"/>
                    </a:cubicBezTo>
                    <a:cubicBezTo>
                      <a:pt x="478" y="342"/>
                      <a:pt x="478" y="342"/>
                      <a:pt x="477" y="342"/>
                    </a:cubicBezTo>
                    <a:cubicBezTo>
                      <a:pt x="477" y="342"/>
                      <a:pt x="477" y="342"/>
                      <a:pt x="476" y="342"/>
                    </a:cubicBezTo>
                    <a:cubicBezTo>
                      <a:pt x="477" y="341"/>
                      <a:pt x="476" y="342"/>
                      <a:pt x="477" y="341"/>
                    </a:cubicBezTo>
                    <a:cubicBezTo>
                      <a:pt x="476" y="341"/>
                      <a:pt x="476" y="341"/>
                      <a:pt x="475" y="341"/>
                    </a:cubicBezTo>
                    <a:cubicBezTo>
                      <a:pt x="476" y="342"/>
                      <a:pt x="476" y="343"/>
                      <a:pt x="477" y="343"/>
                    </a:cubicBezTo>
                    <a:cubicBezTo>
                      <a:pt x="475" y="343"/>
                      <a:pt x="475" y="344"/>
                      <a:pt x="473" y="345"/>
                    </a:cubicBezTo>
                    <a:cubicBezTo>
                      <a:pt x="473" y="345"/>
                      <a:pt x="473" y="345"/>
                      <a:pt x="473" y="345"/>
                    </a:cubicBezTo>
                    <a:cubicBezTo>
                      <a:pt x="474" y="344"/>
                      <a:pt x="474" y="343"/>
                      <a:pt x="474" y="342"/>
                    </a:cubicBezTo>
                    <a:cubicBezTo>
                      <a:pt x="472" y="342"/>
                      <a:pt x="473" y="341"/>
                      <a:pt x="472" y="340"/>
                    </a:cubicBezTo>
                    <a:cubicBezTo>
                      <a:pt x="470" y="340"/>
                      <a:pt x="471" y="340"/>
                      <a:pt x="470" y="341"/>
                    </a:cubicBezTo>
                    <a:cubicBezTo>
                      <a:pt x="471" y="341"/>
                      <a:pt x="470" y="341"/>
                      <a:pt x="471" y="341"/>
                    </a:cubicBezTo>
                    <a:cubicBezTo>
                      <a:pt x="469" y="341"/>
                      <a:pt x="470" y="340"/>
                      <a:pt x="469" y="341"/>
                    </a:cubicBezTo>
                    <a:cubicBezTo>
                      <a:pt x="468" y="342"/>
                      <a:pt x="469" y="341"/>
                      <a:pt x="468" y="342"/>
                    </a:cubicBezTo>
                    <a:cubicBezTo>
                      <a:pt x="469" y="342"/>
                      <a:pt x="469" y="342"/>
                      <a:pt x="469" y="342"/>
                    </a:cubicBezTo>
                    <a:cubicBezTo>
                      <a:pt x="469" y="343"/>
                      <a:pt x="469" y="343"/>
                      <a:pt x="468" y="344"/>
                    </a:cubicBezTo>
                    <a:cubicBezTo>
                      <a:pt x="469" y="344"/>
                      <a:pt x="469" y="344"/>
                      <a:pt x="470" y="344"/>
                    </a:cubicBezTo>
                    <a:cubicBezTo>
                      <a:pt x="470" y="343"/>
                      <a:pt x="470" y="344"/>
                      <a:pt x="470" y="342"/>
                    </a:cubicBezTo>
                    <a:cubicBezTo>
                      <a:pt x="471" y="342"/>
                      <a:pt x="471" y="342"/>
                      <a:pt x="472" y="342"/>
                    </a:cubicBezTo>
                    <a:cubicBezTo>
                      <a:pt x="472" y="343"/>
                      <a:pt x="472" y="343"/>
                      <a:pt x="472" y="344"/>
                    </a:cubicBezTo>
                    <a:cubicBezTo>
                      <a:pt x="472" y="344"/>
                      <a:pt x="472" y="345"/>
                      <a:pt x="472" y="345"/>
                    </a:cubicBezTo>
                    <a:cubicBezTo>
                      <a:pt x="471" y="345"/>
                      <a:pt x="471" y="345"/>
                      <a:pt x="471" y="344"/>
                    </a:cubicBezTo>
                    <a:cubicBezTo>
                      <a:pt x="472" y="344"/>
                      <a:pt x="471" y="344"/>
                      <a:pt x="472" y="343"/>
                    </a:cubicBezTo>
                    <a:cubicBezTo>
                      <a:pt x="471" y="343"/>
                      <a:pt x="471" y="343"/>
                      <a:pt x="470" y="343"/>
                    </a:cubicBezTo>
                    <a:cubicBezTo>
                      <a:pt x="470" y="346"/>
                      <a:pt x="470" y="345"/>
                      <a:pt x="470" y="346"/>
                    </a:cubicBezTo>
                    <a:cubicBezTo>
                      <a:pt x="470" y="346"/>
                      <a:pt x="469" y="346"/>
                      <a:pt x="468" y="346"/>
                    </a:cubicBezTo>
                    <a:cubicBezTo>
                      <a:pt x="468" y="348"/>
                      <a:pt x="468" y="347"/>
                      <a:pt x="467" y="348"/>
                    </a:cubicBezTo>
                    <a:cubicBezTo>
                      <a:pt x="467" y="347"/>
                      <a:pt x="466" y="346"/>
                      <a:pt x="464" y="346"/>
                    </a:cubicBezTo>
                    <a:cubicBezTo>
                      <a:pt x="463" y="347"/>
                      <a:pt x="463" y="348"/>
                      <a:pt x="462" y="349"/>
                    </a:cubicBezTo>
                    <a:cubicBezTo>
                      <a:pt x="463" y="349"/>
                      <a:pt x="463" y="349"/>
                      <a:pt x="463" y="349"/>
                    </a:cubicBezTo>
                    <a:cubicBezTo>
                      <a:pt x="464" y="348"/>
                      <a:pt x="464" y="348"/>
                      <a:pt x="465" y="347"/>
                    </a:cubicBezTo>
                    <a:cubicBezTo>
                      <a:pt x="466" y="347"/>
                      <a:pt x="466" y="348"/>
                      <a:pt x="467" y="348"/>
                    </a:cubicBezTo>
                    <a:cubicBezTo>
                      <a:pt x="467" y="348"/>
                      <a:pt x="467" y="349"/>
                      <a:pt x="467" y="349"/>
                    </a:cubicBezTo>
                    <a:cubicBezTo>
                      <a:pt x="466" y="349"/>
                      <a:pt x="467" y="349"/>
                      <a:pt x="465" y="350"/>
                    </a:cubicBezTo>
                    <a:cubicBezTo>
                      <a:pt x="465" y="348"/>
                      <a:pt x="465" y="349"/>
                      <a:pt x="464" y="348"/>
                    </a:cubicBezTo>
                    <a:cubicBezTo>
                      <a:pt x="464" y="350"/>
                      <a:pt x="465" y="349"/>
                      <a:pt x="464" y="350"/>
                    </a:cubicBezTo>
                    <a:cubicBezTo>
                      <a:pt x="462" y="350"/>
                      <a:pt x="461" y="350"/>
                      <a:pt x="459" y="350"/>
                    </a:cubicBezTo>
                    <a:cubicBezTo>
                      <a:pt x="460" y="349"/>
                      <a:pt x="460" y="350"/>
                      <a:pt x="459" y="349"/>
                    </a:cubicBezTo>
                    <a:cubicBezTo>
                      <a:pt x="458" y="348"/>
                      <a:pt x="458" y="348"/>
                      <a:pt x="457" y="348"/>
                    </a:cubicBezTo>
                    <a:cubicBezTo>
                      <a:pt x="457" y="348"/>
                      <a:pt x="457" y="348"/>
                      <a:pt x="457" y="349"/>
                    </a:cubicBezTo>
                    <a:cubicBezTo>
                      <a:pt x="458" y="349"/>
                      <a:pt x="457" y="349"/>
                      <a:pt x="458" y="351"/>
                    </a:cubicBezTo>
                    <a:cubicBezTo>
                      <a:pt x="458" y="351"/>
                      <a:pt x="457" y="351"/>
                      <a:pt x="456" y="351"/>
                    </a:cubicBezTo>
                    <a:cubicBezTo>
                      <a:pt x="456" y="349"/>
                      <a:pt x="456" y="350"/>
                      <a:pt x="456" y="349"/>
                    </a:cubicBezTo>
                    <a:cubicBezTo>
                      <a:pt x="455" y="350"/>
                      <a:pt x="455" y="350"/>
                      <a:pt x="454" y="352"/>
                    </a:cubicBezTo>
                    <a:cubicBezTo>
                      <a:pt x="452" y="352"/>
                      <a:pt x="450" y="353"/>
                      <a:pt x="449" y="353"/>
                    </a:cubicBezTo>
                    <a:cubicBezTo>
                      <a:pt x="449" y="354"/>
                      <a:pt x="449" y="354"/>
                      <a:pt x="449" y="354"/>
                    </a:cubicBezTo>
                    <a:cubicBezTo>
                      <a:pt x="447" y="353"/>
                      <a:pt x="447" y="352"/>
                      <a:pt x="446" y="351"/>
                    </a:cubicBezTo>
                    <a:cubicBezTo>
                      <a:pt x="447" y="351"/>
                      <a:pt x="448" y="351"/>
                      <a:pt x="448" y="350"/>
                    </a:cubicBezTo>
                    <a:cubicBezTo>
                      <a:pt x="448" y="350"/>
                      <a:pt x="448" y="350"/>
                      <a:pt x="448" y="350"/>
                    </a:cubicBezTo>
                    <a:cubicBezTo>
                      <a:pt x="447" y="350"/>
                      <a:pt x="446" y="350"/>
                      <a:pt x="445" y="351"/>
                    </a:cubicBezTo>
                    <a:cubicBezTo>
                      <a:pt x="446" y="350"/>
                      <a:pt x="446" y="349"/>
                      <a:pt x="446" y="349"/>
                    </a:cubicBezTo>
                    <a:cubicBezTo>
                      <a:pt x="444" y="349"/>
                      <a:pt x="444" y="349"/>
                      <a:pt x="443" y="348"/>
                    </a:cubicBezTo>
                    <a:cubicBezTo>
                      <a:pt x="443" y="347"/>
                      <a:pt x="443" y="348"/>
                      <a:pt x="443" y="347"/>
                    </a:cubicBezTo>
                    <a:cubicBezTo>
                      <a:pt x="443" y="348"/>
                      <a:pt x="443" y="348"/>
                      <a:pt x="443" y="348"/>
                    </a:cubicBezTo>
                    <a:cubicBezTo>
                      <a:pt x="443" y="349"/>
                      <a:pt x="442" y="349"/>
                      <a:pt x="442" y="350"/>
                    </a:cubicBezTo>
                    <a:cubicBezTo>
                      <a:pt x="443" y="350"/>
                      <a:pt x="444" y="350"/>
                      <a:pt x="444" y="349"/>
                    </a:cubicBezTo>
                    <a:cubicBezTo>
                      <a:pt x="444" y="350"/>
                      <a:pt x="444" y="350"/>
                      <a:pt x="443" y="351"/>
                    </a:cubicBezTo>
                    <a:cubicBezTo>
                      <a:pt x="442" y="351"/>
                      <a:pt x="442" y="351"/>
                      <a:pt x="441" y="351"/>
                    </a:cubicBezTo>
                    <a:cubicBezTo>
                      <a:pt x="442" y="353"/>
                      <a:pt x="442" y="350"/>
                      <a:pt x="442" y="353"/>
                    </a:cubicBezTo>
                    <a:cubicBezTo>
                      <a:pt x="443" y="352"/>
                      <a:pt x="443" y="352"/>
                      <a:pt x="444" y="352"/>
                    </a:cubicBezTo>
                    <a:cubicBezTo>
                      <a:pt x="444" y="354"/>
                      <a:pt x="443" y="353"/>
                      <a:pt x="445" y="354"/>
                    </a:cubicBezTo>
                    <a:cubicBezTo>
                      <a:pt x="446" y="353"/>
                      <a:pt x="445" y="354"/>
                      <a:pt x="446" y="353"/>
                    </a:cubicBezTo>
                    <a:cubicBezTo>
                      <a:pt x="446" y="354"/>
                      <a:pt x="446" y="354"/>
                      <a:pt x="446" y="354"/>
                    </a:cubicBezTo>
                    <a:cubicBezTo>
                      <a:pt x="444" y="355"/>
                      <a:pt x="444" y="355"/>
                      <a:pt x="441" y="355"/>
                    </a:cubicBezTo>
                    <a:cubicBezTo>
                      <a:pt x="441" y="355"/>
                      <a:pt x="441" y="356"/>
                      <a:pt x="441" y="356"/>
                    </a:cubicBezTo>
                    <a:cubicBezTo>
                      <a:pt x="437" y="356"/>
                      <a:pt x="430" y="359"/>
                      <a:pt x="426" y="358"/>
                    </a:cubicBezTo>
                    <a:cubicBezTo>
                      <a:pt x="426" y="358"/>
                      <a:pt x="426" y="359"/>
                      <a:pt x="427" y="359"/>
                    </a:cubicBezTo>
                    <a:cubicBezTo>
                      <a:pt x="426" y="359"/>
                      <a:pt x="425" y="359"/>
                      <a:pt x="424" y="359"/>
                    </a:cubicBezTo>
                    <a:cubicBezTo>
                      <a:pt x="425" y="359"/>
                      <a:pt x="425" y="359"/>
                      <a:pt x="425" y="358"/>
                    </a:cubicBezTo>
                    <a:cubicBezTo>
                      <a:pt x="423" y="358"/>
                      <a:pt x="423" y="358"/>
                      <a:pt x="423" y="357"/>
                    </a:cubicBezTo>
                    <a:cubicBezTo>
                      <a:pt x="423" y="357"/>
                      <a:pt x="423" y="357"/>
                      <a:pt x="424" y="357"/>
                    </a:cubicBezTo>
                    <a:cubicBezTo>
                      <a:pt x="424" y="358"/>
                      <a:pt x="423" y="357"/>
                      <a:pt x="425" y="357"/>
                    </a:cubicBezTo>
                    <a:cubicBezTo>
                      <a:pt x="424" y="356"/>
                      <a:pt x="425" y="357"/>
                      <a:pt x="425" y="356"/>
                    </a:cubicBezTo>
                    <a:cubicBezTo>
                      <a:pt x="423" y="356"/>
                      <a:pt x="423" y="355"/>
                      <a:pt x="422" y="356"/>
                    </a:cubicBezTo>
                    <a:cubicBezTo>
                      <a:pt x="422" y="357"/>
                      <a:pt x="422" y="357"/>
                      <a:pt x="422" y="357"/>
                    </a:cubicBezTo>
                    <a:cubicBezTo>
                      <a:pt x="421" y="358"/>
                      <a:pt x="421" y="358"/>
                      <a:pt x="420" y="358"/>
                    </a:cubicBezTo>
                    <a:cubicBezTo>
                      <a:pt x="420" y="359"/>
                      <a:pt x="420" y="359"/>
                      <a:pt x="420" y="360"/>
                    </a:cubicBezTo>
                    <a:cubicBezTo>
                      <a:pt x="421" y="360"/>
                      <a:pt x="421" y="360"/>
                      <a:pt x="421" y="360"/>
                    </a:cubicBezTo>
                    <a:cubicBezTo>
                      <a:pt x="421" y="360"/>
                      <a:pt x="421" y="359"/>
                      <a:pt x="421" y="358"/>
                    </a:cubicBezTo>
                    <a:cubicBezTo>
                      <a:pt x="421" y="358"/>
                      <a:pt x="421" y="359"/>
                      <a:pt x="422" y="359"/>
                    </a:cubicBezTo>
                    <a:cubicBezTo>
                      <a:pt x="422" y="359"/>
                      <a:pt x="422" y="359"/>
                      <a:pt x="422" y="360"/>
                    </a:cubicBezTo>
                    <a:cubicBezTo>
                      <a:pt x="422" y="360"/>
                      <a:pt x="421" y="361"/>
                      <a:pt x="421" y="361"/>
                    </a:cubicBezTo>
                    <a:cubicBezTo>
                      <a:pt x="417" y="361"/>
                      <a:pt x="415" y="359"/>
                      <a:pt x="413" y="361"/>
                    </a:cubicBezTo>
                    <a:cubicBezTo>
                      <a:pt x="414" y="359"/>
                      <a:pt x="413" y="360"/>
                      <a:pt x="415" y="359"/>
                    </a:cubicBezTo>
                    <a:cubicBezTo>
                      <a:pt x="413" y="358"/>
                      <a:pt x="413" y="358"/>
                      <a:pt x="412" y="357"/>
                    </a:cubicBezTo>
                    <a:cubicBezTo>
                      <a:pt x="411" y="357"/>
                      <a:pt x="411" y="357"/>
                      <a:pt x="411" y="357"/>
                    </a:cubicBezTo>
                    <a:cubicBezTo>
                      <a:pt x="411" y="359"/>
                      <a:pt x="411" y="359"/>
                      <a:pt x="410" y="360"/>
                    </a:cubicBezTo>
                    <a:cubicBezTo>
                      <a:pt x="410" y="359"/>
                      <a:pt x="409" y="358"/>
                      <a:pt x="409" y="357"/>
                    </a:cubicBezTo>
                    <a:cubicBezTo>
                      <a:pt x="409" y="357"/>
                      <a:pt x="408" y="357"/>
                      <a:pt x="408" y="358"/>
                    </a:cubicBezTo>
                    <a:cubicBezTo>
                      <a:pt x="407" y="361"/>
                      <a:pt x="406" y="359"/>
                      <a:pt x="406" y="361"/>
                    </a:cubicBezTo>
                    <a:cubicBezTo>
                      <a:pt x="403" y="361"/>
                      <a:pt x="401" y="361"/>
                      <a:pt x="400" y="361"/>
                    </a:cubicBezTo>
                    <a:cubicBezTo>
                      <a:pt x="400" y="360"/>
                      <a:pt x="400" y="359"/>
                      <a:pt x="401" y="358"/>
                    </a:cubicBezTo>
                    <a:cubicBezTo>
                      <a:pt x="400" y="358"/>
                      <a:pt x="399" y="359"/>
                      <a:pt x="399" y="359"/>
                    </a:cubicBezTo>
                    <a:cubicBezTo>
                      <a:pt x="399" y="360"/>
                      <a:pt x="399" y="360"/>
                      <a:pt x="399" y="361"/>
                    </a:cubicBezTo>
                    <a:cubicBezTo>
                      <a:pt x="396" y="361"/>
                      <a:pt x="397" y="361"/>
                      <a:pt x="395" y="360"/>
                    </a:cubicBezTo>
                    <a:cubicBezTo>
                      <a:pt x="394" y="362"/>
                      <a:pt x="392" y="363"/>
                      <a:pt x="388" y="361"/>
                    </a:cubicBezTo>
                    <a:cubicBezTo>
                      <a:pt x="388" y="361"/>
                      <a:pt x="388" y="361"/>
                      <a:pt x="388" y="361"/>
                    </a:cubicBezTo>
                    <a:cubicBezTo>
                      <a:pt x="392" y="360"/>
                      <a:pt x="395" y="359"/>
                      <a:pt x="397" y="359"/>
                    </a:cubicBezTo>
                    <a:cubicBezTo>
                      <a:pt x="397" y="359"/>
                      <a:pt x="397" y="359"/>
                      <a:pt x="396" y="358"/>
                    </a:cubicBezTo>
                    <a:cubicBezTo>
                      <a:pt x="400" y="359"/>
                      <a:pt x="401" y="357"/>
                      <a:pt x="404" y="358"/>
                    </a:cubicBezTo>
                    <a:cubicBezTo>
                      <a:pt x="404" y="358"/>
                      <a:pt x="404" y="357"/>
                      <a:pt x="404" y="357"/>
                    </a:cubicBezTo>
                    <a:cubicBezTo>
                      <a:pt x="404" y="357"/>
                      <a:pt x="404" y="357"/>
                      <a:pt x="405" y="356"/>
                    </a:cubicBezTo>
                    <a:cubicBezTo>
                      <a:pt x="408" y="356"/>
                      <a:pt x="408" y="355"/>
                      <a:pt x="411" y="354"/>
                    </a:cubicBezTo>
                    <a:cubicBezTo>
                      <a:pt x="411" y="356"/>
                      <a:pt x="410" y="355"/>
                      <a:pt x="412" y="356"/>
                    </a:cubicBezTo>
                    <a:cubicBezTo>
                      <a:pt x="412" y="354"/>
                      <a:pt x="411" y="355"/>
                      <a:pt x="411" y="354"/>
                    </a:cubicBezTo>
                    <a:cubicBezTo>
                      <a:pt x="413" y="354"/>
                      <a:pt x="413" y="354"/>
                      <a:pt x="413" y="355"/>
                    </a:cubicBezTo>
                    <a:cubicBezTo>
                      <a:pt x="414" y="355"/>
                      <a:pt x="414" y="355"/>
                      <a:pt x="414" y="354"/>
                    </a:cubicBezTo>
                    <a:cubicBezTo>
                      <a:pt x="414" y="354"/>
                      <a:pt x="414" y="354"/>
                      <a:pt x="413" y="353"/>
                    </a:cubicBezTo>
                    <a:cubicBezTo>
                      <a:pt x="415" y="353"/>
                      <a:pt x="415" y="354"/>
                      <a:pt x="416" y="354"/>
                    </a:cubicBezTo>
                    <a:cubicBezTo>
                      <a:pt x="416" y="354"/>
                      <a:pt x="417" y="354"/>
                      <a:pt x="417" y="353"/>
                    </a:cubicBezTo>
                    <a:cubicBezTo>
                      <a:pt x="416" y="353"/>
                      <a:pt x="417" y="354"/>
                      <a:pt x="416" y="353"/>
                    </a:cubicBezTo>
                    <a:cubicBezTo>
                      <a:pt x="418" y="353"/>
                      <a:pt x="419" y="352"/>
                      <a:pt x="421" y="352"/>
                    </a:cubicBezTo>
                    <a:cubicBezTo>
                      <a:pt x="422" y="353"/>
                      <a:pt x="421" y="353"/>
                      <a:pt x="423" y="353"/>
                    </a:cubicBezTo>
                    <a:cubicBezTo>
                      <a:pt x="423" y="352"/>
                      <a:pt x="423" y="352"/>
                      <a:pt x="425" y="352"/>
                    </a:cubicBezTo>
                    <a:cubicBezTo>
                      <a:pt x="425" y="352"/>
                      <a:pt x="424" y="353"/>
                      <a:pt x="424" y="353"/>
                    </a:cubicBezTo>
                    <a:cubicBezTo>
                      <a:pt x="426" y="353"/>
                      <a:pt x="426" y="353"/>
                      <a:pt x="428" y="354"/>
                    </a:cubicBezTo>
                    <a:cubicBezTo>
                      <a:pt x="427" y="352"/>
                      <a:pt x="427" y="353"/>
                      <a:pt x="427" y="352"/>
                    </a:cubicBezTo>
                    <a:cubicBezTo>
                      <a:pt x="428" y="351"/>
                      <a:pt x="427" y="352"/>
                      <a:pt x="428" y="352"/>
                    </a:cubicBezTo>
                    <a:cubicBezTo>
                      <a:pt x="427" y="350"/>
                      <a:pt x="426" y="351"/>
                      <a:pt x="427" y="349"/>
                    </a:cubicBezTo>
                    <a:cubicBezTo>
                      <a:pt x="428" y="350"/>
                      <a:pt x="440" y="345"/>
                      <a:pt x="444" y="345"/>
                    </a:cubicBezTo>
                    <a:cubicBezTo>
                      <a:pt x="444" y="345"/>
                      <a:pt x="444" y="345"/>
                      <a:pt x="444" y="346"/>
                    </a:cubicBezTo>
                    <a:cubicBezTo>
                      <a:pt x="445" y="345"/>
                      <a:pt x="445" y="345"/>
                      <a:pt x="445" y="344"/>
                    </a:cubicBezTo>
                    <a:cubicBezTo>
                      <a:pt x="444" y="344"/>
                      <a:pt x="445" y="344"/>
                      <a:pt x="444" y="343"/>
                    </a:cubicBezTo>
                    <a:cubicBezTo>
                      <a:pt x="449" y="343"/>
                      <a:pt x="464" y="336"/>
                      <a:pt x="466" y="334"/>
                    </a:cubicBezTo>
                    <a:cubicBezTo>
                      <a:pt x="466" y="335"/>
                      <a:pt x="466" y="335"/>
                      <a:pt x="467" y="336"/>
                    </a:cubicBezTo>
                    <a:cubicBezTo>
                      <a:pt x="467" y="334"/>
                      <a:pt x="466" y="333"/>
                      <a:pt x="469" y="334"/>
                    </a:cubicBezTo>
                    <a:cubicBezTo>
                      <a:pt x="470" y="332"/>
                      <a:pt x="474" y="331"/>
                      <a:pt x="475" y="330"/>
                    </a:cubicBezTo>
                    <a:cubicBezTo>
                      <a:pt x="475" y="332"/>
                      <a:pt x="474" y="331"/>
                      <a:pt x="476" y="332"/>
                    </a:cubicBezTo>
                    <a:cubicBezTo>
                      <a:pt x="476" y="331"/>
                      <a:pt x="476" y="330"/>
                      <a:pt x="477" y="329"/>
                    </a:cubicBezTo>
                    <a:cubicBezTo>
                      <a:pt x="480" y="328"/>
                      <a:pt x="483" y="326"/>
                      <a:pt x="486" y="325"/>
                    </a:cubicBezTo>
                    <a:cubicBezTo>
                      <a:pt x="485" y="326"/>
                      <a:pt x="485" y="325"/>
                      <a:pt x="486" y="326"/>
                    </a:cubicBezTo>
                    <a:cubicBezTo>
                      <a:pt x="486" y="325"/>
                      <a:pt x="488" y="323"/>
                      <a:pt x="489" y="326"/>
                    </a:cubicBezTo>
                    <a:cubicBezTo>
                      <a:pt x="489" y="326"/>
                      <a:pt x="489" y="326"/>
                      <a:pt x="489" y="326"/>
                    </a:cubicBezTo>
                    <a:cubicBezTo>
                      <a:pt x="488" y="326"/>
                      <a:pt x="488" y="326"/>
                      <a:pt x="487" y="326"/>
                    </a:cubicBezTo>
                    <a:cubicBezTo>
                      <a:pt x="488" y="328"/>
                      <a:pt x="486" y="328"/>
                      <a:pt x="489" y="330"/>
                    </a:cubicBezTo>
                    <a:cubicBezTo>
                      <a:pt x="488" y="329"/>
                      <a:pt x="488" y="328"/>
                      <a:pt x="488" y="328"/>
                    </a:cubicBezTo>
                    <a:cubicBezTo>
                      <a:pt x="490" y="327"/>
                      <a:pt x="490" y="327"/>
                      <a:pt x="490" y="325"/>
                    </a:cubicBezTo>
                    <a:cubicBezTo>
                      <a:pt x="490" y="325"/>
                      <a:pt x="490" y="325"/>
                      <a:pt x="489" y="325"/>
                    </a:cubicBezTo>
                    <a:cubicBezTo>
                      <a:pt x="490" y="323"/>
                      <a:pt x="489" y="323"/>
                      <a:pt x="490" y="322"/>
                    </a:cubicBezTo>
                    <a:cubicBezTo>
                      <a:pt x="490" y="322"/>
                      <a:pt x="490" y="322"/>
                      <a:pt x="491" y="322"/>
                    </a:cubicBezTo>
                    <a:cubicBezTo>
                      <a:pt x="492" y="324"/>
                      <a:pt x="491" y="323"/>
                      <a:pt x="492" y="323"/>
                    </a:cubicBezTo>
                    <a:cubicBezTo>
                      <a:pt x="492" y="323"/>
                      <a:pt x="492" y="322"/>
                      <a:pt x="492" y="322"/>
                    </a:cubicBezTo>
                    <a:cubicBezTo>
                      <a:pt x="493" y="323"/>
                      <a:pt x="494" y="324"/>
                      <a:pt x="495" y="324"/>
                    </a:cubicBezTo>
                    <a:cubicBezTo>
                      <a:pt x="495" y="322"/>
                      <a:pt x="495" y="321"/>
                      <a:pt x="495" y="319"/>
                    </a:cubicBezTo>
                    <a:cubicBezTo>
                      <a:pt x="499" y="318"/>
                      <a:pt x="506" y="313"/>
                      <a:pt x="508" y="313"/>
                    </a:cubicBezTo>
                    <a:cubicBezTo>
                      <a:pt x="507" y="312"/>
                      <a:pt x="508" y="313"/>
                      <a:pt x="508" y="311"/>
                    </a:cubicBezTo>
                    <a:cubicBezTo>
                      <a:pt x="510" y="312"/>
                      <a:pt x="516" y="307"/>
                      <a:pt x="518" y="305"/>
                    </a:cubicBezTo>
                    <a:cubicBezTo>
                      <a:pt x="518" y="306"/>
                      <a:pt x="518" y="305"/>
                      <a:pt x="518" y="306"/>
                    </a:cubicBezTo>
                    <a:cubicBezTo>
                      <a:pt x="519" y="305"/>
                      <a:pt x="521" y="304"/>
                      <a:pt x="522" y="303"/>
                    </a:cubicBezTo>
                    <a:cubicBezTo>
                      <a:pt x="522" y="303"/>
                      <a:pt x="521" y="303"/>
                      <a:pt x="521" y="303"/>
                    </a:cubicBezTo>
                    <a:cubicBezTo>
                      <a:pt x="525" y="302"/>
                      <a:pt x="535" y="293"/>
                      <a:pt x="535" y="293"/>
                    </a:cubicBezTo>
                    <a:cubicBezTo>
                      <a:pt x="535" y="293"/>
                      <a:pt x="535" y="293"/>
                      <a:pt x="534" y="293"/>
                    </a:cubicBezTo>
                    <a:cubicBezTo>
                      <a:pt x="537" y="293"/>
                      <a:pt x="545" y="282"/>
                      <a:pt x="547" y="281"/>
                    </a:cubicBezTo>
                    <a:cubicBezTo>
                      <a:pt x="547" y="280"/>
                      <a:pt x="547" y="280"/>
                      <a:pt x="547" y="280"/>
                    </a:cubicBezTo>
                    <a:cubicBezTo>
                      <a:pt x="548" y="278"/>
                      <a:pt x="549" y="277"/>
                      <a:pt x="550" y="276"/>
                    </a:cubicBezTo>
                    <a:cubicBezTo>
                      <a:pt x="550" y="276"/>
                      <a:pt x="550" y="276"/>
                      <a:pt x="549" y="277"/>
                    </a:cubicBezTo>
                    <a:cubicBezTo>
                      <a:pt x="553" y="273"/>
                      <a:pt x="557" y="265"/>
                      <a:pt x="559" y="259"/>
                    </a:cubicBezTo>
                    <a:cubicBezTo>
                      <a:pt x="560" y="260"/>
                      <a:pt x="560" y="260"/>
                      <a:pt x="560" y="259"/>
                    </a:cubicBezTo>
                    <a:cubicBezTo>
                      <a:pt x="563" y="258"/>
                      <a:pt x="563" y="253"/>
                      <a:pt x="564" y="251"/>
                    </a:cubicBezTo>
                    <a:cubicBezTo>
                      <a:pt x="565" y="251"/>
                      <a:pt x="565" y="251"/>
                      <a:pt x="566" y="251"/>
                    </a:cubicBezTo>
                    <a:cubicBezTo>
                      <a:pt x="566" y="245"/>
                      <a:pt x="575" y="239"/>
                      <a:pt x="578" y="231"/>
                    </a:cubicBezTo>
                    <a:cubicBezTo>
                      <a:pt x="578" y="231"/>
                      <a:pt x="578" y="231"/>
                      <a:pt x="577" y="231"/>
                    </a:cubicBezTo>
                    <a:cubicBezTo>
                      <a:pt x="578" y="230"/>
                      <a:pt x="578" y="230"/>
                      <a:pt x="579" y="229"/>
                    </a:cubicBezTo>
                    <a:cubicBezTo>
                      <a:pt x="579" y="229"/>
                      <a:pt x="579" y="229"/>
                      <a:pt x="579" y="228"/>
                    </a:cubicBezTo>
                    <a:cubicBezTo>
                      <a:pt x="578" y="229"/>
                      <a:pt x="578" y="229"/>
                      <a:pt x="577" y="229"/>
                    </a:cubicBezTo>
                    <a:cubicBezTo>
                      <a:pt x="578" y="227"/>
                      <a:pt x="579" y="228"/>
                      <a:pt x="581" y="226"/>
                    </a:cubicBezTo>
                    <a:cubicBezTo>
                      <a:pt x="580" y="222"/>
                      <a:pt x="583" y="221"/>
                      <a:pt x="585" y="219"/>
                    </a:cubicBezTo>
                    <a:cubicBezTo>
                      <a:pt x="585" y="219"/>
                      <a:pt x="586" y="211"/>
                      <a:pt x="586" y="211"/>
                    </a:cubicBezTo>
                    <a:cubicBezTo>
                      <a:pt x="587" y="210"/>
                      <a:pt x="587" y="211"/>
                      <a:pt x="588" y="211"/>
                    </a:cubicBezTo>
                    <a:cubicBezTo>
                      <a:pt x="588" y="208"/>
                      <a:pt x="589" y="208"/>
                      <a:pt x="589" y="206"/>
                    </a:cubicBezTo>
                    <a:cubicBezTo>
                      <a:pt x="589" y="206"/>
                      <a:pt x="590" y="204"/>
                      <a:pt x="589" y="202"/>
                    </a:cubicBezTo>
                    <a:cubicBezTo>
                      <a:pt x="589" y="202"/>
                      <a:pt x="589" y="202"/>
                      <a:pt x="589" y="202"/>
                    </a:cubicBezTo>
                    <a:cubicBezTo>
                      <a:pt x="589" y="202"/>
                      <a:pt x="589" y="202"/>
                      <a:pt x="590" y="202"/>
                    </a:cubicBezTo>
                    <a:cubicBezTo>
                      <a:pt x="590" y="202"/>
                      <a:pt x="590" y="202"/>
                      <a:pt x="590" y="201"/>
                    </a:cubicBezTo>
                    <a:cubicBezTo>
                      <a:pt x="591" y="199"/>
                      <a:pt x="589" y="198"/>
                      <a:pt x="591" y="196"/>
                    </a:cubicBezTo>
                    <a:cubicBezTo>
                      <a:pt x="591" y="195"/>
                      <a:pt x="593" y="195"/>
                      <a:pt x="593" y="194"/>
                    </a:cubicBezTo>
                    <a:cubicBezTo>
                      <a:pt x="592" y="194"/>
                      <a:pt x="594" y="193"/>
                      <a:pt x="594" y="193"/>
                    </a:cubicBezTo>
                    <a:cubicBezTo>
                      <a:pt x="593" y="191"/>
                      <a:pt x="592" y="190"/>
                      <a:pt x="595" y="188"/>
                    </a:cubicBezTo>
                    <a:cubicBezTo>
                      <a:pt x="594" y="188"/>
                      <a:pt x="593" y="188"/>
                      <a:pt x="593" y="187"/>
                    </a:cubicBezTo>
                    <a:cubicBezTo>
                      <a:pt x="594" y="185"/>
                      <a:pt x="594" y="184"/>
                      <a:pt x="593" y="181"/>
                    </a:cubicBezTo>
                    <a:cubicBezTo>
                      <a:pt x="594" y="181"/>
                      <a:pt x="594" y="181"/>
                      <a:pt x="595" y="181"/>
                    </a:cubicBezTo>
                    <a:cubicBezTo>
                      <a:pt x="594" y="179"/>
                      <a:pt x="593" y="170"/>
                      <a:pt x="595" y="168"/>
                    </a:cubicBezTo>
                    <a:cubicBezTo>
                      <a:pt x="596" y="168"/>
                      <a:pt x="595" y="168"/>
                      <a:pt x="596" y="168"/>
                    </a:cubicBezTo>
                    <a:cubicBezTo>
                      <a:pt x="596" y="167"/>
                      <a:pt x="596" y="167"/>
                      <a:pt x="596" y="167"/>
                    </a:cubicBezTo>
                    <a:cubicBezTo>
                      <a:pt x="596" y="167"/>
                      <a:pt x="595" y="168"/>
                      <a:pt x="595" y="168"/>
                    </a:cubicBezTo>
                    <a:cubicBezTo>
                      <a:pt x="594" y="167"/>
                      <a:pt x="595" y="167"/>
                      <a:pt x="594" y="167"/>
                    </a:cubicBezTo>
                    <a:cubicBezTo>
                      <a:pt x="594" y="166"/>
                      <a:pt x="595" y="165"/>
                      <a:pt x="595" y="164"/>
                    </a:cubicBezTo>
                    <a:cubicBezTo>
                      <a:pt x="595" y="164"/>
                      <a:pt x="594" y="164"/>
                      <a:pt x="594" y="164"/>
                    </a:cubicBezTo>
                    <a:cubicBezTo>
                      <a:pt x="594" y="162"/>
                      <a:pt x="596" y="162"/>
                      <a:pt x="597" y="162"/>
                    </a:cubicBezTo>
                    <a:cubicBezTo>
                      <a:pt x="596" y="158"/>
                      <a:pt x="596" y="159"/>
                      <a:pt x="597" y="156"/>
                    </a:cubicBezTo>
                    <a:cubicBezTo>
                      <a:pt x="597" y="155"/>
                      <a:pt x="597" y="155"/>
                      <a:pt x="597" y="154"/>
                    </a:cubicBezTo>
                    <a:cubicBezTo>
                      <a:pt x="598" y="154"/>
                      <a:pt x="597" y="155"/>
                      <a:pt x="598" y="153"/>
                    </a:cubicBezTo>
                    <a:cubicBezTo>
                      <a:pt x="596" y="154"/>
                      <a:pt x="597" y="154"/>
                      <a:pt x="595" y="154"/>
                    </a:cubicBezTo>
                    <a:cubicBezTo>
                      <a:pt x="595" y="154"/>
                      <a:pt x="595" y="153"/>
                      <a:pt x="594" y="153"/>
                    </a:cubicBezTo>
                    <a:cubicBezTo>
                      <a:pt x="594" y="153"/>
                      <a:pt x="594" y="152"/>
                      <a:pt x="595" y="152"/>
                    </a:cubicBezTo>
                    <a:cubicBezTo>
                      <a:pt x="596" y="151"/>
                      <a:pt x="596" y="151"/>
                      <a:pt x="597" y="151"/>
                    </a:cubicBezTo>
                    <a:cubicBezTo>
                      <a:pt x="596" y="148"/>
                      <a:pt x="594" y="149"/>
                      <a:pt x="594" y="145"/>
                    </a:cubicBezTo>
                    <a:cubicBezTo>
                      <a:pt x="595" y="145"/>
                      <a:pt x="595" y="145"/>
                      <a:pt x="596" y="145"/>
                    </a:cubicBezTo>
                    <a:cubicBezTo>
                      <a:pt x="596" y="145"/>
                      <a:pt x="596" y="144"/>
                      <a:pt x="596" y="144"/>
                    </a:cubicBezTo>
                    <a:cubicBezTo>
                      <a:pt x="595" y="144"/>
                      <a:pt x="595" y="144"/>
                      <a:pt x="594" y="145"/>
                    </a:cubicBezTo>
                    <a:cubicBezTo>
                      <a:pt x="594" y="140"/>
                      <a:pt x="592" y="138"/>
                      <a:pt x="593" y="134"/>
                    </a:cubicBezTo>
                    <a:cubicBezTo>
                      <a:pt x="593" y="135"/>
                      <a:pt x="593" y="134"/>
                      <a:pt x="593" y="135"/>
                    </a:cubicBezTo>
                    <a:cubicBezTo>
                      <a:pt x="593" y="129"/>
                      <a:pt x="593" y="129"/>
                      <a:pt x="593" y="129"/>
                    </a:cubicBezTo>
                    <a:cubicBezTo>
                      <a:pt x="592" y="129"/>
                      <a:pt x="593" y="129"/>
                      <a:pt x="591" y="127"/>
                    </a:cubicBezTo>
                    <a:cubicBezTo>
                      <a:pt x="591" y="127"/>
                      <a:pt x="591" y="127"/>
                      <a:pt x="591" y="127"/>
                    </a:cubicBezTo>
                    <a:cubicBezTo>
                      <a:pt x="592" y="127"/>
                      <a:pt x="592" y="127"/>
                      <a:pt x="593" y="127"/>
                    </a:cubicBezTo>
                    <a:cubicBezTo>
                      <a:pt x="592" y="124"/>
                      <a:pt x="592" y="124"/>
                      <a:pt x="590" y="121"/>
                    </a:cubicBezTo>
                    <a:cubicBezTo>
                      <a:pt x="590" y="121"/>
                      <a:pt x="590" y="121"/>
                      <a:pt x="590" y="120"/>
                    </a:cubicBezTo>
                    <a:cubicBezTo>
                      <a:pt x="590" y="118"/>
                      <a:pt x="589" y="110"/>
                      <a:pt x="587" y="106"/>
                    </a:cubicBezTo>
                    <a:cubicBezTo>
                      <a:pt x="587" y="105"/>
                      <a:pt x="585" y="104"/>
                      <a:pt x="584" y="102"/>
                    </a:cubicBezTo>
                    <a:cubicBezTo>
                      <a:pt x="583" y="100"/>
                      <a:pt x="585" y="98"/>
                      <a:pt x="584" y="96"/>
                    </a:cubicBezTo>
                    <a:cubicBezTo>
                      <a:pt x="584" y="96"/>
                      <a:pt x="583" y="96"/>
                      <a:pt x="583" y="95"/>
                    </a:cubicBezTo>
                    <a:cubicBezTo>
                      <a:pt x="583" y="97"/>
                      <a:pt x="583" y="97"/>
                      <a:pt x="581" y="97"/>
                    </a:cubicBezTo>
                    <a:cubicBezTo>
                      <a:pt x="581" y="94"/>
                      <a:pt x="580" y="92"/>
                      <a:pt x="579" y="91"/>
                    </a:cubicBezTo>
                    <a:cubicBezTo>
                      <a:pt x="579" y="89"/>
                      <a:pt x="579" y="89"/>
                      <a:pt x="580" y="88"/>
                    </a:cubicBezTo>
                    <a:cubicBezTo>
                      <a:pt x="579" y="88"/>
                      <a:pt x="578" y="89"/>
                      <a:pt x="577" y="89"/>
                    </a:cubicBezTo>
                    <a:cubicBezTo>
                      <a:pt x="577" y="86"/>
                      <a:pt x="576" y="85"/>
                      <a:pt x="576" y="83"/>
                    </a:cubicBezTo>
                    <a:cubicBezTo>
                      <a:pt x="576" y="83"/>
                      <a:pt x="575" y="83"/>
                      <a:pt x="575" y="83"/>
                    </a:cubicBezTo>
                    <a:cubicBezTo>
                      <a:pt x="575" y="81"/>
                      <a:pt x="575" y="81"/>
                      <a:pt x="573" y="81"/>
                    </a:cubicBezTo>
                    <a:cubicBezTo>
                      <a:pt x="573" y="80"/>
                      <a:pt x="573" y="80"/>
                      <a:pt x="573" y="79"/>
                    </a:cubicBezTo>
                    <a:cubicBezTo>
                      <a:pt x="573" y="79"/>
                      <a:pt x="573" y="79"/>
                      <a:pt x="574" y="79"/>
                    </a:cubicBezTo>
                    <a:cubicBezTo>
                      <a:pt x="574" y="79"/>
                      <a:pt x="574" y="79"/>
                      <a:pt x="575" y="80"/>
                    </a:cubicBezTo>
                    <a:cubicBezTo>
                      <a:pt x="573" y="78"/>
                      <a:pt x="573" y="79"/>
                      <a:pt x="572" y="79"/>
                    </a:cubicBezTo>
                    <a:cubicBezTo>
                      <a:pt x="571" y="77"/>
                      <a:pt x="569" y="75"/>
                      <a:pt x="570" y="72"/>
                    </a:cubicBezTo>
                    <a:cubicBezTo>
                      <a:pt x="569" y="73"/>
                      <a:pt x="568" y="74"/>
                      <a:pt x="566" y="73"/>
                    </a:cubicBezTo>
                    <a:cubicBezTo>
                      <a:pt x="568" y="72"/>
                      <a:pt x="566" y="70"/>
                      <a:pt x="566" y="68"/>
                    </a:cubicBezTo>
                    <a:cubicBezTo>
                      <a:pt x="562" y="67"/>
                      <a:pt x="562" y="64"/>
                      <a:pt x="561" y="61"/>
                    </a:cubicBezTo>
                    <a:cubicBezTo>
                      <a:pt x="561" y="62"/>
                      <a:pt x="561" y="62"/>
                      <a:pt x="562" y="62"/>
                    </a:cubicBezTo>
                    <a:cubicBezTo>
                      <a:pt x="561" y="61"/>
                      <a:pt x="561" y="61"/>
                      <a:pt x="560" y="61"/>
                    </a:cubicBezTo>
                    <a:cubicBezTo>
                      <a:pt x="559" y="62"/>
                      <a:pt x="559" y="62"/>
                      <a:pt x="558" y="62"/>
                    </a:cubicBezTo>
                    <a:cubicBezTo>
                      <a:pt x="557" y="60"/>
                      <a:pt x="557" y="58"/>
                      <a:pt x="557" y="56"/>
                    </a:cubicBezTo>
                    <a:cubicBezTo>
                      <a:pt x="555" y="57"/>
                      <a:pt x="556" y="56"/>
                      <a:pt x="554" y="56"/>
                    </a:cubicBezTo>
                    <a:cubicBezTo>
                      <a:pt x="554" y="57"/>
                      <a:pt x="554" y="57"/>
                      <a:pt x="554" y="57"/>
                    </a:cubicBezTo>
                    <a:cubicBezTo>
                      <a:pt x="554" y="57"/>
                      <a:pt x="554" y="57"/>
                      <a:pt x="553" y="57"/>
                    </a:cubicBezTo>
                    <a:cubicBezTo>
                      <a:pt x="553" y="55"/>
                      <a:pt x="553" y="56"/>
                      <a:pt x="552" y="55"/>
                    </a:cubicBezTo>
                    <a:cubicBezTo>
                      <a:pt x="552" y="54"/>
                      <a:pt x="552" y="53"/>
                      <a:pt x="553" y="52"/>
                    </a:cubicBezTo>
                    <a:cubicBezTo>
                      <a:pt x="552" y="52"/>
                      <a:pt x="551" y="53"/>
                      <a:pt x="549" y="53"/>
                    </a:cubicBezTo>
                    <a:cubicBezTo>
                      <a:pt x="549" y="53"/>
                      <a:pt x="549" y="53"/>
                      <a:pt x="549" y="53"/>
                    </a:cubicBezTo>
                    <a:cubicBezTo>
                      <a:pt x="550" y="52"/>
                      <a:pt x="550" y="52"/>
                      <a:pt x="550" y="52"/>
                    </a:cubicBezTo>
                    <a:cubicBezTo>
                      <a:pt x="549" y="51"/>
                      <a:pt x="550" y="52"/>
                      <a:pt x="549" y="51"/>
                    </a:cubicBezTo>
                    <a:cubicBezTo>
                      <a:pt x="550" y="50"/>
                      <a:pt x="550" y="50"/>
                      <a:pt x="551" y="50"/>
                    </a:cubicBezTo>
                    <a:cubicBezTo>
                      <a:pt x="550" y="50"/>
                      <a:pt x="550" y="50"/>
                      <a:pt x="550" y="49"/>
                    </a:cubicBezTo>
                    <a:cubicBezTo>
                      <a:pt x="550" y="50"/>
                      <a:pt x="549" y="50"/>
                      <a:pt x="549" y="51"/>
                    </a:cubicBezTo>
                    <a:cubicBezTo>
                      <a:pt x="549" y="51"/>
                      <a:pt x="549" y="51"/>
                      <a:pt x="549" y="50"/>
                    </a:cubicBezTo>
                    <a:cubicBezTo>
                      <a:pt x="548" y="50"/>
                      <a:pt x="549" y="50"/>
                      <a:pt x="547" y="49"/>
                    </a:cubicBezTo>
                    <a:cubicBezTo>
                      <a:pt x="546" y="49"/>
                      <a:pt x="545" y="50"/>
                      <a:pt x="544" y="49"/>
                    </a:cubicBezTo>
                    <a:cubicBezTo>
                      <a:pt x="544" y="49"/>
                      <a:pt x="543" y="47"/>
                      <a:pt x="543" y="46"/>
                    </a:cubicBezTo>
                    <a:cubicBezTo>
                      <a:pt x="537" y="47"/>
                      <a:pt x="535" y="36"/>
                      <a:pt x="531" y="41"/>
                    </a:cubicBezTo>
                    <a:cubicBezTo>
                      <a:pt x="530" y="40"/>
                      <a:pt x="530" y="40"/>
                      <a:pt x="528" y="39"/>
                    </a:cubicBezTo>
                    <a:cubicBezTo>
                      <a:pt x="528" y="39"/>
                      <a:pt x="528" y="39"/>
                      <a:pt x="528" y="39"/>
                    </a:cubicBezTo>
                    <a:cubicBezTo>
                      <a:pt x="529" y="38"/>
                      <a:pt x="529" y="38"/>
                      <a:pt x="529" y="38"/>
                    </a:cubicBezTo>
                    <a:cubicBezTo>
                      <a:pt x="528" y="38"/>
                      <a:pt x="527" y="38"/>
                      <a:pt x="526" y="38"/>
                    </a:cubicBezTo>
                    <a:cubicBezTo>
                      <a:pt x="524" y="36"/>
                      <a:pt x="523" y="35"/>
                      <a:pt x="520" y="35"/>
                    </a:cubicBezTo>
                    <a:cubicBezTo>
                      <a:pt x="520" y="34"/>
                      <a:pt x="520" y="34"/>
                      <a:pt x="520" y="33"/>
                    </a:cubicBezTo>
                    <a:cubicBezTo>
                      <a:pt x="520" y="33"/>
                      <a:pt x="519" y="33"/>
                      <a:pt x="518" y="33"/>
                    </a:cubicBezTo>
                    <a:cubicBezTo>
                      <a:pt x="518" y="34"/>
                      <a:pt x="518" y="34"/>
                      <a:pt x="518" y="35"/>
                    </a:cubicBezTo>
                    <a:cubicBezTo>
                      <a:pt x="515" y="34"/>
                      <a:pt x="516" y="32"/>
                      <a:pt x="514" y="33"/>
                    </a:cubicBezTo>
                    <a:cubicBezTo>
                      <a:pt x="513" y="33"/>
                      <a:pt x="514" y="33"/>
                      <a:pt x="513" y="34"/>
                    </a:cubicBezTo>
                    <a:cubicBezTo>
                      <a:pt x="510" y="32"/>
                      <a:pt x="511" y="31"/>
                      <a:pt x="509" y="30"/>
                    </a:cubicBezTo>
                    <a:cubicBezTo>
                      <a:pt x="509" y="32"/>
                      <a:pt x="508" y="30"/>
                      <a:pt x="508" y="31"/>
                    </a:cubicBezTo>
                    <a:cubicBezTo>
                      <a:pt x="508" y="31"/>
                      <a:pt x="509" y="31"/>
                      <a:pt x="509" y="31"/>
                    </a:cubicBezTo>
                    <a:cubicBezTo>
                      <a:pt x="509" y="31"/>
                      <a:pt x="509" y="32"/>
                      <a:pt x="509" y="32"/>
                    </a:cubicBezTo>
                    <a:cubicBezTo>
                      <a:pt x="508" y="32"/>
                      <a:pt x="508" y="32"/>
                      <a:pt x="508" y="32"/>
                    </a:cubicBezTo>
                    <a:cubicBezTo>
                      <a:pt x="506" y="31"/>
                      <a:pt x="504" y="29"/>
                      <a:pt x="501" y="28"/>
                    </a:cubicBezTo>
                    <a:cubicBezTo>
                      <a:pt x="501" y="28"/>
                      <a:pt x="501" y="28"/>
                      <a:pt x="500" y="29"/>
                    </a:cubicBezTo>
                    <a:cubicBezTo>
                      <a:pt x="500" y="30"/>
                      <a:pt x="501" y="30"/>
                      <a:pt x="499" y="30"/>
                    </a:cubicBezTo>
                    <a:cubicBezTo>
                      <a:pt x="499" y="30"/>
                      <a:pt x="499" y="30"/>
                      <a:pt x="499" y="30"/>
                    </a:cubicBezTo>
                    <a:cubicBezTo>
                      <a:pt x="498" y="30"/>
                      <a:pt x="498" y="29"/>
                      <a:pt x="498" y="28"/>
                    </a:cubicBezTo>
                    <a:cubicBezTo>
                      <a:pt x="495" y="29"/>
                      <a:pt x="497" y="29"/>
                      <a:pt x="495" y="30"/>
                    </a:cubicBezTo>
                    <a:cubicBezTo>
                      <a:pt x="494" y="30"/>
                      <a:pt x="494" y="29"/>
                      <a:pt x="494" y="29"/>
                    </a:cubicBezTo>
                    <a:cubicBezTo>
                      <a:pt x="494" y="29"/>
                      <a:pt x="494" y="27"/>
                      <a:pt x="493" y="28"/>
                    </a:cubicBezTo>
                    <a:cubicBezTo>
                      <a:pt x="493" y="28"/>
                      <a:pt x="493" y="28"/>
                      <a:pt x="493" y="28"/>
                    </a:cubicBezTo>
                    <a:cubicBezTo>
                      <a:pt x="492" y="28"/>
                      <a:pt x="492" y="29"/>
                      <a:pt x="491" y="30"/>
                    </a:cubicBezTo>
                    <a:cubicBezTo>
                      <a:pt x="490" y="30"/>
                      <a:pt x="489" y="30"/>
                      <a:pt x="489" y="29"/>
                    </a:cubicBezTo>
                    <a:cubicBezTo>
                      <a:pt x="489" y="29"/>
                      <a:pt x="489" y="29"/>
                      <a:pt x="489" y="29"/>
                    </a:cubicBezTo>
                    <a:cubicBezTo>
                      <a:pt x="489" y="29"/>
                      <a:pt x="488" y="28"/>
                      <a:pt x="488" y="28"/>
                    </a:cubicBezTo>
                    <a:cubicBezTo>
                      <a:pt x="488" y="28"/>
                      <a:pt x="487" y="27"/>
                      <a:pt x="487" y="27"/>
                    </a:cubicBezTo>
                    <a:cubicBezTo>
                      <a:pt x="487" y="28"/>
                      <a:pt x="487" y="29"/>
                      <a:pt x="487" y="29"/>
                    </a:cubicBezTo>
                    <a:cubicBezTo>
                      <a:pt x="483" y="30"/>
                      <a:pt x="484" y="30"/>
                      <a:pt x="482" y="29"/>
                    </a:cubicBezTo>
                    <a:cubicBezTo>
                      <a:pt x="482" y="30"/>
                      <a:pt x="482" y="30"/>
                      <a:pt x="481" y="31"/>
                    </a:cubicBezTo>
                    <a:cubicBezTo>
                      <a:pt x="480" y="30"/>
                      <a:pt x="480" y="29"/>
                      <a:pt x="479" y="29"/>
                    </a:cubicBezTo>
                    <a:cubicBezTo>
                      <a:pt x="478" y="30"/>
                      <a:pt x="474" y="31"/>
                      <a:pt x="471" y="31"/>
                    </a:cubicBezTo>
                    <a:cubicBezTo>
                      <a:pt x="471" y="30"/>
                      <a:pt x="471" y="30"/>
                      <a:pt x="468" y="30"/>
                    </a:cubicBezTo>
                    <a:cubicBezTo>
                      <a:pt x="468" y="30"/>
                      <a:pt x="468" y="30"/>
                      <a:pt x="468" y="30"/>
                    </a:cubicBezTo>
                    <a:cubicBezTo>
                      <a:pt x="469" y="30"/>
                      <a:pt x="470" y="30"/>
                      <a:pt x="470" y="30"/>
                    </a:cubicBezTo>
                    <a:cubicBezTo>
                      <a:pt x="470" y="31"/>
                      <a:pt x="470" y="31"/>
                      <a:pt x="470" y="31"/>
                    </a:cubicBezTo>
                    <a:cubicBezTo>
                      <a:pt x="468" y="31"/>
                      <a:pt x="467" y="31"/>
                      <a:pt x="467" y="33"/>
                    </a:cubicBezTo>
                    <a:cubicBezTo>
                      <a:pt x="466" y="33"/>
                      <a:pt x="466" y="33"/>
                      <a:pt x="464" y="32"/>
                    </a:cubicBezTo>
                    <a:cubicBezTo>
                      <a:pt x="464" y="34"/>
                      <a:pt x="463" y="34"/>
                      <a:pt x="462" y="35"/>
                    </a:cubicBezTo>
                    <a:cubicBezTo>
                      <a:pt x="460" y="35"/>
                      <a:pt x="458" y="37"/>
                      <a:pt x="456" y="35"/>
                    </a:cubicBezTo>
                    <a:cubicBezTo>
                      <a:pt x="456" y="36"/>
                      <a:pt x="456" y="37"/>
                      <a:pt x="456" y="38"/>
                    </a:cubicBezTo>
                    <a:cubicBezTo>
                      <a:pt x="453" y="38"/>
                      <a:pt x="454" y="38"/>
                      <a:pt x="452" y="40"/>
                    </a:cubicBezTo>
                    <a:cubicBezTo>
                      <a:pt x="451" y="38"/>
                      <a:pt x="452" y="39"/>
                      <a:pt x="450" y="39"/>
                    </a:cubicBezTo>
                    <a:cubicBezTo>
                      <a:pt x="450" y="40"/>
                      <a:pt x="450" y="40"/>
                      <a:pt x="451" y="41"/>
                    </a:cubicBezTo>
                    <a:cubicBezTo>
                      <a:pt x="446" y="43"/>
                      <a:pt x="441" y="46"/>
                      <a:pt x="439" y="51"/>
                    </a:cubicBezTo>
                    <a:cubicBezTo>
                      <a:pt x="437" y="51"/>
                      <a:pt x="438" y="51"/>
                      <a:pt x="438" y="52"/>
                    </a:cubicBezTo>
                    <a:cubicBezTo>
                      <a:pt x="436" y="52"/>
                      <a:pt x="435" y="56"/>
                      <a:pt x="435" y="57"/>
                    </a:cubicBezTo>
                    <a:cubicBezTo>
                      <a:pt x="434" y="57"/>
                      <a:pt x="434" y="56"/>
                      <a:pt x="433" y="56"/>
                    </a:cubicBezTo>
                    <a:cubicBezTo>
                      <a:pt x="433" y="58"/>
                      <a:pt x="423" y="73"/>
                      <a:pt x="422" y="74"/>
                    </a:cubicBezTo>
                    <a:cubicBezTo>
                      <a:pt x="422" y="75"/>
                      <a:pt x="423" y="78"/>
                      <a:pt x="422" y="80"/>
                    </a:cubicBezTo>
                    <a:cubicBezTo>
                      <a:pt x="421" y="81"/>
                      <a:pt x="422" y="80"/>
                      <a:pt x="421" y="80"/>
                    </a:cubicBezTo>
                    <a:cubicBezTo>
                      <a:pt x="422" y="82"/>
                      <a:pt x="421" y="83"/>
                      <a:pt x="421" y="85"/>
                    </a:cubicBezTo>
                    <a:cubicBezTo>
                      <a:pt x="420" y="85"/>
                      <a:pt x="419" y="86"/>
                      <a:pt x="418" y="86"/>
                    </a:cubicBezTo>
                    <a:cubicBezTo>
                      <a:pt x="419" y="87"/>
                      <a:pt x="420" y="88"/>
                      <a:pt x="419" y="88"/>
                    </a:cubicBezTo>
                    <a:cubicBezTo>
                      <a:pt x="420" y="93"/>
                      <a:pt x="416" y="98"/>
                      <a:pt x="418" y="103"/>
                    </a:cubicBezTo>
                    <a:cubicBezTo>
                      <a:pt x="417" y="104"/>
                      <a:pt x="418" y="103"/>
                      <a:pt x="417" y="104"/>
                    </a:cubicBezTo>
                    <a:cubicBezTo>
                      <a:pt x="418" y="104"/>
                      <a:pt x="418" y="104"/>
                      <a:pt x="419" y="104"/>
                    </a:cubicBezTo>
                    <a:cubicBezTo>
                      <a:pt x="419" y="104"/>
                      <a:pt x="419" y="104"/>
                      <a:pt x="419" y="104"/>
                    </a:cubicBezTo>
                    <a:cubicBezTo>
                      <a:pt x="418" y="105"/>
                      <a:pt x="418" y="106"/>
                      <a:pt x="417" y="107"/>
                    </a:cubicBezTo>
                    <a:cubicBezTo>
                      <a:pt x="418" y="107"/>
                      <a:pt x="418" y="108"/>
                      <a:pt x="419" y="109"/>
                    </a:cubicBezTo>
                    <a:cubicBezTo>
                      <a:pt x="418" y="110"/>
                      <a:pt x="418" y="111"/>
                      <a:pt x="418" y="111"/>
                    </a:cubicBezTo>
                    <a:cubicBezTo>
                      <a:pt x="418" y="111"/>
                      <a:pt x="419" y="111"/>
                      <a:pt x="419" y="111"/>
                    </a:cubicBezTo>
                    <a:cubicBezTo>
                      <a:pt x="419" y="113"/>
                      <a:pt x="419" y="114"/>
                      <a:pt x="420" y="115"/>
                    </a:cubicBezTo>
                    <a:cubicBezTo>
                      <a:pt x="418" y="116"/>
                      <a:pt x="420" y="116"/>
                      <a:pt x="418" y="116"/>
                    </a:cubicBezTo>
                    <a:cubicBezTo>
                      <a:pt x="418" y="117"/>
                      <a:pt x="418" y="118"/>
                      <a:pt x="418" y="118"/>
                    </a:cubicBezTo>
                    <a:cubicBezTo>
                      <a:pt x="419" y="118"/>
                      <a:pt x="420" y="118"/>
                      <a:pt x="420" y="118"/>
                    </a:cubicBezTo>
                    <a:cubicBezTo>
                      <a:pt x="420" y="119"/>
                      <a:pt x="420" y="118"/>
                      <a:pt x="420" y="120"/>
                    </a:cubicBezTo>
                    <a:cubicBezTo>
                      <a:pt x="421" y="120"/>
                      <a:pt x="421" y="120"/>
                      <a:pt x="422" y="120"/>
                    </a:cubicBezTo>
                    <a:cubicBezTo>
                      <a:pt x="420" y="128"/>
                      <a:pt x="430" y="130"/>
                      <a:pt x="435" y="131"/>
                    </a:cubicBezTo>
                    <a:cubicBezTo>
                      <a:pt x="436" y="132"/>
                      <a:pt x="436" y="134"/>
                      <a:pt x="439" y="134"/>
                    </a:cubicBezTo>
                    <a:cubicBezTo>
                      <a:pt x="439" y="133"/>
                      <a:pt x="440" y="133"/>
                      <a:pt x="441" y="132"/>
                    </a:cubicBezTo>
                    <a:cubicBezTo>
                      <a:pt x="441" y="133"/>
                      <a:pt x="441" y="133"/>
                      <a:pt x="442" y="134"/>
                    </a:cubicBezTo>
                    <a:cubicBezTo>
                      <a:pt x="442" y="134"/>
                      <a:pt x="441" y="135"/>
                      <a:pt x="441" y="135"/>
                    </a:cubicBezTo>
                    <a:cubicBezTo>
                      <a:pt x="442" y="135"/>
                      <a:pt x="442" y="135"/>
                      <a:pt x="443" y="135"/>
                    </a:cubicBezTo>
                    <a:cubicBezTo>
                      <a:pt x="443" y="134"/>
                      <a:pt x="443" y="134"/>
                      <a:pt x="443" y="133"/>
                    </a:cubicBezTo>
                    <a:cubicBezTo>
                      <a:pt x="443" y="133"/>
                      <a:pt x="444" y="133"/>
                      <a:pt x="444" y="133"/>
                    </a:cubicBezTo>
                    <a:cubicBezTo>
                      <a:pt x="446" y="134"/>
                      <a:pt x="447" y="133"/>
                      <a:pt x="450" y="133"/>
                    </a:cubicBezTo>
                    <a:cubicBezTo>
                      <a:pt x="451" y="134"/>
                      <a:pt x="451" y="136"/>
                      <a:pt x="452" y="135"/>
                    </a:cubicBezTo>
                    <a:cubicBezTo>
                      <a:pt x="452" y="134"/>
                      <a:pt x="451" y="134"/>
                      <a:pt x="453" y="134"/>
                    </a:cubicBezTo>
                    <a:cubicBezTo>
                      <a:pt x="453" y="132"/>
                      <a:pt x="453" y="133"/>
                      <a:pt x="454" y="132"/>
                    </a:cubicBezTo>
                    <a:cubicBezTo>
                      <a:pt x="454" y="132"/>
                      <a:pt x="454" y="133"/>
                      <a:pt x="454" y="134"/>
                    </a:cubicBezTo>
                    <a:cubicBezTo>
                      <a:pt x="456" y="133"/>
                      <a:pt x="456" y="133"/>
                      <a:pt x="457" y="132"/>
                    </a:cubicBezTo>
                    <a:cubicBezTo>
                      <a:pt x="458" y="130"/>
                      <a:pt x="458" y="130"/>
                      <a:pt x="460" y="130"/>
                    </a:cubicBezTo>
                    <a:cubicBezTo>
                      <a:pt x="461" y="131"/>
                      <a:pt x="460" y="130"/>
                      <a:pt x="461" y="131"/>
                    </a:cubicBezTo>
                    <a:cubicBezTo>
                      <a:pt x="462" y="128"/>
                      <a:pt x="464" y="128"/>
                      <a:pt x="465" y="127"/>
                    </a:cubicBezTo>
                    <a:cubicBezTo>
                      <a:pt x="466" y="127"/>
                      <a:pt x="466" y="126"/>
                      <a:pt x="467" y="125"/>
                    </a:cubicBezTo>
                    <a:cubicBezTo>
                      <a:pt x="468" y="124"/>
                      <a:pt x="469" y="124"/>
                      <a:pt x="469" y="124"/>
                    </a:cubicBezTo>
                    <a:cubicBezTo>
                      <a:pt x="470" y="125"/>
                      <a:pt x="469" y="124"/>
                      <a:pt x="470" y="125"/>
                    </a:cubicBezTo>
                    <a:cubicBezTo>
                      <a:pt x="470" y="124"/>
                      <a:pt x="471" y="120"/>
                      <a:pt x="472" y="119"/>
                    </a:cubicBezTo>
                    <a:cubicBezTo>
                      <a:pt x="473" y="119"/>
                      <a:pt x="474" y="119"/>
                      <a:pt x="474" y="120"/>
                    </a:cubicBezTo>
                    <a:cubicBezTo>
                      <a:pt x="474" y="118"/>
                      <a:pt x="473" y="117"/>
                      <a:pt x="473" y="116"/>
                    </a:cubicBezTo>
                    <a:cubicBezTo>
                      <a:pt x="474" y="117"/>
                      <a:pt x="474" y="117"/>
                      <a:pt x="475" y="116"/>
                    </a:cubicBezTo>
                    <a:cubicBezTo>
                      <a:pt x="474" y="115"/>
                      <a:pt x="474" y="114"/>
                      <a:pt x="476" y="113"/>
                    </a:cubicBezTo>
                    <a:cubicBezTo>
                      <a:pt x="476" y="112"/>
                      <a:pt x="475" y="111"/>
                      <a:pt x="475" y="111"/>
                    </a:cubicBezTo>
                    <a:cubicBezTo>
                      <a:pt x="475" y="110"/>
                      <a:pt x="476" y="110"/>
                      <a:pt x="476" y="110"/>
                    </a:cubicBezTo>
                    <a:cubicBezTo>
                      <a:pt x="474" y="107"/>
                      <a:pt x="476" y="107"/>
                      <a:pt x="475" y="104"/>
                    </a:cubicBezTo>
                    <a:cubicBezTo>
                      <a:pt x="474" y="104"/>
                      <a:pt x="474" y="104"/>
                      <a:pt x="474" y="104"/>
                    </a:cubicBezTo>
                    <a:cubicBezTo>
                      <a:pt x="475" y="103"/>
                      <a:pt x="474" y="102"/>
                      <a:pt x="474" y="101"/>
                    </a:cubicBezTo>
                    <a:cubicBezTo>
                      <a:pt x="474" y="101"/>
                      <a:pt x="474" y="101"/>
                      <a:pt x="473" y="100"/>
                    </a:cubicBezTo>
                    <a:cubicBezTo>
                      <a:pt x="475" y="100"/>
                      <a:pt x="474" y="100"/>
                      <a:pt x="474" y="99"/>
                    </a:cubicBezTo>
                    <a:cubicBezTo>
                      <a:pt x="474" y="98"/>
                      <a:pt x="475" y="98"/>
                      <a:pt x="474" y="97"/>
                    </a:cubicBezTo>
                    <a:cubicBezTo>
                      <a:pt x="475" y="96"/>
                      <a:pt x="475" y="96"/>
                      <a:pt x="476" y="95"/>
                    </a:cubicBezTo>
                    <a:cubicBezTo>
                      <a:pt x="475" y="95"/>
                      <a:pt x="474" y="95"/>
                      <a:pt x="474" y="95"/>
                    </a:cubicBezTo>
                    <a:cubicBezTo>
                      <a:pt x="475" y="94"/>
                      <a:pt x="475" y="95"/>
                      <a:pt x="475" y="92"/>
                    </a:cubicBezTo>
                    <a:cubicBezTo>
                      <a:pt x="476" y="92"/>
                      <a:pt x="477" y="92"/>
                      <a:pt x="478" y="92"/>
                    </a:cubicBezTo>
                    <a:cubicBezTo>
                      <a:pt x="479" y="92"/>
                      <a:pt x="479" y="93"/>
                      <a:pt x="479" y="93"/>
                    </a:cubicBezTo>
                    <a:cubicBezTo>
                      <a:pt x="479" y="93"/>
                      <a:pt x="479" y="93"/>
                      <a:pt x="479" y="93"/>
                    </a:cubicBezTo>
                    <a:cubicBezTo>
                      <a:pt x="480" y="91"/>
                      <a:pt x="479" y="89"/>
                      <a:pt x="481" y="89"/>
                    </a:cubicBezTo>
                    <a:cubicBezTo>
                      <a:pt x="482" y="89"/>
                      <a:pt x="482" y="90"/>
                      <a:pt x="484" y="89"/>
                    </a:cubicBezTo>
                    <a:cubicBezTo>
                      <a:pt x="484" y="89"/>
                      <a:pt x="484" y="88"/>
                      <a:pt x="484" y="87"/>
                    </a:cubicBezTo>
                    <a:cubicBezTo>
                      <a:pt x="485" y="87"/>
                      <a:pt x="485" y="87"/>
                      <a:pt x="486" y="87"/>
                    </a:cubicBezTo>
                    <a:cubicBezTo>
                      <a:pt x="486" y="87"/>
                      <a:pt x="487" y="88"/>
                      <a:pt x="488" y="88"/>
                    </a:cubicBezTo>
                    <a:cubicBezTo>
                      <a:pt x="488" y="87"/>
                      <a:pt x="490" y="87"/>
                      <a:pt x="491" y="87"/>
                    </a:cubicBezTo>
                    <a:cubicBezTo>
                      <a:pt x="491" y="88"/>
                      <a:pt x="491" y="88"/>
                      <a:pt x="490" y="89"/>
                    </a:cubicBezTo>
                    <a:cubicBezTo>
                      <a:pt x="493" y="88"/>
                      <a:pt x="494" y="88"/>
                      <a:pt x="496" y="88"/>
                    </a:cubicBezTo>
                    <a:cubicBezTo>
                      <a:pt x="496" y="90"/>
                      <a:pt x="497" y="90"/>
                      <a:pt x="498" y="92"/>
                    </a:cubicBezTo>
                    <a:cubicBezTo>
                      <a:pt x="498" y="91"/>
                      <a:pt x="498" y="91"/>
                      <a:pt x="497" y="91"/>
                    </a:cubicBezTo>
                    <a:cubicBezTo>
                      <a:pt x="497" y="91"/>
                      <a:pt x="497" y="92"/>
                      <a:pt x="497" y="93"/>
                    </a:cubicBezTo>
                    <a:cubicBezTo>
                      <a:pt x="497" y="93"/>
                      <a:pt x="498" y="93"/>
                      <a:pt x="498" y="93"/>
                    </a:cubicBezTo>
                    <a:cubicBezTo>
                      <a:pt x="499" y="93"/>
                      <a:pt x="499" y="92"/>
                      <a:pt x="500" y="92"/>
                    </a:cubicBezTo>
                    <a:cubicBezTo>
                      <a:pt x="500" y="94"/>
                      <a:pt x="501" y="93"/>
                      <a:pt x="502" y="95"/>
                    </a:cubicBezTo>
                    <a:cubicBezTo>
                      <a:pt x="503" y="95"/>
                      <a:pt x="503" y="94"/>
                      <a:pt x="504" y="94"/>
                    </a:cubicBezTo>
                    <a:cubicBezTo>
                      <a:pt x="505" y="96"/>
                      <a:pt x="506" y="98"/>
                      <a:pt x="506" y="100"/>
                    </a:cubicBezTo>
                    <a:cubicBezTo>
                      <a:pt x="506" y="100"/>
                      <a:pt x="507" y="100"/>
                      <a:pt x="507" y="99"/>
                    </a:cubicBezTo>
                    <a:cubicBezTo>
                      <a:pt x="506" y="98"/>
                      <a:pt x="507" y="99"/>
                      <a:pt x="506" y="98"/>
                    </a:cubicBezTo>
                    <a:cubicBezTo>
                      <a:pt x="507" y="98"/>
                      <a:pt x="508" y="98"/>
                      <a:pt x="509" y="98"/>
                    </a:cubicBezTo>
                    <a:cubicBezTo>
                      <a:pt x="509" y="99"/>
                      <a:pt x="509" y="99"/>
                      <a:pt x="510" y="99"/>
                    </a:cubicBezTo>
                    <a:cubicBezTo>
                      <a:pt x="509" y="101"/>
                      <a:pt x="510" y="100"/>
                      <a:pt x="510" y="102"/>
                    </a:cubicBezTo>
                    <a:cubicBezTo>
                      <a:pt x="512" y="101"/>
                      <a:pt x="511" y="101"/>
                      <a:pt x="512" y="100"/>
                    </a:cubicBezTo>
                    <a:cubicBezTo>
                      <a:pt x="513" y="101"/>
                      <a:pt x="513" y="101"/>
                      <a:pt x="514" y="102"/>
                    </a:cubicBezTo>
                    <a:cubicBezTo>
                      <a:pt x="513" y="104"/>
                      <a:pt x="514" y="104"/>
                      <a:pt x="515" y="105"/>
                    </a:cubicBezTo>
                    <a:cubicBezTo>
                      <a:pt x="514" y="106"/>
                      <a:pt x="515" y="105"/>
                      <a:pt x="514" y="106"/>
                    </a:cubicBezTo>
                    <a:cubicBezTo>
                      <a:pt x="518" y="107"/>
                      <a:pt x="515" y="108"/>
                      <a:pt x="519" y="109"/>
                    </a:cubicBezTo>
                    <a:cubicBezTo>
                      <a:pt x="517" y="113"/>
                      <a:pt x="518" y="115"/>
                      <a:pt x="517" y="119"/>
                    </a:cubicBezTo>
                    <a:cubicBezTo>
                      <a:pt x="517" y="118"/>
                      <a:pt x="517" y="118"/>
                      <a:pt x="516" y="118"/>
                    </a:cubicBezTo>
                    <a:cubicBezTo>
                      <a:pt x="516" y="118"/>
                      <a:pt x="516" y="118"/>
                      <a:pt x="516" y="119"/>
                    </a:cubicBezTo>
                    <a:cubicBezTo>
                      <a:pt x="516" y="119"/>
                      <a:pt x="516" y="120"/>
                      <a:pt x="515" y="119"/>
                    </a:cubicBezTo>
                    <a:cubicBezTo>
                      <a:pt x="516" y="120"/>
                      <a:pt x="517" y="121"/>
                      <a:pt x="517" y="121"/>
                    </a:cubicBezTo>
                    <a:cubicBezTo>
                      <a:pt x="516" y="122"/>
                      <a:pt x="516" y="122"/>
                      <a:pt x="514" y="122"/>
                    </a:cubicBezTo>
                    <a:cubicBezTo>
                      <a:pt x="514" y="122"/>
                      <a:pt x="514" y="122"/>
                      <a:pt x="515" y="122"/>
                    </a:cubicBezTo>
                    <a:cubicBezTo>
                      <a:pt x="516" y="123"/>
                      <a:pt x="515" y="122"/>
                      <a:pt x="516" y="123"/>
                    </a:cubicBezTo>
                    <a:cubicBezTo>
                      <a:pt x="516" y="123"/>
                      <a:pt x="515" y="123"/>
                      <a:pt x="515" y="124"/>
                    </a:cubicBezTo>
                    <a:cubicBezTo>
                      <a:pt x="515" y="123"/>
                      <a:pt x="514" y="123"/>
                      <a:pt x="514" y="123"/>
                    </a:cubicBezTo>
                    <a:cubicBezTo>
                      <a:pt x="515" y="126"/>
                      <a:pt x="513" y="128"/>
                      <a:pt x="514" y="131"/>
                    </a:cubicBezTo>
                    <a:cubicBezTo>
                      <a:pt x="514" y="131"/>
                      <a:pt x="513" y="131"/>
                      <a:pt x="513" y="131"/>
                    </a:cubicBezTo>
                    <a:cubicBezTo>
                      <a:pt x="513" y="133"/>
                      <a:pt x="514" y="132"/>
                      <a:pt x="512" y="134"/>
                    </a:cubicBezTo>
                    <a:cubicBezTo>
                      <a:pt x="511" y="136"/>
                      <a:pt x="510" y="135"/>
                      <a:pt x="509" y="136"/>
                    </a:cubicBezTo>
                    <a:cubicBezTo>
                      <a:pt x="511" y="137"/>
                      <a:pt x="510" y="136"/>
                      <a:pt x="510" y="137"/>
                    </a:cubicBezTo>
                    <a:cubicBezTo>
                      <a:pt x="509" y="137"/>
                      <a:pt x="510" y="137"/>
                      <a:pt x="509" y="137"/>
                    </a:cubicBezTo>
                    <a:cubicBezTo>
                      <a:pt x="509" y="138"/>
                      <a:pt x="510" y="139"/>
                      <a:pt x="510" y="140"/>
                    </a:cubicBezTo>
                    <a:cubicBezTo>
                      <a:pt x="508" y="140"/>
                      <a:pt x="510" y="142"/>
                      <a:pt x="508" y="141"/>
                    </a:cubicBezTo>
                    <a:cubicBezTo>
                      <a:pt x="508" y="143"/>
                      <a:pt x="509" y="143"/>
                      <a:pt x="508" y="145"/>
                    </a:cubicBezTo>
                    <a:cubicBezTo>
                      <a:pt x="507" y="144"/>
                      <a:pt x="506" y="144"/>
                      <a:pt x="505" y="144"/>
                    </a:cubicBezTo>
                    <a:cubicBezTo>
                      <a:pt x="505" y="145"/>
                      <a:pt x="505" y="146"/>
                      <a:pt x="505" y="147"/>
                    </a:cubicBezTo>
                    <a:cubicBezTo>
                      <a:pt x="502" y="148"/>
                      <a:pt x="503" y="149"/>
                      <a:pt x="500" y="148"/>
                    </a:cubicBezTo>
                    <a:cubicBezTo>
                      <a:pt x="501" y="151"/>
                      <a:pt x="500" y="152"/>
                      <a:pt x="499" y="153"/>
                    </a:cubicBezTo>
                    <a:cubicBezTo>
                      <a:pt x="499" y="152"/>
                      <a:pt x="499" y="152"/>
                      <a:pt x="499" y="151"/>
                    </a:cubicBezTo>
                    <a:cubicBezTo>
                      <a:pt x="498" y="151"/>
                      <a:pt x="498" y="151"/>
                      <a:pt x="497" y="151"/>
                    </a:cubicBezTo>
                    <a:cubicBezTo>
                      <a:pt x="499" y="153"/>
                      <a:pt x="498" y="153"/>
                      <a:pt x="498" y="154"/>
                    </a:cubicBezTo>
                    <a:cubicBezTo>
                      <a:pt x="496" y="155"/>
                      <a:pt x="496" y="157"/>
                      <a:pt x="496" y="158"/>
                    </a:cubicBezTo>
                    <a:cubicBezTo>
                      <a:pt x="495" y="158"/>
                      <a:pt x="494" y="158"/>
                      <a:pt x="493" y="158"/>
                    </a:cubicBezTo>
                    <a:cubicBezTo>
                      <a:pt x="492" y="160"/>
                      <a:pt x="491" y="161"/>
                      <a:pt x="492" y="162"/>
                    </a:cubicBezTo>
                    <a:cubicBezTo>
                      <a:pt x="487" y="162"/>
                      <a:pt x="489" y="164"/>
                      <a:pt x="486" y="166"/>
                    </a:cubicBezTo>
                    <a:cubicBezTo>
                      <a:pt x="483" y="167"/>
                      <a:pt x="479" y="167"/>
                      <a:pt x="479" y="169"/>
                    </a:cubicBezTo>
                    <a:cubicBezTo>
                      <a:pt x="478" y="170"/>
                      <a:pt x="479" y="171"/>
                      <a:pt x="477" y="170"/>
                    </a:cubicBezTo>
                    <a:cubicBezTo>
                      <a:pt x="475" y="174"/>
                      <a:pt x="471" y="171"/>
                      <a:pt x="469" y="173"/>
                    </a:cubicBezTo>
                    <a:cubicBezTo>
                      <a:pt x="468" y="173"/>
                      <a:pt x="469" y="173"/>
                      <a:pt x="468" y="174"/>
                    </a:cubicBezTo>
                    <a:cubicBezTo>
                      <a:pt x="467" y="174"/>
                      <a:pt x="467" y="174"/>
                      <a:pt x="466" y="174"/>
                    </a:cubicBezTo>
                    <a:cubicBezTo>
                      <a:pt x="466" y="172"/>
                      <a:pt x="467" y="173"/>
                      <a:pt x="466" y="172"/>
                    </a:cubicBezTo>
                    <a:cubicBezTo>
                      <a:pt x="465" y="173"/>
                      <a:pt x="465" y="172"/>
                      <a:pt x="464" y="172"/>
                    </a:cubicBezTo>
                    <a:cubicBezTo>
                      <a:pt x="464" y="174"/>
                      <a:pt x="464" y="173"/>
                      <a:pt x="464" y="175"/>
                    </a:cubicBezTo>
                    <a:cubicBezTo>
                      <a:pt x="463" y="175"/>
                      <a:pt x="463" y="175"/>
                      <a:pt x="463" y="175"/>
                    </a:cubicBezTo>
                    <a:cubicBezTo>
                      <a:pt x="463" y="174"/>
                      <a:pt x="463" y="174"/>
                      <a:pt x="463" y="173"/>
                    </a:cubicBezTo>
                    <a:cubicBezTo>
                      <a:pt x="462" y="173"/>
                      <a:pt x="461" y="173"/>
                      <a:pt x="461" y="1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0" name="Freeform 6"/>
              <p:cNvSpPr/>
              <p:nvPr/>
            </p:nvSpPr>
            <p:spPr bwMode="auto">
              <a:xfrm>
                <a:off x="4524" y="1951"/>
                <a:ext cx="2" cy="1"/>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1" name="Freeform 7"/>
              <p:cNvSpPr/>
              <p:nvPr/>
            </p:nvSpPr>
            <p:spPr bwMode="auto">
              <a:xfrm>
                <a:off x="4459" y="195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2" name="Freeform 8"/>
              <p:cNvSpPr/>
              <p:nvPr/>
            </p:nvSpPr>
            <p:spPr bwMode="auto">
              <a:xfrm>
                <a:off x="4542" y="1952"/>
                <a:ext cx="2" cy="2"/>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3" name="Freeform 9"/>
              <p:cNvSpPr/>
              <p:nvPr/>
            </p:nvSpPr>
            <p:spPr bwMode="auto">
              <a:xfrm>
                <a:off x="4641" y="1952"/>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4" name="Freeform 10"/>
              <p:cNvSpPr/>
              <p:nvPr/>
            </p:nvSpPr>
            <p:spPr bwMode="auto">
              <a:xfrm>
                <a:off x="4542" y="1954"/>
                <a:ext cx="2" cy="4"/>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1"/>
                    </a:cubicBezTo>
                    <a:cubicBezTo>
                      <a:pt x="0" y="2"/>
                      <a:pt x="0" y="1"/>
                      <a:pt x="1" y="2"/>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5" name="Freeform 11"/>
              <p:cNvSpPr/>
              <p:nvPr/>
            </p:nvSpPr>
            <p:spPr bwMode="auto">
              <a:xfrm>
                <a:off x="4451" y="1956"/>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6" name="Freeform 12"/>
              <p:cNvSpPr/>
              <p:nvPr/>
            </p:nvSpPr>
            <p:spPr bwMode="auto">
              <a:xfrm>
                <a:off x="4442" y="1960"/>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7" name="Freeform 13"/>
              <p:cNvSpPr/>
              <p:nvPr/>
            </p:nvSpPr>
            <p:spPr bwMode="auto">
              <a:xfrm>
                <a:off x="4556" y="1962"/>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8" name="Freeform 14"/>
              <p:cNvSpPr/>
              <p:nvPr/>
            </p:nvSpPr>
            <p:spPr bwMode="auto">
              <a:xfrm>
                <a:off x="4376" y="196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9" name="Freeform 15"/>
              <p:cNvSpPr/>
              <p:nvPr/>
            </p:nvSpPr>
            <p:spPr bwMode="auto">
              <a:xfrm>
                <a:off x="4399" y="196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0" name="Freeform 16"/>
              <p:cNvSpPr/>
              <p:nvPr/>
            </p:nvSpPr>
            <p:spPr bwMode="auto">
              <a:xfrm>
                <a:off x="4565" y="196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1" name="Freeform 17"/>
              <p:cNvSpPr/>
              <p:nvPr/>
            </p:nvSpPr>
            <p:spPr bwMode="auto">
              <a:xfrm>
                <a:off x="4426" y="196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2" name="Freeform 18"/>
              <p:cNvSpPr/>
              <p:nvPr/>
            </p:nvSpPr>
            <p:spPr bwMode="auto">
              <a:xfrm>
                <a:off x="4368" y="19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3" name="Freeform 19"/>
              <p:cNvSpPr/>
              <p:nvPr/>
            </p:nvSpPr>
            <p:spPr bwMode="auto">
              <a:xfrm>
                <a:off x="4365" y="197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4" name="Freeform 20"/>
              <p:cNvSpPr/>
              <p:nvPr/>
            </p:nvSpPr>
            <p:spPr bwMode="auto">
              <a:xfrm>
                <a:off x="4419" y="1974"/>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5" name="Freeform 21"/>
              <p:cNvSpPr/>
              <p:nvPr/>
            </p:nvSpPr>
            <p:spPr bwMode="auto">
              <a:xfrm>
                <a:off x="4583" y="197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6" name="Freeform 22"/>
              <p:cNvSpPr/>
              <p:nvPr/>
            </p:nvSpPr>
            <p:spPr bwMode="auto">
              <a:xfrm>
                <a:off x="4365" y="1976"/>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7" name="Freeform 23"/>
              <p:cNvSpPr/>
              <p:nvPr/>
            </p:nvSpPr>
            <p:spPr bwMode="auto">
              <a:xfrm>
                <a:off x="4367" y="1976"/>
                <a:ext cx="1"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8" name="Freeform 24"/>
              <p:cNvSpPr/>
              <p:nvPr/>
            </p:nvSpPr>
            <p:spPr bwMode="auto">
              <a:xfrm>
                <a:off x="4583" y="197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9" name="Freeform 25"/>
              <p:cNvSpPr/>
              <p:nvPr/>
            </p:nvSpPr>
            <p:spPr bwMode="auto">
              <a:xfrm>
                <a:off x="4376" y="19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0" name="Freeform 26"/>
              <p:cNvSpPr/>
              <p:nvPr/>
            </p:nvSpPr>
            <p:spPr bwMode="auto">
              <a:xfrm>
                <a:off x="4589" y="198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1" name="Freeform 27"/>
              <p:cNvSpPr/>
              <p:nvPr/>
            </p:nvSpPr>
            <p:spPr bwMode="auto">
              <a:xfrm>
                <a:off x="4643" y="198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2" name="Freeform 28"/>
              <p:cNvSpPr/>
              <p:nvPr/>
            </p:nvSpPr>
            <p:spPr bwMode="auto">
              <a:xfrm>
                <a:off x="4672" y="198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3" name="Freeform 29"/>
              <p:cNvSpPr/>
              <p:nvPr/>
            </p:nvSpPr>
            <p:spPr bwMode="auto">
              <a:xfrm>
                <a:off x="4592" y="1983"/>
                <a:ext cx="2"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4" name="Freeform 30"/>
              <p:cNvSpPr/>
              <p:nvPr/>
            </p:nvSpPr>
            <p:spPr bwMode="auto">
              <a:xfrm>
                <a:off x="4591" y="19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5" name="Freeform 31"/>
              <p:cNvSpPr/>
              <p:nvPr/>
            </p:nvSpPr>
            <p:spPr bwMode="auto">
              <a:xfrm>
                <a:off x="4605" y="1985"/>
                <a:ext cx="4" cy="2"/>
              </a:xfrm>
              <a:custGeom>
                <a:avLst/>
                <a:gdLst>
                  <a:gd name="T0" fmla="*/ 1 w 2"/>
                  <a:gd name="T1" fmla="*/ 0 h 1"/>
                  <a:gd name="T2" fmla="*/ 0 w 2"/>
                  <a:gd name="T3" fmla="*/ 1 h 1"/>
                  <a:gd name="T4" fmla="*/ 1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1"/>
                      <a:pt x="0" y="1"/>
                    </a:cubicBezTo>
                    <a:cubicBezTo>
                      <a:pt x="1" y="1"/>
                      <a:pt x="1" y="1"/>
                      <a:pt x="1" y="1"/>
                    </a:cubicBezTo>
                    <a:cubicBezTo>
                      <a:pt x="1" y="1"/>
                      <a:pt x="1" y="1"/>
                      <a:pt x="1" y="1"/>
                    </a:cubicBezTo>
                    <a:cubicBezTo>
                      <a:pt x="1" y="1"/>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6" name="Freeform 32"/>
              <p:cNvSpPr/>
              <p:nvPr/>
            </p:nvSpPr>
            <p:spPr bwMode="auto">
              <a:xfrm>
                <a:off x="4618" y="19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7" name="Freeform 33"/>
              <p:cNvSpPr/>
              <p:nvPr/>
            </p:nvSpPr>
            <p:spPr bwMode="auto">
              <a:xfrm>
                <a:off x="4679" y="199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8" name="Freeform 34"/>
              <p:cNvSpPr/>
              <p:nvPr/>
            </p:nvSpPr>
            <p:spPr bwMode="auto">
              <a:xfrm>
                <a:off x="4356" y="1994"/>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9" name="Freeform 35"/>
              <p:cNvSpPr/>
              <p:nvPr/>
            </p:nvSpPr>
            <p:spPr bwMode="auto">
              <a:xfrm>
                <a:off x="4641" y="199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0" name="Freeform 36"/>
              <p:cNvSpPr/>
              <p:nvPr/>
            </p:nvSpPr>
            <p:spPr bwMode="auto">
              <a:xfrm>
                <a:off x="4612" y="1998"/>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1" name="Freeform 37"/>
              <p:cNvSpPr/>
              <p:nvPr/>
            </p:nvSpPr>
            <p:spPr bwMode="auto">
              <a:xfrm>
                <a:off x="4348" y="200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2" name="Freeform 38"/>
              <p:cNvSpPr/>
              <p:nvPr/>
            </p:nvSpPr>
            <p:spPr bwMode="auto">
              <a:xfrm>
                <a:off x="4688" y="20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3" name="Freeform 39"/>
              <p:cNvSpPr/>
              <p:nvPr/>
            </p:nvSpPr>
            <p:spPr bwMode="auto">
              <a:xfrm>
                <a:off x="4343" y="200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4" name="Freeform 40"/>
              <p:cNvSpPr/>
              <p:nvPr/>
            </p:nvSpPr>
            <p:spPr bwMode="auto">
              <a:xfrm>
                <a:off x="4641" y="2001"/>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5" name="Freeform 41"/>
              <p:cNvSpPr/>
              <p:nvPr/>
            </p:nvSpPr>
            <p:spPr bwMode="auto">
              <a:xfrm>
                <a:off x="4392" y="200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6" name="Freeform 42"/>
              <p:cNvSpPr/>
              <p:nvPr/>
            </p:nvSpPr>
            <p:spPr bwMode="auto">
              <a:xfrm>
                <a:off x="4341" y="200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7" name="Freeform 43"/>
              <p:cNvSpPr/>
              <p:nvPr/>
            </p:nvSpPr>
            <p:spPr bwMode="auto">
              <a:xfrm>
                <a:off x="4639" y="200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8" name="Freeform 44"/>
              <p:cNvSpPr/>
              <p:nvPr/>
            </p:nvSpPr>
            <p:spPr bwMode="auto">
              <a:xfrm>
                <a:off x="4663" y="201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9" name="Freeform 45"/>
              <p:cNvSpPr/>
              <p:nvPr/>
            </p:nvSpPr>
            <p:spPr bwMode="auto">
              <a:xfrm>
                <a:off x="4697" y="20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0" name="Freeform 46"/>
              <p:cNvSpPr/>
              <p:nvPr/>
            </p:nvSpPr>
            <p:spPr bwMode="auto">
              <a:xfrm>
                <a:off x="4677" y="202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1" name="Freeform 47"/>
              <p:cNvSpPr/>
              <p:nvPr/>
            </p:nvSpPr>
            <p:spPr bwMode="auto">
              <a:xfrm>
                <a:off x="4332" y="202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2" name="Freeform 48"/>
              <p:cNvSpPr/>
              <p:nvPr/>
            </p:nvSpPr>
            <p:spPr bwMode="auto">
              <a:xfrm>
                <a:off x="4639" y="2027"/>
                <a:ext cx="2" cy="2"/>
              </a:xfrm>
              <a:custGeom>
                <a:avLst/>
                <a:gdLst>
                  <a:gd name="T0" fmla="*/ 1 w 1"/>
                  <a:gd name="T1" fmla="*/ 0 h 1"/>
                  <a:gd name="T2" fmla="*/ 0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0"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3" name="Freeform 49"/>
              <p:cNvSpPr/>
              <p:nvPr/>
            </p:nvSpPr>
            <p:spPr bwMode="auto">
              <a:xfrm>
                <a:off x="4334" y="203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4" name="Freeform 50"/>
              <p:cNvSpPr/>
              <p:nvPr/>
            </p:nvSpPr>
            <p:spPr bwMode="auto">
              <a:xfrm>
                <a:off x="4639" y="203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5" name="Freeform 51"/>
              <p:cNvSpPr/>
              <p:nvPr/>
            </p:nvSpPr>
            <p:spPr bwMode="auto">
              <a:xfrm>
                <a:off x="4374" y="203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6" name="Freeform 52"/>
              <p:cNvSpPr/>
              <p:nvPr/>
            </p:nvSpPr>
            <p:spPr bwMode="auto">
              <a:xfrm>
                <a:off x="4641" y="20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7" name="Freeform 53"/>
              <p:cNvSpPr/>
              <p:nvPr/>
            </p:nvSpPr>
            <p:spPr bwMode="auto">
              <a:xfrm>
                <a:off x="4332" y="20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8" name="Freeform 54"/>
              <p:cNvSpPr/>
              <p:nvPr/>
            </p:nvSpPr>
            <p:spPr bwMode="auto">
              <a:xfrm>
                <a:off x="4706" y="2039"/>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9" name="Freeform 55"/>
              <p:cNvSpPr/>
              <p:nvPr/>
            </p:nvSpPr>
            <p:spPr bwMode="auto">
              <a:xfrm>
                <a:off x="4327" y="204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0" name="Freeform 56"/>
              <p:cNvSpPr/>
              <p:nvPr/>
            </p:nvSpPr>
            <p:spPr bwMode="auto">
              <a:xfrm>
                <a:off x="4325" y="2045"/>
                <a:ext cx="2" cy="4"/>
              </a:xfrm>
              <a:custGeom>
                <a:avLst/>
                <a:gdLst>
                  <a:gd name="T0" fmla="*/ 1 w 1"/>
                  <a:gd name="T1" fmla="*/ 0 h 2"/>
                  <a:gd name="T2" fmla="*/ 1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1"/>
                      <a:pt x="1" y="2"/>
                    </a:cubicBezTo>
                    <a:cubicBezTo>
                      <a:pt x="1" y="2"/>
                      <a:pt x="1" y="2"/>
                      <a:pt x="1"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1" name="Freeform 57"/>
              <p:cNvSpPr/>
              <p:nvPr/>
            </p:nvSpPr>
            <p:spPr bwMode="auto">
              <a:xfrm>
                <a:off x="4650" y="2045"/>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2" name="Freeform 58"/>
              <p:cNvSpPr/>
              <p:nvPr/>
            </p:nvSpPr>
            <p:spPr bwMode="auto">
              <a:xfrm>
                <a:off x="4647" y="20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3" name="Freeform 59"/>
              <p:cNvSpPr/>
              <p:nvPr/>
            </p:nvSpPr>
            <p:spPr bwMode="auto">
              <a:xfrm>
                <a:off x="4160" y="2049"/>
                <a:ext cx="4" cy="3"/>
              </a:xfrm>
              <a:custGeom>
                <a:avLst/>
                <a:gdLst>
                  <a:gd name="T0" fmla="*/ 1 w 2"/>
                  <a:gd name="T1" fmla="*/ 0 h 2"/>
                  <a:gd name="T2" fmla="*/ 0 w 2"/>
                  <a:gd name="T3" fmla="*/ 2 h 2"/>
                  <a:gd name="T4" fmla="*/ 2 w 2"/>
                  <a:gd name="T5" fmla="*/ 1 h 2"/>
                  <a:gd name="T6" fmla="*/ 1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2"/>
                      <a:pt x="1" y="1"/>
                      <a:pt x="0" y="2"/>
                    </a:cubicBezTo>
                    <a:cubicBezTo>
                      <a:pt x="1" y="2"/>
                      <a:pt x="1" y="1"/>
                      <a:pt x="2" y="1"/>
                    </a:cubicBezTo>
                    <a:cubicBezTo>
                      <a:pt x="2" y="1"/>
                      <a:pt x="2"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4" name="Freeform 60"/>
              <p:cNvSpPr/>
              <p:nvPr/>
            </p:nvSpPr>
            <p:spPr bwMode="auto">
              <a:xfrm>
                <a:off x="4133" y="20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5" name="Freeform 61"/>
              <p:cNvSpPr/>
              <p:nvPr/>
            </p:nvSpPr>
            <p:spPr bwMode="auto">
              <a:xfrm>
                <a:off x="4166" y="2050"/>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6" name="Freeform 62"/>
              <p:cNvSpPr/>
              <p:nvPr/>
            </p:nvSpPr>
            <p:spPr bwMode="auto">
              <a:xfrm>
                <a:off x="4171" y="20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7" name="Freeform 63"/>
              <p:cNvSpPr/>
              <p:nvPr/>
            </p:nvSpPr>
            <p:spPr bwMode="auto">
              <a:xfrm>
                <a:off x="4180" y="20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8" name="Freeform 64"/>
              <p:cNvSpPr/>
              <p:nvPr/>
            </p:nvSpPr>
            <p:spPr bwMode="auto">
              <a:xfrm>
                <a:off x="4327" y="20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9" name="Freeform 65"/>
              <p:cNvSpPr/>
              <p:nvPr/>
            </p:nvSpPr>
            <p:spPr bwMode="auto">
              <a:xfrm>
                <a:off x="4132" y="205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0" name="Freeform 66"/>
              <p:cNvSpPr/>
              <p:nvPr/>
            </p:nvSpPr>
            <p:spPr bwMode="auto">
              <a:xfrm>
                <a:off x="4173" y="20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1" name="Freeform 67"/>
              <p:cNvSpPr/>
              <p:nvPr/>
            </p:nvSpPr>
            <p:spPr bwMode="auto">
              <a:xfrm>
                <a:off x="4113" y="20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2" name="Freeform 68"/>
              <p:cNvSpPr/>
              <p:nvPr/>
            </p:nvSpPr>
            <p:spPr bwMode="auto">
              <a:xfrm>
                <a:off x="4115" y="20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3" name="Freeform 69"/>
              <p:cNvSpPr/>
              <p:nvPr/>
            </p:nvSpPr>
            <p:spPr bwMode="auto">
              <a:xfrm>
                <a:off x="4323" y="2054"/>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0"/>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4" name="Freeform 70"/>
              <p:cNvSpPr/>
              <p:nvPr/>
            </p:nvSpPr>
            <p:spPr bwMode="auto">
              <a:xfrm>
                <a:off x="4654" y="2056"/>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5" name="Freeform 71"/>
              <p:cNvSpPr/>
              <p:nvPr/>
            </p:nvSpPr>
            <p:spPr bwMode="auto">
              <a:xfrm>
                <a:off x="4088" y="20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6" name="Freeform 72"/>
              <p:cNvSpPr/>
              <p:nvPr/>
            </p:nvSpPr>
            <p:spPr bwMode="auto">
              <a:xfrm>
                <a:off x="4206" y="2059"/>
                <a:ext cx="1" cy="4"/>
              </a:xfrm>
              <a:custGeom>
                <a:avLst/>
                <a:gdLst>
                  <a:gd name="T0" fmla="*/ 0 w 1"/>
                  <a:gd name="T1" fmla="*/ 0 h 2"/>
                  <a:gd name="T2" fmla="*/ 1 w 1"/>
                  <a:gd name="T3" fmla="*/ 1 h 2"/>
                  <a:gd name="T4" fmla="*/ 0 w 1"/>
                  <a:gd name="T5" fmla="*/ 1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2"/>
                      <a:pt x="0" y="1"/>
                      <a:pt x="1" y="1"/>
                    </a:cubicBezTo>
                    <a:cubicBezTo>
                      <a:pt x="1"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7" name="Freeform 73"/>
              <p:cNvSpPr/>
              <p:nvPr/>
            </p:nvSpPr>
            <p:spPr bwMode="auto">
              <a:xfrm>
                <a:off x="4124" y="20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8" name="Freeform 74"/>
              <p:cNvSpPr/>
              <p:nvPr/>
            </p:nvSpPr>
            <p:spPr bwMode="auto">
              <a:xfrm>
                <a:off x="4658" y="206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9" name="Freeform 75"/>
              <p:cNvSpPr/>
              <p:nvPr/>
            </p:nvSpPr>
            <p:spPr bwMode="auto">
              <a:xfrm>
                <a:off x="4077" y="2065"/>
                <a:ext cx="4" cy="3"/>
              </a:xfrm>
              <a:custGeom>
                <a:avLst/>
                <a:gdLst>
                  <a:gd name="T0" fmla="*/ 1 w 2"/>
                  <a:gd name="T1" fmla="*/ 0 h 2"/>
                  <a:gd name="T2" fmla="*/ 0 w 2"/>
                  <a:gd name="T3" fmla="*/ 2 h 2"/>
                  <a:gd name="T4" fmla="*/ 2 w 2"/>
                  <a:gd name="T5" fmla="*/ 1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0" y="1"/>
                      <a:pt x="0" y="2"/>
                    </a:cubicBezTo>
                    <a:cubicBezTo>
                      <a:pt x="1" y="1"/>
                      <a:pt x="1" y="1"/>
                      <a:pt x="2" y="1"/>
                    </a:cubicBezTo>
                    <a:cubicBezTo>
                      <a:pt x="2"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0" name="Freeform 76"/>
              <p:cNvSpPr/>
              <p:nvPr/>
            </p:nvSpPr>
            <p:spPr bwMode="auto">
              <a:xfrm>
                <a:off x="4216" y="2065"/>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0"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1" name="Freeform 77"/>
              <p:cNvSpPr/>
              <p:nvPr/>
            </p:nvSpPr>
            <p:spPr bwMode="auto">
              <a:xfrm>
                <a:off x="4504" y="2065"/>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2" name="Freeform 78"/>
              <p:cNvSpPr/>
              <p:nvPr/>
            </p:nvSpPr>
            <p:spPr bwMode="auto">
              <a:xfrm>
                <a:off x="4074" y="206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3" name="Freeform 79"/>
              <p:cNvSpPr/>
              <p:nvPr/>
            </p:nvSpPr>
            <p:spPr bwMode="auto">
              <a:xfrm>
                <a:off x="4220" y="2068"/>
                <a:ext cx="2" cy="2"/>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1" y="0"/>
                      <a:pt x="1" y="1"/>
                      <a:pt x="1"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4" name="Freeform 80"/>
              <p:cNvSpPr/>
              <p:nvPr/>
            </p:nvSpPr>
            <p:spPr bwMode="auto">
              <a:xfrm>
                <a:off x="4513" y="206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5" name="Freeform 81"/>
              <p:cNvSpPr/>
              <p:nvPr/>
            </p:nvSpPr>
            <p:spPr bwMode="auto">
              <a:xfrm>
                <a:off x="4511" y="206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6" name="Freeform 82"/>
              <p:cNvSpPr/>
              <p:nvPr/>
            </p:nvSpPr>
            <p:spPr bwMode="auto">
              <a:xfrm>
                <a:off x="4318" y="2070"/>
                <a:ext cx="3" cy="2"/>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1" y="0"/>
                      <a:pt x="0" y="1"/>
                      <a:pt x="0" y="1"/>
                    </a:cubicBezTo>
                    <a:cubicBezTo>
                      <a:pt x="0" y="1"/>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7" name="Freeform 83"/>
              <p:cNvSpPr/>
              <p:nvPr/>
            </p:nvSpPr>
            <p:spPr bwMode="auto">
              <a:xfrm>
                <a:off x="4367" y="207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8" name="Freeform 84"/>
              <p:cNvSpPr/>
              <p:nvPr/>
            </p:nvSpPr>
            <p:spPr bwMode="auto">
              <a:xfrm>
                <a:off x="4177" y="207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9" name="Freeform 85"/>
              <p:cNvSpPr/>
              <p:nvPr/>
            </p:nvSpPr>
            <p:spPr bwMode="auto">
              <a:xfrm>
                <a:off x="4227" y="2074"/>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0" name="Freeform 86"/>
              <p:cNvSpPr/>
              <p:nvPr/>
            </p:nvSpPr>
            <p:spPr bwMode="auto">
              <a:xfrm>
                <a:off x="4063" y="207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1" name="Freeform 87"/>
              <p:cNvSpPr/>
              <p:nvPr/>
            </p:nvSpPr>
            <p:spPr bwMode="auto">
              <a:xfrm>
                <a:off x="4316" y="2076"/>
                <a:ext cx="2" cy="2"/>
              </a:xfrm>
              <a:custGeom>
                <a:avLst/>
                <a:gdLst>
                  <a:gd name="T0" fmla="*/ 0 w 1"/>
                  <a:gd name="T1" fmla="*/ 0 h 1"/>
                  <a:gd name="T2" fmla="*/ 0 w 1"/>
                  <a:gd name="T3" fmla="*/ 0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0"/>
                      <a:pt x="0" y="0"/>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2" name="Freeform 88"/>
              <p:cNvSpPr/>
              <p:nvPr/>
            </p:nvSpPr>
            <p:spPr bwMode="auto">
              <a:xfrm>
                <a:off x="4518" y="2076"/>
                <a:ext cx="4" cy="0"/>
              </a:xfrm>
              <a:custGeom>
                <a:avLst/>
                <a:gdLst>
                  <a:gd name="T0" fmla="*/ 1 w 2"/>
                  <a:gd name="T1" fmla="*/ 0 w 2"/>
                  <a:gd name="T2" fmla="*/ 0 w 2"/>
                  <a:gd name="T3" fmla="*/ 2 w 2"/>
                  <a:gd name="T4" fmla="*/ 1 w 2"/>
                </a:gdLst>
                <a:ahLst/>
                <a:cxnLst>
                  <a:cxn ang="0">
                    <a:pos x="T0" y="0"/>
                  </a:cxn>
                  <a:cxn ang="0">
                    <a:pos x="T1" y="0"/>
                  </a:cxn>
                  <a:cxn ang="0">
                    <a:pos x="T2" y="0"/>
                  </a:cxn>
                  <a:cxn ang="0">
                    <a:pos x="T3" y="0"/>
                  </a:cxn>
                  <a:cxn ang="0">
                    <a:pos x="T4" y="0"/>
                  </a:cxn>
                </a:cxnLst>
                <a:rect l="0" t="0" r="r" b="b"/>
                <a:pathLst>
                  <a:path w="2">
                    <a:moveTo>
                      <a:pt x="1" y="0"/>
                    </a:moveTo>
                    <a:cubicBezTo>
                      <a:pt x="1" y="0"/>
                      <a:pt x="1" y="0"/>
                      <a:pt x="0" y="0"/>
                    </a:cubicBezTo>
                    <a:cubicBezTo>
                      <a:pt x="0" y="0"/>
                      <a:pt x="0" y="0"/>
                      <a:pt x="0" y="0"/>
                    </a:cubicBezTo>
                    <a:cubicBezTo>
                      <a:pt x="1" y="0"/>
                      <a:pt x="1"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3" name="Freeform 89"/>
              <p:cNvSpPr/>
              <p:nvPr/>
            </p:nvSpPr>
            <p:spPr bwMode="auto">
              <a:xfrm>
                <a:off x="4466" y="2076"/>
                <a:ext cx="2"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1"/>
                    </a:cubicBezTo>
                    <a:cubicBezTo>
                      <a:pt x="1"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4" name="Freeform 90"/>
              <p:cNvSpPr/>
              <p:nvPr/>
            </p:nvSpPr>
            <p:spPr bwMode="auto">
              <a:xfrm>
                <a:off x="4522" y="2078"/>
                <a:ext cx="4" cy="1"/>
              </a:xfrm>
              <a:custGeom>
                <a:avLst/>
                <a:gdLst>
                  <a:gd name="T0" fmla="*/ 0 w 2"/>
                  <a:gd name="T1" fmla="*/ 0 h 1"/>
                  <a:gd name="T2" fmla="*/ 0 w 2"/>
                  <a:gd name="T3" fmla="*/ 1 h 1"/>
                  <a:gd name="T4" fmla="*/ 0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1"/>
                      <a:pt x="0" y="1"/>
                    </a:cubicBezTo>
                    <a:cubicBezTo>
                      <a:pt x="0" y="1"/>
                      <a:pt x="0" y="1"/>
                      <a:pt x="0" y="1"/>
                    </a:cubicBez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5" name="Freeform 91"/>
              <p:cNvSpPr/>
              <p:nvPr/>
            </p:nvSpPr>
            <p:spPr bwMode="auto">
              <a:xfrm>
                <a:off x="4529" y="208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6" name="Freeform 92"/>
              <p:cNvSpPr/>
              <p:nvPr/>
            </p:nvSpPr>
            <p:spPr bwMode="auto">
              <a:xfrm>
                <a:off x="4526" y="2083"/>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7" name="Freeform 93"/>
              <p:cNvSpPr/>
              <p:nvPr/>
            </p:nvSpPr>
            <p:spPr bwMode="auto">
              <a:xfrm>
                <a:off x="4318" y="20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8" name="Freeform 94"/>
              <p:cNvSpPr/>
              <p:nvPr/>
            </p:nvSpPr>
            <p:spPr bwMode="auto">
              <a:xfrm>
                <a:off x="4470" y="208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9" name="Freeform 95"/>
              <p:cNvSpPr/>
              <p:nvPr/>
            </p:nvSpPr>
            <p:spPr bwMode="auto">
              <a:xfrm>
                <a:off x="4497" y="2085"/>
                <a:ext cx="3"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1" y="0"/>
                      <a:pt x="0" y="0"/>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0" name="Freeform 96"/>
              <p:cNvSpPr/>
              <p:nvPr/>
            </p:nvSpPr>
            <p:spPr bwMode="auto">
              <a:xfrm>
                <a:off x="4672" y="2085"/>
                <a:ext cx="2" cy="3"/>
              </a:xfrm>
              <a:custGeom>
                <a:avLst/>
                <a:gdLst>
                  <a:gd name="T0" fmla="*/ 0 w 1"/>
                  <a:gd name="T1" fmla="*/ 0 h 2"/>
                  <a:gd name="T2" fmla="*/ 0 w 1"/>
                  <a:gd name="T3" fmla="*/ 2 h 2"/>
                  <a:gd name="T4" fmla="*/ 0 w 1"/>
                  <a:gd name="T5" fmla="*/ 1 h 2"/>
                  <a:gd name="T6" fmla="*/ 1 w 1"/>
                  <a:gd name="T7" fmla="*/ 0 h 2"/>
                  <a:gd name="T8" fmla="*/ 0 w 1"/>
                  <a:gd name="T9" fmla="*/ 0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1"/>
                      <a:pt x="0" y="2"/>
                    </a:cubicBezTo>
                    <a:cubicBezTo>
                      <a:pt x="0" y="1"/>
                      <a:pt x="0" y="1"/>
                      <a:pt x="0" y="1"/>
                    </a:cubicBezTo>
                    <a:cubicBezTo>
                      <a:pt x="0"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1" name="Freeform 97"/>
              <p:cNvSpPr/>
              <p:nvPr/>
            </p:nvSpPr>
            <p:spPr bwMode="auto">
              <a:xfrm>
                <a:off x="4540" y="20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2" name="Freeform 98"/>
              <p:cNvSpPr/>
              <p:nvPr/>
            </p:nvSpPr>
            <p:spPr bwMode="auto">
              <a:xfrm>
                <a:off x="4247" y="20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3" name="Freeform 99"/>
              <p:cNvSpPr/>
              <p:nvPr/>
            </p:nvSpPr>
            <p:spPr bwMode="auto">
              <a:xfrm>
                <a:off x="4247" y="208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4" name="Freeform 100"/>
              <p:cNvSpPr/>
              <p:nvPr/>
            </p:nvSpPr>
            <p:spPr bwMode="auto">
              <a:xfrm>
                <a:off x="4674" y="208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5" name="Freeform 101"/>
              <p:cNvSpPr/>
              <p:nvPr/>
            </p:nvSpPr>
            <p:spPr bwMode="auto">
              <a:xfrm>
                <a:off x="4533" y="2088"/>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0"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6" name="Freeform 102"/>
              <p:cNvSpPr/>
              <p:nvPr/>
            </p:nvSpPr>
            <p:spPr bwMode="auto">
              <a:xfrm>
                <a:off x="4316" y="208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7" name="Freeform 103"/>
              <p:cNvSpPr/>
              <p:nvPr/>
            </p:nvSpPr>
            <p:spPr bwMode="auto">
              <a:xfrm>
                <a:off x="4531" y="208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8" name="Freeform 104"/>
              <p:cNvSpPr/>
              <p:nvPr/>
            </p:nvSpPr>
            <p:spPr bwMode="auto">
              <a:xfrm>
                <a:off x="4251" y="20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9" name="Freeform 105"/>
              <p:cNvSpPr/>
              <p:nvPr/>
            </p:nvSpPr>
            <p:spPr bwMode="auto">
              <a:xfrm>
                <a:off x="4536" y="209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0" name="Freeform 106"/>
              <p:cNvSpPr/>
              <p:nvPr/>
            </p:nvSpPr>
            <p:spPr bwMode="auto">
              <a:xfrm>
                <a:off x="4674" y="2092"/>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1"/>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1" name="Freeform 107"/>
              <p:cNvSpPr/>
              <p:nvPr/>
            </p:nvSpPr>
            <p:spPr bwMode="auto">
              <a:xfrm>
                <a:off x="4533" y="209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2" name="Freeform 108"/>
              <p:cNvSpPr/>
              <p:nvPr/>
            </p:nvSpPr>
            <p:spPr bwMode="auto">
              <a:xfrm>
                <a:off x="4670" y="209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3" name="Freeform 109"/>
              <p:cNvSpPr/>
              <p:nvPr/>
            </p:nvSpPr>
            <p:spPr bwMode="auto">
              <a:xfrm>
                <a:off x="4310" y="2097"/>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4" name="Freeform 110"/>
              <p:cNvSpPr/>
              <p:nvPr/>
            </p:nvSpPr>
            <p:spPr bwMode="auto">
              <a:xfrm>
                <a:off x="4544" y="209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5" name="Freeform 111"/>
              <p:cNvSpPr/>
              <p:nvPr/>
            </p:nvSpPr>
            <p:spPr bwMode="auto">
              <a:xfrm>
                <a:off x="4213" y="209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6" name="Freeform 112"/>
              <p:cNvSpPr/>
              <p:nvPr/>
            </p:nvSpPr>
            <p:spPr bwMode="auto">
              <a:xfrm>
                <a:off x="4312" y="209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7" name="Freeform 113"/>
              <p:cNvSpPr/>
              <p:nvPr/>
            </p:nvSpPr>
            <p:spPr bwMode="auto">
              <a:xfrm>
                <a:off x="4544" y="209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8" name="Freeform 114"/>
              <p:cNvSpPr/>
              <p:nvPr/>
            </p:nvSpPr>
            <p:spPr bwMode="auto">
              <a:xfrm>
                <a:off x="4160" y="210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9" name="Freeform 115"/>
              <p:cNvSpPr/>
              <p:nvPr/>
            </p:nvSpPr>
            <p:spPr bwMode="auto">
              <a:xfrm>
                <a:off x="4475" y="210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0" name="Freeform 116"/>
              <p:cNvSpPr/>
              <p:nvPr/>
            </p:nvSpPr>
            <p:spPr bwMode="auto">
              <a:xfrm>
                <a:off x="4032" y="210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1" name="Freeform 117"/>
              <p:cNvSpPr/>
              <p:nvPr/>
            </p:nvSpPr>
            <p:spPr bwMode="auto">
              <a:xfrm>
                <a:off x="4542" y="2103"/>
                <a:ext cx="3"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0"/>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2" name="Freeform 118"/>
              <p:cNvSpPr/>
              <p:nvPr/>
            </p:nvSpPr>
            <p:spPr bwMode="auto">
              <a:xfrm>
                <a:off x="4309" y="210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3" name="Freeform 119"/>
              <p:cNvSpPr/>
              <p:nvPr/>
            </p:nvSpPr>
            <p:spPr bwMode="auto">
              <a:xfrm>
                <a:off x="4540" y="2105"/>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4" name="Freeform 120"/>
              <p:cNvSpPr/>
              <p:nvPr/>
            </p:nvSpPr>
            <p:spPr bwMode="auto">
              <a:xfrm>
                <a:off x="4363" y="210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5" name="Freeform 121"/>
              <p:cNvSpPr/>
              <p:nvPr/>
            </p:nvSpPr>
            <p:spPr bwMode="auto">
              <a:xfrm>
                <a:off x="4368" y="210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6" name="Freeform 122"/>
              <p:cNvSpPr/>
              <p:nvPr/>
            </p:nvSpPr>
            <p:spPr bwMode="auto">
              <a:xfrm>
                <a:off x="4269" y="210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7" name="Freeform 123"/>
              <p:cNvSpPr/>
              <p:nvPr/>
            </p:nvSpPr>
            <p:spPr bwMode="auto">
              <a:xfrm>
                <a:off x="4367" y="210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8" name="Freeform 124"/>
              <p:cNvSpPr/>
              <p:nvPr/>
            </p:nvSpPr>
            <p:spPr bwMode="auto">
              <a:xfrm>
                <a:off x="4186" y="2107"/>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9" name="Freeform 125"/>
              <p:cNvSpPr/>
              <p:nvPr/>
            </p:nvSpPr>
            <p:spPr bwMode="auto">
              <a:xfrm>
                <a:off x="4533" y="210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0" name="Freeform 126"/>
              <p:cNvSpPr/>
              <p:nvPr/>
            </p:nvSpPr>
            <p:spPr bwMode="auto">
              <a:xfrm>
                <a:off x="4023" y="21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1" name="Freeform 127"/>
              <p:cNvSpPr/>
              <p:nvPr/>
            </p:nvSpPr>
            <p:spPr bwMode="auto">
              <a:xfrm>
                <a:off x="4367" y="210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2" name="Freeform 128"/>
              <p:cNvSpPr/>
              <p:nvPr/>
            </p:nvSpPr>
            <p:spPr bwMode="auto">
              <a:xfrm>
                <a:off x="4526" y="210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3" name="Freeform 129"/>
              <p:cNvSpPr/>
              <p:nvPr/>
            </p:nvSpPr>
            <p:spPr bwMode="auto">
              <a:xfrm>
                <a:off x="4732" y="210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4" name="Freeform 130"/>
              <p:cNvSpPr/>
              <p:nvPr/>
            </p:nvSpPr>
            <p:spPr bwMode="auto">
              <a:xfrm>
                <a:off x="4677" y="2108"/>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5" name="Freeform 131"/>
              <p:cNvSpPr/>
              <p:nvPr/>
            </p:nvSpPr>
            <p:spPr bwMode="auto">
              <a:xfrm>
                <a:off x="4732" y="210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6" name="Freeform 132"/>
              <p:cNvSpPr/>
              <p:nvPr/>
            </p:nvSpPr>
            <p:spPr bwMode="auto">
              <a:xfrm>
                <a:off x="4309" y="2110"/>
                <a:ext cx="1" cy="4"/>
              </a:xfrm>
              <a:custGeom>
                <a:avLst/>
                <a:gdLst>
                  <a:gd name="T0" fmla="*/ 0 w 1"/>
                  <a:gd name="T1" fmla="*/ 0 h 2"/>
                  <a:gd name="T2" fmla="*/ 0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7" name="Freeform 133"/>
              <p:cNvSpPr/>
              <p:nvPr/>
            </p:nvSpPr>
            <p:spPr bwMode="auto">
              <a:xfrm>
                <a:off x="4312" y="2112"/>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8" name="Freeform 134"/>
              <p:cNvSpPr/>
              <p:nvPr/>
            </p:nvSpPr>
            <p:spPr bwMode="auto">
              <a:xfrm>
                <a:off x="4200" y="21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9" name="Freeform 135"/>
              <p:cNvSpPr/>
              <p:nvPr/>
            </p:nvSpPr>
            <p:spPr bwMode="auto">
              <a:xfrm>
                <a:off x="4273" y="211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0" name="Freeform 136"/>
              <p:cNvSpPr/>
              <p:nvPr/>
            </p:nvSpPr>
            <p:spPr bwMode="auto">
              <a:xfrm>
                <a:off x="4280" y="2116"/>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1" name="Freeform 137"/>
              <p:cNvSpPr/>
              <p:nvPr/>
            </p:nvSpPr>
            <p:spPr bwMode="auto">
              <a:xfrm>
                <a:off x="4367" y="21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2" name="Freeform 138"/>
              <p:cNvSpPr/>
              <p:nvPr/>
            </p:nvSpPr>
            <p:spPr bwMode="auto">
              <a:xfrm>
                <a:off x="4540" y="2116"/>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3" name="Freeform 139"/>
              <p:cNvSpPr/>
              <p:nvPr/>
            </p:nvSpPr>
            <p:spPr bwMode="auto">
              <a:xfrm>
                <a:off x="4545" y="2117"/>
                <a:ext cx="2"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1"/>
                    </a:cubicBezTo>
                    <a:cubicBezTo>
                      <a:pt x="1"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4" name="Freeform 140"/>
              <p:cNvSpPr/>
              <p:nvPr/>
            </p:nvSpPr>
            <p:spPr bwMode="auto">
              <a:xfrm>
                <a:off x="4542" y="211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5" name="Freeform 141"/>
              <p:cNvSpPr/>
              <p:nvPr/>
            </p:nvSpPr>
            <p:spPr bwMode="auto">
              <a:xfrm>
                <a:off x="4370" y="2119"/>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1"/>
                      <a:pt x="1" y="1"/>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6" name="Freeform 142"/>
              <p:cNvSpPr/>
              <p:nvPr/>
            </p:nvSpPr>
            <p:spPr bwMode="auto">
              <a:xfrm>
                <a:off x="4287" y="2121"/>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7" name="Freeform 143"/>
              <p:cNvSpPr/>
              <p:nvPr/>
            </p:nvSpPr>
            <p:spPr bwMode="auto">
              <a:xfrm>
                <a:off x="4535" y="2121"/>
                <a:ext cx="1"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8" name="Freeform 144"/>
              <p:cNvSpPr/>
              <p:nvPr/>
            </p:nvSpPr>
            <p:spPr bwMode="auto">
              <a:xfrm>
                <a:off x="4309" y="212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9" name="Freeform 145"/>
              <p:cNvSpPr/>
              <p:nvPr/>
            </p:nvSpPr>
            <p:spPr bwMode="auto">
              <a:xfrm>
                <a:off x="4733" y="212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0" name="Freeform 146"/>
              <p:cNvSpPr/>
              <p:nvPr/>
            </p:nvSpPr>
            <p:spPr bwMode="auto">
              <a:xfrm>
                <a:off x="4370" y="212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1" name="Freeform 147"/>
              <p:cNvSpPr/>
              <p:nvPr/>
            </p:nvSpPr>
            <p:spPr bwMode="auto">
              <a:xfrm>
                <a:off x="4309" y="21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2" name="Freeform 148"/>
              <p:cNvSpPr/>
              <p:nvPr/>
            </p:nvSpPr>
            <p:spPr bwMode="auto">
              <a:xfrm>
                <a:off x="4010" y="212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3" name="Freeform 149"/>
              <p:cNvSpPr/>
              <p:nvPr/>
            </p:nvSpPr>
            <p:spPr bwMode="auto">
              <a:xfrm>
                <a:off x="4455" y="212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4" name="Freeform 150"/>
              <p:cNvSpPr/>
              <p:nvPr/>
            </p:nvSpPr>
            <p:spPr bwMode="auto">
              <a:xfrm>
                <a:off x="4301" y="2130"/>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0"/>
                      <a:pt x="0"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5" name="Freeform 151"/>
              <p:cNvSpPr/>
              <p:nvPr/>
            </p:nvSpPr>
            <p:spPr bwMode="auto">
              <a:xfrm>
                <a:off x="4361" y="21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6" name="Freeform 152"/>
              <p:cNvSpPr/>
              <p:nvPr/>
            </p:nvSpPr>
            <p:spPr bwMode="auto">
              <a:xfrm>
                <a:off x="4535" y="2132"/>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7" name="Freeform 153"/>
              <p:cNvSpPr/>
              <p:nvPr/>
            </p:nvSpPr>
            <p:spPr bwMode="auto">
              <a:xfrm>
                <a:off x="4301" y="2134"/>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8" name="Freeform 154"/>
              <p:cNvSpPr/>
              <p:nvPr/>
            </p:nvSpPr>
            <p:spPr bwMode="auto">
              <a:xfrm>
                <a:off x="4376" y="21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9" name="Freeform 155"/>
              <p:cNvSpPr/>
              <p:nvPr/>
            </p:nvSpPr>
            <p:spPr bwMode="auto">
              <a:xfrm>
                <a:off x="4735" y="21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0" name="Freeform 156"/>
              <p:cNvSpPr/>
              <p:nvPr/>
            </p:nvSpPr>
            <p:spPr bwMode="auto">
              <a:xfrm>
                <a:off x="4385" y="2134"/>
                <a:ext cx="1"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1" name="Freeform 157"/>
              <p:cNvSpPr/>
              <p:nvPr/>
            </p:nvSpPr>
            <p:spPr bwMode="auto">
              <a:xfrm>
                <a:off x="4536" y="21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2" name="Freeform 158"/>
              <p:cNvSpPr/>
              <p:nvPr/>
            </p:nvSpPr>
            <p:spPr bwMode="auto">
              <a:xfrm>
                <a:off x="4386" y="213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3" name="Freeform 159"/>
              <p:cNvSpPr/>
              <p:nvPr/>
            </p:nvSpPr>
            <p:spPr bwMode="auto">
              <a:xfrm>
                <a:off x="4531" y="2136"/>
                <a:ext cx="2"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4" name="Freeform 160"/>
              <p:cNvSpPr/>
              <p:nvPr/>
            </p:nvSpPr>
            <p:spPr bwMode="auto">
              <a:xfrm>
                <a:off x="4305" y="213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5" name="Freeform 161"/>
              <p:cNvSpPr/>
              <p:nvPr/>
            </p:nvSpPr>
            <p:spPr bwMode="auto">
              <a:xfrm>
                <a:off x="4533" y="2137"/>
                <a:ext cx="2" cy="4"/>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1"/>
                    </a:cubicBezTo>
                    <a:cubicBezTo>
                      <a:pt x="0" y="1"/>
                      <a:pt x="1" y="2"/>
                      <a:pt x="1" y="2"/>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6" name="Freeform 162"/>
              <p:cNvSpPr/>
              <p:nvPr/>
            </p:nvSpPr>
            <p:spPr bwMode="auto">
              <a:xfrm>
                <a:off x="4395" y="2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7" name="Freeform 163"/>
              <p:cNvSpPr/>
              <p:nvPr/>
            </p:nvSpPr>
            <p:spPr bwMode="auto">
              <a:xfrm>
                <a:off x="4406" y="2141"/>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8" name="Freeform 164"/>
              <p:cNvSpPr/>
              <p:nvPr/>
            </p:nvSpPr>
            <p:spPr bwMode="auto">
              <a:xfrm>
                <a:off x="4442" y="214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9" name="Freeform 165"/>
              <p:cNvSpPr/>
              <p:nvPr/>
            </p:nvSpPr>
            <p:spPr bwMode="auto">
              <a:xfrm>
                <a:off x="4531" y="2141"/>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1"/>
                      <a:pt x="1"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0" name="Freeform 166"/>
              <p:cNvSpPr/>
              <p:nvPr/>
            </p:nvSpPr>
            <p:spPr bwMode="auto">
              <a:xfrm>
                <a:off x="4394" y="214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1" name="Freeform 167"/>
              <p:cNvSpPr/>
              <p:nvPr/>
            </p:nvSpPr>
            <p:spPr bwMode="auto">
              <a:xfrm>
                <a:off x="4394" y="214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2" name="Freeform 168"/>
              <p:cNvSpPr/>
              <p:nvPr/>
            </p:nvSpPr>
            <p:spPr bwMode="auto">
              <a:xfrm>
                <a:off x="4421" y="2143"/>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3" name="Freeform 169"/>
              <p:cNvSpPr/>
              <p:nvPr/>
            </p:nvSpPr>
            <p:spPr bwMode="auto">
              <a:xfrm>
                <a:off x="4417" y="214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4" name="Freeform 170"/>
              <p:cNvSpPr/>
              <p:nvPr/>
            </p:nvSpPr>
            <p:spPr bwMode="auto">
              <a:xfrm>
                <a:off x="4406" y="214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5" name="Freeform 171"/>
              <p:cNvSpPr/>
              <p:nvPr/>
            </p:nvSpPr>
            <p:spPr bwMode="auto">
              <a:xfrm>
                <a:off x="4417" y="214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6" name="Freeform 172"/>
              <p:cNvSpPr/>
              <p:nvPr/>
            </p:nvSpPr>
            <p:spPr bwMode="auto">
              <a:xfrm>
                <a:off x="3998" y="2148"/>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0"/>
                    </a:cubicBezTo>
                    <a:cubicBezTo>
                      <a:pt x="1" y="0"/>
                      <a:pt x="1"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7" name="Freeform 173"/>
              <p:cNvSpPr/>
              <p:nvPr/>
            </p:nvSpPr>
            <p:spPr bwMode="auto">
              <a:xfrm>
                <a:off x="4524" y="2148"/>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8" name="Freeform 174"/>
              <p:cNvSpPr/>
              <p:nvPr/>
            </p:nvSpPr>
            <p:spPr bwMode="auto">
              <a:xfrm>
                <a:off x="4424" y="21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9" name="Freeform 175"/>
              <p:cNvSpPr/>
              <p:nvPr/>
            </p:nvSpPr>
            <p:spPr bwMode="auto">
              <a:xfrm>
                <a:off x="4527" y="214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0" name="Freeform 176"/>
              <p:cNvSpPr/>
              <p:nvPr/>
            </p:nvSpPr>
            <p:spPr bwMode="auto">
              <a:xfrm>
                <a:off x="4385" y="2148"/>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1" name="Freeform 177"/>
              <p:cNvSpPr/>
              <p:nvPr/>
            </p:nvSpPr>
            <p:spPr bwMode="auto">
              <a:xfrm>
                <a:off x="4737" y="215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2" name="Freeform 178"/>
              <p:cNvSpPr/>
              <p:nvPr/>
            </p:nvSpPr>
            <p:spPr bwMode="auto">
              <a:xfrm>
                <a:off x="4424" y="215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3" name="Freeform 179"/>
              <p:cNvSpPr/>
              <p:nvPr/>
            </p:nvSpPr>
            <p:spPr bwMode="auto">
              <a:xfrm>
                <a:off x="4526" y="215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4" name="Freeform 180"/>
              <p:cNvSpPr/>
              <p:nvPr/>
            </p:nvSpPr>
            <p:spPr bwMode="auto">
              <a:xfrm>
                <a:off x="4312" y="215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5" name="Freeform 181"/>
              <p:cNvSpPr/>
              <p:nvPr/>
            </p:nvSpPr>
            <p:spPr bwMode="auto">
              <a:xfrm>
                <a:off x="4262" y="215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6" name="Freeform 182"/>
              <p:cNvSpPr/>
              <p:nvPr/>
            </p:nvSpPr>
            <p:spPr bwMode="auto">
              <a:xfrm>
                <a:off x="4361" y="2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7" name="Freeform 183"/>
              <p:cNvSpPr/>
              <p:nvPr/>
            </p:nvSpPr>
            <p:spPr bwMode="auto">
              <a:xfrm>
                <a:off x="4518" y="2165"/>
                <a:ext cx="2"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8" name="Freeform 184"/>
              <p:cNvSpPr/>
              <p:nvPr/>
            </p:nvSpPr>
            <p:spPr bwMode="auto">
              <a:xfrm>
                <a:off x="4686" y="216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9" name="Freeform 185"/>
              <p:cNvSpPr/>
              <p:nvPr/>
            </p:nvSpPr>
            <p:spPr bwMode="auto">
              <a:xfrm>
                <a:off x="4365" y="2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0" name="Freeform 186"/>
              <p:cNvSpPr/>
              <p:nvPr/>
            </p:nvSpPr>
            <p:spPr bwMode="auto">
              <a:xfrm>
                <a:off x="4511" y="2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1" name="Freeform 187"/>
              <p:cNvSpPr/>
              <p:nvPr/>
            </p:nvSpPr>
            <p:spPr bwMode="auto">
              <a:xfrm>
                <a:off x="4321" y="216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2" name="Freeform 188"/>
              <p:cNvSpPr/>
              <p:nvPr/>
            </p:nvSpPr>
            <p:spPr bwMode="auto">
              <a:xfrm>
                <a:off x="4723" y="21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3" name="Freeform 189"/>
              <p:cNvSpPr/>
              <p:nvPr/>
            </p:nvSpPr>
            <p:spPr bwMode="auto">
              <a:xfrm>
                <a:off x="4509" y="217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4" name="Freeform 190"/>
              <p:cNvSpPr/>
              <p:nvPr/>
            </p:nvSpPr>
            <p:spPr bwMode="auto">
              <a:xfrm>
                <a:off x="4686" y="2175"/>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5" name="Freeform 191"/>
              <p:cNvSpPr/>
              <p:nvPr/>
            </p:nvSpPr>
            <p:spPr bwMode="auto">
              <a:xfrm>
                <a:off x="4686" y="2177"/>
                <a:ext cx="2" cy="2"/>
              </a:xfrm>
              <a:custGeom>
                <a:avLst/>
                <a:gdLst>
                  <a:gd name="T0" fmla="*/ 0 w 1"/>
                  <a:gd name="T1" fmla="*/ 0 h 1"/>
                  <a:gd name="T2" fmla="*/ 1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6" name="Freeform 192"/>
              <p:cNvSpPr/>
              <p:nvPr/>
            </p:nvSpPr>
            <p:spPr bwMode="auto">
              <a:xfrm>
                <a:off x="4276" y="217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7" name="Freeform 193"/>
              <p:cNvSpPr/>
              <p:nvPr/>
            </p:nvSpPr>
            <p:spPr bwMode="auto">
              <a:xfrm>
                <a:off x="4509" y="218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8" name="Freeform 194"/>
              <p:cNvSpPr/>
              <p:nvPr/>
            </p:nvSpPr>
            <p:spPr bwMode="auto">
              <a:xfrm>
                <a:off x="4500" y="218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9" name="Freeform 195"/>
              <p:cNvSpPr/>
              <p:nvPr/>
            </p:nvSpPr>
            <p:spPr bwMode="auto">
              <a:xfrm>
                <a:off x="4507" y="218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0" name="Freeform 196"/>
              <p:cNvSpPr/>
              <p:nvPr/>
            </p:nvSpPr>
            <p:spPr bwMode="auto">
              <a:xfrm>
                <a:off x="4500" y="218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1" name="Freeform 197"/>
              <p:cNvSpPr/>
              <p:nvPr/>
            </p:nvSpPr>
            <p:spPr bwMode="auto">
              <a:xfrm>
                <a:off x="4493" y="218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2" name="Freeform 198"/>
              <p:cNvSpPr/>
              <p:nvPr/>
            </p:nvSpPr>
            <p:spPr bwMode="auto">
              <a:xfrm>
                <a:off x="4739" y="2185"/>
                <a:ext cx="2"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3" name="Freeform 199"/>
              <p:cNvSpPr/>
              <p:nvPr/>
            </p:nvSpPr>
            <p:spPr bwMode="auto">
              <a:xfrm>
                <a:off x="4771" y="2188"/>
                <a:ext cx="4" cy="2"/>
              </a:xfrm>
              <a:custGeom>
                <a:avLst/>
                <a:gdLst>
                  <a:gd name="T0" fmla="*/ 0 w 2"/>
                  <a:gd name="T1" fmla="*/ 0 h 1"/>
                  <a:gd name="T2" fmla="*/ 2 w 2"/>
                  <a:gd name="T3" fmla="*/ 0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0"/>
                    </a:cubicBez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4" name="Freeform 200"/>
              <p:cNvSpPr/>
              <p:nvPr/>
            </p:nvSpPr>
            <p:spPr bwMode="auto">
              <a:xfrm>
                <a:off x="4491" y="2188"/>
                <a:ext cx="2" cy="4"/>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5" name="Freeform 201"/>
              <p:cNvSpPr/>
              <p:nvPr/>
            </p:nvSpPr>
            <p:spPr bwMode="auto">
              <a:xfrm>
                <a:off x="4750" y="2188"/>
                <a:ext cx="18" cy="6"/>
              </a:xfrm>
              <a:custGeom>
                <a:avLst/>
                <a:gdLst>
                  <a:gd name="T0" fmla="*/ 8 w 10"/>
                  <a:gd name="T1" fmla="*/ 0 h 3"/>
                  <a:gd name="T2" fmla="*/ 10 w 10"/>
                  <a:gd name="T3" fmla="*/ 2 h 3"/>
                  <a:gd name="T4" fmla="*/ 0 w 10"/>
                  <a:gd name="T5" fmla="*/ 3 h 3"/>
                  <a:gd name="T6" fmla="*/ 8 w 10"/>
                  <a:gd name="T7" fmla="*/ 0 h 3"/>
                </a:gdLst>
                <a:ahLst/>
                <a:cxnLst>
                  <a:cxn ang="0">
                    <a:pos x="T0" y="T1"/>
                  </a:cxn>
                  <a:cxn ang="0">
                    <a:pos x="T2" y="T3"/>
                  </a:cxn>
                  <a:cxn ang="0">
                    <a:pos x="T4" y="T5"/>
                  </a:cxn>
                  <a:cxn ang="0">
                    <a:pos x="T6" y="T7"/>
                  </a:cxn>
                </a:cxnLst>
                <a:rect l="0" t="0" r="r" b="b"/>
                <a:pathLst>
                  <a:path w="10" h="3">
                    <a:moveTo>
                      <a:pt x="8" y="0"/>
                    </a:moveTo>
                    <a:cubicBezTo>
                      <a:pt x="9" y="1"/>
                      <a:pt x="9" y="1"/>
                      <a:pt x="10" y="2"/>
                    </a:cubicBezTo>
                    <a:cubicBezTo>
                      <a:pt x="6" y="1"/>
                      <a:pt x="3" y="2"/>
                      <a:pt x="0" y="3"/>
                    </a:cubicBezTo>
                    <a:cubicBezTo>
                      <a:pt x="2" y="1"/>
                      <a:pt x="6" y="1"/>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6" name="Freeform 202"/>
              <p:cNvSpPr/>
              <p:nvPr/>
            </p:nvSpPr>
            <p:spPr bwMode="auto">
              <a:xfrm>
                <a:off x="3992" y="2190"/>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7" name="Freeform 203"/>
              <p:cNvSpPr/>
              <p:nvPr/>
            </p:nvSpPr>
            <p:spPr bwMode="auto">
              <a:xfrm>
                <a:off x="4390" y="219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8" name="Freeform 204"/>
              <p:cNvSpPr/>
              <p:nvPr/>
            </p:nvSpPr>
            <p:spPr bwMode="auto">
              <a:xfrm>
                <a:off x="4338" y="219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9" name="Group 406"/>
            <p:cNvGrpSpPr/>
            <p:nvPr/>
          </p:nvGrpSpPr>
          <p:grpSpPr bwMode="auto">
            <a:xfrm>
              <a:off x="3287" y="2195"/>
              <a:ext cx="1775" cy="617"/>
              <a:chOff x="3287" y="2195"/>
              <a:chExt cx="1775" cy="617"/>
            </a:xfrm>
            <a:grpFill/>
          </p:grpSpPr>
          <p:sp>
            <p:nvSpPr>
              <p:cNvPr id="919" name="Freeform 206"/>
              <p:cNvSpPr/>
              <p:nvPr/>
            </p:nvSpPr>
            <p:spPr bwMode="auto">
              <a:xfrm>
                <a:off x="4289" y="21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0" name="Freeform 207"/>
              <p:cNvSpPr/>
              <p:nvPr/>
            </p:nvSpPr>
            <p:spPr bwMode="auto">
              <a:xfrm>
                <a:off x="4849" y="2195"/>
                <a:ext cx="4"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2" y="0"/>
                      <a:pt x="2"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1" name="Freeform 208"/>
              <p:cNvSpPr/>
              <p:nvPr/>
            </p:nvSpPr>
            <p:spPr bwMode="auto">
              <a:xfrm>
                <a:off x="4350" y="219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2" name="Freeform 209"/>
              <p:cNvSpPr/>
              <p:nvPr/>
            </p:nvSpPr>
            <p:spPr bwMode="auto">
              <a:xfrm>
                <a:off x="4480" y="2195"/>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3" name="Freeform 210"/>
              <p:cNvSpPr/>
              <p:nvPr/>
            </p:nvSpPr>
            <p:spPr bwMode="auto">
              <a:xfrm>
                <a:off x="4737" y="219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4" name="Freeform 211"/>
              <p:cNvSpPr/>
              <p:nvPr/>
            </p:nvSpPr>
            <p:spPr bwMode="auto">
              <a:xfrm>
                <a:off x="4341" y="219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5" name="Freeform 212"/>
              <p:cNvSpPr/>
              <p:nvPr/>
            </p:nvSpPr>
            <p:spPr bwMode="auto">
              <a:xfrm>
                <a:off x="4348" y="220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6" name="Freeform 213"/>
              <p:cNvSpPr/>
              <p:nvPr/>
            </p:nvSpPr>
            <p:spPr bwMode="auto">
              <a:xfrm>
                <a:off x="4477" y="220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7" name="Freeform 214"/>
              <p:cNvSpPr/>
              <p:nvPr/>
            </p:nvSpPr>
            <p:spPr bwMode="auto">
              <a:xfrm>
                <a:off x="4354" y="220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8" name="Freeform 215"/>
              <p:cNvSpPr/>
              <p:nvPr/>
            </p:nvSpPr>
            <p:spPr bwMode="auto">
              <a:xfrm>
                <a:off x="4345" y="2203"/>
                <a:ext cx="2" cy="1"/>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1" y="1"/>
                      <a:pt x="0"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9" name="Freeform 216"/>
              <p:cNvSpPr/>
              <p:nvPr/>
            </p:nvSpPr>
            <p:spPr bwMode="auto">
              <a:xfrm>
                <a:off x="4347" y="2204"/>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0" name="Freeform 217"/>
              <p:cNvSpPr/>
              <p:nvPr/>
            </p:nvSpPr>
            <p:spPr bwMode="auto">
              <a:xfrm>
                <a:off x="4430" y="220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1" name="Freeform 218"/>
              <p:cNvSpPr/>
              <p:nvPr/>
            </p:nvSpPr>
            <p:spPr bwMode="auto">
              <a:xfrm>
                <a:off x="4470" y="220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2" name="Freeform 219"/>
              <p:cNvSpPr/>
              <p:nvPr/>
            </p:nvSpPr>
            <p:spPr bwMode="auto">
              <a:xfrm>
                <a:off x="4686" y="2206"/>
                <a:ext cx="4" cy="2"/>
              </a:xfrm>
              <a:custGeom>
                <a:avLst/>
                <a:gdLst>
                  <a:gd name="T0" fmla="*/ 0 w 2"/>
                  <a:gd name="T1" fmla="*/ 0 h 1"/>
                  <a:gd name="T2" fmla="*/ 0 w 2"/>
                  <a:gd name="T3" fmla="*/ 0 h 1"/>
                  <a:gd name="T4" fmla="*/ 1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1" y="1"/>
                      <a:pt x="0" y="0"/>
                      <a:pt x="1" y="1"/>
                    </a:cubicBezTo>
                    <a:cubicBezTo>
                      <a:pt x="2" y="0"/>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3" name="Freeform 220"/>
              <p:cNvSpPr/>
              <p:nvPr/>
            </p:nvSpPr>
            <p:spPr bwMode="auto">
              <a:xfrm>
                <a:off x="4462" y="220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4" name="Freeform 221"/>
              <p:cNvSpPr/>
              <p:nvPr/>
            </p:nvSpPr>
            <p:spPr bwMode="auto">
              <a:xfrm>
                <a:off x="4365" y="2206"/>
                <a:ext cx="3" cy="4"/>
              </a:xfrm>
              <a:custGeom>
                <a:avLst/>
                <a:gdLst>
                  <a:gd name="T0" fmla="*/ 1 w 2"/>
                  <a:gd name="T1" fmla="*/ 0 h 2"/>
                  <a:gd name="T2" fmla="*/ 1 w 2"/>
                  <a:gd name="T3" fmla="*/ 1 h 2"/>
                  <a:gd name="T4" fmla="*/ 0 w 2"/>
                  <a:gd name="T5" fmla="*/ 1 h 2"/>
                  <a:gd name="T6" fmla="*/ 2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1"/>
                      <a:pt x="1" y="1"/>
                      <a:pt x="1" y="1"/>
                    </a:cubicBezTo>
                    <a:cubicBezTo>
                      <a:pt x="1" y="1"/>
                      <a:pt x="1" y="1"/>
                      <a:pt x="0" y="1"/>
                    </a:cubicBezTo>
                    <a:cubicBezTo>
                      <a:pt x="1" y="1"/>
                      <a:pt x="1" y="2"/>
                      <a:pt x="2" y="2"/>
                    </a:cubicBezTo>
                    <a:cubicBezTo>
                      <a:pt x="2" y="1"/>
                      <a:pt x="2" y="1"/>
                      <a:pt x="2"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5" name="Freeform 222"/>
              <p:cNvSpPr/>
              <p:nvPr/>
            </p:nvSpPr>
            <p:spPr bwMode="auto">
              <a:xfrm>
                <a:off x="4739" y="2208"/>
                <a:ext cx="0" cy="4"/>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2"/>
                      <a:pt x="0" y="2"/>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6" name="Freeform 223"/>
              <p:cNvSpPr/>
              <p:nvPr/>
            </p:nvSpPr>
            <p:spPr bwMode="auto">
              <a:xfrm>
                <a:off x="4392" y="2210"/>
                <a:ext cx="3" cy="4"/>
              </a:xfrm>
              <a:custGeom>
                <a:avLst/>
                <a:gdLst>
                  <a:gd name="T0" fmla="*/ 1 w 2"/>
                  <a:gd name="T1" fmla="*/ 0 h 2"/>
                  <a:gd name="T2" fmla="*/ 0 w 2"/>
                  <a:gd name="T3" fmla="*/ 2 h 2"/>
                  <a:gd name="T4" fmla="*/ 1 w 2"/>
                  <a:gd name="T5" fmla="*/ 2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0" y="1"/>
                      <a:pt x="1" y="1"/>
                      <a:pt x="0" y="2"/>
                    </a:cubicBezTo>
                    <a:cubicBezTo>
                      <a:pt x="0" y="2"/>
                      <a:pt x="1" y="2"/>
                      <a:pt x="1" y="2"/>
                    </a:cubicBezTo>
                    <a:cubicBezTo>
                      <a:pt x="1" y="0"/>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7" name="Freeform 224"/>
              <p:cNvSpPr/>
              <p:nvPr/>
            </p:nvSpPr>
            <p:spPr bwMode="auto">
              <a:xfrm>
                <a:off x="4453" y="221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8" name="Freeform 225"/>
              <p:cNvSpPr/>
              <p:nvPr/>
            </p:nvSpPr>
            <p:spPr bwMode="auto">
              <a:xfrm>
                <a:off x="4464" y="221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9" name="Freeform 226"/>
              <p:cNvSpPr/>
              <p:nvPr/>
            </p:nvSpPr>
            <p:spPr bwMode="auto">
              <a:xfrm>
                <a:off x="4341" y="221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0" name="Freeform 227"/>
              <p:cNvSpPr/>
              <p:nvPr/>
            </p:nvSpPr>
            <p:spPr bwMode="auto">
              <a:xfrm>
                <a:off x="4376" y="2212"/>
                <a:ext cx="1"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1" name="Freeform 228"/>
              <p:cNvSpPr/>
              <p:nvPr/>
            </p:nvSpPr>
            <p:spPr bwMode="auto">
              <a:xfrm>
                <a:off x="4909" y="221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2" name="Freeform 229"/>
              <p:cNvSpPr/>
              <p:nvPr/>
            </p:nvSpPr>
            <p:spPr bwMode="auto">
              <a:xfrm>
                <a:off x="4435" y="221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3" name="Freeform 230"/>
              <p:cNvSpPr/>
              <p:nvPr/>
            </p:nvSpPr>
            <p:spPr bwMode="auto">
              <a:xfrm>
                <a:off x="4392" y="221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4" name="Freeform 231"/>
              <p:cNvSpPr/>
              <p:nvPr/>
            </p:nvSpPr>
            <p:spPr bwMode="auto">
              <a:xfrm>
                <a:off x="4410" y="2214"/>
                <a:ext cx="2"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1" y="1"/>
                    </a:cubicBezTo>
                    <a:cubicBezTo>
                      <a:pt x="1" y="1"/>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5" name="Freeform 232"/>
              <p:cNvSpPr/>
              <p:nvPr/>
            </p:nvSpPr>
            <p:spPr bwMode="auto">
              <a:xfrm>
                <a:off x="4403" y="221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6" name="Freeform 233"/>
              <p:cNvSpPr/>
              <p:nvPr/>
            </p:nvSpPr>
            <p:spPr bwMode="auto">
              <a:xfrm>
                <a:off x="4332" y="221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7" name="Freeform 234"/>
              <p:cNvSpPr/>
              <p:nvPr/>
            </p:nvSpPr>
            <p:spPr bwMode="auto">
              <a:xfrm>
                <a:off x="4397" y="221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8" name="Freeform 235"/>
              <p:cNvSpPr/>
              <p:nvPr/>
            </p:nvSpPr>
            <p:spPr bwMode="auto">
              <a:xfrm>
                <a:off x="4359" y="223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9" name="Freeform 236"/>
              <p:cNvSpPr/>
              <p:nvPr/>
            </p:nvSpPr>
            <p:spPr bwMode="auto">
              <a:xfrm>
                <a:off x="4359" y="223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0" name="Freeform 237"/>
              <p:cNvSpPr/>
              <p:nvPr/>
            </p:nvSpPr>
            <p:spPr bwMode="auto">
              <a:xfrm>
                <a:off x="4712" y="2237"/>
                <a:ext cx="3" cy="4"/>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1" name="Freeform 238"/>
              <p:cNvSpPr/>
              <p:nvPr/>
            </p:nvSpPr>
            <p:spPr bwMode="auto">
              <a:xfrm>
                <a:off x="4695" y="2239"/>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2" name="Freeform 239"/>
              <p:cNvSpPr/>
              <p:nvPr/>
            </p:nvSpPr>
            <p:spPr bwMode="auto">
              <a:xfrm>
                <a:off x="4681" y="224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3" name="Freeform 240"/>
              <p:cNvSpPr/>
              <p:nvPr/>
            </p:nvSpPr>
            <p:spPr bwMode="auto">
              <a:xfrm>
                <a:off x="4365" y="22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4" name="Freeform 241"/>
              <p:cNvSpPr/>
              <p:nvPr/>
            </p:nvSpPr>
            <p:spPr bwMode="auto">
              <a:xfrm>
                <a:off x="4113" y="2246"/>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5" name="Freeform 242"/>
              <p:cNvSpPr/>
              <p:nvPr/>
            </p:nvSpPr>
            <p:spPr bwMode="auto">
              <a:xfrm>
                <a:off x="4972" y="2252"/>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6" name="Freeform 243"/>
              <p:cNvSpPr/>
              <p:nvPr/>
            </p:nvSpPr>
            <p:spPr bwMode="auto">
              <a:xfrm>
                <a:off x="4370" y="2252"/>
                <a:ext cx="2" cy="1"/>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7" name="Freeform 244"/>
              <p:cNvSpPr/>
              <p:nvPr/>
            </p:nvSpPr>
            <p:spPr bwMode="auto">
              <a:xfrm>
                <a:off x="4367" y="225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8" name="Freeform 245"/>
              <p:cNvSpPr/>
              <p:nvPr/>
            </p:nvSpPr>
            <p:spPr bwMode="auto">
              <a:xfrm>
                <a:off x="4368" y="225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9" name="Freeform 246"/>
              <p:cNvSpPr/>
              <p:nvPr/>
            </p:nvSpPr>
            <p:spPr bwMode="auto">
              <a:xfrm>
                <a:off x="4370" y="2261"/>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0" name="Freeform 247"/>
              <p:cNvSpPr/>
              <p:nvPr/>
            </p:nvSpPr>
            <p:spPr bwMode="auto">
              <a:xfrm>
                <a:off x="3989" y="226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1" name="Freeform 248"/>
              <p:cNvSpPr/>
              <p:nvPr/>
            </p:nvSpPr>
            <p:spPr bwMode="auto">
              <a:xfrm>
                <a:off x="4983" y="2264"/>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2" name="Freeform 249"/>
              <p:cNvSpPr/>
              <p:nvPr/>
            </p:nvSpPr>
            <p:spPr bwMode="auto">
              <a:xfrm>
                <a:off x="4370" y="2266"/>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3" name="Freeform 250"/>
              <p:cNvSpPr/>
              <p:nvPr/>
            </p:nvSpPr>
            <p:spPr bwMode="auto">
              <a:xfrm>
                <a:off x="3488" y="2268"/>
                <a:ext cx="486" cy="154"/>
              </a:xfrm>
              <a:custGeom>
                <a:avLst/>
                <a:gdLst>
                  <a:gd name="T0" fmla="*/ 27 w 269"/>
                  <a:gd name="T1" fmla="*/ 1 h 85"/>
                  <a:gd name="T2" fmla="*/ 41 w 269"/>
                  <a:gd name="T3" fmla="*/ 5 h 85"/>
                  <a:gd name="T4" fmla="*/ 48 w 269"/>
                  <a:gd name="T5" fmla="*/ 3 h 85"/>
                  <a:gd name="T6" fmla="*/ 53 w 269"/>
                  <a:gd name="T7" fmla="*/ 5 h 85"/>
                  <a:gd name="T8" fmla="*/ 71 w 269"/>
                  <a:gd name="T9" fmla="*/ 9 h 85"/>
                  <a:gd name="T10" fmla="*/ 79 w 269"/>
                  <a:gd name="T11" fmla="*/ 10 h 85"/>
                  <a:gd name="T12" fmla="*/ 94 w 269"/>
                  <a:gd name="T13" fmla="*/ 15 h 85"/>
                  <a:gd name="T14" fmla="*/ 97 w 269"/>
                  <a:gd name="T15" fmla="*/ 19 h 85"/>
                  <a:gd name="T16" fmla="*/ 99 w 269"/>
                  <a:gd name="T17" fmla="*/ 18 h 85"/>
                  <a:gd name="T18" fmla="*/ 104 w 269"/>
                  <a:gd name="T19" fmla="*/ 22 h 85"/>
                  <a:gd name="T20" fmla="*/ 106 w 269"/>
                  <a:gd name="T21" fmla="*/ 20 h 85"/>
                  <a:gd name="T22" fmla="*/ 108 w 269"/>
                  <a:gd name="T23" fmla="*/ 20 h 85"/>
                  <a:gd name="T24" fmla="*/ 156 w 269"/>
                  <a:gd name="T25" fmla="*/ 41 h 85"/>
                  <a:gd name="T26" fmla="*/ 166 w 269"/>
                  <a:gd name="T27" fmla="*/ 46 h 85"/>
                  <a:gd name="T28" fmla="*/ 199 w 269"/>
                  <a:gd name="T29" fmla="*/ 58 h 85"/>
                  <a:gd name="T30" fmla="*/ 208 w 269"/>
                  <a:gd name="T31" fmla="*/ 60 h 85"/>
                  <a:gd name="T32" fmla="*/ 211 w 269"/>
                  <a:gd name="T33" fmla="*/ 61 h 85"/>
                  <a:gd name="T34" fmla="*/ 216 w 269"/>
                  <a:gd name="T35" fmla="*/ 57 h 85"/>
                  <a:gd name="T36" fmla="*/ 236 w 269"/>
                  <a:gd name="T37" fmla="*/ 51 h 85"/>
                  <a:gd name="T38" fmla="*/ 239 w 269"/>
                  <a:gd name="T39" fmla="*/ 47 h 85"/>
                  <a:gd name="T40" fmla="*/ 246 w 269"/>
                  <a:gd name="T41" fmla="*/ 27 h 85"/>
                  <a:gd name="T42" fmla="*/ 247 w 269"/>
                  <a:gd name="T43" fmla="*/ 21 h 85"/>
                  <a:gd name="T44" fmla="*/ 241 w 269"/>
                  <a:gd name="T45" fmla="*/ 11 h 85"/>
                  <a:gd name="T46" fmla="*/ 234 w 269"/>
                  <a:gd name="T47" fmla="*/ 8 h 85"/>
                  <a:gd name="T48" fmla="*/ 248 w 269"/>
                  <a:gd name="T49" fmla="*/ 10 h 85"/>
                  <a:gd name="T50" fmla="*/ 259 w 269"/>
                  <a:gd name="T51" fmla="*/ 15 h 85"/>
                  <a:gd name="T52" fmla="*/ 267 w 269"/>
                  <a:gd name="T53" fmla="*/ 37 h 85"/>
                  <a:gd name="T54" fmla="*/ 264 w 269"/>
                  <a:gd name="T55" fmla="*/ 53 h 85"/>
                  <a:gd name="T56" fmla="*/ 260 w 269"/>
                  <a:gd name="T57" fmla="*/ 56 h 85"/>
                  <a:gd name="T58" fmla="*/ 254 w 269"/>
                  <a:gd name="T59" fmla="*/ 65 h 85"/>
                  <a:gd name="T60" fmla="*/ 247 w 269"/>
                  <a:gd name="T61" fmla="*/ 70 h 85"/>
                  <a:gd name="T62" fmla="*/ 240 w 269"/>
                  <a:gd name="T63" fmla="*/ 76 h 85"/>
                  <a:gd name="T64" fmla="*/ 228 w 269"/>
                  <a:gd name="T65" fmla="*/ 82 h 85"/>
                  <a:gd name="T66" fmla="*/ 227 w 269"/>
                  <a:gd name="T67" fmla="*/ 83 h 85"/>
                  <a:gd name="T68" fmla="*/ 213 w 269"/>
                  <a:gd name="T69" fmla="*/ 85 h 85"/>
                  <a:gd name="T70" fmla="*/ 208 w 269"/>
                  <a:gd name="T71" fmla="*/ 81 h 85"/>
                  <a:gd name="T72" fmla="*/ 193 w 269"/>
                  <a:gd name="T73" fmla="*/ 76 h 85"/>
                  <a:gd name="T74" fmla="*/ 186 w 269"/>
                  <a:gd name="T75" fmla="*/ 74 h 85"/>
                  <a:gd name="T76" fmla="*/ 175 w 269"/>
                  <a:gd name="T77" fmla="*/ 63 h 85"/>
                  <a:gd name="T78" fmla="*/ 154 w 269"/>
                  <a:gd name="T79" fmla="*/ 51 h 85"/>
                  <a:gd name="T80" fmla="*/ 107 w 269"/>
                  <a:gd name="T81" fmla="*/ 25 h 85"/>
                  <a:gd name="T82" fmla="*/ 100 w 269"/>
                  <a:gd name="T83" fmla="*/ 23 h 85"/>
                  <a:gd name="T84" fmla="*/ 98 w 269"/>
                  <a:gd name="T85" fmla="*/ 24 h 85"/>
                  <a:gd name="T86" fmla="*/ 86 w 269"/>
                  <a:gd name="T87" fmla="*/ 18 h 85"/>
                  <a:gd name="T88" fmla="*/ 61 w 269"/>
                  <a:gd name="T89" fmla="*/ 10 h 85"/>
                  <a:gd name="T90" fmla="*/ 49 w 269"/>
                  <a:gd name="T91" fmla="*/ 9 h 85"/>
                  <a:gd name="T92" fmla="*/ 31 w 269"/>
                  <a:gd name="T93" fmla="*/ 4 h 85"/>
                  <a:gd name="T94" fmla="*/ 9 w 269"/>
                  <a:gd name="T95" fmla="*/ 2 h 85"/>
                  <a:gd name="T96" fmla="*/ 5 w 269"/>
                  <a:gd name="T97" fmla="*/ 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9" h="85">
                    <a:moveTo>
                      <a:pt x="11" y="0"/>
                    </a:moveTo>
                    <a:cubicBezTo>
                      <a:pt x="14" y="1"/>
                      <a:pt x="15" y="2"/>
                      <a:pt x="18" y="2"/>
                    </a:cubicBezTo>
                    <a:cubicBezTo>
                      <a:pt x="18" y="0"/>
                      <a:pt x="18" y="1"/>
                      <a:pt x="20" y="0"/>
                    </a:cubicBezTo>
                    <a:cubicBezTo>
                      <a:pt x="21" y="1"/>
                      <a:pt x="25" y="2"/>
                      <a:pt x="27" y="1"/>
                    </a:cubicBezTo>
                    <a:cubicBezTo>
                      <a:pt x="27" y="2"/>
                      <a:pt x="26" y="3"/>
                      <a:pt x="26" y="4"/>
                    </a:cubicBezTo>
                    <a:cubicBezTo>
                      <a:pt x="26" y="4"/>
                      <a:pt x="26" y="4"/>
                      <a:pt x="27" y="4"/>
                    </a:cubicBezTo>
                    <a:cubicBezTo>
                      <a:pt x="28" y="1"/>
                      <a:pt x="38" y="2"/>
                      <a:pt x="39" y="3"/>
                    </a:cubicBezTo>
                    <a:cubicBezTo>
                      <a:pt x="40" y="4"/>
                      <a:pt x="40" y="4"/>
                      <a:pt x="41" y="5"/>
                    </a:cubicBezTo>
                    <a:cubicBezTo>
                      <a:pt x="41" y="5"/>
                      <a:pt x="41" y="5"/>
                      <a:pt x="42" y="4"/>
                    </a:cubicBezTo>
                    <a:cubicBezTo>
                      <a:pt x="41" y="4"/>
                      <a:pt x="39" y="3"/>
                      <a:pt x="41" y="3"/>
                    </a:cubicBezTo>
                    <a:cubicBezTo>
                      <a:pt x="41" y="3"/>
                      <a:pt x="41" y="3"/>
                      <a:pt x="41" y="2"/>
                    </a:cubicBezTo>
                    <a:cubicBezTo>
                      <a:pt x="43" y="3"/>
                      <a:pt x="45" y="3"/>
                      <a:pt x="48" y="3"/>
                    </a:cubicBezTo>
                    <a:cubicBezTo>
                      <a:pt x="48" y="5"/>
                      <a:pt x="47" y="4"/>
                      <a:pt x="48" y="5"/>
                    </a:cubicBezTo>
                    <a:cubicBezTo>
                      <a:pt x="48" y="5"/>
                      <a:pt x="48" y="5"/>
                      <a:pt x="48" y="5"/>
                    </a:cubicBezTo>
                    <a:cubicBezTo>
                      <a:pt x="49" y="4"/>
                      <a:pt x="49" y="4"/>
                      <a:pt x="49" y="3"/>
                    </a:cubicBezTo>
                    <a:cubicBezTo>
                      <a:pt x="50" y="4"/>
                      <a:pt x="52" y="5"/>
                      <a:pt x="53" y="5"/>
                    </a:cubicBezTo>
                    <a:cubicBezTo>
                      <a:pt x="53" y="5"/>
                      <a:pt x="53" y="4"/>
                      <a:pt x="53" y="4"/>
                    </a:cubicBezTo>
                    <a:cubicBezTo>
                      <a:pt x="57" y="5"/>
                      <a:pt x="69" y="6"/>
                      <a:pt x="71" y="10"/>
                    </a:cubicBezTo>
                    <a:cubicBezTo>
                      <a:pt x="71" y="9"/>
                      <a:pt x="72" y="9"/>
                      <a:pt x="72" y="9"/>
                    </a:cubicBezTo>
                    <a:cubicBezTo>
                      <a:pt x="72" y="9"/>
                      <a:pt x="71" y="9"/>
                      <a:pt x="71" y="9"/>
                    </a:cubicBezTo>
                    <a:cubicBezTo>
                      <a:pt x="72" y="8"/>
                      <a:pt x="72" y="8"/>
                      <a:pt x="72" y="8"/>
                    </a:cubicBezTo>
                    <a:cubicBezTo>
                      <a:pt x="73" y="9"/>
                      <a:pt x="74" y="9"/>
                      <a:pt x="77" y="9"/>
                    </a:cubicBezTo>
                    <a:cubicBezTo>
                      <a:pt x="76" y="11"/>
                      <a:pt x="76" y="10"/>
                      <a:pt x="77" y="11"/>
                    </a:cubicBezTo>
                    <a:cubicBezTo>
                      <a:pt x="78" y="10"/>
                      <a:pt x="76" y="10"/>
                      <a:pt x="79" y="10"/>
                    </a:cubicBezTo>
                    <a:cubicBezTo>
                      <a:pt x="80" y="11"/>
                      <a:pt x="82" y="12"/>
                      <a:pt x="83" y="12"/>
                    </a:cubicBezTo>
                    <a:cubicBezTo>
                      <a:pt x="83" y="12"/>
                      <a:pt x="83" y="11"/>
                      <a:pt x="83" y="11"/>
                    </a:cubicBezTo>
                    <a:cubicBezTo>
                      <a:pt x="86" y="12"/>
                      <a:pt x="96" y="17"/>
                      <a:pt x="96" y="17"/>
                    </a:cubicBezTo>
                    <a:cubicBezTo>
                      <a:pt x="96" y="16"/>
                      <a:pt x="95" y="16"/>
                      <a:pt x="94" y="15"/>
                    </a:cubicBezTo>
                    <a:cubicBezTo>
                      <a:pt x="96" y="15"/>
                      <a:pt x="98" y="16"/>
                      <a:pt x="100" y="16"/>
                    </a:cubicBezTo>
                    <a:cubicBezTo>
                      <a:pt x="100" y="17"/>
                      <a:pt x="99" y="17"/>
                      <a:pt x="99" y="17"/>
                    </a:cubicBezTo>
                    <a:cubicBezTo>
                      <a:pt x="99" y="18"/>
                      <a:pt x="99" y="18"/>
                      <a:pt x="98" y="19"/>
                    </a:cubicBezTo>
                    <a:cubicBezTo>
                      <a:pt x="98" y="19"/>
                      <a:pt x="98" y="19"/>
                      <a:pt x="97" y="19"/>
                    </a:cubicBezTo>
                    <a:cubicBezTo>
                      <a:pt x="98" y="19"/>
                      <a:pt x="98" y="20"/>
                      <a:pt x="98" y="20"/>
                    </a:cubicBezTo>
                    <a:cubicBezTo>
                      <a:pt x="98" y="20"/>
                      <a:pt x="99" y="20"/>
                      <a:pt x="99" y="20"/>
                    </a:cubicBezTo>
                    <a:cubicBezTo>
                      <a:pt x="99" y="19"/>
                      <a:pt x="100" y="20"/>
                      <a:pt x="101" y="18"/>
                    </a:cubicBezTo>
                    <a:cubicBezTo>
                      <a:pt x="100" y="18"/>
                      <a:pt x="100" y="18"/>
                      <a:pt x="99" y="18"/>
                    </a:cubicBezTo>
                    <a:cubicBezTo>
                      <a:pt x="101" y="17"/>
                      <a:pt x="100" y="17"/>
                      <a:pt x="101" y="18"/>
                    </a:cubicBezTo>
                    <a:cubicBezTo>
                      <a:pt x="103" y="18"/>
                      <a:pt x="103" y="18"/>
                      <a:pt x="105" y="18"/>
                    </a:cubicBezTo>
                    <a:cubicBezTo>
                      <a:pt x="104" y="19"/>
                      <a:pt x="103" y="20"/>
                      <a:pt x="103" y="21"/>
                    </a:cubicBezTo>
                    <a:cubicBezTo>
                      <a:pt x="103" y="22"/>
                      <a:pt x="104" y="22"/>
                      <a:pt x="104" y="22"/>
                    </a:cubicBezTo>
                    <a:cubicBezTo>
                      <a:pt x="104" y="22"/>
                      <a:pt x="104" y="22"/>
                      <a:pt x="104" y="22"/>
                    </a:cubicBezTo>
                    <a:cubicBezTo>
                      <a:pt x="105" y="20"/>
                      <a:pt x="105" y="20"/>
                      <a:pt x="106" y="20"/>
                    </a:cubicBezTo>
                    <a:cubicBezTo>
                      <a:pt x="106" y="20"/>
                      <a:pt x="106" y="21"/>
                      <a:pt x="107" y="20"/>
                    </a:cubicBezTo>
                    <a:cubicBezTo>
                      <a:pt x="106" y="20"/>
                      <a:pt x="106" y="20"/>
                      <a:pt x="106" y="20"/>
                    </a:cubicBezTo>
                    <a:cubicBezTo>
                      <a:pt x="106" y="19"/>
                      <a:pt x="106" y="19"/>
                      <a:pt x="107" y="19"/>
                    </a:cubicBezTo>
                    <a:cubicBezTo>
                      <a:pt x="108" y="20"/>
                      <a:pt x="108" y="20"/>
                      <a:pt x="108" y="21"/>
                    </a:cubicBezTo>
                    <a:cubicBezTo>
                      <a:pt x="108" y="21"/>
                      <a:pt x="109" y="21"/>
                      <a:pt x="109" y="21"/>
                    </a:cubicBezTo>
                    <a:cubicBezTo>
                      <a:pt x="109" y="21"/>
                      <a:pt x="108" y="20"/>
                      <a:pt x="108" y="20"/>
                    </a:cubicBezTo>
                    <a:cubicBezTo>
                      <a:pt x="112" y="20"/>
                      <a:pt x="114" y="23"/>
                      <a:pt x="118" y="24"/>
                    </a:cubicBezTo>
                    <a:cubicBezTo>
                      <a:pt x="118" y="23"/>
                      <a:pt x="118" y="22"/>
                      <a:pt x="121" y="24"/>
                    </a:cubicBezTo>
                    <a:cubicBezTo>
                      <a:pt x="120" y="25"/>
                      <a:pt x="120" y="24"/>
                      <a:pt x="121" y="25"/>
                    </a:cubicBezTo>
                    <a:cubicBezTo>
                      <a:pt x="127" y="23"/>
                      <a:pt x="149" y="37"/>
                      <a:pt x="156" y="41"/>
                    </a:cubicBezTo>
                    <a:cubicBezTo>
                      <a:pt x="156" y="40"/>
                      <a:pt x="156" y="40"/>
                      <a:pt x="156" y="40"/>
                    </a:cubicBezTo>
                    <a:cubicBezTo>
                      <a:pt x="160" y="42"/>
                      <a:pt x="161" y="43"/>
                      <a:pt x="167" y="44"/>
                    </a:cubicBezTo>
                    <a:cubicBezTo>
                      <a:pt x="166" y="44"/>
                      <a:pt x="166" y="45"/>
                      <a:pt x="166" y="45"/>
                    </a:cubicBezTo>
                    <a:cubicBezTo>
                      <a:pt x="165" y="45"/>
                      <a:pt x="166" y="45"/>
                      <a:pt x="166" y="46"/>
                    </a:cubicBezTo>
                    <a:cubicBezTo>
                      <a:pt x="165" y="46"/>
                      <a:pt x="165" y="46"/>
                      <a:pt x="165" y="46"/>
                    </a:cubicBezTo>
                    <a:cubicBezTo>
                      <a:pt x="168" y="45"/>
                      <a:pt x="197" y="57"/>
                      <a:pt x="198" y="60"/>
                    </a:cubicBezTo>
                    <a:cubicBezTo>
                      <a:pt x="198" y="60"/>
                      <a:pt x="198" y="59"/>
                      <a:pt x="199" y="59"/>
                    </a:cubicBezTo>
                    <a:cubicBezTo>
                      <a:pt x="198" y="58"/>
                      <a:pt x="198" y="59"/>
                      <a:pt x="199" y="58"/>
                    </a:cubicBezTo>
                    <a:cubicBezTo>
                      <a:pt x="200" y="57"/>
                      <a:pt x="202" y="59"/>
                      <a:pt x="203" y="59"/>
                    </a:cubicBezTo>
                    <a:cubicBezTo>
                      <a:pt x="204" y="58"/>
                      <a:pt x="203" y="59"/>
                      <a:pt x="205" y="58"/>
                    </a:cubicBezTo>
                    <a:cubicBezTo>
                      <a:pt x="205" y="59"/>
                      <a:pt x="206" y="59"/>
                      <a:pt x="206" y="60"/>
                    </a:cubicBezTo>
                    <a:cubicBezTo>
                      <a:pt x="206" y="59"/>
                      <a:pt x="207" y="60"/>
                      <a:pt x="208" y="60"/>
                    </a:cubicBezTo>
                    <a:cubicBezTo>
                      <a:pt x="208" y="59"/>
                      <a:pt x="208" y="59"/>
                      <a:pt x="209" y="58"/>
                    </a:cubicBezTo>
                    <a:cubicBezTo>
                      <a:pt x="209" y="58"/>
                      <a:pt x="209" y="58"/>
                      <a:pt x="209" y="58"/>
                    </a:cubicBezTo>
                    <a:cubicBezTo>
                      <a:pt x="210" y="59"/>
                      <a:pt x="209" y="59"/>
                      <a:pt x="211" y="59"/>
                    </a:cubicBezTo>
                    <a:cubicBezTo>
                      <a:pt x="211" y="60"/>
                      <a:pt x="210" y="60"/>
                      <a:pt x="211" y="61"/>
                    </a:cubicBezTo>
                    <a:cubicBezTo>
                      <a:pt x="212" y="59"/>
                      <a:pt x="214" y="59"/>
                      <a:pt x="215" y="59"/>
                    </a:cubicBezTo>
                    <a:cubicBezTo>
                      <a:pt x="214" y="61"/>
                      <a:pt x="215" y="59"/>
                      <a:pt x="214" y="61"/>
                    </a:cubicBezTo>
                    <a:cubicBezTo>
                      <a:pt x="215" y="61"/>
                      <a:pt x="216" y="60"/>
                      <a:pt x="217" y="60"/>
                    </a:cubicBezTo>
                    <a:cubicBezTo>
                      <a:pt x="216" y="58"/>
                      <a:pt x="217" y="59"/>
                      <a:pt x="216" y="57"/>
                    </a:cubicBezTo>
                    <a:cubicBezTo>
                      <a:pt x="220" y="58"/>
                      <a:pt x="220" y="58"/>
                      <a:pt x="223" y="56"/>
                    </a:cubicBezTo>
                    <a:cubicBezTo>
                      <a:pt x="223" y="57"/>
                      <a:pt x="223" y="57"/>
                      <a:pt x="225" y="57"/>
                    </a:cubicBezTo>
                    <a:cubicBezTo>
                      <a:pt x="226" y="56"/>
                      <a:pt x="231" y="52"/>
                      <a:pt x="236" y="53"/>
                    </a:cubicBezTo>
                    <a:cubicBezTo>
                      <a:pt x="235" y="51"/>
                      <a:pt x="234" y="52"/>
                      <a:pt x="236" y="51"/>
                    </a:cubicBezTo>
                    <a:cubicBezTo>
                      <a:pt x="236" y="51"/>
                      <a:pt x="238" y="52"/>
                      <a:pt x="238" y="50"/>
                    </a:cubicBezTo>
                    <a:cubicBezTo>
                      <a:pt x="238" y="51"/>
                      <a:pt x="239" y="51"/>
                      <a:pt x="239" y="51"/>
                    </a:cubicBezTo>
                    <a:cubicBezTo>
                      <a:pt x="239" y="50"/>
                      <a:pt x="239" y="50"/>
                      <a:pt x="239" y="50"/>
                    </a:cubicBezTo>
                    <a:cubicBezTo>
                      <a:pt x="239" y="49"/>
                      <a:pt x="239" y="48"/>
                      <a:pt x="239" y="47"/>
                    </a:cubicBezTo>
                    <a:cubicBezTo>
                      <a:pt x="241" y="47"/>
                      <a:pt x="247" y="41"/>
                      <a:pt x="245" y="37"/>
                    </a:cubicBezTo>
                    <a:cubicBezTo>
                      <a:pt x="247" y="38"/>
                      <a:pt x="246" y="38"/>
                      <a:pt x="247" y="37"/>
                    </a:cubicBezTo>
                    <a:cubicBezTo>
                      <a:pt x="247" y="34"/>
                      <a:pt x="247" y="31"/>
                      <a:pt x="248" y="27"/>
                    </a:cubicBezTo>
                    <a:cubicBezTo>
                      <a:pt x="247" y="27"/>
                      <a:pt x="247" y="27"/>
                      <a:pt x="246" y="27"/>
                    </a:cubicBezTo>
                    <a:cubicBezTo>
                      <a:pt x="247" y="25"/>
                      <a:pt x="247" y="25"/>
                      <a:pt x="247" y="24"/>
                    </a:cubicBezTo>
                    <a:cubicBezTo>
                      <a:pt x="247" y="24"/>
                      <a:pt x="247" y="24"/>
                      <a:pt x="248" y="24"/>
                    </a:cubicBezTo>
                    <a:cubicBezTo>
                      <a:pt x="247" y="23"/>
                      <a:pt x="247" y="22"/>
                      <a:pt x="245" y="22"/>
                    </a:cubicBezTo>
                    <a:cubicBezTo>
                      <a:pt x="246" y="22"/>
                      <a:pt x="246" y="21"/>
                      <a:pt x="247" y="21"/>
                    </a:cubicBezTo>
                    <a:cubicBezTo>
                      <a:pt x="246" y="19"/>
                      <a:pt x="245" y="20"/>
                      <a:pt x="244" y="19"/>
                    </a:cubicBezTo>
                    <a:cubicBezTo>
                      <a:pt x="243" y="17"/>
                      <a:pt x="244" y="14"/>
                      <a:pt x="243" y="13"/>
                    </a:cubicBezTo>
                    <a:cubicBezTo>
                      <a:pt x="243" y="13"/>
                      <a:pt x="242" y="13"/>
                      <a:pt x="242" y="13"/>
                    </a:cubicBezTo>
                    <a:cubicBezTo>
                      <a:pt x="242" y="11"/>
                      <a:pt x="242" y="12"/>
                      <a:pt x="241" y="11"/>
                    </a:cubicBezTo>
                    <a:cubicBezTo>
                      <a:pt x="240" y="12"/>
                      <a:pt x="241" y="11"/>
                      <a:pt x="239" y="11"/>
                    </a:cubicBezTo>
                    <a:cubicBezTo>
                      <a:pt x="239" y="11"/>
                      <a:pt x="239" y="10"/>
                      <a:pt x="239" y="9"/>
                    </a:cubicBezTo>
                    <a:cubicBezTo>
                      <a:pt x="237" y="10"/>
                      <a:pt x="236" y="9"/>
                      <a:pt x="234" y="10"/>
                    </a:cubicBezTo>
                    <a:cubicBezTo>
                      <a:pt x="234" y="9"/>
                      <a:pt x="234" y="8"/>
                      <a:pt x="234" y="8"/>
                    </a:cubicBezTo>
                    <a:cubicBezTo>
                      <a:pt x="239" y="9"/>
                      <a:pt x="243" y="8"/>
                      <a:pt x="246" y="8"/>
                    </a:cubicBezTo>
                    <a:cubicBezTo>
                      <a:pt x="246" y="9"/>
                      <a:pt x="246" y="9"/>
                      <a:pt x="245" y="10"/>
                    </a:cubicBezTo>
                    <a:cubicBezTo>
                      <a:pt x="246" y="9"/>
                      <a:pt x="247" y="9"/>
                      <a:pt x="247" y="9"/>
                    </a:cubicBezTo>
                    <a:cubicBezTo>
                      <a:pt x="247" y="9"/>
                      <a:pt x="247" y="9"/>
                      <a:pt x="248" y="10"/>
                    </a:cubicBezTo>
                    <a:cubicBezTo>
                      <a:pt x="247" y="10"/>
                      <a:pt x="247" y="10"/>
                      <a:pt x="246" y="10"/>
                    </a:cubicBezTo>
                    <a:cubicBezTo>
                      <a:pt x="248" y="10"/>
                      <a:pt x="248" y="11"/>
                      <a:pt x="248" y="9"/>
                    </a:cubicBezTo>
                    <a:cubicBezTo>
                      <a:pt x="251" y="10"/>
                      <a:pt x="252" y="12"/>
                      <a:pt x="253" y="13"/>
                    </a:cubicBezTo>
                    <a:cubicBezTo>
                      <a:pt x="256" y="15"/>
                      <a:pt x="256" y="12"/>
                      <a:pt x="259" y="15"/>
                    </a:cubicBezTo>
                    <a:cubicBezTo>
                      <a:pt x="259" y="16"/>
                      <a:pt x="259" y="16"/>
                      <a:pt x="260" y="17"/>
                    </a:cubicBezTo>
                    <a:cubicBezTo>
                      <a:pt x="261" y="17"/>
                      <a:pt x="262" y="17"/>
                      <a:pt x="264" y="17"/>
                    </a:cubicBezTo>
                    <a:cubicBezTo>
                      <a:pt x="264" y="19"/>
                      <a:pt x="266" y="22"/>
                      <a:pt x="266" y="24"/>
                    </a:cubicBezTo>
                    <a:cubicBezTo>
                      <a:pt x="269" y="25"/>
                      <a:pt x="268" y="32"/>
                      <a:pt x="267" y="37"/>
                    </a:cubicBezTo>
                    <a:cubicBezTo>
                      <a:pt x="268" y="37"/>
                      <a:pt x="268" y="37"/>
                      <a:pt x="269" y="37"/>
                    </a:cubicBezTo>
                    <a:cubicBezTo>
                      <a:pt x="266" y="40"/>
                      <a:pt x="267" y="42"/>
                      <a:pt x="265" y="45"/>
                    </a:cubicBezTo>
                    <a:cubicBezTo>
                      <a:pt x="264" y="45"/>
                      <a:pt x="264" y="45"/>
                      <a:pt x="264" y="46"/>
                    </a:cubicBezTo>
                    <a:cubicBezTo>
                      <a:pt x="266" y="47"/>
                      <a:pt x="264" y="51"/>
                      <a:pt x="264" y="53"/>
                    </a:cubicBezTo>
                    <a:cubicBezTo>
                      <a:pt x="263" y="53"/>
                      <a:pt x="263" y="53"/>
                      <a:pt x="263" y="53"/>
                    </a:cubicBezTo>
                    <a:cubicBezTo>
                      <a:pt x="262" y="52"/>
                      <a:pt x="263" y="52"/>
                      <a:pt x="262" y="51"/>
                    </a:cubicBezTo>
                    <a:cubicBezTo>
                      <a:pt x="262" y="51"/>
                      <a:pt x="262" y="51"/>
                      <a:pt x="261" y="51"/>
                    </a:cubicBezTo>
                    <a:cubicBezTo>
                      <a:pt x="261" y="55"/>
                      <a:pt x="260" y="53"/>
                      <a:pt x="260" y="56"/>
                    </a:cubicBezTo>
                    <a:cubicBezTo>
                      <a:pt x="260" y="57"/>
                      <a:pt x="259" y="56"/>
                      <a:pt x="260" y="58"/>
                    </a:cubicBezTo>
                    <a:cubicBezTo>
                      <a:pt x="257" y="58"/>
                      <a:pt x="256" y="60"/>
                      <a:pt x="255" y="61"/>
                    </a:cubicBezTo>
                    <a:cubicBezTo>
                      <a:pt x="255" y="61"/>
                      <a:pt x="256" y="62"/>
                      <a:pt x="256" y="62"/>
                    </a:cubicBezTo>
                    <a:cubicBezTo>
                      <a:pt x="254" y="63"/>
                      <a:pt x="255" y="63"/>
                      <a:pt x="254" y="65"/>
                    </a:cubicBezTo>
                    <a:cubicBezTo>
                      <a:pt x="253" y="64"/>
                      <a:pt x="253" y="64"/>
                      <a:pt x="252" y="64"/>
                    </a:cubicBezTo>
                    <a:cubicBezTo>
                      <a:pt x="252" y="64"/>
                      <a:pt x="252" y="64"/>
                      <a:pt x="252" y="64"/>
                    </a:cubicBezTo>
                    <a:cubicBezTo>
                      <a:pt x="252" y="66"/>
                      <a:pt x="251" y="66"/>
                      <a:pt x="252" y="68"/>
                    </a:cubicBezTo>
                    <a:cubicBezTo>
                      <a:pt x="251" y="68"/>
                      <a:pt x="249" y="69"/>
                      <a:pt x="247" y="70"/>
                    </a:cubicBezTo>
                    <a:cubicBezTo>
                      <a:pt x="247" y="72"/>
                      <a:pt x="247" y="71"/>
                      <a:pt x="247" y="72"/>
                    </a:cubicBezTo>
                    <a:cubicBezTo>
                      <a:pt x="246" y="72"/>
                      <a:pt x="245" y="72"/>
                      <a:pt x="245" y="72"/>
                    </a:cubicBezTo>
                    <a:cubicBezTo>
                      <a:pt x="246" y="73"/>
                      <a:pt x="245" y="73"/>
                      <a:pt x="245" y="74"/>
                    </a:cubicBezTo>
                    <a:cubicBezTo>
                      <a:pt x="244" y="75"/>
                      <a:pt x="241" y="77"/>
                      <a:pt x="240" y="76"/>
                    </a:cubicBezTo>
                    <a:cubicBezTo>
                      <a:pt x="241" y="78"/>
                      <a:pt x="241" y="77"/>
                      <a:pt x="240" y="78"/>
                    </a:cubicBezTo>
                    <a:cubicBezTo>
                      <a:pt x="238" y="77"/>
                      <a:pt x="235" y="78"/>
                      <a:pt x="233" y="79"/>
                    </a:cubicBezTo>
                    <a:cubicBezTo>
                      <a:pt x="233" y="79"/>
                      <a:pt x="233" y="80"/>
                      <a:pt x="233" y="80"/>
                    </a:cubicBezTo>
                    <a:cubicBezTo>
                      <a:pt x="232" y="80"/>
                      <a:pt x="230" y="81"/>
                      <a:pt x="228" y="82"/>
                    </a:cubicBezTo>
                    <a:cubicBezTo>
                      <a:pt x="228" y="81"/>
                      <a:pt x="228" y="81"/>
                      <a:pt x="228" y="80"/>
                    </a:cubicBezTo>
                    <a:cubicBezTo>
                      <a:pt x="227" y="81"/>
                      <a:pt x="228" y="81"/>
                      <a:pt x="228" y="83"/>
                    </a:cubicBezTo>
                    <a:cubicBezTo>
                      <a:pt x="227" y="82"/>
                      <a:pt x="227" y="82"/>
                      <a:pt x="226" y="82"/>
                    </a:cubicBezTo>
                    <a:cubicBezTo>
                      <a:pt x="226" y="82"/>
                      <a:pt x="226" y="83"/>
                      <a:pt x="227" y="83"/>
                    </a:cubicBezTo>
                    <a:cubicBezTo>
                      <a:pt x="223" y="82"/>
                      <a:pt x="217" y="83"/>
                      <a:pt x="215" y="82"/>
                    </a:cubicBezTo>
                    <a:cubicBezTo>
                      <a:pt x="214" y="83"/>
                      <a:pt x="215" y="82"/>
                      <a:pt x="213" y="83"/>
                    </a:cubicBezTo>
                    <a:cubicBezTo>
                      <a:pt x="214" y="83"/>
                      <a:pt x="214" y="84"/>
                      <a:pt x="213" y="84"/>
                    </a:cubicBezTo>
                    <a:cubicBezTo>
                      <a:pt x="213" y="85"/>
                      <a:pt x="213" y="85"/>
                      <a:pt x="213" y="85"/>
                    </a:cubicBezTo>
                    <a:cubicBezTo>
                      <a:pt x="212" y="83"/>
                      <a:pt x="211" y="83"/>
                      <a:pt x="208" y="82"/>
                    </a:cubicBezTo>
                    <a:cubicBezTo>
                      <a:pt x="208" y="83"/>
                      <a:pt x="209" y="83"/>
                      <a:pt x="209" y="83"/>
                    </a:cubicBezTo>
                    <a:cubicBezTo>
                      <a:pt x="208" y="83"/>
                      <a:pt x="208" y="83"/>
                      <a:pt x="207" y="83"/>
                    </a:cubicBezTo>
                    <a:cubicBezTo>
                      <a:pt x="208" y="83"/>
                      <a:pt x="208" y="82"/>
                      <a:pt x="208" y="81"/>
                    </a:cubicBezTo>
                    <a:cubicBezTo>
                      <a:pt x="201" y="82"/>
                      <a:pt x="201" y="80"/>
                      <a:pt x="197" y="79"/>
                    </a:cubicBezTo>
                    <a:cubicBezTo>
                      <a:pt x="197" y="78"/>
                      <a:pt x="198" y="78"/>
                      <a:pt x="198" y="77"/>
                    </a:cubicBezTo>
                    <a:cubicBezTo>
                      <a:pt x="196" y="78"/>
                      <a:pt x="196" y="78"/>
                      <a:pt x="194" y="78"/>
                    </a:cubicBezTo>
                    <a:cubicBezTo>
                      <a:pt x="194" y="77"/>
                      <a:pt x="194" y="77"/>
                      <a:pt x="193" y="76"/>
                    </a:cubicBezTo>
                    <a:cubicBezTo>
                      <a:pt x="192" y="76"/>
                      <a:pt x="192" y="76"/>
                      <a:pt x="190" y="77"/>
                    </a:cubicBezTo>
                    <a:cubicBezTo>
                      <a:pt x="189" y="74"/>
                      <a:pt x="188" y="75"/>
                      <a:pt x="188" y="73"/>
                    </a:cubicBezTo>
                    <a:cubicBezTo>
                      <a:pt x="188" y="73"/>
                      <a:pt x="189" y="73"/>
                      <a:pt x="189" y="73"/>
                    </a:cubicBezTo>
                    <a:cubicBezTo>
                      <a:pt x="188" y="73"/>
                      <a:pt x="187" y="73"/>
                      <a:pt x="186" y="74"/>
                    </a:cubicBezTo>
                    <a:cubicBezTo>
                      <a:pt x="186" y="74"/>
                      <a:pt x="185" y="72"/>
                      <a:pt x="184" y="71"/>
                    </a:cubicBezTo>
                    <a:cubicBezTo>
                      <a:pt x="183" y="71"/>
                      <a:pt x="182" y="71"/>
                      <a:pt x="181" y="72"/>
                    </a:cubicBezTo>
                    <a:cubicBezTo>
                      <a:pt x="181" y="70"/>
                      <a:pt x="179" y="69"/>
                      <a:pt x="177" y="69"/>
                    </a:cubicBezTo>
                    <a:cubicBezTo>
                      <a:pt x="177" y="66"/>
                      <a:pt x="176" y="64"/>
                      <a:pt x="175" y="63"/>
                    </a:cubicBezTo>
                    <a:cubicBezTo>
                      <a:pt x="174" y="63"/>
                      <a:pt x="173" y="62"/>
                      <a:pt x="171" y="62"/>
                    </a:cubicBezTo>
                    <a:cubicBezTo>
                      <a:pt x="171" y="61"/>
                      <a:pt x="171" y="60"/>
                      <a:pt x="171" y="59"/>
                    </a:cubicBezTo>
                    <a:cubicBezTo>
                      <a:pt x="170" y="60"/>
                      <a:pt x="170" y="60"/>
                      <a:pt x="169" y="60"/>
                    </a:cubicBezTo>
                    <a:cubicBezTo>
                      <a:pt x="167" y="56"/>
                      <a:pt x="159" y="51"/>
                      <a:pt x="154" y="51"/>
                    </a:cubicBezTo>
                    <a:cubicBezTo>
                      <a:pt x="154" y="50"/>
                      <a:pt x="155" y="50"/>
                      <a:pt x="155" y="50"/>
                    </a:cubicBezTo>
                    <a:cubicBezTo>
                      <a:pt x="151" y="49"/>
                      <a:pt x="134" y="40"/>
                      <a:pt x="133" y="37"/>
                    </a:cubicBezTo>
                    <a:cubicBezTo>
                      <a:pt x="129" y="34"/>
                      <a:pt x="124" y="36"/>
                      <a:pt x="122" y="31"/>
                    </a:cubicBezTo>
                    <a:cubicBezTo>
                      <a:pt x="117" y="32"/>
                      <a:pt x="107" y="26"/>
                      <a:pt x="107" y="25"/>
                    </a:cubicBezTo>
                    <a:cubicBezTo>
                      <a:pt x="107" y="25"/>
                      <a:pt x="107" y="25"/>
                      <a:pt x="107" y="24"/>
                    </a:cubicBezTo>
                    <a:cubicBezTo>
                      <a:pt x="106" y="25"/>
                      <a:pt x="106" y="25"/>
                      <a:pt x="105" y="25"/>
                    </a:cubicBezTo>
                    <a:cubicBezTo>
                      <a:pt x="105" y="24"/>
                      <a:pt x="104" y="25"/>
                      <a:pt x="103" y="23"/>
                    </a:cubicBezTo>
                    <a:cubicBezTo>
                      <a:pt x="101" y="24"/>
                      <a:pt x="101" y="24"/>
                      <a:pt x="100" y="23"/>
                    </a:cubicBezTo>
                    <a:cubicBezTo>
                      <a:pt x="101" y="23"/>
                      <a:pt x="101" y="23"/>
                      <a:pt x="102" y="23"/>
                    </a:cubicBezTo>
                    <a:cubicBezTo>
                      <a:pt x="102" y="22"/>
                      <a:pt x="102" y="22"/>
                      <a:pt x="102" y="21"/>
                    </a:cubicBezTo>
                    <a:cubicBezTo>
                      <a:pt x="101" y="21"/>
                      <a:pt x="101" y="21"/>
                      <a:pt x="101" y="21"/>
                    </a:cubicBezTo>
                    <a:cubicBezTo>
                      <a:pt x="100" y="22"/>
                      <a:pt x="99" y="23"/>
                      <a:pt x="98" y="24"/>
                    </a:cubicBezTo>
                    <a:cubicBezTo>
                      <a:pt x="98" y="22"/>
                      <a:pt x="98" y="22"/>
                      <a:pt x="97" y="22"/>
                    </a:cubicBezTo>
                    <a:cubicBezTo>
                      <a:pt x="97" y="22"/>
                      <a:pt x="97" y="23"/>
                      <a:pt x="97" y="23"/>
                    </a:cubicBezTo>
                    <a:cubicBezTo>
                      <a:pt x="95" y="22"/>
                      <a:pt x="90" y="19"/>
                      <a:pt x="87" y="20"/>
                    </a:cubicBezTo>
                    <a:cubicBezTo>
                      <a:pt x="87" y="19"/>
                      <a:pt x="86" y="18"/>
                      <a:pt x="86" y="18"/>
                    </a:cubicBezTo>
                    <a:cubicBezTo>
                      <a:pt x="85" y="19"/>
                      <a:pt x="84" y="18"/>
                      <a:pt x="80" y="17"/>
                    </a:cubicBezTo>
                    <a:cubicBezTo>
                      <a:pt x="80" y="16"/>
                      <a:pt x="81" y="17"/>
                      <a:pt x="80" y="16"/>
                    </a:cubicBezTo>
                    <a:cubicBezTo>
                      <a:pt x="77" y="18"/>
                      <a:pt x="66" y="11"/>
                      <a:pt x="61" y="13"/>
                    </a:cubicBezTo>
                    <a:cubicBezTo>
                      <a:pt x="61" y="12"/>
                      <a:pt x="61" y="11"/>
                      <a:pt x="61" y="10"/>
                    </a:cubicBezTo>
                    <a:cubicBezTo>
                      <a:pt x="61" y="11"/>
                      <a:pt x="60" y="11"/>
                      <a:pt x="60" y="12"/>
                    </a:cubicBezTo>
                    <a:cubicBezTo>
                      <a:pt x="55" y="10"/>
                      <a:pt x="52" y="9"/>
                      <a:pt x="50" y="8"/>
                    </a:cubicBezTo>
                    <a:cubicBezTo>
                      <a:pt x="50" y="8"/>
                      <a:pt x="50" y="9"/>
                      <a:pt x="50" y="9"/>
                    </a:cubicBezTo>
                    <a:cubicBezTo>
                      <a:pt x="50" y="9"/>
                      <a:pt x="50" y="9"/>
                      <a:pt x="49" y="9"/>
                    </a:cubicBezTo>
                    <a:cubicBezTo>
                      <a:pt x="46" y="8"/>
                      <a:pt x="34" y="5"/>
                      <a:pt x="34" y="4"/>
                    </a:cubicBezTo>
                    <a:cubicBezTo>
                      <a:pt x="32" y="5"/>
                      <a:pt x="33" y="4"/>
                      <a:pt x="32" y="6"/>
                    </a:cubicBezTo>
                    <a:cubicBezTo>
                      <a:pt x="32" y="6"/>
                      <a:pt x="31" y="6"/>
                      <a:pt x="31" y="5"/>
                    </a:cubicBezTo>
                    <a:cubicBezTo>
                      <a:pt x="31" y="5"/>
                      <a:pt x="31" y="5"/>
                      <a:pt x="31" y="4"/>
                    </a:cubicBezTo>
                    <a:cubicBezTo>
                      <a:pt x="24" y="5"/>
                      <a:pt x="21" y="4"/>
                      <a:pt x="16" y="3"/>
                    </a:cubicBezTo>
                    <a:cubicBezTo>
                      <a:pt x="15" y="4"/>
                      <a:pt x="11" y="4"/>
                      <a:pt x="9" y="3"/>
                    </a:cubicBezTo>
                    <a:cubicBezTo>
                      <a:pt x="10" y="2"/>
                      <a:pt x="9" y="3"/>
                      <a:pt x="10" y="2"/>
                    </a:cubicBezTo>
                    <a:cubicBezTo>
                      <a:pt x="10" y="2"/>
                      <a:pt x="9" y="2"/>
                      <a:pt x="9" y="2"/>
                    </a:cubicBezTo>
                    <a:cubicBezTo>
                      <a:pt x="8" y="4"/>
                      <a:pt x="3" y="3"/>
                      <a:pt x="0" y="3"/>
                    </a:cubicBezTo>
                    <a:cubicBezTo>
                      <a:pt x="0" y="3"/>
                      <a:pt x="0" y="3"/>
                      <a:pt x="0" y="2"/>
                    </a:cubicBezTo>
                    <a:cubicBezTo>
                      <a:pt x="1" y="2"/>
                      <a:pt x="1" y="2"/>
                      <a:pt x="1" y="2"/>
                    </a:cubicBezTo>
                    <a:cubicBezTo>
                      <a:pt x="3" y="2"/>
                      <a:pt x="4" y="2"/>
                      <a:pt x="5" y="1"/>
                    </a:cubicBezTo>
                    <a:cubicBezTo>
                      <a:pt x="6" y="1"/>
                      <a:pt x="7" y="2"/>
                      <a:pt x="8" y="2"/>
                    </a:cubicBezTo>
                    <a:cubicBezTo>
                      <a:pt x="9" y="0"/>
                      <a:pt x="9" y="1"/>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4" name="Freeform 251"/>
              <p:cNvSpPr/>
              <p:nvPr/>
            </p:nvSpPr>
            <p:spPr bwMode="auto">
              <a:xfrm>
                <a:off x="4724" y="226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5" name="Freeform 252"/>
              <p:cNvSpPr/>
              <p:nvPr/>
            </p:nvSpPr>
            <p:spPr bwMode="auto">
              <a:xfrm>
                <a:off x="4052" y="2268"/>
                <a:ext cx="1010" cy="544"/>
              </a:xfrm>
              <a:custGeom>
                <a:avLst/>
                <a:gdLst>
                  <a:gd name="T0" fmla="*/ 548 w 559"/>
                  <a:gd name="T1" fmla="*/ 42 h 300"/>
                  <a:gd name="T2" fmla="*/ 551 w 559"/>
                  <a:gd name="T3" fmla="*/ 64 h 300"/>
                  <a:gd name="T4" fmla="*/ 559 w 559"/>
                  <a:gd name="T5" fmla="*/ 77 h 300"/>
                  <a:gd name="T6" fmla="*/ 545 w 559"/>
                  <a:gd name="T7" fmla="*/ 118 h 300"/>
                  <a:gd name="T8" fmla="*/ 531 w 559"/>
                  <a:gd name="T9" fmla="*/ 138 h 300"/>
                  <a:gd name="T10" fmla="*/ 521 w 559"/>
                  <a:gd name="T11" fmla="*/ 150 h 300"/>
                  <a:gd name="T12" fmla="*/ 503 w 559"/>
                  <a:gd name="T13" fmla="*/ 164 h 300"/>
                  <a:gd name="T14" fmla="*/ 493 w 559"/>
                  <a:gd name="T15" fmla="*/ 167 h 300"/>
                  <a:gd name="T16" fmla="*/ 473 w 559"/>
                  <a:gd name="T17" fmla="*/ 172 h 300"/>
                  <a:gd name="T18" fmla="*/ 452 w 559"/>
                  <a:gd name="T19" fmla="*/ 178 h 300"/>
                  <a:gd name="T20" fmla="*/ 427 w 559"/>
                  <a:gd name="T21" fmla="*/ 199 h 300"/>
                  <a:gd name="T22" fmla="*/ 418 w 559"/>
                  <a:gd name="T23" fmla="*/ 209 h 300"/>
                  <a:gd name="T24" fmla="*/ 394 w 559"/>
                  <a:gd name="T25" fmla="*/ 221 h 300"/>
                  <a:gd name="T26" fmla="*/ 379 w 559"/>
                  <a:gd name="T27" fmla="*/ 226 h 300"/>
                  <a:gd name="T28" fmla="*/ 369 w 559"/>
                  <a:gd name="T29" fmla="*/ 223 h 300"/>
                  <a:gd name="T30" fmla="*/ 356 w 559"/>
                  <a:gd name="T31" fmla="*/ 221 h 300"/>
                  <a:gd name="T32" fmla="*/ 332 w 559"/>
                  <a:gd name="T33" fmla="*/ 213 h 300"/>
                  <a:gd name="T34" fmla="*/ 308 w 559"/>
                  <a:gd name="T35" fmla="*/ 210 h 300"/>
                  <a:gd name="T36" fmla="*/ 302 w 559"/>
                  <a:gd name="T37" fmla="*/ 232 h 300"/>
                  <a:gd name="T38" fmla="*/ 291 w 559"/>
                  <a:gd name="T39" fmla="*/ 251 h 300"/>
                  <a:gd name="T40" fmla="*/ 282 w 559"/>
                  <a:gd name="T41" fmla="*/ 258 h 300"/>
                  <a:gd name="T42" fmla="*/ 259 w 559"/>
                  <a:gd name="T43" fmla="*/ 278 h 300"/>
                  <a:gd name="T44" fmla="*/ 248 w 559"/>
                  <a:gd name="T45" fmla="*/ 284 h 300"/>
                  <a:gd name="T46" fmla="*/ 216 w 559"/>
                  <a:gd name="T47" fmla="*/ 292 h 300"/>
                  <a:gd name="T48" fmla="*/ 115 w 559"/>
                  <a:gd name="T49" fmla="*/ 288 h 300"/>
                  <a:gd name="T50" fmla="*/ 75 w 559"/>
                  <a:gd name="T51" fmla="*/ 277 h 300"/>
                  <a:gd name="T52" fmla="*/ 62 w 559"/>
                  <a:gd name="T53" fmla="*/ 276 h 300"/>
                  <a:gd name="T54" fmla="*/ 3 w 559"/>
                  <a:gd name="T55" fmla="*/ 265 h 300"/>
                  <a:gd name="T56" fmla="*/ 49 w 559"/>
                  <a:gd name="T57" fmla="*/ 270 h 300"/>
                  <a:gd name="T58" fmla="*/ 88 w 559"/>
                  <a:gd name="T59" fmla="*/ 278 h 300"/>
                  <a:gd name="T60" fmla="*/ 135 w 559"/>
                  <a:gd name="T61" fmla="*/ 289 h 300"/>
                  <a:gd name="T62" fmla="*/ 186 w 559"/>
                  <a:gd name="T63" fmla="*/ 290 h 300"/>
                  <a:gd name="T64" fmla="*/ 239 w 559"/>
                  <a:gd name="T65" fmla="*/ 262 h 300"/>
                  <a:gd name="T66" fmla="*/ 273 w 559"/>
                  <a:gd name="T67" fmla="*/ 222 h 300"/>
                  <a:gd name="T68" fmla="*/ 286 w 559"/>
                  <a:gd name="T69" fmla="*/ 204 h 300"/>
                  <a:gd name="T70" fmla="*/ 312 w 559"/>
                  <a:gd name="T71" fmla="*/ 192 h 300"/>
                  <a:gd name="T72" fmla="*/ 314 w 559"/>
                  <a:gd name="T73" fmla="*/ 202 h 300"/>
                  <a:gd name="T74" fmla="*/ 375 w 559"/>
                  <a:gd name="T75" fmla="*/ 194 h 300"/>
                  <a:gd name="T76" fmla="*/ 396 w 559"/>
                  <a:gd name="T77" fmla="*/ 163 h 300"/>
                  <a:gd name="T78" fmla="*/ 383 w 559"/>
                  <a:gd name="T79" fmla="*/ 148 h 300"/>
                  <a:gd name="T80" fmla="*/ 370 w 559"/>
                  <a:gd name="T81" fmla="*/ 134 h 300"/>
                  <a:gd name="T82" fmla="*/ 361 w 559"/>
                  <a:gd name="T83" fmla="*/ 110 h 300"/>
                  <a:gd name="T84" fmla="*/ 363 w 559"/>
                  <a:gd name="T85" fmla="*/ 96 h 300"/>
                  <a:gd name="T86" fmla="*/ 374 w 559"/>
                  <a:gd name="T87" fmla="*/ 72 h 300"/>
                  <a:gd name="T88" fmla="*/ 385 w 559"/>
                  <a:gd name="T89" fmla="*/ 65 h 300"/>
                  <a:gd name="T90" fmla="*/ 395 w 559"/>
                  <a:gd name="T91" fmla="*/ 58 h 300"/>
                  <a:gd name="T92" fmla="*/ 421 w 559"/>
                  <a:gd name="T93" fmla="*/ 50 h 300"/>
                  <a:gd name="T94" fmla="*/ 434 w 559"/>
                  <a:gd name="T95" fmla="*/ 48 h 300"/>
                  <a:gd name="T96" fmla="*/ 445 w 559"/>
                  <a:gd name="T97" fmla="*/ 50 h 300"/>
                  <a:gd name="T98" fmla="*/ 460 w 559"/>
                  <a:gd name="T99" fmla="*/ 68 h 300"/>
                  <a:gd name="T100" fmla="*/ 453 w 559"/>
                  <a:gd name="T101" fmla="*/ 89 h 300"/>
                  <a:gd name="T102" fmla="*/ 442 w 559"/>
                  <a:gd name="T103" fmla="*/ 89 h 300"/>
                  <a:gd name="T104" fmla="*/ 423 w 559"/>
                  <a:gd name="T105" fmla="*/ 102 h 300"/>
                  <a:gd name="T106" fmla="*/ 421 w 559"/>
                  <a:gd name="T107" fmla="*/ 117 h 300"/>
                  <a:gd name="T108" fmla="*/ 446 w 559"/>
                  <a:gd name="T109" fmla="*/ 133 h 300"/>
                  <a:gd name="T110" fmla="*/ 478 w 559"/>
                  <a:gd name="T111" fmla="*/ 140 h 300"/>
                  <a:gd name="T112" fmla="*/ 502 w 559"/>
                  <a:gd name="T113" fmla="*/ 132 h 300"/>
                  <a:gd name="T114" fmla="*/ 525 w 559"/>
                  <a:gd name="T115" fmla="*/ 111 h 300"/>
                  <a:gd name="T116" fmla="*/ 537 w 559"/>
                  <a:gd name="T117" fmla="*/ 89 h 300"/>
                  <a:gd name="T118" fmla="*/ 519 w 559"/>
                  <a:gd name="T119" fmla="*/ 6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9" h="300">
                    <a:moveTo>
                      <a:pt x="517" y="0"/>
                    </a:moveTo>
                    <a:cubicBezTo>
                      <a:pt x="520" y="1"/>
                      <a:pt x="521" y="2"/>
                      <a:pt x="522" y="3"/>
                    </a:cubicBezTo>
                    <a:cubicBezTo>
                      <a:pt x="521" y="4"/>
                      <a:pt x="522" y="3"/>
                      <a:pt x="521" y="4"/>
                    </a:cubicBezTo>
                    <a:cubicBezTo>
                      <a:pt x="529" y="4"/>
                      <a:pt x="536" y="31"/>
                      <a:pt x="538" y="32"/>
                    </a:cubicBezTo>
                    <a:cubicBezTo>
                      <a:pt x="538" y="31"/>
                      <a:pt x="538" y="31"/>
                      <a:pt x="539" y="31"/>
                    </a:cubicBezTo>
                    <a:cubicBezTo>
                      <a:pt x="539" y="34"/>
                      <a:pt x="542" y="35"/>
                      <a:pt x="541" y="38"/>
                    </a:cubicBezTo>
                    <a:cubicBezTo>
                      <a:pt x="543" y="38"/>
                      <a:pt x="542" y="38"/>
                      <a:pt x="544" y="38"/>
                    </a:cubicBezTo>
                    <a:cubicBezTo>
                      <a:pt x="544" y="37"/>
                      <a:pt x="544" y="35"/>
                      <a:pt x="545" y="33"/>
                    </a:cubicBezTo>
                    <a:cubicBezTo>
                      <a:pt x="546" y="34"/>
                      <a:pt x="546" y="34"/>
                      <a:pt x="546" y="35"/>
                    </a:cubicBezTo>
                    <a:cubicBezTo>
                      <a:pt x="546" y="36"/>
                      <a:pt x="547" y="39"/>
                      <a:pt x="547" y="41"/>
                    </a:cubicBezTo>
                    <a:cubicBezTo>
                      <a:pt x="548" y="41"/>
                      <a:pt x="548" y="41"/>
                      <a:pt x="548" y="42"/>
                    </a:cubicBezTo>
                    <a:cubicBezTo>
                      <a:pt x="548" y="46"/>
                      <a:pt x="549" y="50"/>
                      <a:pt x="549" y="53"/>
                    </a:cubicBezTo>
                    <a:cubicBezTo>
                      <a:pt x="550" y="53"/>
                      <a:pt x="551" y="52"/>
                      <a:pt x="551" y="52"/>
                    </a:cubicBezTo>
                    <a:cubicBezTo>
                      <a:pt x="551" y="52"/>
                      <a:pt x="551" y="53"/>
                      <a:pt x="551" y="53"/>
                    </a:cubicBezTo>
                    <a:cubicBezTo>
                      <a:pt x="551" y="54"/>
                      <a:pt x="551" y="53"/>
                      <a:pt x="551" y="55"/>
                    </a:cubicBezTo>
                    <a:cubicBezTo>
                      <a:pt x="553" y="56"/>
                      <a:pt x="553" y="56"/>
                      <a:pt x="554" y="58"/>
                    </a:cubicBezTo>
                    <a:cubicBezTo>
                      <a:pt x="552" y="58"/>
                      <a:pt x="551" y="58"/>
                      <a:pt x="549" y="59"/>
                    </a:cubicBezTo>
                    <a:cubicBezTo>
                      <a:pt x="550" y="59"/>
                      <a:pt x="551" y="60"/>
                      <a:pt x="551" y="60"/>
                    </a:cubicBezTo>
                    <a:cubicBezTo>
                      <a:pt x="550" y="61"/>
                      <a:pt x="550" y="61"/>
                      <a:pt x="551" y="62"/>
                    </a:cubicBezTo>
                    <a:cubicBezTo>
                      <a:pt x="551" y="62"/>
                      <a:pt x="551" y="62"/>
                      <a:pt x="551" y="62"/>
                    </a:cubicBezTo>
                    <a:cubicBezTo>
                      <a:pt x="551" y="63"/>
                      <a:pt x="551" y="64"/>
                      <a:pt x="550" y="64"/>
                    </a:cubicBezTo>
                    <a:cubicBezTo>
                      <a:pt x="551" y="64"/>
                      <a:pt x="551" y="64"/>
                      <a:pt x="551" y="64"/>
                    </a:cubicBezTo>
                    <a:cubicBezTo>
                      <a:pt x="552" y="63"/>
                      <a:pt x="552" y="63"/>
                      <a:pt x="553" y="62"/>
                    </a:cubicBezTo>
                    <a:cubicBezTo>
                      <a:pt x="553" y="63"/>
                      <a:pt x="553" y="63"/>
                      <a:pt x="553" y="63"/>
                    </a:cubicBezTo>
                    <a:cubicBezTo>
                      <a:pt x="553" y="63"/>
                      <a:pt x="553" y="62"/>
                      <a:pt x="554" y="62"/>
                    </a:cubicBezTo>
                    <a:cubicBezTo>
                      <a:pt x="554" y="63"/>
                      <a:pt x="554" y="62"/>
                      <a:pt x="555" y="63"/>
                    </a:cubicBezTo>
                    <a:cubicBezTo>
                      <a:pt x="555" y="63"/>
                      <a:pt x="554" y="63"/>
                      <a:pt x="554" y="63"/>
                    </a:cubicBezTo>
                    <a:cubicBezTo>
                      <a:pt x="554" y="64"/>
                      <a:pt x="553" y="64"/>
                      <a:pt x="553" y="64"/>
                    </a:cubicBezTo>
                    <a:cubicBezTo>
                      <a:pt x="555" y="66"/>
                      <a:pt x="554" y="69"/>
                      <a:pt x="558" y="70"/>
                    </a:cubicBezTo>
                    <a:cubicBezTo>
                      <a:pt x="557" y="72"/>
                      <a:pt x="558" y="73"/>
                      <a:pt x="558" y="74"/>
                    </a:cubicBezTo>
                    <a:cubicBezTo>
                      <a:pt x="558" y="75"/>
                      <a:pt x="557" y="75"/>
                      <a:pt x="556" y="75"/>
                    </a:cubicBezTo>
                    <a:cubicBezTo>
                      <a:pt x="556" y="75"/>
                      <a:pt x="556" y="76"/>
                      <a:pt x="557" y="76"/>
                    </a:cubicBezTo>
                    <a:cubicBezTo>
                      <a:pt x="558" y="76"/>
                      <a:pt x="558" y="76"/>
                      <a:pt x="559" y="77"/>
                    </a:cubicBezTo>
                    <a:cubicBezTo>
                      <a:pt x="558" y="81"/>
                      <a:pt x="559" y="86"/>
                      <a:pt x="559" y="90"/>
                    </a:cubicBezTo>
                    <a:cubicBezTo>
                      <a:pt x="559" y="90"/>
                      <a:pt x="558" y="89"/>
                      <a:pt x="558" y="89"/>
                    </a:cubicBezTo>
                    <a:cubicBezTo>
                      <a:pt x="558" y="91"/>
                      <a:pt x="559" y="90"/>
                      <a:pt x="559" y="91"/>
                    </a:cubicBezTo>
                    <a:cubicBezTo>
                      <a:pt x="558" y="93"/>
                      <a:pt x="557" y="94"/>
                      <a:pt x="556" y="95"/>
                    </a:cubicBezTo>
                    <a:cubicBezTo>
                      <a:pt x="557" y="96"/>
                      <a:pt x="557" y="96"/>
                      <a:pt x="557" y="98"/>
                    </a:cubicBezTo>
                    <a:cubicBezTo>
                      <a:pt x="556" y="96"/>
                      <a:pt x="557" y="97"/>
                      <a:pt x="556" y="96"/>
                    </a:cubicBezTo>
                    <a:cubicBezTo>
                      <a:pt x="556" y="101"/>
                      <a:pt x="553" y="103"/>
                      <a:pt x="554" y="107"/>
                    </a:cubicBezTo>
                    <a:cubicBezTo>
                      <a:pt x="551" y="107"/>
                      <a:pt x="549" y="111"/>
                      <a:pt x="549" y="116"/>
                    </a:cubicBezTo>
                    <a:cubicBezTo>
                      <a:pt x="547" y="116"/>
                      <a:pt x="547" y="115"/>
                      <a:pt x="547" y="116"/>
                    </a:cubicBezTo>
                    <a:cubicBezTo>
                      <a:pt x="547" y="117"/>
                      <a:pt x="547" y="118"/>
                      <a:pt x="547" y="118"/>
                    </a:cubicBezTo>
                    <a:cubicBezTo>
                      <a:pt x="546" y="118"/>
                      <a:pt x="546" y="118"/>
                      <a:pt x="545" y="118"/>
                    </a:cubicBezTo>
                    <a:cubicBezTo>
                      <a:pt x="545" y="118"/>
                      <a:pt x="545" y="118"/>
                      <a:pt x="545" y="119"/>
                    </a:cubicBezTo>
                    <a:cubicBezTo>
                      <a:pt x="545" y="119"/>
                      <a:pt x="546" y="120"/>
                      <a:pt x="545" y="120"/>
                    </a:cubicBezTo>
                    <a:cubicBezTo>
                      <a:pt x="544" y="123"/>
                      <a:pt x="543" y="124"/>
                      <a:pt x="542" y="127"/>
                    </a:cubicBezTo>
                    <a:cubicBezTo>
                      <a:pt x="542" y="127"/>
                      <a:pt x="541" y="127"/>
                      <a:pt x="540" y="127"/>
                    </a:cubicBezTo>
                    <a:cubicBezTo>
                      <a:pt x="541" y="128"/>
                      <a:pt x="541" y="128"/>
                      <a:pt x="540" y="129"/>
                    </a:cubicBezTo>
                    <a:cubicBezTo>
                      <a:pt x="540" y="130"/>
                      <a:pt x="540" y="129"/>
                      <a:pt x="539" y="130"/>
                    </a:cubicBezTo>
                    <a:cubicBezTo>
                      <a:pt x="540" y="130"/>
                      <a:pt x="539" y="130"/>
                      <a:pt x="540" y="131"/>
                    </a:cubicBezTo>
                    <a:cubicBezTo>
                      <a:pt x="538" y="131"/>
                      <a:pt x="537" y="131"/>
                      <a:pt x="536" y="133"/>
                    </a:cubicBezTo>
                    <a:cubicBezTo>
                      <a:pt x="537" y="134"/>
                      <a:pt x="537" y="133"/>
                      <a:pt x="537" y="134"/>
                    </a:cubicBezTo>
                    <a:cubicBezTo>
                      <a:pt x="535" y="135"/>
                      <a:pt x="536" y="136"/>
                      <a:pt x="535" y="138"/>
                    </a:cubicBezTo>
                    <a:cubicBezTo>
                      <a:pt x="534" y="137"/>
                      <a:pt x="532" y="136"/>
                      <a:pt x="531" y="138"/>
                    </a:cubicBezTo>
                    <a:cubicBezTo>
                      <a:pt x="532" y="138"/>
                      <a:pt x="532" y="137"/>
                      <a:pt x="532" y="139"/>
                    </a:cubicBezTo>
                    <a:cubicBezTo>
                      <a:pt x="532" y="139"/>
                      <a:pt x="532" y="139"/>
                      <a:pt x="532" y="139"/>
                    </a:cubicBezTo>
                    <a:cubicBezTo>
                      <a:pt x="532" y="139"/>
                      <a:pt x="532" y="139"/>
                      <a:pt x="532" y="139"/>
                    </a:cubicBezTo>
                    <a:cubicBezTo>
                      <a:pt x="531" y="141"/>
                      <a:pt x="530" y="141"/>
                      <a:pt x="530" y="143"/>
                    </a:cubicBezTo>
                    <a:cubicBezTo>
                      <a:pt x="529" y="143"/>
                      <a:pt x="528" y="142"/>
                      <a:pt x="528" y="142"/>
                    </a:cubicBezTo>
                    <a:cubicBezTo>
                      <a:pt x="528" y="143"/>
                      <a:pt x="528" y="143"/>
                      <a:pt x="529" y="143"/>
                    </a:cubicBezTo>
                    <a:cubicBezTo>
                      <a:pt x="529" y="143"/>
                      <a:pt x="529" y="144"/>
                      <a:pt x="529" y="144"/>
                    </a:cubicBezTo>
                    <a:cubicBezTo>
                      <a:pt x="528" y="144"/>
                      <a:pt x="527" y="144"/>
                      <a:pt x="527" y="144"/>
                    </a:cubicBezTo>
                    <a:cubicBezTo>
                      <a:pt x="527" y="145"/>
                      <a:pt x="527" y="145"/>
                      <a:pt x="528" y="146"/>
                    </a:cubicBezTo>
                    <a:cubicBezTo>
                      <a:pt x="527" y="146"/>
                      <a:pt x="526" y="148"/>
                      <a:pt x="526" y="149"/>
                    </a:cubicBezTo>
                    <a:cubicBezTo>
                      <a:pt x="524" y="149"/>
                      <a:pt x="522" y="149"/>
                      <a:pt x="521" y="150"/>
                    </a:cubicBezTo>
                    <a:cubicBezTo>
                      <a:pt x="523" y="151"/>
                      <a:pt x="522" y="150"/>
                      <a:pt x="522" y="151"/>
                    </a:cubicBezTo>
                    <a:cubicBezTo>
                      <a:pt x="521" y="152"/>
                      <a:pt x="519" y="152"/>
                      <a:pt x="517" y="154"/>
                    </a:cubicBezTo>
                    <a:cubicBezTo>
                      <a:pt x="519" y="154"/>
                      <a:pt x="518" y="153"/>
                      <a:pt x="519" y="154"/>
                    </a:cubicBezTo>
                    <a:cubicBezTo>
                      <a:pt x="519" y="154"/>
                      <a:pt x="519" y="154"/>
                      <a:pt x="519" y="154"/>
                    </a:cubicBezTo>
                    <a:cubicBezTo>
                      <a:pt x="518" y="155"/>
                      <a:pt x="517" y="155"/>
                      <a:pt x="515" y="155"/>
                    </a:cubicBezTo>
                    <a:cubicBezTo>
                      <a:pt x="515" y="155"/>
                      <a:pt x="516" y="154"/>
                      <a:pt x="516" y="154"/>
                    </a:cubicBezTo>
                    <a:cubicBezTo>
                      <a:pt x="514" y="155"/>
                      <a:pt x="514" y="158"/>
                      <a:pt x="512" y="159"/>
                    </a:cubicBezTo>
                    <a:cubicBezTo>
                      <a:pt x="511" y="158"/>
                      <a:pt x="511" y="158"/>
                      <a:pt x="509" y="158"/>
                    </a:cubicBezTo>
                    <a:cubicBezTo>
                      <a:pt x="509" y="159"/>
                      <a:pt x="509" y="159"/>
                      <a:pt x="509" y="159"/>
                    </a:cubicBezTo>
                    <a:cubicBezTo>
                      <a:pt x="510" y="160"/>
                      <a:pt x="510" y="159"/>
                      <a:pt x="510" y="160"/>
                    </a:cubicBezTo>
                    <a:cubicBezTo>
                      <a:pt x="509" y="160"/>
                      <a:pt x="505" y="162"/>
                      <a:pt x="503" y="164"/>
                    </a:cubicBezTo>
                    <a:cubicBezTo>
                      <a:pt x="504" y="164"/>
                      <a:pt x="504" y="164"/>
                      <a:pt x="504" y="165"/>
                    </a:cubicBezTo>
                    <a:cubicBezTo>
                      <a:pt x="503" y="164"/>
                      <a:pt x="501" y="164"/>
                      <a:pt x="500" y="163"/>
                    </a:cubicBezTo>
                    <a:cubicBezTo>
                      <a:pt x="500" y="165"/>
                      <a:pt x="500" y="165"/>
                      <a:pt x="499" y="166"/>
                    </a:cubicBezTo>
                    <a:cubicBezTo>
                      <a:pt x="499" y="167"/>
                      <a:pt x="499" y="167"/>
                      <a:pt x="497" y="167"/>
                    </a:cubicBezTo>
                    <a:cubicBezTo>
                      <a:pt x="497" y="166"/>
                      <a:pt x="498" y="166"/>
                      <a:pt x="497" y="165"/>
                    </a:cubicBezTo>
                    <a:cubicBezTo>
                      <a:pt x="496" y="166"/>
                      <a:pt x="497" y="166"/>
                      <a:pt x="495" y="166"/>
                    </a:cubicBezTo>
                    <a:cubicBezTo>
                      <a:pt x="496" y="165"/>
                      <a:pt x="496" y="166"/>
                      <a:pt x="496" y="165"/>
                    </a:cubicBezTo>
                    <a:cubicBezTo>
                      <a:pt x="495" y="166"/>
                      <a:pt x="495" y="166"/>
                      <a:pt x="494" y="166"/>
                    </a:cubicBezTo>
                    <a:cubicBezTo>
                      <a:pt x="494" y="167"/>
                      <a:pt x="495" y="167"/>
                      <a:pt x="495" y="168"/>
                    </a:cubicBezTo>
                    <a:cubicBezTo>
                      <a:pt x="494" y="169"/>
                      <a:pt x="493" y="169"/>
                      <a:pt x="493" y="169"/>
                    </a:cubicBezTo>
                    <a:cubicBezTo>
                      <a:pt x="493" y="169"/>
                      <a:pt x="493" y="168"/>
                      <a:pt x="493" y="167"/>
                    </a:cubicBezTo>
                    <a:cubicBezTo>
                      <a:pt x="492" y="167"/>
                      <a:pt x="492" y="167"/>
                      <a:pt x="491" y="167"/>
                    </a:cubicBezTo>
                    <a:cubicBezTo>
                      <a:pt x="491" y="168"/>
                      <a:pt x="490" y="170"/>
                      <a:pt x="490" y="171"/>
                    </a:cubicBezTo>
                    <a:cubicBezTo>
                      <a:pt x="489" y="171"/>
                      <a:pt x="483" y="171"/>
                      <a:pt x="483" y="171"/>
                    </a:cubicBezTo>
                    <a:cubicBezTo>
                      <a:pt x="481" y="171"/>
                      <a:pt x="481" y="172"/>
                      <a:pt x="480" y="173"/>
                    </a:cubicBezTo>
                    <a:cubicBezTo>
                      <a:pt x="480" y="173"/>
                      <a:pt x="480" y="173"/>
                      <a:pt x="481" y="172"/>
                    </a:cubicBezTo>
                    <a:cubicBezTo>
                      <a:pt x="480" y="173"/>
                      <a:pt x="480" y="173"/>
                      <a:pt x="479" y="173"/>
                    </a:cubicBezTo>
                    <a:cubicBezTo>
                      <a:pt x="479" y="173"/>
                      <a:pt x="479" y="173"/>
                      <a:pt x="478" y="172"/>
                    </a:cubicBezTo>
                    <a:cubicBezTo>
                      <a:pt x="477" y="173"/>
                      <a:pt x="477" y="174"/>
                      <a:pt x="475" y="174"/>
                    </a:cubicBezTo>
                    <a:cubicBezTo>
                      <a:pt x="474" y="174"/>
                      <a:pt x="474" y="174"/>
                      <a:pt x="474" y="173"/>
                    </a:cubicBezTo>
                    <a:cubicBezTo>
                      <a:pt x="474" y="173"/>
                      <a:pt x="475" y="173"/>
                      <a:pt x="475" y="172"/>
                    </a:cubicBezTo>
                    <a:cubicBezTo>
                      <a:pt x="474" y="172"/>
                      <a:pt x="473" y="172"/>
                      <a:pt x="473" y="172"/>
                    </a:cubicBezTo>
                    <a:cubicBezTo>
                      <a:pt x="473" y="172"/>
                      <a:pt x="473" y="172"/>
                      <a:pt x="473" y="172"/>
                    </a:cubicBezTo>
                    <a:cubicBezTo>
                      <a:pt x="473" y="174"/>
                      <a:pt x="473" y="174"/>
                      <a:pt x="471" y="175"/>
                    </a:cubicBezTo>
                    <a:cubicBezTo>
                      <a:pt x="471" y="176"/>
                      <a:pt x="469" y="175"/>
                      <a:pt x="467" y="175"/>
                    </a:cubicBezTo>
                    <a:cubicBezTo>
                      <a:pt x="467" y="176"/>
                      <a:pt x="468" y="176"/>
                      <a:pt x="466" y="177"/>
                    </a:cubicBezTo>
                    <a:cubicBezTo>
                      <a:pt x="465" y="176"/>
                      <a:pt x="464" y="176"/>
                      <a:pt x="462" y="177"/>
                    </a:cubicBezTo>
                    <a:cubicBezTo>
                      <a:pt x="462" y="177"/>
                      <a:pt x="462" y="178"/>
                      <a:pt x="462" y="178"/>
                    </a:cubicBezTo>
                    <a:cubicBezTo>
                      <a:pt x="461" y="177"/>
                      <a:pt x="462" y="177"/>
                      <a:pt x="460" y="177"/>
                    </a:cubicBezTo>
                    <a:cubicBezTo>
                      <a:pt x="460" y="175"/>
                      <a:pt x="460" y="176"/>
                      <a:pt x="459" y="175"/>
                    </a:cubicBezTo>
                    <a:cubicBezTo>
                      <a:pt x="459" y="176"/>
                      <a:pt x="459" y="177"/>
                      <a:pt x="459" y="177"/>
                    </a:cubicBezTo>
                    <a:cubicBezTo>
                      <a:pt x="459" y="178"/>
                      <a:pt x="459" y="178"/>
                      <a:pt x="458" y="178"/>
                    </a:cubicBezTo>
                    <a:cubicBezTo>
                      <a:pt x="456" y="176"/>
                      <a:pt x="453" y="179"/>
                      <a:pt x="452" y="178"/>
                    </a:cubicBezTo>
                    <a:cubicBezTo>
                      <a:pt x="451" y="177"/>
                      <a:pt x="451" y="176"/>
                      <a:pt x="449" y="176"/>
                    </a:cubicBezTo>
                    <a:cubicBezTo>
                      <a:pt x="449" y="179"/>
                      <a:pt x="445" y="178"/>
                      <a:pt x="443" y="178"/>
                    </a:cubicBezTo>
                    <a:cubicBezTo>
                      <a:pt x="443" y="177"/>
                      <a:pt x="443" y="176"/>
                      <a:pt x="442" y="175"/>
                    </a:cubicBezTo>
                    <a:cubicBezTo>
                      <a:pt x="441" y="176"/>
                      <a:pt x="441" y="176"/>
                      <a:pt x="440" y="176"/>
                    </a:cubicBezTo>
                    <a:cubicBezTo>
                      <a:pt x="440" y="177"/>
                      <a:pt x="440" y="177"/>
                      <a:pt x="440" y="178"/>
                    </a:cubicBezTo>
                    <a:cubicBezTo>
                      <a:pt x="438" y="177"/>
                      <a:pt x="437" y="177"/>
                      <a:pt x="437" y="177"/>
                    </a:cubicBezTo>
                    <a:cubicBezTo>
                      <a:pt x="437" y="178"/>
                      <a:pt x="436" y="185"/>
                      <a:pt x="433" y="184"/>
                    </a:cubicBezTo>
                    <a:cubicBezTo>
                      <a:pt x="433" y="186"/>
                      <a:pt x="434" y="187"/>
                      <a:pt x="432" y="188"/>
                    </a:cubicBezTo>
                    <a:cubicBezTo>
                      <a:pt x="432" y="192"/>
                      <a:pt x="430" y="193"/>
                      <a:pt x="428" y="196"/>
                    </a:cubicBezTo>
                    <a:cubicBezTo>
                      <a:pt x="430" y="197"/>
                      <a:pt x="428" y="197"/>
                      <a:pt x="429" y="198"/>
                    </a:cubicBezTo>
                    <a:cubicBezTo>
                      <a:pt x="428" y="199"/>
                      <a:pt x="428" y="199"/>
                      <a:pt x="427" y="199"/>
                    </a:cubicBezTo>
                    <a:cubicBezTo>
                      <a:pt x="427" y="199"/>
                      <a:pt x="427" y="199"/>
                      <a:pt x="427" y="199"/>
                    </a:cubicBezTo>
                    <a:cubicBezTo>
                      <a:pt x="427" y="200"/>
                      <a:pt x="427" y="199"/>
                      <a:pt x="427" y="200"/>
                    </a:cubicBezTo>
                    <a:cubicBezTo>
                      <a:pt x="426" y="199"/>
                      <a:pt x="426" y="198"/>
                      <a:pt x="425" y="198"/>
                    </a:cubicBezTo>
                    <a:cubicBezTo>
                      <a:pt x="425" y="198"/>
                      <a:pt x="425" y="198"/>
                      <a:pt x="425" y="199"/>
                    </a:cubicBezTo>
                    <a:cubicBezTo>
                      <a:pt x="426" y="199"/>
                      <a:pt x="425" y="198"/>
                      <a:pt x="425" y="199"/>
                    </a:cubicBezTo>
                    <a:cubicBezTo>
                      <a:pt x="424" y="200"/>
                      <a:pt x="425" y="201"/>
                      <a:pt x="423" y="201"/>
                    </a:cubicBezTo>
                    <a:cubicBezTo>
                      <a:pt x="423" y="201"/>
                      <a:pt x="424" y="205"/>
                      <a:pt x="423" y="203"/>
                    </a:cubicBezTo>
                    <a:cubicBezTo>
                      <a:pt x="423" y="204"/>
                      <a:pt x="422" y="205"/>
                      <a:pt x="422" y="205"/>
                    </a:cubicBezTo>
                    <a:cubicBezTo>
                      <a:pt x="422" y="205"/>
                      <a:pt x="422" y="205"/>
                      <a:pt x="422" y="205"/>
                    </a:cubicBezTo>
                    <a:cubicBezTo>
                      <a:pt x="421" y="204"/>
                      <a:pt x="422" y="205"/>
                      <a:pt x="421" y="204"/>
                    </a:cubicBezTo>
                    <a:cubicBezTo>
                      <a:pt x="420" y="206"/>
                      <a:pt x="419" y="208"/>
                      <a:pt x="418" y="209"/>
                    </a:cubicBezTo>
                    <a:cubicBezTo>
                      <a:pt x="418" y="209"/>
                      <a:pt x="416" y="209"/>
                      <a:pt x="414" y="210"/>
                    </a:cubicBezTo>
                    <a:cubicBezTo>
                      <a:pt x="415" y="210"/>
                      <a:pt x="415" y="211"/>
                      <a:pt x="416" y="212"/>
                    </a:cubicBezTo>
                    <a:cubicBezTo>
                      <a:pt x="414" y="212"/>
                      <a:pt x="414" y="213"/>
                      <a:pt x="413" y="214"/>
                    </a:cubicBezTo>
                    <a:cubicBezTo>
                      <a:pt x="412" y="212"/>
                      <a:pt x="412" y="213"/>
                      <a:pt x="412" y="211"/>
                    </a:cubicBezTo>
                    <a:cubicBezTo>
                      <a:pt x="411" y="212"/>
                      <a:pt x="410" y="212"/>
                      <a:pt x="409" y="212"/>
                    </a:cubicBezTo>
                    <a:cubicBezTo>
                      <a:pt x="410" y="214"/>
                      <a:pt x="409" y="216"/>
                      <a:pt x="407" y="217"/>
                    </a:cubicBezTo>
                    <a:cubicBezTo>
                      <a:pt x="407" y="217"/>
                      <a:pt x="400" y="219"/>
                      <a:pt x="397" y="221"/>
                    </a:cubicBezTo>
                    <a:cubicBezTo>
                      <a:pt x="398" y="220"/>
                      <a:pt x="399" y="220"/>
                      <a:pt x="398" y="219"/>
                    </a:cubicBezTo>
                    <a:cubicBezTo>
                      <a:pt x="398" y="219"/>
                      <a:pt x="397" y="220"/>
                      <a:pt x="397" y="220"/>
                    </a:cubicBezTo>
                    <a:cubicBezTo>
                      <a:pt x="396" y="221"/>
                      <a:pt x="396" y="220"/>
                      <a:pt x="396" y="222"/>
                    </a:cubicBezTo>
                    <a:cubicBezTo>
                      <a:pt x="394" y="222"/>
                      <a:pt x="393" y="222"/>
                      <a:pt x="394" y="221"/>
                    </a:cubicBezTo>
                    <a:cubicBezTo>
                      <a:pt x="393" y="221"/>
                      <a:pt x="393" y="221"/>
                      <a:pt x="392" y="222"/>
                    </a:cubicBezTo>
                    <a:cubicBezTo>
                      <a:pt x="393" y="223"/>
                      <a:pt x="392" y="222"/>
                      <a:pt x="392" y="223"/>
                    </a:cubicBezTo>
                    <a:cubicBezTo>
                      <a:pt x="391" y="223"/>
                      <a:pt x="391" y="223"/>
                      <a:pt x="390" y="224"/>
                    </a:cubicBezTo>
                    <a:cubicBezTo>
                      <a:pt x="390" y="224"/>
                      <a:pt x="389" y="224"/>
                      <a:pt x="389" y="224"/>
                    </a:cubicBezTo>
                    <a:cubicBezTo>
                      <a:pt x="389" y="223"/>
                      <a:pt x="389" y="223"/>
                      <a:pt x="390" y="223"/>
                    </a:cubicBezTo>
                    <a:cubicBezTo>
                      <a:pt x="389" y="223"/>
                      <a:pt x="388" y="223"/>
                      <a:pt x="387" y="223"/>
                    </a:cubicBezTo>
                    <a:cubicBezTo>
                      <a:pt x="387" y="224"/>
                      <a:pt x="387" y="224"/>
                      <a:pt x="385" y="225"/>
                    </a:cubicBezTo>
                    <a:cubicBezTo>
                      <a:pt x="384" y="224"/>
                      <a:pt x="383" y="225"/>
                      <a:pt x="381" y="226"/>
                    </a:cubicBezTo>
                    <a:cubicBezTo>
                      <a:pt x="380" y="224"/>
                      <a:pt x="379" y="224"/>
                      <a:pt x="378" y="224"/>
                    </a:cubicBezTo>
                    <a:cubicBezTo>
                      <a:pt x="378" y="224"/>
                      <a:pt x="378" y="224"/>
                      <a:pt x="379" y="224"/>
                    </a:cubicBezTo>
                    <a:cubicBezTo>
                      <a:pt x="379" y="226"/>
                      <a:pt x="380" y="225"/>
                      <a:pt x="379" y="226"/>
                    </a:cubicBezTo>
                    <a:cubicBezTo>
                      <a:pt x="377" y="226"/>
                      <a:pt x="378" y="226"/>
                      <a:pt x="376" y="227"/>
                    </a:cubicBezTo>
                    <a:cubicBezTo>
                      <a:pt x="376" y="225"/>
                      <a:pt x="375" y="226"/>
                      <a:pt x="376" y="225"/>
                    </a:cubicBezTo>
                    <a:cubicBezTo>
                      <a:pt x="376" y="225"/>
                      <a:pt x="376" y="224"/>
                      <a:pt x="376" y="224"/>
                    </a:cubicBezTo>
                    <a:cubicBezTo>
                      <a:pt x="375" y="224"/>
                      <a:pt x="375" y="224"/>
                      <a:pt x="373" y="224"/>
                    </a:cubicBezTo>
                    <a:cubicBezTo>
                      <a:pt x="373" y="224"/>
                      <a:pt x="373" y="224"/>
                      <a:pt x="373" y="225"/>
                    </a:cubicBezTo>
                    <a:cubicBezTo>
                      <a:pt x="373" y="225"/>
                      <a:pt x="373" y="225"/>
                      <a:pt x="373" y="225"/>
                    </a:cubicBezTo>
                    <a:cubicBezTo>
                      <a:pt x="373" y="225"/>
                      <a:pt x="373" y="226"/>
                      <a:pt x="373" y="226"/>
                    </a:cubicBezTo>
                    <a:cubicBezTo>
                      <a:pt x="372" y="226"/>
                      <a:pt x="372" y="226"/>
                      <a:pt x="371" y="226"/>
                    </a:cubicBezTo>
                    <a:cubicBezTo>
                      <a:pt x="371" y="224"/>
                      <a:pt x="371" y="225"/>
                      <a:pt x="370" y="225"/>
                    </a:cubicBezTo>
                    <a:cubicBezTo>
                      <a:pt x="370" y="223"/>
                      <a:pt x="370" y="224"/>
                      <a:pt x="370" y="223"/>
                    </a:cubicBezTo>
                    <a:cubicBezTo>
                      <a:pt x="370" y="223"/>
                      <a:pt x="369" y="223"/>
                      <a:pt x="369" y="223"/>
                    </a:cubicBezTo>
                    <a:cubicBezTo>
                      <a:pt x="369" y="226"/>
                      <a:pt x="369" y="225"/>
                      <a:pt x="367" y="227"/>
                    </a:cubicBezTo>
                    <a:cubicBezTo>
                      <a:pt x="367" y="226"/>
                      <a:pt x="367" y="226"/>
                      <a:pt x="367" y="225"/>
                    </a:cubicBezTo>
                    <a:cubicBezTo>
                      <a:pt x="366" y="225"/>
                      <a:pt x="366" y="225"/>
                      <a:pt x="366" y="225"/>
                    </a:cubicBezTo>
                    <a:cubicBezTo>
                      <a:pt x="367" y="224"/>
                      <a:pt x="366" y="225"/>
                      <a:pt x="367" y="224"/>
                    </a:cubicBezTo>
                    <a:cubicBezTo>
                      <a:pt x="367" y="224"/>
                      <a:pt x="367" y="224"/>
                      <a:pt x="367" y="224"/>
                    </a:cubicBezTo>
                    <a:cubicBezTo>
                      <a:pt x="365" y="225"/>
                      <a:pt x="365" y="225"/>
                      <a:pt x="364" y="224"/>
                    </a:cubicBezTo>
                    <a:cubicBezTo>
                      <a:pt x="364" y="224"/>
                      <a:pt x="364" y="225"/>
                      <a:pt x="364" y="225"/>
                    </a:cubicBezTo>
                    <a:cubicBezTo>
                      <a:pt x="362" y="225"/>
                      <a:pt x="362" y="224"/>
                      <a:pt x="360" y="223"/>
                    </a:cubicBezTo>
                    <a:cubicBezTo>
                      <a:pt x="360" y="224"/>
                      <a:pt x="360" y="224"/>
                      <a:pt x="359" y="225"/>
                    </a:cubicBezTo>
                    <a:cubicBezTo>
                      <a:pt x="359" y="224"/>
                      <a:pt x="359" y="225"/>
                      <a:pt x="359" y="224"/>
                    </a:cubicBezTo>
                    <a:cubicBezTo>
                      <a:pt x="358" y="223"/>
                      <a:pt x="357" y="222"/>
                      <a:pt x="356" y="221"/>
                    </a:cubicBezTo>
                    <a:cubicBezTo>
                      <a:pt x="356" y="221"/>
                      <a:pt x="355" y="221"/>
                      <a:pt x="355" y="221"/>
                    </a:cubicBezTo>
                    <a:cubicBezTo>
                      <a:pt x="354" y="222"/>
                      <a:pt x="355" y="222"/>
                      <a:pt x="353" y="223"/>
                    </a:cubicBezTo>
                    <a:cubicBezTo>
                      <a:pt x="353" y="222"/>
                      <a:pt x="353" y="221"/>
                      <a:pt x="353" y="220"/>
                    </a:cubicBezTo>
                    <a:cubicBezTo>
                      <a:pt x="352" y="220"/>
                      <a:pt x="352" y="220"/>
                      <a:pt x="351" y="220"/>
                    </a:cubicBezTo>
                    <a:cubicBezTo>
                      <a:pt x="352" y="220"/>
                      <a:pt x="352" y="220"/>
                      <a:pt x="352" y="220"/>
                    </a:cubicBezTo>
                    <a:cubicBezTo>
                      <a:pt x="349" y="220"/>
                      <a:pt x="348" y="220"/>
                      <a:pt x="346" y="217"/>
                    </a:cubicBezTo>
                    <a:cubicBezTo>
                      <a:pt x="345" y="218"/>
                      <a:pt x="345" y="218"/>
                      <a:pt x="344" y="219"/>
                    </a:cubicBezTo>
                    <a:cubicBezTo>
                      <a:pt x="343" y="217"/>
                      <a:pt x="340" y="216"/>
                      <a:pt x="339" y="215"/>
                    </a:cubicBezTo>
                    <a:cubicBezTo>
                      <a:pt x="339" y="216"/>
                      <a:pt x="339" y="217"/>
                      <a:pt x="338" y="217"/>
                    </a:cubicBezTo>
                    <a:cubicBezTo>
                      <a:pt x="336" y="215"/>
                      <a:pt x="336" y="216"/>
                      <a:pt x="333" y="215"/>
                    </a:cubicBezTo>
                    <a:cubicBezTo>
                      <a:pt x="333" y="214"/>
                      <a:pt x="333" y="214"/>
                      <a:pt x="332" y="213"/>
                    </a:cubicBezTo>
                    <a:cubicBezTo>
                      <a:pt x="331" y="214"/>
                      <a:pt x="331" y="215"/>
                      <a:pt x="329" y="215"/>
                    </a:cubicBezTo>
                    <a:cubicBezTo>
                      <a:pt x="328" y="214"/>
                      <a:pt x="328" y="215"/>
                      <a:pt x="328" y="213"/>
                    </a:cubicBezTo>
                    <a:cubicBezTo>
                      <a:pt x="326" y="214"/>
                      <a:pt x="327" y="214"/>
                      <a:pt x="325" y="215"/>
                    </a:cubicBezTo>
                    <a:cubicBezTo>
                      <a:pt x="323" y="212"/>
                      <a:pt x="317" y="214"/>
                      <a:pt x="316" y="214"/>
                    </a:cubicBezTo>
                    <a:cubicBezTo>
                      <a:pt x="315" y="213"/>
                      <a:pt x="315" y="212"/>
                      <a:pt x="315" y="210"/>
                    </a:cubicBezTo>
                    <a:cubicBezTo>
                      <a:pt x="313" y="211"/>
                      <a:pt x="314" y="211"/>
                      <a:pt x="313" y="210"/>
                    </a:cubicBezTo>
                    <a:cubicBezTo>
                      <a:pt x="312" y="211"/>
                      <a:pt x="312" y="211"/>
                      <a:pt x="312" y="212"/>
                    </a:cubicBezTo>
                    <a:cubicBezTo>
                      <a:pt x="312" y="212"/>
                      <a:pt x="311" y="211"/>
                      <a:pt x="311" y="211"/>
                    </a:cubicBezTo>
                    <a:cubicBezTo>
                      <a:pt x="311" y="211"/>
                      <a:pt x="311" y="210"/>
                      <a:pt x="311" y="210"/>
                    </a:cubicBezTo>
                    <a:cubicBezTo>
                      <a:pt x="310" y="210"/>
                      <a:pt x="309" y="209"/>
                      <a:pt x="308" y="209"/>
                    </a:cubicBezTo>
                    <a:cubicBezTo>
                      <a:pt x="308" y="209"/>
                      <a:pt x="308" y="210"/>
                      <a:pt x="308" y="210"/>
                    </a:cubicBezTo>
                    <a:cubicBezTo>
                      <a:pt x="309" y="211"/>
                      <a:pt x="308" y="210"/>
                      <a:pt x="309" y="212"/>
                    </a:cubicBezTo>
                    <a:cubicBezTo>
                      <a:pt x="306" y="212"/>
                      <a:pt x="308" y="213"/>
                      <a:pt x="306" y="214"/>
                    </a:cubicBezTo>
                    <a:cubicBezTo>
                      <a:pt x="306" y="213"/>
                      <a:pt x="306" y="214"/>
                      <a:pt x="305" y="213"/>
                    </a:cubicBezTo>
                    <a:cubicBezTo>
                      <a:pt x="305" y="213"/>
                      <a:pt x="305" y="214"/>
                      <a:pt x="305" y="214"/>
                    </a:cubicBezTo>
                    <a:cubicBezTo>
                      <a:pt x="306" y="215"/>
                      <a:pt x="307" y="215"/>
                      <a:pt x="307" y="216"/>
                    </a:cubicBezTo>
                    <a:cubicBezTo>
                      <a:pt x="306" y="217"/>
                      <a:pt x="306" y="217"/>
                      <a:pt x="305" y="218"/>
                    </a:cubicBezTo>
                    <a:cubicBezTo>
                      <a:pt x="305" y="217"/>
                      <a:pt x="305" y="216"/>
                      <a:pt x="305" y="215"/>
                    </a:cubicBezTo>
                    <a:cubicBezTo>
                      <a:pt x="305" y="215"/>
                      <a:pt x="305" y="215"/>
                      <a:pt x="305" y="215"/>
                    </a:cubicBezTo>
                    <a:cubicBezTo>
                      <a:pt x="305" y="217"/>
                      <a:pt x="305" y="216"/>
                      <a:pt x="306" y="218"/>
                    </a:cubicBezTo>
                    <a:cubicBezTo>
                      <a:pt x="305" y="218"/>
                      <a:pt x="305" y="218"/>
                      <a:pt x="304" y="218"/>
                    </a:cubicBezTo>
                    <a:cubicBezTo>
                      <a:pt x="306" y="223"/>
                      <a:pt x="300" y="231"/>
                      <a:pt x="302" y="232"/>
                    </a:cubicBezTo>
                    <a:cubicBezTo>
                      <a:pt x="301" y="232"/>
                      <a:pt x="300" y="233"/>
                      <a:pt x="299" y="233"/>
                    </a:cubicBezTo>
                    <a:cubicBezTo>
                      <a:pt x="300" y="234"/>
                      <a:pt x="300" y="233"/>
                      <a:pt x="300" y="234"/>
                    </a:cubicBezTo>
                    <a:cubicBezTo>
                      <a:pt x="299" y="235"/>
                      <a:pt x="299" y="236"/>
                      <a:pt x="299" y="236"/>
                    </a:cubicBezTo>
                    <a:cubicBezTo>
                      <a:pt x="300" y="237"/>
                      <a:pt x="300" y="239"/>
                      <a:pt x="299" y="239"/>
                    </a:cubicBezTo>
                    <a:cubicBezTo>
                      <a:pt x="298" y="240"/>
                      <a:pt x="297" y="241"/>
                      <a:pt x="295" y="241"/>
                    </a:cubicBezTo>
                    <a:cubicBezTo>
                      <a:pt x="295" y="241"/>
                      <a:pt x="295" y="241"/>
                      <a:pt x="295" y="241"/>
                    </a:cubicBezTo>
                    <a:cubicBezTo>
                      <a:pt x="296" y="241"/>
                      <a:pt x="296" y="242"/>
                      <a:pt x="297" y="242"/>
                    </a:cubicBezTo>
                    <a:cubicBezTo>
                      <a:pt x="294" y="242"/>
                      <a:pt x="295" y="242"/>
                      <a:pt x="294" y="243"/>
                    </a:cubicBezTo>
                    <a:cubicBezTo>
                      <a:pt x="295" y="245"/>
                      <a:pt x="294" y="246"/>
                      <a:pt x="294" y="248"/>
                    </a:cubicBezTo>
                    <a:cubicBezTo>
                      <a:pt x="292" y="249"/>
                      <a:pt x="293" y="248"/>
                      <a:pt x="291" y="248"/>
                    </a:cubicBezTo>
                    <a:cubicBezTo>
                      <a:pt x="291" y="250"/>
                      <a:pt x="290" y="249"/>
                      <a:pt x="291" y="251"/>
                    </a:cubicBezTo>
                    <a:cubicBezTo>
                      <a:pt x="290" y="251"/>
                      <a:pt x="289" y="251"/>
                      <a:pt x="288" y="251"/>
                    </a:cubicBezTo>
                    <a:cubicBezTo>
                      <a:pt x="288" y="251"/>
                      <a:pt x="288" y="252"/>
                      <a:pt x="288" y="252"/>
                    </a:cubicBezTo>
                    <a:cubicBezTo>
                      <a:pt x="289" y="252"/>
                      <a:pt x="290" y="252"/>
                      <a:pt x="290" y="252"/>
                    </a:cubicBezTo>
                    <a:cubicBezTo>
                      <a:pt x="290" y="253"/>
                      <a:pt x="290" y="253"/>
                      <a:pt x="289" y="253"/>
                    </a:cubicBezTo>
                    <a:cubicBezTo>
                      <a:pt x="289" y="254"/>
                      <a:pt x="289" y="254"/>
                      <a:pt x="288" y="255"/>
                    </a:cubicBezTo>
                    <a:cubicBezTo>
                      <a:pt x="288" y="255"/>
                      <a:pt x="287" y="254"/>
                      <a:pt x="287" y="254"/>
                    </a:cubicBezTo>
                    <a:cubicBezTo>
                      <a:pt x="287" y="256"/>
                      <a:pt x="287" y="255"/>
                      <a:pt x="287" y="257"/>
                    </a:cubicBezTo>
                    <a:cubicBezTo>
                      <a:pt x="286" y="257"/>
                      <a:pt x="284" y="257"/>
                      <a:pt x="283" y="257"/>
                    </a:cubicBezTo>
                    <a:cubicBezTo>
                      <a:pt x="284" y="256"/>
                      <a:pt x="284" y="256"/>
                      <a:pt x="284" y="256"/>
                    </a:cubicBezTo>
                    <a:cubicBezTo>
                      <a:pt x="283" y="256"/>
                      <a:pt x="283" y="256"/>
                      <a:pt x="282" y="256"/>
                    </a:cubicBezTo>
                    <a:cubicBezTo>
                      <a:pt x="282" y="257"/>
                      <a:pt x="282" y="257"/>
                      <a:pt x="282" y="258"/>
                    </a:cubicBezTo>
                    <a:cubicBezTo>
                      <a:pt x="281" y="258"/>
                      <a:pt x="281" y="257"/>
                      <a:pt x="281" y="258"/>
                    </a:cubicBezTo>
                    <a:cubicBezTo>
                      <a:pt x="281" y="258"/>
                      <a:pt x="281" y="258"/>
                      <a:pt x="282" y="258"/>
                    </a:cubicBezTo>
                    <a:cubicBezTo>
                      <a:pt x="280" y="261"/>
                      <a:pt x="277" y="265"/>
                      <a:pt x="273" y="265"/>
                    </a:cubicBezTo>
                    <a:cubicBezTo>
                      <a:pt x="273" y="266"/>
                      <a:pt x="273" y="266"/>
                      <a:pt x="272" y="267"/>
                    </a:cubicBezTo>
                    <a:cubicBezTo>
                      <a:pt x="271" y="267"/>
                      <a:pt x="272" y="268"/>
                      <a:pt x="271" y="267"/>
                    </a:cubicBezTo>
                    <a:cubicBezTo>
                      <a:pt x="271" y="268"/>
                      <a:pt x="271" y="268"/>
                      <a:pt x="272" y="269"/>
                    </a:cubicBezTo>
                    <a:cubicBezTo>
                      <a:pt x="268" y="269"/>
                      <a:pt x="268" y="271"/>
                      <a:pt x="267" y="274"/>
                    </a:cubicBezTo>
                    <a:cubicBezTo>
                      <a:pt x="266" y="274"/>
                      <a:pt x="264" y="273"/>
                      <a:pt x="263" y="274"/>
                    </a:cubicBezTo>
                    <a:cubicBezTo>
                      <a:pt x="264" y="275"/>
                      <a:pt x="264" y="274"/>
                      <a:pt x="263" y="275"/>
                    </a:cubicBezTo>
                    <a:cubicBezTo>
                      <a:pt x="262" y="276"/>
                      <a:pt x="260" y="276"/>
                      <a:pt x="259" y="277"/>
                    </a:cubicBezTo>
                    <a:cubicBezTo>
                      <a:pt x="259" y="277"/>
                      <a:pt x="259" y="278"/>
                      <a:pt x="259" y="278"/>
                    </a:cubicBezTo>
                    <a:cubicBezTo>
                      <a:pt x="258" y="279"/>
                      <a:pt x="258" y="278"/>
                      <a:pt x="258" y="280"/>
                    </a:cubicBezTo>
                    <a:cubicBezTo>
                      <a:pt x="258" y="280"/>
                      <a:pt x="257" y="279"/>
                      <a:pt x="256" y="279"/>
                    </a:cubicBezTo>
                    <a:cubicBezTo>
                      <a:pt x="257" y="279"/>
                      <a:pt x="257" y="279"/>
                      <a:pt x="257" y="279"/>
                    </a:cubicBezTo>
                    <a:cubicBezTo>
                      <a:pt x="258" y="278"/>
                      <a:pt x="257" y="278"/>
                      <a:pt x="258" y="278"/>
                    </a:cubicBezTo>
                    <a:cubicBezTo>
                      <a:pt x="258" y="278"/>
                      <a:pt x="257" y="277"/>
                      <a:pt x="257" y="277"/>
                    </a:cubicBezTo>
                    <a:cubicBezTo>
                      <a:pt x="256" y="279"/>
                      <a:pt x="256" y="278"/>
                      <a:pt x="254" y="279"/>
                    </a:cubicBezTo>
                    <a:cubicBezTo>
                      <a:pt x="255" y="280"/>
                      <a:pt x="255" y="279"/>
                      <a:pt x="255" y="281"/>
                    </a:cubicBezTo>
                    <a:cubicBezTo>
                      <a:pt x="254" y="281"/>
                      <a:pt x="254" y="281"/>
                      <a:pt x="253" y="281"/>
                    </a:cubicBezTo>
                    <a:cubicBezTo>
                      <a:pt x="252" y="280"/>
                      <a:pt x="250" y="282"/>
                      <a:pt x="248" y="283"/>
                    </a:cubicBezTo>
                    <a:cubicBezTo>
                      <a:pt x="248" y="281"/>
                      <a:pt x="248" y="282"/>
                      <a:pt x="247" y="281"/>
                    </a:cubicBezTo>
                    <a:cubicBezTo>
                      <a:pt x="247" y="282"/>
                      <a:pt x="247" y="283"/>
                      <a:pt x="248" y="284"/>
                    </a:cubicBezTo>
                    <a:cubicBezTo>
                      <a:pt x="245" y="284"/>
                      <a:pt x="240" y="288"/>
                      <a:pt x="237" y="289"/>
                    </a:cubicBezTo>
                    <a:cubicBezTo>
                      <a:pt x="237" y="288"/>
                      <a:pt x="237" y="288"/>
                      <a:pt x="237" y="288"/>
                    </a:cubicBezTo>
                    <a:cubicBezTo>
                      <a:pt x="235" y="290"/>
                      <a:pt x="232" y="290"/>
                      <a:pt x="227" y="290"/>
                    </a:cubicBezTo>
                    <a:cubicBezTo>
                      <a:pt x="227" y="290"/>
                      <a:pt x="227" y="291"/>
                      <a:pt x="227" y="291"/>
                    </a:cubicBezTo>
                    <a:cubicBezTo>
                      <a:pt x="226" y="291"/>
                      <a:pt x="226" y="290"/>
                      <a:pt x="224" y="290"/>
                    </a:cubicBezTo>
                    <a:cubicBezTo>
                      <a:pt x="222" y="292"/>
                      <a:pt x="221" y="290"/>
                      <a:pt x="218" y="291"/>
                    </a:cubicBezTo>
                    <a:cubicBezTo>
                      <a:pt x="220" y="292"/>
                      <a:pt x="219" y="291"/>
                      <a:pt x="220" y="292"/>
                    </a:cubicBezTo>
                    <a:cubicBezTo>
                      <a:pt x="218" y="292"/>
                      <a:pt x="218" y="292"/>
                      <a:pt x="217" y="294"/>
                    </a:cubicBezTo>
                    <a:cubicBezTo>
                      <a:pt x="217" y="293"/>
                      <a:pt x="216" y="293"/>
                      <a:pt x="216" y="293"/>
                    </a:cubicBezTo>
                    <a:cubicBezTo>
                      <a:pt x="216" y="293"/>
                      <a:pt x="217" y="292"/>
                      <a:pt x="217" y="292"/>
                    </a:cubicBezTo>
                    <a:cubicBezTo>
                      <a:pt x="217" y="292"/>
                      <a:pt x="216" y="292"/>
                      <a:pt x="216" y="292"/>
                    </a:cubicBezTo>
                    <a:cubicBezTo>
                      <a:pt x="215" y="294"/>
                      <a:pt x="214" y="292"/>
                      <a:pt x="212" y="295"/>
                    </a:cubicBezTo>
                    <a:cubicBezTo>
                      <a:pt x="208" y="291"/>
                      <a:pt x="197" y="300"/>
                      <a:pt x="191" y="299"/>
                    </a:cubicBezTo>
                    <a:cubicBezTo>
                      <a:pt x="187" y="298"/>
                      <a:pt x="181" y="300"/>
                      <a:pt x="175" y="300"/>
                    </a:cubicBezTo>
                    <a:cubicBezTo>
                      <a:pt x="171" y="299"/>
                      <a:pt x="169" y="298"/>
                      <a:pt x="166" y="297"/>
                    </a:cubicBezTo>
                    <a:cubicBezTo>
                      <a:pt x="158" y="295"/>
                      <a:pt x="143" y="297"/>
                      <a:pt x="138" y="293"/>
                    </a:cubicBezTo>
                    <a:cubicBezTo>
                      <a:pt x="137" y="293"/>
                      <a:pt x="136" y="294"/>
                      <a:pt x="135" y="294"/>
                    </a:cubicBezTo>
                    <a:cubicBezTo>
                      <a:pt x="133" y="291"/>
                      <a:pt x="127" y="293"/>
                      <a:pt x="125" y="292"/>
                    </a:cubicBezTo>
                    <a:cubicBezTo>
                      <a:pt x="123" y="292"/>
                      <a:pt x="122" y="290"/>
                      <a:pt x="120" y="289"/>
                    </a:cubicBezTo>
                    <a:cubicBezTo>
                      <a:pt x="120" y="289"/>
                      <a:pt x="120" y="289"/>
                      <a:pt x="120" y="289"/>
                    </a:cubicBezTo>
                    <a:cubicBezTo>
                      <a:pt x="119" y="289"/>
                      <a:pt x="117" y="289"/>
                      <a:pt x="116" y="289"/>
                    </a:cubicBezTo>
                    <a:cubicBezTo>
                      <a:pt x="116" y="289"/>
                      <a:pt x="116" y="288"/>
                      <a:pt x="115" y="288"/>
                    </a:cubicBezTo>
                    <a:cubicBezTo>
                      <a:pt x="114" y="288"/>
                      <a:pt x="114" y="288"/>
                      <a:pt x="114" y="288"/>
                    </a:cubicBezTo>
                    <a:cubicBezTo>
                      <a:pt x="113" y="288"/>
                      <a:pt x="114" y="289"/>
                      <a:pt x="113" y="289"/>
                    </a:cubicBezTo>
                    <a:cubicBezTo>
                      <a:pt x="109" y="288"/>
                      <a:pt x="108" y="286"/>
                      <a:pt x="105" y="285"/>
                    </a:cubicBezTo>
                    <a:cubicBezTo>
                      <a:pt x="103" y="287"/>
                      <a:pt x="100" y="286"/>
                      <a:pt x="98" y="285"/>
                    </a:cubicBezTo>
                    <a:cubicBezTo>
                      <a:pt x="98" y="284"/>
                      <a:pt x="98" y="284"/>
                      <a:pt x="98" y="283"/>
                    </a:cubicBezTo>
                    <a:cubicBezTo>
                      <a:pt x="97" y="283"/>
                      <a:pt x="97" y="284"/>
                      <a:pt x="97" y="284"/>
                    </a:cubicBezTo>
                    <a:cubicBezTo>
                      <a:pt x="97" y="284"/>
                      <a:pt x="97" y="284"/>
                      <a:pt x="97" y="285"/>
                    </a:cubicBezTo>
                    <a:cubicBezTo>
                      <a:pt x="93" y="284"/>
                      <a:pt x="90" y="282"/>
                      <a:pt x="87" y="280"/>
                    </a:cubicBezTo>
                    <a:cubicBezTo>
                      <a:pt x="86" y="281"/>
                      <a:pt x="87" y="281"/>
                      <a:pt x="86" y="281"/>
                    </a:cubicBezTo>
                    <a:cubicBezTo>
                      <a:pt x="81" y="280"/>
                      <a:pt x="78" y="279"/>
                      <a:pt x="72" y="279"/>
                    </a:cubicBezTo>
                    <a:cubicBezTo>
                      <a:pt x="73" y="278"/>
                      <a:pt x="74" y="278"/>
                      <a:pt x="75" y="277"/>
                    </a:cubicBezTo>
                    <a:cubicBezTo>
                      <a:pt x="74" y="277"/>
                      <a:pt x="74" y="277"/>
                      <a:pt x="73" y="277"/>
                    </a:cubicBezTo>
                    <a:cubicBezTo>
                      <a:pt x="73" y="277"/>
                      <a:pt x="73" y="277"/>
                      <a:pt x="73" y="278"/>
                    </a:cubicBezTo>
                    <a:cubicBezTo>
                      <a:pt x="72" y="278"/>
                      <a:pt x="72" y="277"/>
                      <a:pt x="72" y="277"/>
                    </a:cubicBezTo>
                    <a:cubicBezTo>
                      <a:pt x="71" y="277"/>
                      <a:pt x="71" y="278"/>
                      <a:pt x="70" y="278"/>
                    </a:cubicBezTo>
                    <a:cubicBezTo>
                      <a:pt x="69" y="276"/>
                      <a:pt x="69" y="277"/>
                      <a:pt x="67" y="277"/>
                    </a:cubicBezTo>
                    <a:cubicBezTo>
                      <a:pt x="68" y="276"/>
                      <a:pt x="67" y="276"/>
                      <a:pt x="68" y="276"/>
                    </a:cubicBezTo>
                    <a:cubicBezTo>
                      <a:pt x="67" y="275"/>
                      <a:pt x="65" y="276"/>
                      <a:pt x="63" y="276"/>
                    </a:cubicBezTo>
                    <a:cubicBezTo>
                      <a:pt x="63" y="276"/>
                      <a:pt x="63" y="276"/>
                      <a:pt x="63" y="277"/>
                    </a:cubicBezTo>
                    <a:cubicBezTo>
                      <a:pt x="64" y="277"/>
                      <a:pt x="64" y="277"/>
                      <a:pt x="65" y="277"/>
                    </a:cubicBezTo>
                    <a:cubicBezTo>
                      <a:pt x="64" y="277"/>
                      <a:pt x="63" y="277"/>
                      <a:pt x="63" y="277"/>
                    </a:cubicBezTo>
                    <a:cubicBezTo>
                      <a:pt x="63" y="276"/>
                      <a:pt x="63" y="277"/>
                      <a:pt x="62" y="276"/>
                    </a:cubicBezTo>
                    <a:cubicBezTo>
                      <a:pt x="59" y="274"/>
                      <a:pt x="55" y="274"/>
                      <a:pt x="54" y="275"/>
                    </a:cubicBezTo>
                    <a:cubicBezTo>
                      <a:pt x="54" y="275"/>
                      <a:pt x="54" y="275"/>
                      <a:pt x="55" y="275"/>
                    </a:cubicBezTo>
                    <a:cubicBezTo>
                      <a:pt x="51" y="274"/>
                      <a:pt x="52" y="275"/>
                      <a:pt x="50" y="274"/>
                    </a:cubicBezTo>
                    <a:cubicBezTo>
                      <a:pt x="50" y="274"/>
                      <a:pt x="50" y="274"/>
                      <a:pt x="49" y="275"/>
                    </a:cubicBezTo>
                    <a:cubicBezTo>
                      <a:pt x="45" y="271"/>
                      <a:pt x="42" y="273"/>
                      <a:pt x="38" y="273"/>
                    </a:cubicBezTo>
                    <a:cubicBezTo>
                      <a:pt x="38" y="273"/>
                      <a:pt x="37" y="273"/>
                      <a:pt x="37" y="273"/>
                    </a:cubicBezTo>
                    <a:cubicBezTo>
                      <a:pt x="39" y="272"/>
                      <a:pt x="38" y="273"/>
                      <a:pt x="39" y="272"/>
                    </a:cubicBezTo>
                    <a:cubicBezTo>
                      <a:pt x="27" y="271"/>
                      <a:pt x="14" y="269"/>
                      <a:pt x="4" y="267"/>
                    </a:cubicBezTo>
                    <a:cubicBezTo>
                      <a:pt x="4" y="267"/>
                      <a:pt x="4" y="267"/>
                      <a:pt x="4" y="267"/>
                    </a:cubicBezTo>
                    <a:cubicBezTo>
                      <a:pt x="3" y="266"/>
                      <a:pt x="3" y="267"/>
                      <a:pt x="3" y="266"/>
                    </a:cubicBezTo>
                    <a:cubicBezTo>
                      <a:pt x="4" y="265"/>
                      <a:pt x="3" y="266"/>
                      <a:pt x="3" y="265"/>
                    </a:cubicBezTo>
                    <a:cubicBezTo>
                      <a:pt x="1" y="265"/>
                      <a:pt x="2" y="265"/>
                      <a:pt x="0" y="265"/>
                    </a:cubicBezTo>
                    <a:cubicBezTo>
                      <a:pt x="1" y="265"/>
                      <a:pt x="1" y="265"/>
                      <a:pt x="2" y="265"/>
                    </a:cubicBezTo>
                    <a:cubicBezTo>
                      <a:pt x="2" y="265"/>
                      <a:pt x="8" y="264"/>
                      <a:pt x="10" y="265"/>
                    </a:cubicBezTo>
                    <a:cubicBezTo>
                      <a:pt x="11" y="267"/>
                      <a:pt x="10" y="266"/>
                      <a:pt x="11" y="267"/>
                    </a:cubicBezTo>
                    <a:cubicBezTo>
                      <a:pt x="12" y="265"/>
                      <a:pt x="12" y="266"/>
                      <a:pt x="13" y="265"/>
                    </a:cubicBezTo>
                    <a:cubicBezTo>
                      <a:pt x="14" y="265"/>
                      <a:pt x="14" y="265"/>
                      <a:pt x="15" y="265"/>
                    </a:cubicBezTo>
                    <a:cubicBezTo>
                      <a:pt x="15" y="267"/>
                      <a:pt x="15" y="266"/>
                      <a:pt x="16" y="267"/>
                    </a:cubicBezTo>
                    <a:cubicBezTo>
                      <a:pt x="16" y="267"/>
                      <a:pt x="17" y="267"/>
                      <a:pt x="17" y="267"/>
                    </a:cubicBezTo>
                    <a:cubicBezTo>
                      <a:pt x="17" y="266"/>
                      <a:pt x="16" y="266"/>
                      <a:pt x="16" y="265"/>
                    </a:cubicBezTo>
                    <a:cubicBezTo>
                      <a:pt x="20" y="266"/>
                      <a:pt x="26" y="265"/>
                      <a:pt x="28" y="268"/>
                    </a:cubicBezTo>
                    <a:cubicBezTo>
                      <a:pt x="32" y="265"/>
                      <a:pt x="46" y="269"/>
                      <a:pt x="49" y="270"/>
                    </a:cubicBezTo>
                    <a:cubicBezTo>
                      <a:pt x="49" y="269"/>
                      <a:pt x="50" y="269"/>
                      <a:pt x="52" y="270"/>
                    </a:cubicBezTo>
                    <a:cubicBezTo>
                      <a:pt x="51" y="271"/>
                      <a:pt x="51" y="270"/>
                      <a:pt x="52" y="271"/>
                    </a:cubicBezTo>
                    <a:cubicBezTo>
                      <a:pt x="55" y="268"/>
                      <a:pt x="60" y="273"/>
                      <a:pt x="64" y="272"/>
                    </a:cubicBezTo>
                    <a:cubicBezTo>
                      <a:pt x="63" y="272"/>
                      <a:pt x="63" y="272"/>
                      <a:pt x="63" y="273"/>
                    </a:cubicBezTo>
                    <a:cubicBezTo>
                      <a:pt x="65" y="274"/>
                      <a:pt x="63" y="273"/>
                      <a:pt x="64" y="274"/>
                    </a:cubicBezTo>
                    <a:cubicBezTo>
                      <a:pt x="65" y="274"/>
                      <a:pt x="65" y="274"/>
                      <a:pt x="65" y="273"/>
                    </a:cubicBezTo>
                    <a:cubicBezTo>
                      <a:pt x="64" y="273"/>
                      <a:pt x="65" y="273"/>
                      <a:pt x="64" y="272"/>
                    </a:cubicBezTo>
                    <a:cubicBezTo>
                      <a:pt x="68" y="273"/>
                      <a:pt x="68" y="273"/>
                      <a:pt x="70" y="275"/>
                    </a:cubicBezTo>
                    <a:cubicBezTo>
                      <a:pt x="72" y="272"/>
                      <a:pt x="83" y="276"/>
                      <a:pt x="85" y="278"/>
                    </a:cubicBezTo>
                    <a:cubicBezTo>
                      <a:pt x="85" y="276"/>
                      <a:pt x="85" y="277"/>
                      <a:pt x="87" y="277"/>
                    </a:cubicBezTo>
                    <a:cubicBezTo>
                      <a:pt x="87" y="277"/>
                      <a:pt x="88" y="277"/>
                      <a:pt x="88" y="278"/>
                    </a:cubicBezTo>
                    <a:cubicBezTo>
                      <a:pt x="89" y="278"/>
                      <a:pt x="90" y="277"/>
                      <a:pt x="90" y="277"/>
                    </a:cubicBezTo>
                    <a:cubicBezTo>
                      <a:pt x="91" y="278"/>
                      <a:pt x="91" y="278"/>
                      <a:pt x="91" y="279"/>
                    </a:cubicBezTo>
                    <a:cubicBezTo>
                      <a:pt x="90" y="278"/>
                      <a:pt x="90" y="278"/>
                      <a:pt x="90" y="278"/>
                    </a:cubicBezTo>
                    <a:cubicBezTo>
                      <a:pt x="90" y="279"/>
                      <a:pt x="90" y="279"/>
                      <a:pt x="91" y="279"/>
                    </a:cubicBezTo>
                    <a:cubicBezTo>
                      <a:pt x="92" y="278"/>
                      <a:pt x="91" y="279"/>
                      <a:pt x="92" y="278"/>
                    </a:cubicBezTo>
                    <a:cubicBezTo>
                      <a:pt x="92" y="278"/>
                      <a:pt x="99" y="280"/>
                      <a:pt x="102" y="280"/>
                    </a:cubicBezTo>
                    <a:cubicBezTo>
                      <a:pt x="102" y="281"/>
                      <a:pt x="102" y="281"/>
                      <a:pt x="102" y="281"/>
                    </a:cubicBezTo>
                    <a:cubicBezTo>
                      <a:pt x="103" y="281"/>
                      <a:pt x="103" y="282"/>
                      <a:pt x="104" y="281"/>
                    </a:cubicBezTo>
                    <a:cubicBezTo>
                      <a:pt x="103" y="281"/>
                      <a:pt x="104" y="281"/>
                      <a:pt x="103" y="280"/>
                    </a:cubicBezTo>
                    <a:cubicBezTo>
                      <a:pt x="107" y="281"/>
                      <a:pt x="112" y="283"/>
                      <a:pt x="114" y="285"/>
                    </a:cubicBezTo>
                    <a:cubicBezTo>
                      <a:pt x="117" y="282"/>
                      <a:pt x="134" y="291"/>
                      <a:pt x="135" y="289"/>
                    </a:cubicBezTo>
                    <a:cubicBezTo>
                      <a:pt x="136" y="289"/>
                      <a:pt x="136" y="290"/>
                      <a:pt x="137" y="290"/>
                    </a:cubicBezTo>
                    <a:cubicBezTo>
                      <a:pt x="136" y="289"/>
                      <a:pt x="136" y="289"/>
                      <a:pt x="136" y="289"/>
                    </a:cubicBezTo>
                    <a:cubicBezTo>
                      <a:pt x="141" y="291"/>
                      <a:pt x="165" y="292"/>
                      <a:pt x="169" y="292"/>
                    </a:cubicBezTo>
                    <a:cubicBezTo>
                      <a:pt x="169" y="293"/>
                      <a:pt x="168" y="293"/>
                      <a:pt x="170" y="293"/>
                    </a:cubicBezTo>
                    <a:cubicBezTo>
                      <a:pt x="170" y="292"/>
                      <a:pt x="169" y="293"/>
                      <a:pt x="170" y="292"/>
                    </a:cubicBezTo>
                    <a:cubicBezTo>
                      <a:pt x="171" y="292"/>
                      <a:pt x="173" y="293"/>
                      <a:pt x="174" y="294"/>
                    </a:cubicBezTo>
                    <a:cubicBezTo>
                      <a:pt x="173" y="293"/>
                      <a:pt x="173" y="293"/>
                      <a:pt x="173" y="292"/>
                    </a:cubicBezTo>
                    <a:cubicBezTo>
                      <a:pt x="177" y="293"/>
                      <a:pt x="180" y="292"/>
                      <a:pt x="183" y="290"/>
                    </a:cubicBezTo>
                    <a:cubicBezTo>
                      <a:pt x="184" y="291"/>
                      <a:pt x="186" y="291"/>
                      <a:pt x="187" y="291"/>
                    </a:cubicBezTo>
                    <a:cubicBezTo>
                      <a:pt x="187" y="291"/>
                      <a:pt x="187" y="291"/>
                      <a:pt x="186" y="290"/>
                    </a:cubicBezTo>
                    <a:cubicBezTo>
                      <a:pt x="186" y="290"/>
                      <a:pt x="186" y="290"/>
                      <a:pt x="186" y="290"/>
                    </a:cubicBezTo>
                    <a:cubicBezTo>
                      <a:pt x="191" y="290"/>
                      <a:pt x="196" y="288"/>
                      <a:pt x="199" y="290"/>
                    </a:cubicBezTo>
                    <a:cubicBezTo>
                      <a:pt x="199" y="288"/>
                      <a:pt x="200" y="288"/>
                      <a:pt x="202" y="288"/>
                    </a:cubicBezTo>
                    <a:cubicBezTo>
                      <a:pt x="202" y="288"/>
                      <a:pt x="201" y="287"/>
                      <a:pt x="201" y="287"/>
                    </a:cubicBezTo>
                    <a:cubicBezTo>
                      <a:pt x="203" y="285"/>
                      <a:pt x="204" y="286"/>
                      <a:pt x="207" y="285"/>
                    </a:cubicBezTo>
                    <a:cubicBezTo>
                      <a:pt x="208" y="282"/>
                      <a:pt x="212" y="282"/>
                      <a:pt x="213" y="282"/>
                    </a:cubicBezTo>
                    <a:cubicBezTo>
                      <a:pt x="213" y="282"/>
                      <a:pt x="213" y="281"/>
                      <a:pt x="213" y="281"/>
                    </a:cubicBezTo>
                    <a:cubicBezTo>
                      <a:pt x="214" y="281"/>
                      <a:pt x="215" y="281"/>
                      <a:pt x="216" y="281"/>
                    </a:cubicBezTo>
                    <a:cubicBezTo>
                      <a:pt x="216" y="280"/>
                      <a:pt x="217" y="279"/>
                      <a:pt x="218" y="279"/>
                    </a:cubicBezTo>
                    <a:cubicBezTo>
                      <a:pt x="220" y="278"/>
                      <a:pt x="218" y="278"/>
                      <a:pt x="220" y="279"/>
                    </a:cubicBezTo>
                    <a:cubicBezTo>
                      <a:pt x="220" y="278"/>
                      <a:pt x="236" y="267"/>
                      <a:pt x="239" y="264"/>
                    </a:cubicBezTo>
                    <a:cubicBezTo>
                      <a:pt x="239" y="263"/>
                      <a:pt x="239" y="262"/>
                      <a:pt x="239" y="262"/>
                    </a:cubicBezTo>
                    <a:cubicBezTo>
                      <a:pt x="240" y="262"/>
                      <a:pt x="241" y="262"/>
                      <a:pt x="242" y="261"/>
                    </a:cubicBezTo>
                    <a:cubicBezTo>
                      <a:pt x="245" y="260"/>
                      <a:pt x="249" y="255"/>
                      <a:pt x="249" y="253"/>
                    </a:cubicBezTo>
                    <a:cubicBezTo>
                      <a:pt x="251" y="253"/>
                      <a:pt x="250" y="254"/>
                      <a:pt x="251" y="252"/>
                    </a:cubicBezTo>
                    <a:cubicBezTo>
                      <a:pt x="251" y="252"/>
                      <a:pt x="254" y="249"/>
                      <a:pt x="256" y="248"/>
                    </a:cubicBezTo>
                    <a:cubicBezTo>
                      <a:pt x="255" y="246"/>
                      <a:pt x="257" y="244"/>
                      <a:pt x="260" y="244"/>
                    </a:cubicBezTo>
                    <a:cubicBezTo>
                      <a:pt x="261" y="243"/>
                      <a:pt x="261" y="242"/>
                      <a:pt x="261" y="241"/>
                    </a:cubicBezTo>
                    <a:cubicBezTo>
                      <a:pt x="263" y="241"/>
                      <a:pt x="262" y="241"/>
                      <a:pt x="263" y="241"/>
                    </a:cubicBezTo>
                    <a:cubicBezTo>
                      <a:pt x="264" y="238"/>
                      <a:pt x="269" y="230"/>
                      <a:pt x="272" y="229"/>
                    </a:cubicBezTo>
                    <a:cubicBezTo>
                      <a:pt x="272" y="228"/>
                      <a:pt x="272" y="224"/>
                      <a:pt x="273" y="224"/>
                    </a:cubicBezTo>
                    <a:cubicBezTo>
                      <a:pt x="273" y="223"/>
                      <a:pt x="274" y="223"/>
                      <a:pt x="274" y="223"/>
                    </a:cubicBezTo>
                    <a:cubicBezTo>
                      <a:pt x="273" y="223"/>
                      <a:pt x="274" y="223"/>
                      <a:pt x="273" y="222"/>
                    </a:cubicBezTo>
                    <a:cubicBezTo>
                      <a:pt x="274" y="220"/>
                      <a:pt x="275" y="219"/>
                      <a:pt x="275" y="217"/>
                    </a:cubicBezTo>
                    <a:cubicBezTo>
                      <a:pt x="276" y="217"/>
                      <a:pt x="276" y="217"/>
                      <a:pt x="276" y="217"/>
                    </a:cubicBezTo>
                    <a:cubicBezTo>
                      <a:pt x="277" y="217"/>
                      <a:pt x="277" y="217"/>
                      <a:pt x="278" y="217"/>
                    </a:cubicBezTo>
                    <a:cubicBezTo>
                      <a:pt x="278" y="215"/>
                      <a:pt x="277" y="215"/>
                      <a:pt x="279" y="214"/>
                    </a:cubicBezTo>
                    <a:cubicBezTo>
                      <a:pt x="279" y="212"/>
                      <a:pt x="279" y="213"/>
                      <a:pt x="280" y="212"/>
                    </a:cubicBezTo>
                    <a:cubicBezTo>
                      <a:pt x="281" y="213"/>
                      <a:pt x="280" y="213"/>
                      <a:pt x="281" y="213"/>
                    </a:cubicBezTo>
                    <a:cubicBezTo>
                      <a:pt x="281" y="211"/>
                      <a:pt x="281" y="213"/>
                      <a:pt x="282" y="211"/>
                    </a:cubicBezTo>
                    <a:cubicBezTo>
                      <a:pt x="281" y="210"/>
                      <a:pt x="282" y="211"/>
                      <a:pt x="281" y="210"/>
                    </a:cubicBezTo>
                    <a:cubicBezTo>
                      <a:pt x="283" y="210"/>
                      <a:pt x="284" y="208"/>
                      <a:pt x="283" y="206"/>
                    </a:cubicBezTo>
                    <a:cubicBezTo>
                      <a:pt x="286" y="206"/>
                      <a:pt x="286" y="205"/>
                      <a:pt x="287" y="205"/>
                    </a:cubicBezTo>
                    <a:cubicBezTo>
                      <a:pt x="287" y="205"/>
                      <a:pt x="287" y="204"/>
                      <a:pt x="286" y="204"/>
                    </a:cubicBezTo>
                    <a:cubicBezTo>
                      <a:pt x="286" y="204"/>
                      <a:pt x="287" y="204"/>
                      <a:pt x="287" y="204"/>
                    </a:cubicBezTo>
                    <a:cubicBezTo>
                      <a:pt x="288" y="202"/>
                      <a:pt x="290" y="202"/>
                      <a:pt x="291" y="202"/>
                    </a:cubicBezTo>
                    <a:cubicBezTo>
                      <a:pt x="290" y="201"/>
                      <a:pt x="291" y="200"/>
                      <a:pt x="291" y="199"/>
                    </a:cubicBezTo>
                    <a:cubicBezTo>
                      <a:pt x="293" y="199"/>
                      <a:pt x="292" y="199"/>
                      <a:pt x="293" y="197"/>
                    </a:cubicBezTo>
                    <a:cubicBezTo>
                      <a:pt x="295" y="198"/>
                      <a:pt x="296" y="198"/>
                      <a:pt x="297" y="198"/>
                    </a:cubicBezTo>
                    <a:cubicBezTo>
                      <a:pt x="297" y="196"/>
                      <a:pt x="297" y="197"/>
                      <a:pt x="297" y="196"/>
                    </a:cubicBezTo>
                    <a:cubicBezTo>
                      <a:pt x="299" y="197"/>
                      <a:pt x="299" y="196"/>
                      <a:pt x="301" y="197"/>
                    </a:cubicBezTo>
                    <a:cubicBezTo>
                      <a:pt x="301" y="195"/>
                      <a:pt x="302" y="195"/>
                      <a:pt x="302" y="193"/>
                    </a:cubicBezTo>
                    <a:cubicBezTo>
                      <a:pt x="303" y="194"/>
                      <a:pt x="303" y="194"/>
                      <a:pt x="305" y="195"/>
                    </a:cubicBezTo>
                    <a:cubicBezTo>
                      <a:pt x="305" y="194"/>
                      <a:pt x="305" y="194"/>
                      <a:pt x="305" y="193"/>
                    </a:cubicBezTo>
                    <a:cubicBezTo>
                      <a:pt x="309" y="193"/>
                      <a:pt x="309" y="194"/>
                      <a:pt x="312" y="192"/>
                    </a:cubicBezTo>
                    <a:cubicBezTo>
                      <a:pt x="313" y="194"/>
                      <a:pt x="313" y="193"/>
                      <a:pt x="314" y="194"/>
                    </a:cubicBezTo>
                    <a:cubicBezTo>
                      <a:pt x="312" y="195"/>
                      <a:pt x="313" y="194"/>
                      <a:pt x="313" y="195"/>
                    </a:cubicBezTo>
                    <a:cubicBezTo>
                      <a:pt x="313" y="195"/>
                      <a:pt x="313" y="195"/>
                      <a:pt x="313" y="195"/>
                    </a:cubicBezTo>
                    <a:cubicBezTo>
                      <a:pt x="314" y="195"/>
                      <a:pt x="314" y="195"/>
                      <a:pt x="315" y="194"/>
                    </a:cubicBezTo>
                    <a:cubicBezTo>
                      <a:pt x="315" y="195"/>
                      <a:pt x="315" y="195"/>
                      <a:pt x="315" y="195"/>
                    </a:cubicBezTo>
                    <a:cubicBezTo>
                      <a:pt x="315" y="194"/>
                      <a:pt x="315" y="195"/>
                      <a:pt x="315" y="194"/>
                    </a:cubicBezTo>
                    <a:cubicBezTo>
                      <a:pt x="316" y="194"/>
                      <a:pt x="316" y="194"/>
                      <a:pt x="316" y="195"/>
                    </a:cubicBezTo>
                    <a:cubicBezTo>
                      <a:pt x="316" y="195"/>
                      <a:pt x="316" y="195"/>
                      <a:pt x="316" y="196"/>
                    </a:cubicBezTo>
                    <a:cubicBezTo>
                      <a:pt x="314" y="196"/>
                      <a:pt x="314" y="197"/>
                      <a:pt x="313" y="198"/>
                    </a:cubicBezTo>
                    <a:cubicBezTo>
                      <a:pt x="314" y="199"/>
                      <a:pt x="313" y="199"/>
                      <a:pt x="313" y="202"/>
                    </a:cubicBezTo>
                    <a:cubicBezTo>
                      <a:pt x="314" y="202"/>
                      <a:pt x="313" y="202"/>
                      <a:pt x="314" y="202"/>
                    </a:cubicBezTo>
                    <a:cubicBezTo>
                      <a:pt x="319" y="202"/>
                      <a:pt x="321" y="201"/>
                      <a:pt x="327" y="202"/>
                    </a:cubicBezTo>
                    <a:cubicBezTo>
                      <a:pt x="327" y="202"/>
                      <a:pt x="327" y="203"/>
                      <a:pt x="327" y="204"/>
                    </a:cubicBezTo>
                    <a:cubicBezTo>
                      <a:pt x="328" y="204"/>
                      <a:pt x="329" y="203"/>
                      <a:pt x="330" y="203"/>
                    </a:cubicBezTo>
                    <a:cubicBezTo>
                      <a:pt x="331" y="205"/>
                      <a:pt x="331" y="204"/>
                      <a:pt x="332" y="205"/>
                    </a:cubicBezTo>
                    <a:cubicBezTo>
                      <a:pt x="333" y="204"/>
                      <a:pt x="336" y="205"/>
                      <a:pt x="338" y="205"/>
                    </a:cubicBezTo>
                    <a:cubicBezTo>
                      <a:pt x="339" y="204"/>
                      <a:pt x="339" y="205"/>
                      <a:pt x="340" y="204"/>
                    </a:cubicBezTo>
                    <a:cubicBezTo>
                      <a:pt x="340" y="206"/>
                      <a:pt x="341" y="205"/>
                      <a:pt x="340" y="207"/>
                    </a:cubicBezTo>
                    <a:cubicBezTo>
                      <a:pt x="343" y="206"/>
                      <a:pt x="357" y="202"/>
                      <a:pt x="359" y="200"/>
                    </a:cubicBezTo>
                    <a:cubicBezTo>
                      <a:pt x="359" y="201"/>
                      <a:pt x="360" y="201"/>
                      <a:pt x="360" y="202"/>
                    </a:cubicBezTo>
                    <a:cubicBezTo>
                      <a:pt x="362" y="197"/>
                      <a:pt x="369" y="198"/>
                      <a:pt x="371" y="194"/>
                    </a:cubicBezTo>
                    <a:cubicBezTo>
                      <a:pt x="373" y="194"/>
                      <a:pt x="373" y="195"/>
                      <a:pt x="375" y="194"/>
                    </a:cubicBezTo>
                    <a:cubicBezTo>
                      <a:pt x="375" y="193"/>
                      <a:pt x="375" y="192"/>
                      <a:pt x="376" y="191"/>
                    </a:cubicBezTo>
                    <a:cubicBezTo>
                      <a:pt x="380" y="193"/>
                      <a:pt x="384" y="185"/>
                      <a:pt x="387" y="187"/>
                    </a:cubicBezTo>
                    <a:cubicBezTo>
                      <a:pt x="387" y="186"/>
                      <a:pt x="387" y="186"/>
                      <a:pt x="386" y="186"/>
                    </a:cubicBezTo>
                    <a:cubicBezTo>
                      <a:pt x="387" y="186"/>
                      <a:pt x="388" y="186"/>
                      <a:pt x="389" y="186"/>
                    </a:cubicBezTo>
                    <a:cubicBezTo>
                      <a:pt x="389" y="185"/>
                      <a:pt x="388" y="185"/>
                      <a:pt x="388" y="184"/>
                    </a:cubicBezTo>
                    <a:cubicBezTo>
                      <a:pt x="389" y="183"/>
                      <a:pt x="390" y="181"/>
                      <a:pt x="389" y="179"/>
                    </a:cubicBezTo>
                    <a:cubicBezTo>
                      <a:pt x="391" y="178"/>
                      <a:pt x="391" y="177"/>
                      <a:pt x="393" y="175"/>
                    </a:cubicBezTo>
                    <a:cubicBezTo>
                      <a:pt x="392" y="171"/>
                      <a:pt x="393" y="168"/>
                      <a:pt x="394" y="162"/>
                    </a:cubicBezTo>
                    <a:cubicBezTo>
                      <a:pt x="394" y="162"/>
                      <a:pt x="394" y="162"/>
                      <a:pt x="394" y="162"/>
                    </a:cubicBezTo>
                    <a:cubicBezTo>
                      <a:pt x="395" y="164"/>
                      <a:pt x="394" y="163"/>
                      <a:pt x="396" y="163"/>
                    </a:cubicBezTo>
                    <a:cubicBezTo>
                      <a:pt x="396" y="163"/>
                      <a:pt x="396" y="163"/>
                      <a:pt x="396" y="163"/>
                    </a:cubicBezTo>
                    <a:cubicBezTo>
                      <a:pt x="396" y="162"/>
                      <a:pt x="395" y="161"/>
                      <a:pt x="395" y="160"/>
                    </a:cubicBezTo>
                    <a:cubicBezTo>
                      <a:pt x="394" y="160"/>
                      <a:pt x="394" y="161"/>
                      <a:pt x="394" y="160"/>
                    </a:cubicBezTo>
                    <a:cubicBezTo>
                      <a:pt x="393" y="159"/>
                      <a:pt x="393" y="158"/>
                      <a:pt x="393" y="157"/>
                    </a:cubicBezTo>
                    <a:cubicBezTo>
                      <a:pt x="392" y="157"/>
                      <a:pt x="392" y="157"/>
                      <a:pt x="391" y="156"/>
                    </a:cubicBezTo>
                    <a:cubicBezTo>
                      <a:pt x="390" y="157"/>
                      <a:pt x="391" y="158"/>
                      <a:pt x="389" y="157"/>
                    </a:cubicBezTo>
                    <a:cubicBezTo>
                      <a:pt x="387" y="156"/>
                      <a:pt x="389" y="155"/>
                      <a:pt x="387" y="153"/>
                    </a:cubicBezTo>
                    <a:cubicBezTo>
                      <a:pt x="387" y="153"/>
                      <a:pt x="387" y="153"/>
                      <a:pt x="386" y="153"/>
                    </a:cubicBezTo>
                    <a:cubicBezTo>
                      <a:pt x="387" y="154"/>
                      <a:pt x="387" y="154"/>
                      <a:pt x="387" y="154"/>
                    </a:cubicBezTo>
                    <a:cubicBezTo>
                      <a:pt x="385" y="154"/>
                      <a:pt x="384" y="154"/>
                      <a:pt x="384" y="152"/>
                    </a:cubicBezTo>
                    <a:cubicBezTo>
                      <a:pt x="384" y="151"/>
                      <a:pt x="383" y="151"/>
                      <a:pt x="382" y="150"/>
                    </a:cubicBezTo>
                    <a:cubicBezTo>
                      <a:pt x="382" y="149"/>
                      <a:pt x="382" y="148"/>
                      <a:pt x="383" y="148"/>
                    </a:cubicBezTo>
                    <a:cubicBezTo>
                      <a:pt x="381" y="148"/>
                      <a:pt x="380" y="148"/>
                      <a:pt x="379" y="148"/>
                    </a:cubicBezTo>
                    <a:cubicBezTo>
                      <a:pt x="379" y="146"/>
                      <a:pt x="379" y="146"/>
                      <a:pt x="377" y="144"/>
                    </a:cubicBezTo>
                    <a:cubicBezTo>
                      <a:pt x="378" y="143"/>
                      <a:pt x="377" y="142"/>
                      <a:pt x="378" y="143"/>
                    </a:cubicBezTo>
                    <a:cubicBezTo>
                      <a:pt x="377" y="142"/>
                      <a:pt x="377" y="141"/>
                      <a:pt x="375" y="141"/>
                    </a:cubicBezTo>
                    <a:cubicBezTo>
                      <a:pt x="376" y="139"/>
                      <a:pt x="376" y="139"/>
                      <a:pt x="374" y="138"/>
                    </a:cubicBezTo>
                    <a:cubicBezTo>
                      <a:pt x="374" y="138"/>
                      <a:pt x="373" y="138"/>
                      <a:pt x="373" y="138"/>
                    </a:cubicBezTo>
                    <a:cubicBezTo>
                      <a:pt x="373" y="138"/>
                      <a:pt x="373" y="137"/>
                      <a:pt x="373" y="137"/>
                    </a:cubicBezTo>
                    <a:cubicBezTo>
                      <a:pt x="374" y="137"/>
                      <a:pt x="373" y="136"/>
                      <a:pt x="374" y="137"/>
                    </a:cubicBezTo>
                    <a:cubicBezTo>
                      <a:pt x="374" y="135"/>
                      <a:pt x="373" y="136"/>
                      <a:pt x="372" y="135"/>
                    </a:cubicBezTo>
                    <a:cubicBezTo>
                      <a:pt x="373" y="134"/>
                      <a:pt x="373" y="134"/>
                      <a:pt x="373" y="134"/>
                    </a:cubicBezTo>
                    <a:cubicBezTo>
                      <a:pt x="372" y="134"/>
                      <a:pt x="371" y="134"/>
                      <a:pt x="370" y="134"/>
                    </a:cubicBezTo>
                    <a:cubicBezTo>
                      <a:pt x="371" y="130"/>
                      <a:pt x="370" y="128"/>
                      <a:pt x="371" y="125"/>
                    </a:cubicBezTo>
                    <a:cubicBezTo>
                      <a:pt x="370" y="125"/>
                      <a:pt x="370" y="125"/>
                      <a:pt x="370" y="126"/>
                    </a:cubicBezTo>
                    <a:cubicBezTo>
                      <a:pt x="371" y="123"/>
                      <a:pt x="369" y="121"/>
                      <a:pt x="370" y="119"/>
                    </a:cubicBezTo>
                    <a:cubicBezTo>
                      <a:pt x="370" y="119"/>
                      <a:pt x="370" y="119"/>
                      <a:pt x="370" y="119"/>
                    </a:cubicBezTo>
                    <a:cubicBezTo>
                      <a:pt x="369" y="118"/>
                      <a:pt x="368" y="117"/>
                      <a:pt x="367" y="115"/>
                    </a:cubicBezTo>
                    <a:cubicBezTo>
                      <a:pt x="367" y="115"/>
                      <a:pt x="366" y="116"/>
                      <a:pt x="365" y="116"/>
                    </a:cubicBezTo>
                    <a:cubicBezTo>
                      <a:pt x="364" y="114"/>
                      <a:pt x="364" y="114"/>
                      <a:pt x="364" y="112"/>
                    </a:cubicBezTo>
                    <a:cubicBezTo>
                      <a:pt x="363" y="112"/>
                      <a:pt x="363" y="112"/>
                      <a:pt x="362" y="112"/>
                    </a:cubicBezTo>
                    <a:cubicBezTo>
                      <a:pt x="363" y="111"/>
                      <a:pt x="363" y="112"/>
                      <a:pt x="362" y="111"/>
                    </a:cubicBezTo>
                    <a:cubicBezTo>
                      <a:pt x="362" y="111"/>
                      <a:pt x="362" y="111"/>
                      <a:pt x="361" y="112"/>
                    </a:cubicBezTo>
                    <a:cubicBezTo>
                      <a:pt x="361" y="111"/>
                      <a:pt x="361" y="110"/>
                      <a:pt x="361" y="110"/>
                    </a:cubicBezTo>
                    <a:cubicBezTo>
                      <a:pt x="362" y="109"/>
                      <a:pt x="362" y="109"/>
                      <a:pt x="363" y="108"/>
                    </a:cubicBezTo>
                    <a:cubicBezTo>
                      <a:pt x="362" y="108"/>
                      <a:pt x="361" y="109"/>
                      <a:pt x="360" y="109"/>
                    </a:cubicBezTo>
                    <a:cubicBezTo>
                      <a:pt x="361" y="108"/>
                      <a:pt x="360" y="107"/>
                      <a:pt x="360" y="104"/>
                    </a:cubicBezTo>
                    <a:cubicBezTo>
                      <a:pt x="360" y="104"/>
                      <a:pt x="360" y="104"/>
                      <a:pt x="361" y="104"/>
                    </a:cubicBezTo>
                    <a:cubicBezTo>
                      <a:pt x="360" y="104"/>
                      <a:pt x="361" y="102"/>
                      <a:pt x="360" y="101"/>
                    </a:cubicBezTo>
                    <a:cubicBezTo>
                      <a:pt x="362" y="100"/>
                      <a:pt x="361" y="101"/>
                      <a:pt x="362" y="99"/>
                    </a:cubicBezTo>
                    <a:cubicBezTo>
                      <a:pt x="361" y="99"/>
                      <a:pt x="361" y="99"/>
                      <a:pt x="360" y="99"/>
                    </a:cubicBezTo>
                    <a:cubicBezTo>
                      <a:pt x="361" y="99"/>
                      <a:pt x="361" y="99"/>
                      <a:pt x="362" y="98"/>
                    </a:cubicBezTo>
                    <a:cubicBezTo>
                      <a:pt x="362" y="98"/>
                      <a:pt x="362" y="98"/>
                      <a:pt x="362" y="99"/>
                    </a:cubicBezTo>
                    <a:cubicBezTo>
                      <a:pt x="362" y="97"/>
                      <a:pt x="361" y="98"/>
                      <a:pt x="363" y="97"/>
                    </a:cubicBezTo>
                    <a:cubicBezTo>
                      <a:pt x="363" y="97"/>
                      <a:pt x="363" y="96"/>
                      <a:pt x="363" y="96"/>
                    </a:cubicBezTo>
                    <a:cubicBezTo>
                      <a:pt x="362" y="96"/>
                      <a:pt x="362" y="96"/>
                      <a:pt x="362" y="95"/>
                    </a:cubicBezTo>
                    <a:cubicBezTo>
                      <a:pt x="361" y="94"/>
                      <a:pt x="361" y="92"/>
                      <a:pt x="360" y="90"/>
                    </a:cubicBezTo>
                    <a:cubicBezTo>
                      <a:pt x="361" y="90"/>
                      <a:pt x="361" y="90"/>
                      <a:pt x="361" y="90"/>
                    </a:cubicBezTo>
                    <a:cubicBezTo>
                      <a:pt x="363" y="91"/>
                      <a:pt x="363" y="91"/>
                      <a:pt x="364" y="90"/>
                    </a:cubicBezTo>
                    <a:cubicBezTo>
                      <a:pt x="363" y="88"/>
                      <a:pt x="363" y="88"/>
                      <a:pt x="365" y="86"/>
                    </a:cubicBezTo>
                    <a:cubicBezTo>
                      <a:pt x="364" y="86"/>
                      <a:pt x="364" y="86"/>
                      <a:pt x="363" y="85"/>
                    </a:cubicBezTo>
                    <a:cubicBezTo>
                      <a:pt x="366" y="83"/>
                      <a:pt x="367" y="80"/>
                      <a:pt x="369" y="79"/>
                    </a:cubicBezTo>
                    <a:cubicBezTo>
                      <a:pt x="369" y="78"/>
                      <a:pt x="369" y="77"/>
                      <a:pt x="368" y="76"/>
                    </a:cubicBezTo>
                    <a:cubicBezTo>
                      <a:pt x="369" y="76"/>
                      <a:pt x="369" y="76"/>
                      <a:pt x="369" y="75"/>
                    </a:cubicBezTo>
                    <a:cubicBezTo>
                      <a:pt x="371" y="75"/>
                      <a:pt x="371" y="76"/>
                      <a:pt x="372" y="75"/>
                    </a:cubicBezTo>
                    <a:cubicBezTo>
                      <a:pt x="374" y="74"/>
                      <a:pt x="373" y="73"/>
                      <a:pt x="374" y="72"/>
                    </a:cubicBezTo>
                    <a:cubicBezTo>
                      <a:pt x="376" y="73"/>
                      <a:pt x="377" y="72"/>
                      <a:pt x="378" y="71"/>
                    </a:cubicBezTo>
                    <a:cubicBezTo>
                      <a:pt x="378" y="71"/>
                      <a:pt x="378" y="70"/>
                      <a:pt x="379" y="70"/>
                    </a:cubicBezTo>
                    <a:cubicBezTo>
                      <a:pt x="380" y="70"/>
                      <a:pt x="380" y="71"/>
                      <a:pt x="381" y="71"/>
                    </a:cubicBezTo>
                    <a:cubicBezTo>
                      <a:pt x="381" y="71"/>
                      <a:pt x="381" y="72"/>
                      <a:pt x="380" y="72"/>
                    </a:cubicBezTo>
                    <a:cubicBezTo>
                      <a:pt x="382" y="72"/>
                      <a:pt x="382" y="72"/>
                      <a:pt x="383" y="72"/>
                    </a:cubicBezTo>
                    <a:cubicBezTo>
                      <a:pt x="381" y="71"/>
                      <a:pt x="382" y="72"/>
                      <a:pt x="381" y="71"/>
                    </a:cubicBezTo>
                    <a:cubicBezTo>
                      <a:pt x="381" y="70"/>
                      <a:pt x="381" y="70"/>
                      <a:pt x="381" y="69"/>
                    </a:cubicBezTo>
                    <a:cubicBezTo>
                      <a:pt x="383" y="69"/>
                      <a:pt x="382" y="68"/>
                      <a:pt x="384" y="69"/>
                    </a:cubicBezTo>
                    <a:cubicBezTo>
                      <a:pt x="383" y="68"/>
                      <a:pt x="383" y="68"/>
                      <a:pt x="383" y="67"/>
                    </a:cubicBezTo>
                    <a:cubicBezTo>
                      <a:pt x="384" y="67"/>
                      <a:pt x="384" y="67"/>
                      <a:pt x="385" y="67"/>
                    </a:cubicBezTo>
                    <a:cubicBezTo>
                      <a:pt x="384" y="65"/>
                      <a:pt x="384" y="66"/>
                      <a:pt x="385" y="65"/>
                    </a:cubicBezTo>
                    <a:cubicBezTo>
                      <a:pt x="386" y="63"/>
                      <a:pt x="387" y="64"/>
                      <a:pt x="387" y="63"/>
                    </a:cubicBezTo>
                    <a:cubicBezTo>
                      <a:pt x="388" y="62"/>
                      <a:pt x="388" y="61"/>
                      <a:pt x="388" y="59"/>
                    </a:cubicBezTo>
                    <a:cubicBezTo>
                      <a:pt x="388" y="59"/>
                      <a:pt x="388" y="59"/>
                      <a:pt x="388" y="59"/>
                    </a:cubicBezTo>
                    <a:cubicBezTo>
                      <a:pt x="390" y="61"/>
                      <a:pt x="389" y="61"/>
                      <a:pt x="391" y="61"/>
                    </a:cubicBezTo>
                    <a:cubicBezTo>
                      <a:pt x="391" y="60"/>
                      <a:pt x="391" y="60"/>
                      <a:pt x="391" y="60"/>
                    </a:cubicBezTo>
                    <a:cubicBezTo>
                      <a:pt x="391" y="60"/>
                      <a:pt x="391" y="60"/>
                      <a:pt x="390" y="59"/>
                    </a:cubicBezTo>
                    <a:cubicBezTo>
                      <a:pt x="392" y="59"/>
                      <a:pt x="393" y="58"/>
                      <a:pt x="393" y="57"/>
                    </a:cubicBezTo>
                    <a:cubicBezTo>
                      <a:pt x="393" y="57"/>
                      <a:pt x="394" y="58"/>
                      <a:pt x="394" y="58"/>
                    </a:cubicBezTo>
                    <a:cubicBezTo>
                      <a:pt x="394" y="59"/>
                      <a:pt x="393" y="58"/>
                      <a:pt x="395" y="59"/>
                    </a:cubicBezTo>
                    <a:cubicBezTo>
                      <a:pt x="395" y="58"/>
                      <a:pt x="395" y="59"/>
                      <a:pt x="396" y="58"/>
                    </a:cubicBezTo>
                    <a:cubicBezTo>
                      <a:pt x="396" y="58"/>
                      <a:pt x="395" y="58"/>
                      <a:pt x="395" y="58"/>
                    </a:cubicBezTo>
                    <a:cubicBezTo>
                      <a:pt x="397" y="58"/>
                      <a:pt x="397" y="57"/>
                      <a:pt x="399" y="58"/>
                    </a:cubicBezTo>
                    <a:cubicBezTo>
                      <a:pt x="399" y="56"/>
                      <a:pt x="400" y="56"/>
                      <a:pt x="401" y="54"/>
                    </a:cubicBezTo>
                    <a:cubicBezTo>
                      <a:pt x="402" y="55"/>
                      <a:pt x="403" y="55"/>
                      <a:pt x="404" y="56"/>
                    </a:cubicBezTo>
                    <a:cubicBezTo>
                      <a:pt x="405" y="54"/>
                      <a:pt x="406" y="54"/>
                      <a:pt x="407" y="53"/>
                    </a:cubicBezTo>
                    <a:cubicBezTo>
                      <a:pt x="408" y="54"/>
                      <a:pt x="407" y="54"/>
                      <a:pt x="407" y="54"/>
                    </a:cubicBezTo>
                    <a:cubicBezTo>
                      <a:pt x="408" y="54"/>
                      <a:pt x="410" y="53"/>
                      <a:pt x="411" y="52"/>
                    </a:cubicBezTo>
                    <a:cubicBezTo>
                      <a:pt x="412" y="53"/>
                      <a:pt x="412" y="53"/>
                      <a:pt x="412" y="54"/>
                    </a:cubicBezTo>
                    <a:cubicBezTo>
                      <a:pt x="414" y="53"/>
                      <a:pt x="414" y="52"/>
                      <a:pt x="415" y="50"/>
                    </a:cubicBezTo>
                    <a:cubicBezTo>
                      <a:pt x="417" y="51"/>
                      <a:pt x="417" y="52"/>
                      <a:pt x="419" y="51"/>
                    </a:cubicBezTo>
                    <a:cubicBezTo>
                      <a:pt x="419" y="50"/>
                      <a:pt x="420" y="50"/>
                      <a:pt x="420" y="49"/>
                    </a:cubicBezTo>
                    <a:cubicBezTo>
                      <a:pt x="421" y="49"/>
                      <a:pt x="421" y="50"/>
                      <a:pt x="421" y="50"/>
                    </a:cubicBezTo>
                    <a:cubicBezTo>
                      <a:pt x="421" y="50"/>
                      <a:pt x="421" y="51"/>
                      <a:pt x="421" y="51"/>
                    </a:cubicBezTo>
                    <a:cubicBezTo>
                      <a:pt x="422" y="51"/>
                      <a:pt x="423" y="51"/>
                      <a:pt x="423" y="51"/>
                    </a:cubicBezTo>
                    <a:cubicBezTo>
                      <a:pt x="423" y="50"/>
                      <a:pt x="423" y="50"/>
                      <a:pt x="423" y="49"/>
                    </a:cubicBezTo>
                    <a:cubicBezTo>
                      <a:pt x="425" y="49"/>
                      <a:pt x="426" y="49"/>
                      <a:pt x="428" y="50"/>
                    </a:cubicBezTo>
                    <a:cubicBezTo>
                      <a:pt x="428" y="48"/>
                      <a:pt x="428" y="48"/>
                      <a:pt x="429" y="47"/>
                    </a:cubicBezTo>
                    <a:cubicBezTo>
                      <a:pt x="430" y="49"/>
                      <a:pt x="430" y="49"/>
                      <a:pt x="432" y="49"/>
                    </a:cubicBezTo>
                    <a:cubicBezTo>
                      <a:pt x="431" y="51"/>
                      <a:pt x="431" y="49"/>
                      <a:pt x="432" y="51"/>
                    </a:cubicBezTo>
                    <a:cubicBezTo>
                      <a:pt x="431" y="51"/>
                      <a:pt x="431" y="51"/>
                      <a:pt x="432" y="51"/>
                    </a:cubicBezTo>
                    <a:cubicBezTo>
                      <a:pt x="432" y="51"/>
                      <a:pt x="432" y="51"/>
                      <a:pt x="433" y="51"/>
                    </a:cubicBezTo>
                    <a:cubicBezTo>
                      <a:pt x="432" y="50"/>
                      <a:pt x="432" y="50"/>
                      <a:pt x="433" y="48"/>
                    </a:cubicBezTo>
                    <a:cubicBezTo>
                      <a:pt x="433" y="48"/>
                      <a:pt x="433" y="48"/>
                      <a:pt x="434" y="48"/>
                    </a:cubicBezTo>
                    <a:cubicBezTo>
                      <a:pt x="435" y="48"/>
                      <a:pt x="435" y="48"/>
                      <a:pt x="436" y="48"/>
                    </a:cubicBezTo>
                    <a:cubicBezTo>
                      <a:pt x="436" y="49"/>
                      <a:pt x="435" y="50"/>
                      <a:pt x="435" y="50"/>
                    </a:cubicBezTo>
                    <a:cubicBezTo>
                      <a:pt x="436" y="50"/>
                      <a:pt x="438" y="51"/>
                      <a:pt x="439" y="51"/>
                    </a:cubicBezTo>
                    <a:cubicBezTo>
                      <a:pt x="439" y="50"/>
                      <a:pt x="438" y="50"/>
                      <a:pt x="438" y="50"/>
                    </a:cubicBezTo>
                    <a:cubicBezTo>
                      <a:pt x="438" y="49"/>
                      <a:pt x="438" y="49"/>
                      <a:pt x="439" y="49"/>
                    </a:cubicBezTo>
                    <a:cubicBezTo>
                      <a:pt x="439" y="49"/>
                      <a:pt x="439" y="49"/>
                      <a:pt x="439" y="50"/>
                    </a:cubicBezTo>
                    <a:cubicBezTo>
                      <a:pt x="441" y="50"/>
                      <a:pt x="440" y="50"/>
                      <a:pt x="441" y="50"/>
                    </a:cubicBezTo>
                    <a:cubicBezTo>
                      <a:pt x="442" y="50"/>
                      <a:pt x="442" y="50"/>
                      <a:pt x="444" y="50"/>
                    </a:cubicBezTo>
                    <a:cubicBezTo>
                      <a:pt x="443" y="50"/>
                      <a:pt x="443" y="51"/>
                      <a:pt x="443" y="51"/>
                    </a:cubicBezTo>
                    <a:cubicBezTo>
                      <a:pt x="444" y="51"/>
                      <a:pt x="444" y="51"/>
                      <a:pt x="444" y="51"/>
                    </a:cubicBezTo>
                    <a:cubicBezTo>
                      <a:pt x="444" y="50"/>
                      <a:pt x="444" y="51"/>
                      <a:pt x="445" y="50"/>
                    </a:cubicBezTo>
                    <a:cubicBezTo>
                      <a:pt x="445" y="52"/>
                      <a:pt x="447" y="54"/>
                      <a:pt x="451" y="56"/>
                    </a:cubicBezTo>
                    <a:cubicBezTo>
                      <a:pt x="451" y="55"/>
                      <a:pt x="452" y="56"/>
                      <a:pt x="453" y="56"/>
                    </a:cubicBezTo>
                    <a:cubicBezTo>
                      <a:pt x="454" y="58"/>
                      <a:pt x="456" y="59"/>
                      <a:pt x="457" y="60"/>
                    </a:cubicBezTo>
                    <a:cubicBezTo>
                      <a:pt x="457" y="61"/>
                      <a:pt x="457" y="62"/>
                      <a:pt x="456" y="63"/>
                    </a:cubicBezTo>
                    <a:cubicBezTo>
                      <a:pt x="457" y="63"/>
                      <a:pt x="457" y="63"/>
                      <a:pt x="457" y="63"/>
                    </a:cubicBezTo>
                    <a:cubicBezTo>
                      <a:pt x="458" y="62"/>
                      <a:pt x="458" y="63"/>
                      <a:pt x="459" y="62"/>
                    </a:cubicBezTo>
                    <a:cubicBezTo>
                      <a:pt x="458" y="64"/>
                      <a:pt x="458" y="64"/>
                      <a:pt x="458" y="65"/>
                    </a:cubicBezTo>
                    <a:cubicBezTo>
                      <a:pt x="459" y="64"/>
                      <a:pt x="458" y="65"/>
                      <a:pt x="459" y="64"/>
                    </a:cubicBezTo>
                    <a:cubicBezTo>
                      <a:pt x="460" y="65"/>
                      <a:pt x="460" y="66"/>
                      <a:pt x="461" y="67"/>
                    </a:cubicBezTo>
                    <a:cubicBezTo>
                      <a:pt x="461" y="68"/>
                      <a:pt x="460" y="68"/>
                      <a:pt x="460" y="69"/>
                    </a:cubicBezTo>
                    <a:cubicBezTo>
                      <a:pt x="460" y="69"/>
                      <a:pt x="460" y="69"/>
                      <a:pt x="460" y="68"/>
                    </a:cubicBezTo>
                    <a:cubicBezTo>
                      <a:pt x="461" y="70"/>
                      <a:pt x="462" y="69"/>
                      <a:pt x="462" y="72"/>
                    </a:cubicBezTo>
                    <a:cubicBezTo>
                      <a:pt x="461" y="72"/>
                      <a:pt x="463" y="77"/>
                      <a:pt x="462" y="78"/>
                    </a:cubicBezTo>
                    <a:cubicBezTo>
                      <a:pt x="461" y="79"/>
                      <a:pt x="461" y="80"/>
                      <a:pt x="461" y="81"/>
                    </a:cubicBezTo>
                    <a:cubicBezTo>
                      <a:pt x="460" y="80"/>
                      <a:pt x="460" y="80"/>
                      <a:pt x="459" y="79"/>
                    </a:cubicBezTo>
                    <a:cubicBezTo>
                      <a:pt x="459" y="80"/>
                      <a:pt x="459" y="80"/>
                      <a:pt x="460" y="81"/>
                    </a:cubicBezTo>
                    <a:cubicBezTo>
                      <a:pt x="459" y="81"/>
                      <a:pt x="458" y="82"/>
                      <a:pt x="457" y="82"/>
                    </a:cubicBezTo>
                    <a:cubicBezTo>
                      <a:pt x="458" y="82"/>
                      <a:pt x="458" y="82"/>
                      <a:pt x="459" y="83"/>
                    </a:cubicBezTo>
                    <a:cubicBezTo>
                      <a:pt x="458" y="83"/>
                      <a:pt x="458" y="83"/>
                      <a:pt x="457" y="83"/>
                    </a:cubicBezTo>
                    <a:cubicBezTo>
                      <a:pt x="457" y="84"/>
                      <a:pt x="457" y="84"/>
                      <a:pt x="457" y="85"/>
                    </a:cubicBezTo>
                    <a:cubicBezTo>
                      <a:pt x="455" y="85"/>
                      <a:pt x="455" y="85"/>
                      <a:pt x="454" y="86"/>
                    </a:cubicBezTo>
                    <a:cubicBezTo>
                      <a:pt x="454" y="88"/>
                      <a:pt x="454" y="88"/>
                      <a:pt x="453" y="89"/>
                    </a:cubicBezTo>
                    <a:cubicBezTo>
                      <a:pt x="452" y="89"/>
                      <a:pt x="453" y="89"/>
                      <a:pt x="452" y="90"/>
                    </a:cubicBezTo>
                    <a:cubicBezTo>
                      <a:pt x="451" y="89"/>
                      <a:pt x="452" y="89"/>
                      <a:pt x="450" y="89"/>
                    </a:cubicBezTo>
                    <a:cubicBezTo>
                      <a:pt x="451" y="87"/>
                      <a:pt x="450" y="88"/>
                      <a:pt x="450" y="87"/>
                    </a:cubicBezTo>
                    <a:cubicBezTo>
                      <a:pt x="450" y="87"/>
                      <a:pt x="450" y="88"/>
                      <a:pt x="449" y="88"/>
                    </a:cubicBezTo>
                    <a:cubicBezTo>
                      <a:pt x="450" y="89"/>
                      <a:pt x="450" y="88"/>
                      <a:pt x="450" y="89"/>
                    </a:cubicBezTo>
                    <a:cubicBezTo>
                      <a:pt x="448" y="89"/>
                      <a:pt x="449" y="89"/>
                      <a:pt x="448" y="90"/>
                    </a:cubicBezTo>
                    <a:cubicBezTo>
                      <a:pt x="447" y="90"/>
                      <a:pt x="447" y="89"/>
                      <a:pt x="447" y="89"/>
                    </a:cubicBezTo>
                    <a:cubicBezTo>
                      <a:pt x="446" y="89"/>
                      <a:pt x="445" y="89"/>
                      <a:pt x="444" y="89"/>
                    </a:cubicBezTo>
                    <a:cubicBezTo>
                      <a:pt x="445" y="90"/>
                      <a:pt x="445" y="90"/>
                      <a:pt x="445" y="91"/>
                    </a:cubicBezTo>
                    <a:cubicBezTo>
                      <a:pt x="444" y="90"/>
                      <a:pt x="444" y="90"/>
                      <a:pt x="444" y="89"/>
                    </a:cubicBezTo>
                    <a:cubicBezTo>
                      <a:pt x="442" y="89"/>
                      <a:pt x="443" y="89"/>
                      <a:pt x="442" y="89"/>
                    </a:cubicBezTo>
                    <a:cubicBezTo>
                      <a:pt x="440" y="91"/>
                      <a:pt x="439" y="92"/>
                      <a:pt x="436" y="91"/>
                    </a:cubicBezTo>
                    <a:cubicBezTo>
                      <a:pt x="437" y="93"/>
                      <a:pt x="436" y="93"/>
                      <a:pt x="435" y="95"/>
                    </a:cubicBezTo>
                    <a:cubicBezTo>
                      <a:pt x="433" y="95"/>
                      <a:pt x="433" y="94"/>
                      <a:pt x="432" y="93"/>
                    </a:cubicBezTo>
                    <a:cubicBezTo>
                      <a:pt x="432" y="95"/>
                      <a:pt x="431" y="96"/>
                      <a:pt x="430" y="96"/>
                    </a:cubicBezTo>
                    <a:cubicBezTo>
                      <a:pt x="428" y="96"/>
                      <a:pt x="428" y="96"/>
                      <a:pt x="427" y="96"/>
                    </a:cubicBezTo>
                    <a:cubicBezTo>
                      <a:pt x="427" y="96"/>
                      <a:pt x="427" y="97"/>
                      <a:pt x="427" y="97"/>
                    </a:cubicBezTo>
                    <a:cubicBezTo>
                      <a:pt x="425" y="97"/>
                      <a:pt x="426" y="97"/>
                      <a:pt x="425" y="96"/>
                    </a:cubicBezTo>
                    <a:cubicBezTo>
                      <a:pt x="425" y="97"/>
                      <a:pt x="425" y="97"/>
                      <a:pt x="425" y="97"/>
                    </a:cubicBezTo>
                    <a:cubicBezTo>
                      <a:pt x="426" y="99"/>
                      <a:pt x="425" y="98"/>
                      <a:pt x="425" y="100"/>
                    </a:cubicBezTo>
                    <a:cubicBezTo>
                      <a:pt x="424" y="99"/>
                      <a:pt x="424" y="100"/>
                      <a:pt x="423" y="101"/>
                    </a:cubicBezTo>
                    <a:cubicBezTo>
                      <a:pt x="423" y="101"/>
                      <a:pt x="423" y="101"/>
                      <a:pt x="423" y="102"/>
                    </a:cubicBezTo>
                    <a:cubicBezTo>
                      <a:pt x="423" y="102"/>
                      <a:pt x="424" y="102"/>
                      <a:pt x="424" y="102"/>
                    </a:cubicBezTo>
                    <a:cubicBezTo>
                      <a:pt x="424" y="102"/>
                      <a:pt x="424" y="102"/>
                      <a:pt x="424" y="102"/>
                    </a:cubicBezTo>
                    <a:cubicBezTo>
                      <a:pt x="421" y="103"/>
                      <a:pt x="421" y="106"/>
                      <a:pt x="421" y="107"/>
                    </a:cubicBezTo>
                    <a:cubicBezTo>
                      <a:pt x="421" y="107"/>
                      <a:pt x="421" y="107"/>
                      <a:pt x="421" y="107"/>
                    </a:cubicBezTo>
                    <a:cubicBezTo>
                      <a:pt x="420" y="107"/>
                      <a:pt x="419" y="107"/>
                      <a:pt x="418" y="107"/>
                    </a:cubicBezTo>
                    <a:cubicBezTo>
                      <a:pt x="418" y="108"/>
                      <a:pt x="419" y="108"/>
                      <a:pt x="419" y="108"/>
                    </a:cubicBezTo>
                    <a:cubicBezTo>
                      <a:pt x="420" y="108"/>
                      <a:pt x="420" y="108"/>
                      <a:pt x="420" y="108"/>
                    </a:cubicBezTo>
                    <a:cubicBezTo>
                      <a:pt x="421" y="109"/>
                      <a:pt x="420" y="108"/>
                      <a:pt x="420" y="110"/>
                    </a:cubicBezTo>
                    <a:cubicBezTo>
                      <a:pt x="419" y="109"/>
                      <a:pt x="419" y="109"/>
                      <a:pt x="418" y="111"/>
                    </a:cubicBezTo>
                    <a:cubicBezTo>
                      <a:pt x="420" y="111"/>
                      <a:pt x="420" y="111"/>
                      <a:pt x="422" y="111"/>
                    </a:cubicBezTo>
                    <a:cubicBezTo>
                      <a:pt x="422" y="113"/>
                      <a:pt x="422" y="117"/>
                      <a:pt x="421" y="117"/>
                    </a:cubicBezTo>
                    <a:cubicBezTo>
                      <a:pt x="422" y="119"/>
                      <a:pt x="423" y="119"/>
                      <a:pt x="422" y="121"/>
                    </a:cubicBezTo>
                    <a:cubicBezTo>
                      <a:pt x="426" y="120"/>
                      <a:pt x="428" y="124"/>
                      <a:pt x="432" y="124"/>
                    </a:cubicBezTo>
                    <a:cubicBezTo>
                      <a:pt x="432" y="125"/>
                      <a:pt x="431" y="126"/>
                      <a:pt x="431" y="126"/>
                    </a:cubicBezTo>
                    <a:cubicBezTo>
                      <a:pt x="434" y="126"/>
                      <a:pt x="434" y="126"/>
                      <a:pt x="436" y="126"/>
                    </a:cubicBezTo>
                    <a:cubicBezTo>
                      <a:pt x="436" y="127"/>
                      <a:pt x="436" y="127"/>
                      <a:pt x="437" y="127"/>
                    </a:cubicBezTo>
                    <a:cubicBezTo>
                      <a:pt x="438" y="127"/>
                      <a:pt x="438" y="127"/>
                      <a:pt x="439" y="127"/>
                    </a:cubicBezTo>
                    <a:cubicBezTo>
                      <a:pt x="439" y="128"/>
                      <a:pt x="442" y="130"/>
                      <a:pt x="443" y="130"/>
                    </a:cubicBezTo>
                    <a:cubicBezTo>
                      <a:pt x="444" y="130"/>
                      <a:pt x="443" y="130"/>
                      <a:pt x="444" y="129"/>
                    </a:cubicBezTo>
                    <a:cubicBezTo>
                      <a:pt x="445" y="132"/>
                      <a:pt x="446" y="131"/>
                      <a:pt x="445" y="134"/>
                    </a:cubicBezTo>
                    <a:cubicBezTo>
                      <a:pt x="446" y="134"/>
                      <a:pt x="446" y="134"/>
                      <a:pt x="447" y="134"/>
                    </a:cubicBezTo>
                    <a:cubicBezTo>
                      <a:pt x="447" y="134"/>
                      <a:pt x="446" y="133"/>
                      <a:pt x="446" y="133"/>
                    </a:cubicBezTo>
                    <a:cubicBezTo>
                      <a:pt x="446" y="133"/>
                      <a:pt x="447" y="133"/>
                      <a:pt x="447" y="133"/>
                    </a:cubicBezTo>
                    <a:cubicBezTo>
                      <a:pt x="447" y="133"/>
                      <a:pt x="447" y="133"/>
                      <a:pt x="447" y="132"/>
                    </a:cubicBezTo>
                    <a:cubicBezTo>
                      <a:pt x="448" y="133"/>
                      <a:pt x="449" y="134"/>
                      <a:pt x="450" y="134"/>
                    </a:cubicBezTo>
                    <a:cubicBezTo>
                      <a:pt x="450" y="135"/>
                      <a:pt x="449" y="135"/>
                      <a:pt x="449" y="135"/>
                    </a:cubicBezTo>
                    <a:cubicBezTo>
                      <a:pt x="449" y="135"/>
                      <a:pt x="450" y="135"/>
                      <a:pt x="450" y="135"/>
                    </a:cubicBezTo>
                    <a:cubicBezTo>
                      <a:pt x="450" y="136"/>
                      <a:pt x="450" y="137"/>
                      <a:pt x="451" y="137"/>
                    </a:cubicBezTo>
                    <a:cubicBezTo>
                      <a:pt x="453" y="136"/>
                      <a:pt x="454" y="137"/>
                      <a:pt x="459" y="137"/>
                    </a:cubicBezTo>
                    <a:cubicBezTo>
                      <a:pt x="459" y="138"/>
                      <a:pt x="459" y="138"/>
                      <a:pt x="459" y="139"/>
                    </a:cubicBezTo>
                    <a:cubicBezTo>
                      <a:pt x="461" y="138"/>
                      <a:pt x="462" y="137"/>
                      <a:pt x="462" y="137"/>
                    </a:cubicBezTo>
                    <a:cubicBezTo>
                      <a:pt x="466" y="137"/>
                      <a:pt x="472" y="138"/>
                      <a:pt x="477" y="139"/>
                    </a:cubicBezTo>
                    <a:cubicBezTo>
                      <a:pt x="477" y="140"/>
                      <a:pt x="476" y="140"/>
                      <a:pt x="478" y="140"/>
                    </a:cubicBezTo>
                    <a:cubicBezTo>
                      <a:pt x="479" y="139"/>
                      <a:pt x="479" y="139"/>
                      <a:pt x="481" y="138"/>
                    </a:cubicBezTo>
                    <a:cubicBezTo>
                      <a:pt x="481" y="138"/>
                      <a:pt x="481" y="138"/>
                      <a:pt x="481" y="138"/>
                    </a:cubicBezTo>
                    <a:cubicBezTo>
                      <a:pt x="481" y="138"/>
                      <a:pt x="481" y="139"/>
                      <a:pt x="481" y="139"/>
                    </a:cubicBezTo>
                    <a:cubicBezTo>
                      <a:pt x="484" y="138"/>
                      <a:pt x="488" y="137"/>
                      <a:pt x="489" y="137"/>
                    </a:cubicBezTo>
                    <a:cubicBezTo>
                      <a:pt x="490" y="137"/>
                      <a:pt x="490" y="138"/>
                      <a:pt x="491" y="138"/>
                    </a:cubicBezTo>
                    <a:cubicBezTo>
                      <a:pt x="492" y="136"/>
                      <a:pt x="496" y="134"/>
                      <a:pt x="498" y="133"/>
                    </a:cubicBezTo>
                    <a:cubicBezTo>
                      <a:pt x="499" y="135"/>
                      <a:pt x="499" y="135"/>
                      <a:pt x="501" y="135"/>
                    </a:cubicBezTo>
                    <a:cubicBezTo>
                      <a:pt x="501" y="135"/>
                      <a:pt x="501" y="135"/>
                      <a:pt x="501" y="135"/>
                    </a:cubicBezTo>
                    <a:cubicBezTo>
                      <a:pt x="501" y="135"/>
                      <a:pt x="501" y="134"/>
                      <a:pt x="500" y="134"/>
                    </a:cubicBezTo>
                    <a:cubicBezTo>
                      <a:pt x="502" y="134"/>
                      <a:pt x="501" y="133"/>
                      <a:pt x="503" y="134"/>
                    </a:cubicBezTo>
                    <a:cubicBezTo>
                      <a:pt x="503" y="133"/>
                      <a:pt x="502" y="133"/>
                      <a:pt x="502" y="132"/>
                    </a:cubicBezTo>
                    <a:cubicBezTo>
                      <a:pt x="504" y="132"/>
                      <a:pt x="503" y="133"/>
                      <a:pt x="505" y="133"/>
                    </a:cubicBezTo>
                    <a:cubicBezTo>
                      <a:pt x="506" y="131"/>
                      <a:pt x="506" y="129"/>
                      <a:pt x="508" y="128"/>
                    </a:cubicBezTo>
                    <a:cubicBezTo>
                      <a:pt x="508" y="129"/>
                      <a:pt x="509" y="129"/>
                      <a:pt x="509" y="129"/>
                    </a:cubicBezTo>
                    <a:cubicBezTo>
                      <a:pt x="509" y="130"/>
                      <a:pt x="509" y="130"/>
                      <a:pt x="509" y="131"/>
                    </a:cubicBezTo>
                    <a:cubicBezTo>
                      <a:pt x="510" y="129"/>
                      <a:pt x="511" y="128"/>
                      <a:pt x="511" y="126"/>
                    </a:cubicBezTo>
                    <a:cubicBezTo>
                      <a:pt x="513" y="126"/>
                      <a:pt x="518" y="122"/>
                      <a:pt x="520" y="121"/>
                    </a:cubicBezTo>
                    <a:cubicBezTo>
                      <a:pt x="519" y="121"/>
                      <a:pt x="519" y="120"/>
                      <a:pt x="519" y="120"/>
                    </a:cubicBezTo>
                    <a:cubicBezTo>
                      <a:pt x="520" y="120"/>
                      <a:pt x="520" y="120"/>
                      <a:pt x="521" y="119"/>
                    </a:cubicBezTo>
                    <a:cubicBezTo>
                      <a:pt x="520" y="119"/>
                      <a:pt x="520" y="119"/>
                      <a:pt x="520" y="119"/>
                    </a:cubicBezTo>
                    <a:cubicBezTo>
                      <a:pt x="521" y="118"/>
                      <a:pt x="522" y="115"/>
                      <a:pt x="525" y="114"/>
                    </a:cubicBezTo>
                    <a:cubicBezTo>
                      <a:pt x="525" y="112"/>
                      <a:pt x="525" y="113"/>
                      <a:pt x="525" y="111"/>
                    </a:cubicBezTo>
                    <a:cubicBezTo>
                      <a:pt x="529" y="111"/>
                      <a:pt x="530" y="107"/>
                      <a:pt x="530" y="106"/>
                    </a:cubicBezTo>
                    <a:cubicBezTo>
                      <a:pt x="532" y="105"/>
                      <a:pt x="532" y="105"/>
                      <a:pt x="532" y="104"/>
                    </a:cubicBezTo>
                    <a:cubicBezTo>
                      <a:pt x="532" y="104"/>
                      <a:pt x="531" y="104"/>
                      <a:pt x="531" y="104"/>
                    </a:cubicBezTo>
                    <a:cubicBezTo>
                      <a:pt x="531" y="103"/>
                      <a:pt x="531" y="104"/>
                      <a:pt x="531" y="103"/>
                    </a:cubicBezTo>
                    <a:cubicBezTo>
                      <a:pt x="533" y="102"/>
                      <a:pt x="533" y="100"/>
                      <a:pt x="534" y="98"/>
                    </a:cubicBezTo>
                    <a:cubicBezTo>
                      <a:pt x="534" y="98"/>
                      <a:pt x="534" y="97"/>
                      <a:pt x="534" y="97"/>
                    </a:cubicBezTo>
                    <a:cubicBezTo>
                      <a:pt x="534" y="95"/>
                      <a:pt x="535" y="95"/>
                      <a:pt x="535" y="93"/>
                    </a:cubicBezTo>
                    <a:cubicBezTo>
                      <a:pt x="536" y="93"/>
                      <a:pt x="535" y="93"/>
                      <a:pt x="536" y="93"/>
                    </a:cubicBezTo>
                    <a:cubicBezTo>
                      <a:pt x="536" y="93"/>
                      <a:pt x="537" y="92"/>
                      <a:pt x="537" y="92"/>
                    </a:cubicBezTo>
                    <a:cubicBezTo>
                      <a:pt x="536" y="91"/>
                      <a:pt x="536" y="91"/>
                      <a:pt x="535" y="90"/>
                    </a:cubicBezTo>
                    <a:cubicBezTo>
                      <a:pt x="537" y="89"/>
                      <a:pt x="536" y="90"/>
                      <a:pt x="537" y="89"/>
                    </a:cubicBezTo>
                    <a:cubicBezTo>
                      <a:pt x="536" y="85"/>
                      <a:pt x="540" y="62"/>
                      <a:pt x="537" y="60"/>
                    </a:cubicBezTo>
                    <a:cubicBezTo>
                      <a:pt x="537" y="59"/>
                      <a:pt x="537" y="58"/>
                      <a:pt x="538" y="57"/>
                    </a:cubicBezTo>
                    <a:cubicBezTo>
                      <a:pt x="536" y="51"/>
                      <a:pt x="534" y="43"/>
                      <a:pt x="532" y="33"/>
                    </a:cubicBezTo>
                    <a:cubicBezTo>
                      <a:pt x="534" y="33"/>
                      <a:pt x="534" y="33"/>
                      <a:pt x="534" y="31"/>
                    </a:cubicBezTo>
                    <a:cubicBezTo>
                      <a:pt x="533" y="31"/>
                      <a:pt x="533" y="31"/>
                      <a:pt x="533" y="31"/>
                    </a:cubicBezTo>
                    <a:cubicBezTo>
                      <a:pt x="532" y="33"/>
                      <a:pt x="533" y="32"/>
                      <a:pt x="532" y="32"/>
                    </a:cubicBezTo>
                    <a:cubicBezTo>
                      <a:pt x="531" y="30"/>
                      <a:pt x="531" y="29"/>
                      <a:pt x="531" y="27"/>
                    </a:cubicBezTo>
                    <a:cubicBezTo>
                      <a:pt x="531" y="27"/>
                      <a:pt x="530" y="27"/>
                      <a:pt x="529" y="27"/>
                    </a:cubicBezTo>
                    <a:cubicBezTo>
                      <a:pt x="529" y="23"/>
                      <a:pt x="522" y="11"/>
                      <a:pt x="520" y="9"/>
                    </a:cubicBezTo>
                    <a:cubicBezTo>
                      <a:pt x="521" y="8"/>
                      <a:pt x="521" y="7"/>
                      <a:pt x="521" y="7"/>
                    </a:cubicBezTo>
                    <a:cubicBezTo>
                      <a:pt x="519" y="7"/>
                      <a:pt x="520" y="7"/>
                      <a:pt x="519" y="6"/>
                    </a:cubicBezTo>
                    <a:cubicBezTo>
                      <a:pt x="519" y="5"/>
                      <a:pt x="519" y="4"/>
                      <a:pt x="519" y="2"/>
                    </a:cubicBezTo>
                    <a:cubicBezTo>
                      <a:pt x="518" y="2"/>
                      <a:pt x="518" y="2"/>
                      <a:pt x="516" y="1"/>
                    </a:cubicBezTo>
                    <a:cubicBezTo>
                      <a:pt x="516" y="1"/>
                      <a:pt x="516" y="1"/>
                      <a:pt x="516" y="1"/>
                    </a:cubicBezTo>
                    <a:cubicBezTo>
                      <a:pt x="517" y="1"/>
                      <a:pt x="517" y="1"/>
                      <a:pt x="518" y="2"/>
                    </a:cubicBezTo>
                    <a:cubicBezTo>
                      <a:pt x="518" y="1"/>
                      <a:pt x="518" y="1"/>
                      <a:pt x="518" y="1"/>
                    </a:cubicBezTo>
                    <a:cubicBezTo>
                      <a:pt x="518" y="1"/>
                      <a:pt x="517" y="0"/>
                      <a:pt x="51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6" name="Freeform 253"/>
              <p:cNvSpPr/>
              <p:nvPr/>
            </p:nvSpPr>
            <p:spPr bwMode="auto">
              <a:xfrm>
                <a:off x="3492" y="2268"/>
                <a:ext cx="3" cy="2"/>
              </a:xfrm>
              <a:custGeom>
                <a:avLst/>
                <a:gdLst>
                  <a:gd name="T0" fmla="*/ 0 w 2"/>
                  <a:gd name="T1" fmla="*/ 0 h 1"/>
                  <a:gd name="T2" fmla="*/ 2 w 2"/>
                  <a:gd name="T3" fmla="*/ 0 h 1"/>
                  <a:gd name="T4" fmla="*/ 2 w 2"/>
                  <a:gd name="T5" fmla="*/ 1 h 1"/>
                  <a:gd name="T6" fmla="*/ 0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0"/>
                      <a:pt x="1" y="0"/>
                      <a:pt x="2" y="0"/>
                    </a:cubicBezTo>
                    <a:cubicBezTo>
                      <a:pt x="2" y="1"/>
                      <a:pt x="2" y="1"/>
                      <a:pt x="2" y="1"/>
                    </a:cubicBezTo>
                    <a:cubicBezTo>
                      <a:pt x="1" y="1"/>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7" name="Freeform 254"/>
              <p:cNvSpPr/>
              <p:nvPr/>
            </p:nvSpPr>
            <p:spPr bwMode="auto">
              <a:xfrm>
                <a:off x="3416" y="2270"/>
                <a:ext cx="50" cy="9"/>
              </a:xfrm>
              <a:custGeom>
                <a:avLst/>
                <a:gdLst>
                  <a:gd name="T0" fmla="*/ 24 w 28"/>
                  <a:gd name="T1" fmla="*/ 0 h 5"/>
                  <a:gd name="T2" fmla="*/ 28 w 28"/>
                  <a:gd name="T3" fmla="*/ 2 h 5"/>
                  <a:gd name="T4" fmla="*/ 28 w 28"/>
                  <a:gd name="T5" fmla="*/ 3 h 5"/>
                  <a:gd name="T6" fmla="*/ 23 w 28"/>
                  <a:gd name="T7" fmla="*/ 4 h 5"/>
                  <a:gd name="T8" fmla="*/ 22 w 28"/>
                  <a:gd name="T9" fmla="*/ 3 h 5"/>
                  <a:gd name="T10" fmla="*/ 15 w 28"/>
                  <a:gd name="T11" fmla="*/ 5 h 5"/>
                  <a:gd name="T12" fmla="*/ 14 w 28"/>
                  <a:gd name="T13" fmla="*/ 4 h 5"/>
                  <a:gd name="T14" fmla="*/ 13 w 28"/>
                  <a:gd name="T15" fmla="*/ 5 h 5"/>
                  <a:gd name="T16" fmla="*/ 12 w 28"/>
                  <a:gd name="T17" fmla="*/ 3 h 5"/>
                  <a:gd name="T18" fmla="*/ 12 w 28"/>
                  <a:gd name="T19" fmla="*/ 3 h 5"/>
                  <a:gd name="T20" fmla="*/ 11 w 28"/>
                  <a:gd name="T21" fmla="*/ 5 h 5"/>
                  <a:gd name="T22" fmla="*/ 0 w 28"/>
                  <a:gd name="T23" fmla="*/ 5 h 5"/>
                  <a:gd name="T24" fmla="*/ 3 w 28"/>
                  <a:gd name="T25" fmla="*/ 5 h 5"/>
                  <a:gd name="T26" fmla="*/ 3 w 28"/>
                  <a:gd name="T27" fmla="*/ 3 h 5"/>
                  <a:gd name="T28" fmla="*/ 7 w 28"/>
                  <a:gd name="T29" fmla="*/ 3 h 5"/>
                  <a:gd name="T30" fmla="*/ 8 w 28"/>
                  <a:gd name="T31" fmla="*/ 1 h 5"/>
                  <a:gd name="T32" fmla="*/ 24 w 28"/>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5">
                    <a:moveTo>
                      <a:pt x="24" y="0"/>
                    </a:moveTo>
                    <a:cubicBezTo>
                      <a:pt x="25" y="1"/>
                      <a:pt x="26" y="1"/>
                      <a:pt x="28" y="2"/>
                    </a:cubicBezTo>
                    <a:cubicBezTo>
                      <a:pt x="27" y="3"/>
                      <a:pt x="27" y="2"/>
                      <a:pt x="28" y="3"/>
                    </a:cubicBezTo>
                    <a:cubicBezTo>
                      <a:pt x="26" y="4"/>
                      <a:pt x="25" y="4"/>
                      <a:pt x="23" y="4"/>
                    </a:cubicBezTo>
                    <a:cubicBezTo>
                      <a:pt x="23" y="3"/>
                      <a:pt x="23" y="4"/>
                      <a:pt x="22" y="3"/>
                    </a:cubicBezTo>
                    <a:cubicBezTo>
                      <a:pt x="22" y="5"/>
                      <a:pt x="18" y="4"/>
                      <a:pt x="15" y="5"/>
                    </a:cubicBezTo>
                    <a:cubicBezTo>
                      <a:pt x="15" y="4"/>
                      <a:pt x="15" y="4"/>
                      <a:pt x="14" y="4"/>
                    </a:cubicBezTo>
                    <a:cubicBezTo>
                      <a:pt x="14" y="4"/>
                      <a:pt x="14" y="4"/>
                      <a:pt x="13" y="5"/>
                    </a:cubicBezTo>
                    <a:cubicBezTo>
                      <a:pt x="13" y="4"/>
                      <a:pt x="13" y="3"/>
                      <a:pt x="12" y="3"/>
                    </a:cubicBezTo>
                    <a:cubicBezTo>
                      <a:pt x="12" y="3"/>
                      <a:pt x="12" y="3"/>
                      <a:pt x="12" y="3"/>
                    </a:cubicBezTo>
                    <a:cubicBezTo>
                      <a:pt x="12" y="5"/>
                      <a:pt x="12" y="4"/>
                      <a:pt x="11" y="5"/>
                    </a:cubicBezTo>
                    <a:cubicBezTo>
                      <a:pt x="11" y="5"/>
                      <a:pt x="0" y="5"/>
                      <a:pt x="0" y="5"/>
                    </a:cubicBezTo>
                    <a:cubicBezTo>
                      <a:pt x="1" y="5"/>
                      <a:pt x="1" y="5"/>
                      <a:pt x="3" y="5"/>
                    </a:cubicBezTo>
                    <a:cubicBezTo>
                      <a:pt x="3" y="4"/>
                      <a:pt x="3" y="3"/>
                      <a:pt x="3" y="3"/>
                    </a:cubicBezTo>
                    <a:cubicBezTo>
                      <a:pt x="5" y="3"/>
                      <a:pt x="5" y="3"/>
                      <a:pt x="7" y="3"/>
                    </a:cubicBezTo>
                    <a:cubicBezTo>
                      <a:pt x="7" y="2"/>
                      <a:pt x="7" y="2"/>
                      <a:pt x="8" y="1"/>
                    </a:cubicBezTo>
                    <a:cubicBezTo>
                      <a:pt x="8" y="2"/>
                      <a:pt x="23" y="1"/>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8" name="Freeform 255"/>
              <p:cNvSpPr/>
              <p:nvPr/>
            </p:nvSpPr>
            <p:spPr bwMode="auto">
              <a:xfrm>
                <a:off x="3481" y="2270"/>
                <a:ext cx="5" cy="3"/>
              </a:xfrm>
              <a:custGeom>
                <a:avLst/>
                <a:gdLst>
                  <a:gd name="T0" fmla="*/ 2 w 3"/>
                  <a:gd name="T1" fmla="*/ 0 h 2"/>
                  <a:gd name="T2" fmla="*/ 3 w 3"/>
                  <a:gd name="T3" fmla="*/ 0 h 2"/>
                  <a:gd name="T4" fmla="*/ 3 w 3"/>
                  <a:gd name="T5" fmla="*/ 2 h 2"/>
                  <a:gd name="T6" fmla="*/ 0 w 3"/>
                  <a:gd name="T7" fmla="*/ 2 h 2"/>
                  <a:gd name="T8" fmla="*/ 2 w 3"/>
                  <a:gd name="T9" fmla="*/ 0 h 2"/>
                  <a:gd name="T10" fmla="*/ 2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2" y="0"/>
                    </a:moveTo>
                    <a:cubicBezTo>
                      <a:pt x="2" y="0"/>
                      <a:pt x="2" y="0"/>
                      <a:pt x="3" y="0"/>
                    </a:cubicBezTo>
                    <a:cubicBezTo>
                      <a:pt x="3" y="1"/>
                      <a:pt x="3" y="1"/>
                      <a:pt x="3" y="2"/>
                    </a:cubicBezTo>
                    <a:cubicBezTo>
                      <a:pt x="2" y="2"/>
                      <a:pt x="1" y="2"/>
                      <a:pt x="0" y="2"/>
                    </a:cubicBezTo>
                    <a:cubicBezTo>
                      <a:pt x="1" y="1"/>
                      <a:pt x="2" y="2"/>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9" name="Freeform 256"/>
              <p:cNvSpPr/>
              <p:nvPr/>
            </p:nvSpPr>
            <p:spPr bwMode="auto">
              <a:xfrm>
                <a:off x="3512" y="2270"/>
                <a:ext cx="3" cy="3"/>
              </a:xfrm>
              <a:custGeom>
                <a:avLst/>
                <a:gdLst>
                  <a:gd name="T0" fmla="*/ 1 w 2"/>
                  <a:gd name="T1" fmla="*/ 0 h 2"/>
                  <a:gd name="T2" fmla="*/ 2 w 2"/>
                  <a:gd name="T3" fmla="*/ 1 h 2"/>
                  <a:gd name="T4" fmla="*/ 2 w 2"/>
                  <a:gd name="T5" fmla="*/ 0 h 2"/>
                  <a:gd name="T6" fmla="*/ 1 w 2"/>
                  <a:gd name="T7" fmla="*/ 0 h 2"/>
                </a:gdLst>
                <a:ahLst/>
                <a:cxnLst>
                  <a:cxn ang="0">
                    <a:pos x="T0" y="T1"/>
                  </a:cxn>
                  <a:cxn ang="0">
                    <a:pos x="T2" y="T3"/>
                  </a:cxn>
                  <a:cxn ang="0">
                    <a:pos x="T4" y="T5"/>
                  </a:cxn>
                  <a:cxn ang="0">
                    <a:pos x="T6" y="T7"/>
                  </a:cxn>
                </a:cxnLst>
                <a:rect l="0" t="0" r="r" b="b"/>
                <a:pathLst>
                  <a:path w="2" h="2">
                    <a:moveTo>
                      <a:pt x="1" y="0"/>
                    </a:moveTo>
                    <a:cubicBezTo>
                      <a:pt x="1" y="2"/>
                      <a:pt x="0" y="1"/>
                      <a:pt x="2" y="1"/>
                    </a:cubicBezTo>
                    <a:cubicBezTo>
                      <a:pt x="2" y="1"/>
                      <a:pt x="2"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0" name="Freeform 257"/>
              <p:cNvSpPr/>
              <p:nvPr/>
            </p:nvSpPr>
            <p:spPr bwMode="auto">
              <a:xfrm>
                <a:off x="4724" y="227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1" name="Freeform 258"/>
              <p:cNvSpPr/>
              <p:nvPr/>
            </p:nvSpPr>
            <p:spPr bwMode="auto">
              <a:xfrm>
                <a:off x="3470" y="2272"/>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2" name="Freeform 259"/>
              <p:cNvSpPr/>
              <p:nvPr/>
            </p:nvSpPr>
            <p:spPr bwMode="auto">
              <a:xfrm>
                <a:off x="3531" y="2272"/>
                <a:ext cx="2" cy="3"/>
              </a:xfrm>
              <a:custGeom>
                <a:avLst/>
                <a:gdLst>
                  <a:gd name="T0" fmla="*/ 0 w 1"/>
                  <a:gd name="T1" fmla="*/ 0 h 2"/>
                  <a:gd name="T2" fmla="*/ 0 w 1"/>
                  <a:gd name="T3" fmla="*/ 2 h 2"/>
                  <a:gd name="T4" fmla="*/ 1 w 1"/>
                  <a:gd name="T5" fmla="*/ 2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1" y="2"/>
                      <a:pt x="1" y="2"/>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3" name="Freeform 260"/>
              <p:cNvSpPr/>
              <p:nvPr/>
            </p:nvSpPr>
            <p:spPr bwMode="auto">
              <a:xfrm>
                <a:off x="3477" y="227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4" name="Freeform 261"/>
              <p:cNvSpPr/>
              <p:nvPr/>
            </p:nvSpPr>
            <p:spPr bwMode="auto">
              <a:xfrm>
                <a:off x="3542" y="2272"/>
                <a:ext cx="2" cy="3"/>
              </a:xfrm>
              <a:custGeom>
                <a:avLst/>
                <a:gdLst>
                  <a:gd name="T0" fmla="*/ 0 w 1"/>
                  <a:gd name="T1" fmla="*/ 0 h 2"/>
                  <a:gd name="T2" fmla="*/ 1 w 1"/>
                  <a:gd name="T3" fmla="*/ 1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0"/>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5" name="Freeform 262"/>
              <p:cNvSpPr/>
              <p:nvPr/>
            </p:nvSpPr>
            <p:spPr bwMode="auto">
              <a:xfrm>
                <a:off x="3549" y="2272"/>
                <a:ext cx="4" cy="3"/>
              </a:xfrm>
              <a:custGeom>
                <a:avLst/>
                <a:gdLst>
                  <a:gd name="T0" fmla="*/ 0 w 2"/>
                  <a:gd name="T1" fmla="*/ 0 h 2"/>
                  <a:gd name="T2" fmla="*/ 1 w 2"/>
                  <a:gd name="T3" fmla="*/ 2 h 2"/>
                  <a:gd name="T4" fmla="*/ 2 w 2"/>
                  <a:gd name="T5" fmla="*/ 2 h 2"/>
                  <a:gd name="T6" fmla="*/ 1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2"/>
                      <a:pt x="0" y="2"/>
                      <a:pt x="1" y="2"/>
                    </a:cubicBezTo>
                    <a:cubicBezTo>
                      <a:pt x="1" y="2"/>
                      <a:pt x="2" y="2"/>
                      <a:pt x="2" y="2"/>
                    </a:cubicBezTo>
                    <a:cubicBezTo>
                      <a:pt x="2" y="2"/>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6" name="Freeform 263"/>
              <p:cNvSpPr/>
              <p:nvPr/>
            </p:nvSpPr>
            <p:spPr bwMode="auto">
              <a:xfrm>
                <a:off x="3544" y="2273"/>
                <a:ext cx="5" cy="2"/>
              </a:xfrm>
              <a:custGeom>
                <a:avLst/>
                <a:gdLst>
                  <a:gd name="T0" fmla="*/ 0 w 3"/>
                  <a:gd name="T1" fmla="*/ 0 h 1"/>
                  <a:gd name="T2" fmla="*/ 0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cubicBezTo>
                      <a:pt x="0" y="0"/>
                      <a:pt x="0" y="0"/>
                      <a:pt x="0" y="1"/>
                    </a:cubicBezTo>
                    <a:cubicBezTo>
                      <a:pt x="2" y="1"/>
                      <a:pt x="2" y="1"/>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7" name="Freeform 264"/>
              <p:cNvSpPr/>
              <p:nvPr/>
            </p:nvSpPr>
            <p:spPr bwMode="auto">
              <a:xfrm>
                <a:off x="3466" y="2273"/>
                <a:ext cx="4" cy="4"/>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2" y="0"/>
                      <a:pt x="1" y="2"/>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8" name="Freeform 265"/>
              <p:cNvSpPr/>
              <p:nvPr/>
            </p:nvSpPr>
            <p:spPr bwMode="auto">
              <a:xfrm>
                <a:off x="4987" y="2273"/>
                <a:ext cx="3" cy="2"/>
              </a:xfrm>
              <a:custGeom>
                <a:avLst/>
                <a:gdLst>
                  <a:gd name="T0" fmla="*/ 1 w 2"/>
                  <a:gd name="T1" fmla="*/ 0 h 1"/>
                  <a:gd name="T2" fmla="*/ 2 w 2"/>
                  <a:gd name="T3" fmla="*/ 1 h 1"/>
                  <a:gd name="T4" fmla="*/ 0 w 2"/>
                  <a:gd name="T5" fmla="*/ 1 h 1"/>
                  <a:gd name="T6" fmla="*/ 0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1"/>
                      <a:pt x="2" y="1"/>
                    </a:cubicBezTo>
                    <a:cubicBezTo>
                      <a:pt x="1" y="1"/>
                      <a:pt x="1" y="1"/>
                      <a:pt x="0" y="1"/>
                    </a:cubicBezTo>
                    <a:cubicBezTo>
                      <a:pt x="0" y="1"/>
                      <a:pt x="0"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9" name="Freeform 266"/>
              <p:cNvSpPr/>
              <p:nvPr/>
            </p:nvSpPr>
            <p:spPr bwMode="auto">
              <a:xfrm>
                <a:off x="3555" y="2273"/>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0" name="Freeform 267"/>
              <p:cNvSpPr/>
              <p:nvPr/>
            </p:nvSpPr>
            <p:spPr bwMode="auto">
              <a:xfrm>
                <a:off x="3557" y="2273"/>
                <a:ext cx="2" cy="2"/>
              </a:xfrm>
              <a:custGeom>
                <a:avLst/>
                <a:gdLst>
                  <a:gd name="T0" fmla="*/ 0 w 1"/>
                  <a:gd name="T1" fmla="*/ 0 h 1"/>
                  <a:gd name="T2" fmla="*/ 0 w 1"/>
                  <a:gd name="T3" fmla="*/ 1 h 1"/>
                  <a:gd name="T4" fmla="*/ 0 w 1"/>
                  <a:gd name="T5" fmla="*/ 1 h 1"/>
                  <a:gd name="T6" fmla="*/ 1 w 1"/>
                  <a:gd name="T7" fmla="*/ 1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1"/>
                      <a:pt x="0" y="1"/>
                    </a:cubicBezTo>
                    <a:cubicBezTo>
                      <a:pt x="0" y="1"/>
                      <a:pt x="0" y="1"/>
                      <a:pt x="0" y="1"/>
                    </a:cubicBezTo>
                    <a:cubicBezTo>
                      <a:pt x="0" y="1"/>
                      <a:pt x="1" y="1"/>
                      <a:pt x="1" y="1"/>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1" name="Freeform 268"/>
              <p:cNvSpPr/>
              <p:nvPr/>
            </p:nvSpPr>
            <p:spPr bwMode="auto">
              <a:xfrm>
                <a:off x="3409" y="2275"/>
                <a:ext cx="9" cy="6"/>
              </a:xfrm>
              <a:custGeom>
                <a:avLst/>
                <a:gdLst>
                  <a:gd name="T0" fmla="*/ 1 w 5"/>
                  <a:gd name="T1" fmla="*/ 0 h 3"/>
                  <a:gd name="T2" fmla="*/ 5 w 5"/>
                  <a:gd name="T3" fmla="*/ 0 h 3"/>
                  <a:gd name="T4" fmla="*/ 5 w 5"/>
                  <a:gd name="T5" fmla="*/ 1 h 3"/>
                  <a:gd name="T6" fmla="*/ 1 w 5"/>
                  <a:gd name="T7" fmla="*/ 0 h 3"/>
                </a:gdLst>
                <a:ahLst/>
                <a:cxnLst>
                  <a:cxn ang="0">
                    <a:pos x="T0" y="T1"/>
                  </a:cxn>
                  <a:cxn ang="0">
                    <a:pos x="T2" y="T3"/>
                  </a:cxn>
                  <a:cxn ang="0">
                    <a:pos x="T4" y="T5"/>
                  </a:cxn>
                  <a:cxn ang="0">
                    <a:pos x="T6" y="T7"/>
                  </a:cxn>
                </a:cxnLst>
                <a:rect l="0" t="0" r="r" b="b"/>
                <a:pathLst>
                  <a:path w="5" h="3">
                    <a:moveTo>
                      <a:pt x="1" y="0"/>
                    </a:moveTo>
                    <a:cubicBezTo>
                      <a:pt x="2" y="0"/>
                      <a:pt x="4" y="0"/>
                      <a:pt x="5" y="0"/>
                    </a:cubicBezTo>
                    <a:cubicBezTo>
                      <a:pt x="5" y="1"/>
                      <a:pt x="5" y="1"/>
                      <a:pt x="5" y="1"/>
                    </a:cubicBezTo>
                    <a:cubicBezTo>
                      <a:pt x="3" y="1"/>
                      <a:pt x="0" y="3"/>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2" name="Freeform 269"/>
              <p:cNvSpPr/>
              <p:nvPr/>
            </p:nvSpPr>
            <p:spPr bwMode="auto">
              <a:xfrm>
                <a:off x="3586" y="2277"/>
                <a:ext cx="1"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3" name="Freeform 270"/>
              <p:cNvSpPr/>
              <p:nvPr/>
            </p:nvSpPr>
            <p:spPr bwMode="auto">
              <a:xfrm>
                <a:off x="3571" y="2277"/>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4" name="Freeform 271"/>
              <p:cNvSpPr/>
              <p:nvPr/>
            </p:nvSpPr>
            <p:spPr bwMode="auto">
              <a:xfrm>
                <a:off x="3403" y="227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5" name="Freeform 272"/>
              <p:cNvSpPr/>
              <p:nvPr/>
            </p:nvSpPr>
            <p:spPr bwMode="auto">
              <a:xfrm>
                <a:off x="3405" y="2277"/>
                <a:ext cx="4" cy="4"/>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2" y="1"/>
                      <a:pt x="2" y="2"/>
                    </a:cubicBezTo>
                    <a:cubicBezTo>
                      <a:pt x="2" y="2"/>
                      <a:pt x="1" y="1"/>
                      <a:pt x="0" y="1"/>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6" name="Freeform 273"/>
              <p:cNvSpPr/>
              <p:nvPr/>
            </p:nvSpPr>
            <p:spPr bwMode="auto">
              <a:xfrm>
                <a:off x="4001" y="227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7" name="Freeform 274"/>
              <p:cNvSpPr/>
              <p:nvPr/>
            </p:nvSpPr>
            <p:spPr bwMode="auto">
              <a:xfrm>
                <a:off x="3551" y="227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8" name="Freeform 275"/>
              <p:cNvSpPr/>
              <p:nvPr/>
            </p:nvSpPr>
            <p:spPr bwMode="auto">
              <a:xfrm>
                <a:off x="3589" y="2279"/>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9" name="Freeform 276"/>
              <p:cNvSpPr/>
              <p:nvPr/>
            </p:nvSpPr>
            <p:spPr bwMode="auto">
              <a:xfrm>
                <a:off x="3591" y="2279"/>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1"/>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0" name="Freeform 277"/>
              <p:cNvSpPr/>
              <p:nvPr/>
            </p:nvSpPr>
            <p:spPr bwMode="auto">
              <a:xfrm>
                <a:off x="3390" y="2279"/>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1"/>
                    </a:cubicBezTo>
                    <a:cubicBezTo>
                      <a:pt x="1" y="1"/>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1" name="Freeform 278"/>
              <p:cNvSpPr/>
              <p:nvPr/>
            </p:nvSpPr>
            <p:spPr bwMode="auto">
              <a:xfrm>
                <a:off x="3387" y="2281"/>
                <a:ext cx="2"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1"/>
                    </a:cubicBezTo>
                    <a:cubicBezTo>
                      <a:pt x="1"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2" name="Freeform 279"/>
              <p:cNvSpPr/>
              <p:nvPr/>
            </p:nvSpPr>
            <p:spPr bwMode="auto">
              <a:xfrm>
                <a:off x="3602" y="2281"/>
                <a:ext cx="2"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3" name="Freeform 280"/>
              <p:cNvSpPr/>
              <p:nvPr/>
            </p:nvSpPr>
            <p:spPr bwMode="auto">
              <a:xfrm>
                <a:off x="3394" y="2281"/>
                <a:ext cx="4" cy="1"/>
              </a:xfrm>
              <a:custGeom>
                <a:avLst/>
                <a:gdLst>
                  <a:gd name="T0" fmla="*/ 0 w 2"/>
                  <a:gd name="T1" fmla="*/ 0 h 1"/>
                  <a:gd name="T2" fmla="*/ 2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0"/>
                    </a:cubicBezTo>
                    <a:cubicBezTo>
                      <a:pt x="2" y="0"/>
                      <a:pt x="2" y="0"/>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4" name="Freeform 281"/>
              <p:cNvSpPr/>
              <p:nvPr/>
            </p:nvSpPr>
            <p:spPr bwMode="auto">
              <a:xfrm>
                <a:off x="3352" y="2282"/>
                <a:ext cx="24" cy="8"/>
              </a:xfrm>
              <a:custGeom>
                <a:avLst/>
                <a:gdLst>
                  <a:gd name="T0" fmla="*/ 9 w 13"/>
                  <a:gd name="T1" fmla="*/ 0 h 4"/>
                  <a:gd name="T2" fmla="*/ 12 w 13"/>
                  <a:gd name="T3" fmla="*/ 1 h 4"/>
                  <a:gd name="T4" fmla="*/ 13 w 13"/>
                  <a:gd name="T5" fmla="*/ 2 h 4"/>
                  <a:gd name="T6" fmla="*/ 0 w 13"/>
                  <a:gd name="T7" fmla="*/ 4 h 4"/>
                  <a:gd name="T8" fmla="*/ 9 w 13"/>
                  <a:gd name="T9" fmla="*/ 0 h 4"/>
                </a:gdLst>
                <a:ahLst/>
                <a:cxnLst>
                  <a:cxn ang="0">
                    <a:pos x="T0" y="T1"/>
                  </a:cxn>
                  <a:cxn ang="0">
                    <a:pos x="T2" y="T3"/>
                  </a:cxn>
                  <a:cxn ang="0">
                    <a:pos x="T4" y="T5"/>
                  </a:cxn>
                  <a:cxn ang="0">
                    <a:pos x="T6" y="T7"/>
                  </a:cxn>
                  <a:cxn ang="0">
                    <a:pos x="T8" y="T9"/>
                  </a:cxn>
                </a:cxnLst>
                <a:rect l="0" t="0" r="r" b="b"/>
                <a:pathLst>
                  <a:path w="13" h="4">
                    <a:moveTo>
                      <a:pt x="9" y="0"/>
                    </a:moveTo>
                    <a:cubicBezTo>
                      <a:pt x="11" y="0"/>
                      <a:pt x="11" y="0"/>
                      <a:pt x="12" y="1"/>
                    </a:cubicBezTo>
                    <a:cubicBezTo>
                      <a:pt x="13" y="1"/>
                      <a:pt x="12" y="0"/>
                      <a:pt x="13" y="2"/>
                    </a:cubicBezTo>
                    <a:cubicBezTo>
                      <a:pt x="9" y="1"/>
                      <a:pt x="4" y="2"/>
                      <a:pt x="0" y="4"/>
                    </a:cubicBezTo>
                    <a:cubicBezTo>
                      <a:pt x="2" y="1"/>
                      <a:pt x="7" y="3"/>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5" name="Freeform 282"/>
              <p:cNvSpPr/>
              <p:nvPr/>
            </p:nvSpPr>
            <p:spPr bwMode="auto">
              <a:xfrm>
                <a:off x="3399" y="228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6" name="Freeform 283"/>
              <p:cNvSpPr/>
              <p:nvPr/>
            </p:nvSpPr>
            <p:spPr bwMode="auto">
              <a:xfrm>
                <a:off x="3904" y="2282"/>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2" y="0"/>
                      <a:pt x="2" y="0"/>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7" name="Freeform 284"/>
              <p:cNvSpPr/>
              <p:nvPr/>
            </p:nvSpPr>
            <p:spPr bwMode="auto">
              <a:xfrm>
                <a:off x="3927" y="2284"/>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8" name="Freeform 285"/>
              <p:cNvSpPr/>
              <p:nvPr/>
            </p:nvSpPr>
            <p:spPr bwMode="auto">
              <a:xfrm>
                <a:off x="4357" y="228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9" name="Freeform 286"/>
              <p:cNvSpPr/>
              <p:nvPr/>
            </p:nvSpPr>
            <p:spPr bwMode="auto">
              <a:xfrm>
                <a:off x="3609" y="2286"/>
                <a:ext cx="2" cy="4"/>
              </a:xfrm>
              <a:custGeom>
                <a:avLst/>
                <a:gdLst>
                  <a:gd name="T0" fmla="*/ 0 w 1"/>
                  <a:gd name="T1" fmla="*/ 0 h 2"/>
                  <a:gd name="T2" fmla="*/ 0 w 1"/>
                  <a:gd name="T3" fmla="*/ 1 h 2"/>
                  <a:gd name="T4" fmla="*/ 0 w 1"/>
                  <a:gd name="T5" fmla="*/ 2 h 2"/>
                  <a:gd name="T6" fmla="*/ 1 w 1"/>
                  <a:gd name="T7" fmla="*/ 2 h 2"/>
                  <a:gd name="T8" fmla="*/ 1 w 1"/>
                  <a:gd name="T9" fmla="*/ 0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1"/>
                      <a:pt x="0" y="1"/>
                      <a:pt x="0" y="1"/>
                    </a:cubicBezTo>
                    <a:cubicBezTo>
                      <a:pt x="0" y="1"/>
                      <a:pt x="0" y="1"/>
                      <a:pt x="0" y="2"/>
                    </a:cubicBezTo>
                    <a:cubicBezTo>
                      <a:pt x="0" y="2"/>
                      <a:pt x="1" y="2"/>
                      <a:pt x="1" y="2"/>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0" name="Freeform 287"/>
              <p:cNvSpPr/>
              <p:nvPr/>
            </p:nvSpPr>
            <p:spPr bwMode="auto">
              <a:xfrm>
                <a:off x="3918" y="228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1" name="Freeform 288"/>
              <p:cNvSpPr/>
              <p:nvPr/>
            </p:nvSpPr>
            <p:spPr bwMode="auto">
              <a:xfrm>
                <a:off x="3342" y="2288"/>
                <a:ext cx="9" cy="3"/>
              </a:xfrm>
              <a:custGeom>
                <a:avLst/>
                <a:gdLst>
                  <a:gd name="T0" fmla="*/ 1 w 5"/>
                  <a:gd name="T1" fmla="*/ 0 h 2"/>
                  <a:gd name="T2" fmla="*/ 1 w 5"/>
                  <a:gd name="T3" fmla="*/ 1 h 2"/>
                  <a:gd name="T4" fmla="*/ 5 w 5"/>
                  <a:gd name="T5" fmla="*/ 0 h 2"/>
                  <a:gd name="T6" fmla="*/ 2 w 5"/>
                  <a:gd name="T7" fmla="*/ 2 h 2"/>
                  <a:gd name="T8" fmla="*/ 1 w 5"/>
                  <a:gd name="T9" fmla="*/ 2 h 2"/>
                  <a:gd name="T10" fmla="*/ 0 w 5"/>
                  <a:gd name="T11" fmla="*/ 1 h 2"/>
                  <a:gd name="T12" fmla="*/ 1 w 5"/>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1" y="0"/>
                    </a:moveTo>
                    <a:cubicBezTo>
                      <a:pt x="1" y="0"/>
                      <a:pt x="1" y="0"/>
                      <a:pt x="1" y="1"/>
                    </a:cubicBezTo>
                    <a:cubicBezTo>
                      <a:pt x="3" y="0"/>
                      <a:pt x="3" y="0"/>
                      <a:pt x="5" y="0"/>
                    </a:cubicBezTo>
                    <a:cubicBezTo>
                      <a:pt x="4" y="1"/>
                      <a:pt x="3" y="1"/>
                      <a:pt x="2" y="2"/>
                    </a:cubicBezTo>
                    <a:cubicBezTo>
                      <a:pt x="2" y="2"/>
                      <a:pt x="1" y="2"/>
                      <a:pt x="1" y="2"/>
                    </a:cubicBezTo>
                    <a:cubicBezTo>
                      <a:pt x="1" y="1"/>
                      <a:pt x="1"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2" name="Freeform 289"/>
              <p:cNvSpPr/>
              <p:nvPr/>
            </p:nvSpPr>
            <p:spPr bwMode="auto">
              <a:xfrm>
                <a:off x="4377" y="228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3" name="Freeform 290"/>
              <p:cNvSpPr/>
              <p:nvPr/>
            </p:nvSpPr>
            <p:spPr bwMode="auto">
              <a:xfrm>
                <a:off x="3334" y="2290"/>
                <a:ext cx="6" cy="3"/>
              </a:xfrm>
              <a:custGeom>
                <a:avLst/>
                <a:gdLst>
                  <a:gd name="T0" fmla="*/ 0 w 3"/>
                  <a:gd name="T1" fmla="*/ 0 h 2"/>
                  <a:gd name="T2" fmla="*/ 3 w 3"/>
                  <a:gd name="T3" fmla="*/ 1 h 2"/>
                  <a:gd name="T4" fmla="*/ 2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1" y="0"/>
                      <a:pt x="2" y="1"/>
                      <a:pt x="3" y="1"/>
                    </a:cubicBezTo>
                    <a:cubicBezTo>
                      <a:pt x="2" y="1"/>
                      <a:pt x="2" y="1"/>
                      <a:pt x="2"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4" name="Freeform 291"/>
              <p:cNvSpPr/>
              <p:nvPr/>
            </p:nvSpPr>
            <p:spPr bwMode="auto">
              <a:xfrm>
                <a:off x="3340" y="2290"/>
                <a:ext cx="2" cy="1"/>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5" name="Freeform 292"/>
              <p:cNvSpPr/>
              <p:nvPr/>
            </p:nvSpPr>
            <p:spPr bwMode="auto">
              <a:xfrm>
                <a:off x="3325" y="2290"/>
                <a:ext cx="9" cy="3"/>
              </a:xfrm>
              <a:custGeom>
                <a:avLst/>
                <a:gdLst>
                  <a:gd name="T0" fmla="*/ 3 w 5"/>
                  <a:gd name="T1" fmla="*/ 0 h 2"/>
                  <a:gd name="T2" fmla="*/ 4 w 5"/>
                  <a:gd name="T3" fmla="*/ 1 h 2"/>
                  <a:gd name="T4" fmla="*/ 5 w 5"/>
                  <a:gd name="T5" fmla="*/ 2 h 2"/>
                  <a:gd name="T6" fmla="*/ 0 w 5"/>
                  <a:gd name="T7" fmla="*/ 2 h 2"/>
                  <a:gd name="T8" fmla="*/ 2 w 5"/>
                  <a:gd name="T9" fmla="*/ 2 h 2"/>
                  <a:gd name="T10" fmla="*/ 3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3" y="0"/>
                    </a:moveTo>
                    <a:cubicBezTo>
                      <a:pt x="4" y="1"/>
                      <a:pt x="4" y="0"/>
                      <a:pt x="4" y="1"/>
                    </a:cubicBezTo>
                    <a:cubicBezTo>
                      <a:pt x="4" y="1"/>
                      <a:pt x="5" y="2"/>
                      <a:pt x="5" y="2"/>
                    </a:cubicBezTo>
                    <a:cubicBezTo>
                      <a:pt x="3" y="2"/>
                      <a:pt x="2" y="2"/>
                      <a:pt x="0" y="2"/>
                    </a:cubicBezTo>
                    <a:cubicBezTo>
                      <a:pt x="1" y="2"/>
                      <a:pt x="1" y="2"/>
                      <a:pt x="2" y="2"/>
                    </a:cubicBezTo>
                    <a:cubicBezTo>
                      <a:pt x="2" y="0"/>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6" name="Freeform 293"/>
              <p:cNvSpPr/>
              <p:nvPr/>
            </p:nvSpPr>
            <p:spPr bwMode="auto">
              <a:xfrm>
                <a:off x="4377" y="2290"/>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7" name="Freeform 294"/>
              <p:cNvSpPr/>
              <p:nvPr/>
            </p:nvSpPr>
            <p:spPr bwMode="auto">
              <a:xfrm>
                <a:off x="3638" y="2291"/>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8" name="Freeform 295"/>
              <p:cNvSpPr/>
              <p:nvPr/>
            </p:nvSpPr>
            <p:spPr bwMode="auto">
              <a:xfrm>
                <a:off x="3942" y="229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9" name="Freeform 296"/>
              <p:cNvSpPr/>
              <p:nvPr/>
            </p:nvSpPr>
            <p:spPr bwMode="auto">
              <a:xfrm>
                <a:off x="3642" y="229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0" name="Freeform 297"/>
              <p:cNvSpPr/>
              <p:nvPr/>
            </p:nvSpPr>
            <p:spPr bwMode="auto">
              <a:xfrm>
                <a:off x="5023" y="229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1" name="Freeform 298"/>
              <p:cNvSpPr/>
              <p:nvPr/>
            </p:nvSpPr>
            <p:spPr bwMode="auto">
              <a:xfrm>
                <a:off x="3640" y="2293"/>
                <a:ext cx="3" cy="4"/>
              </a:xfrm>
              <a:custGeom>
                <a:avLst/>
                <a:gdLst>
                  <a:gd name="T0" fmla="*/ 1 w 2"/>
                  <a:gd name="T1" fmla="*/ 0 h 2"/>
                  <a:gd name="T2" fmla="*/ 1 w 2"/>
                  <a:gd name="T3" fmla="*/ 2 h 2"/>
                  <a:gd name="T4" fmla="*/ 2 w 2"/>
                  <a:gd name="T5" fmla="*/ 1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0" y="1"/>
                      <a:pt x="1" y="2"/>
                    </a:cubicBezTo>
                    <a:cubicBezTo>
                      <a:pt x="1" y="1"/>
                      <a:pt x="1" y="1"/>
                      <a:pt x="2" y="1"/>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2" name="Freeform 299"/>
              <p:cNvSpPr/>
              <p:nvPr/>
            </p:nvSpPr>
            <p:spPr bwMode="auto">
              <a:xfrm>
                <a:off x="3944" y="229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3" name="Freeform 300"/>
              <p:cNvSpPr/>
              <p:nvPr/>
            </p:nvSpPr>
            <p:spPr bwMode="auto">
              <a:xfrm>
                <a:off x="3636" y="2293"/>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4" name="Freeform 301"/>
              <p:cNvSpPr/>
              <p:nvPr/>
            </p:nvSpPr>
            <p:spPr bwMode="auto">
              <a:xfrm>
                <a:off x="3320" y="2293"/>
                <a:ext cx="5" cy="4"/>
              </a:xfrm>
              <a:custGeom>
                <a:avLst/>
                <a:gdLst>
                  <a:gd name="T0" fmla="*/ 1 w 3"/>
                  <a:gd name="T1" fmla="*/ 0 h 2"/>
                  <a:gd name="T2" fmla="*/ 3 w 3"/>
                  <a:gd name="T3" fmla="*/ 1 h 2"/>
                  <a:gd name="T4" fmla="*/ 1 w 3"/>
                  <a:gd name="T5" fmla="*/ 0 h 2"/>
                </a:gdLst>
                <a:ahLst/>
                <a:cxnLst>
                  <a:cxn ang="0">
                    <a:pos x="T0" y="T1"/>
                  </a:cxn>
                  <a:cxn ang="0">
                    <a:pos x="T2" y="T3"/>
                  </a:cxn>
                  <a:cxn ang="0">
                    <a:pos x="T4" y="T5"/>
                  </a:cxn>
                </a:cxnLst>
                <a:rect l="0" t="0" r="r" b="b"/>
                <a:pathLst>
                  <a:path w="3" h="2">
                    <a:moveTo>
                      <a:pt x="1" y="0"/>
                    </a:moveTo>
                    <a:cubicBezTo>
                      <a:pt x="2" y="0"/>
                      <a:pt x="3" y="1"/>
                      <a:pt x="3" y="1"/>
                    </a:cubicBezTo>
                    <a:cubicBezTo>
                      <a:pt x="3" y="1"/>
                      <a:pt x="0" y="2"/>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5" name="Freeform 302"/>
              <p:cNvSpPr/>
              <p:nvPr/>
            </p:nvSpPr>
            <p:spPr bwMode="auto">
              <a:xfrm>
                <a:off x="3627" y="2295"/>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6" name="Freeform 303"/>
              <p:cNvSpPr/>
              <p:nvPr/>
            </p:nvSpPr>
            <p:spPr bwMode="auto">
              <a:xfrm>
                <a:off x="5024" y="22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7" name="Freeform 304"/>
              <p:cNvSpPr/>
              <p:nvPr/>
            </p:nvSpPr>
            <p:spPr bwMode="auto">
              <a:xfrm>
                <a:off x="3643" y="2295"/>
                <a:ext cx="2" cy="2"/>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1"/>
                      <a:pt x="0" y="1"/>
                      <a:pt x="0" y="1"/>
                    </a:cubicBezTo>
                    <a:cubicBezTo>
                      <a:pt x="0" y="1"/>
                      <a:pt x="0"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8" name="Freeform 305"/>
              <p:cNvSpPr/>
              <p:nvPr/>
            </p:nvSpPr>
            <p:spPr bwMode="auto">
              <a:xfrm>
                <a:off x="3313" y="2297"/>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9" name="Freeform 306"/>
              <p:cNvSpPr/>
              <p:nvPr/>
            </p:nvSpPr>
            <p:spPr bwMode="auto">
              <a:xfrm>
                <a:off x="5003" y="2297"/>
                <a:ext cx="2" cy="2"/>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0" name="Freeform 307"/>
              <p:cNvSpPr/>
              <p:nvPr/>
            </p:nvSpPr>
            <p:spPr bwMode="auto">
              <a:xfrm>
                <a:off x="3956" y="229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1" name="Freeform 308"/>
              <p:cNvSpPr/>
              <p:nvPr/>
            </p:nvSpPr>
            <p:spPr bwMode="auto">
              <a:xfrm>
                <a:off x="3962" y="23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2" name="Freeform 309"/>
              <p:cNvSpPr/>
              <p:nvPr/>
            </p:nvSpPr>
            <p:spPr bwMode="auto">
              <a:xfrm>
                <a:off x="3298" y="230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3" name="Freeform 310"/>
              <p:cNvSpPr/>
              <p:nvPr/>
            </p:nvSpPr>
            <p:spPr bwMode="auto">
              <a:xfrm>
                <a:off x="3956" y="2301"/>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4" name="Freeform 311"/>
              <p:cNvSpPr/>
              <p:nvPr/>
            </p:nvSpPr>
            <p:spPr bwMode="auto">
              <a:xfrm>
                <a:off x="4016" y="2301"/>
                <a:ext cx="2"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5" name="Freeform 312"/>
              <p:cNvSpPr/>
              <p:nvPr/>
            </p:nvSpPr>
            <p:spPr bwMode="auto">
              <a:xfrm>
                <a:off x="4377" y="230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6" name="Freeform 313"/>
              <p:cNvSpPr/>
              <p:nvPr/>
            </p:nvSpPr>
            <p:spPr bwMode="auto">
              <a:xfrm>
                <a:off x="3660" y="2301"/>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7" name="Freeform 314"/>
              <p:cNvSpPr/>
              <p:nvPr/>
            </p:nvSpPr>
            <p:spPr bwMode="auto">
              <a:xfrm>
                <a:off x="3656" y="2302"/>
                <a:ext cx="6" cy="2"/>
              </a:xfrm>
              <a:custGeom>
                <a:avLst/>
                <a:gdLst>
                  <a:gd name="T0" fmla="*/ 1 w 3"/>
                  <a:gd name="T1" fmla="*/ 0 h 1"/>
                  <a:gd name="T2" fmla="*/ 0 w 3"/>
                  <a:gd name="T3" fmla="*/ 0 h 1"/>
                  <a:gd name="T4" fmla="*/ 3 w 3"/>
                  <a:gd name="T5" fmla="*/ 1 h 1"/>
                  <a:gd name="T6" fmla="*/ 3 w 3"/>
                  <a:gd name="T7" fmla="*/ 0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1" y="0"/>
                      <a:pt x="0" y="0"/>
                    </a:cubicBezTo>
                    <a:cubicBezTo>
                      <a:pt x="1" y="1"/>
                      <a:pt x="2" y="1"/>
                      <a:pt x="3" y="1"/>
                    </a:cubicBezTo>
                    <a:cubicBezTo>
                      <a:pt x="3" y="1"/>
                      <a:pt x="3" y="1"/>
                      <a:pt x="3"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8" name="Freeform 315"/>
              <p:cNvSpPr/>
              <p:nvPr/>
            </p:nvSpPr>
            <p:spPr bwMode="auto">
              <a:xfrm>
                <a:off x="4377" y="2302"/>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9" name="Freeform 316"/>
              <p:cNvSpPr/>
              <p:nvPr/>
            </p:nvSpPr>
            <p:spPr bwMode="auto">
              <a:xfrm>
                <a:off x="3671" y="2304"/>
                <a:ext cx="3" cy="2"/>
              </a:xfrm>
              <a:custGeom>
                <a:avLst/>
                <a:gdLst>
                  <a:gd name="T0" fmla="*/ 0 w 2"/>
                  <a:gd name="T1" fmla="*/ 0 h 1"/>
                  <a:gd name="T2" fmla="*/ 2 w 2"/>
                  <a:gd name="T3" fmla="*/ 1 h 1"/>
                  <a:gd name="T4" fmla="*/ 2 w 2"/>
                  <a:gd name="T5" fmla="*/ 0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1"/>
                      <a:pt x="0" y="1"/>
                      <a:pt x="2" y="1"/>
                    </a:cubicBezTo>
                    <a:cubicBezTo>
                      <a:pt x="2" y="1"/>
                      <a:pt x="2" y="0"/>
                      <a:pt x="2"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0" name="Freeform 317"/>
              <p:cNvSpPr/>
              <p:nvPr/>
            </p:nvSpPr>
            <p:spPr bwMode="auto">
              <a:xfrm>
                <a:off x="5028" y="2308"/>
                <a:ext cx="7" cy="12"/>
              </a:xfrm>
              <a:custGeom>
                <a:avLst/>
                <a:gdLst>
                  <a:gd name="T0" fmla="*/ 0 w 4"/>
                  <a:gd name="T1" fmla="*/ 0 h 7"/>
                  <a:gd name="T2" fmla="*/ 4 w 4"/>
                  <a:gd name="T3" fmla="*/ 7 h 7"/>
                  <a:gd name="T4" fmla="*/ 4 w 4"/>
                  <a:gd name="T5" fmla="*/ 7 h 7"/>
                  <a:gd name="T6" fmla="*/ 2 w 4"/>
                  <a:gd name="T7" fmla="*/ 4 h 7"/>
                  <a:gd name="T8" fmla="*/ 1 w 4"/>
                  <a:gd name="T9" fmla="*/ 7 h 7"/>
                  <a:gd name="T10" fmla="*/ 0 w 4"/>
                  <a:gd name="T11" fmla="*/ 0 h 7"/>
                </a:gdLst>
                <a:ahLst/>
                <a:cxnLst>
                  <a:cxn ang="0">
                    <a:pos x="T0" y="T1"/>
                  </a:cxn>
                  <a:cxn ang="0">
                    <a:pos x="T2" y="T3"/>
                  </a:cxn>
                  <a:cxn ang="0">
                    <a:pos x="T4" y="T5"/>
                  </a:cxn>
                  <a:cxn ang="0">
                    <a:pos x="T6" y="T7"/>
                  </a:cxn>
                  <a:cxn ang="0">
                    <a:pos x="T8" y="T9"/>
                  </a:cxn>
                  <a:cxn ang="0">
                    <a:pos x="T10" y="T11"/>
                  </a:cxn>
                </a:cxnLst>
                <a:rect l="0" t="0" r="r" b="b"/>
                <a:pathLst>
                  <a:path w="4" h="7">
                    <a:moveTo>
                      <a:pt x="0" y="0"/>
                    </a:moveTo>
                    <a:cubicBezTo>
                      <a:pt x="3" y="2"/>
                      <a:pt x="3" y="3"/>
                      <a:pt x="4" y="7"/>
                    </a:cubicBezTo>
                    <a:cubicBezTo>
                      <a:pt x="4" y="7"/>
                      <a:pt x="4" y="7"/>
                      <a:pt x="4" y="7"/>
                    </a:cubicBezTo>
                    <a:cubicBezTo>
                      <a:pt x="3" y="6"/>
                      <a:pt x="3" y="5"/>
                      <a:pt x="2" y="4"/>
                    </a:cubicBezTo>
                    <a:cubicBezTo>
                      <a:pt x="2" y="5"/>
                      <a:pt x="1" y="6"/>
                      <a:pt x="1" y="7"/>
                    </a:cubicBezTo>
                    <a:cubicBezTo>
                      <a:pt x="1" y="3"/>
                      <a:pt x="0" y="3"/>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1" name="Freeform 318"/>
              <p:cNvSpPr/>
              <p:nvPr/>
            </p:nvSpPr>
            <p:spPr bwMode="auto">
              <a:xfrm>
                <a:off x="3683" y="2308"/>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2" name="Freeform 319"/>
              <p:cNvSpPr/>
              <p:nvPr/>
            </p:nvSpPr>
            <p:spPr bwMode="auto">
              <a:xfrm>
                <a:off x="3958" y="2310"/>
                <a:ext cx="4"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3" name="Freeform 320"/>
              <p:cNvSpPr/>
              <p:nvPr/>
            </p:nvSpPr>
            <p:spPr bwMode="auto">
              <a:xfrm>
                <a:off x="4659" y="231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4" name="Freeform 321"/>
              <p:cNvSpPr/>
              <p:nvPr/>
            </p:nvSpPr>
            <p:spPr bwMode="auto">
              <a:xfrm>
                <a:off x="5008" y="2311"/>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1" y="0"/>
                      <a:pt x="0"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5" name="Freeform 322"/>
              <p:cNvSpPr/>
              <p:nvPr/>
            </p:nvSpPr>
            <p:spPr bwMode="auto">
              <a:xfrm>
                <a:off x="3672" y="2311"/>
                <a:ext cx="2" cy="2"/>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6" name="Freeform 323"/>
              <p:cNvSpPr/>
              <p:nvPr/>
            </p:nvSpPr>
            <p:spPr bwMode="auto">
              <a:xfrm>
                <a:off x="3696" y="231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7" name="Freeform 324"/>
              <p:cNvSpPr/>
              <p:nvPr/>
            </p:nvSpPr>
            <p:spPr bwMode="auto">
              <a:xfrm>
                <a:off x="3676" y="23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8" name="Freeform 325"/>
              <p:cNvSpPr/>
              <p:nvPr/>
            </p:nvSpPr>
            <p:spPr bwMode="auto">
              <a:xfrm>
                <a:off x="3685" y="2313"/>
                <a:ext cx="2" cy="2"/>
              </a:xfrm>
              <a:custGeom>
                <a:avLst/>
                <a:gdLst>
                  <a:gd name="T0" fmla="*/ 0 w 1"/>
                  <a:gd name="T1" fmla="*/ 0 h 1"/>
                  <a:gd name="T2" fmla="*/ 0 w 1"/>
                  <a:gd name="T3" fmla="*/ 0 h 1"/>
                  <a:gd name="T4" fmla="*/ 0 w 1"/>
                  <a:gd name="T5" fmla="*/ 1 h 1"/>
                  <a:gd name="T6" fmla="*/ 1 w 1"/>
                  <a:gd name="T7" fmla="*/ 1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1"/>
                      <a:pt x="0" y="1"/>
                      <a:pt x="0" y="1"/>
                    </a:cubicBezTo>
                    <a:cubicBezTo>
                      <a:pt x="0" y="1"/>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9" name="Freeform 326"/>
              <p:cNvSpPr/>
              <p:nvPr/>
            </p:nvSpPr>
            <p:spPr bwMode="auto">
              <a:xfrm>
                <a:off x="3705" y="2317"/>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0" name="Freeform 327"/>
              <p:cNvSpPr/>
              <p:nvPr/>
            </p:nvSpPr>
            <p:spPr bwMode="auto">
              <a:xfrm>
                <a:off x="3969" y="2317"/>
                <a:ext cx="2" cy="3"/>
              </a:xfrm>
              <a:custGeom>
                <a:avLst/>
                <a:gdLst>
                  <a:gd name="T0" fmla="*/ 0 w 1"/>
                  <a:gd name="T1" fmla="*/ 0 h 2"/>
                  <a:gd name="T2" fmla="*/ 0 w 1"/>
                  <a:gd name="T3" fmla="*/ 2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2"/>
                      <a:pt x="0" y="2"/>
                    </a:cubicBezTo>
                    <a:cubicBezTo>
                      <a:pt x="0" y="2"/>
                      <a:pt x="1" y="2"/>
                      <a:pt x="1" y="2"/>
                    </a:cubicBezTo>
                    <a:cubicBezTo>
                      <a:pt x="1" y="2"/>
                      <a:pt x="1" y="2"/>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1" name="Freeform 328"/>
              <p:cNvSpPr/>
              <p:nvPr/>
            </p:nvSpPr>
            <p:spPr bwMode="auto">
              <a:xfrm>
                <a:off x="3723" y="2319"/>
                <a:ext cx="2"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2" name="Freeform 329"/>
              <p:cNvSpPr/>
              <p:nvPr/>
            </p:nvSpPr>
            <p:spPr bwMode="auto">
              <a:xfrm>
                <a:off x="5032" y="2320"/>
                <a:ext cx="5" cy="8"/>
              </a:xfrm>
              <a:custGeom>
                <a:avLst/>
                <a:gdLst>
                  <a:gd name="T0" fmla="*/ 1 w 3"/>
                  <a:gd name="T1" fmla="*/ 0 h 4"/>
                  <a:gd name="T2" fmla="*/ 3 w 3"/>
                  <a:gd name="T3" fmla="*/ 3 h 4"/>
                  <a:gd name="T4" fmla="*/ 1 w 3"/>
                  <a:gd name="T5" fmla="*/ 4 h 4"/>
                  <a:gd name="T6" fmla="*/ 0 w 3"/>
                  <a:gd name="T7" fmla="*/ 0 h 4"/>
                  <a:gd name="T8" fmla="*/ 1 w 3"/>
                  <a:gd name="T9" fmla="*/ 0 h 4"/>
                </a:gdLst>
                <a:ahLst/>
                <a:cxnLst>
                  <a:cxn ang="0">
                    <a:pos x="T0" y="T1"/>
                  </a:cxn>
                  <a:cxn ang="0">
                    <a:pos x="T2" y="T3"/>
                  </a:cxn>
                  <a:cxn ang="0">
                    <a:pos x="T4" y="T5"/>
                  </a:cxn>
                  <a:cxn ang="0">
                    <a:pos x="T6" y="T7"/>
                  </a:cxn>
                  <a:cxn ang="0">
                    <a:pos x="T8" y="T9"/>
                  </a:cxn>
                </a:cxnLst>
                <a:rect l="0" t="0" r="r" b="b"/>
                <a:pathLst>
                  <a:path w="3" h="4">
                    <a:moveTo>
                      <a:pt x="1" y="0"/>
                    </a:moveTo>
                    <a:cubicBezTo>
                      <a:pt x="2" y="1"/>
                      <a:pt x="2" y="2"/>
                      <a:pt x="3" y="3"/>
                    </a:cubicBezTo>
                    <a:cubicBezTo>
                      <a:pt x="2" y="4"/>
                      <a:pt x="3" y="4"/>
                      <a:pt x="1" y="4"/>
                    </a:cubicBezTo>
                    <a:cubicBezTo>
                      <a:pt x="1" y="3"/>
                      <a:pt x="0" y="2"/>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3" name="Freeform 330"/>
              <p:cNvSpPr/>
              <p:nvPr/>
            </p:nvSpPr>
            <p:spPr bwMode="auto">
              <a:xfrm>
                <a:off x="5014" y="2322"/>
                <a:ext cx="1" cy="2"/>
              </a:xfrm>
              <a:custGeom>
                <a:avLst/>
                <a:gdLst>
                  <a:gd name="T0" fmla="*/ 0 w 1"/>
                  <a:gd name="T1" fmla="*/ 0 h 1"/>
                  <a:gd name="T2" fmla="*/ 0 w 1"/>
                  <a:gd name="T3" fmla="*/ 0 h 1"/>
                  <a:gd name="T4" fmla="*/ 1 w 1"/>
                  <a:gd name="T5" fmla="*/ 1 h 1"/>
                  <a:gd name="T6" fmla="*/ 1 w 1"/>
                  <a:gd name="T7" fmla="*/ 1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1"/>
                      <a:pt x="1" y="1"/>
                      <a:pt x="1" y="1"/>
                    </a:cubicBezTo>
                    <a:cubicBezTo>
                      <a:pt x="1" y="1"/>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4" name="Freeform 331"/>
              <p:cNvSpPr/>
              <p:nvPr/>
            </p:nvSpPr>
            <p:spPr bwMode="auto">
              <a:xfrm>
                <a:off x="3967" y="2324"/>
                <a:ext cx="4" cy="2"/>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1" y="0"/>
                      <a:pt x="2" y="1"/>
                      <a:pt x="2" y="1"/>
                    </a:cubicBezTo>
                    <a:cubicBezTo>
                      <a:pt x="2"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5" name="Freeform 332"/>
              <p:cNvSpPr/>
              <p:nvPr/>
            </p:nvSpPr>
            <p:spPr bwMode="auto">
              <a:xfrm>
                <a:off x="4039" y="23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6" name="Freeform 333"/>
              <p:cNvSpPr/>
              <p:nvPr/>
            </p:nvSpPr>
            <p:spPr bwMode="auto">
              <a:xfrm>
                <a:off x="5023" y="2326"/>
                <a:ext cx="1"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0"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7" name="Freeform 334"/>
              <p:cNvSpPr/>
              <p:nvPr/>
            </p:nvSpPr>
            <p:spPr bwMode="auto">
              <a:xfrm>
                <a:off x="4092" y="23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8" name="Freeform 335"/>
              <p:cNvSpPr/>
              <p:nvPr/>
            </p:nvSpPr>
            <p:spPr bwMode="auto">
              <a:xfrm>
                <a:off x="3958" y="233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9" name="Freeform 336"/>
              <p:cNvSpPr/>
              <p:nvPr/>
            </p:nvSpPr>
            <p:spPr bwMode="auto">
              <a:xfrm>
                <a:off x="4329" y="2330"/>
                <a:ext cx="1" cy="3"/>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0" y="2"/>
                    </a:cubicBezTo>
                    <a:cubicBezTo>
                      <a:pt x="1" y="2"/>
                      <a:pt x="1" y="2"/>
                      <a:pt x="1" y="2"/>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0" name="Freeform 337"/>
              <p:cNvSpPr/>
              <p:nvPr/>
            </p:nvSpPr>
            <p:spPr bwMode="auto">
              <a:xfrm>
                <a:off x="4092" y="233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1" name="Freeform 338"/>
              <p:cNvSpPr/>
              <p:nvPr/>
            </p:nvSpPr>
            <p:spPr bwMode="auto">
              <a:xfrm>
                <a:off x="5015" y="2331"/>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2" name="Freeform 339"/>
              <p:cNvSpPr/>
              <p:nvPr/>
            </p:nvSpPr>
            <p:spPr bwMode="auto">
              <a:xfrm>
                <a:off x="3754" y="2331"/>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0" y="1"/>
                      <a:pt x="1"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3" name="Freeform 340"/>
              <p:cNvSpPr/>
              <p:nvPr/>
            </p:nvSpPr>
            <p:spPr bwMode="auto">
              <a:xfrm>
                <a:off x="4063" y="233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4" name="Freeform 341"/>
              <p:cNvSpPr/>
              <p:nvPr/>
            </p:nvSpPr>
            <p:spPr bwMode="auto">
              <a:xfrm>
                <a:off x="3756" y="2335"/>
                <a:ext cx="1"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0"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5" name="Freeform 342"/>
              <p:cNvSpPr/>
              <p:nvPr/>
            </p:nvSpPr>
            <p:spPr bwMode="auto">
              <a:xfrm>
                <a:off x="4699" y="233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6" name="Freeform 343"/>
              <p:cNvSpPr/>
              <p:nvPr/>
            </p:nvSpPr>
            <p:spPr bwMode="auto">
              <a:xfrm>
                <a:off x="4074" y="233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7" name="Freeform 344"/>
              <p:cNvSpPr/>
              <p:nvPr/>
            </p:nvSpPr>
            <p:spPr bwMode="auto">
              <a:xfrm>
                <a:off x="4066" y="2335"/>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8" name="Freeform 345"/>
              <p:cNvSpPr/>
              <p:nvPr/>
            </p:nvSpPr>
            <p:spPr bwMode="auto">
              <a:xfrm>
                <a:off x="4083" y="233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9" name="Freeform 346"/>
              <p:cNvSpPr/>
              <p:nvPr/>
            </p:nvSpPr>
            <p:spPr bwMode="auto">
              <a:xfrm>
                <a:off x="4381" y="233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0" name="Freeform 347"/>
              <p:cNvSpPr/>
              <p:nvPr/>
            </p:nvSpPr>
            <p:spPr bwMode="auto">
              <a:xfrm>
                <a:off x="5033" y="2337"/>
                <a:ext cx="6" cy="3"/>
              </a:xfrm>
              <a:custGeom>
                <a:avLst/>
                <a:gdLst>
                  <a:gd name="T0" fmla="*/ 1 w 3"/>
                  <a:gd name="T1" fmla="*/ 0 h 2"/>
                  <a:gd name="T2" fmla="*/ 0 w 3"/>
                  <a:gd name="T3" fmla="*/ 2 h 2"/>
                  <a:gd name="T4" fmla="*/ 1 w 3"/>
                  <a:gd name="T5" fmla="*/ 2 h 2"/>
                  <a:gd name="T6" fmla="*/ 3 w 3"/>
                  <a:gd name="T7" fmla="*/ 0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1"/>
                      <a:pt x="1" y="1"/>
                      <a:pt x="0" y="2"/>
                    </a:cubicBezTo>
                    <a:cubicBezTo>
                      <a:pt x="1" y="2"/>
                      <a:pt x="1" y="2"/>
                      <a:pt x="1" y="2"/>
                    </a:cubicBezTo>
                    <a:cubicBezTo>
                      <a:pt x="2" y="1"/>
                      <a:pt x="2" y="1"/>
                      <a:pt x="3" y="0"/>
                    </a:cubicBezTo>
                    <a:cubicBezTo>
                      <a:pt x="1" y="0"/>
                      <a:pt x="3"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1" name="Freeform 348"/>
              <p:cNvSpPr/>
              <p:nvPr/>
            </p:nvSpPr>
            <p:spPr bwMode="auto">
              <a:xfrm>
                <a:off x="3732" y="2337"/>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2" name="Freeform 349"/>
              <p:cNvSpPr/>
              <p:nvPr/>
            </p:nvSpPr>
            <p:spPr bwMode="auto">
              <a:xfrm>
                <a:off x="3933" y="2337"/>
                <a:ext cx="2" cy="3"/>
              </a:xfrm>
              <a:custGeom>
                <a:avLst/>
                <a:gdLst>
                  <a:gd name="T0" fmla="*/ 0 w 1"/>
                  <a:gd name="T1" fmla="*/ 0 h 2"/>
                  <a:gd name="T2" fmla="*/ 1 w 1"/>
                  <a:gd name="T3" fmla="*/ 1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2"/>
                      <a:pt x="0"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3" name="Freeform 350"/>
              <p:cNvSpPr/>
              <p:nvPr/>
            </p:nvSpPr>
            <p:spPr bwMode="auto">
              <a:xfrm>
                <a:off x="4329" y="2339"/>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4" name="Freeform 351"/>
              <p:cNvSpPr/>
              <p:nvPr/>
            </p:nvSpPr>
            <p:spPr bwMode="auto">
              <a:xfrm>
                <a:off x="5023" y="234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5" name="Freeform 352"/>
              <p:cNvSpPr/>
              <p:nvPr/>
            </p:nvSpPr>
            <p:spPr bwMode="auto">
              <a:xfrm>
                <a:off x="5046" y="2340"/>
                <a:ext cx="2" cy="4"/>
              </a:xfrm>
              <a:custGeom>
                <a:avLst/>
                <a:gdLst>
                  <a:gd name="T0" fmla="*/ 0 w 1"/>
                  <a:gd name="T1" fmla="*/ 0 h 2"/>
                  <a:gd name="T2" fmla="*/ 1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1" y="1"/>
                      <a:pt x="1" y="2"/>
                    </a:cubicBezTo>
                    <a:cubicBezTo>
                      <a:pt x="1" y="2"/>
                      <a:pt x="1" y="2"/>
                      <a:pt x="1"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6" name="Freeform 353"/>
              <p:cNvSpPr/>
              <p:nvPr/>
            </p:nvSpPr>
            <p:spPr bwMode="auto">
              <a:xfrm>
                <a:off x="3761" y="2342"/>
                <a:ext cx="4" cy="2"/>
              </a:xfrm>
              <a:custGeom>
                <a:avLst/>
                <a:gdLst>
                  <a:gd name="T0" fmla="*/ 1 w 2"/>
                  <a:gd name="T1" fmla="*/ 0 h 1"/>
                  <a:gd name="T2" fmla="*/ 0 w 2"/>
                  <a:gd name="T3" fmla="*/ 0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0" y="0"/>
                    </a:cubicBezTo>
                    <a:cubicBezTo>
                      <a:pt x="1" y="0"/>
                      <a:pt x="1" y="1"/>
                      <a:pt x="2" y="1"/>
                    </a:cubicBezTo>
                    <a:cubicBezTo>
                      <a:pt x="2" y="1"/>
                      <a:pt x="2"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7" name="Freeform 354"/>
              <p:cNvSpPr/>
              <p:nvPr/>
            </p:nvSpPr>
            <p:spPr bwMode="auto">
              <a:xfrm>
                <a:off x="4686" y="234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8" name="Freeform 355"/>
              <p:cNvSpPr/>
              <p:nvPr/>
            </p:nvSpPr>
            <p:spPr bwMode="auto">
              <a:xfrm>
                <a:off x="5030" y="2342"/>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9" name="Freeform 356"/>
              <p:cNvSpPr/>
              <p:nvPr/>
            </p:nvSpPr>
            <p:spPr bwMode="auto">
              <a:xfrm>
                <a:off x="3770" y="2344"/>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0" name="Freeform 357"/>
              <p:cNvSpPr/>
              <p:nvPr/>
            </p:nvSpPr>
            <p:spPr bwMode="auto">
              <a:xfrm>
                <a:off x="3931" y="2344"/>
                <a:ext cx="4"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1" name="Freeform 358"/>
              <p:cNvSpPr/>
              <p:nvPr/>
            </p:nvSpPr>
            <p:spPr bwMode="auto">
              <a:xfrm>
                <a:off x="4327" y="234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2" name="Freeform 359"/>
              <p:cNvSpPr/>
              <p:nvPr/>
            </p:nvSpPr>
            <p:spPr bwMode="auto">
              <a:xfrm>
                <a:off x="5037" y="2346"/>
                <a:ext cx="4" cy="3"/>
              </a:xfrm>
              <a:custGeom>
                <a:avLst/>
                <a:gdLst>
                  <a:gd name="T0" fmla="*/ 1 w 2"/>
                  <a:gd name="T1" fmla="*/ 0 h 2"/>
                  <a:gd name="T2" fmla="*/ 0 w 2"/>
                  <a:gd name="T3" fmla="*/ 2 h 2"/>
                  <a:gd name="T4" fmla="*/ 1 w 2"/>
                  <a:gd name="T5" fmla="*/ 2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0" y="1"/>
                      <a:pt x="0" y="2"/>
                    </a:cubicBezTo>
                    <a:cubicBezTo>
                      <a:pt x="0" y="2"/>
                      <a:pt x="1" y="2"/>
                      <a:pt x="1" y="2"/>
                    </a:cubicBezTo>
                    <a:cubicBezTo>
                      <a:pt x="2" y="1"/>
                      <a:pt x="1"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3" name="Freeform 360"/>
              <p:cNvSpPr/>
              <p:nvPr/>
            </p:nvSpPr>
            <p:spPr bwMode="auto">
              <a:xfrm>
                <a:off x="5046" y="2346"/>
                <a:ext cx="4" cy="3"/>
              </a:xfrm>
              <a:custGeom>
                <a:avLst/>
                <a:gdLst>
                  <a:gd name="T0" fmla="*/ 1 w 2"/>
                  <a:gd name="T1" fmla="*/ 0 h 2"/>
                  <a:gd name="T2" fmla="*/ 2 w 2"/>
                  <a:gd name="T3" fmla="*/ 1 h 2"/>
                  <a:gd name="T4" fmla="*/ 1 w 2"/>
                  <a:gd name="T5" fmla="*/ 2 h 2"/>
                  <a:gd name="T6" fmla="*/ 0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2" y="1"/>
                      <a:pt x="2" y="1"/>
                    </a:cubicBezTo>
                    <a:cubicBezTo>
                      <a:pt x="2" y="1"/>
                      <a:pt x="1" y="2"/>
                      <a:pt x="1" y="2"/>
                    </a:cubicBezTo>
                    <a:cubicBezTo>
                      <a:pt x="1" y="2"/>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4" name="Freeform 361"/>
              <p:cNvSpPr/>
              <p:nvPr/>
            </p:nvSpPr>
            <p:spPr bwMode="auto">
              <a:xfrm>
                <a:off x="4339" y="2348"/>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5" name="Freeform 362"/>
              <p:cNvSpPr/>
              <p:nvPr/>
            </p:nvSpPr>
            <p:spPr bwMode="auto">
              <a:xfrm>
                <a:off x="3962" y="234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6" name="Freeform 363"/>
              <p:cNvSpPr/>
              <p:nvPr/>
            </p:nvSpPr>
            <p:spPr bwMode="auto">
              <a:xfrm>
                <a:off x="3927" y="2349"/>
                <a:ext cx="2" cy="4"/>
              </a:xfrm>
              <a:custGeom>
                <a:avLst/>
                <a:gdLst>
                  <a:gd name="T0" fmla="*/ 0 w 1"/>
                  <a:gd name="T1" fmla="*/ 0 h 2"/>
                  <a:gd name="T2" fmla="*/ 0 w 1"/>
                  <a:gd name="T3" fmla="*/ 1 h 2"/>
                  <a:gd name="T4" fmla="*/ 0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1"/>
                    </a:cubicBezTo>
                    <a:cubicBezTo>
                      <a:pt x="0" y="1"/>
                      <a:pt x="0" y="2"/>
                      <a:pt x="0" y="2"/>
                    </a:cubicBezTo>
                    <a:cubicBezTo>
                      <a:pt x="1" y="2"/>
                      <a:pt x="1" y="2"/>
                      <a:pt x="1"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7" name="Freeform 364"/>
              <p:cNvSpPr/>
              <p:nvPr/>
            </p:nvSpPr>
            <p:spPr bwMode="auto">
              <a:xfrm>
                <a:off x="5048" y="234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8" name="Freeform 365"/>
              <p:cNvSpPr/>
              <p:nvPr/>
            </p:nvSpPr>
            <p:spPr bwMode="auto">
              <a:xfrm>
                <a:off x="5048" y="2351"/>
                <a:ext cx="2" cy="4"/>
              </a:xfrm>
              <a:custGeom>
                <a:avLst/>
                <a:gdLst>
                  <a:gd name="T0" fmla="*/ 0 w 1"/>
                  <a:gd name="T1" fmla="*/ 0 h 2"/>
                  <a:gd name="T2" fmla="*/ 1 w 1"/>
                  <a:gd name="T3" fmla="*/ 0 h 2"/>
                  <a:gd name="T4" fmla="*/ 0 w 1"/>
                  <a:gd name="T5" fmla="*/ 2 h 2"/>
                  <a:gd name="T6" fmla="*/ 0 w 1"/>
                  <a:gd name="T7" fmla="*/ 2 h 2"/>
                  <a:gd name="T8" fmla="*/ 0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1" y="0"/>
                      <a:pt x="1" y="0"/>
                    </a:cubicBezTo>
                    <a:cubicBezTo>
                      <a:pt x="1" y="1"/>
                      <a:pt x="0" y="2"/>
                      <a:pt x="0" y="2"/>
                    </a:cubicBezTo>
                    <a:cubicBezTo>
                      <a:pt x="0" y="2"/>
                      <a:pt x="0" y="2"/>
                      <a:pt x="0" y="2"/>
                    </a:cubicBezTo>
                    <a:cubicBezTo>
                      <a:pt x="0" y="2"/>
                      <a:pt x="0" y="2"/>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9" name="Freeform 366"/>
              <p:cNvSpPr/>
              <p:nvPr/>
            </p:nvSpPr>
            <p:spPr bwMode="auto">
              <a:xfrm>
                <a:off x="3759" y="235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0" name="Freeform 367"/>
              <p:cNvSpPr/>
              <p:nvPr/>
            </p:nvSpPr>
            <p:spPr bwMode="auto">
              <a:xfrm>
                <a:off x="4842" y="2355"/>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0"/>
                    </a:cubicBezTo>
                    <a:cubicBezTo>
                      <a:pt x="1"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1" name="Freeform 368"/>
              <p:cNvSpPr/>
              <p:nvPr/>
            </p:nvSpPr>
            <p:spPr bwMode="auto">
              <a:xfrm>
                <a:off x="5050" y="2355"/>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2" name="Freeform 369"/>
              <p:cNvSpPr/>
              <p:nvPr/>
            </p:nvSpPr>
            <p:spPr bwMode="auto">
              <a:xfrm>
                <a:off x="3783" y="2355"/>
                <a:ext cx="1" cy="4"/>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1"/>
                      <a:pt x="1" y="1"/>
                      <a:pt x="1"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3" name="Freeform 370"/>
              <p:cNvSpPr/>
              <p:nvPr/>
            </p:nvSpPr>
            <p:spPr bwMode="auto">
              <a:xfrm>
                <a:off x="4381" y="235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4" name="Freeform 371"/>
              <p:cNvSpPr/>
              <p:nvPr/>
            </p:nvSpPr>
            <p:spPr bwMode="auto">
              <a:xfrm>
                <a:off x="5037" y="2357"/>
                <a:ext cx="2" cy="3"/>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1"/>
                      <a:pt x="0" y="2"/>
                    </a:cubicBezTo>
                    <a:cubicBezTo>
                      <a:pt x="1" y="1"/>
                      <a:pt x="1" y="1"/>
                      <a:pt x="1"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5" name="Freeform 372"/>
              <p:cNvSpPr/>
              <p:nvPr/>
            </p:nvSpPr>
            <p:spPr bwMode="auto">
              <a:xfrm>
                <a:off x="3770" y="2357"/>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6" name="Freeform 373"/>
              <p:cNvSpPr/>
              <p:nvPr/>
            </p:nvSpPr>
            <p:spPr bwMode="auto">
              <a:xfrm>
                <a:off x="3924" y="2357"/>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7" name="Freeform 374"/>
              <p:cNvSpPr/>
              <p:nvPr/>
            </p:nvSpPr>
            <p:spPr bwMode="auto">
              <a:xfrm>
                <a:off x="4826" y="2357"/>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8" name="Freeform 375"/>
              <p:cNvSpPr/>
              <p:nvPr/>
            </p:nvSpPr>
            <p:spPr bwMode="auto">
              <a:xfrm>
                <a:off x="5041" y="235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9" name="Freeform 376"/>
              <p:cNvSpPr/>
              <p:nvPr/>
            </p:nvSpPr>
            <p:spPr bwMode="auto">
              <a:xfrm>
                <a:off x="5052" y="235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0" name="Freeform 377"/>
              <p:cNvSpPr/>
              <p:nvPr/>
            </p:nvSpPr>
            <p:spPr bwMode="auto">
              <a:xfrm>
                <a:off x="4379" y="2359"/>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1" name="Freeform 378"/>
              <p:cNvSpPr/>
              <p:nvPr/>
            </p:nvSpPr>
            <p:spPr bwMode="auto">
              <a:xfrm>
                <a:off x="5048" y="2359"/>
                <a:ext cx="4" cy="3"/>
              </a:xfrm>
              <a:custGeom>
                <a:avLst/>
                <a:gdLst>
                  <a:gd name="T0" fmla="*/ 0 w 2"/>
                  <a:gd name="T1" fmla="*/ 0 h 2"/>
                  <a:gd name="T2" fmla="*/ 1 w 2"/>
                  <a:gd name="T3" fmla="*/ 0 h 2"/>
                  <a:gd name="T4" fmla="*/ 2 w 2"/>
                  <a:gd name="T5" fmla="*/ 1 h 2"/>
                  <a:gd name="T6" fmla="*/ 0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1" y="0"/>
                    </a:cubicBezTo>
                    <a:cubicBezTo>
                      <a:pt x="1" y="0"/>
                      <a:pt x="1" y="0"/>
                      <a:pt x="2" y="1"/>
                    </a:cubicBezTo>
                    <a:cubicBezTo>
                      <a:pt x="1" y="1"/>
                      <a:pt x="1" y="2"/>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2" name="Freeform 379"/>
              <p:cNvSpPr/>
              <p:nvPr/>
            </p:nvSpPr>
            <p:spPr bwMode="auto">
              <a:xfrm>
                <a:off x="4820" y="2359"/>
                <a:ext cx="4"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0" y="1"/>
                      <a:pt x="2" y="1"/>
                    </a:cubicBezTo>
                    <a:cubicBezTo>
                      <a:pt x="1"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3" name="Freeform 380"/>
              <p:cNvSpPr/>
              <p:nvPr/>
            </p:nvSpPr>
            <p:spPr bwMode="auto">
              <a:xfrm>
                <a:off x="4824" y="2359"/>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4" name="Freeform 381"/>
              <p:cNvSpPr/>
              <p:nvPr/>
            </p:nvSpPr>
            <p:spPr bwMode="auto">
              <a:xfrm>
                <a:off x="4838" y="2360"/>
                <a:ext cx="4" cy="2"/>
              </a:xfrm>
              <a:custGeom>
                <a:avLst/>
                <a:gdLst>
                  <a:gd name="T0" fmla="*/ 0 w 2"/>
                  <a:gd name="T1" fmla="*/ 0 h 1"/>
                  <a:gd name="T2" fmla="*/ 0 w 2"/>
                  <a:gd name="T3" fmla="*/ 1 h 1"/>
                  <a:gd name="T4" fmla="*/ 2 w 2"/>
                  <a:gd name="T5" fmla="*/ 0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1"/>
                    </a:cubicBezTo>
                    <a:cubicBezTo>
                      <a:pt x="1" y="1"/>
                      <a:pt x="1" y="0"/>
                      <a:pt x="2" y="0"/>
                    </a:cubicBezTo>
                    <a:cubicBezTo>
                      <a:pt x="2"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5" name="Freeform 382"/>
              <p:cNvSpPr/>
              <p:nvPr/>
            </p:nvSpPr>
            <p:spPr bwMode="auto">
              <a:xfrm>
                <a:off x="4826" y="2360"/>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6" name="Freeform 383"/>
              <p:cNvSpPr/>
              <p:nvPr/>
            </p:nvSpPr>
            <p:spPr bwMode="auto">
              <a:xfrm>
                <a:off x="4849" y="236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7" name="Freeform 384"/>
              <p:cNvSpPr/>
              <p:nvPr/>
            </p:nvSpPr>
            <p:spPr bwMode="auto">
              <a:xfrm>
                <a:off x="5050" y="2362"/>
                <a:ext cx="2" cy="2"/>
              </a:xfrm>
              <a:custGeom>
                <a:avLst/>
                <a:gdLst>
                  <a:gd name="T0" fmla="*/ 1 w 1"/>
                  <a:gd name="T1" fmla="*/ 0 h 1"/>
                  <a:gd name="T2" fmla="*/ 1 w 1"/>
                  <a:gd name="T3" fmla="*/ 0 h 1"/>
                  <a:gd name="T4" fmla="*/ 1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0"/>
                      <a:pt x="1" y="0"/>
                      <a:pt x="1" y="1"/>
                    </a:cubicBezTo>
                    <a:cubicBezTo>
                      <a:pt x="1"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8" name="Freeform 385"/>
              <p:cNvSpPr/>
              <p:nvPr/>
            </p:nvSpPr>
            <p:spPr bwMode="auto">
              <a:xfrm>
                <a:off x="4811" y="236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9" name="Freeform 386"/>
              <p:cNvSpPr/>
              <p:nvPr/>
            </p:nvSpPr>
            <p:spPr bwMode="auto">
              <a:xfrm>
                <a:off x="4815" y="236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0" name="Freeform 387"/>
              <p:cNvSpPr/>
              <p:nvPr/>
            </p:nvSpPr>
            <p:spPr bwMode="auto">
              <a:xfrm>
                <a:off x="3788" y="236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1" name="Freeform 388"/>
              <p:cNvSpPr/>
              <p:nvPr/>
            </p:nvSpPr>
            <p:spPr bwMode="auto">
              <a:xfrm>
                <a:off x="4824" y="236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2" name="Freeform 389"/>
              <p:cNvSpPr/>
              <p:nvPr/>
            </p:nvSpPr>
            <p:spPr bwMode="auto">
              <a:xfrm>
                <a:off x="3907" y="2364"/>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3" name="Freeform 390"/>
              <p:cNvSpPr/>
              <p:nvPr/>
            </p:nvSpPr>
            <p:spPr bwMode="auto">
              <a:xfrm>
                <a:off x="4847" y="236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4" name="Freeform 391"/>
              <p:cNvSpPr/>
              <p:nvPr/>
            </p:nvSpPr>
            <p:spPr bwMode="auto">
              <a:xfrm>
                <a:off x="4851" y="236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5" name="Freeform 392"/>
              <p:cNvSpPr/>
              <p:nvPr/>
            </p:nvSpPr>
            <p:spPr bwMode="auto">
              <a:xfrm>
                <a:off x="5050" y="2364"/>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0" y="1"/>
                      <a:pt x="1" y="0"/>
                    </a:cubicBezTo>
                    <a:cubicBezTo>
                      <a:pt x="0"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6" name="Freeform 393"/>
              <p:cNvSpPr/>
              <p:nvPr/>
            </p:nvSpPr>
            <p:spPr bwMode="auto">
              <a:xfrm>
                <a:off x="5043" y="2364"/>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7" name="Freeform 394"/>
              <p:cNvSpPr/>
              <p:nvPr/>
            </p:nvSpPr>
            <p:spPr bwMode="auto">
              <a:xfrm>
                <a:off x="4799" y="236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8" name="Freeform 395"/>
              <p:cNvSpPr/>
              <p:nvPr/>
            </p:nvSpPr>
            <p:spPr bwMode="auto">
              <a:xfrm>
                <a:off x="3819" y="23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9" name="Freeform 396"/>
              <p:cNvSpPr/>
              <p:nvPr/>
            </p:nvSpPr>
            <p:spPr bwMode="auto">
              <a:xfrm>
                <a:off x="5048" y="236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0" name="Freeform 397"/>
              <p:cNvSpPr/>
              <p:nvPr/>
            </p:nvSpPr>
            <p:spPr bwMode="auto">
              <a:xfrm>
                <a:off x="3911" y="23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1" name="Freeform 398"/>
              <p:cNvSpPr/>
              <p:nvPr/>
            </p:nvSpPr>
            <p:spPr bwMode="auto">
              <a:xfrm>
                <a:off x="3925" y="236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2" name="Freeform 399"/>
              <p:cNvSpPr/>
              <p:nvPr/>
            </p:nvSpPr>
            <p:spPr bwMode="auto">
              <a:xfrm>
                <a:off x="3801" y="2368"/>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3" name="Freeform 400"/>
              <p:cNvSpPr/>
              <p:nvPr/>
            </p:nvSpPr>
            <p:spPr bwMode="auto">
              <a:xfrm>
                <a:off x="3287" y="2369"/>
                <a:ext cx="834" cy="325"/>
              </a:xfrm>
              <a:custGeom>
                <a:avLst/>
                <a:gdLst>
                  <a:gd name="T0" fmla="*/ 82 w 461"/>
                  <a:gd name="T1" fmla="*/ 13 h 179"/>
                  <a:gd name="T2" fmla="*/ 100 w 461"/>
                  <a:gd name="T3" fmla="*/ 19 h 179"/>
                  <a:gd name="T4" fmla="*/ 112 w 461"/>
                  <a:gd name="T5" fmla="*/ 20 h 179"/>
                  <a:gd name="T6" fmla="*/ 127 w 461"/>
                  <a:gd name="T7" fmla="*/ 24 h 179"/>
                  <a:gd name="T8" fmla="*/ 138 w 461"/>
                  <a:gd name="T9" fmla="*/ 31 h 179"/>
                  <a:gd name="T10" fmla="*/ 158 w 461"/>
                  <a:gd name="T11" fmla="*/ 38 h 179"/>
                  <a:gd name="T12" fmla="*/ 166 w 461"/>
                  <a:gd name="T13" fmla="*/ 43 h 179"/>
                  <a:gd name="T14" fmla="*/ 190 w 461"/>
                  <a:gd name="T15" fmla="*/ 55 h 179"/>
                  <a:gd name="T16" fmla="*/ 197 w 461"/>
                  <a:gd name="T17" fmla="*/ 61 h 179"/>
                  <a:gd name="T18" fmla="*/ 210 w 461"/>
                  <a:gd name="T19" fmla="*/ 67 h 179"/>
                  <a:gd name="T20" fmla="*/ 221 w 461"/>
                  <a:gd name="T21" fmla="*/ 74 h 179"/>
                  <a:gd name="T22" fmla="*/ 239 w 461"/>
                  <a:gd name="T23" fmla="*/ 84 h 179"/>
                  <a:gd name="T24" fmla="*/ 241 w 461"/>
                  <a:gd name="T25" fmla="*/ 84 h 179"/>
                  <a:gd name="T26" fmla="*/ 250 w 461"/>
                  <a:gd name="T27" fmla="*/ 90 h 179"/>
                  <a:gd name="T28" fmla="*/ 257 w 461"/>
                  <a:gd name="T29" fmla="*/ 96 h 179"/>
                  <a:gd name="T30" fmla="*/ 269 w 461"/>
                  <a:gd name="T31" fmla="*/ 103 h 179"/>
                  <a:gd name="T32" fmla="*/ 281 w 461"/>
                  <a:gd name="T33" fmla="*/ 108 h 179"/>
                  <a:gd name="T34" fmla="*/ 290 w 461"/>
                  <a:gd name="T35" fmla="*/ 112 h 179"/>
                  <a:gd name="T36" fmla="*/ 303 w 461"/>
                  <a:gd name="T37" fmla="*/ 118 h 179"/>
                  <a:gd name="T38" fmla="*/ 318 w 461"/>
                  <a:gd name="T39" fmla="*/ 128 h 179"/>
                  <a:gd name="T40" fmla="*/ 326 w 461"/>
                  <a:gd name="T41" fmla="*/ 129 h 179"/>
                  <a:gd name="T42" fmla="*/ 335 w 461"/>
                  <a:gd name="T43" fmla="*/ 133 h 179"/>
                  <a:gd name="T44" fmla="*/ 387 w 461"/>
                  <a:gd name="T45" fmla="*/ 153 h 179"/>
                  <a:gd name="T46" fmla="*/ 403 w 461"/>
                  <a:gd name="T47" fmla="*/ 159 h 179"/>
                  <a:gd name="T48" fmla="*/ 420 w 461"/>
                  <a:gd name="T49" fmla="*/ 164 h 179"/>
                  <a:gd name="T50" fmla="*/ 439 w 461"/>
                  <a:gd name="T51" fmla="*/ 167 h 179"/>
                  <a:gd name="T52" fmla="*/ 444 w 461"/>
                  <a:gd name="T53" fmla="*/ 168 h 179"/>
                  <a:gd name="T54" fmla="*/ 451 w 461"/>
                  <a:gd name="T55" fmla="*/ 171 h 179"/>
                  <a:gd name="T56" fmla="*/ 461 w 461"/>
                  <a:gd name="T57" fmla="*/ 176 h 179"/>
                  <a:gd name="T58" fmla="*/ 446 w 461"/>
                  <a:gd name="T59" fmla="*/ 176 h 179"/>
                  <a:gd name="T60" fmla="*/ 379 w 461"/>
                  <a:gd name="T61" fmla="*/ 160 h 179"/>
                  <a:gd name="T62" fmla="*/ 363 w 461"/>
                  <a:gd name="T63" fmla="*/ 156 h 179"/>
                  <a:gd name="T64" fmla="*/ 356 w 461"/>
                  <a:gd name="T65" fmla="*/ 154 h 179"/>
                  <a:gd name="T66" fmla="*/ 353 w 461"/>
                  <a:gd name="T67" fmla="*/ 157 h 179"/>
                  <a:gd name="T68" fmla="*/ 347 w 461"/>
                  <a:gd name="T69" fmla="*/ 155 h 179"/>
                  <a:gd name="T70" fmla="*/ 340 w 461"/>
                  <a:gd name="T71" fmla="*/ 151 h 179"/>
                  <a:gd name="T72" fmla="*/ 321 w 461"/>
                  <a:gd name="T73" fmla="*/ 147 h 179"/>
                  <a:gd name="T74" fmla="*/ 306 w 461"/>
                  <a:gd name="T75" fmla="*/ 142 h 179"/>
                  <a:gd name="T76" fmla="*/ 287 w 461"/>
                  <a:gd name="T77" fmla="*/ 133 h 179"/>
                  <a:gd name="T78" fmla="*/ 268 w 461"/>
                  <a:gd name="T79" fmla="*/ 124 h 179"/>
                  <a:gd name="T80" fmla="*/ 255 w 461"/>
                  <a:gd name="T81" fmla="*/ 115 h 179"/>
                  <a:gd name="T82" fmla="*/ 256 w 461"/>
                  <a:gd name="T83" fmla="*/ 112 h 179"/>
                  <a:gd name="T84" fmla="*/ 238 w 461"/>
                  <a:gd name="T85" fmla="*/ 105 h 179"/>
                  <a:gd name="T86" fmla="*/ 221 w 461"/>
                  <a:gd name="T87" fmla="*/ 96 h 179"/>
                  <a:gd name="T88" fmla="*/ 196 w 461"/>
                  <a:gd name="T89" fmla="*/ 81 h 179"/>
                  <a:gd name="T90" fmla="*/ 177 w 461"/>
                  <a:gd name="T91" fmla="*/ 67 h 179"/>
                  <a:gd name="T92" fmla="*/ 167 w 461"/>
                  <a:gd name="T93" fmla="*/ 62 h 179"/>
                  <a:gd name="T94" fmla="*/ 160 w 461"/>
                  <a:gd name="T95" fmla="*/ 57 h 179"/>
                  <a:gd name="T96" fmla="*/ 150 w 461"/>
                  <a:gd name="T97" fmla="*/ 51 h 179"/>
                  <a:gd name="T98" fmla="*/ 140 w 461"/>
                  <a:gd name="T99" fmla="*/ 47 h 179"/>
                  <a:gd name="T100" fmla="*/ 129 w 461"/>
                  <a:gd name="T101" fmla="*/ 43 h 179"/>
                  <a:gd name="T102" fmla="*/ 102 w 461"/>
                  <a:gd name="T103" fmla="*/ 32 h 179"/>
                  <a:gd name="T104" fmla="*/ 80 w 461"/>
                  <a:gd name="T105" fmla="*/ 23 h 179"/>
                  <a:gd name="T106" fmla="*/ 48 w 461"/>
                  <a:gd name="T107" fmla="*/ 11 h 179"/>
                  <a:gd name="T108" fmla="*/ 35 w 461"/>
                  <a:gd name="T109" fmla="*/ 8 h 179"/>
                  <a:gd name="T110" fmla="*/ 28 w 461"/>
                  <a:gd name="T111" fmla="*/ 7 h 179"/>
                  <a:gd name="T112" fmla="*/ 0 w 461"/>
                  <a:gd name="T113" fmla="*/ 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1" h="179">
                    <a:moveTo>
                      <a:pt x="1" y="0"/>
                    </a:moveTo>
                    <a:cubicBezTo>
                      <a:pt x="7" y="3"/>
                      <a:pt x="26" y="2"/>
                      <a:pt x="32" y="3"/>
                    </a:cubicBezTo>
                    <a:cubicBezTo>
                      <a:pt x="37" y="4"/>
                      <a:pt x="49" y="5"/>
                      <a:pt x="56" y="9"/>
                    </a:cubicBezTo>
                    <a:cubicBezTo>
                      <a:pt x="57" y="9"/>
                      <a:pt x="58" y="8"/>
                      <a:pt x="59" y="8"/>
                    </a:cubicBezTo>
                    <a:cubicBezTo>
                      <a:pt x="64" y="12"/>
                      <a:pt x="75" y="11"/>
                      <a:pt x="81" y="14"/>
                    </a:cubicBezTo>
                    <a:cubicBezTo>
                      <a:pt x="81" y="13"/>
                      <a:pt x="80" y="13"/>
                      <a:pt x="82" y="13"/>
                    </a:cubicBezTo>
                    <a:cubicBezTo>
                      <a:pt x="84" y="14"/>
                      <a:pt x="86" y="14"/>
                      <a:pt x="91" y="16"/>
                    </a:cubicBezTo>
                    <a:cubicBezTo>
                      <a:pt x="91" y="16"/>
                      <a:pt x="90" y="16"/>
                      <a:pt x="90" y="17"/>
                    </a:cubicBezTo>
                    <a:cubicBezTo>
                      <a:pt x="92" y="17"/>
                      <a:pt x="94" y="16"/>
                      <a:pt x="96" y="16"/>
                    </a:cubicBezTo>
                    <a:cubicBezTo>
                      <a:pt x="96" y="17"/>
                      <a:pt x="95" y="17"/>
                      <a:pt x="96" y="17"/>
                    </a:cubicBezTo>
                    <a:cubicBezTo>
                      <a:pt x="98" y="17"/>
                      <a:pt x="99" y="17"/>
                      <a:pt x="100" y="17"/>
                    </a:cubicBezTo>
                    <a:cubicBezTo>
                      <a:pt x="100" y="18"/>
                      <a:pt x="101" y="18"/>
                      <a:pt x="100" y="19"/>
                    </a:cubicBezTo>
                    <a:cubicBezTo>
                      <a:pt x="101" y="19"/>
                      <a:pt x="101" y="19"/>
                      <a:pt x="101" y="19"/>
                    </a:cubicBezTo>
                    <a:cubicBezTo>
                      <a:pt x="102" y="18"/>
                      <a:pt x="103" y="19"/>
                      <a:pt x="105" y="18"/>
                    </a:cubicBezTo>
                    <a:cubicBezTo>
                      <a:pt x="105" y="19"/>
                      <a:pt x="105" y="20"/>
                      <a:pt x="105" y="21"/>
                    </a:cubicBezTo>
                    <a:cubicBezTo>
                      <a:pt x="106" y="20"/>
                      <a:pt x="108" y="19"/>
                      <a:pt x="109" y="21"/>
                    </a:cubicBezTo>
                    <a:cubicBezTo>
                      <a:pt x="108" y="21"/>
                      <a:pt x="109" y="21"/>
                      <a:pt x="108" y="21"/>
                    </a:cubicBezTo>
                    <a:cubicBezTo>
                      <a:pt x="110" y="21"/>
                      <a:pt x="111" y="21"/>
                      <a:pt x="112" y="20"/>
                    </a:cubicBezTo>
                    <a:cubicBezTo>
                      <a:pt x="114" y="22"/>
                      <a:pt x="117" y="22"/>
                      <a:pt x="119" y="24"/>
                    </a:cubicBezTo>
                    <a:cubicBezTo>
                      <a:pt x="120" y="24"/>
                      <a:pt x="121" y="23"/>
                      <a:pt x="121" y="23"/>
                    </a:cubicBezTo>
                    <a:cubicBezTo>
                      <a:pt x="122" y="24"/>
                      <a:pt x="124" y="25"/>
                      <a:pt x="126" y="26"/>
                    </a:cubicBezTo>
                    <a:cubicBezTo>
                      <a:pt x="126" y="25"/>
                      <a:pt x="126" y="25"/>
                      <a:pt x="126" y="25"/>
                    </a:cubicBezTo>
                    <a:cubicBezTo>
                      <a:pt x="125" y="25"/>
                      <a:pt x="125" y="25"/>
                      <a:pt x="125" y="24"/>
                    </a:cubicBezTo>
                    <a:cubicBezTo>
                      <a:pt x="126" y="24"/>
                      <a:pt x="126" y="24"/>
                      <a:pt x="127" y="24"/>
                    </a:cubicBezTo>
                    <a:cubicBezTo>
                      <a:pt x="127" y="26"/>
                      <a:pt x="126" y="25"/>
                      <a:pt x="127" y="26"/>
                    </a:cubicBezTo>
                    <a:cubicBezTo>
                      <a:pt x="128" y="26"/>
                      <a:pt x="129" y="26"/>
                      <a:pt x="130" y="25"/>
                    </a:cubicBezTo>
                    <a:cubicBezTo>
                      <a:pt x="131" y="27"/>
                      <a:pt x="132" y="28"/>
                      <a:pt x="133" y="28"/>
                    </a:cubicBezTo>
                    <a:cubicBezTo>
                      <a:pt x="134" y="27"/>
                      <a:pt x="133" y="28"/>
                      <a:pt x="135" y="28"/>
                    </a:cubicBezTo>
                    <a:cubicBezTo>
                      <a:pt x="135" y="28"/>
                      <a:pt x="135" y="29"/>
                      <a:pt x="135" y="30"/>
                    </a:cubicBezTo>
                    <a:cubicBezTo>
                      <a:pt x="136" y="30"/>
                      <a:pt x="137" y="30"/>
                      <a:pt x="138" y="31"/>
                    </a:cubicBezTo>
                    <a:cubicBezTo>
                      <a:pt x="139" y="30"/>
                      <a:pt x="138" y="30"/>
                      <a:pt x="140" y="30"/>
                    </a:cubicBezTo>
                    <a:cubicBezTo>
                      <a:pt x="140" y="31"/>
                      <a:pt x="140" y="32"/>
                      <a:pt x="141" y="32"/>
                    </a:cubicBezTo>
                    <a:cubicBezTo>
                      <a:pt x="142" y="32"/>
                      <a:pt x="141" y="31"/>
                      <a:pt x="142" y="32"/>
                    </a:cubicBezTo>
                    <a:cubicBezTo>
                      <a:pt x="144" y="33"/>
                      <a:pt x="143" y="32"/>
                      <a:pt x="143" y="33"/>
                    </a:cubicBezTo>
                    <a:cubicBezTo>
                      <a:pt x="147" y="33"/>
                      <a:pt x="152" y="35"/>
                      <a:pt x="155" y="38"/>
                    </a:cubicBezTo>
                    <a:cubicBezTo>
                      <a:pt x="156" y="37"/>
                      <a:pt x="155" y="38"/>
                      <a:pt x="158" y="38"/>
                    </a:cubicBezTo>
                    <a:cubicBezTo>
                      <a:pt x="158" y="38"/>
                      <a:pt x="158" y="38"/>
                      <a:pt x="158" y="39"/>
                    </a:cubicBezTo>
                    <a:cubicBezTo>
                      <a:pt x="156" y="39"/>
                      <a:pt x="157" y="39"/>
                      <a:pt x="158" y="40"/>
                    </a:cubicBezTo>
                    <a:cubicBezTo>
                      <a:pt x="159" y="38"/>
                      <a:pt x="163" y="41"/>
                      <a:pt x="165" y="42"/>
                    </a:cubicBezTo>
                    <a:cubicBezTo>
                      <a:pt x="165" y="41"/>
                      <a:pt x="164" y="41"/>
                      <a:pt x="164" y="41"/>
                    </a:cubicBezTo>
                    <a:cubicBezTo>
                      <a:pt x="165" y="41"/>
                      <a:pt x="165" y="41"/>
                      <a:pt x="166" y="41"/>
                    </a:cubicBezTo>
                    <a:cubicBezTo>
                      <a:pt x="166" y="42"/>
                      <a:pt x="166" y="43"/>
                      <a:pt x="166" y="43"/>
                    </a:cubicBezTo>
                    <a:cubicBezTo>
                      <a:pt x="170" y="44"/>
                      <a:pt x="173" y="45"/>
                      <a:pt x="175" y="47"/>
                    </a:cubicBezTo>
                    <a:cubicBezTo>
                      <a:pt x="174" y="47"/>
                      <a:pt x="175" y="47"/>
                      <a:pt x="174" y="48"/>
                    </a:cubicBezTo>
                    <a:cubicBezTo>
                      <a:pt x="180" y="48"/>
                      <a:pt x="182" y="51"/>
                      <a:pt x="186" y="54"/>
                    </a:cubicBezTo>
                    <a:cubicBezTo>
                      <a:pt x="186" y="52"/>
                      <a:pt x="186" y="53"/>
                      <a:pt x="187" y="53"/>
                    </a:cubicBezTo>
                    <a:cubicBezTo>
                      <a:pt x="188" y="54"/>
                      <a:pt x="187" y="54"/>
                      <a:pt x="188" y="54"/>
                    </a:cubicBezTo>
                    <a:cubicBezTo>
                      <a:pt x="189" y="54"/>
                      <a:pt x="190" y="55"/>
                      <a:pt x="190" y="55"/>
                    </a:cubicBezTo>
                    <a:cubicBezTo>
                      <a:pt x="189" y="56"/>
                      <a:pt x="190" y="55"/>
                      <a:pt x="189" y="56"/>
                    </a:cubicBezTo>
                    <a:cubicBezTo>
                      <a:pt x="191" y="56"/>
                      <a:pt x="191" y="57"/>
                      <a:pt x="193" y="56"/>
                    </a:cubicBezTo>
                    <a:cubicBezTo>
                      <a:pt x="193" y="57"/>
                      <a:pt x="193" y="58"/>
                      <a:pt x="193" y="58"/>
                    </a:cubicBezTo>
                    <a:cubicBezTo>
                      <a:pt x="195" y="58"/>
                      <a:pt x="195" y="56"/>
                      <a:pt x="196" y="57"/>
                    </a:cubicBezTo>
                    <a:cubicBezTo>
                      <a:pt x="197" y="58"/>
                      <a:pt x="197" y="59"/>
                      <a:pt x="199" y="59"/>
                    </a:cubicBezTo>
                    <a:cubicBezTo>
                      <a:pt x="198" y="60"/>
                      <a:pt x="198" y="60"/>
                      <a:pt x="197" y="61"/>
                    </a:cubicBezTo>
                    <a:cubicBezTo>
                      <a:pt x="199" y="60"/>
                      <a:pt x="199" y="60"/>
                      <a:pt x="199" y="59"/>
                    </a:cubicBezTo>
                    <a:cubicBezTo>
                      <a:pt x="201" y="60"/>
                      <a:pt x="202" y="62"/>
                      <a:pt x="203" y="62"/>
                    </a:cubicBezTo>
                    <a:cubicBezTo>
                      <a:pt x="203" y="62"/>
                      <a:pt x="203" y="62"/>
                      <a:pt x="203" y="62"/>
                    </a:cubicBezTo>
                    <a:cubicBezTo>
                      <a:pt x="205" y="63"/>
                      <a:pt x="206" y="65"/>
                      <a:pt x="209" y="65"/>
                    </a:cubicBezTo>
                    <a:cubicBezTo>
                      <a:pt x="208" y="66"/>
                      <a:pt x="208" y="66"/>
                      <a:pt x="208" y="66"/>
                    </a:cubicBezTo>
                    <a:cubicBezTo>
                      <a:pt x="210" y="66"/>
                      <a:pt x="210" y="66"/>
                      <a:pt x="210" y="67"/>
                    </a:cubicBezTo>
                    <a:cubicBezTo>
                      <a:pt x="212" y="67"/>
                      <a:pt x="211" y="67"/>
                      <a:pt x="211" y="68"/>
                    </a:cubicBezTo>
                    <a:cubicBezTo>
                      <a:pt x="212" y="68"/>
                      <a:pt x="213" y="67"/>
                      <a:pt x="213" y="67"/>
                    </a:cubicBezTo>
                    <a:cubicBezTo>
                      <a:pt x="213" y="70"/>
                      <a:pt x="216" y="70"/>
                      <a:pt x="218" y="71"/>
                    </a:cubicBezTo>
                    <a:cubicBezTo>
                      <a:pt x="217" y="71"/>
                      <a:pt x="217" y="72"/>
                      <a:pt x="217" y="72"/>
                    </a:cubicBezTo>
                    <a:cubicBezTo>
                      <a:pt x="218" y="72"/>
                      <a:pt x="220" y="72"/>
                      <a:pt x="221" y="72"/>
                    </a:cubicBezTo>
                    <a:cubicBezTo>
                      <a:pt x="220" y="73"/>
                      <a:pt x="220" y="73"/>
                      <a:pt x="221" y="74"/>
                    </a:cubicBezTo>
                    <a:cubicBezTo>
                      <a:pt x="222" y="74"/>
                      <a:pt x="222" y="73"/>
                      <a:pt x="223" y="73"/>
                    </a:cubicBezTo>
                    <a:cubicBezTo>
                      <a:pt x="223" y="74"/>
                      <a:pt x="223" y="75"/>
                      <a:pt x="224" y="76"/>
                    </a:cubicBezTo>
                    <a:cubicBezTo>
                      <a:pt x="227" y="76"/>
                      <a:pt x="228" y="79"/>
                      <a:pt x="232" y="78"/>
                    </a:cubicBezTo>
                    <a:cubicBezTo>
                      <a:pt x="232" y="80"/>
                      <a:pt x="232" y="81"/>
                      <a:pt x="234" y="82"/>
                    </a:cubicBezTo>
                    <a:cubicBezTo>
                      <a:pt x="235" y="82"/>
                      <a:pt x="235" y="82"/>
                      <a:pt x="236" y="82"/>
                    </a:cubicBezTo>
                    <a:cubicBezTo>
                      <a:pt x="236" y="83"/>
                      <a:pt x="237" y="84"/>
                      <a:pt x="239" y="84"/>
                    </a:cubicBezTo>
                    <a:cubicBezTo>
                      <a:pt x="239" y="85"/>
                      <a:pt x="239" y="85"/>
                      <a:pt x="239" y="86"/>
                    </a:cubicBezTo>
                    <a:cubicBezTo>
                      <a:pt x="239" y="86"/>
                      <a:pt x="239" y="86"/>
                      <a:pt x="240" y="86"/>
                    </a:cubicBezTo>
                    <a:cubicBezTo>
                      <a:pt x="240" y="86"/>
                      <a:pt x="240" y="85"/>
                      <a:pt x="240" y="85"/>
                    </a:cubicBezTo>
                    <a:cubicBezTo>
                      <a:pt x="239" y="85"/>
                      <a:pt x="239" y="85"/>
                      <a:pt x="239" y="85"/>
                    </a:cubicBezTo>
                    <a:cubicBezTo>
                      <a:pt x="240" y="84"/>
                      <a:pt x="240" y="84"/>
                      <a:pt x="241" y="83"/>
                    </a:cubicBezTo>
                    <a:cubicBezTo>
                      <a:pt x="241" y="84"/>
                      <a:pt x="241" y="85"/>
                      <a:pt x="241" y="84"/>
                    </a:cubicBezTo>
                    <a:cubicBezTo>
                      <a:pt x="241" y="85"/>
                      <a:pt x="241" y="85"/>
                      <a:pt x="240" y="86"/>
                    </a:cubicBezTo>
                    <a:cubicBezTo>
                      <a:pt x="243" y="86"/>
                      <a:pt x="241" y="86"/>
                      <a:pt x="242" y="87"/>
                    </a:cubicBezTo>
                    <a:cubicBezTo>
                      <a:pt x="243" y="86"/>
                      <a:pt x="242" y="86"/>
                      <a:pt x="244" y="86"/>
                    </a:cubicBezTo>
                    <a:cubicBezTo>
                      <a:pt x="245" y="88"/>
                      <a:pt x="246" y="87"/>
                      <a:pt x="247" y="89"/>
                    </a:cubicBezTo>
                    <a:cubicBezTo>
                      <a:pt x="248" y="89"/>
                      <a:pt x="249" y="89"/>
                      <a:pt x="250" y="89"/>
                    </a:cubicBezTo>
                    <a:cubicBezTo>
                      <a:pt x="250" y="89"/>
                      <a:pt x="250" y="89"/>
                      <a:pt x="250" y="90"/>
                    </a:cubicBezTo>
                    <a:cubicBezTo>
                      <a:pt x="248" y="90"/>
                      <a:pt x="249" y="90"/>
                      <a:pt x="248" y="90"/>
                    </a:cubicBezTo>
                    <a:cubicBezTo>
                      <a:pt x="249" y="91"/>
                      <a:pt x="249" y="91"/>
                      <a:pt x="250" y="91"/>
                    </a:cubicBezTo>
                    <a:cubicBezTo>
                      <a:pt x="250" y="89"/>
                      <a:pt x="249" y="90"/>
                      <a:pt x="251" y="90"/>
                    </a:cubicBezTo>
                    <a:cubicBezTo>
                      <a:pt x="251" y="91"/>
                      <a:pt x="251" y="92"/>
                      <a:pt x="252" y="93"/>
                    </a:cubicBezTo>
                    <a:cubicBezTo>
                      <a:pt x="253" y="93"/>
                      <a:pt x="254" y="92"/>
                      <a:pt x="254" y="92"/>
                    </a:cubicBezTo>
                    <a:cubicBezTo>
                      <a:pt x="255" y="93"/>
                      <a:pt x="256" y="95"/>
                      <a:pt x="257" y="96"/>
                    </a:cubicBezTo>
                    <a:cubicBezTo>
                      <a:pt x="257" y="96"/>
                      <a:pt x="257" y="96"/>
                      <a:pt x="257" y="95"/>
                    </a:cubicBezTo>
                    <a:cubicBezTo>
                      <a:pt x="257" y="95"/>
                      <a:pt x="257" y="95"/>
                      <a:pt x="257" y="95"/>
                    </a:cubicBezTo>
                    <a:cubicBezTo>
                      <a:pt x="259" y="95"/>
                      <a:pt x="266" y="100"/>
                      <a:pt x="268" y="102"/>
                    </a:cubicBezTo>
                    <a:cubicBezTo>
                      <a:pt x="268" y="102"/>
                      <a:pt x="268" y="103"/>
                      <a:pt x="268" y="103"/>
                    </a:cubicBezTo>
                    <a:cubicBezTo>
                      <a:pt x="268" y="103"/>
                      <a:pt x="269" y="102"/>
                      <a:pt x="269" y="102"/>
                    </a:cubicBezTo>
                    <a:cubicBezTo>
                      <a:pt x="269" y="102"/>
                      <a:pt x="269" y="103"/>
                      <a:pt x="269" y="103"/>
                    </a:cubicBezTo>
                    <a:cubicBezTo>
                      <a:pt x="271" y="103"/>
                      <a:pt x="272" y="103"/>
                      <a:pt x="273" y="104"/>
                    </a:cubicBezTo>
                    <a:cubicBezTo>
                      <a:pt x="273" y="104"/>
                      <a:pt x="272" y="104"/>
                      <a:pt x="272" y="104"/>
                    </a:cubicBezTo>
                    <a:cubicBezTo>
                      <a:pt x="272" y="104"/>
                      <a:pt x="272" y="105"/>
                      <a:pt x="272" y="105"/>
                    </a:cubicBezTo>
                    <a:cubicBezTo>
                      <a:pt x="273" y="105"/>
                      <a:pt x="275" y="105"/>
                      <a:pt x="275" y="105"/>
                    </a:cubicBezTo>
                    <a:cubicBezTo>
                      <a:pt x="278" y="106"/>
                      <a:pt x="277" y="107"/>
                      <a:pt x="279" y="107"/>
                    </a:cubicBezTo>
                    <a:cubicBezTo>
                      <a:pt x="280" y="108"/>
                      <a:pt x="280" y="107"/>
                      <a:pt x="281" y="108"/>
                    </a:cubicBezTo>
                    <a:cubicBezTo>
                      <a:pt x="281" y="108"/>
                      <a:pt x="280" y="108"/>
                      <a:pt x="280" y="108"/>
                    </a:cubicBezTo>
                    <a:cubicBezTo>
                      <a:pt x="280" y="108"/>
                      <a:pt x="280" y="108"/>
                      <a:pt x="280" y="109"/>
                    </a:cubicBezTo>
                    <a:cubicBezTo>
                      <a:pt x="283" y="109"/>
                      <a:pt x="281" y="109"/>
                      <a:pt x="284" y="110"/>
                    </a:cubicBezTo>
                    <a:cubicBezTo>
                      <a:pt x="284" y="109"/>
                      <a:pt x="283" y="109"/>
                      <a:pt x="285" y="109"/>
                    </a:cubicBezTo>
                    <a:cubicBezTo>
                      <a:pt x="285" y="109"/>
                      <a:pt x="285" y="109"/>
                      <a:pt x="286" y="109"/>
                    </a:cubicBezTo>
                    <a:cubicBezTo>
                      <a:pt x="286" y="111"/>
                      <a:pt x="288" y="111"/>
                      <a:pt x="290" y="112"/>
                    </a:cubicBezTo>
                    <a:cubicBezTo>
                      <a:pt x="290" y="113"/>
                      <a:pt x="289" y="113"/>
                      <a:pt x="290" y="113"/>
                    </a:cubicBezTo>
                    <a:cubicBezTo>
                      <a:pt x="293" y="113"/>
                      <a:pt x="297" y="115"/>
                      <a:pt x="298" y="115"/>
                    </a:cubicBezTo>
                    <a:cubicBezTo>
                      <a:pt x="299" y="116"/>
                      <a:pt x="299" y="117"/>
                      <a:pt x="300" y="119"/>
                    </a:cubicBezTo>
                    <a:cubicBezTo>
                      <a:pt x="300" y="119"/>
                      <a:pt x="301" y="119"/>
                      <a:pt x="301" y="119"/>
                    </a:cubicBezTo>
                    <a:cubicBezTo>
                      <a:pt x="301" y="117"/>
                      <a:pt x="301" y="117"/>
                      <a:pt x="303" y="117"/>
                    </a:cubicBezTo>
                    <a:cubicBezTo>
                      <a:pt x="303" y="117"/>
                      <a:pt x="303" y="118"/>
                      <a:pt x="303" y="118"/>
                    </a:cubicBezTo>
                    <a:cubicBezTo>
                      <a:pt x="303" y="119"/>
                      <a:pt x="303" y="119"/>
                      <a:pt x="303" y="119"/>
                    </a:cubicBezTo>
                    <a:cubicBezTo>
                      <a:pt x="305" y="119"/>
                      <a:pt x="306" y="120"/>
                      <a:pt x="308" y="120"/>
                    </a:cubicBezTo>
                    <a:cubicBezTo>
                      <a:pt x="308" y="122"/>
                      <a:pt x="309" y="122"/>
                      <a:pt x="310" y="124"/>
                    </a:cubicBezTo>
                    <a:cubicBezTo>
                      <a:pt x="312" y="122"/>
                      <a:pt x="311" y="122"/>
                      <a:pt x="312" y="122"/>
                    </a:cubicBezTo>
                    <a:cubicBezTo>
                      <a:pt x="313" y="124"/>
                      <a:pt x="317" y="125"/>
                      <a:pt x="319" y="127"/>
                    </a:cubicBezTo>
                    <a:cubicBezTo>
                      <a:pt x="319" y="128"/>
                      <a:pt x="318" y="128"/>
                      <a:pt x="318" y="128"/>
                    </a:cubicBezTo>
                    <a:cubicBezTo>
                      <a:pt x="319" y="127"/>
                      <a:pt x="320" y="127"/>
                      <a:pt x="320" y="127"/>
                    </a:cubicBezTo>
                    <a:cubicBezTo>
                      <a:pt x="321" y="127"/>
                      <a:pt x="321" y="127"/>
                      <a:pt x="321" y="128"/>
                    </a:cubicBezTo>
                    <a:cubicBezTo>
                      <a:pt x="321" y="128"/>
                      <a:pt x="321" y="128"/>
                      <a:pt x="320" y="127"/>
                    </a:cubicBezTo>
                    <a:cubicBezTo>
                      <a:pt x="321" y="128"/>
                      <a:pt x="322" y="128"/>
                      <a:pt x="323" y="128"/>
                    </a:cubicBezTo>
                    <a:cubicBezTo>
                      <a:pt x="322" y="129"/>
                      <a:pt x="322" y="129"/>
                      <a:pt x="323" y="130"/>
                    </a:cubicBezTo>
                    <a:cubicBezTo>
                      <a:pt x="323" y="128"/>
                      <a:pt x="324" y="129"/>
                      <a:pt x="326" y="129"/>
                    </a:cubicBezTo>
                    <a:cubicBezTo>
                      <a:pt x="327" y="131"/>
                      <a:pt x="327" y="130"/>
                      <a:pt x="331" y="130"/>
                    </a:cubicBezTo>
                    <a:cubicBezTo>
                      <a:pt x="331" y="131"/>
                      <a:pt x="332" y="132"/>
                      <a:pt x="332" y="132"/>
                    </a:cubicBezTo>
                    <a:cubicBezTo>
                      <a:pt x="333" y="132"/>
                      <a:pt x="334" y="132"/>
                      <a:pt x="336" y="132"/>
                    </a:cubicBezTo>
                    <a:cubicBezTo>
                      <a:pt x="335" y="133"/>
                      <a:pt x="335" y="132"/>
                      <a:pt x="335" y="134"/>
                    </a:cubicBezTo>
                    <a:cubicBezTo>
                      <a:pt x="335" y="134"/>
                      <a:pt x="336" y="133"/>
                      <a:pt x="336" y="133"/>
                    </a:cubicBezTo>
                    <a:cubicBezTo>
                      <a:pt x="336" y="133"/>
                      <a:pt x="335" y="133"/>
                      <a:pt x="335" y="133"/>
                    </a:cubicBezTo>
                    <a:cubicBezTo>
                      <a:pt x="338" y="133"/>
                      <a:pt x="351" y="138"/>
                      <a:pt x="351" y="140"/>
                    </a:cubicBezTo>
                    <a:cubicBezTo>
                      <a:pt x="352" y="140"/>
                      <a:pt x="353" y="140"/>
                      <a:pt x="354" y="140"/>
                    </a:cubicBezTo>
                    <a:cubicBezTo>
                      <a:pt x="355" y="141"/>
                      <a:pt x="357" y="141"/>
                      <a:pt x="358" y="142"/>
                    </a:cubicBezTo>
                    <a:cubicBezTo>
                      <a:pt x="357" y="141"/>
                      <a:pt x="357" y="142"/>
                      <a:pt x="357" y="140"/>
                    </a:cubicBezTo>
                    <a:cubicBezTo>
                      <a:pt x="357" y="140"/>
                      <a:pt x="357" y="141"/>
                      <a:pt x="358" y="141"/>
                    </a:cubicBezTo>
                    <a:cubicBezTo>
                      <a:pt x="366" y="147"/>
                      <a:pt x="378" y="147"/>
                      <a:pt x="387" y="153"/>
                    </a:cubicBezTo>
                    <a:cubicBezTo>
                      <a:pt x="387" y="154"/>
                      <a:pt x="386" y="153"/>
                      <a:pt x="387" y="154"/>
                    </a:cubicBezTo>
                    <a:cubicBezTo>
                      <a:pt x="388" y="152"/>
                      <a:pt x="388" y="153"/>
                      <a:pt x="390" y="152"/>
                    </a:cubicBezTo>
                    <a:cubicBezTo>
                      <a:pt x="390" y="153"/>
                      <a:pt x="390" y="153"/>
                      <a:pt x="391" y="154"/>
                    </a:cubicBezTo>
                    <a:cubicBezTo>
                      <a:pt x="390" y="154"/>
                      <a:pt x="390" y="154"/>
                      <a:pt x="390" y="154"/>
                    </a:cubicBezTo>
                    <a:cubicBezTo>
                      <a:pt x="390" y="155"/>
                      <a:pt x="390" y="155"/>
                      <a:pt x="390" y="155"/>
                    </a:cubicBezTo>
                    <a:cubicBezTo>
                      <a:pt x="394" y="153"/>
                      <a:pt x="399" y="157"/>
                      <a:pt x="403" y="159"/>
                    </a:cubicBezTo>
                    <a:cubicBezTo>
                      <a:pt x="403" y="159"/>
                      <a:pt x="402" y="159"/>
                      <a:pt x="402" y="158"/>
                    </a:cubicBezTo>
                    <a:cubicBezTo>
                      <a:pt x="406" y="160"/>
                      <a:pt x="414" y="161"/>
                      <a:pt x="415" y="163"/>
                    </a:cubicBezTo>
                    <a:cubicBezTo>
                      <a:pt x="415" y="162"/>
                      <a:pt x="415" y="162"/>
                      <a:pt x="415" y="162"/>
                    </a:cubicBezTo>
                    <a:cubicBezTo>
                      <a:pt x="417" y="162"/>
                      <a:pt x="417" y="161"/>
                      <a:pt x="418" y="163"/>
                    </a:cubicBezTo>
                    <a:cubicBezTo>
                      <a:pt x="418" y="164"/>
                      <a:pt x="419" y="164"/>
                      <a:pt x="420" y="165"/>
                    </a:cubicBezTo>
                    <a:cubicBezTo>
                      <a:pt x="420" y="165"/>
                      <a:pt x="420" y="164"/>
                      <a:pt x="420" y="164"/>
                    </a:cubicBezTo>
                    <a:cubicBezTo>
                      <a:pt x="424" y="164"/>
                      <a:pt x="426" y="166"/>
                      <a:pt x="428" y="168"/>
                    </a:cubicBezTo>
                    <a:cubicBezTo>
                      <a:pt x="428" y="166"/>
                      <a:pt x="432" y="167"/>
                      <a:pt x="434" y="167"/>
                    </a:cubicBezTo>
                    <a:cubicBezTo>
                      <a:pt x="435" y="166"/>
                      <a:pt x="435" y="166"/>
                      <a:pt x="435" y="165"/>
                    </a:cubicBezTo>
                    <a:cubicBezTo>
                      <a:pt x="435" y="165"/>
                      <a:pt x="436" y="165"/>
                      <a:pt x="437" y="165"/>
                    </a:cubicBezTo>
                    <a:cubicBezTo>
                      <a:pt x="436" y="167"/>
                      <a:pt x="436" y="168"/>
                      <a:pt x="438" y="168"/>
                    </a:cubicBezTo>
                    <a:cubicBezTo>
                      <a:pt x="438" y="168"/>
                      <a:pt x="439" y="167"/>
                      <a:pt x="439" y="167"/>
                    </a:cubicBezTo>
                    <a:cubicBezTo>
                      <a:pt x="440" y="167"/>
                      <a:pt x="440" y="167"/>
                      <a:pt x="441" y="167"/>
                    </a:cubicBezTo>
                    <a:cubicBezTo>
                      <a:pt x="440" y="167"/>
                      <a:pt x="440" y="167"/>
                      <a:pt x="440" y="167"/>
                    </a:cubicBezTo>
                    <a:cubicBezTo>
                      <a:pt x="441" y="167"/>
                      <a:pt x="441" y="167"/>
                      <a:pt x="442" y="168"/>
                    </a:cubicBezTo>
                    <a:cubicBezTo>
                      <a:pt x="441" y="168"/>
                      <a:pt x="441" y="168"/>
                      <a:pt x="441" y="169"/>
                    </a:cubicBezTo>
                    <a:cubicBezTo>
                      <a:pt x="442" y="170"/>
                      <a:pt x="442" y="170"/>
                      <a:pt x="443" y="170"/>
                    </a:cubicBezTo>
                    <a:cubicBezTo>
                      <a:pt x="443" y="169"/>
                      <a:pt x="443" y="169"/>
                      <a:pt x="444" y="168"/>
                    </a:cubicBezTo>
                    <a:cubicBezTo>
                      <a:pt x="443" y="171"/>
                      <a:pt x="442" y="171"/>
                      <a:pt x="444" y="172"/>
                    </a:cubicBezTo>
                    <a:cubicBezTo>
                      <a:pt x="443" y="172"/>
                      <a:pt x="443" y="171"/>
                      <a:pt x="443" y="171"/>
                    </a:cubicBezTo>
                    <a:cubicBezTo>
                      <a:pt x="444" y="170"/>
                      <a:pt x="444" y="171"/>
                      <a:pt x="444" y="170"/>
                    </a:cubicBezTo>
                    <a:cubicBezTo>
                      <a:pt x="449" y="168"/>
                      <a:pt x="454" y="172"/>
                      <a:pt x="458" y="171"/>
                    </a:cubicBezTo>
                    <a:cubicBezTo>
                      <a:pt x="458" y="172"/>
                      <a:pt x="458" y="172"/>
                      <a:pt x="458" y="173"/>
                    </a:cubicBezTo>
                    <a:cubicBezTo>
                      <a:pt x="456" y="172"/>
                      <a:pt x="453" y="172"/>
                      <a:pt x="451" y="171"/>
                    </a:cubicBezTo>
                    <a:cubicBezTo>
                      <a:pt x="452" y="173"/>
                      <a:pt x="452" y="174"/>
                      <a:pt x="452" y="174"/>
                    </a:cubicBezTo>
                    <a:cubicBezTo>
                      <a:pt x="454" y="173"/>
                      <a:pt x="456" y="174"/>
                      <a:pt x="459" y="174"/>
                    </a:cubicBezTo>
                    <a:cubicBezTo>
                      <a:pt x="459" y="174"/>
                      <a:pt x="459" y="175"/>
                      <a:pt x="459" y="175"/>
                    </a:cubicBezTo>
                    <a:cubicBezTo>
                      <a:pt x="459" y="176"/>
                      <a:pt x="458" y="175"/>
                      <a:pt x="459" y="176"/>
                    </a:cubicBezTo>
                    <a:cubicBezTo>
                      <a:pt x="459" y="176"/>
                      <a:pt x="460" y="176"/>
                      <a:pt x="461" y="176"/>
                    </a:cubicBezTo>
                    <a:cubicBezTo>
                      <a:pt x="461" y="176"/>
                      <a:pt x="461" y="176"/>
                      <a:pt x="461" y="176"/>
                    </a:cubicBezTo>
                    <a:cubicBezTo>
                      <a:pt x="456" y="177"/>
                      <a:pt x="450" y="179"/>
                      <a:pt x="447" y="175"/>
                    </a:cubicBezTo>
                    <a:cubicBezTo>
                      <a:pt x="448" y="175"/>
                      <a:pt x="447" y="176"/>
                      <a:pt x="448" y="174"/>
                    </a:cubicBezTo>
                    <a:cubicBezTo>
                      <a:pt x="448" y="174"/>
                      <a:pt x="448" y="173"/>
                      <a:pt x="448" y="171"/>
                    </a:cubicBezTo>
                    <a:cubicBezTo>
                      <a:pt x="447" y="171"/>
                      <a:pt x="446" y="171"/>
                      <a:pt x="446" y="171"/>
                    </a:cubicBezTo>
                    <a:cubicBezTo>
                      <a:pt x="446" y="171"/>
                      <a:pt x="445" y="172"/>
                      <a:pt x="445" y="172"/>
                    </a:cubicBezTo>
                    <a:cubicBezTo>
                      <a:pt x="446" y="174"/>
                      <a:pt x="446" y="175"/>
                      <a:pt x="446" y="176"/>
                    </a:cubicBezTo>
                    <a:cubicBezTo>
                      <a:pt x="445" y="177"/>
                      <a:pt x="445" y="177"/>
                      <a:pt x="445" y="177"/>
                    </a:cubicBezTo>
                    <a:cubicBezTo>
                      <a:pt x="440" y="175"/>
                      <a:pt x="436" y="177"/>
                      <a:pt x="431" y="175"/>
                    </a:cubicBezTo>
                    <a:cubicBezTo>
                      <a:pt x="428" y="174"/>
                      <a:pt x="408" y="170"/>
                      <a:pt x="408" y="170"/>
                    </a:cubicBezTo>
                    <a:cubicBezTo>
                      <a:pt x="407" y="169"/>
                      <a:pt x="407" y="170"/>
                      <a:pt x="407" y="168"/>
                    </a:cubicBezTo>
                    <a:cubicBezTo>
                      <a:pt x="404" y="168"/>
                      <a:pt x="404" y="168"/>
                      <a:pt x="403" y="170"/>
                    </a:cubicBezTo>
                    <a:cubicBezTo>
                      <a:pt x="402" y="167"/>
                      <a:pt x="381" y="161"/>
                      <a:pt x="379" y="160"/>
                    </a:cubicBezTo>
                    <a:cubicBezTo>
                      <a:pt x="379" y="160"/>
                      <a:pt x="374" y="162"/>
                      <a:pt x="376" y="161"/>
                    </a:cubicBezTo>
                    <a:cubicBezTo>
                      <a:pt x="374" y="161"/>
                      <a:pt x="375" y="160"/>
                      <a:pt x="373" y="159"/>
                    </a:cubicBezTo>
                    <a:cubicBezTo>
                      <a:pt x="373" y="160"/>
                      <a:pt x="373" y="160"/>
                      <a:pt x="373" y="161"/>
                    </a:cubicBezTo>
                    <a:cubicBezTo>
                      <a:pt x="369" y="158"/>
                      <a:pt x="366" y="160"/>
                      <a:pt x="365" y="154"/>
                    </a:cubicBezTo>
                    <a:cubicBezTo>
                      <a:pt x="364" y="154"/>
                      <a:pt x="363" y="155"/>
                      <a:pt x="362" y="155"/>
                    </a:cubicBezTo>
                    <a:cubicBezTo>
                      <a:pt x="362" y="156"/>
                      <a:pt x="362" y="156"/>
                      <a:pt x="363" y="156"/>
                    </a:cubicBezTo>
                    <a:cubicBezTo>
                      <a:pt x="362" y="156"/>
                      <a:pt x="361" y="156"/>
                      <a:pt x="360" y="156"/>
                    </a:cubicBezTo>
                    <a:cubicBezTo>
                      <a:pt x="361" y="156"/>
                      <a:pt x="361" y="155"/>
                      <a:pt x="361" y="155"/>
                    </a:cubicBezTo>
                    <a:cubicBezTo>
                      <a:pt x="361" y="155"/>
                      <a:pt x="360" y="155"/>
                      <a:pt x="360" y="155"/>
                    </a:cubicBezTo>
                    <a:cubicBezTo>
                      <a:pt x="358" y="156"/>
                      <a:pt x="360" y="157"/>
                      <a:pt x="358" y="158"/>
                    </a:cubicBezTo>
                    <a:cubicBezTo>
                      <a:pt x="357" y="157"/>
                      <a:pt x="357" y="158"/>
                      <a:pt x="356" y="157"/>
                    </a:cubicBezTo>
                    <a:cubicBezTo>
                      <a:pt x="356" y="156"/>
                      <a:pt x="356" y="155"/>
                      <a:pt x="356" y="154"/>
                    </a:cubicBezTo>
                    <a:cubicBezTo>
                      <a:pt x="356" y="154"/>
                      <a:pt x="355" y="155"/>
                      <a:pt x="355" y="155"/>
                    </a:cubicBezTo>
                    <a:cubicBezTo>
                      <a:pt x="355" y="154"/>
                      <a:pt x="355" y="154"/>
                      <a:pt x="355" y="153"/>
                    </a:cubicBezTo>
                    <a:cubicBezTo>
                      <a:pt x="355" y="153"/>
                      <a:pt x="355" y="153"/>
                      <a:pt x="354" y="153"/>
                    </a:cubicBezTo>
                    <a:cubicBezTo>
                      <a:pt x="354" y="154"/>
                      <a:pt x="354" y="154"/>
                      <a:pt x="354" y="154"/>
                    </a:cubicBezTo>
                    <a:cubicBezTo>
                      <a:pt x="354" y="155"/>
                      <a:pt x="355" y="155"/>
                      <a:pt x="354" y="156"/>
                    </a:cubicBezTo>
                    <a:cubicBezTo>
                      <a:pt x="353" y="156"/>
                      <a:pt x="353" y="157"/>
                      <a:pt x="353" y="157"/>
                    </a:cubicBezTo>
                    <a:cubicBezTo>
                      <a:pt x="353" y="157"/>
                      <a:pt x="353" y="156"/>
                      <a:pt x="353" y="156"/>
                    </a:cubicBezTo>
                    <a:cubicBezTo>
                      <a:pt x="352" y="156"/>
                      <a:pt x="352" y="156"/>
                      <a:pt x="352" y="155"/>
                    </a:cubicBezTo>
                    <a:cubicBezTo>
                      <a:pt x="352" y="155"/>
                      <a:pt x="352" y="155"/>
                      <a:pt x="353" y="155"/>
                    </a:cubicBezTo>
                    <a:cubicBezTo>
                      <a:pt x="352" y="154"/>
                      <a:pt x="351" y="153"/>
                      <a:pt x="350" y="152"/>
                    </a:cubicBezTo>
                    <a:cubicBezTo>
                      <a:pt x="349" y="153"/>
                      <a:pt x="349" y="154"/>
                      <a:pt x="348" y="155"/>
                    </a:cubicBezTo>
                    <a:cubicBezTo>
                      <a:pt x="348" y="155"/>
                      <a:pt x="347" y="155"/>
                      <a:pt x="347" y="155"/>
                    </a:cubicBezTo>
                    <a:cubicBezTo>
                      <a:pt x="346" y="154"/>
                      <a:pt x="347" y="154"/>
                      <a:pt x="346" y="154"/>
                    </a:cubicBezTo>
                    <a:cubicBezTo>
                      <a:pt x="345" y="154"/>
                      <a:pt x="345" y="155"/>
                      <a:pt x="344" y="154"/>
                    </a:cubicBezTo>
                    <a:cubicBezTo>
                      <a:pt x="343" y="154"/>
                      <a:pt x="343" y="153"/>
                      <a:pt x="342" y="153"/>
                    </a:cubicBezTo>
                    <a:cubicBezTo>
                      <a:pt x="343" y="153"/>
                      <a:pt x="343" y="152"/>
                      <a:pt x="343" y="152"/>
                    </a:cubicBezTo>
                    <a:cubicBezTo>
                      <a:pt x="342" y="151"/>
                      <a:pt x="343" y="151"/>
                      <a:pt x="342" y="150"/>
                    </a:cubicBezTo>
                    <a:cubicBezTo>
                      <a:pt x="342" y="150"/>
                      <a:pt x="341" y="151"/>
                      <a:pt x="340" y="151"/>
                    </a:cubicBezTo>
                    <a:cubicBezTo>
                      <a:pt x="341" y="152"/>
                      <a:pt x="341" y="152"/>
                      <a:pt x="340" y="153"/>
                    </a:cubicBezTo>
                    <a:cubicBezTo>
                      <a:pt x="340" y="153"/>
                      <a:pt x="340" y="153"/>
                      <a:pt x="339" y="153"/>
                    </a:cubicBezTo>
                    <a:cubicBezTo>
                      <a:pt x="337" y="151"/>
                      <a:pt x="333" y="151"/>
                      <a:pt x="330" y="150"/>
                    </a:cubicBezTo>
                    <a:cubicBezTo>
                      <a:pt x="330" y="150"/>
                      <a:pt x="330" y="151"/>
                      <a:pt x="330" y="151"/>
                    </a:cubicBezTo>
                    <a:cubicBezTo>
                      <a:pt x="329" y="150"/>
                      <a:pt x="329" y="150"/>
                      <a:pt x="329" y="149"/>
                    </a:cubicBezTo>
                    <a:cubicBezTo>
                      <a:pt x="326" y="149"/>
                      <a:pt x="324" y="148"/>
                      <a:pt x="321" y="147"/>
                    </a:cubicBezTo>
                    <a:cubicBezTo>
                      <a:pt x="321" y="148"/>
                      <a:pt x="321" y="147"/>
                      <a:pt x="320" y="148"/>
                    </a:cubicBezTo>
                    <a:cubicBezTo>
                      <a:pt x="320" y="148"/>
                      <a:pt x="320" y="148"/>
                      <a:pt x="320" y="148"/>
                    </a:cubicBezTo>
                    <a:cubicBezTo>
                      <a:pt x="319" y="147"/>
                      <a:pt x="318" y="146"/>
                      <a:pt x="318" y="144"/>
                    </a:cubicBezTo>
                    <a:cubicBezTo>
                      <a:pt x="317" y="145"/>
                      <a:pt x="316" y="146"/>
                      <a:pt x="316" y="147"/>
                    </a:cubicBezTo>
                    <a:cubicBezTo>
                      <a:pt x="316" y="146"/>
                      <a:pt x="316" y="146"/>
                      <a:pt x="316" y="146"/>
                    </a:cubicBezTo>
                    <a:cubicBezTo>
                      <a:pt x="312" y="143"/>
                      <a:pt x="311" y="142"/>
                      <a:pt x="306" y="142"/>
                    </a:cubicBezTo>
                    <a:cubicBezTo>
                      <a:pt x="306" y="141"/>
                      <a:pt x="306" y="141"/>
                      <a:pt x="305" y="140"/>
                    </a:cubicBezTo>
                    <a:cubicBezTo>
                      <a:pt x="304" y="141"/>
                      <a:pt x="304" y="141"/>
                      <a:pt x="303" y="142"/>
                    </a:cubicBezTo>
                    <a:cubicBezTo>
                      <a:pt x="302" y="142"/>
                      <a:pt x="302" y="141"/>
                      <a:pt x="302" y="141"/>
                    </a:cubicBezTo>
                    <a:cubicBezTo>
                      <a:pt x="301" y="139"/>
                      <a:pt x="301" y="139"/>
                      <a:pt x="301" y="138"/>
                    </a:cubicBezTo>
                    <a:cubicBezTo>
                      <a:pt x="300" y="138"/>
                      <a:pt x="299" y="139"/>
                      <a:pt x="298" y="139"/>
                    </a:cubicBezTo>
                    <a:cubicBezTo>
                      <a:pt x="297" y="136"/>
                      <a:pt x="290" y="134"/>
                      <a:pt x="287" y="133"/>
                    </a:cubicBezTo>
                    <a:cubicBezTo>
                      <a:pt x="287" y="133"/>
                      <a:pt x="287" y="132"/>
                      <a:pt x="288" y="132"/>
                    </a:cubicBezTo>
                    <a:cubicBezTo>
                      <a:pt x="286" y="133"/>
                      <a:pt x="285" y="133"/>
                      <a:pt x="284" y="132"/>
                    </a:cubicBezTo>
                    <a:cubicBezTo>
                      <a:pt x="283" y="131"/>
                      <a:pt x="284" y="131"/>
                      <a:pt x="282" y="131"/>
                    </a:cubicBezTo>
                    <a:cubicBezTo>
                      <a:pt x="280" y="131"/>
                      <a:pt x="274" y="127"/>
                      <a:pt x="274" y="126"/>
                    </a:cubicBezTo>
                    <a:cubicBezTo>
                      <a:pt x="273" y="126"/>
                      <a:pt x="272" y="126"/>
                      <a:pt x="271" y="126"/>
                    </a:cubicBezTo>
                    <a:cubicBezTo>
                      <a:pt x="271" y="125"/>
                      <a:pt x="271" y="124"/>
                      <a:pt x="268" y="124"/>
                    </a:cubicBezTo>
                    <a:cubicBezTo>
                      <a:pt x="269" y="124"/>
                      <a:pt x="269" y="124"/>
                      <a:pt x="269" y="124"/>
                    </a:cubicBezTo>
                    <a:cubicBezTo>
                      <a:pt x="268" y="124"/>
                      <a:pt x="268" y="125"/>
                      <a:pt x="267" y="124"/>
                    </a:cubicBezTo>
                    <a:cubicBezTo>
                      <a:pt x="266" y="123"/>
                      <a:pt x="266" y="123"/>
                      <a:pt x="265" y="121"/>
                    </a:cubicBezTo>
                    <a:cubicBezTo>
                      <a:pt x="262" y="123"/>
                      <a:pt x="262" y="120"/>
                      <a:pt x="260" y="118"/>
                    </a:cubicBezTo>
                    <a:cubicBezTo>
                      <a:pt x="259" y="119"/>
                      <a:pt x="259" y="118"/>
                      <a:pt x="257" y="119"/>
                    </a:cubicBezTo>
                    <a:cubicBezTo>
                      <a:pt x="257" y="117"/>
                      <a:pt x="255" y="115"/>
                      <a:pt x="255" y="115"/>
                    </a:cubicBezTo>
                    <a:cubicBezTo>
                      <a:pt x="255" y="116"/>
                      <a:pt x="255" y="116"/>
                      <a:pt x="254" y="116"/>
                    </a:cubicBezTo>
                    <a:cubicBezTo>
                      <a:pt x="254" y="116"/>
                      <a:pt x="253" y="116"/>
                      <a:pt x="252" y="116"/>
                    </a:cubicBezTo>
                    <a:cubicBezTo>
                      <a:pt x="251" y="114"/>
                      <a:pt x="252" y="113"/>
                      <a:pt x="250" y="113"/>
                    </a:cubicBezTo>
                    <a:cubicBezTo>
                      <a:pt x="249" y="113"/>
                      <a:pt x="249" y="114"/>
                      <a:pt x="249" y="114"/>
                    </a:cubicBezTo>
                    <a:cubicBezTo>
                      <a:pt x="249" y="113"/>
                      <a:pt x="249" y="113"/>
                      <a:pt x="250" y="113"/>
                    </a:cubicBezTo>
                    <a:cubicBezTo>
                      <a:pt x="252" y="112"/>
                      <a:pt x="253" y="111"/>
                      <a:pt x="256" y="112"/>
                    </a:cubicBezTo>
                    <a:cubicBezTo>
                      <a:pt x="252" y="110"/>
                      <a:pt x="250" y="113"/>
                      <a:pt x="248" y="112"/>
                    </a:cubicBezTo>
                    <a:cubicBezTo>
                      <a:pt x="247" y="112"/>
                      <a:pt x="246" y="111"/>
                      <a:pt x="245" y="111"/>
                    </a:cubicBezTo>
                    <a:cubicBezTo>
                      <a:pt x="245" y="111"/>
                      <a:pt x="246" y="110"/>
                      <a:pt x="246" y="110"/>
                    </a:cubicBezTo>
                    <a:cubicBezTo>
                      <a:pt x="245" y="110"/>
                      <a:pt x="244" y="111"/>
                      <a:pt x="244" y="111"/>
                    </a:cubicBezTo>
                    <a:cubicBezTo>
                      <a:pt x="243" y="109"/>
                      <a:pt x="237" y="107"/>
                      <a:pt x="236" y="107"/>
                    </a:cubicBezTo>
                    <a:cubicBezTo>
                      <a:pt x="237" y="106"/>
                      <a:pt x="238" y="106"/>
                      <a:pt x="238" y="105"/>
                    </a:cubicBezTo>
                    <a:cubicBezTo>
                      <a:pt x="238" y="105"/>
                      <a:pt x="238" y="105"/>
                      <a:pt x="237" y="105"/>
                    </a:cubicBezTo>
                    <a:cubicBezTo>
                      <a:pt x="237" y="106"/>
                      <a:pt x="237" y="105"/>
                      <a:pt x="235" y="106"/>
                    </a:cubicBezTo>
                    <a:cubicBezTo>
                      <a:pt x="233" y="102"/>
                      <a:pt x="226" y="101"/>
                      <a:pt x="225" y="98"/>
                    </a:cubicBezTo>
                    <a:cubicBezTo>
                      <a:pt x="226" y="98"/>
                      <a:pt x="226" y="99"/>
                      <a:pt x="226" y="98"/>
                    </a:cubicBezTo>
                    <a:cubicBezTo>
                      <a:pt x="224" y="97"/>
                      <a:pt x="223" y="97"/>
                      <a:pt x="221" y="97"/>
                    </a:cubicBezTo>
                    <a:cubicBezTo>
                      <a:pt x="221" y="96"/>
                      <a:pt x="222" y="97"/>
                      <a:pt x="221" y="96"/>
                    </a:cubicBezTo>
                    <a:cubicBezTo>
                      <a:pt x="218" y="93"/>
                      <a:pt x="211" y="92"/>
                      <a:pt x="210" y="88"/>
                    </a:cubicBezTo>
                    <a:cubicBezTo>
                      <a:pt x="209" y="88"/>
                      <a:pt x="210" y="88"/>
                      <a:pt x="209" y="89"/>
                    </a:cubicBezTo>
                    <a:cubicBezTo>
                      <a:pt x="208" y="88"/>
                      <a:pt x="209" y="89"/>
                      <a:pt x="208" y="87"/>
                    </a:cubicBezTo>
                    <a:cubicBezTo>
                      <a:pt x="208" y="87"/>
                      <a:pt x="209" y="88"/>
                      <a:pt x="209" y="88"/>
                    </a:cubicBezTo>
                    <a:cubicBezTo>
                      <a:pt x="207" y="86"/>
                      <a:pt x="202" y="83"/>
                      <a:pt x="199" y="83"/>
                    </a:cubicBezTo>
                    <a:cubicBezTo>
                      <a:pt x="200" y="82"/>
                      <a:pt x="199" y="80"/>
                      <a:pt x="196" y="81"/>
                    </a:cubicBezTo>
                    <a:cubicBezTo>
                      <a:pt x="197" y="80"/>
                      <a:pt x="197" y="80"/>
                      <a:pt x="197" y="79"/>
                    </a:cubicBezTo>
                    <a:cubicBezTo>
                      <a:pt x="190" y="79"/>
                      <a:pt x="189" y="72"/>
                      <a:pt x="184" y="72"/>
                    </a:cubicBezTo>
                    <a:cubicBezTo>
                      <a:pt x="183" y="72"/>
                      <a:pt x="181" y="73"/>
                      <a:pt x="182" y="72"/>
                    </a:cubicBezTo>
                    <a:cubicBezTo>
                      <a:pt x="181" y="72"/>
                      <a:pt x="181" y="69"/>
                      <a:pt x="178" y="70"/>
                    </a:cubicBezTo>
                    <a:cubicBezTo>
                      <a:pt x="178" y="70"/>
                      <a:pt x="177" y="70"/>
                      <a:pt x="177" y="70"/>
                    </a:cubicBezTo>
                    <a:cubicBezTo>
                      <a:pt x="177" y="68"/>
                      <a:pt x="177" y="68"/>
                      <a:pt x="177" y="67"/>
                    </a:cubicBezTo>
                    <a:cubicBezTo>
                      <a:pt x="173" y="67"/>
                      <a:pt x="173" y="66"/>
                      <a:pt x="172" y="64"/>
                    </a:cubicBezTo>
                    <a:cubicBezTo>
                      <a:pt x="171" y="64"/>
                      <a:pt x="170" y="65"/>
                      <a:pt x="170" y="65"/>
                    </a:cubicBezTo>
                    <a:cubicBezTo>
                      <a:pt x="169" y="63"/>
                      <a:pt x="170" y="63"/>
                      <a:pt x="168" y="63"/>
                    </a:cubicBezTo>
                    <a:cubicBezTo>
                      <a:pt x="168" y="62"/>
                      <a:pt x="168" y="61"/>
                      <a:pt x="168" y="60"/>
                    </a:cubicBezTo>
                    <a:cubicBezTo>
                      <a:pt x="167" y="61"/>
                      <a:pt x="167" y="61"/>
                      <a:pt x="166" y="61"/>
                    </a:cubicBezTo>
                    <a:cubicBezTo>
                      <a:pt x="167" y="61"/>
                      <a:pt x="167" y="61"/>
                      <a:pt x="167" y="62"/>
                    </a:cubicBezTo>
                    <a:cubicBezTo>
                      <a:pt x="165" y="61"/>
                      <a:pt x="164" y="61"/>
                      <a:pt x="165" y="60"/>
                    </a:cubicBezTo>
                    <a:cubicBezTo>
                      <a:pt x="162" y="59"/>
                      <a:pt x="163" y="58"/>
                      <a:pt x="162" y="59"/>
                    </a:cubicBezTo>
                    <a:cubicBezTo>
                      <a:pt x="162" y="59"/>
                      <a:pt x="162" y="59"/>
                      <a:pt x="163" y="59"/>
                    </a:cubicBezTo>
                    <a:cubicBezTo>
                      <a:pt x="162" y="59"/>
                      <a:pt x="162" y="60"/>
                      <a:pt x="161" y="60"/>
                    </a:cubicBezTo>
                    <a:cubicBezTo>
                      <a:pt x="161" y="60"/>
                      <a:pt x="160" y="60"/>
                      <a:pt x="160" y="60"/>
                    </a:cubicBezTo>
                    <a:cubicBezTo>
                      <a:pt x="160" y="59"/>
                      <a:pt x="160" y="58"/>
                      <a:pt x="160" y="57"/>
                    </a:cubicBezTo>
                    <a:cubicBezTo>
                      <a:pt x="158" y="57"/>
                      <a:pt x="156" y="55"/>
                      <a:pt x="155" y="56"/>
                    </a:cubicBezTo>
                    <a:cubicBezTo>
                      <a:pt x="154" y="55"/>
                      <a:pt x="153" y="56"/>
                      <a:pt x="152" y="55"/>
                    </a:cubicBezTo>
                    <a:cubicBezTo>
                      <a:pt x="151" y="54"/>
                      <a:pt x="151" y="55"/>
                      <a:pt x="152" y="53"/>
                    </a:cubicBezTo>
                    <a:cubicBezTo>
                      <a:pt x="150" y="53"/>
                      <a:pt x="150" y="53"/>
                      <a:pt x="149" y="52"/>
                    </a:cubicBezTo>
                    <a:cubicBezTo>
                      <a:pt x="149" y="52"/>
                      <a:pt x="150" y="52"/>
                      <a:pt x="150" y="51"/>
                    </a:cubicBezTo>
                    <a:cubicBezTo>
                      <a:pt x="150" y="51"/>
                      <a:pt x="150" y="51"/>
                      <a:pt x="150" y="51"/>
                    </a:cubicBezTo>
                    <a:cubicBezTo>
                      <a:pt x="150" y="51"/>
                      <a:pt x="149" y="52"/>
                      <a:pt x="149" y="52"/>
                    </a:cubicBezTo>
                    <a:cubicBezTo>
                      <a:pt x="148" y="53"/>
                      <a:pt x="149" y="53"/>
                      <a:pt x="148" y="53"/>
                    </a:cubicBezTo>
                    <a:cubicBezTo>
                      <a:pt x="147" y="52"/>
                      <a:pt x="146" y="52"/>
                      <a:pt x="145" y="51"/>
                    </a:cubicBezTo>
                    <a:cubicBezTo>
                      <a:pt x="146" y="50"/>
                      <a:pt x="146" y="50"/>
                      <a:pt x="147" y="49"/>
                    </a:cubicBezTo>
                    <a:cubicBezTo>
                      <a:pt x="145" y="49"/>
                      <a:pt x="143" y="49"/>
                      <a:pt x="142" y="49"/>
                    </a:cubicBezTo>
                    <a:cubicBezTo>
                      <a:pt x="142" y="48"/>
                      <a:pt x="142" y="48"/>
                      <a:pt x="140" y="47"/>
                    </a:cubicBezTo>
                    <a:cubicBezTo>
                      <a:pt x="140" y="48"/>
                      <a:pt x="140" y="48"/>
                      <a:pt x="139" y="48"/>
                    </a:cubicBezTo>
                    <a:cubicBezTo>
                      <a:pt x="138" y="47"/>
                      <a:pt x="138" y="48"/>
                      <a:pt x="137" y="47"/>
                    </a:cubicBezTo>
                    <a:cubicBezTo>
                      <a:pt x="139" y="46"/>
                      <a:pt x="137" y="47"/>
                      <a:pt x="138" y="45"/>
                    </a:cubicBezTo>
                    <a:cubicBezTo>
                      <a:pt x="137" y="45"/>
                      <a:pt x="136" y="45"/>
                      <a:pt x="135" y="44"/>
                    </a:cubicBezTo>
                    <a:cubicBezTo>
                      <a:pt x="136" y="44"/>
                      <a:pt x="136" y="44"/>
                      <a:pt x="137" y="44"/>
                    </a:cubicBezTo>
                    <a:cubicBezTo>
                      <a:pt x="133" y="44"/>
                      <a:pt x="134" y="42"/>
                      <a:pt x="129" y="43"/>
                    </a:cubicBezTo>
                    <a:cubicBezTo>
                      <a:pt x="129" y="42"/>
                      <a:pt x="129" y="41"/>
                      <a:pt x="129" y="40"/>
                    </a:cubicBezTo>
                    <a:cubicBezTo>
                      <a:pt x="128" y="41"/>
                      <a:pt x="126" y="41"/>
                      <a:pt x="125" y="41"/>
                    </a:cubicBezTo>
                    <a:cubicBezTo>
                      <a:pt x="124" y="40"/>
                      <a:pt x="124" y="40"/>
                      <a:pt x="123" y="40"/>
                    </a:cubicBezTo>
                    <a:cubicBezTo>
                      <a:pt x="123" y="40"/>
                      <a:pt x="123" y="40"/>
                      <a:pt x="123" y="41"/>
                    </a:cubicBezTo>
                    <a:cubicBezTo>
                      <a:pt x="122" y="40"/>
                      <a:pt x="121" y="41"/>
                      <a:pt x="120" y="41"/>
                    </a:cubicBezTo>
                    <a:cubicBezTo>
                      <a:pt x="117" y="35"/>
                      <a:pt x="106" y="35"/>
                      <a:pt x="102" y="32"/>
                    </a:cubicBezTo>
                    <a:cubicBezTo>
                      <a:pt x="102" y="31"/>
                      <a:pt x="102" y="31"/>
                      <a:pt x="102" y="30"/>
                    </a:cubicBezTo>
                    <a:cubicBezTo>
                      <a:pt x="101" y="31"/>
                      <a:pt x="100" y="31"/>
                      <a:pt x="99" y="30"/>
                    </a:cubicBezTo>
                    <a:cubicBezTo>
                      <a:pt x="99" y="29"/>
                      <a:pt x="99" y="30"/>
                      <a:pt x="99" y="29"/>
                    </a:cubicBezTo>
                    <a:cubicBezTo>
                      <a:pt x="98" y="31"/>
                      <a:pt x="92" y="28"/>
                      <a:pt x="91" y="27"/>
                    </a:cubicBezTo>
                    <a:cubicBezTo>
                      <a:pt x="91" y="27"/>
                      <a:pt x="91" y="27"/>
                      <a:pt x="91" y="28"/>
                    </a:cubicBezTo>
                    <a:cubicBezTo>
                      <a:pt x="88" y="26"/>
                      <a:pt x="83" y="26"/>
                      <a:pt x="80" y="23"/>
                    </a:cubicBezTo>
                    <a:cubicBezTo>
                      <a:pt x="81" y="23"/>
                      <a:pt x="81" y="23"/>
                      <a:pt x="81" y="23"/>
                    </a:cubicBezTo>
                    <a:cubicBezTo>
                      <a:pt x="73" y="21"/>
                      <a:pt x="61" y="17"/>
                      <a:pt x="54" y="15"/>
                    </a:cubicBezTo>
                    <a:cubicBezTo>
                      <a:pt x="54" y="16"/>
                      <a:pt x="54" y="15"/>
                      <a:pt x="53" y="16"/>
                    </a:cubicBezTo>
                    <a:cubicBezTo>
                      <a:pt x="53" y="14"/>
                      <a:pt x="54" y="15"/>
                      <a:pt x="52" y="13"/>
                    </a:cubicBezTo>
                    <a:cubicBezTo>
                      <a:pt x="51" y="13"/>
                      <a:pt x="50" y="13"/>
                      <a:pt x="49" y="13"/>
                    </a:cubicBezTo>
                    <a:cubicBezTo>
                      <a:pt x="49" y="12"/>
                      <a:pt x="48" y="11"/>
                      <a:pt x="48" y="11"/>
                    </a:cubicBezTo>
                    <a:cubicBezTo>
                      <a:pt x="46" y="12"/>
                      <a:pt x="42" y="12"/>
                      <a:pt x="41" y="11"/>
                    </a:cubicBezTo>
                    <a:cubicBezTo>
                      <a:pt x="39" y="11"/>
                      <a:pt x="39" y="11"/>
                      <a:pt x="39" y="9"/>
                    </a:cubicBezTo>
                    <a:cubicBezTo>
                      <a:pt x="38" y="10"/>
                      <a:pt x="37" y="10"/>
                      <a:pt x="35" y="11"/>
                    </a:cubicBezTo>
                    <a:cubicBezTo>
                      <a:pt x="35" y="10"/>
                      <a:pt x="36" y="10"/>
                      <a:pt x="36" y="9"/>
                    </a:cubicBezTo>
                    <a:cubicBezTo>
                      <a:pt x="36" y="9"/>
                      <a:pt x="36" y="9"/>
                      <a:pt x="36" y="9"/>
                    </a:cubicBezTo>
                    <a:cubicBezTo>
                      <a:pt x="36" y="8"/>
                      <a:pt x="36" y="9"/>
                      <a:pt x="35" y="8"/>
                    </a:cubicBezTo>
                    <a:cubicBezTo>
                      <a:pt x="35" y="10"/>
                      <a:pt x="35" y="9"/>
                      <a:pt x="34" y="10"/>
                    </a:cubicBezTo>
                    <a:cubicBezTo>
                      <a:pt x="34" y="10"/>
                      <a:pt x="34" y="10"/>
                      <a:pt x="34" y="10"/>
                    </a:cubicBezTo>
                    <a:cubicBezTo>
                      <a:pt x="33" y="8"/>
                      <a:pt x="32" y="9"/>
                      <a:pt x="30" y="8"/>
                    </a:cubicBezTo>
                    <a:cubicBezTo>
                      <a:pt x="30" y="6"/>
                      <a:pt x="31" y="7"/>
                      <a:pt x="30" y="6"/>
                    </a:cubicBezTo>
                    <a:cubicBezTo>
                      <a:pt x="30" y="8"/>
                      <a:pt x="29" y="7"/>
                      <a:pt x="29" y="8"/>
                    </a:cubicBezTo>
                    <a:cubicBezTo>
                      <a:pt x="28" y="8"/>
                      <a:pt x="28" y="8"/>
                      <a:pt x="28" y="7"/>
                    </a:cubicBezTo>
                    <a:cubicBezTo>
                      <a:pt x="28" y="8"/>
                      <a:pt x="28" y="8"/>
                      <a:pt x="28" y="9"/>
                    </a:cubicBezTo>
                    <a:cubicBezTo>
                      <a:pt x="26" y="8"/>
                      <a:pt x="26" y="8"/>
                      <a:pt x="23" y="8"/>
                    </a:cubicBezTo>
                    <a:cubicBezTo>
                      <a:pt x="23" y="7"/>
                      <a:pt x="23" y="6"/>
                      <a:pt x="23" y="5"/>
                    </a:cubicBezTo>
                    <a:cubicBezTo>
                      <a:pt x="22" y="5"/>
                      <a:pt x="22" y="5"/>
                      <a:pt x="21" y="5"/>
                    </a:cubicBezTo>
                    <a:cubicBezTo>
                      <a:pt x="21" y="6"/>
                      <a:pt x="21" y="7"/>
                      <a:pt x="21" y="7"/>
                    </a:cubicBezTo>
                    <a:cubicBezTo>
                      <a:pt x="18" y="5"/>
                      <a:pt x="1" y="3"/>
                      <a:pt x="0"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4" name="Freeform 401"/>
              <p:cNvSpPr/>
              <p:nvPr/>
            </p:nvSpPr>
            <p:spPr bwMode="auto">
              <a:xfrm>
                <a:off x="4856" y="23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5" name="Freeform 402"/>
              <p:cNvSpPr/>
              <p:nvPr/>
            </p:nvSpPr>
            <p:spPr bwMode="auto">
              <a:xfrm>
                <a:off x="5046" y="2369"/>
                <a:ext cx="4" cy="4"/>
              </a:xfrm>
              <a:custGeom>
                <a:avLst/>
                <a:gdLst>
                  <a:gd name="T0" fmla="*/ 0 w 2"/>
                  <a:gd name="T1" fmla="*/ 0 h 2"/>
                  <a:gd name="T2" fmla="*/ 0 w 2"/>
                  <a:gd name="T3" fmla="*/ 2 h 2"/>
                  <a:gd name="T4" fmla="*/ 2 w 2"/>
                  <a:gd name="T5" fmla="*/ 0 h 2"/>
                  <a:gd name="T6" fmla="*/ 1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2"/>
                    </a:cubicBezTo>
                    <a:cubicBezTo>
                      <a:pt x="1" y="2"/>
                      <a:pt x="2" y="2"/>
                      <a:pt x="2" y="0"/>
                    </a:cubicBezTo>
                    <a:cubicBezTo>
                      <a:pt x="1" y="0"/>
                      <a:pt x="2"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6" name="Freeform 403"/>
              <p:cNvSpPr/>
              <p:nvPr/>
            </p:nvSpPr>
            <p:spPr bwMode="auto">
              <a:xfrm>
                <a:off x="4339" y="2369"/>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7" name="Freeform 404"/>
              <p:cNvSpPr/>
              <p:nvPr/>
            </p:nvSpPr>
            <p:spPr bwMode="auto">
              <a:xfrm>
                <a:off x="4862" y="23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8" name="Freeform 405"/>
              <p:cNvSpPr/>
              <p:nvPr/>
            </p:nvSpPr>
            <p:spPr bwMode="auto">
              <a:xfrm>
                <a:off x="4840" y="236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0" name="Group 607"/>
            <p:cNvGrpSpPr/>
            <p:nvPr/>
          </p:nvGrpSpPr>
          <p:grpSpPr bwMode="auto">
            <a:xfrm>
              <a:off x="3282" y="2371"/>
              <a:ext cx="1780" cy="87"/>
              <a:chOff x="3282" y="2371"/>
              <a:chExt cx="1780" cy="87"/>
            </a:xfrm>
            <a:grpFill/>
          </p:grpSpPr>
          <p:sp>
            <p:nvSpPr>
              <p:cNvPr id="719" name="Freeform 407"/>
              <p:cNvSpPr/>
              <p:nvPr/>
            </p:nvSpPr>
            <p:spPr bwMode="auto">
              <a:xfrm>
                <a:off x="3586" y="2371"/>
                <a:ext cx="3" cy="2"/>
              </a:xfrm>
              <a:custGeom>
                <a:avLst/>
                <a:gdLst>
                  <a:gd name="T0" fmla="*/ 1 w 2"/>
                  <a:gd name="T1" fmla="*/ 0 h 1"/>
                  <a:gd name="T2" fmla="*/ 2 w 2"/>
                  <a:gd name="T3" fmla="*/ 1 h 1"/>
                  <a:gd name="T4" fmla="*/ 2 w 2"/>
                  <a:gd name="T5" fmla="*/ 1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2" y="0"/>
                      <a:pt x="2" y="1"/>
                    </a:cubicBezTo>
                    <a:cubicBezTo>
                      <a:pt x="2" y="1"/>
                      <a:pt x="2" y="1"/>
                      <a:pt x="2" y="1"/>
                    </a:cubicBezTo>
                    <a:cubicBezTo>
                      <a:pt x="2" y="1"/>
                      <a:pt x="1" y="1"/>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0" name="Freeform 408"/>
              <p:cNvSpPr/>
              <p:nvPr/>
            </p:nvSpPr>
            <p:spPr bwMode="auto">
              <a:xfrm>
                <a:off x="3591" y="2371"/>
                <a:ext cx="11" cy="4"/>
              </a:xfrm>
              <a:custGeom>
                <a:avLst/>
                <a:gdLst>
                  <a:gd name="T0" fmla="*/ 1 w 6"/>
                  <a:gd name="T1" fmla="*/ 0 h 2"/>
                  <a:gd name="T2" fmla="*/ 4 w 6"/>
                  <a:gd name="T3" fmla="*/ 0 h 2"/>
                  <a:gd name="T4" fmla="*/ 6 w 6"/>
                  <a:gd name="T5" fmla="*/ 2 h 2"/>
                  <a:gd name="T6" fmla="*/ 6 w 6"/>
                  <a:gd name="T7" fmla="*/ 2 h 2"/>
                  <a:gd name="T8" fmla="*/ 0 w 6"/>
                  <a:gd name="T9" fmla="*/ 1 h 2"/>
                  <a:gd name="T10" fmla="*/ 1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1" y="0"/>
                    </a:moveTo>
                    <a:cubicBezTo>
                      <a:pt x="3" y="1"/>
                      <a:pt x="2" y="1"/>
                      <a:pt x="4" y="0"/>
                    </a:cubicBezTo>
                    <a:cubicBezTo>
                      <a:pt x="5" y="2"/>
                      <a:pt x="4" y="1"/>
                      <a:pt x="6" y="2"/>
                    </a:cubicBezTo>
                    <a:cubicBezTo>
                      <a:pt x="6" y="2"/>
                      <a:pt x="6" y="2"/>
                      <a:pt x="6" y="2"/>
                    </a:cubicBezTo>
                    <a:cubicBezTo>
                      <a:pt x="3" y="2"/>
                      <a:pt x="0" y="2"/>
                      <a:pt x="0" y="1"/>
                    </a:cubicBez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1" name="Freeform 409"/>
              <p:cNvSpPr/>
              <p:nvPr/>
            </p:nvSpPr>
            <p:spPr bwMode="auto">
              <a:xfrm>
                <a:off x="4789" y="237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2" name="Freeform 410"/>
              <p:cNvSpPr/>
              <p:nvPr/>
            </p:nvSpPr>
            <p:spPr bwMode="auto">
              <a:xfrm>
                <a:off x="4836" y="23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3" name="Freeform 411"/>
              <p:cNvSpPr/>
              <p:nvPr/>
            </p:nvSpPr>
            <p:spPr bwMode="auto">
              <a:xfrm>
                <a:off x="4862" y="237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0"/>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4" name="Freeform 412"/>
              <p:cNvSpPr/>
              <p:nvPr/>
            </p:nvSpPr>
            <p:spPr bwMode="auto">
              <a:xfrm>
                <a:off x="3282" y="2371"/>
                <a:ext cx="4"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5" name="Freeform 413"/>
              <p:cNvSpPr/>
              <p:nvPr/>
            </p:nvSpPr>
            <p:spPr bwMode="auto">
              <a:xfrm>
                <a:off x="3794" y="237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6" name="Freeform 414"/>
              <p:cNvSpPr/>
              <p:nvPr/>
            </p:nvSpPr>
            <p:spPr bwMode="auto">
              <a:xfrm>
                <a:off x="4779" y="237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7" name="Freeform 415"/>
              <p:cNvSpPr/>
              <p:nvPr/>
            </p:nvSpPr>
            <p:spPr bwMode="auto">
              <a:xfrm>
                <a:off x="4676" y="237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8" name="Freeform 416"/>
              <p:cNvSpPr/>
              <p:nvPr/>
            </p:nvSpPr>
            <p:spPr bwMode="auto">
              <a:xfrm>
                <a:off x="3313" y="2373"/>
                <a:ext cx="2" cy="2"/>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9" name="Freeform 417"/>
              <p:cNvSpPr/>
              <p:nvPr/>
            </p:nvSpPr>
            <p:spPr bwMode="auto">
              <a:xfrm>
                <a:off x="3902" y="23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0" name="Freeform 418"/>
              <p:cNvSpPr/>
              <p:nvPr/>
            </p:nvSpPr>
            <p:spPr bwMode="auto">
              <a:xfrm>
                <a:off x="3602" y="2373"/>
                <a:ext cx="7" cy="5"/>
              </a:xfrm>
              <a:custGeom>
                <a:avLst/>
                <a:gdLst>
                  <a:gd name="T0" fmla="*/ 0 w 4"/>
                  <a:gd name="T1" fmla="*/ 0 h 3"/>
                  <a:gd name="T2" fmla="*/ 4 w 4"/>
                  <a:gd name="T3" fmla="*/ 1 h 3"/>
                  <a:gd name="T4" fmla="*/ 3 w 4"/>
                  <a:gd name="T5" fmla="*/ 3 h 3"/>
                  <a:gd name="T6" fmla="*/ 3 w 4"/>
                  <a:gd name="T7" fmla="*/ 2 h 3"/>
                  <a:gd name="T8" fmla="*/ 0 w 4"/>
                  <a:gd name="T9" fmla="*/ 0 h 3"/>
                </a:gdLst>
                <a:ahLst/>
                <a:cxnLst>
                  <a:cxn ang="0">
                    <a:pos x="T0" y="T1"/>
                  </a:cxn>
                  <a:cxn ang="0">
                    <a:pos x="T2" y="T3"/>
                  </a:cxn>
                  <a:cxn ang="0">
                    <a:pos x="T4" y="T5"/>
                  </a:cxn>
                  <a:cxn ang="0">
                    <a:pos x="T6" y="T7"/>
                  </a:cxn>
                  <a:cxn ang="0">
                    <a:pos x="T8" y="T9"/>
                  </a:cxn>
                </a:cxnLst>
                <a:rect l="0" t="0" r="r" b="b"/>
                <a:pathLst>
                  <a:path w="4" h="3">
                    <a:moveTo>
                      <a:pt x="0" y="0"/>
                    </a:moveTo>
                    <a:cubicBezTo>
                      <a:pt x="1" y="1"/>
                      <a:pt x="3" y="1"/>
                      <a:pt x="4" y="1"/>
                    </a:cubicBezTo>
                    <a:cubicBezTo>
                      <a:pt x="3" y="2"/>
                      <a:pt x="4" y="2"/>
                      <a:pt x="3" y="3"/>
                    </a:cubicBezTo>
                    <a:cubicBezTo>
                      <a:pt x="3" y="3"/>
                      <a:pt x="3" y="2"/>
                      <a:pt x="3" y="2"/>
                    </a:cubicBezTo>
                    <a:cubicBezTo>
                      <a:pt x="2" y="2"/>
                      <a:pt x="1"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1" name="Freeform 419"/>
              <p:cNvSpPr/>
              <p:nvPr/>
            </p:nvSpPr>
            <p:spPr bwMode="auto">
              <a:xfrm>
                <a:off x="3309" y="2375"/>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2" name="Freeform 420"/>
              <p:cNvSpPr/>
              <p:nvPr/>
            </p:nvSpPr>
            <p:spPr bwMode="auto">
              <a:xfrm>
                <a:off x="3609" y="2375"/>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3" name="Freeform 421"/>
              <p:cNvSpPr/>
              <p:nvPr/>
            </p:nvSpPr>
            <p:spPr bwMode="auto">
              <a:xfrm>
                <a:off x="4320" y="2375"/>
                <a:ext cx="1" cy="2"/>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4" name="Freeform 422"/>
              <p:cNvSpPr/>
              <p:nvPr/>
            </p:nvSpPr>
            <p:spPr bwMode="auto">
              <a:xfrm>
                <a:off x="3841" y="237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5" name="Freeform 423"/>
              <p:cNvSpPr/>
              <p:nvPr/>
            </p:nvSpPr>
            <p:spPr bwMode="auto">
              <a:xfrm>
                <a:off x="3886" y="2375"/>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6" name="Freeform 424"/>
              <p:cNvSpPr/>
              <p:nvPr/>
            </p:nvSpPr>
            <p:spPr bwMode="auto">
              <a:xfrm>
                <a:off x="4871" y="2375"/>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7" name="Freeform 425"/>
              <p:cNvSpPr/>
              <p:nvPr/>
            </p:nvSpPr>
            <p:spPr bwMode="auto">
              <a:xfrm>
                <a:off x="4873" y="237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8" name="Freeform 426"/>
              <p:cNvSpPr/>
              <p:nvPr/>
            </p:nvSpPr>
            <p:spPr bwMode="auto">
              <a:xfrm>
                <a:off x="3329" y="2375"/>
                <a:ext cx="2" cy="3"/>
              </a:xfrm>
              <a:custGeom>
                <a:avLst/>
                <a:gdLst>
                  <a:gd name="T0" fmla="*/ 0 w 1"/>
                  <a:gd name="T1" fmla="*/ 0 h 2"/>
                  <a:gd name="T2" fmla="*/ 0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9" name="Freeform 427"/>
              <p:cNvSpPr/>
              <p:nvPr/>
            </p:nvSpPr>
            <p:spPr bwMode="auto">
              <a:xfrm>
                <a:off x="4764" y="237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0" name="Freeform 428"/>
              <p:cNvSpPr/>
              <p:nvPr/>
            </p:nvSpPr>
            <p:spPr bwMode="auto">
              <a:xfrm>
                <a:off x="5052" y="237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1" name="Freeform 429"/>
              <p:cNvSpPr/>
              <p:nvPr/>
            </p:nvSpPr>
            <p:spPr bwMode="auto">
              <a:xfrm>
                <a:off x="3284" y="2377"/>
                <a:ext cx="5" cy="1"/>
              </a:xfrm>
              <a:custGeom>
                <a:avLst/>
                <a:gdLst>
                  <a:gd name="T0" fmla="*/ 0 w 3"/>
                  <a:gd name="T1" fmla="*/ 0 h 1"/>
                  <a:gd name="T2" fmla="*/ 3 w 3"/>
                  <a:gd name="T3" fmla="*/ 0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cubicBezTo>
                      <a:pt x="1" y="0"/>
                      <a:pt x="2" y="0"/>
                      <a:pt x="3" y="0"/>
                    </a:cubicBezTo>
                    <a:cubicBezTo>
                      <a:pt x="3" y="0"/>
                      <a:pt x="3" y="0"/>
                      <a:pt x="3"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2" name="Freeform 430"/>
              <p:cNvSpPr/>
              <p:nvPr/>
            </p:nvSpPr>
            <p:spPr bwMode="auto">
              <a:xfrm>
                <a:off x="5050" y="2377"/>
                <a:ext cx="3" cy="3"/>
              </a:xfrm>
              <a:custGeom>
                <a:avLst/>
                <a:gdLst>
                  <a:gd name="T0" fmla="*/ 2 w 2"/>
                  <a:gd name="T1" fmla="*/ 0 h 2"/>
                  <a:gd name="T2" fmla="*/ 1 w 2"/>
                  <a:gd name="T3" fmla="*/ 2 h 2"/>
                  <a:gd name="T4" fmla="*/ 0 w 2"/>
                  <a:gd name="T5" fmla="*/ 2 h 2"/>
                  <a:gd name="T6" fmla="*/ 0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2" y="1"/>
                      <a:pt x="2" y="1"/>
                      <a:pt x="1" y="2"/>
                    </a:cubicBezTo>
                    <a:cubicBezTo>
                      <a:pt x="1" y="2"/>
                      <a:pt x="0" y="2"/>
                      <a:pt x="0" y="2"/>
                    </a:cubicBezTo>
                    <a:cubicBezTo>
                      <a:pt x="0" y="1"/>
                      <a:pt x="0" y="1"/>
                      <a:pt x="0" y="1"/>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3" name="Freeform 431"/>
              <p:cNvSpPr/>
              <p:nvPr/>
            </p:nvSpPr>
            <p:spPr bwMode="auto">
              <a:xfrm>
                <a:off x="3291" y="2377"/>
                <a:ext cx="2" cy="1"/>
              </a:xfrm>
              <a:custGeom>
                <a:avLst/>
                <a:gdLst>
                  <a:gd name="T0" fmla="*/ 0 w 1"/>
                  <a:gd name="T1" fmla="*/ 0 h 1"/>
                  <a:gd name="T2" fmla="*/ 1 w 1"/>
                  <a:gd name="T3" fmla="*/ 0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1" y="0"/>
                      <a:pt x="1" y="0"/>
                    </a:cubicBezTo>
                    <a:cubicBezTo>
                      <a:pt x="1" y="0"/>
                      <a:pt x="1" y="1"/>
                      <a:pt x="1" y="1"/>
                    </a:cubicBezTo>
                    <a:cubicBezTo>
                      <a:pt x="1" y="1"/>
                      <a:pt x="1"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4" name="Freeform 432"/>
              <p:cNvSpPr/>
              <p:nvPr/>
            </p:nvSpPr>
            <p:spPr bwMode="auto">
              <a:xfrm>
                <a:off x="3295" y="2377"/>
                <a:ext cx="5" cy="1"/>
              </a:xfrm>
              <a:custGeom>
                <a:avLst/>
                <a:gdLst>
                  <a:gd name="T0" fmla="*/ 1 w 3"/>
                  <a:gd name="T1" fmla="*/ 0 h 1"/>
                  <a:gd name="T2" fmla="*/ 3 w 3"/>
                  <a:gd name="T3" fmla="*/ 1 h 1"/>
                  <a:gd name="T4" fmla="*/ 2 w 3"/>
                  <a:gd name="T5" fmla="*/ 1 h 1"/>
                  <a:gd name="T6" fmla="*/ 1 w 3"/>
                  <a:gd name="T7" fmla="*/ 0 h 1"/>
                </a:gdLst>
                <a:ahLst/>
                <a:cxnLst>
                  <a:cxn ang="0">
                    <a:pos x="T0" y="T1"/>
                  </a:cxn>
                  <a:cxn ang="0">
                    <a:pos x="T2" y="T3"/>
                  </a:cxn>
                  <a:cxn ang="0">
                    <a:pos x="T4" y="T5"/>
                  </a:cxn>
                  <a:cxn ang="0">
                    <a:pos x="T6" y="T7"/>
                  </a:cxn>
                </a:cxnLst>
                <a:rect l="0" t="0" r="r" b="b"/>
                <a:pathLst>
                  <a:path w="3" h="1">
                    <a:moveTo>
                      <a:pt x="1" y="0"/>
                    </a:moveTo>
                    <a:cubicBezTo>
                      <a:pt x="1" y="0"/>
                      <a:pt x="2" y="0"/>
                      <a:pt x="3" y="1"/>
                    </a:cubicBezTo>
                    <a:cubicBezTo>
                      <a:pt x="3" y="1"/>
                      <a:pt x="2" y="1"/>
                      <a:pt x="2" y="1"/>
                    </a:cubicBezTo>
                    <a:cubicBezTo>
                      <a:pt x="1"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5" name="Freeform 433"/>
              <p:cNvSpPr/>
              <p:nvPr/>
            </p:nvSpPr>
            <p:spPr bwMode="auto">
              <a:xfrm>
                <a:off x="4652" y="23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6" name="Freeform 434"/>
              <p:cNvSpPr/>
              <p:nvPr/>
            </p:nvSpPr>
            <p:spPr bwMode="auto">
              <a:xfrm>
                <a:off x="3302" y="2378"/>
                <a:ext cx="3"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7" name="Freeform 435"/>
              <p:cNvSpPr/>
              <p:nvPr/>
            </p:nvSpPr>
            <p:spPr bwMode="auto">
              <a:xfrm>
                <a:off x="3313" y="237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8" name="Freeform 436"/>
              <p:cNvSpPr/>
              <p:nvPr/>
            </p:nvSpPr>
            <p:spPr bwMode="auto">
              <a:xfrm>
                <a:off x="3315" y="238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9" name="Freeform 437"/>
              <p:cNvSpPr/>
              <p:nvPr/>
            </p:nvSpPr>
            <p:spPr bwMode="auto">
              <a:xfrm>
                <a:off x="3945" y="2380"/>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0" name="Freeform 438"/>
              <p:cNvSpPr/>
              <p:nvPr/>
            </p:nvSpPr>
            <p:spPr bwMode="auto">
              <a:xfrm>
                <a:off x="4766" y="23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1" name="Freeform 439"/>
              <p:cNvSpPr/>
              <p:nvPr/>
            </p:nvSpPr>
            <p:spPr bwMode="auto">
              <a:xfrm>
                <a:off x="3316" y="238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2" name="Freeform 440"/>
              <p:cNvSpPr/>
              <p:nvPr/>
            </p:nvSpPr>
            <p:spPr bwMode="auto">
              <a:xfrm>
                <a:off x="4762" y="238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3" name="Freeform 441"/>
              <p:cNvSpPr/>
              <p:nvPr/>
            </p:nvSpPr>
            <p:spPr bwMode="auto">
              <a:xfrm>
                <a:off x="4372" y="238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4" name="Freeform 442"/>
              <p:cNvSpPr/>
              <p:nvPr/>
            </p:nvSpPr>
            <p:spPr bwMode="auto">
              <a:xfrm>
                <a:off x="4874" y="2380"/>
                <a:ext cx="2" cy="4"/>
              </a:xfrm>
              <a:custGeom>
                <a:avLst/>
                <a:gdLst>
                  <a:gd name="T0" fmla="*/ 0 w 1"/>
                  <a:gd name="T1" fmla="*/ 0 h 2"/>
                  <a:gd name="T2" fmla="*/ 0 w 1"/>
                  <a:gd name="T3" fmla="*/ 2 h 2"/>
                  <a:gd name="T4" fmla="*/ 1 w 1"/>
                  <a:gd name="T5" fmla="*/ 2 h 2"/>
                  <a:gd name="T6" fmla="*/ 1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1" y="2"/>
                      <a:pt x="1" y="2"/>
                    </a:cubicBezTo>
                    <a:cubicBezTo>
                      <a:pt x="1" y="2"/>
                      <a:pt x="1"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5" name="Freeform 443"/>
              <p:cNvSpPr/>
              <p:nvPr/>
            </p:nvSpPr>
            <p:spPr bwMode="auto">
              <a:xfrm>
                <a:off x="4759" y="238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6" name="Freeform 444"/>
              <p:cNvSpPr/>
              <p:nvPr/>
            </p:nvSpPr>
            <p:spPr bwMode="auto">
              <a:xfrm>
                <a:off x="4665" y="238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7" name="Freeform 445"/>
              <p:cNvSpPr/>
              <p:nvPr/>
            </p:nvSpPr>
            <p:spPr bwMode="auto">
              <a:xfrm>
                <a:off x="4873" y="238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8" name="Freeform 446"/>
              <p:cNvSpPr/>
              <p:nvPr/>
            </p:nvSpPr>
            <p:spPr bwMode="auto">
              <a:xfrm>
                <a:off x="3340" y="2384"/>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1"/>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9" name="Freeform 447"/>
              <p:cNvSpPr/>
              <p:nvPr/>
            </p:nvSpPr>
            <p:spPr bwMode="auto">
              <a:xfrm>
                <a:off x="3651" y="238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0" name="Freeform 448"/>
              <p:cNvSpPr/>
              <p:nvPr/>
            </p:nvSpPr>
            <p:spPr bwMode="auto">
              <a:xfrm>
                <a:off x="4869" y="2384"/>
                <a:ext cx="2" cy="2"/>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1" name="Freeform 449"/>
              <p:cNvSpPr/>
              <p:nvPr/>
            </p:nvSpPr>
            <p:spPr bwMode="auto">
              <a:xfrm>
                <a:off x="4656" y="2386"/>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1"/>
                      <a:pt x="1"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2" name="Freeform 450"/>
              <p:cNvSpPr/>
              <p:nvPr/>
            </p:nvSpPr>
            <p:spPr bwMode="auto">
              <a:xfrm>
                <a:off x="3343" y="238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3" name="Freeform 451"/>
              <p:cNvSpPr/>
              <p:nvPr/>
            </p:nvSpPr>
            <p:spPr bwMode="auto">
              <a:xfrm>
                <a:off x="3362" y="2386"/>
                <a:ext cx="1"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4" name="Freeform 452"/>
              <p:cNvSpPr/>
              <p:nvPr/>
            </p:nvSpPr>
            <p:spPr bwMode="auto">
              <a:xfrm>
                <a:off x="3651" y="2386"/>
                <a:ext cx="2" cy="2"/>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1" y="1"/>
                    </a:cubicBezTo>
                    <a:cubicBezTo>
                      <a:pt x="1" y="1"/>
                      <a:pt x="1"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5" name="Freeform 453"/>
              <p:cNvSpPr/>
              <p:nvPr/>
            </p:nvSpPr>
            <p:spPr bwMode="auto">
              <a:xfrm>
                <a:off x="5046" y="2386"/>
                <a:ext cx="7" cy="5"/>
              </a:xfrm>
              <a:custGeom>
                <a:avLst/>
                <a:gdLst>
                  <a:gd name="T0" fmla="*/ 1 w 4"/>
                  <a:gd name="T1" fmla="*/ 0 h 3"/>
                  <a:gd name="T2" fmla="*/ 2 w 4"/>
                  <a:gd name="T3" fmla="*/ 3 h 3"/>
                  <a:gd name="T4" fmla="*/ 4 w 4"/>
                  <a:gd name="T5" fmla="*/ 0 h 3"/>
                  <a:gd name="T6" fmla="*/ 1 w 4"/>
                  <a:gd name="T7" fmla="*/ 0 h 3"/>
                </a:gdLst>
                <a:ahLst/>
                <a:cxnLst>
                  <a:cxn ang="0">
                    <a:pos x="T0" y="T1"/>
                  </a:cxn>
                  <a:cxn ang="0">
                    <a:pos x="T2" y="T3"/>
                  </a:cxn>
                  <a:cxn ang="0">
                    <a:pos x="T4" y="T5"/>
                  </a:cxn>
                  <a:cxn ang="0">
                    <a:pos x="T6" y="T7"/>
                  </a:cxn>
                </a:cxnLst>
                <a:rect l="0" t="0" r="r" b="b"/>
                <a:pathLst>
                  <a:path w="4" h="3">
                    <a:moveTo>
                      <a:pt x="1" y="0"/>
                    </a:moveTo>
                    <a:cubicBezTo>
                      <a:pt x="1" y="2"/>
                      <a:pt x="0" y="2"/>
                      <a:pt x="2" y="3"/>
                    </a:cubicBezTo>
                    <a:cubicBezTo>
                      <a:pt x="2" y="1"/>
                      <a:pt x="3" y="2"/>
                      <a:pt x="4" y="0"/>
                    </a:cubicBezTo>
                    <a:cubicBezTo>
                      <a:pt x="2"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6" name="Freeform 454"/>
              <p:cNvSpPr/>
              <p:nvPr/>
            </p:nvSpPr>
            <p:spPr bwMode="auto">
              <a:xfrm>
                <a:off x="4752" y="2386"/>
                <a:ext cx="1"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7" name="Freeform 455"/>
              <p:cNvSpPr/>
              <p:nvPr/>
            </p:nvSpPr>
            <p:spPr bwMode="auto">
              <a:xfrm>
                <a:off x="4878" y="2386"/>
                <a:ext cx="4" cy="3"/>
              </a:xfrm>
              <a:custGeom>
                <a:avLst/>
                <a:gdLst>
                  <a:gd name="T0" fmla="*/ 2 w 2"/>
                  <a:gd name="T1" fmla="*/ 0 h 2"/>
                  <a:gd name="T2" fmla="*/ 2 w 2"/>
                  <a:gd name="T3" fmla="*/ 1 h 2"/>
                  <a:gd name="T4" fmla="*/ 0 w 2"/>
                  <a:gd name="T5" fmla="*/ 2 h 2"/>
                  <a:gd name="T6" fmla="*/ 2 w 2"/>
                  <a:gd name="T7" fmla="*/ 2 h 2"/>
                  <a:gd name="T8" fmla="*/ 2 w 2"/>
                  <a:gd name="T9" fmla="*/ 0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cubicBezTo>
                      <a:pt x="2" y="1"/>
                      <a:pt x="2" y="1"/>
                      <a:pt x="2" y="1"/>
                    </a:cubicBezTo>
                    <a:cubicBezTo>
                      <a:pt x="1" y="1"/>
                      <a:pt x="1" y="2"/>
                      <a:pt x="0" y="2"/>
                    </a:cubicBezTo>
                    <a:cubicBezTo>
                      <a:pt x="1" y="2"/>
                      <a:pt x="2" y="2"/>
                      <a:pt x="2" y="2"/>
                    </a:cubicBezTo>
                    <a:cubicBezTo>
                      <a:pt x="2" y="1"/>
                      <a:pt x="2" y="1"/>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8" name="Freeform 456"/>
              <p:cNvSpPr/>
              <p:nvPr/>
            </p:nvSpPr>
            <p:spPr bwMode="auto">
              <a:xfrm>
                <a:off x="3848" y="238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9" name="Freeform 457"/>
              <p:cNvSpPr/>
              <p:nvPr/>
            </p:nvSpPr>
            <p:spPr bwMode="auto">
              <a:xfrm>
                <a:off x="4641" y="2389"/>
                <a:ext cx="4" cy="2"/>
              </a:xfrm>
              <a:custGeom>
                <a:avLst/>
                <a:gdLst>
                  <a:gd name="T0" fmla="*/ 1 w 2"/>
                  <a:gd name="T1" fmla="*/ 0 h 1"/>
                  <a:gd name="T2" fmla="*/ 0 w 2"/>
                  <a:gd name="T3" fmla="*/ 1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1"/>
                      <a:pt x="0" y="1"/>
                    </a:cubicBezTo>
                    <a:cubicBezTo>
                      <a:pt x="0" y="1"/>
                      <a:pt x="1" y="1"/>
                      <a:pt x="1" y="1"/>
                    </a:cubicBezTo>
                    <a:cubicBezTo>
                      <a:pt x="1" y="1"/>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0" name="Freeform 458"/>
              <p:cNvSpPr/>
              <p:nvPr/>
            </p:nvSpPr>
            <p:spPr bwMode="auto">
              <a:xfrm>
                <a:off x="4757" y="238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1" name="Freeform 459"/>
              <p:cNvSpPr/>
              <p:nvPr/>
            </p:nvSpPr>
            <p:spPr bwMode="auto">
              <a:xfrm>
                <a:off x="3380" y="2391"/>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2" name="Freeform 460"/>
              <p:cNvSpPr/>
              <p:nvPr/>
            </p:nvSpPr>
            <p:spPr bwMode="auto">
              <a:xfrm>
                <a:off x="3423" y="2391"/>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3" name="Freeform 461"/>
              <p:cNvSpPr/>
              <p:nvPr/>
            </p:nvSpPr>
            <p:spPr bwMode="auto">
              <a:xfrm>
                <a:off x="3645" y="239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4" name="Freeform 462"/>
              <p:cNvSpPr/>
              <p:nvPr/>
            </p:nvSpPr>
            <p:spPr bwMode="auto">
              <a:xfrm>
                <a:off x="4645" y="2391"/>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5" name="Freeform 463"/>
              <p:cNvSpPr/>
              <p:nvPr/>
            </p:nvSpPr>
            <p:spPr bwMode="auto">
              <a:xfrm>
                <a:off x="3371" y="2391"/>
                <a:ext cx="1" cy="2"/>
              </a:xfrm>
              <a:custGeom>
                <a:avLst/>
                <a:gdLst>
                  <a:gd name="T0" fmla="*/ 0 w 1"/>
                  <a:gd name="T1" fmla="*/ 0 h 1"/>
                  <a:gd name="T2" fmla="*/ 1 w 1"/>
                  <a:gd name="T3" fmla="*/ 0 h 1"/>
                  <a:gd name="T4" fmla="*/ 1 w 1"/>
                  <a:gd name="T5" fmla="*/ 0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0"/>
                    </a:cubicBezTo>
                    <a:cubicBezTo>
                      <a:pt x="1" y="0"/>
                      <a:pt x="1" y="0"/>
                      <a:pt x="1" y="0"/>
                    </a:cubicBezTo>
                    <a:cubicBezTo>
                      <a:pt x="1" y="0"/>
                      <a:pt x="1"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6" name="Freeform 464"/>
              <p:cNvSpPr/>
              <p:nvPr/>
            </p:nvSpPr>
            <p:spPr bwMode="auto">
              <a:xfrm>
                <a:off x="3935" y="239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7" name="Freeform 465"/>
              <p:cNvSpPr/>
              <p:nvPr/>
            </p:nvSpPr>
            <p:spPr bwMode="auto">
              <a:xfrm>
                <a:off x="3851" y="239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8" name="Freeform 466"/>
              <p:cNvSpPr/>
              <p:nvPr/>
            </p:nvSpPr>
            <p:spPr bwMode="auto">
              <a:xfrm>
                <a:off x="5028" y="2391"/>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9" name="Freeform 467"/>
              <p:cNvSpPr/>
              <p:nvPr/>
            </p:nvSpPr>
            <p:spPr bwMode="auto">
              <a:xfrm>
                <a:off x="4376" y="239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0" name="Freeform 468"/>
              <p:cNvSpPr/>
              <p:nvPr/>
            </p:nvSpPr>
            <p:spPr bwMode="auto">
              <a:xfrm>
                <a:off x="4750" y="239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1" name="Freeform 469"/>
              <p:cNvSpPr/>
              <p:nvPr/>
            </p:nvSpPr>
            <p:spPr bwMode="auto">
              <a:xfrm>
                <a:off x="4885" y="23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2" name="Freeform 470"/>
              <p:cNvSpPr/>
              <p:nvPr/>
            </p:nvSpPr>
            <p:spPr bwMode="auto">
              <a:xfrm>
                <a:off x="4643" y="239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3" name="Freeform 471"/>
              <p:cNvSpPr/>
              <p:nvPr/>
            </p:nvSpPr>
            <p:spPr bwMode="auto">
              <a:xfrm>
                <a:off x="4741" y="2395"/>
                <a:ext cx="3" cy="2"/>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1"/>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4" name="Freeform 472"/>
              <p:cNvSpPr/>
              <p:nvPr/>
            </p:nvSpPr>
            <p:spPr bwMode="auto">
              <a:xfrm>
                <a:off x="3389" y="2395"/>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5" name="Freeform 473"/>
              <p:cNvSpPr/>
              <p:nvPr/>
            </p:nvSpPr>
            <p:spPr bwMode="auto">
              <a:xfrm>
                <a:off x="3396" y="2395"/>
                <a:ext cx="3" cy="2"/>
              </a:xfrm>
              <a:custGeom>
                <a:avLst/>
                <a:gdLst>
                  <a:gd name="T0" fmla="*/ 1 w 2"/>
                  <a:gd name="T1" fmla="*/ 0 h 1"/>
                  <a:gd name="T2" fmla="*/ 0 w 2"/>
                  <a:gd name="T3" fmla="*/ 0 h 1"/>
                  <a:gd name="T4" fmla="*/ 0 w 2"/>
                  <a:gd name="T5" fmla="*/ 1 h 1"/>
                  <a:gd name="T6" fmla="*/ 1 w 2"/>
                  <a:gd name="T7" fmla="*/ 1 h 1"/>
                  <a:gd name="T8" fmla="*/ 2 w 2"/>
                  <a:gd name="T9" fmla="*/ 1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0"/>
                    </a:cubicBezTo>
                    <a:cubicBezTo>
                      <a:pt x="0" y="1"/>
                      <a:pt x="0" y="1"/>
                      <a:pt x="0" y="1"/>
                    </a:cubicBezTo>
                    <a:cubicBezTo>
                      <a:pt x="0" y="1"/>
                      <a:pt x="0" y="1"/>
                      <a:pt x="1" y="1"/>
                    </a:cubicBezTo>
                    <a:cubicBezTo>
                      <a:pt x="1" y="1"/>
                      <a:pt x="2" y="1"/>
                      <a:pt x="2" y="1"/>
                    </a:cubicBezTo>
                    <a:cubicBezTo>
                      <a:pt x="1" y="0"/>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6" name="Freeform 474"/>
              <p:cNvSpPr/>
              <p:nvPr/>
            </p:nvSpPr>
            <p:spPr bwMode="auto">
              <a:xfrm>
                <a:off x="3405" y="2395"/>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7" name="Freeform 475"/>
              <p:cNvSpPr/>
              <p:nvPr/>
            </p:nvSpPr>
            <p:spPr bwMode="auto">
              <a:xfrm>
                <a:off x="4330" y="2395"/>
                <a:ext cx="4" cy="3"/>
              </a:xfrm>
              <a:custGeom>
                <a:avLst/>
                <a:gdLst>
                  <a:gd name="T0" fmla="*/ 1 w 2"/>
                  <a:gd name="T1" fmla="*/ 0 h 2"/>
                  <a:gd name="T2" fmla="*/ 0 w 2"/>
                  <a:gd name="T3" fmla="*/ 0 h 2"/>
                  <a:gd name="T4" fmla="*/ 2 w 2"/>
                  <a:gd name="T5" fmla="*/ 2 h 2"/>
                  <a:gd name="T6" fmla="*/ 1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0"/>
                      <a:pt x="0" y="0"/>
                      <a:pt x="0" y="0"/>
                    </a:cubicBezTo>
                    <a:cubicBezTo>
                      <a:pt x="1" y="2"/>
                      <a:pt x="0" y="1"/>
                      <a:pt x="2" y="2"/>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8" name="Freeform 476"/>
              <p:cNvSpPr/>
              <p:nvPr/>
            </p:nvSpPr>
            <p:spPr bwMode="auto">
              <a:xfrm>
                <a:off x="4752" y="23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9" name="Freeform 477"/>
              <p:cNvSpPr/>
              <p:nvPr/>
            </p:nvSpPr>
            <p:spPr bwMode="auto">
              <a:xfrm>
                <a:off x="5057" y="2395"/>
                <a:ext cx="2" cy="2"/>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1"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0" name="Freeform 478"/>
              <p:cNvSpPr/>
              <p:nvPr/>
            </p:nvSpPr>
            <p:spPr bwMode="auto">
              <a:xfrm>
                <a:off x="3674" y="2395"/>
                <a:ext cx="2" cy="3"/>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1"/>
                      <a:pt x="0" y="1"/>
                      <a:pt x="1" y="2"/>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1" name="Freeform 479"/>
              <p:cNvSpPr/>
              <p:nvPr/>
            </p:nvSpPr>
            <p:spPr bwMode="auto">
              <a:xfrm>
                <a:off x="4312" y="2395"/>
                <a:ext cx="2" cy="3"/>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1" y="1"/>
                      <a:pt x="1" y="2"/>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2" name="Freeform 480"/>
              <p:cNvSpPr/>
              <p:nvPr/>
            </p:nvSpPr>
            <p:spPr bwMode="auto">
              <a:xfrm>
                <a:off x="3441" y="2397"/>
                <a:ext cx="2"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3" name="Freeform 481"/>
              <p:cNvSpPr/>
              <p:nvPr/>
            </p:nvSpPr>
            <p:spPr bwMode="auto">
              <a:xfrm>
                <a:off x="4310" y="2397"/>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4" name="Freeform 482"/>
              <p:cNvSpPr/>
              <p:nvPr/>
            </p:nvSpPr>
            <p:spPr bwMode="auto">
              <a:xfrm>
                <a:off x="4310" y="23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5" name="Freeform 483"/>
              <p:cNvSpPr/>
              <p:nvPr/>
            </p:nvSpPr>
            <p:spPr bwMode="auto">
              <a:xfrm>
                <a:off x="4750" y="23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6" name="Freeform 484"/>
              <p:cNvSpPr/>
              <p:nvPr/>
            </p:nvSpPr>
            <p:spPr bwMode="auto">
              <a:xfrm>
                <a:off x="5061" y="2398"/>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7" name="Freeform 485"/>
              <p:cNvSpPr/>
              <p:nvPr/>
            </p:nvSpPr>
            <p:spPr bwMode="auto">
              <a:xfrm>
                <a:off x="3839" y="2398"/>
                <a:ext cx="3" cy="2"/>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1" y="1"/>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8" name="Freeform 486"/>
              <p:cNvSpPr/>
              <p:nvPr/>
            </p:nvSpPr>
            <p:spPr bwMode="auto">
              <a:xfrm>
                <a:off x="4883" y="2398"/>
                <a:ext cx="2" cy="4"/>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1"/>
                      <a:pt x="0" y="1"/>
                      <a:pt x="0"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9" name="Freeform 487"/>
              <p:cNvSpPr/>
              <p:nvPr/>
            </p:nvSpPr>
            <p:spPr bwMode="auto">
              <a:xfrm>
                <a:off x="5059" y="239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0" name="Freeform 488"/>
              <p:cNvSpPr/>
              <p:nvPr/>
            </p:nvSpPr>
            <p:spPr bwMode="auto">
              <a:xfrm>
                <a:off x="3443" y="2400"/>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1"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1" name="Freeform 489"/>
              <p:cNvSpPr/>
              <p:nvPr/>
            </p:nvSpPr>
            <p:spPr bwMode="auto">
              <a:xfrm>
                <a:off x="3687" y="240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2" name="Freeform 490"/>
              <p:cNvSpPr/>
              <p:nvPr/>
            </p:nvSpPr>
            <p:spPr bwMode="auto">
              <a:xfrm>
                <a:off x="3459" y="240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3" name="Freeform 491"/>
              <p:cNvSpPr/>
              <p:nvPr/>
            </p:nvSpPr>
            <p:spPr bwMode="auto">
              <a:xfrm>
                <a:off x="3416" y="240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4" name="Freeform 492"/>
              <p:cNvSpPr/>
              <p:nvPr/>
            </p:nvSpPr>
            <p:spPr bwMode="auto">
              <a:xfrm>
                <a:off x="4652" y="24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5" name="Freeform 493"/>
              <p:cNvSpPr/>
              <p:nvPr/>
            </p:nvSpPr>
            <p:spPr bwMode="auto">
              <a:xfrm>
                <a:off x="3409" y="24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6" name="Freeform 494"/>
              <p:cNvSpPr/>
              <p:nvPr/>
            </p:nvSpPr>
            <p:spPr bwMode="auto">
              <a:xfrm>
                <a:off x="4312" y="240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7" name="Freeform 495"/>
              <p:cNvSpPr/>
              <p:nvPr/>
            </p:nvSpPr>
            <p:spPr bwMode="auto">
              <a:xfrm>
                <a:off x="4882" y="24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8" name="Freeform 496"/>
              <p:cNvSpPr/>
              <p:nvPr/>
            </p:nvSpPr>
            <p:spPr bwMode="auto">
              <a:xfrm>
                <a:off x="4629" y="2404"/>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9" name="Freeform 497"/>
              <p:cNvSpPr/>
              <p:nvPr/>
            </p:nvSpPr>
            <p:spPr bwMode="auto">
              <a:xfrm>
                <a:off x="4641" y="240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0" name="Freeform 498"/>
              <p:cNvSpPr/>
              <p:nvPr/>
            </p:nvSpPr>
            <p:spPr bwMode="auto">
              <a:xfrm>
                <a:off x="5044" y="2404"/>
                <a:ext cx="2" cy="5"/>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2"/>
                      <a:pt x="0" y="1"/>
                      <a:pt x="1" y="3"/>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1" name="Freeform 499"/>
              <p:cNvSpPr/>
              <p:nvPr/>
            </p:nvSpPr>
            <p:spPr bwMode="auto">
              <a:xfrm>
                <a:off x="5062" y="24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2" name="Freeform 500"/>
              <p:cNvSpPr/>
              <p:nvPr/>
            </p:nvSpPr>
            <p:spPr bwMode="auto">
              <a:xfrm>
                <a:off x="4307" y="2406"/>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3" name="Freeform 501"/>
              <p:cNvSpPr/>
              <p:nvPr/>
            </p:nvSpPr>
            <p:spPr bwMode="auto">
              <a:xfrm>
                <a:off x="4723" y="2406"/>
                <a:ext cx="3" cy="1"/>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1"/>
                      <a:pt x="0" y="1"/>
                    </a:cubicBezTo>
                    <a:cubicBezTo>
                      <a:pt x="0" y="1"/>
                      <a:pt x="1"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4" name="Freeform 502"/>
              <p:cNvSpPr/>
              <p:nvPr/>
            </p:nvSpPr>
            <p:spPr bwMode="auto">
              <a:xfrm>
                <a:off x="4883" y="2406"/>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5" name="Freeform 503"/>
              <p:cNvSpPr/>
              <p:nvPr/>
            </p:nvSpPr>
            <p:spPr bwMode="auto">
              <a:xfrm>
                <a:off x="4882" y="2406"/>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6" name="Freeform 504"/>
              <p:cNvSpPr/>
              <p:nvPr/>
            </p:nvSpPr>
            <p:spPr bwMode="auto">
              <a:xfrm>
                <a:off x="3920" y="24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7" name="Freeform 505"/>
              <p:cNvSpPr/>
              <p:nvPr/>
            </p:nvSpPr>
            <p:spPr bwMode="auto">
              <a:xfrm>
                <a:off x="3474" y="2407"/>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8" name="Freeform 506"/>
              <p:cNvSpPr/>
              <p:nvPr/>
            </p:nvSpPr>
            <p:spPr bwMode="auto">
              <a:xfrm>
                <a:off x="3696" y="2407"/>
                <a:ext cx="2" cy="2"/>
              </a:xfrm>
              <a:custGeom>
                <a:avLst/>
                <a:gdLst>
                  <a:gd name="T0" fmla="*/ 0 w 1"/>
                  <a:gd name="T1" fmla="*/ 0 h 1"/>
                  <a:gd name="T2" fmla="*/ 0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9" name="Freeform 507"/>
              <p:cNvSpPr/>
              <p:nvPr/>
            </p:nvSpPr>
            <p:spPr bwMode="auto">
              <a:xfrm>
                <a:off x="4726" y="2407"/>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0" name="Freeform 508"/>
              <p:cNvSpPr/>
              <p:nvPr/>
            </p:nvSpPr>
            <p:spPr bwMode="auto">
              <a:xfrm>
                <a:off x="3846" y="2407"/>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0"/>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1" name="Freeform 509"/>
              <p:cNvSpPr/>
              <p:nvPr/>
            </p:nvSpPr>
            <p:spPr bwMode="auto">
              <a:xfrm>
                <a:off x="4598" y="240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2" name="Freeform 510"/>
              <p:cNvSpPr/>
              <p:nvPr/>
            </p:nvSpPr>
            <p:spPr bwMode="auto">
              <a:xfrm>
                <a:off x="4739" y="240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3" name="Freeform 511"/>
              <p:cNvSpPr/>
              <p:nvPr/>
            </p:nvSpPr>
            <p:spPr bwMode="auto">
              <a:xfrm>
                <a:off x="4883" y="240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4" name="Freeform 512"/>
              <p:cNvSpPr/>
              <p:nvPr/>
            </p:nvSpPr>
            <p:spPr bwMode="auto">
              <a:xfrm>
                <a:off x="4607" y="240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5" name="Freeform 513"/>
              <p:cNvSpPr/>
              <p:nvPr/>
            </p:nvSpPr>
            <p:spPr bwMode="auto">
              <a:xfrm>
                <a:off x="4739" y="240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6" name="Freeform 514"/>
              <p:cNvSpPr/>
              <p:nvPr/>
            </p:nvSpPr>
            <p:spPr bwMode="auto">
              <a:xfrm>
                <a:off x="4730" y="240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7" name="Freeform 515"/>
              <p:cNvSpPr/>
              <p:nvPr/>
            </p:nvSpPr>
            <p:spPr bwMode="auto">
              <a:xfrm>
                <a:off x="3445" y="241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8" name="Freeform 516"/>
              <p:cNvSpPr/>
              <p:nvPr/>
            </p:nvSpPr>
            <p:spPr bwMode="auto">
              <a:xfrm>
                <a:off x="3493" y="241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9" name="Freeform 517"/>
              <p:cNvSpPr/>
              <p:nvPr/>
            </p:nvSpPr>
            <p:spPr bwMode="auto">
              <a:xfrm>
                <a:off x="3902" y="24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0" name="Freeform 518"/>
              <p:cNvSpPr/>
              <p:nvPr/>
            </p:nvSpPr>
            <p:spPr bwMode="auto">
              <a:xfrm>
                <a:off x="3714" y="241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0"/>
                      <a:pt x="0"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1" name="Freeform 519"/>
              <p:cNvSpPr/>
              <p:nvPr/>
            </p:nvSpPr>
            <p:spPr bwMode="auto">
              <a:xfrm>
                <a:off x="3898" y="241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2" name="Freeform 520"/>
              <p:cNvSpPr/>
              <p:nvPr/>
            </p:nvSpPr>
            <p:spPr bwMode="auto">
              <a:xfrm>
                <a:off x="4643" y="241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3" name="Freeform 521"/>
              <p:cNvSpPr/>
              <p:nvPr/>
            </p:nvSpPr>
            <p:spPr bwMode="auto">
              <a:xfrm>
                <a:off x="3851" y="2411"/>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4" name="Freeform 522"/>
              <p:cNvSpPr/>
              <p:nvPr/>
            </p:nvSpPr>
            <p:spPr bwMode="auto">
              <a:xfrm>
                <a:off x="4303" y="241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5" name="Freeform 523"/>
              <p:cNvSpPr/>
              <p:nvPr/>
            </p:nvSpPr>
            <p:spPr bwMode="auto">
              <a:xfrm>
                <a:off x="3859" y="2413"/>
                <a:ext cx="1"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0" y="1"/>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6" name="Freeform 524"/>
              <p:cNvSpPr/>
              <p:nvPr/>
            </p:nvSpPr>
            <p:spPr bwMode="auto">
              <a:xfrm>
                <a:off x="3902" y="241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7" name="Freeform 525"/>
              <p:cNvSpPr/>
              <p:nvPr/>
            </p:nvSpPr>
            <p:spPr bwMode="auto">
              <a:xfrm>
                <a:off x="4357" y="24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8" name="Freeform 526"/>
              <p:cNvSpPr/>
              <p:nvPr/>
            </p:nvSpPr>
            <p:spPr bwMode="auto">
              <a:xfrm>
                <a:off x="4361" y="2413"/>
                <a:ext cx="2" cy="4"/>
              </a:xfrm>
              <a:custGeom>
                <a:avLst/>
                <a:gdLst>
                  <a:gd name="T0" fmla="*/ 0 w 1"/>
                  <a:gd name="T1" fmla="*/ 0 h 2"/>
                  <a:gd name="T2" fmla="*/ 0 w 1"/>
                  <a:gd name="T3" fmla="*/ 2 h 2"/>
                  <a:gd name="T4" fmla="*/ 1 w 1"/>
                  <a:gd name="T5" fmla="*/ 1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1"/>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9" name="Freeform 527"/>
              <p:cNvSpPr/>
              <p:nvPr/>
            </p:nvSpPr>
            <p:spPr bwMode="auto">
              <a:xfrm>
                <a:off x="3719" y="2413"/>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0" name="Freeform 528"/>
              <p:cNvSpPr/>
              <p:nvPr/>
            </p:nvSpPr>
            <p:spPr bwMode="auto">
              <a:xfrm>
                <a:off x="3465" y="2415"/>
                <a:ext cx="1" cy="2"/>
              </a:xfrm>
              <a:custGeom>
                <a:avLst/>
                <a:gdLst>
                  <a:gd name="T0" fmla="*/ 0 w 1"/>
                  <a:gd name="T1" fmla="*/ 0 h 1"/>
                  <a:gd name="T2" fmla="*/ 0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1" name="Freeform 529"/>
              <p:cNvSpPr/>
              <p:nvPr/>
            </p:nvSpPr>
            <p:spPr bwMode="auto">
              <a:xfrm>
                <a:off x="3470" y="241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2" name="Freeform 530"/>
              <p:cNvSpPr/>
              <p:nvPr/>
            </p:nvSpPr>
            <p:spPr bwMode="auto">
              <a:xfrm>
                <a:off x="4591" y="2417"/>
                <a:ext cx="3" cy="1"/>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1"/>
                      <a:pt x="0" y="1"/>
                    </a:cubicBezTo>
                    <a:cubicBezTo>
                      <a:pt x="1" y="1"/>
                      <a:pt x="1" y="1"/>
                      <a:pt x="2" y="1"/>
                    </a:cubicBezTo>
                    <a:cubicBezTo>
                      <a:pt x="2"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3" name="Freeform 531"/>
              <p:cNvSpPr/>
              <p:nvPr/>
            </p:nvSpPr>
            <p:spPr bwMode="auto">
              <a:xfrm>
                <a:off x="3455" y="241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4" name="Freeform 532"/>
              <p:cNvSpPr/>
              <p:nvPr/>
            </p:nvSpPr>
            <p:spPr bwMode="auto">
              <a:xfrm>
                <a:off x="3461" y="241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5" name="Freeform 533"/>
              <p:cNvSpPr/>
              <p:nvPr/>
            </p:nvSpPr>
            <p:spPr bwMode="auto">
              <a:xfrm>
                <a:off x="3528" y="241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6" name="Freeform 534"/>
              <p:cNvSpPr/>
              <p:nvPr/>
            </p:nvSpPr>
            <p:spPr bwMode="auto">
              <a:xfrm>
                <a:off x="3714" y="2418"/>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7" name="Freeform 535"/>
              <p:cNvSpPr/>
              <p:nvPr/>
            </p:nvSpPr>
            <p:spPr bwMode="auto">
              <a:xfrm>
                <a:off x="3714" y="2418"/>
                <a:ext cx="4" cy="2"/>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0" y="1"/>
                    </a:cubicBezTo>
                    <a:cubicBezTo>
                      <a:pt x="2"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8" name="Freeform 536"/>
              <p:cNvSpPr/>
              <p:nvPr/>
            </p:nvSpPr>
            <p:spPr bwMode="auto">
              <a:xfrm>
                <a:off x="4356" y="241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9" name="Freeform 537"/>
              <p:cNvSpPr/>
              <p:nvPr/>
            </p:nvSpPr>
            <p:spPr bwMode="auto">
              <a:xfrm>
                <a:off x="4714" y="2418"/>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0" name="Freeform 538"/>
              <p:cNvSpPr/>
              <p:nvPr/>
            </p:nvSpPr>
            <p:spPr bwMode="auto">
              <a:xfrm>
                <a:off x="4630" y="242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1" name="Freeform 539"/>
              <p:cNvSpPr/>
              <p:nvPr/>
            </p:nvSpPr>
            <p:spPr bwMode="auto">
              <a:xfrm>
                <a:off x="4874" y="2420"/>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2" name="Freeform 540"/>
              <p:cNvSpPr/>
              <p:nvPr/>
            </p:nvSpPr>
            <p:spPr bwMode="auto">
              <a:xfrm>
                <a:off x="3466" y="2420"/>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3" name="Freeform 541"/>
              <p:cNvSpPr/>
              <p:nvPr/>
            </p:nvSpPr>
            <p:spPr bwMode="auto">
              <a:xfrm>
                <a:off x="3727" y="2420"/>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4" name="Freeform 542"/>
              <p:cNvSpPr/>
              <p:nvPr/>
            </p:nvSpPr>
            <p:spPr bwMode="auto">
              <a:xfrm>
                <a:off x="4592" y="24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5" name="Freeform 543"/>
              <p:cNvSpPr/>
              <p:nvPr/>
            </p:nvSpPr>
            <p:spPr bwMode="auto">
              <a:xfrm>
                <a:off x="3468" y="242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6" name="Freeform 544"/>
              <p:cNvSpPr/>
              <p:nvPr/>
            </p:nvSpPr>
            <p:spPr bwMode="auto">
              <a:xfrm>
                <a:off x="4356" y="2422"/>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7" name="Freeform 545"/>
              <p:cNvSpPr/>
              <p:nvPr/>
            </p:nvSpPr>
            <p:spPr bwMode="auto">
              <a:xfrm>
                <a:off x="4639" y="242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8" name="Freeform 546"/>
              <p:cNvSpPr/>
              <p:nvPr/>
            </p:nvSpPr>
            <p:spPr bwMode="auto">
              <a:xfrm>
                <a:off x="3474" y="2422"/>
                <a:ext cx="1"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9" name="Freeform 547"/>
              <p:cNvSpPr/>
              <p:nvPr/>
            </p:nvSpPr>
            <p:spPr bwMode="auto">
              <a:xfrm>
                <a:off x="4627" y="2422"/>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0" name="Freeform 548"/>
              <p:cNvSpPr/>
              <p:nvPr/>
            </p:nvSpPr>
            <p:spPr bwMode="auto">
              <a:xfrm>
                <a:off x="4603" y="2424"/>
                <a:ext cx="4" cy="2"/>
              </a:xfrm>
              <a:custGeom>
                <a:avLst/>
                <a:gdLst>
                  <a:gd name="T0" fmla="*/ 1 w 2"/>
                  <a:gd name="T1" fmla="*/ 0 h 1"/>
                  <a:gd name="T2" fmla="*/ 0 w 2"/>
                  <a:gd name="T3" fmla="*/ 0 h 1"/>
                  <a:gd name="T4" fmla="*/ 0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0"/>
                    </a:cubicBezTo>
                    <a:cubicBezTo>
                      <a:pt x="0" y="0"/>
                      <a:pt x="0" y="1"/>
                      <a:pt x="0" y="1"/>
                    </a:cubicBezTo>
                    <a:cubicBezTo>
                      <a:pt x="1" y="1"/>
                      <a:pt x="1" y="1"/>
                      <a:pt x="1" y="1"/>
                    </a:cubicBezTo>
                    <a:cubicBezTo>
                      <a:pt x="2" y="1"/>
                      <a:pt x="2"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1" name="Freeform 549"/>
              <p:cNvSpPr/>
              <p:nvPr/>
            </p:nvSpPr>
            <p:spPr bwMode="auto">
              <a:xfrm>
                <a:off x="4862" y="242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2" name="Freeform 550"/>
              <p:cNvSpPr/>
              <p:nvPr/>
            </p:nvSpPr>
            <p:spPr bwMode="auto">
              <a:xfrm>
                <a:off x="4867" y="2424"/>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3" name="Freeform 551"/>
              <p:cNvSpPr/>
              <p:nvPr/>
            </p:nvSpPr>
            <p:spPr bwMode="auto">
              <a:xfrm>
                <a:off x="4623" y="2426"/>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4" name="Freeform 552"/>
              <p:cNvSpPr/>
              <p:nvPr/>
            </p:nvSpPr>
            <p:spPr bwMode="auto">
              <a:xfrm>
                <a:off x="4831" y="242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5" name="Freeform 553"/>
              <p:cNvSpPr/>
              <p:nvPr/>
            </p:nvSpPr>
            <p:spPr bwMode="auto">
              <a:xfrm>
                <a:off x="4858" y="242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6" name="Freeform 554"/>
              <p:cNvSpPr/>
              <p:nvPr/>
            </p:nvSpPr>
            <p:spPr bwMode="auto">
              <a:xfrm>
                <a:off x="4354" y="242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7" name="Freeform 555"/>
              <p:cNvSpPr/>
              <p:nvPr/>
            </p:nvSpPr>
            <p:spPr bwMode="auto">
              <a:xfrm>
                <a:off x="3481" y="242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8" name="Freeform 556"/>
              <p:cNvSpPr/>
              <p:nvPr/>
            </p:nvSpPr>
            <p:spPr bwMode="auto">
              <a:xfrm>
                <a:off x="4838" y="2429"/>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9" name="Freeform 557"/>
              <p:cNvSpPr/>
              <p:nvPr/>
            </p:nvSpPr>
            <p:spPr bwMode="auto">
              <a:xfrm>
                <a:off x="3501" y="243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0" name="Freeform 558"/>
              <p:cNvSpPr/>
              <p:nvPr/>
            </p:nvSpPr>
            <p:spPr bwMode="auto">
              <a:xfrm>
                <a:off x="4336" y="243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1" name="Freeform 559"/>
              <p:cNvSpPr/>
              <p:nvPr/>
            </p:nvSpPr>
            <p:spPr bwMode="auto">
              <a:xfrm>
                <a:off x="4708" y="24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2" name="Freeform 560"/>
              <p:cNvSpPr/>
              <p:nvPr/>
            </p:nvSpPr>
            <p:spPr bwMode="auto">
              <a:xfrm>
                <a:off x="4347" y="2431"/>
                <a:ext cx="5" cy="2"/>
              </a:xfrm>
              <a:custGeom>
                <a:avLst/>
                <a:gdLst>
                  <a:gd name="T0" fmla="*/ 1 w 3"/>
                  <a:gd name="T1" fmla="*/ 0 h 1"/>
                  <a:gd name="T2" fmla="*/ 0 w 3"/>
                  <a:gd name="T3" fmla="*/ 1 h 1"/>
                  <a:gd name="T4" fmla="*/ 3 w 3"/>
                  <a:gd name="T5" fmla="*/ 1 h 1"/>
                  <a:gd name="T6" fmla="*/ 1 w 3"/>
                  <a:gd name="T7" fmla="*/ 0 h 1"/>
                </a:gdLst>
                <a:ahLst/>
                <a:cxnLst>
                  <a:cxn ang="0">
                    <a:pos x="T0" y="T1"/>
                  </a:cxn>
                  <a:cxn ang="0">
                    <a:pos x="T2" y="T3"/>
                  </a:cxn>
                  <a:cxn ang="0">
                    <a:pos x="T4" y="T5"/>
                  </a:cxn>
                  <a:cxn ang="0">
                    <a:pos x="T6" y="T7"/>
                  </a:cxn>
                </a:cxnLst>
                <a:rect l="0" t="0" r="r" b="b"/>
                <a:pathLst>
                  <a:path w="3" h="1">
                    <a:moveTo>
                      <a:pt x="1" y="0"/>
                    </a:moveTo>
                    <a:cubicBezTo>
                      <a:pt x="1" y="1"/>
                      <a:pt x="0" y="1"/>
                      <a:pt x="0" y="1"/>
                    </a:cubicBezTo>
                    <a:cubicBezTo>
                      <a:pt x="1" y="1"/>
                      <a:pt x="1" y="1"/>
                      <a:pt x="3" y="1"/>
                    </a:cubicBezTo>
                    <a:cubicBezTo>
                      <a:pt x="2" y="0"/>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3" name="Freeform 561"/>
              <p:cNvSpPr/>
              <p:nvPr/>
            </p:nvSpPr>
            <p:spPr bwMode="auto">
              <a:xfrm>
                <a:off x="4717" y="24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4" name="Freeform 562"/>
              <p:cNvSpPr/>
              <p:nvPr/>
            </p:nvSpPr>
            <p:spPr bwMode="auto">
              <a:xfrm>
                <a:off x="3519" y="243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5" name="Freeform 563"/>
              <p:cNvSpPr/>
              <p:nvPr/>
            </p:nvSpPr>
            <p:spPr bwMode="auto">
              <a:xfrm>
                <a:off x="4345" y="243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6" name="Freeform 564"/>
              <p:cNvSpPr/>
              <p:nvPr/>
            </p:nvSpPr>
            <p:spPr bwMode="auto">
              <a:xfrm>
                <a:off x="5061" y="243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7" name="Freeform 565"/>
              <p:cNvSpPr/>
              <p:nvPr/>
            </p:nvSpPr>
            <p:spPr bwMode="auto">
              <a:xfrm>
                <a:off x="3493" y="243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8" name="Freeform 566"/>
              <p:cNvSpPr/>
              <p:nvPr/>
            </p:nvSpPr>
            <p:spPr bwMode="auto">
              <a:xfrm>
                <a:off x="3506" y="2433"/>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9" name="Freeform 567"/>
              <p:cNvSpPr/>
              <p:nvPr/>
            </p:nvSpPr>
            <p:spPr bwMode="auto">
              <a:xfrm>
                <a:off x="4625" y="2433"/>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0" name="Freeform 568"/>
              <p:cNvSpPr/>
              <p:nvPr/>
            </p:nvSpPr>
            <p:spPr bwMode="auto">
              <a:xfrm>
                <a:off x="5019" y="243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1" name="Freeform 569"/>
              <p:cNvSpPr/>
              <p:nvPr/>
            </p:nvSpPr>
            <p:spPr bwMode="auto">
              <a:xfrm>
                <a:off x="4621" y="243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2" name="Freeform 570"/>
              <p:cNvSpPr/>
              <p:nvPr/>
            </p:nvSpPr>
            <p:spPr bwMode="auto">
              <a:xfrm>
                <a:off x="4730" y="2435"/>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3" name="Freeform 571"/>
              <p:cNvSpPr/>
              <p:nvPr/>
            </p:nvSpPr>
            <p:spPr bwMode="auto">
              <a:xfrm>
                <a:off x="3736" y="2436"/>
                <a:ext cx="5" cy="2"/>
              </a:xfrm>
              <a:custGeom>
                <a:avLst/>
                <a:gdLst>
                  <a:gd name="T0" fmla="*/ 1 w 3"/>
                  <a:gd name="T1" fmla="*/ 0 h 1"/>
                  <a:gd name="T2" fmla="*/ 0 w 3"/>
                  <a:gd name="T3" fmla="*/ 1 h 1"/>
                  <a:gd name="T4" fmla="*/ 1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1" y="1"/>
                      <a:pt x="0" y="1"/>
                    </a:cubicBezTo>
                    <a:cubicBezTo>
                      <a:pt x="1" y="1"/>
                      <a:pt x="1" y="1"/>
                      <a:pt x="1" y="1"/>
                    </a:cubicBezTo>
                    <a:cubicBezTo>
                      <a:pt x="2" y="1"/>
                      <a:pt x="1" y="1"/>
                      <a:pt x="3" y="1"/>
                    </a:cubicBezTo>
                    <a:cubicBezTo>
                      <a:pt x="2" y="0"/>
                      <a:pt x="3"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4" name="Freeform 572"/>
              <p:cNvSpPr/>
              <p:nvPr/>
            </p:nvSpPr>
            <p:spPr bwMode="auto">
              <a:xfrm>
                <a:off x="4706" y="24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5" name="Freeform 573"/>
              <p:cNvSpPr/>
              <p:nvPr/>
            </p:nvSpPr>
            <p:spPr bwMode="auto">
              <a:xfrm>
                <a:off x="4627" y="243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6" name="Freeform 574"/>
              <p:cNvSpPr/>
              <p:nvPr/>
            </p:nvSpPr>
            <p:spPr bwMode="auto">
              <a:xfrm>
                <a:off x="4737" y="243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7" name="Freeform 575"/>
              <p:cNvSpPr/>
              <p:nvPr/>
            </p:nvSpPr>
            <p:spPr bwMode="auto">
              <a:xfrm>
                <a:off x="4829" y="243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8" name="Freeform 576"/>
              <p:cNvSpPr/>
              <p:nvPr/>
            </p:nvSpPr>
            <p:spPr bwMode="auto">
              <a:xfrm>
                <a:off x="3499" y="24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9" name="Freeform 577"/>
              <p:cNvSpPr/>
              <p:nvPr/>
            </p:nvSpPr>
            <p:spPr bwMode="auto">
              <a:xfrm>
                <a:off x="4605" y="244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0" name="Freeform 578"/>
              <p:cNvSpPr/>
              <p:nvPr/>
            </p:nvSpPr>
            <p:spPr bwMode="auto">
              <a:xfrm>
                <a:off x="3499" y="244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1" name="Freeform 579"/>
              <p:cNvSpPr/>
              <p:nvPr/>
            </p:nvSpPr>
            <p:spPr bwMode="auto">
              <a:xfrm>
                <a:off x="3765" y="2440"/>
                <a:ext cx="3"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2" name="Freeform 580"/>
              <p:cNvSpPr/>
              <p:nvPr/>
            </p:nvSpPr>
            <p:spPr bwMode="auto">
              <a:xfrm>
                <a:off x="4609" y="244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3" name="Freeform 581"/>
              <p:cNvSpPr/>
              <p:nvPr/>
            </p:nvSpPr>
            <p:spPr bwMode="auto">
              <a:xfrm>
                <a:off x="4820" y="244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4" name="Freeform 582"/>
              <p:cNvSpPr/>
              <p:nvPr/>
            </p:nvSpPr>
            <p:spPr bwMode="auto">
              <a:xfrm>
                <a:off x="5019" y="2444"/>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5" name="Freeform 583"/>
              <p:cNvSpPr/>
              <p:nvPr/>
            </p:nvSpPr>
            <p:spPr bwMode="auto">
              <a:xfrm>
                <a:off x="4708" y="2444"/>
                <a:ext cx="4" cy="3"/>
              </a:xfrm>
              <a:custGeom>
                <a:avLst/>
                <a:gdLst>
                  <a:gd name="T0" fmla="*/ 0 w 2"/>
                  <a:gd name="T1" fmla="*/ 0 h 2"/>
                  <a:gd name="T2" fmla="*/ 0 w 2"/>
                  <a:gd name="T3" fmla="*/ 1 h 2"/>
                  <a:gd name="T4" fmla="*/ 0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1" y="1"/>
                      <a:pt x="1" y="1"/>
                      <a:pt x="0" y="2"/>
                    </a:cubicBezTo>
                    <a:cubicBezTo>
                      <a:pt x="2" y="1"/>
                      <a:pt x="1" y="2"/>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6" name="Freeform 584"/>
              <p:cNvSpPr/>
              <p:nvPr/>
            </p:nvSpPr>
            <p:spPr bwMode="auto">
              <a:xfrm>
                <a:off x="4817" y="2444"/>
                <a:ext cx="1" cy="3"/>
              </a:xfrm>
              <a:custGeom>
                <a:avLst/>
                <a:gdLst>
                  <a:gd name="T0" fmla="*/ 0 w 1"/>
                  <a:gd name="T1" fmla="*/ 0 h 2"/>
                  <a:gd name="T2" fmla="*/ 0 w 1"/>
                  <a:gd name="T3" fmla="*/ 2 h 2"/>
                  <a:gd name="T4" fmla="*/ 1 w 1"/>
                  <a:gd name="T5" fmla="*/ 2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0" y="2"/>
                      <a:pt x="1" y="2"/>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7" name="Freeform 585"/>
              <p:cNvSpPr/>
              <p:nvPr/>
            </p:nvSpPr>
            <p:spPr bwMode="auto">
              <a:xfrm>
                <a:off x="4562" y="244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8" name="Freeform 586"/>
              <p:cNvSpPr/>
              <p:nvPr/>
            </p:nvSpPr>
            <p:spPr bwMode="auto">
              <a:xfrm>
                <a:off x="4715" y="2446"/>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9" name="Freeform 587"/>
              <p:cNvSpPr/>
              <p:nvPr/>
            </p:nvSpPr>
            <p:spPr bwMode="auto">
              <a:xfrm>
                <a:off x="4808" y="244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0" name="Freeform 588"/>
              <p:cNvSpPr/>
              <p:nvPr/>
            </p:nvSpPr>
            <p:spPr bwMode="auto">
              <a:xfrm>
                <a:off x="4560" y="24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1" name="Freeform 589"/>
              <p:cNvSpPr/>
              <p:nvPr/>
            </p:nvSpPr>
            <p:spPr bwMode="auto">
              <a:xfrm>
                <a:off x="4621" y="24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2" name="Freeform 590"/>
              <p:cNvSpPr/>
              <p:nvPr/>
            </p:nvSpPr>
            <p:spPr bwMode="auto">
              <a:xfrm>
                <a:off x="4712" y="2447"/>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3" name="Freeform 591"/>
              <p:cNvSpPr/>
              <p:nvPr/>
            </p:nvSpPr>
            <p:spPr bwMode="auto">
              <a:xfrm>
                <a:off x="4815" y="244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4" name="Freeform 592"/>
              <p:cNvSpPr/>
              <p:nvPr/>
            </p:nvSpPr>
            <p:spPr bwMode="auto">
              <a:xfrm>
                <a:off x="4708" y="2447"/>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0" y="1"/>
                      <a:pt x="0" y="1"/>
                      <a:pt x="1" y="1"/>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5" name="Freeform 593"/>
              <p:cNvSpPr/>
              <p:nvPr/>
            </p:nvSpPr>
            <p:spPr bwMode="auto">
              <a:xfrm>
                <a:off x="4339" y="2449"/>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1" y="0"/>
                      <a:pt x="0" y="1"/>
                    </a:cubicBezTo>
                    <a:cubicBezTo>
                      <a:pt x="1" y="1"/>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6" name="Freeform 594"/>
              <p:cNvSpPr/>
              <p:nvPr/>
            </p:nvSpPr>
            <p:spPr bwMode="auto">
              <a:xfrm>
                <a:off x="4560" y="2449"/>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7" name="Freeform 595"/>
              <p:cNvSpPr/>
              <p:nvPr/>
            </p:nvSpPr>
            <p:spPr bwMode="auto">
              <a:xfrm>
                <a:off x="4618" y="244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8" name="Freeform 596"/>
              <p:cNvSpPr/>
              <p:nvPr/>
            </p:nvSpPr>
            <p:spPr bwMode="auto">
              <a:xfrm>
                <a:off x="4710" y="2449"/>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9" name="Freeform 597"/>
              <p:cNvSpPr/>
              <p:nvPr/>
            </p:nvSpPr>
            <p:spPr bwMode="auto">
              <a:xfrm>
                <a:off x="4813" y="244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0" name="Freeform 598"/>
              <p:cNvSpPr/>
              <p:nvPr/>
            </p:nvSpPr>
            <p:spPr bwMode="auto">
              <a:xfrm>
                <a:off x="3596" y="245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1" name="Freeform 599"/>
              <p:cNvSpPr/>
              <p:nvPr/>
            </p:nvSpPr>
            <p:spPr bwMode="auto">
              <a:xfrm>
                <a:off x="4706" y="2451"/>
                <a:ext cx="2" cy="2"/>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2" name="Freeform 600"/>
              <p:cNvSpPr/>
              <p:nvPr/>
            </p:nvSpPr>
            <p:spPr bwMode="auto">
              <a:xfrm>
                <a:off x="3531" y="2451"/>
                <a:ext cx="2" cy="2"/>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1"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3" name="Freeform 601"/>
              <p:cNvSpPr/>
              <p:nvPr/>
            </p:nvSpPr>
            <p:spPr bwMode="auto">
              <a:xfrm>
                <a:off x="4806" y="245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4" name="Freeform 602"/>
              <p:cNvSpPr/>
              <p:nvPr/>
            </p:nvSpPr>
            <p:spPr bwMode="auto">
              <a:xfrm>
                <a:off x="4553" y="2453"/>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5" name="Freeform 603"/>
              <p:cNvSpPr/>
              <p:nvPr/>
            </p:nvSpPr>
            <p:spPr bwMode="auto">
              <a:xfrm>
                <a:off x="4280" y="245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6" name="Freeform 604"/>
              <p:cNvSpPr/>
              <p:nvPr/>
            </p:nvSpPr>
            <p:spPr bwMode="auto">
              <a:xfrm>
                <a:off x="3763" y="245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7" name="Freeform 605"/>
              <p:cNvSpPr/>
              <p:nvPr/>
            </p:nvSpPr>
            <p:spPr bwMode="auto">
              <a:xfrm>
                <a:off x="4282" y="24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8" name="Freeform 606"/>
              <p:cNvSpPr/>
              <p:nvPr/>
            </p:nvSpPr>
            <p:spPr bwMode="auto">
              <a:xfrm>
                <a:off x="3553" y="245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1" name="Group 808"/>
            <p:cNvGrpSpPr/>
            <p:nvPr/>
          </p:nvGrpSpPr>
          <p:grpSpPr bwMode="auto">
            <a:xfrm>
              <a:off x="3549" y="2456"/>
              <a:ext cx="1503" cy="71"/>
              <a:chOff x="3549" y="2456"/>
              <a:chExt cx="1503" cy="71"/>
            </a:xfrm>
            <a:grpFill/>
          </p:grpSpPr>
          <p:sp>
            <p:nvSpPr>
              <p:cNvPr id="519" name="Freeform 608"/>
              <p:cNvSpPr/>
              <p:nvPr/>
            </p:nvSpPr>
            <p:spPr bwMode="auto">
              <a:xfrm>
                <a:off x="3586" y="2456"/>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 name="Freeform 609"/>
              <p:cNvSpPr/>
              <p:nvPr/>
            </p:nvSpPr>
            <p:spPr bwMode="auto">
              <a:xfrm>
                <a:off x="3611" y="24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 name="Freeform 610"/>
              <p:cNvSpPr/>
              <p:nvPr/>
            </p:nvSpPr>
            <p:spPr bwMode="auto">
              <a:xfrm>
                <a:off x="3790" y="245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611"/>
              <p:cNvSpPr/>
              <p:nvPr/>
            </p:nvSpPr>
            <p:spPr bwMode="auto">
              <a:xfrm>
                <a:off x="3794" y="245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Freeform 612"/>
              <p:cNvSpPr/>
              <p:nvPr/>
            </p:nvSpPr>
            <p:spPr bwMode="auto">
              <a:xfrm>
                <a:off x="4273" y="2458"/>
                <a:ext cx="3" cy="2"/>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1"/>
                    </a:cubicBezTo>
                    <a:cubicBezTo>
                      <a:pt x="1" y="1"/>
                      <a:pt x="1" y="1"/>
                      <a:pt x="2"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 name="Freeform 613"/>
              <p:cNvSpPr/>
              <p:nvPr/>
            </p:nvSpPr>
            <p:spPr bwMode="auto">
              <a:xfrm>
                <a:off x="4703" y="2458"/>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0"/>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614"/>
              <p:cNvSpPr/>
              <p:nvPr/>
            </p:nvSpPr>
            <p:spPr bwMode="auto">
              <a:xfrm>
                <a:off x="3549" y="24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615"/>
              <p:cNvSpPr/>
              <p:nvPr/>
            </p:nvSpPr>
            <p:spPr bwMode="auto">
              <a:xfrm>
                <a:off x="4600" y="245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616"/>
              <p:cNvSpPr/>
              <p:nvPr/>
            </p:nvSpPr>
            <p:spPr bwMode="auto">
              <a:xfrm>
                <a:off x="4719" y="245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617"/>
              <p:cNvSpPr/>
              <p:nvPr/>
            </p:nvSpPr>
            <p:spPr bwMode="auto">
              <a:xfrm>
                <a:off x="4808" y="2458"/>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618"/>
              <p:cNvSpPr/>
              <p:nvPr/>
            </p:nvSpPr>
            <p:spPr bwMode="auto">
              <a:xfrm>
                <a:off x="5044" y="245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619"/>
              <p:cNvSpPr/>
              <p:nvPr/>
            </p:nvSpPr>
            <p:spPr bwMode="auto">
              <a:xfrm>
                <a:off x="3555" y="2460"/>
                <a:ext cx="4"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1"/>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620"/>
              <p:cNvSpPr/>
              <p:nvPr/>
            </p:nvSpPr>
            <p:spPr bwMode="auto">
              <a:xfrm>
                <a:off x="4710" y="2460"/>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1"/>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621"/>
              <p:cNvSpPr/>
              <p:nvPr/>
            </p:nvSpPr>
            <p:spPr bwMode="auto">
              <a:xfrm>
                <a:off x="4705" y="246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622"/>
              <p:cNvSpPr/>
              <p:nvPr/>
            </p:nvSpPr>
            <p:spPr bwMode="auto">
              <a:xfrm>
                <a:off x="4708" y="246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 name="Freeform 623"/>
              <p:cNvSpPr/>
              <p:nvPr/>
            </p:nvSpPr>
            <p:spPr bwMode="auto">
              <a:xfrm>
                <a:off x="3770" y="2462"/>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624"/>
              <p:cNvSpPr/>
              <p:nvPr/>
            </p:nvSpPr>
            <p:spPr bwMode="auto">
              <a:xfrm>
                <a:off x="5050" y="2462"/>
                <a:ext cx="2"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1" y="1"/>
                      <a:pt x="1" y="1"/>
                    </a:cubicBezTo>
                    <a:cubicBezTo>
                      <a:pt x="1"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Freeform 625"/>
              <p:cNvSpPr/>
              <p:nvPr/>
            </p:nvSpPr>
            <p:spPr bwMode="auto">
              <a:xfrm>
                <a:off x="4542" y="24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626"/>
              <p:cNvSpPr/>
              <p:nvPr/>
            </p:nvSpPr>
            <p:spPr bwMode="auto">
              <a:xfrm>
                <a:off x="4708" y="2464"/>
                <a:ext cx="4" cy="3"/>
              </a:xfrm>
              <a:custGeom>
                <a:avLst/>
                <a:gdLst>
                  <a:gd name="T0" fmla="*/ 2 w 2"/>
                  <a:gd name="T1" fmla="*/ 0 h 2"/>
                  <a:gd name="T2" fmla="*/ 0 w 2"/>
                  <a:gd name="T3" fmla="*/ 0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0"/>
                      <a:pt x="0" y="0"/>
                    </a:cubicBezTo>
                    <a:cubicBezTo>
                      <a:pt x="1" y="2"/>
                      <a:pt x="0" y="1"/>
                      <a:pt x="2" y="2"/>
                    </a:cubicBezTo>
                    <a:cubicBezTo>
                      <a:pt x="2" y="1"/>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627"/>
              <p:cNvSpPr/>
              <p:nvPr/>
            </p:nvSpPr>
            <p:spPr bwMode="auto">
              <a:xfrm>
                <a:off x="3571" y="2464"/>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 name="Freeform 628"/>
              <p:cNvSpPr/>
              <p:nvPr/>
            </p:nvSpPr>
            <p:spPr bwMode="auto">
              <a:xfrm>
                <a:off x="4605" y="24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 name="Freeform 629"/>
              <p:cNvSpPr/>
              <p:nvPr/>
            </p:nvSpPr>
            <p:spPr bwMode="auto">
              <a:xfrm>
                <a:off x="5044" y="2464"/>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 name="Freeform 630"/>
              <p:cNvSpPr/>
              <p:nvPr/>
            </p:nvSpPr>
            <p:spPr bwMode="auto">
              <a:xfrm>
                <a:off x="4598" y="246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 name="Freeform 631"/>
              <p:cNvSpPr/>
              <p:nvPr/>
            </p:nvSpPr>
            <p:spPr bwMode="auto">
              <a:xfrm>
                <a:off x="4540" y="246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 name="Freeform 632"/>
              <p:cNvSpPr/>
              <p:nvPr/>
            </p:nvSpPr>
            <p:spPr bwMode="auto">
              <a:xfrm>
                <a:off x="4600" y="2467"/>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Freeform 633"/>
              <p:cNvSpPr/>
              <p:nvPr/>
            </p:nvSpPr>
            <p:spPr bwMode="auto">
              <a:xfrm>
                <a:off x="4710" y="2467"/>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1"/>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634"/>
              <p:cNvSpPr/>
              <p:nvPr/>
            </p:nvSpPr>
            <p:spPr bwMode="auto">
              <a:xfrm>
                <a:off x="3568" y="246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635"/>
              <p:cNvSpPr/>
              <p:nvPr/>
            </p:nvSpPr>
            <p:spPr bwMode="auto">
              <a:xfrm>
                <a:off x="3625" y="24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 name="Freeform 636"/>
              <p:cNvSpPr/>
              <p:nvPr/>
            </p:nvSpPr>
            <p:spPr bwMode="auto">
              <a:xfrm>
                <a:off x="4526" y="246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 name="Freeform 637"/>
              <p:cNvSpPr/>
              <p:nvPr/>
            </p:nvSpPr>
            <p:spPr bwMode="auto">
              <a:xfrm>
                <a:off x="4529" y="24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 name="Freeform 638"/>
              <p:cNvSpPr/>
              <p:nvPr/>
            </p:nvSpPr>
            <p:spPr bwMode="auto">
              <a:xfrm>
                <a:off x="3573" y="2469"/>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 name="Freeform 639"/>
              <p:cNvSpPr/>
              <p:nvPr/>
            </p:nvSpPr>
            <p:spPr bwMode="auto">
              <a:xfrm>
                <a:off x="4325" y="24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 name="Freeform 640"/>
              <p:cNvSpPr/>
              <p:nvPr/>
            </p:nvSpPr>
            <p:spPr bwMode="auto">
              <a:xfrm>
                <a:off x="4715" y="246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 name="Freeform 641"/>
              <p:cNvSpPr/>
              <p:nvPr/>
            </p:nvSpPr>
            <p:spPr bwMode="auto">
              <a:xfrm>
                <a:off x="4721" y="24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 name="Freeform 642"/>
              <p:cNvSpPr/>
              <p:nvPr/>
            </p:nvSpPr>
            <p:spPr bwMode="auto">
              <a:xfrm>
                <a:off x="3819" y="24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 name="Freeform 643"/>
              <p:cNvSpPr/>
              <p:nvPr/>
            </p:nvSpPr>
            <p:spPr bwMode="auto">
              <a:xfrm>
                <a:off x="4524" y="2469"/>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1" y="1"/>
                      <a:pt x="1"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 name="Freeform 644"/>
              <p:cNvSpPr/>
              <p:nvPr/>
            </p:nvSpPr>
            <p:spPr bwMode="auto">
              <a:xfrm>
                <a:off x="4569" y="246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 name="Freeform 645"/>
              <p:cNvSpPr/>
              <p:nvPr/>
            </p:nvSpPr>
            <p:spPr bwMode="auto">
              <a:xfrm>
                <a:off x="4591" y="246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 name="Freeform 646"/>
              <p:cNvSpPr/>
              <p:nvPr/>
            </p:nvSpPr>
            <p:spPr bwMode="auto">
              <a:xfrm>
                <a:off x="3633" y="247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 name="Freeform 647"/>
              <p:cNvSpPr/>
              <p:nvPr/>
            </p:nvSpPr>
            <p:spPr bwMode="auto">
              <a:xfrm>
                <a:off x="3634" y="247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 name="Freeform 648"/>
              <p:cNvSpPr/>
              <p:nvPr/>
            </p:nvSpPr>
            <p:spPr bwMode="auto">
              <a:xfrm>
                <a:off x="4321" y="247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 name="Freeform 649"/>
              <p:cNvSpPr/>
              <p:nvPr/>
            </p:nvSpPr>
            <p:spPr bwMode="auto">
              <a:xfrm>
                <a:off x="4589" y="2471"/>
                <a:ext cx="3" cy="2"/>
              </a:xfrm>
              <a:custGeom>
                <a:avLst/>
                <a:gdLst>
                  <a:gd name="T0" fmla="*/ 1 w 2"/>
                  <a:gd name="T1" fmla="*/ 0 h 1"/>
                  <a:gd name="T2" fmla="*/ 0 w 2"/>
                  <a:gd name="T3" fmla="*/ 1 h 1"/>
                  <a:gd name="T4" fmla="*/ 1 w 2"/>
                  <a:gd name="T5" fmla="*/ 0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1"/>
                      <a:pt x="0" y="1"/>
                    </a:cubicBezTo>
                    <a:cubicBezTo>
                      <a:pt x="0" y="1"/>
                      <a:pt x="1" y="1"/>
                      <a:pt x="1" y="0"/>
                    </a:cubicBezTo>
                    <a:cubicBezTo>
                      <a:pt x="1"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 name="Freeform 650"/>
              <p:cNvSpPr/>
              <p:nvPr/>
            </p:nvSpPr>
            <p:spPr bwMode="auto">
              <a:xfrm>
                <a:off x="4598" y="2471"/>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 name="Freeform 651"/>
              <p:cNvSpPr/>
              <p:nvPr/>
            </p:nvSpPr>
            <p:spPr bwMode="auto">
              <a:xfrm>
                <a:off x="4804" y="247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 name="Freeform 652"/>
              <p:cNvSpPr/>
              <p:nvPr/>
            </p:nvSpPr>
            <p:spPr bwMode="auto">
              <a:xfrm>
                <a:off x="4527" y="2473"/>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 name="Freeform 653"/>
              <p:cNvSpPr/>
              <p:nvPr/>
            </p:nvSpPr>
            <p:spPr bwMode="auto">
              <a:xfrm>
                <a:off x="5001" y="247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 name="Freeform 654"/>
              <p:cNvSpPr/>
              <p:nvPr/>
            </p:nvSpPr>
            <p:spPr bwMode="auto">
              <a:xfrm>
                <a:off x="4518" y="247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 name="Freeform 655"/>
              <p:cNvSpPr/>
              <p:nvPr/>
            </p:nvSpPr>
            <p:spPr bwMode="auto">
              <a:xfrm>
                <a:off x="4717" y="2473"/>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 name="Freeform 656"/>
              <p:cNvSpPr/>
              <p:nvPr/>
            </p:nvSpPr>
            <p:spPr bwMode="auto">
              <a:xfrm>
                <a:off x="4571" y="2475"/>
                <a:ext cx="2" cy="1"/>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1" y="0"/>
                      <a:pt x="1"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 name="Freeform 657"/>
              <p:cNvSpPr/>
              <p:nvPr/>
            </p:nvSpPr>
            <p:spPr bwMode="auto">
              <a:xfrm>
                <a:off x="4809" y="247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 name="Freeform 658"/>
              <p:cNvSpPr/>
              <p:nvPr/>
            </p:nvSpPr>
            <p:spPr bwMode="auto">
              <a:xfrm>
                <a:off x="5005" y="24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 name="Freeform 659"/>
              <p:cNvSpPr/>
              <p:nvPr/>
            </p:nvSpPr>
            <p:spPr bwMode="auto">
              <a:xfrm>
                <a:off x="4271" y="247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 name="Freeform 660"/>
              <p:cNvSpPr/>
              <p:nvPr/>
            </p:nvSpPr>
            <p:spPr bwMode="auto">
              <a:xfrm>
                <a:off x="3638" y="247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 name="Freeform 661"/>
              <p:cNvSpPr/>
              <p:nvPr/>
            </p:nvSpPr>
            <p:spPr bwMode="auto">
              <a:xfrm>
                <a:off x="4715" y="247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 name="Freeform 662"/>
              <p:cNvSpPr/>
              <p:nvPr/>
            </p:nvSpPr>
            <p:spPr bwMode="auto">
              <a:xfrm>
                <a:off x="4323" y="247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 name="Freeform 663"/>
              <p:cNvSpPr/>
              <p:nvPr/>
            </p:nvSpPr>
            <p:spPr bwMode="auto">
              <a:xfrm>
                <a:off x="4719" y="247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 name="Freeform 664"/>
              <p:cNvSpPr/>
              <p:nvPr/>
            </p:nvSpPr>
            <p:spPr bwMode="auto">
              <a:xfrm>
                <a:off x="4524" y="247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 name="Freeform 665"/>
              <p:cNvSpPr/>
              <p:nvPr/>
            </p:nvSpPr>
            <p:spPr bwMode="auto">
              <a:xfrm>
                <a:off x="4576" y="2476"/>
                <a:ext cx="2" cy="4"/>
              </a:xfrm>
              <a:custGeom>
                <a:avLst/>
                <a:gdLst>
                  <a:gd name="T0" fmla="*/ 0 w 1"/>
                  <a:gd name="T1" fmla="*/ 0 h 2"/>
                  <a:gd name="T2" fmla="*/ 0 w 1"/>
                  <a:gd name="T3" fmla="*/ 2 h 2"/>
                  <a:gd name="T4" fmla="*/ 0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0" y="2"/>
                      <a:pt x="0" y="2"/>
                    </a:cubicBezTo>
                    <a:cubicBezTo>
                      <a:pt x="1" y="2"/>
                      <a:pt x="1" y="2"/>
                      <a:pt x="1"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 name="Freeform 666"/>
              <p:cNvSpPr/>
              <p:nvPr/>
            </p:nvSpPr>
            <p:spPr bwMode="auto">
              <a:xfrm>
                <a:off x="4583" y="247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 name="Freeform 667"/>
              <p:cNvSpPr/>
              <p:nvPr/>
            </p:nvSpPr>
            <p:spPr bwMode="auto">
              <a:xfrm>
                <a:off x="4507" y="2478"/>
                <a:ext cx="4" cy="2"/>
              </a:xfrm>
              <a:custGeom>
                <a:avLst/>
                <a:gdLst>
                  <a:gd name="T0" fmla="*/ 1 w 2"/>
                  <a:gd name="T1" fmla="*/ 0 h 1"/>
                  <a:gd name="T2" fmla="*/ 0 w 2"/>
                  <a:gd name="T3" fmla="*/ 1 h 1"/>
                  <a:gd name="T4" fmla="*/ 2 w 2"/>
                  <a:gd name="T5" fmla="*/ 1 h 1"/>
                  <a:gd name="T6" fmla="*/ 2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1"/>
                      <a:pt x="0" y="1"/>
                    </a:cubicBezTo>
                    <a:cubicBezTo>
                      <a:pt x="1" y="1"/>
                      <a:pt x="1" y="1"/>
                      <a:pt x="2" y="1"/>
                    </a:cubicBezTo>
                    <a:cubicBezTo>
                      <a:pt x="2" y="1"/>
                      <a:pt x="2" y="1"/>
                      <a:pt x="2" y="1"/>
                    </a:cubicBezTo>
                    <a:cubicBezTo>
                      <a:pt x="2" y="1"/>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 name="Freeform 668"/>
              <p:cNvSpPr/>
              <p:nvPr/>
            </p:nvSpPr>
            <p:spPr bwMode="auto">
              <a:xfrm>
                <a:off x="4551" y="247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 name="Freeform 669"/>
              <p:cNvSpPr/>
              <p:nvPr/>
            </p:nvSpPr>
            <p:spPr bwMode="auto">
              <a:xfrm>
                <a:off x="4556" y="2478"/>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 name="Freeform 670"/>
              <p:cNvSpPr/>
              <p:nvPr/>
            </p:nvSpPr>
            <p:spPr bwMode="auto">
              <a:xfrm>
                <a:off x="4580" y="247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 name="Freeform 671"/>
              <p:cNvSpPr/>
              <p:nvPr/>
            </p:nvSpPr>
            <p:spPr bwMode="auto">
              <a:xfrm>
                <a:off x="4542" y="2480"/>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 name="Freeform 672"/>
              <p:cNvSpPr/>
              <p:nvPr/>
            </p:nvSpPr>
            <p:spPr bwMode="auto">
              <a:xfrm>
                <a:off x="4996" y="2480"/>
                <a:ext cx="3" cy="2"/>
              </a:xfrm>
              <a:custGeom>
                <a:avLst/>
                <a:gdLst>
                  <a:gd name="T0" fmla="*/ 1 w 2"/>
                  <a:gd name="T1" fmla="*/ 0 h 1"/>
                  <a:gd name="T2" fmla="*/ 0 w 2"/>
                  <a:gd name="T3" fmla="*/ 1 h 1"/>
                  <a:gd name="T4" fmla="*/ 2 w 2"/>
                  <a:gd name="T5" fmla="*/ 0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1"/>
                      <a:pt x="0" y="1"/>
                    </a:cubicBezTo>
                    <a:cubicBezTo>
                      <a:pt x="1" y="1"/>
                      <a:pt x="1" y="1"/>
                      <a:pt x="2" y="0"/>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 name="Freeform 673"/>
              <p:cNvSpPr/>
              <p:nvPr/>
            </p:nvSpPr>
            <p:spPr bwMode="auto">
              <a:xfrm>
                <a:off x="4301" y="248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 name="Freeform 674"/>
              <p:cNvSpPr/>
              <p:nvPr/>
            </p:nvSpPr>
            <p:spPr bwMode="auto">
              <a:xfrm>
                <a:off x="4498" y="2480"/>
                <a:ext cx="6" cy="4"/>
              </a:xfrm>
              <a:custGeom>
                <a:avLst/>
                <a:gdLst>
                  <a:gd name="T0" fmla="*/ 2 w 3"/>
                  <a:gd name="T1" fmla="*/ 0 h 2"/>
                  <a:gd name="T2" fmla="*/ 2 w 3"/>
                  <a:gd name="T3" fmla="*/ 2 h 2"/>
                  <a:gd name="T4" fmla="*/ 0 w 3"/>
                  <a:gd name="T5" fmla="*/ 1 h 2"/>
                  <a:gd name="T6" fmla="*/ 2 w 3"/>
                  <a:gd name="T7" fmla="*/ 0 h 2"/>
                </a:gdLst>
                <a:ahLst/>
                <a:cxnLst>
                  <a:cxn ang="0">
                    <a:pos x="T0" y="T1"/>
                  </a:cxn>
                  <a:cxn ang="0">
                    <a:pos x="T2" y="T3"/>
                  </a:cxn>
                  <a:cxn ang="0">
                    <a:pos x="T4" y="T5"/>
                  </a:cxn>
                  <a:cxn ang="0">
                    <a:pos x="T6" y="T7"/>
                  </a:cxn>
                </a:cxnLst>
                <a:rect l="0" t="0" r="r" b="b"/>
                <a:pathLst>
                  <a:path w="3" h="2">
                    <a:moveTo>
                      <a:pt x="2" y="0"/>
                    </a:moveTo>
                    <a:cubicBezTo>
                      <a:pt x="3" y="1"/>
                      <a:pt x="3" y="1"/>
                      <a:pt x="2" y="2"/>
                    </a:cubicBezTo>
                    <a:cubicBezTo>
                      <a:pt x="2" y="2"/>
                      <a:pt x="1" y="2"/>
                      <a:pt x="0" y="1"/>
                    </a:cubicBezTo>
                    <a:cubicBezTo>
                      <a:pt x="2" y="1"/>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 name="Freeform 675"/>
              <p:cNvSpPr/>
              <p:nvPr/>
            </p:nvSpPr>
            <p:spPr bwMode="auto">
              <a:xfrm>
                <a:off x="4565" y="248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 name="Freeform 676"/>
              <p:cNvSpPr/>
              <p:nvPr/>
            </p:nvSpPr>
            <p:spPr bwMode="auto">
              <a:xfrm>
                <a:off x="4573" y="2480"/>
                <a:ext cx="3" cy="2"/>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1"/>
                      <a:pt x="0" y="1"/>
                    </a:cubicBezTo>
                    <a:cubicBezTo>
                      <a:pt x="1" y="1"/>
                      <a:pt x="1" y="1"/>
                      <a:pt x="2" y="1"/>
                    </a:cubicBezTo>
                    <a:cubicBezTo>
                      <a:pt x="2" y="1"/>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 name="Freeform 677"/>
              <p:cNvSpPr/>
              <p:nvPr/>
            </p:nvSpPr>
            <p:spPr bwMode="auto">
              <a:xfrm>
                <a:off x="4585" y="24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 name="Freeform 678"/>
              <p:cNvSpPr/>
              <p:nvPr/>
            </p:nvSpPr>
            <p:spPr bwMode="auto">
              <a:xfrm>
                <a:off x="4535" y="2480"/>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 name="Freeform 679"/>
              <p:cNvSpPr/>
              <p:nvPr/>
            </p:nvSpPr>
            <p:spPr bwMode="auto">
              <a:xfrm>
                <a:off x="4527" y="248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 name="Freeform 680"/>
              <p:cNvSpPr/>
              <p:nvPr/>
            </p:nvSpPr>
            <p:spPr bwMode="auto">
              <a:xfrm>
                <a:off x="4582" y="2482"/>
                <a:ext cx="1" cy="2"/>
              </a:xfrm>
              <a:custGeom>
                <a:avLst/>
                <a:gdLst>
                  <a:gd name="T0" fmla="*/ 0 w 1"/>
                  <a:gd name="T1" fmla="*/ 0 h 1"/>
                  <a:gd name="T2" fmla="*/ 0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1"/>
                      <a:pt x="0" y="1"/>
                      <a:pt x="0"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 name="Freeform 681"/>
              <p:cNvSpPr/>
              <p:nvPr/>
            </p:nvSpPr>
            <p:spPr bwMode="auto">
              <a:xfrm>
                <a:off x="4724" y="2482"/>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 name="Freeform 682"/>
              <p:cNvSpPr/>
              <p:nvPr/>
            </p:nvSpPr>
            <p:spPr bwMode="auto">
              <a:xfrm>
                <a:off x="3595" y="2482"/>
                <a:ext cx="1" cy="2"/>
              </a:xfrm>
              <a:custGeom>
                <a:avLst/>
                <a:gdLst>
                  <a:gd name="T0" fmla="*/ 1 w 1"/>
                  <a:gd name="T1" fmla="*/ 0 h 1"/>
                  <a:gd name="T2" fmla="*/ 0 w 1"/>
                  <a:gd name="T3" fmla="*/ 1 h 1"/>
                  <a:gd name="T4" fmla="*/ 0 w 1"/>
                  <a:gd name="T5" fmla="*/ 1 h 1"/>
                  <a:gd name="T6" fmla="*/ 0 w 1"/>
                  <a:gd name="T7" fmla="*/ 1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1"/>
                      <a:pt x="0" y="1"/>
                      <a:pt x="0" y="1"/>
                    </a:cubicBezTo>
                    <a:cubicBezTo>
                      <a:pt x="0" y="1"/>
                      <a:pt x="0" y="1"/>
                      <a:pt x="0" y="1"/>
                    </a:cubicBezTo>
                    <a:cubicBezTo>
                      <a:pt x="0" y="1"/>
                      <a:pt x="0"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 name="Freeform 683"/>
              <p:cNvSpPr/>
              <p:nvPr/>
            </p:nvSpPr>
            <p:spPr bwMode="auto">
              <a:xfrm>
                <a:off x="5039" y="248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 name="Freeform 684"/>
              <p:cNvSpPr/>
              <p:nvPr/>
            </p:nvSpPr>
            <p:spPr bwMode="auto">
              <a:xfrm>
                <a:off x="4533" y="2484"/>
                <a:ext cx="2" cy="3"/>
              </a:xfrm>
              <a:custGeom>
                <a:avLst/>
                <a:gdLst>
                  <a:gd name="T0" fmla="*/ 1 w 1"/>
                  <a:gd name="T1" fmla="*/ 0 h 2"/>
                  <a:gd name="T2" fmla="*/ 0 w 1"/>
                  <a:gd name="T3" fmla="*/ 1 h 2"/>
                  <a:gd name="T4" fmla="*/ 1 w 1"/>
                  <a:gd name="T5" fmla="*/ 2 h 2"/>
                  <a:gd name="T6" fmla="*/ 1 w 1"/>
                  <a:gd name="T7" fmla="*/ 2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1" y="1"/>
                      <a:pt x="0" y="1"/>
                    </a:cubicBezTo>
                    <a:cubicBezTo>
                      <a:pt x="0" y="1"/>
                      <a:pt x="1" y="2"/>
                      <a:pt x="1" y="2"/>
                    </a:cubicBezTo>
                    <a:cubicBezTo>
                      <a:pt x="1" y="2"/>
                      <a:pt x="1" y="2"/>
                      <a:pt x="1" y="2"/>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 name="Freeform 685"/>
              <p:cNvSpPr/>
              <p:nvPr/>
            </p:nvSpPr>
            <p:spPr bwMode="auto">
              <a:xfrm>
                <a:off x="4540" y="248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 name="Freeform 686"/>
              <p:cNvSpPr/>
              <p:nvPr/>
            </p:nvSpPr>
            <p:spPr bwMode="auto">
              <a:xfrm>
                <a:off x="4527" y="2484"/>
                <a:ext cx="2" cy="1"/>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 name="Freeform 687"/>
              <p:cNvSpPr/>
              <p:nvPr/>
            </p:nvSpPr>
            <p:spPr bwMode="auto">
              <a:xfrm>
                <a:off x="4578" y="248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 name="Freeform 688"/>
              <p:cNvSpPr/>
              <p:nvPr/>
            </p:nvSpPr>
            <p:spPr bwMode="auto">
              <a:xfrm>
                <a:off x="5023" y="24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 name="Freeform 689"/>
              <p:cNvSpPr/>
              <p:nvPr/>
            </p:nvSpPr>
            <p:spPr bwMode="auto">
              <a:xfrm>
                <a:off x="3627" y="2485"/>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 name="Freeform 690"/>
              <p:cNvSpPr/>
              <p:nvPr/>
            </p:nvSpPr>
            <p:spPr bwMode="auto">
              <a:xfrm>
                <a:off x="4493" y="2485"/>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0"/>
                    </a:cubicBezTo>
                    <a:cubicBezTo>
                      <a:pt x="0" y="1"/>
                      <a:pt x="1"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 name="Freeform 691"/>
              <p:cNvSpPr/>
              <p:nvPr/>
            </p:nvSpPr>
            <p:spPr bwMode="auto">
              <a:xfrm>
                <a:off x="4515" y="248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 name="Freeform 692"/>
              <p:cNvSpPr/>
              <p:nvPr/>
            </p:nvSpPr>
            <p:spPr bwMode="auto">
              <a:xfrm>
                <a:off x="4533" y="248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 name="Freeform 693"/>
              <p:cNvSpPr/>
              <p:nvPr/>
            </p:nvSpPr>
            <p:spPr bwMode="auto">
              <a:xfrm>
                <a:off x="4576" y="2485"/>
                <a:ext cx="4" cy="4"/>
              </a:xfrm>
              <a:custGeom>
                <a:avLst/>
                <a:gdLst>
                  <a:gd name="T0" fmla="*/ 0 w 2"/>
                  <a:gd name="T1" fmla="*/ 0 h 2"/>
                  <a:gd name="T2" fmla="*/ 2 w 2"/>
                  <a:gd name="T3" fmla="*/ 1 h 2"/>
                  <a:gd name="T4" fmla="*/ 2 w 2"/>
                  <a:gd name="T5" fmla="*/ 2 h 2"/>
                  <a:gd name="T6" fmla="*/ 1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1" y="0"/>
                      <a:pt x="2" y="1"/>
                    </a:cubicBezTo>
                    <a:cubicBezTo>
                      <a:pt x="2" y="1"/>
                      <a:pt x="2" y="1"/>
                      <a:pt x="2" y="2"/>
                    </a:cubicBezTo>
                    <a:cubicBezTo>
                      <a:pt x="1" y="2"/>
                      <a:pt x="1" y="2"/>
                      <a:pt x="1" y="2"/>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 name="Freeform 694"/>
              <p:cNvSpPr/>
              <p:nvPr/>
            </p:nvSpPr>
            <p:spPr bwMode="auto">
              <a:xfrm>
                <a:off x="4502" y="2487"/>
                <a:ext cx="2" cy="2"/>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1"/>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 name="Freeform 695"/>
              <p:cNvSpPr/>
              <p:nvPr/>
            </p:nvSpPr>
            <p:spPr bwMode="auto">
              <a:xfrm>
                <a:off x="4526" y="2487"/>
                <a:ext cx="1" cy="2"/>
              </a:xfrm>
              <a:custGeom>
                <a:avLst/>
                <a:gdLst>
                  <a:gd name="T0" fmla="*/ 0 w 1"/>
                  <a:gd name="T1" fmla="*/ 0 h 1"/>
                  <a:gd name="T2" fmla="*/ 0 w 1"/>
                  <a:gd name="T3" fmla="*/ 1 h 1"/>
                  <a:gd name="T4" fmla="*/ 0 w 1"/>
                  <a:gd name="T5" fmla="*/ 1 h 1"/>
                  <a:gd name="T6" fmla="*/ 0 w 1"/>
                  <a:gd name="T7" fmla="*/ 1 h 1"/>
                  <a:gd name="T8" fmla="*/ 1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0"/>
                      <a:pt x="0" y="1"/>
                    </a:cubicBezTo>
                    <a:cubicBezTo>
                      <a:pt x="0" y="1"/>
                      <a:pt x="0" y="1"/>
                      <a:pt x="0" y="1"/>
                    </a:cubicBezTo>
                    <a:cubicBezTo>
                      <a:pt x="0" y="1"/>
                      <a:pt x="0" y="1"/>
                      <a:pt x="0"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 name="Freeform 696"/>
              <p:cNvSpPr/>
              <p:nvPr/>
            </p:nvSpPr>
            <p:spPr bwMode="auto">
              <a:xfrm>
                <a:off x="4247" y="248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 name="Freeform 697"/>
              <p:cNvSpPr/>
              <p:nvPr/>
            </p:nvSpPr>
            <p:spPr bwMode="auto">
              <a:xfrm>
                <a:off x="4529" y="2487"/>
                <a:ext cx="6" cy="4"/>
              </a:xfrm>
              <a:custGeom>
                <a:avLst/>
                <a:gdLst>
                  <a:gd name="T0" fmla="*/ 2 w 3"/>
                  <a:gd name="T1" fmla="*/ 0 h 2"/>
                  <a:gd name="T2" fmla="*/ 0 w 3"/>
                  <a:gd name="T3" fmla="*/ 2 h 2"/>
                  <a:gd name="T4" fmla="*/ 1 w 3"/>
                  <a:gd name="T5" fmla="*/ 2 h 2"/>
                  <a:gd name="T6" fmla="*/ 3 w 3"/>
                  <a:gd name="T7" fmla="*/ 1 h 2"/>
                  <a:gd name="T8" fmla="*/ 3 w 3"/>
                  <a:gd name="T9" fmla="*/ 0 h 2"/>
                  <a:gd name="T10" fmla="*/ 2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2" y="0"/>
                    </a:moveTo>
                    <a:cubicBezTo>
                      <a:pt x="1" y="1"/>
                      <a:pt x="1" y="1"/>
                      <a:pt x="0" y="2"/>
                    </a:cubicBezTo>
                    <a:cubicBezTo>
                      <a:pt x="0" y="2"/>
                      <a:pt x="0" y="2"/>
                      <a:pt x="1" y="2"/>
                    </a:cubicBezTo>
                    <a:cubicBezTo>
                      <a:pt x="1" y="2"/>
                      <a:pt x="2" y="1"/>
                      <a:pt x="3" y="1"/>
                    </a:cubicBezTo>
                    <a:cubicBezTo>
                      <a:pt x="3" y="1"/>
                      <a:pt x="3" y="1"/>
                      <a:pt x="3"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 name="Freeform 698"/>
              <p:cNvSpPr/>
              <p:nvPr/>
            </p:nvSpPr>
            <p:spPr bwMode="auto">
              <a:xfrm>
                <a:off x="4567" y="2487"/>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1"/>
                      <a:pt x="1" y="1"/>
                      <a:pt x="2"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 name="Freeform 699"/>
              <p:cNvSpPr/>
              <p:nvPr/>
            </p:nvSpPr>
            <p:spPr bwMode="auto">
              <a:xfrm>
                <a:off x="4576" y="248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 name="Freeform 700"/>
              <p:cNvSpPr/>
              <p:nvPr/>
            </p:nvSpPr>
            <p:spPr bwMode="auto">
              <a:xfrm>
                <a:off x="3616" y="248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 name="Freeform 701"/>
              <p:cNvSpPr/>
              <p:nvPr/>
            </p:nvSpPr>
            <p:spPr bwMode="auto">
              <a:xfrm>
                <a:off x="4309" y="2489"/>
                <a:ext cx="1" cy="2"/>
              </a:xfrm>
              <a:custGeom>
                <a:avLst/>
                <a:gdLst>
                  <a:gd name="T0" fmla="*/ 0 w 1"/>
                  <a:gd name="T1" fmla="*/ 0 h 1"/>
                  <a:gd name="T2" fmla="*/ 0 w 1"/>
                  <a:gd name="T3" fmla="*/ 0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 name="Freeform 702"/>
              <p:cNvSpPr/>
              <p:nvPr/>
            </p:nvSpPr>
            <p:spPr bwMode="auto">
              <a:xfrm>
                <a:off x="4560" y="2489"/>
                <a:ext cx="2" cy="4"/>
              </a:xfrm>
              <a:custGeom>
                <a:avLst/>
                <a:gdLst>
                  <a:gd name="T0" fmla="*/ 0 w 1"/>
                  <a:gd name="T1" fmla="*/ 0 h 2"/>
                  <a:gd name="T2" fmla="*/ 0 w 1"/>
                  <a:gd name="T3" fmla="*/ 2 h 2"/>
                  <a:gd name="T4" fmla="*/ 0 w 1"/>
                  <a:gd name="T5" fmla="*/ 2 h 2"/>
                  <a:gd name="T6" fmla="*/ 1 w 1"/>
                  <a:gd name="T7" fmla="*/ 1 h 2"/>
                  <a:gd name="T8" fmla="*/ 1 w 1"/>
                  <a:gd name="T9" fmla="*/ 0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1"/>
                      <a:pt x="0" y="2"/>
                      <a:pt x="0" y="2"/>
                    </a:cubicBezTo>
                    <a:cubicBezTo>
                      <a:pt x="0" y="2"/>
                      <a:pt x="0" y="2"/>
                      <a:pt x="0" y="2"/>
                    </a:cubicBezTo>
                    <a:cubicBezTo>
                      <a:pt x="0" y="2"/>
                      <a:pt x="0"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 name="Freeform 703"/>
              <p:cNvSpPr/>
              <p:nvPr/>
            </p:nvSpPr>
            <p:spPr bwMode="auto">
              <a:xfrm>
                <a:off x="4500" y="2491"/>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 name="Freeform 704"/>
              <p:cNvSpPr/>
              <p:nvPr/>
            </p:nvSpPr>
            <p:spPr bwMode="auto">
              <a:xfrm>
                <a:off x="4504" y="2491"/>
                <a:ext cx="2" cy="2"/>
              </a:xfrm>
              <a:custGeom>
                <a:avLst/>
                <a:gdLst>
                  <a:gd name="T0" fmla="*/ 0 w 1"/>
                  <a:gd name="T1" fmla="*/ 0 h 1"/>
                  <a:gd name="T2" fmla="*/ 0 w 1"/>
                  <a:gd name="T3" fmla="*/ 0 h 1"/>
                  <a:gd name="T4" fmla="*/ 0 w 1"/>
                  <a:gd name="T5" fmla="*/ 1 h 1"/>
                  <a:gd name="T6" fmla="*/ 1 w 1"/>
                  <a:gd name="T7" fmla="*/ 0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0"/>
                      <a:pt x="0" y="1"/>
                      <a:pt x="0" y="1"/>
                    </a:cubicBezTo>
                    <a:cubicBezTo>
                      <a:pt x="0" y="1"/>
                      <a:pt x="0" y="1"/>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 name="Freeform 705"/>
              <p:cNvSpPr/>
              <p:nvPr/>
            </p:nvSpPr>
            <p:spPr bwMode="auto">
              <a:xfrm>
                <a:off x="5032" y="249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 name="Freeform 706"/>
              <p:cNvSpPr/>
              <p:nvPr/>
            </p:nvSpPr>
            <p:spPr bwMode="auto">
              <a:xfrm>
                <a:off x="3609" y="2491"/>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1"/>
                      <a:pt x="1"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 name="Freeform 707"/>
              <p:cNvSpPr/>
              <p:nvPr/>
            </p:nvSpPr>
            <p:spPr bwMode="auto">
              <a:xfrm>
                <a:off x="4486" y="2491"/>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 name="Freeform 708"/>
              <p:cNvSpPr/>
              <p:nvPr/>
            </p:nvSpPr>
            <p:spPr bwMode="auto">
              <a:xfrm>
                <a:off x="4985" y="249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 name="Freeform 709"/>
              <p:cNvSpPr/>
              <p:nvPr/>
            </p:nvSpPr>
            <p:spPr bwMode="auto">
              <a:xfrm>
                <a:off x="4511" y="249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 name="Freeform 710"/>
              <p:cNvSpPr/>
              <p:nvPr/>
            </p:nvSpPr>
            <p:spPr bwMode="auto">
              <a:xfrm>
                <a:off x="4529" y="249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 name="Freeform 711"/>
              <p:cNvSpPr/>
              <p:nvPr/>
            </p:nvSpPr>
            <p:spPr bwMode="auto">
              <a:xfrm>
                <a:off x="4535" y="2491"/>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 name="Freeform 712"/>
              <p:cNvSpPr/>
              <p:nvPr/>
            </p:nvSpPr>
            <p:spPr bwMode="auto">
              <a:xfrm>
                <a:off x="4817" y="249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 name="Freeform 713"/>
              <p:cNvSpPr/>
              <p:nvPr/>
            </p:nvSpPr>
            <p:spPr bwMode="auto">
              <a:xfrm>
                <a:off x="4527" y="2493"/>
                <a:ext cx="2"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 name="Freeform 714"/>
              <p:cNvSpPr/>
              <p:nvPr/>
            </p:nvSpPr>
            <p:spPr bwMode="auto">
              <a:xfrm>
                <a:off x="4480" y="2493"/>
                <a:ext cx="2"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6" name="Freeform 715"/>
              <p:cNvSpPr/>
              <p:nvPr/>
            </p:nvSpPr>
            <p:spPr bwMode="auto">
              <a:xfrm>
                <a:off x="4488" y="249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7" name="Freeform 716"/>
              <p:cNvSpPr/>
              <p:nvPr/>
            </p:nvSpPr>
            <p:spPr bwMode="auto">
              <a:xfrm>
                <a:off x="4495" y="2493"/>
                <a:ext cx="9" cy="7"/>
              </a:xfrm>
              <a:custGeom>
                <a:avLst/>
                <a:gdLst>
                  <a:gd name="T0" fmla="*/ 3 w 5"/>
                  <a:gd name="T1" fmla="*/ 0 h 4"/>
                  <a:gd name="T2" fmla="*/ 1 w 5"/>
                  <a:gd name="T3" fmla="*/ 1 h 4"/>
                  <a:gd name="T4" fmla="*/ 3 w 5"/>
                  <a:gd name="T5" fmla="*/ 2 h 4"/>
                  <a:gd name="T6" fmla="*/ 4 w 5"/>
                  <a:gd name="T7" fmla="*/ 3 h 4"/>
                  <a:gd name="T8" fmla="*/ 4 w 5"/>
                  <a:gd name="T9" fmla="*/ 3 h 4"/>
                  <a:gd name="T10" fmla="*/ 3 w 5"/>
                  <a:gd name="T11" fmla="*/ 3 h 4"/>
                  <a:gd name="T12" fmla="*/ 0 w 5"/>
                  <a:gd name="T13" fmla="*/ 4 h 4"/>
                  <a:gd name="T14" fmla="*/ 2 w 5"/>
                  <a:gd name="T15" fmla="*/ 3 h 4"/>
                  <a:gd name="T16" fmla="*/ 4 w 5"/>
                  <a:gd name="T17" fmla="*/ 4 h 4"/>
                  <a:gd name="T18" fmla="*/ 4 w 5"/>
                  <a:gd name="T19" fmla="*/ 3 h 4"/>
                  <a:gd name="T20" fmla="*/ 5 w 5"/>
                  <a:gd name="T21" fmla="*/ 2 h 4"/>
                  <a:gd name="T22" fmla="*/ 3 w 5"/>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3" y="0"/>
                    </a:moveTo>
                    <a:cubicBezTo>
                      <a:pt x="2" y="1"/>
                      <a:pt x="2" y="1"/>
                      <a:pt x="1" y="1"/>
                    </a:cubicBezTo>
                    <a:cubicBezTo>
                      <a:pt x="2" y="1"/>
                      <a:pt x="2" y="2"/>
                      <a:pt x="3" y="2"/>
                    </a:cubicBezTo>
                    <a:cubicBezTo>
                      <a:pt x="3" y="1"/>
                      <a:pt x="3" y="1"/>
                      <a:pt x="4" y="3"/>
                    </a:cubicBezTo>
                    <a:cubicBezTo>
                      <a:pt x="4" y="3"/>
                      <a:pt x="4" y="3"/>
                      <a:pt x="4" y="3"/>
                    </a:cubicBezTo>
                    <a:cubicBezTo>
                      <a:pt x="4" y="3"/>
                      <a:pt x="3" y="3"/>
                      <a:pt x="3" y="3"/>
                    </a:cubicBezTo>
                    <a:cubicBezTo>
                      <a:pt x="0" y="2"/>
                      <a:pt x="1" y="3"/>
                      <a:pt x="0" y="4"/>
                    </a:cubicBezTo>
                    <a:cubicBezTo>
                      <a:pt x="1" y="4"/>
                      <a:pt x="1" y="3"/>
                      <a:pt x="2" y="3"/>
                    </a:cubicBezTo>
                    <a:cubicBezTo>
                      <a:pt x="3" y="4"/>
                      <a:pt x="2" y="4"/>
                      <a:pt x="4" y="4"/>
                    </a:cubicBezTo>
                    <a:cubicBezTo>
                      <a:pt x="4" y="4"/>
                      <a:pt x="4" y="3"/>
                      <a:pt x="4" y="3"/>
                    </a:cubicBezTo>
                    <a:cubicBezTo>
                      <a:pt x="5" y="2"/>
                      <a:pt x="5" y="3"/>
                      <a:pt x="5" y="2"/>
                    </a:cubicBezTo>
                    <a:cubicBezTo>
                      <a:pt x="4" y="2"/>
                      <a:pt x="4" y="2"/>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8" name="Freeform 717"/>
              <p:cNvSpPr/>
              <p:nvPr/>
            </p:nvSpPr>
            <p:spPr bwMode="auto">
              <a:xfrm>
                <a:off x="4536" y="2493"/>
                <a:ext cx="4" cy="1"/>
              </a:xfrm>
              <a:custGeom>
                <a:avLst/>
                <a:gdLst>
                  <a:gd name="T0" fmla="*/ 0 w 2"/>
                  <a:gd name="T1" fmla="*/ 0 h 1"/>
                  <a:gd name="T2" fmla="*/ 2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0"/>
                    </a:cubicBezTo>
                    <a:cubicBezTo>
                      <a:pt x="2" y="1"/>
                      <a:pt x="2" y="1"/>
                      <a:pt x="2"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9" name="Freeform 718"/>
              <p:cNvSpPr/>
              <p:nvPr/>
            </p:nvSpPr>
            <p:spPr bwMode="auto">
              <a:xfrm>
                <a:off x="4495" y="249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0" name="Freeform 719"/>
              <p:cNvSpPr/>
              <p:nvPr/>
            </p:nvSpPr>
            <p:spPr bwMode="auto">
              <a:xfrm>
                <a:off x="4551" y="2494"/>
                <a:ext cx="5" cy="4"/>
              </a:xfrm>
              <a:custGeom>
                <a:avLst/>
                <a:gdLst>
                  <a:gd name="T0" fmla="*/ 1 w 3"/>
                  <a:gd name="T1" fmla="*/ 0 h 2"/>
                  <a:gd name="T2" fmla="*/ 1 w 3"/>
                  <a:gd name="T3" fmla="*/ 1 h 2"/>
                  <a:gd name="T4" fmla="*/ 0 w 3"/>
                  <a:gd name="T5" fmla="*/ 1 h 2"/>
                  <a:gd name="T6" fmla="*/ 0 w 3"/>
                  <a:gd name="T7" fmla="*/ 2 h 2"/>
                  <a:gd name="T8" fmla="*/ 3 w 3"/>
                  <a:gd name="T9" fmla="*/ 1 h 2"/>
                  <a:gd name="T10" fmla="*/ 3 w 3"/>
                  <a:gd name="T11" fmla="*/ 0 h 2"/>
                  <a:gd name="T12" fmla="*/ 1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0"/>
                    </a:moveTo>
                    <a:cubicBezTo>
                      <a:pt x="1" y="0"/>
                      <a:pt x="1" y="0"/>
                      <a:pt x="1" y="1"/>
                    </a:cubicBezTo>
                    <a:cubicBezTo>
                      <a:pt x="1" y="1"/>
                      <a:pt x="1" y="1"/>
                      <a:pt x="0" y="1"/>
                    </a:cubicBezTo>
                    <a:cubicBezTo>
                      <a:pt x="0" y="1"/>
                      <a:pt x="0" y="2"/>
                      <a:pt x="0" y="2"/>
                    </a:cubicBezTo>
                    <a:cubicBezTo>
                      <a:pt x="2" y="1"/>
                      <a:pt x="3" y="2"/>
                      <a:pt x="3" y="1"/>
                    </a:cubicBezTo>
                    <a:cubicBezTo>
                      <a:pt x="3" y="1"/>
                      <a:pt x="3" y="0"/>
                      <a:pt x="3" y="0"/>
                    </a:cubicBezTo>
                    <a:cubicBezTo>
                      <a:pt x="3"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1" name="Freeform 720"/>
              <p:cNvSpPr/>
              <p:nvPr/>
            </p:nvSpPr>
            <p:spPr bwMode="auto">
              <a:xfrm>
                <a:off x="4542" y="249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2" name="Freeform 721"/>
              <p:cNvSpPr/>
              <p:nvPr/>
            </p:nvSpPr>
            <p:spPr bwMode="auto">
              <a:xfrm>
                <a:off x="4477" y="2496"/>
                <a:ext cx="3" cy="4"/>
              </a:xfrm>
              <a:custGeom>
                <a:avLst/>
                <a:gdLst>
                  <a:gd name="T0" fmla="*/ 1 w 2"/>
                  <a:gd name="T1" fmla="*/ 0 h 2"/>
                  <a:gd name="T2" fmla="*/ 2 w 2"/>
                  <a:gd name="T3" fmla="*/ 0 h 2"/>
                  <a:gd name="T4" fmla="*/ 0 w 2"/>
                  <a:gd name="T5" fmla="*/ 2 h 2"/>
                  <a:gd name="T6" fmla="*/ 2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2" y="0"/>
                      <a:pt x="1" y="0"/>
                      <a:pt x="2" y="0"/>
                    </a:cubicBezTo>
                    <a:cubicBezTo>
                      <a:pt x="1" y="1"/>
                      <a:pt x="0" y="1"/>
                      <a:pt x="0" y="2"/>
                    </a:cubicBezTo>
                    <a:cubicBezTo>
                      <a:pt x="1" y="2"/>
                      <a:pt x="1" y="1"/>
                      <a:pt x="2" y="1"/>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3" name="Freeform 722"/>
              <p:cNvSpPr/>
              <p:nvPr/>
            </p:nvSpPr>
            <p:spPr bwMode="auto">
              <a:xfrm>
                <a:off x="4511" y="2496"/>
                <a:ext cx="2" cy="2"/>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1" y="0"/>
                      <a:pt x="1" y="0"/>
                      <a:pt x="1"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4" name="Freeform 723"/>
              <p:cNvSpPr/>
              <p:nvPr/>
            </p:nvSpPr>
            <p:spPr bwMode="auto">
              <a:xfrm>
                <a:off x="4486" y="2496"/>
                <a:ext cx="3" cy="2"/>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1" y="1"/>
                      <a:pt x="2" y="1"/>
                      <a:pt x="2"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5" name="Freeform 724"/>
              <p:cNvSpPr/>
              <p:nvPr/>
            </p:nvSpPr>
            <p:spPr bwMode="auto">
              <a:xfrm>
                <a:off x="4526" y="24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6" name="Freeform 725"/>
              <p:cNvSpPr/>
              <p:nvPr/>
            </p:nvSpPr>
            <p:spPr bwMode="auto">
              <a:xfrm>
                <a:off x="4542" y="2496"/>
                <a:ext cx="3" cy="2"/>
              </a:xfrm>
              <a:custGeom>
                <a:avLst/>
                <a:gdLst>
                  <a:gd name="T0" fmla="*/ 1 w 2"/>
                  <a:gd name="T1" fmla="*/ 0 h 1"/>
                  <a:gd name="T2" fmla="*/ 0 w 2"/>
                  <a:gd name="T3" fmla="*/ 1 h 1"/>
                  <a:gd name="T4" fmla="*/ 0 w 2"/>
                  <a:gd name="T5" fmla="*/ 1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0"/>
                      <a:pt x="1" y="0"/>
                      <a:pt x="0" y="1"/>
                    </a:cubicBezTo>
                    <a:cubicBezTo>
                      <a:pt x="0" y="1"/>
                      <a:pt x="0" y="1"/>
                      <a:pt x="0" y="1"/>
                    </a:cubicBezTo>
                    <a:cubicBezTo>
                      <a:pt x="0" y="1"/>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7" name="Freeform 726"/>
              <p:cNvSpPr/>
              <p:nvPr/>
            </p:nvSpPr>
            <p:spPr bwMode="auto">
              <a:xfrm>
                <a:off x="4723" y="2496"/>
                <a:ext cx="5" cy="4"/>
              </a:xfrm>
              <a:custGeom>
                <a:avLst/>
                <a:gdLst>
                  <a:gd name="T0" fmla="*/ 2 w 3"/>
                  <a:gd name="T1" fmla="*/ 0 h 2"/>
                  <a:gd name="T2" fmla="*/ 1 w 3"/>
                  <a:gd name="T3" fmla="*/ 1 h 2"/>
                  <a:gd name="T4" fmla="*/ 0 w 3"/>
                  <a:gd name="T5" fmla="*/ 2 h 2"/>
                  <a:gd name="T6" fmla="*/ 3 w 3"/>
                  <a:gd name="T7" fmla="*/ 0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1" y="1"/>
                      <a:pt x="1" y="0"/>
                      <a:pt x="1" y="1"/>
                    </a:cubicBezTo>
                    <a:cubicBezTo>
                      <a:pt x="1" y="1"/>
                      <a:pt x="1" y="2"/>
                      <a:pt x="0" y="2"/>
                    </a:cubicBezTo>
                    <a:cubicBezTo>
                      <a:pt x="1" y="1"/>
                      <a:pt x="2" y="0"/>
                      <a:pt x="3" y="0"/>
                    </a:cubicBezTo>
                    <a:cubicBezTo>
                      <a:pt x="3" y="0"/>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8" name="Freeform 727"/>
              <p:cNvSpPr/>
              <p:nvPr/>
            </p:nvSpPr>
            <p:spPr bwMode="auto">
              <a:xfrm>
                <a:off x="4536" y="249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9" name="Freeform 728"/>
              <p:cNvSpPr/>
              <p:nvPr/>
            </p:nvSpPr>
            <p:spPr bwMode="auto">
              <a:xfrm>
                <a:off x="4979" y="249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0" name="Freeform 729"/>
              <p:cNvSpPr/>
              <p:nvPr/>
            </p:nvSpPr>
            <p:spPr bwMode="auto">
              <a:xfrm>
                <a:off x="4482" y="2498"/>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730"/>
              <p:cNvSpPr/>
              <p:nvPr/>
            </p:nvSpPr>
            <p:spPr bwMode="auto">
              <a:xfrm>
                <a:off x="4529" y="2498"/>
                <a:ext cx="15" cy="16"/>
              </a:xfrm>
              <a:custGeom>
                <a:avLst/>
                <a:gdLst>
                  <a:gd name="T0" fmla="*/ 7 w 8"/>
                  <a:gd name="T1" fmla="*/ 0 h 9"/>
                  <a:gd name="T2" fmla="*/ 8 w 8"/>
                  <a:gd name="T3" fmla="*/ 2 h 9"/>
                  <a:gd name="T4" fmla="*/ 6 w 8"/>
                  <a:gd name="T5" fmla="*/ 6 h 9"/>
                  <a:gd name="T6" fmla="*/ 0 w 8"/>
                  <a:gd name="T7" fmla="*/ 9 h 9"/>
                  <a:gd name="T8" fmla="*/ 0 w 8"/>
                  <a:gd name="T9" fmla="*/ 7 h 9"/>
                  <a:gd name="T10" fmla="*/ 0 w 8"/>
                  <a:gd name="T11" fmla="*/ 6 h 9"/>
                  <a:gd name="T12" fmla="*/ 3 w 8"/>
                  <a:gd name="T13" fmla="*/ 7 h 9"/>
                  <a:gd name="T14" fmla="*/ 3 w 8"/>
                  <a:gd name="T15" fmla="*/ 6 h 9"/>
                  <a:gd name="T16" fmla="*/ 2 w 8"/>
                  <a:gd name="T17" fmla="*/ 5 h 9"/>
                  <a:gd name="T18" fmla="*/ 4 w 8"/>
                  <a:gd name="T19" fmla="*/ 4 h 9"/>
                  <a:gd name="T20" fmla="*/ 6 w 8"/>
                  <a:gd name="T21" fmla="*/ 5 h 9"/>
                  <a:gd name="T22" fmla="*/ 4 w 8"/>
                  <a:gd name="T23" fmla="*/ 4 h 9"/>
                  <a:gd name="T24" fmla="*/ 5 w 8"/>
                  <a:gd name="T25" fmla="*/ 1 h 9"/>
                  <a:gd name="T26" fmla="*/ 7 w 8"/>
                  <a:gd name="T2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9">
                    <a:moveTo>
                      <a:pt x="7" y="0"/>
                    </a:moveTo>
                    <a:cubicBezTo>
                      <a:pt x="7" y="1"/>
                      <a:pt x="8" y="1"/>
                      <a:pt x="8" y="2"/>
                    </a:cubicBezTo>
                    <a:cubicBezTo>
                      <a:pt x="6" y="3"/>
                      <a:pt x="7" y="5"/>
                      <a:pt x="6" y="6"/>
                    </a:cubicBezTo>
                    <a:cubicBezTo>
                      <a:pt x="4" y="8"/>
                      <a:pt x="1" y="9"/>
                      <a:pt x="0" y="9"/>
                    </a:cubicBezTo>
                    <a:cubicBezTo>
                      <a:pt x="1" y="8"/>
                      <a:pt x="0" y="6"/>
                      <a:pt x="0" y="7"/>
                    </a:cubicBezTo>
                    <a:cubicBezTo>
                      <a:pt x="0" y="6"/>
                      <a:pt x="0" y="6"/>
                      <a:pt x="0" y="6"/>
                    </a:cubicBezTo>
                    <a:cubicBezTo>
                      <a:pt x="1" y="6"/>
                      <a:pt x="2" y="7"/>
                      <a:pt x="3" y="7"/>
                    </a:cubicBezTo>
                    <a:cubicBezTo>
                      <a:pt x="3" y="7"/>
                      <a:pt x="3" y="6"/>
                      <a:pt x="3" y="6"/>
                    </a:cubicBezTo>
                    <a:cubicBezTo>
                      <a:pt x="2" y="6"/>
                      <a:pt x="2" y="6"/>
                      <a:pt x="2" y="5"/>
                    </a:cubicBezTo>
                    <a:cubicBezTo>
                      <a:pt x="3" y="5"/>
                      <a:pt x="3" y="5"/>
                      <a:pt x="4" y="4"/>
                    </a:cubicBezTo>
                    <a:cubicBezTo>
                      <a:pt x="5" y="5"/>
                      <a:pt x="5" y="5"/>
                      <a:pt x="6" y="5"/>
                    </a:cubicBezTo>
                    <a:cubicBezTo>
                      <a:pt x="5" y="4"/>
                      <a:pt x="4" y="4"/>
                      <a:pt x="4" y="4"/>
                    </a:cubicBezTo>
                    <a:cubicBezTo>
                      <a:pt x="5" y="2"/>
                      <a:pt x="4" y="2"/>
                      <a:pt x="5" y="1"/>
                    </a:cubicBezTo>
                    <a:cubicBezTo>
                      <a:pt x="6" y="0"/>
                      <a:pt x="6"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Freeform 731"/>
              <p:cNvSpPr/>
              <p:nvPr/>
            </p:nvSpPr>
            <p:spPr bwMode="auto">
              <a:xfrm>
                <a:off x="3683" y="249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3" name="Freeform 732"/>
              <p:cNvSpPr/>
              <p:nvPr/>
            </p:nvSpPr>
            <p:spPr bwMode="auto">
              <a:xfrm>
                <a:off x="4544" y="2498"/>
                <a:ext cx="1" cy="2"/>
              </a:xfrm>
              <a:custGeom>
                <a:avLst/>
                <a:gdLst>
                  <a:gd name="T0" fmla="*/ 0 w 1"/>
                  <a:gd name="T1" fmla="*/ 0 h 1"/>
                  <a:gd name="T2" fmla="*/ 1 w 1"/>
                  <a:gd name="T3" fmla="*/ 0 h 1"/>
                  <a:gd name="T4" fmla="*/ 1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0"/>
                    </a:cubicBezTo>
                    <a:cubicBezTo>
                      <a:pt x="1" y="1"/>
                      <a:pt x="1" y="1"/>
                      <a:pt x="1" y="1"/>
                    </a:cubicBezTo>
                    <a:cubicBezTo>
                      <a:pt x="1"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4" name="Freeform 733"/>
              <p:cNvSpPr/>
              <p:nvPr/>
            </p:nvSpPr>
            <p:spPr bwMode="auto">
              <a:xfrm>
                <a:off x="4835" y="2498"/>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5" name="Freeform 734"/>
              <p:cNvSpPr/>
              <p:nvPr/>
            </p:nvSpPr>
            <p:spPr bwMode="auto">
              <a:xfrm>
                <a:off x="4509" y="2500"/>
                <a:ext cx="4" cy="2"/>
              </a:xfrm>
              <a:custGeom>
                <a:avLst/>
                <a:gdLst>
                  <a:gd name="T0" fmla="*/ 0 w 2"/>
                  <a:gd name="T1" fmla="*/ 0 h 1"/>
                  <a:gd name="T2" fmla="*/ 0 w 2"/>
                  <a:gd name="T3" fmla="*/ 1 h 1"/>
                  <a:gd name="T4" fmla="*/ 1 w 2"/>
                  <a:gd name="T5" fmla="*/ 0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1"/>
                    </a:cubicBezTo>
                    <a:cubicBezTo>
                      <a:pt x="0" y="1"/>
                      <a:pt x="1" y="0"/>
                      <a:pt x="1" y="0"/>
                    </a:cubicBezTo>
                    <a:cubicBezTo>
                      <a:pt x="1" y="0"/>
                      <a:pt x="2" y="1"/>
                      <a:pt x="2" y="1"/>
                    </a:cubicBezTo>
                    <a:cubicBezTo>
                      <a:pt x="1"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6" name="Freeform 735"/>
              <p:cNvSpPr/>
              <p:nvPr/>
            </p:nvSpPr>
            <p:spPr bwMode="auto">
              <a:xfrm>
                <a:off x="4551" y="2500"/>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7" name="Freeform 736"/>
              <p:cNvSpPr/>
              <p:nvPr/>
            </p:nvSpPr>
            <p:spPr bwMode="auto">
              <a:xfrm>
                <a:off x="4529" y="2500"/>
                <a:ext cx="2" cy="2"/>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1"/>
                    </a:cubicBezTo>
                    <a:cubicBezTo>
                      <a:pt x="1" y="1"/>
                      <a:pt x="0" y="1"/>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8" name="Freeform 737"/>
              <p:cNvSpPr/>
              <p:nvPr/>
            </p:nvSpPr>
            <p:spPr bwMode="auto">
              <a:xfrm>
                <a:off x="4554" y="250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9" name="Freeform 738"/>
              <p:cNvSpPr/>
              <p:nvPr/>
            </p:nvSpPr>
            <p:spPr bwMode="auto">
              <a:xfrm>
                <a:off x="4724" y="250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0" name="Freeform 739"/>
              <p:cNvSpPr/>
              <p:nvPr/>
            </p:nvSpPr>
            <p:spPr bwMode="auto">
              <a:xfrm>
                <a:off x="4233" y="2500"/>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0" y="1"/>
                      <a:pt x="1" y="1"/>
                      <a:pt x="1"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1" name="Freeform 740"/>
              <p:cNvSpPr/>
              <p:nvPr/>
            </p:nvSpPr>
            <p:spPr bwMode="auto">
              <a:xfrm>
                <a:off x="4475" y="2500"/>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2" name="Freeform 741"/>
              <p:cNvSpPr/>
              <p:nvPr/>
            </p:nvSpPr>
            <p:spPr bwMode="auto">
              <a:xfrm>
                <a:off x="4491" y="250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3" name="Freeform 742"/>
              <p:cNvSpPr/>
              <p:nvPr/>
            </p:nvSpPr>
            <p:spPr bwMode="auto">
              <a:xfrm>
                <a:off x="4473" y="2502"/>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4" name="Freeform 743"/>
              <p:cNvSpPr/>
              <p:nvPr/>
            </p:nvSpPr>
            <p:spPr bwMode="auto">
              <a:xfrm>
                <a:off x="4495" y="250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 name="Freeform 744"/>
              <p:cNvSpPr/>
              <p:nvPr/>
            </p:nvSpPr>
            <p:spPr bwMode="auto">
              <a:xfrm>
                <a:off x="4500" y="250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 name="Freeform 745"/>
              <p:cNvSpPr/>
              <p:nvPr/>
            </p:nvSpPr>
            <p:spPr bwMode="auto">
              <a:xfrm>
                <a:off x="5006" y="2502"/>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7" name="Freeform 746"/>
              <p:cNvSpPr/>
              <p:nvPr/>
            </p:nvSpPr>
            <p:spPr bwMode="auto">
              <a:xfrm>
                <a:off x="4489" y="2502"/>
                <a:ext cx="2" cy="2"/>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 name="Freeform 747"/>
              <p:cNvSpPr/>
              <p:nvPr/>
            </p:nvSpPr>
            <p:spPr bwMode="auto">
              <a:xfrm>
                <a:off x="4726" y="250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9" name="Freeform 748"/>
              <p:cNvSpPr/>
              <p:nvPr/>
            </p:nvSpPr>
            <p:spPr bwMode="auto">
              <a:xfrm>
                <a:off x="4831" y="250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0" name="Freeform 749"/>
              <p:cNvSpPr/>
              <p:nvPr/>
            </p:nvSpPr>
            <p:spPr bwMode="auto">
              <a:xfrm>
                <a:off x="4842" y="2502"/>
                <a:ext cx="2" cy="2"/>
              </a:xfrm>
              <a:custGeom>
                <a:avLst/>
                <a:gdLst>
                  <a:gd name="T0" fmla="*/ 1 w 1"/>
                  <a:gd name="T1" fmla="*/ 0 h 1"/>
                  <a:gd name="T2" fmla="*/ 0 w 1"/>
                  <a:gd name="T3" fmla="*/ 0 h 1"/>
                  <a:gd name="T4" fmla="*/ 0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1"/>
                      <a:pt x="0"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1" name="Freeform 750"/>
              <p:cNvSpPr/>
              <p:nvPr/>
            </p:nvSpPr>
            <p:spPr bwMode="auto">
              <a:xfrm>
                <a:off x="5024" y="2502"/>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2" name="Freeform 751"/>
              <p:cNvSpPr/>
              <p:nvPr/>
            </p:nvSpPr>
            <p:spPr bwMode="auto">
              <a:xfrm>
                <a:off x="3627" y="2502"/>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3" name="Freeform 752"/>
              <p:cNvSpPr/>
              <p:nvPr/>
            </p:nvSpPr>
            <p:spPr bwMode="auto">
              <a:xfrm>
                <a:off x="4495" y="2502"/>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4" name="Freeform 753"/>
              <p:cNvSpPr/>
              <p:nvPr/>
            </p:nvSpPr>
            <p:spPr bwMode="auto">
              <a:xfrm>
                <a:off x="4506" y="2502"/>
                <a:ext cx="3" cy="3"/>
              </a:xfrm>
              <a:custGeom>
                <a:avLst/>
                <a:gdLst>
                  <a:gd name="T0" fmla="*/ 1 w 2"/>
                  <a:gd name="T1" fmla="*/ 0 h 2"/>
                  <a:gd name="T2" fmla="*/ 0 w 2"/>
                  <a:gd name="T3" fmla="*/ 1 h 2"/>
                  <a:gd name="T4" fmla="*/ 1 w 2"/>
                  <a:gd name="T5" fmla="*/ 2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1" y="1"/>
                      <a:pt x="0" y="1"/>
                    </a:cubicBezTo>
                    <a:cubicBezTo>
                      <a:pt x="0" y="1"/>
                      <a:pt x="1" y="2"/>
                      <a:pt x="1" y="2"/>
                    </a:cubicBezTo>
                    <a:cubicBezTo>
                      <a:pt x="1" y="1"/>
                      <a:pt x="1" y="1"/>
                      <a:pt x="2"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5" name="Freeform 754"/>
              <p:cNvSpPr/>
              <p:nvPr/>
            </p:nvSpPr>
            <p:spPr bwMode="auto">
              <a:xfrm>
                <a:off x="4498" y="2504"/>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6" name="Freeform 755"/>
              <p:cNvSpPr/>
              <p:nvPr/>
            </p:nvSpPr>
            <p:spPr bwMode="auto">
              <a:xfrm>
                <a:off x="4968" y="2504"/>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 name="Freeform 756"/>
              <p:cNvSpPr/>
              <p:nvPr/>
            </p:nvSpPr>
            <p:spPr bwMode="auto">
              <a:xfrm>
                <a:off x="3685" y="2504"/>
                <a:ext cx="2"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8" name="Freeform 757"/>
              <p:cNvSpPr/>
              <p:nvPr/>
            </p:nvSpPr>
            <p:spPr bwMode="auto">
              <a:xfrm>
                <a:off x="5023" y="2504"/>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 name="Freeform 758"/>
              <p:cNvSpPr/>
              <p:nvPr/>
            </p:nvSpPr>
            <p:spPr bwMode="auto">
              <a:xfrm>
                <a:off x="4529" y="2505"/>
                <a:ext cx="4" cy="2"/>
              </a:xfrm>
              <a:custGeom>
                <a:avLst/>
                <a:gdLst>
                  <a:gd name="T0" fmla="*/ 0 w 2"/>
                  <a:gd name="T1" fmla="*/ 0 h 1"/>
                  <a:gd name="T2" fmla="*/ 2 w 2"/>
                  <a:gd name="T3" fmla="*/ 0 h 1"/>
                  <a:gd name="T4" fmla="*/ 1 w 2"/>
                  <a:gd name="T5" fmla="*/ 1 h 1"/>
                  <a:gd name="T6" fmla="*/ 1 w 2"/>
                  <a:gd name="T7" fmla="*/ 1 h 1"/>
                  <a:gd name="T8" fmla="*/ 0 w 2"/>
                  <a:gd name="T9" fmla="*/ 1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1" y="0"/>
                      <a:pt x="1" y="0"/>
                      <a:pt x="2" y="0"/>
                    </a:cubicBezTo>
                    <a:cubicBezTo>
                      <a:pt x="1" y="0"/>
                      <a:pt x="1" y="0"/>
                      <a:pt x="1" y="1"/>
                    </a:cubicBezTo>
                    <a:cubicBezTo>
                      <a:pt x="1" y="1"/>
                      <a:pt x="1" y="1"/>
                      <a:pt x="1" y="1"/>
                    </a:cubicBezTo>
                    <a:cubicBezTo>
                      <a:pt x="1" y="1"/>
                      <a:pt x="0" y="1"/>
                      <a:pt x="0" y="1"/>
                    </a:cubicBezTo>
                    <a:cubicBezTo>
                      <a:pt x="1"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 name="Freeform 759"/>
              <p:cNvSpPr/>
              <p:nvPr/>
            </p:nvSpPr>
            <p:spPr bwMode="auto">
              <a:xfrm>
                <a:off x="4502" y="2505"/>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1" name="Freeform 760"/>
              <p:cNvSpPr/>
              <p:nvPr/>
            </p:nvSpPr>
            <p:spPr bwMode="auto">
              <a:xfrm>
                <a:off x="4479" y="2505"/>
                <a:ext cx="1"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2" name="Freeform 761"/>
              <p:cNvSpPr/>
              <p:nvPr/>
            </p:nvSpPr>
            <p:spPr bwMode="auto">
              <a:xfrm>
                <a:off x="4451" y="25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3" name="Freeform 762"/>
              <p:cNvSpPr/>
              <p:nvPr/>
            </p:nvSpPr>
            <p:spPr bwMode="auto">
              <a:xfrm>
                <a:off x="4229" y="250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4" name="Freeform 763"/>
              <p:cNvSpPr/>
              <p:nvPr/>
            </p:nvSpPr>
            <p:spPr bwMode="auto">
              <a:xfrm>
                <a:off x="4497" y="250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5" name="Freeform 764"/>
              <p:cNvSpPr/>
              <p:nvPr/>
            </p:nvSpPr>
            <p:spPr bwMode="auto">
              <a:xfrm>
                <a:off x="4535" y="2507"/>
                <a:ext cx="1" cy="4"/>
              </a:xfrm>
              <a:custGeom>
                <a:avLst/>
                <a:gdLst>
                  <a:gd name="T0" fmla="*/ 0 w 1"/>
                  <a:gd name="T1" fmla="*/ 0 h 2"/>
                  <a:gd name="T2" fmla="*/ 1 w 1"/>
                  <a:gd name="T3" fmla="*/ 2 h 2"/>
                  <a:gd name="T4" fmla="*/ 1 w 1"/>
                  <a:gd name="T5" fmla="*/ 1 h 2"/>
                  <a:gd name="T6" fmla="*/ 1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1" y="1"/>
                      <a:pt x="1" y="2"/>
                    </a:cubicBezTo>
                    <a:cubicBezTo>
                      <a:pt x="1" y="1"/>
                      <a:pt x="1" y="1"/>
                      <a:pt x="1" y="1"/>
                    </a:cubicBezTo>
                    <a:cubicBezTo>
                      <a:pt x="1" y="1"/>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6" name="Freeform 765"/>
              <p:cNvSpPr/>
              <p:nvPr/>
            </p:nvSpPr>
            <p:spPr bwMode="auto">
              <a:xfrm>
                <a:off x="4468" y="2509"/>
                <a:ext cx="3" cy="2"/>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1"/>
                    </a:cubicBezTo>
                    <a:cubicBezTo>
                      <a:pt x="1" y="1"/>
                      <a:pt x="1" y="1"/>
                      <a:pt x="2" y="1"/>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7" name="Freeform 766"/>
              <p:cNvSpPr/>
              <p:nvPr/>
            </p:nvSpPr>
            <p:spPr bwMode="auto">
              <a:xfrm>
                <a:off x="4524" y="250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8" name="Freeform 767"/>
              <p:cNvSpPr/>
              <p:nvPr/>
            </p:nvSpPr>
            <p:spPr bwMode="auto">
              <a:xfrm>
                <a:off x="4723" y="250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9" name="Freeform 768"/>
              <p:cNvSpPr/>
              <p:nvPr/>
            </p:nvSpPr>
            <p:spPr bwMode="auto">
              <a:xfrm>
                <a:off x="4733" y="25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0" name="Freeform 769"/>
              <p:cNvSpPr/>
              <p:nvPr/>
            </p:nvSpPr>
            <p:spPr bwMode="auto">
              <a:xfrm>
                <a:off x="4224" y="2509"/>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1" name="Freeform 770"/>
              <p:cNvSpPr/>
              <p:nvPr/>
            </p:nvSpPr>
            <p:spPr bwMode="auto">
              <a:xfrm>
                <a:off x="4497" y="2509"/>
                <a:ext cx="3" cy="4"/>
              </a:xfrm>
              <a:custGeom>
                <a:avLst/>
                <a:gdLst>
                  <a:gd name="T0" fmla="*/ 1 w 2"/>
                  <a:gd name="T1" fmla="*/ 0 h 2"/>
                  <a:gd name="T2" fmla="*/ 2 w 2"/>
                  <a:gd name="T3" fmla="*/ 0 h 2"/>
                  <a:gd name="T4" fmla="*/ 0 w 2"/>
                  <a:gd name="T5" fmla="*/ 2 h 2"/>
                  <a:gd name="T6" fmla="*/ 0 w 2"/>
                  <a:gd name="T7" fmla="*/ 1 h 2"/>
                  <a:gd name="T8" fmla="*/ 1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2" y="0"/>
                      <a:pt x="2" y="0"/>
                    </a:cubicBezTo>
                    <a:cubicBezTo>
                      <a:pt x="2" y="1"/>
                      <a:pt x="2" y="1"/>
                      <a:pt x="0" y="2"/>
                    </a:cubicBezTo>
                    <a:cubicBezTo>
                      <a:pt x="0" y="1"/>
                      <a:pt x="0" y="1"/>
                      <a:pt x="0" y="1"/>
                    </a:cubicBezTo>
                    <a:cubicBezTo>
                      <a:pt x="0"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2" name="Freeform 771"/>
              <p:cNvSpPr/>
              <p:nvPr/>
            </p:nvSpPr>
            <p:spPr bwMode="auto">
              <a:xfrm>
                <a:off x="4517" y="2509"/>
                <a:ext cx="7" cy="7"/>
              </a:xfrm>
              <a:custGeom>
                <a:avLst/>
                <a:gdLst>
                  <a:gd name="T0" fmla="*/ 2 w 4"/>
                  <a:gd name="T1" fmla="*/ 0 h 4"/>
                  <a:gd name="T2" fmla="*/ 4 w 4"/>
                  <a:gd name="T3" fmla="*/ 0 h 4"/>
                  <a:gd name="T4" fmla="*/ 4 w 4"/>
                  <a:gd name="T5" fmla="*/ 2 h 4"/>
                  <a:gd name="T6" fmla="*/ 4 w 4"/>
                  <a:gd name="T7" fmla="*/ 1 h 4"/>
                  <a:gd name="T8" fmla="*/ 2 w 4"/>
                  <a:gd name="T9" fmla="*/ 2 h 4"/>
                  <a:gd name="T10" fmla="*/ 3 w 4"/>
                  <a:gd name="T11" fmla="*/ 4 h 4"/>
                  <a:gd name="T12" fmla="*/ 3 w 4"/>
                  <a:gd name="T13" fmla="*/ 4 h 4"/>
                  <a:gd name="T14" fmla="*/ 0 w 4"/>
                  <a:gd name="T15" fmla="*/ 2 h 4"/>
                  <a:gd name="T16" fmla="*/ 2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0"/>
                    </a:moveTo>
                    <a:cubicBezTo>
                      <a:pt x="3" y="0"/>
                      <a:pt x="3" y="0"/>
                      <a:pt x="4" y="0"/>
                    </a:cubicBezTo>
                    <a:cubicBezTo>
                      <a:pt x="4" y="1"/>
                      <a:pt x="4" y="2"/>
                      <a:pt x="4" y="2"/>
                    </a:cubicBezTo>
                    <a:cubicBezTo>
                      <a:pt x="4" y="2"/>
                      <a:pt x="4" y="2"/>
                      <a:pt x="4" y="1"/>
                    </a:cubicBezTo>
                    <a:cubicBezTo>
                      <a:pt x="2" y="1"/>
                      <a:pt x="3" y="1"/>
                      <a:pt x="2" y="2"/>
                    </a:cubicBezTo>
                    <a:cubicBezTo>
                      <a:pt x="2" y="3"/>
                      <a:pt x="3" y="3"/>
                      <a:pt x="3" y="4"/>
                    </a:cubicBezTo>
                    <a:cubicBezTo>
                      <a:pt x="3" y="4"/>
                      <a:pt x="3" y="4"/>
                      <a:pt x="3" y="4"/>
                    </a:cubicBezTo>
                    <a:cubicBezTo>
                      <a:pt x="2" y="3"/>
                      <a:pt x="1" y="3"/>
                      <a:pt x="0" y="2"/>
                    </a:cubicBezTo>
                    <a:cubicBezTo>
                      <a:pt x="1" y="2"/>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3" name="Freeform 772"/>
              <p:cNvSpPr/>
              <p:nvPr/>
            </p:nvSpPr>
            <p:spPr bwMode="auto">
              <a:xfrm>
                <a:off x="4453" y="2509"/>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4" name="Freeform 773"/>
              <p:cNvSpPr/>
              <p:nvPr/>
            </p:nvSpPr>
            <p:spPr bwMode="auto">
              <a:xfrm>
                <a:off x="4470" y="2509"/>
                <a:ext cx="3" cy="7"/>
              </a:xfrm>
              <a:custGeom>
                <a:avLst/>
                <a:gdLst>
                  <a:gd name="T0" fmla="*/ 2 w 2"/>
                  <a:gd name="T1" fmla="*/ 0 h 4"/>
                  <a:gd name="T2" fmla="*/ 0 w 2"/>
                  <a:gd name="T3" fmla="*/ 1 h 4"/>
                  <a:gd name="T4" fmla="*/ 0 w 2"/>
                  <a:gd name="T5" fmla="*/ 4 h 4"/>
                  <a:gd name="T6" fmla="*/ 1 w 2"/>
                  <a:gd name="T7" fmla="*/ 4 h 4"/>
                  <a:gd name="T8" fmla="*/ 1 w 2"/>
                  <a:gd name="T9" fmla="*/ 3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cubicBezTo>
                      <a:pt x="1" y="1"/>
                      <a:pt x="1" y="1"/>
                      <a:pt x="0" y="1"/>
                    </a:cubicBezTo>
                    <a:cubicBezTo>
                      <a:pt x="0" y="2"/>
                      <a:pt x="0" y="3"/>
                      <a:pt x="0" y="4"/>
                    </a:cubicBezTo>
                    <a:cubicBezTo>
                      <a:pt x="1" y="4"/>
                      <a:pt x="1" y="4"/>
                      <a:pt x="1" y="4"/>
                    </a:cubicBezTo>
                    <a:cubicBezTo>
                      <a:pt x="1" y="4"/>
                      <a:pt x="1" y="3"/>
                      <a:pt x="1" y="3"/>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5" name="Freeform 774"/>
              <p:cNvSpPr/>
              <p:nvPr/>
            </p:nvSpPr>
            <p:spPr bwMode="auto">
              <a:xfrm>
                <a:off x="5015" y="2509"/>
                <a:ext cx="4" cy="2"/>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1"/>
                      <a:pt x="0" y="1"/>
                      <a:pt x="2"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6" name="Freeform 775"/>
              <p:cNvSpPr/>
              <p:nvPr/>
            </p:nvSpPr>
            <p:spPr bwMode="auto">
              <a:xfrm>
                <a:off x="3642" y="251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7" name="Freeform 776"/>
              <p:cNvSpPr/>
              <p:nvPr/>
            </p:nvSpPr>
            <p:spPr bwMode="auto">
              <a:xfrm>
                <a:off x="4292" y="251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8" name="Freeform 777"/>
              <p:cNvSpPr/>
              <p:nvPr/>
            </p:nvSpPr>
            <p:spPr bwMode="auto">
              <a:xfrm>
                <a:off x="4459" y="251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9" name="Freeform 778"/>
              <p:cNvSpPr/>
              <p:nvPr/>
            </p:nvSpPr>
            <p:spPr bwMode="auto">
              <a:xfrm>
                <a:off x="4511" y="251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0" name="Freeform 779"/>
              <p:cNvSpPr/>
              <p:nvPr/>
            </p:nvSpPr>
            <p:spPr bwMode="auto">
              <a:xfrm>
                <a:off x="4858" y="251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1" name="Freeform 780"/>
              <p:cNvSpPr/>
              <p:nvPr/>
            </p:nvSpPr>
            <p:spPr bwMode="auto">
              <a:xfrm>
                <a:off x="3884" y="251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2" name="Freeform 781"/>
              <p:cNvSpPr/>
              <p:nvPr/>
            </p:nvSpPr>
            <p:spPr bwMode="auto">
              <a:xfrm>
                <a:off x="4527" y="2511"/>
                <a:ext cx="2" cy="3"/>
              </a:xfrm>
              <a:custGeom>
                <a:avLst/>
                <a:gdLst>
                  <a:gd name="T0" fmla="*/ 0 w 1"/>
                  <a:gd name="T1" fmla="*/ 0 h 2"/>
                  <a:gd name="T2" fmla="*/ 1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1" y="1"/>
                    </a:cubicBezTo>
                    <a:cubicBezTo>
                      <a:pt x="1" y="1"/>
                      <a:pt x="1" y="1"/>
                      <a:pt x="1"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3" name="Freeform 782"/>
              <p:cNvSpPr/>
              <p:nvPr/>
            </p:nvSpPr>
            <p:spPr bwMode="auto">
              <a:xfrm>
                <a:off x="4733" y="251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4" name="Freeform 783"/>
              <p:cNvSpPr/>
              <p:nvPr/>
            </p:nvSpPr>
            <p:spPr bwMode="auto">
              <a:xfrm>
                <a:off x="4444" y="2513"/>
                <a:ext cx="2"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5" name="Freeform 784"/>
              <p:cNvSpPr/>
              <p:nvPr/>
            </p:nvSpPr>
            <p:spPr bwMode="auto">
              <a:xfrm>
                <a:off x="4461" y="2513"/>
                <a:ext cx="3" cy="3"/>
              </a:xfrm>
              <a:custGeom>
                <a:avLst/>
                <a:gdLst>
                  <a:gd name="T0" fmla="*/ 0 w 2"/>
                  <a:gd name="T1" fmla="*/ 0 h 2"/>
                  <a:gd name="T2" fmla="*/ 2 w 2"/>
                  <a:gd name="T3" fmla="*/ 1 h 2"/>
                  <a:gd name="T4" fmla="*/ 0 w 2"/>
                  <a:gd name="T5" fmla="*/ 0 h 2"/>
                </a:gdLst>
                <a:ahLst/>
                <a:cxnLst>
                  <a:cxn ang="0">
                    <a:pos x="T0" y="T1"/>
                  </a:cxn>
                  <a:cxn ang="0">
                    <a:pos x="T2" y="T3"/>
                  </a:cxn>
                  <a:cxn ang="0">
                    <a:pos x="T4" y="T5"/>
                  </a:cxn>
                </a:cxnLst>
                <a:rect l="0" t="0" r="r" b="b"/>
                <a:pathLst>
                  <a:path w="2" h="2">
                    <a:moveTo>
                      <a:pt x="0" y="0"/>
                    </a:moveTo>
                    <a:cubicBezTo>
                      <a:pt x="1" y="2"/>
                      <a:pt x="1" y="2"/>
                      <a:pt x="2" y="1"/>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6" name="Freeform 785"/>
              <p:cNvSpPr/>
              <p:nvPr/>
            </p:nvSpPr>
            <p:spPr bwMode="auto">
              <a:xfrm>
                <a:off x="4513" y="251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7" name="Freeform 786"/>
              <p:cNvSpPr/>
              <p:nvPr/>
            </p:nvSpPr>
            <p:spPr bwMode="auto">
              <a:xfrm>
                <a:off x="4524" y="2513"/>
                <a:ext cx="2"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0"/>
                      <a:pt x="1" y="0"/>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8" name="Freeform 787"/>
              <p:cNvSpPr/>
              <p:nvPr/>
            </p:nvSpPr>
            <p:spPr bwMode="auto">
              <a:xfrm>
                <a:off x="5015" y="2513"/>
                <a:ext cx="4"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9" name="Freeform 788"/>
              <p:cNvSpPr/>
              <p:nvPr/>
            </p:nvSpPr>
            <p:spPr bwMode="auto">
              <a:xfrm>
                <a:off x="3667" y="2514"/>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0" name="Freeform 789"/>
              <p:cNvSpPr/>
              <p:nvPr/>
            </p:nvSpPr>
            <p:spPr bwMode="auto">
              <a:xfrm>
                <a:off x="4509" y="2514"/>
                <a:ext cx="4" cy="2"/>
              </a:xfrm>
              <a:custGeom>
                <a:avLst/>
                <a:gdLst>
                  <a:gd name="T0" fmla="*/ 1 w 2"/>
                  <a:gd name="T1" fmla="*/ 0 h 1"/>
                  <a:gd name="T2" fmla="*/ 2 w 2"/>
                  <a:gd name="T3" fmla="*/ 0 h 1"/>
                  <a:gd name="T4" fmla="*/ 1 w 2"/>
                  <a:gd name="T5" fmla="*/ 1 h 1"/>
                  <a:gd name="T6" fmla="*/ 0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2" y="0"/>
                    </a:cubicBezTo>
                    <a:cubicBezTo>
                      <a:pt x="1" y="0"/>
                      <a:pt x="1" y="1"/>
                      <a:pt x="1" y="1"/>
                    </a:cubicBezTo>
                    <a:cubicBezTo>
                      <a:pt x="1" y="1"/>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1" name="Freeform 790"/>
              <p:cNvSpPr/>
              <p:nvPr/>
            </p:nvSpPr>
            <p:spPr bwMode="auto">
              <a:xfrm>
                <a:off x="4876" y="2514"/>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2" name="Freeform 791"/>
              <p:cNvSpPr/>
              <p:nvPr/>
            </p:nvSpPr>
            <p:spPr bwMode="auto">
              <a:xfrm>
                <a:off x="4466" y="2514"/>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3" name="Freeform 792"/>
              <p:cNvSpPr/>
              <p:nvPr/>
            </p:nvSpPr>
            <p:spPr bwMode="auto">
              <a:xfrm>
                <a:off x="4477" y="251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4" name="Freeform 793"/>
              <p:cNvSpPr/>
              <p:nvPr/>
            </p:nvSpPr>
            <p:spPr bwMode="auto">
              <a:xfrm>
                <a:off x="4515" y="2514"/>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1"/>
                    </a:cubicBezTo>
                    <a:cubicBezTo>
                      <a:pt x="1" y="1"/>
                      <a:pt x="1" y="1"/>
                      <a:pt x="1"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5" name="Freeform 794"/>
              <p:cNvSpPr/>
              <p:nvPr/>
            </p:nvSpPr>
            <p:spPr bwMode="auto">
              <a:xfrm>
                <a:off x="4287" y="2516"/>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6" name="Freeform 795"/>
              <p:cNvSpPr/>
              <p:nvPr/>
            </p:nvSpPr>
            <p:spPr bwMode="auto">
              <a:xfrm>
                <a:off x="4482" y="2516"/>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7" name="Freeform 796"/>
              <p:cNvSpPr/>
              <p:nvPr/>
            </p:nvSpPr>
            <p:spPr bwMode="auto">
              <a:xfrm>
                <a:off x="4522" y="2516"/>
                <a:ext cx="4" cy="2"/>
              </a:xfrm>
              <a:custGeom>
                <a:avLst/>
                <a:gdLst>
                  <a:gd name="T0" fmla="*/ 1 w 2"/>
                  <a:gd name="T1" fmla="*/ 0 h 1"/>
                  <a:gd name="T2" fmla="*/ 2 w 2"/>
                  <a:gd name="T3" fmla="*/ 1 h 1"/>
                  <a:gd name="T4" fmla="*/ 1 w 2"/>
                  <a:gd name="T5" fmla="*/ 1 h 1"/>
                  <a:gd name="T6" fmla="*/ 0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0"/>
                      <a:pt x="1" y="0"/>
                      <a:pt x="2" y="1"/>
                    </a:cubicBezTo>
                    <a:cubicBezTo>
                      <a:pt x="2" y="1"/>
                      <a:pt x="1" y="1"/>
                      <a:pt x="1" y="1"/>
                    </a:cubicBezTo>
                    <a:cubicBezTo>
                      <a:pt x="1" y="1"/>
                      <a:pt x="1"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8" name="Freeform 797"/>
              <p:cNvSpPr/>
              <p:nvPr/>
            </p:nvSpPr>
            <p:spPr bwMode="auto">
              <a:xfrm>
                <a:off x="4947" y="251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9" name="Freeform 798"/>
              <p:cNvSpPr/>
              <p:nvPr/>
            </p:nvSpPr>
            <p:spPr bwMode="auto">
              <a:xfrm>
                <a:off x="4480" y="25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0" name="Freeform 799"/>
              <p:cNvSpPr/>
              <p:nvPr/>
            </p:nvSpPr>
            <p:spPr bwMode="auto">
              <a:xfrm>
                <a:off x="4511" y="251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1" name="Freeform 800"/>
              <p:cNvSpPr/>
              <p:nvPr/>
            </p:nvSpPr>
            <p:spPr bwMode="auto">
              <a:xfrm>
                <a:off x="4518" y="2516"/>
                <a:ext cx="4" cy="4"/>
              </a:xfrm>
              <a:custGeom>
                <a:avLst/>
                <a:gdLst>
                  <a:gd name="T0" fmla="*/ 0 w 2"/>
                  <a:gd name="T1" fmla="*/ 0 h 2"/>
                  <a:gd name="T2" fmla="*/ 2 w 2"/>
                  <a:gd name="T3" fmla="*/ 2 h 2"/>
                  <a:gd name="T4" fmla="*/ 1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2" y="0"/>
                      <a:pt x="2" y="2"/>
                    </a:cubicBezTo>
                    <a:cubicBezTo>
                      <a:pt x="2" y="2"/>
                      <a:pt x="1" y="2"/>
                      <a:pt x="1"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2" name="Freeform 801"/>
              <p:cNvSpPr/>
              <p:nvPr/>
            </p:nvSpPr>
            <p:spPr bwMode="auto">
              <a:xfrm>
                <a:off x="4432" y="2516"/>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3" name="Freeform 802"/>
              <p:cNvSpPr/>
              <p:nvPr/>
            </p:nvSpPr>
            <p:spPr bwMode="auto">
              <a:xfrm>
                <a:off x="4477" y="251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4" name="Freeform 803"/>
              <p:cNvSpPr/>
              <p:nvPr/>
            </p:nvSpPr>
            <p:spPr bwMode="auto">
              <a:xfrm>
                <a:off x="4506" y="2518"/>
                <a:ext cx="9" cy="9"/>
              </a:xfrm>
              <a:custGeom>
                <a:avLst/>
                <a:gdLst>
                  <a:gd name="T0" fmla="*/ 4 w 5"/>
                  <a:gd name="T1" fmla="*/ 0 h 5"/>
                  <a:gd name="T2" fmla="*/ 5 w 5"/>
                  <a:gd name="T3" fmla="*/ 0 h 5"/>
                  <a:gd name="T4" fmla="*/ 5 w 5"/>
                  <a:gd name="T5" fmla="*/ 3 h 5"/>
                  <a:gd name="T6" fmla="*/ 0 w 5"/>
                  <a:gd name="T7" fmla="*/ 5 h 5"/>
                  <a:gd name="T8" fmla="*/ 0 w 5"/>
                  <a:gd name="T9" fmla="*/ 2 h 5"/>
                  <a:gd name="T10" fmla="*/ 2 w 5"/>
                  <a:gd name="T11" fmla="*/ 3 h 5"/>
                  <a:gd name="T12" fmla="*/ 4 w 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4" y="0"/>
                    </a:moveTo>
                    <a:cubicBezTo>
                      <a:pt x="5" y="0"/>
                      <a:pt x="5" y="0"/>
                      <a:pt x="5" y="0"/>
                    </a:cubicBezTo>
                    <a:cubicBezTo>
                      <a:pt x="4" y="1"/>
                      <a:pt x="4" y="1"/>
                      <a:pt x="5" y="3"/>
                    </a:cubicBezTo>
                    <a:cubicBezTo>
                      <a:pt x="2" y="3"/>
                      <a:pt x="2" y="5"/>
                      <a:pt x="0" y="5"/>
                    </a:cubicBezTo>
                    <a:cubicBezTo>
                      <a:pt x="1" y="4"/>
                      <a:pt x="1" y="4"/>
                      <a:pt x="0" y="2"/>
                    </a:cubicBezTo>
                    <a:cubicBezTo>
                      <a:pt x="1" y="3"/>
                      <a:pt x="2" y="3"/>
                      <a:pt x="2" y="3"/>
                    </a:cubicBezTo>
                    <a:cubicBezTo>
                      <a:pt x="2" y="2"/>
                      <a:pt x="3" y="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5" name="Freeform 804"/>
              <p:cNvSpPr/>
              <p:nvPr/>
            </p:nvSpPr>
            <p:spPr bwMode="auto">
              <a:xfrm>
                <a:off x="4280" y="251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6" name="Freeform 805"/>
              <p:cNvSpPr/>
              <p:nvPr/>
            </p:nvSpPr>
            <p:spPr bwMode="auto">
              <a:xfrm>
                <a:off x="4504" y="2518"/>
                <a:ext cx="3" cy="2"/>
              </a:xfrm>
              <a:custGeom>
                <a:avLst/>
                <a:gdLst>
                  <a:gd name="T0" fmla="*/ 0 w 2"/>
                  <a:gd name="T1" fmla="*/ 0 h 1"/>
                  <a:gd name="T2" fmla="*/ 2 w 2"/>
                  <a:gd name="T3" fmla="*/ 0 h 1"/>
                  <a:gd name="T4" fmla="*/ 2 w 2"/>
                  <a:gd name="T5" fmla="*/ 1 h 1"/>
                  <a:gd name="T6" fmla="*/ 0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1" y="0"/>
                      <a:pt x="2" y="0"/>
                    </a:cubicBezTo>
                    <a:cubicBezTo>
                      <a:pt x="2" y="1"/>
                      <a:pt x="2" y="1"/>
                      <a:pt x="2" y="1"/>
                    </a:cubicBezTo>
                    <a:cubicBezTo>
                      <a:pt x="1"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7" name="Freeform 806"/>
              <p:cNvSpPr/>
              <p:nvPr/>
            </p:nvSpPr>
            <p:spPr bwMode="auto">
              <a:xfrm>
                <a:off x="4459" y="251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8" name="Freeform 807"/>
              <p:cNvSpPr/>
              <p:nvPr/>
            </p:nvSpPr>
            <p:spPr bwMode="auto">
              <a:xfrm>
                <a:off x="4439" y="2520"/>
                <a:ext cx="5" cy="3"/>
              </a:xfrm>
              <a:custGeom>
                <a:avLst/>
                <a:gdLst>
                  <a:gd name="T0" fmla="*/ 0 w 3"/>
                  <a:gd name="T1" fmla="*/ 0 h 2"/>
                  <a:gd name="T2" fmla="*/ 0 w 3"/>
                  <a:gd name="T3" fmla="*/ 0 h 2"/>
                  <a:gd name="T4" fmla="*/ 3 w 3"/>
                  <a:gd name="T5" fmla="*/ 2 h 2"/>
                  <a:gd name="T6" fmla="*/ 3 w 3"/>
                  <a:gd name="T7" fmla="*/ 1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cubicBezTo>
                      <a:pt x="0" y="0"/>
                      <a:pt x="0" y="1"/>
                      <a:pt x="0" y="0"/>
                    </a:cubicBezTo>
                    <a:cubicBezTo>
                      <a:pt x="1" y="1"/>
                      <a:pt x="2" y="1"/>
                      <a:pt x="3" y="2"/>
                    </a:cubicBezTo>
                    <a:cubicBezTo>
                      <a:pt x="3" y="1"/>
                      <a:pt x="3" y="1"/>
                      <a:pt x="3"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2" name="Group 1009"/>
            <p:cNvGrpSpPr/>
            <p:nvPr/>
          </p:nvGrpSpPr>
          <p:grpSpPr bwMode="auto">
            <a:xfrm>
              <a:off x="3672" y="2520"/>
              <a:ext cx="1338" cy="74"/>
              <a:chOff x="3672" y="2520"/>
              <a:chExt cx="1338" cy="74"/>
            </a:xfrm>
            <a:grpFill/>
          </p:grpSpPr>
          <p:sp>
            <p:nvSpPr>
              <p:cNvPr id="319" name="Freeform 809"/>
              <p:cNvSpPr/>
              <p:nvPr/>
            </p:nvSpPr>
            <p:spPr bwMode="auto">
              <a:xfrm>
                <a:off x="4448" y="2520"/>
                <a:ext cx="5" cy="2"/>
              </a:xfrm>
              <a:custGeom>
                <a:avLst/>
                <a:gdLst>
                  <a:gd name="T0" fmla="*/ 0 w 3"/>
                  <a:gd name="T1" fmla="*/ 0 h 1"/>
                  <a:gd name="T2" fmla="*/ 1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cubicBezTo>
                      <a:pt x="1" y="0"/>
                      <a:pt x="1" y="1"/>
                      <a:pt x="1" y="1"/>
                    </a:cubicBezTo>
                    <a:cubicBezTo>
                      <a:pt x="2" y="1"/>
                      <a:pt x="2" y="1"/>
                      <a:pt x="3" y="0"/>
                    </a:cubicBezTo>
                    <a:cubicBezTo>
                      <a:pt x="2"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810"/>
              <p:cNvSpPr/>
              <p:nvPr/>
            </p:nvSpPr>
            <p:spPr bwMode="auto">
              <a:xfrm>
                <a:off x="4518" y="252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811"/>
              <p:cNvSpPr/>
              <p:nvPr/>
            </p:nvSpPr>
            <p:spPr bwMode="auto">
              <a:xfrm>
                <a:off x="4891" y="2520"/>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812"/>
              <p:cNvSpPr/>
              <p:nvPr/>
            </p:nvSpPr>
            <p:spPr bwMode="auto">
              <a:xfrm>
                <a:off x="4925" y="252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813"/>
              <p:cNvSpPr/>
              <p:nvPr/>
            </p:nvSpPr>
            <p:spPr bwMode="auto">
              <a:xfrm>
                <a:off x="4500" y="2520"/>
                <a:ext cx="0" cy="3"/>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814"/>
              <p:cNvSpPr/>
              <p:nvPr/>
            </p:nvSpPr>
            <p:spPr bwMode="auto">
              <a:xfrm>
                <a:off x="4444" y="2522"/>
                <a:ext cx="4" cy="1"/>
              </a:xfrm>
              <a:custGeom>
                <a:avLst/>
                <a:gdLst>
                  <a:gd name="T0" fmla="*/ 0 w 2"/>
                  <a:gd name="T1" fmla="*/ 0 h 1"/>
                  <a:gd name="T2" fmla="*/ 0 w 2"/>
                  <a:gd name="T3" fmla="*/ 1 h 1"/>
                  <a:gd name="T4" fmla="*/ 2 w 2"/>
                  <a:gd name="T5" fmla="*/ 0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1"/>
                    </a:cubicBezTo>
                    <a:cubicBezTo>
                      <a:pt x="2" y="1"/>
                      <a:pt x="2" y="1"/>
                      <a:pt x="2" y="0"/>
                    </a:cubicBezTo>
                    <a:cubicBezTo>
                      <a:pt x="2"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815"/>
              <p:cNvSpPr/>
              <p:nvPr/>
            </p:nvSpPr>
            <p:spPr bwMode="auto">
              <a:xfrm>
                <a:off x="4921" y="2522"/>
                <a:ext cx="2"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816"/>
              <p:cNvSpPr/>
              <p:nvPr/>
            </p:nvSpPr>
            <p:spPr bwMode="auto">
              <a:xfrm>
                <a:off x="4466" y="252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817"/>
              <p:cNvSpPr/>
              <p:nvPr/>
            </p:nvSpPr>
            <p:spPr bwMode="auto">
              <a:xfrm>
                <a:off x="4417" y="2522"/>
                <a:ext cx="2" cy="3"/>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1" y="1"/>
                      <a:pt x="0" y="1"/>
                      <a:pt x="1" y="2"/>
                    </a:cubicBez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818"/>
              <p:cNvSpPr/>
              <p:nvPr/>
            </p:nvSpPr>
            <p:spPr bwMode="auto">
              <a:xfrm>
                <a:off x="4439" y="2522"/>
                <a:ext cx="5" cy="5"/>
              </a:xfrm>
              <a:custGeom>
                <a:avLst/>
                <a:gdLst>
                  <a:gd name="T0" fmla="*/ 0 w 3"/>
                  <a:gd name="T1" fmla="*/ 0 h 3"/>
                  <a:gd name="T2" fmla="*/ 0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cubicBezTo>
                      <a:pt x="0" y="1"/>
                      <a:pt x="0" y="2"/>
                      <a:pt x="0" y="3"/>
                    </a:cubicBezTo>
                    <a:cubicBezTo>
                      <a:pt x="1" y="3"/>
                      <a:pt x="2" y="3"/>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819"/>
              <p:cNvSpPr/>
              <p:nvPr/>
            </p:nvSpPr>
            <p:spPr bwMode="auto">
              <a:xfrm>
                <a:off x="5008" y="2522"/>
                <a:ext cx="2"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820"/>
              <p:cNvSpPr/>
              <p:nvPr/>
            </p:nvSpPr>
            <p:spPr bwMode="auto">
              <a:xfrm>
                <a:off x="4488" y="2523"/>
                <a:ext cx="10" cy="8"/>
              </a:xfrm>
              <a:custGeom>
                <a:avLst/>
                <a:gdLst>
                  <a:gd name="T0" fmla="*/ 4 w 6"/>
                  <a:gd name="T1" fmla="*/ 0 h 4"/>
                  <a:gd name="T2" fmla="*/ 6 w 6"/>
                  <a:gd name="T3" fmla="*/ 0 h 4"/>
                  <a:gd name="T4" fmla="*/ 5 w 6"/>
                  <a:gd name="T5" fmla="*/ 2 h 4"/>
                  <a:gd name="T6" fmla="*/ 5 w 6"/>
                  <a:gd name="T7" fmla="*/ 4 h 4"/>
                  <a:gd name="T8" fmla="*/ 3 w 6"/>
                  <a:gd name="T9" fmla="*/ 4 h 4"/>
                  <a:gd name="T10" fmla="*/ 4 w 6"/>
                  <a:gd name="T11" fmla="*/ 3 h 4"/>
                  <a:gd name="T12" fmla="*/ 4 w 6"/>
                  <a:gd name="T13" fmla="*/ 3 h 4"/>
                  <a:gd name="T14" fmla="*/ 0 w 6"/>
                  <a:gd name="T15" fmla="*/ 2 h 4"/>
                  <a:gd name="T16" fmla="*/ 2 w 6"/>
                  <a:gd name="T17" fmla="*/ 2 h 4"/>
                  <a:gd name="T18" fmla="*/ 4 w 6"/>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4" y="0"/>
                    </a:moveTo>
                    <a:cubicBezTo>
                      <a:pt x="5" y="0"/>
                      <a:pt x="6" y="0"/>
                      <a:pt x="6" y="0"/>
                    </a:cubicBezTo>
                    <a:cubicBezTo>
                      <a:pt x="5" y="1"/>
                      <a:pt x="5" y="1"/>
                      <a:pt x="5" y="2"/>
                    </a:cubicBezTo>
                    <a:cubicBezTo>
                      <a:pt x="6" y="4"/>
                      <a:pt x="6" y="3"/>
                      <a:pt x="5" y="4"/>
                    </a:cubicBezTo>
                    <a:cubicBezTo>
                      <a:pt x="5" y="4"/>
                      <a:pt x="4" y="4"/>
                      <a:pt x="3" y="4"/>
                    </a:cubicBezTo>
                    <a:cubicBezTo>
                      <a:pt x="3" y="4"/>
                      <a:pt x="3" y="3"/>
                      <a:pt x="4" y="3"/>
                    </a:cubicBezTo>
                    <a:cubicBezTo>
                      <a:pt x="4" y="3"/>
                      <a:pt x="4" y="3"/>
                      <a:pt x="4" y="3"/>
                    </a:cubicBezTo>
                    <a:cubicBezTo>
                      <a:pt x="4" y="2"/>
                      <a:pt x="2" y="3"/>
                      <a:pt x="0" y="2"/>
                    </a:cubicBezTo>
                    <a:cubicBezTo>
                      <a:pt x="1" y="2"/>
                      <a:pt x="1" y="2"/>
                      <a:pt x="2" y="2"/>
                    </a:cubicBezTo>
                    <a:cubicBezTo>
                      <a:pt x="3" y="2"/>
                      <a:pt x="4" y="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821"/>
              <p:cNvSpPr/>
              <p:nvPr/>
            </p:nvSpPr>
            <p:spPr bwMode="auto">
              <a:xfrm>
                <a:off x="4914" y="252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822"/>
              <p:cNvSpPr/>
              <p:nvPr/>
            </p:nvSpPr>
            <p:spPr bwMode="auto">
              <a:xfrm>
                <a:off x="4444" y="2523"/>
                <a:ext cx="6" cy="6"/>
              </a:xfrm>
              <a:custGeom>
                <a:avLst/>
                <a:gdLst>
                  <a:gd name="T0" fmla="*/ 1 w 3"/>
                  <a:gd name="T1" fmla="*/ 0 h 3"/>
                  <a:gd name="T2" fmla="*/ 1 w 3"/>
                  <a:gd name="T3" fmla="*/ 3 h 3"/>
                  <a:gd name="T4" fmla="*/ 1 w 3"/>
                  <a:gd name="T5" fmla="*/ 2 h 3"/>
                  <a:gd name="T6" fmla="*/ 1 w 3"/>
                  <a:gd name="T7" fmla="*/ 1 h 3"/>
                  <a:gd name="T8" fmla="*/ 2 w 3"/>
                  <a:gd name="T9" fmla="*/ 1 h 3"/>
                  <a:gd name="T10" fmla="*/ 2 w 3"/>
                  <a:gd name="T11" fmla="*/ 0 h 3"/>
                  <a:gd name="T12" fmla="*/ 1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1" y="0"/>
                    </a:moveTo>
                    <a:cubicBezTo>
                      <a:pt x="1" y="2"/>
                      <a:pt x="0" y="2"/>
                      <a:pt x="1" y="3"/>
                    </a:cubicBezTo>
                    <a:cubicBezTo>
                      <a:pt x="1" y="3"/>
                      <a:pt x="1" y="2"/>
                      <a:pt x="1" y="2"/>
                    </a:cubicBezTo>
                    <a:cubicBezTo>
                      <a:pt x="1" y="1"/>
                      <a:pt x="1" y="2"/>
                      <a:pt x="1" y="1"/>
                    </a:cubicBezTo>
                    <a:cubicBezTo>
                      <a:pt x="3" y="1"/>
                      <a:pt x="2" y="2"/>
                      <a:pt x="2" y="1"/>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823"/>
              <p:cNvSpPr/>
              <p:nvPr/>
            </p:nvSpPr>
            <p:spPr bwMode="auto">
              <a:xfrm>
                <a:off x="4451" y="2523"/>
                <a:ext cx="4" cy="4"/>
              </a:xfrm>
              <a:custGeom>
                <a:avLst/>
                <a:gdLst>
                  <a:gd name="T0" fmla="*/ 1 w 2"/>
                  <a:gd name="T1" fmla="*/ 0 h 2"/>
                  <a:gd name="T2" fmla="*/ 0 w 2"/>
                  <a:gd name="T3" fmla="*/ 2 h 2"/>
                  <a:gd name="T4" fmla="*/ 2 w 2"/>
                  <a:gd name="T5" fmla="*/ 1 h 2"/>
                  <a:gd name="T6" fmla="*/ 1 w 2"/>
                  <a:gd name="T7" fmla="*/ 2 h 2"/>
                  <a:gd name="T8" fmla="*/ 2 w 2"/>
                  <a:gd name="T9" fmla="*/ 2 h 2"/>
                  <a:gd name="T10" fmla="*/ 2 w 2"/>
                  <a:gd name="T11" fmla="*/ 0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1" y="1"/>
                      <a:pt x="0" y="1"/>
                      <a:pt x="0" y="2"/>
                    </a:cubicBezTo>
                    <a:cubicBezTo>
                      <a:pt x="1" y="1"/>
                      <a:pt x="1" y="1"/>
                      <a:pt x="2" y="1"/>
                    </a:cubicBezTo>
                    <a:cubicBezTo>
                      <a:pt x="2" y="1"/>
                      <a:pt x="1" y="2"/>
                      <a:pt x="1" y="2"/>
                    </a:cubicBezTo>
                    <a:cubicBezTo>
                      <a:pt x="2" y="2"/>
                      <a:pt x="2" y="2"/>
                      <a:pt x="2" y="2"/>
                    </a:cubicBezTo>
                    <a:cubicBezTo>
                      <a:pt x="2" y="1"/>
                      <a:pt x="2"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824"/>
              <p:cNvSpPr/>
              <p:nvPr/>
            </p:nvSpPr>
            <p:spPr bwMode="auto">
              <a:xfrm>
                <a:off x="4504" y="252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825"/>
              <p:cNvSpPr/>
              <p:nvPr/>
            </p:nvSpPr>
            <p:spPr bwMode="auto">
              <a:xfrm>
                <a:off x="4435" y="2525"/>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 name="Freeform 826"/>
              <p:cNvSpPr/>
              <p:nvPr/>
            </p:nvSpPr>
            <p:spPr bwMode="auto">
              <a:xfrm>
                <a:off x="4927" y="252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827"/>
              <p:cNvSpPr/>
              <p:nvPr/>
            </p:nvSpPr>
            <p:spPr bwMode="auto">
              <a:xfrm>
                <a:off x="4491" y="252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828"/>
              <p:cNvSpPr/>
              <p:nvPr/>
            </p:nvSpPr>
            <p:spPr bwMode="auto">
              <a:xfrm>
                <a:off x="4500" y="2525"/>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0"/>
                    </a:cubicBezTo>
                    <a:cubicBezTo>
                      <a:pt x="0" y="1"/>
                      <a:pt x="1"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829"/>
              <p:cNvSpPr/>
              <p:nvPr/>
            </p:nvSpPr>
            <p:spPr bwMode="auto">
              <a:xfrm>
                <a:off x="4432" y="252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830"/>
              <p:cNvSpPr/>
              <p:nvPr/>
            </p:nvSpPr>
            <p:spPr bwMode="auto">
              <a:xfrm>
                <a:off x="5010" y="2525"/>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Freeform 831"/>
              <p:cNvSpPr/>
              <p:nvPr/>
            </p:nvSpPr>
            <p:spPr bwMode="auto">
              <a:xfrm>
                <a:off x="4498" y="2527"/>
                <a:ext cx="2" cy="2"/>
              </a:xfrm>
              <a:custGeom>
                <a:avLst/>
                <a:gdLst>
                  <a:gd name="T0" fmla="*/ 0 w 1"/>
                  <a:gd name="T1" fmla="*/ 0 h 1"/>
                  <a:gd name="T2" fmla="*/ 1 w 1"/>
                  <a:gd name="T3" fmla="*/ 0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1" y="0"/>
                      <a:pt x="1" y="0"/>
                    </a:cubicBezTo>
                    <a:cubicBezTo>
                      <a:pt x="1" y="0"/>
                      <a:pt x="1" y="1"/>
                      <a:pt x="1" y="1"/>
                    </a:cubicBezTo>
                    <a:cubicBezTo>
                      <a:pt x="1" y="1"/>
                      <a:pt x="1" y="1"/>
                      <a:pt x="1"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832"/>
              <p:cNvSpPr/>
              <p:nvPr/>
            </p:nvSpPr>
            <p:spPr bwMode="auto">
              <a:xfrm>
                <a:off x="4404" y="2527"/>
                <a:ext cx="4" cy="4"/>
              </a:xfrm>
              <a:custGeom>
                <a:avLst/>
                <a:gdLst>
                  <a:gd name="T0" fmla="*/ 1 w 2"/>
                  <a:gd name="T1" fmla="*/ 0 h 2"/>
                  <a:gd name="T2" fmla="*/ 0 w 2"/>
                  <a:gd name="T3" fmla="*/ 1 h 2"/>
                  <a:gd name="T4" fmla="*/ 0 w 2"/>
                  <a:gd name="T5" fmla="*/ 1 h 2"/>
                  <a:gd name="T6" fmla="*/ 1 w 2"/>
                  <a:gd name="T7" fmla="*/ 2 h 2"/>
                  <a:gd name="T8" fmla="*/ 2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0" y="1"/>
                      <a:pt x="0" y="1"/>
                    </a:cubicBezTo>
                    <a:cubicBezTo>
                      <a:pt x="0" y="1"/>
                      <a:pt x="0" y="1"/>
                      <a:pt x="0" y="1"/>
                    </a:cubicBezTo>
                    <a:cubicBezTo>
                      <a:pt x="0" y="1"/>
                      <a:pt x="0" y="2"/>
                      <a:pt x="1" y="2"/>
                    </a:cubicBezTo>
                    <a:cubicBezTo>
                      <a:pt x="1" y="0"/>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833"/>
              <p:cNvSpPr/>
              <p:nvPr/>
            </p:nvSpPr>
            <p:spPr bwMode="auto">
              <a:xfrm>
                <a:off x="4415" y="2527"/>
                <a:ext cx="4" cy="2"/>
              </a:xfrm>
              <a:custGeom>
                <a:avLst/>
                <a:gdLst>
                  <a:gd name="T0" fmla="*/ 1 w 2"/>
                  <a:gd name="T1" fmla="*/ 0 h 1"/>
                  <a:gd name="T2" fmla="*/ 0 w 2"/>
                  <a:gd name="T3" fmla="*/ 0 h 1"/>
                  <a:gd name="T4" fmla="*/ 1 w 2"/>
                  <a:gd name="T5" fmla="*/ 1 h 1"/>
                  <a:gd name="T6" fmla="*/ 2 w 2"/>
                  <a:gd name="T7" fmla="*/ 1 h 1"/>
                  <a:gd name="T8" fmla="*/ 1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0"/>
                    </a:cubicBezTo>
                    <a:cubicBezTo>
                      <a:pt x="1" y="1"/>
                      <a:pt x="1" y="1"/>
                      <a:pt x="1" y="1"/>
                    </a:cubicBezTo>
                    <a:cubicBezTo>
                      <a:pt x="1" y="1"/>
                      <a:pt x="2" y="1"/>
                      <a:pt x="2" y="1"/>
                    </a:cubicBezTo>
                    <a:cubicBezTo>
                      <a:pt x="2" y="0"/>
                      <a:pt x="2"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834"/>
              <p:cNvSpPr/>
              <p:nvPr/>
            </p:nvSpPr>
            <p:spPr bwMode="auto">
              <a:xfrm>
                <a:off x="4430" y="2527"/>
                <a:ext cx="3" cy="7"/>
              </a:xfrm>
              <a:custGeom>
                <a:avLst/>
                <a:gdLst>
                  <a:gd name="T0" fmla="*/ 1 w 2"/>
                  <a:gd name="T1" fmla="*/ 0 h 4"/>
                  <a:gd name="T2" fmla="*/ 1 w 2"/>
                  <a:gd name="T3" fmla="*/ 4 h 4"/>
                  <a:gd name="T4" fmla="*/ 2 w 2"/>
                  <a:gd name="T5" fmla="*/ 0 h 4"/>
                  <a:gd name="T6" fmla="*/ 2 w 2"/>
                  <a:gd name="T7" fmla="*/ 0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1" y="1"/>
                      <a:pt x="0" y="4"/>
                      <a:pt x="1" y="4"/>
                    </a:cubicBezTo>
                    <a:cubicBezTo>
                      <a:pt x="2" y="3"/>
                      <a:pt x="2" y="2"/>
                      <a:pt x="2" y="0"/>
                    </a:cubicBezTo>
                    <a:cubicBezTo>
                      <a:pt x="2"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835"/>
              <p:cNvSpPr/>
              <p:nvPr/>
            </p:nvSpPr>
            <p:spPr bwMode="auto">
              <a:xfrm>
                <a:off x="4435" y="2527"/>
                <a:ext cx="2" cy="2"/>
              </a:xfrm>
              <a:custGeom>
                <a:avLst/>
                <a:gdLst>
                  <a:gd name="T0" fmla="*/ 1 w 1"/>
                  <a:gd name="T1" fmla="*/ 0 h 1"/>
                  <a:gd name="T2" fmla="*/ 0 w 1"/>
                  <a:gd name="T3" fmla="*/ 0 h 1"/>
                  <a:gd name="T4" fmla="*/ 1 w 1"/>
                  <a:gd name="T5" fmla="*/ 1 h 1"/>
                  <a:gd name="T6" fmla="*/ 1 w 1"/>
                  <a:gd name="T7" fmla="*/ 1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0" y="0"/>
                      <a:pt x="0" y="0"/>
                    </a:cubicBezTo>
                    <a:cubicBezTo>
                      <a:pt x="1" y="1"/>
                      <a:pt x="1" y="1"/>
                      <a:pt x="1" y="1"/>
                    </a:cubicBezTo>
                    <a:cubicBezTo>
                      <a:pt x="1" y="1"/>
                      <a:pt x="1"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836"/>
              <p:cNvSpPr/>
              <p:nvPr/>
            </p:nvSpPr>
            <p:spPr bwMode="auto">
              <a:xfrm>
                <a:off x="4441" y="2527"/>
                <a:ext cx="3" cy="4"/>
              </a:xfrm>
              <a:custGeom>
                <a:avLst/>
                <a:gdLst>
                  <a:gd name="T0" fmla="*/ 0 w 2"/>
                  <a:gd name="T1" fmla="*/ 0 h 2"/>
                  <a:gd name="T2" fmla="*/ 1 w 2"/>
                  <a:gd name="T3" fmla="*/ 2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1" y="1"/>
                      <a:pt x="1" y="2"/>
                    </a:cubicBezTo>
                    <a:cubicBezTo>
                      <a:pt x="1" y="1"/>
                      <a:pt x="2" y="1"/>
                      <a:pt x="2" y="1"/>
                    </a:cubicBezTo>
                    <a:cubicBezTo>
                      <a:pt x="0" y="1"/>
                      <a:pt x="2"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837"/>
              <p:cNvSpPr/>
              <p:nvPr/>
            </p:nvSpPr>
            <p:spPr bwMode="auto">
              <a:xfrm>
                <a:off x="4742" y="2527"/>
                <a:ext cx="2" cy="4"/>
              </a:xfrm>
              <a:custGeom>
                <a:avLst/>
                <a:gdLst>
                  <a:gd name="T0" fmla="*/ 0 w 1"/>
                  <a:gd name="T1" fmla="*/ 0 h 2"/>
                  <a:gd name="T2" fmla="*/ 0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838"/>
              <p:cNvSpPr/>
              <p:nvPr/>
            </p:nvSpPr>
            <p:spPr bwMode="auto">
              <a:xfrm>
                <a:off x="4930" y="252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Freeform 839"/>
              <p:cNvSpPr/>
              <p:nvPr/>
            </p:nvSpPr>
            <p:spPr bwMode="auto">
              <a:xfrm>
                <a:off x="4428" y="2529"/>
                <a:ext cx="2" cy="2"/>
              </a:xfrm>
              <a:custGeom>
                <a:avLst/>
                <a:gdLst>
                  <a:gd name="T0" fmla="*/ 0 w 1"/>
                  <a:gd name="T1" fmla="*/ 0 h 1"/>
                  <a:gd name="T2" fmla="*/ 0 w 1"/>
                  <a:gd name="T3" fmla="*/ 0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0"/>
                      <a:pt x="1" y="1"/>
                      <a:pt x="1" y="1"/>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840"/>
              <p:cNvSpPr/>
              <p:nvPr/>
            </p:nvSpPr>
            <p:spPr bwMode="auto">
              <a:xfrm>
                <a:off x="4484" y="2529"/>
                <a:ext cx="4" cy="0"/>
              </a:xfrm>
              <a:custGeom>
                <a:avLst/>
                <a:gdLst>
                  <a:gd name="T0" fmla="*/ 0 w 2"/>
                  <a:gd name="T1" fmla="*/ 2 w 2"/>
                  <a:gd name="T2" fmla="*/ 2 w 2"/>
                  <a:gd name="T3" fmla="*/ 1 w 2"/>
                  <a:gd name="T4" fmla="*/ 0 w 2"/>
                </a:gdLst>
                <a:ahLst/>
                <a:cxnLst>
                  <a:cxn ang="0">
                    <a:pos x="T0" y="0"/>
                  </a:cxn>
                  <a:cxn ang="0">
                    <a:pos x="T1" y="0"/>
                  </a:cxn>
                  <a:cxn ang="0">
                    <a:pos x="T2" y="0"/>
                  </a:cxn>
                  <a:cxn ang="0">
                    <a:pos x="T3" y="0"/>
                  </a:cxn>
                  <a:cxn ang="0">
                    <a:pos x="T4" y="0"/>
                  </a:cxn>
                </a:cxnLst>
                <a:rect l="0" t="0" r="r" b="b"/>
                <a:pathLst>
                  <a:path w="2">
                    <a:moveTo>
                      <a:pt x="0" y="0"/>
                    </a:moveTo>
                    <a:cubicBezTo>
                      <a:pt x="1" y="0"/>
                      <a:pt x="1" y="0"/>
                      <a:pt x="2" y="0"/>
                    </a:cubicBezTo>
                    <a:cubicBezTo>
                      <a:pt x="2" y="0"/>
                      <a:pt x="2" y="0"/>
                      <a:pt x="2" y="0"/>
                    </a:cubicBezTo>
                    <a:cubicBezTo>
                      <a:pt x="2" y="0"/>
                      <a:pt x="2"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841"/>
              <p:cNvSpPr/>
              <p:nvPr/>
            </p:nvSpPr>
            <p:spPr bwMode="auto">
              <a:xfrm>
                <a:off x="4500" y="2529"/>
                <a:ext cx="2" cy="2"/>
              </a:xfrm>
              <a:custGeom>
                <a:avLst/>
                <a:gdLst>
                  <a:gd name="T0" fmla="*/ 1 w 1"/>
                  <a:gd name="T1" fmla="*/ 0 h 1"/>
                  <a:gd name="T2" fmla="*/ 1 w 1"/>
                  <a:gd name="T3" fmla="*/ 0 h 1"/>
                  <a:gd name="T4" fmla="*/ 1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1"/>
                      <a:pt x="1" y="1"/>
                      <a:pt x="1" y="1"/>
                    </a:cubicBezTo>
                    <a:cubicBezTo>
                      <a:pt x="0" y="1"/>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Freeform 842"/>
              <p:cNvSpPr/>
              <p:nvPr/>
            </p:nvSpPr>
            <p:spPr bwMode="auto">
              <a:xfrm>
                <a:off x="4488" y="2529"/>
                <a:ext cx="3" cy="4"/>
              </a:xfrm>
              <a:custGeom>
                <a:avLst/>
                <a:gdLst>
                  <a:gd name="T0" fmla="*/ 0 w 2"/>
                  <a:gd name="T1" fmla="*/ 0 h 2"/>
                  <a:gd name="T2" fmla="*/ 2 w 2"/>
                  <a:gd name="T3" fmla="*/ 1 h 2"/>
                  <a:gd name="T4" fmla="*/ 1 w 2"/>
                  <a:gd name="T5" fmla="*/ 1 h 2"/>
                  <a:gd name="T6" fmla="*/ 1 w 2"/>
                  <a:gd name="T7" fmla="*/ 2 h 2"/>
                  <a:gd name="T8" fmla="*/ 0 w 2"/>
                  <a:gd name="T9" fmla="*/ 2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cubicBezTo>
                      <a:pt x="1" y="1"/>
                      <a:pt x="1" y="1"/>
                      <a:pt x="2" y="1"/>
                    </a:cubicBezTo>
                    <a:cubicBezTo>
                      <a:pt x="1" y="1"/>
                      <a:pt x="1" y="1"/>
                      <a:pt x="1" y="1"/>
                    </a:cubicBezTo>
                    <a:cubicBezTo>
                      <a:pt x="1" y="2"/>
                      <a:pt x="1" y="2"/>
                      <a:pt x="1" y="2"/>
                    </a:cubicBezTo>
                    <a:cubicBezTo>
                      <a:pt x="1" y="2"/>
                      <a:pt x="1" y="2"/>
                      <a:pt x="0" y="2"/>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Freeform 843"/>
              <p:cNvSpPr/>
              <p:nvPr/>
            </p:nvSpPr>
            <p:spPr bwMode="auto">
              <a:xfrm>
                <a:off x="4426" y="2531"/>
                <a:ext cx="4"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cubicBezTo>
                      <a:pt x="0" y="0"/>
                      <a:pt x="0" y="0"/>
                      <a:pt x="0" y="0"/>
                    </a:cubicBezTo>
                    <a:cubicBezTo>
                      <a:pt x="0"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844"/>
              <p:cNvSpPr/>
              <p:nvPr/>
            </p:nvSpPr>
            <p:spPr bwMode="auto">
              <a:xfrm>
                <a:off x="4444" y="2531"/>
                <a:ext cx="2" cy="2"/>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845"/>
              <p:cNvSpPr/>
              <p:nvPr/>
            </p:nvSpPr>
            <p:spPr bwMode="auto">
              <a:xfrm>
                <a:off x="4479" y="2531"/>
                <a:ext cx="3" cy="2"/>
              </a:xfrm>
              <a:custGeom>
                <a:avLst/>
                <a:gdLst>
                  <a:gd name="T0" fmla="*/ 1 w 2"/>
                  <a:gd name="T1" fmla="*/ 0 h 1"/>
                  <a:gd name="T2" fmla="*/ 2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2"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Freeform 846"/>
              <p:cNvSpPr/>
              <p:nvPr/>
            </p:nvSpPr>
            <p:spPr bwMode="auto">
              <a:xfrm>
                <a:off x="3678" y="253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847"/>
              <p:cNvSpPr/>
              <p:nvPr/>
            </p:nvSpPr>
            <p:spPr bwMode="auto">
              <a:xfrm>
                <a:off x="4394" y="2533"/>
                <a:ext cx="1" cy="1"/>
              </a:xfrm>
              <a:custGeom>
                <a:avLst/>
                <a:gdLst>
                  <a:gd name="T0" fmla="*/ 1 w 1"/>
                  <a:gd name="T1" fmla="*/ 0 h 1"/>
                  <a:gd name="T2" fmla="*/ 0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848"/>
              <p:cNvSpPr/>
              <p:nvPr/>
            </p:nvSpPr>
            <p:spPr bwMode="auto">
              <a:xfrm>
                <a:off x="3672" y="25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849"/>
              <p:cNvSpPr/>
              <p:nvPr/>
            </p:nvSpPr>
            <p:spPr bwMode="auto">
              <a:xfrm>
                <a:off x="3938" y="2533"/>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850"/>
              <p:cNvSpPr/>
              <p:nvPr/>
            </p:nvSpPr>
            <p:spPr bwMode="auto">
              <a:xfrm>
                <a:off x="4423" y="253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851"/>
              <p:cNvSpPr/>
              <p:nvPr/>
            </p:nvSpPr>
            <p:spPr bwMode="auto">
              <a:xfrm>
                <a:off x="4439" y="2533"/>
                <a:ext cx="2" cy="1"/>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1" y="1"/>
                    </a:cubicBezTo>
                    <a:cubicBezTo>
                      <a:pt x="1" y="1"/>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852"/>
              <p:cNvSpPr/>
              <p:nvPr/>
            </p:nvSpPr>
            <p:spPr bwMode="auto">
              <a:xfrm>
                <a:off x="4424" y="2533"/>
                <a:ext cx="6" cy="5"/>
              </a:xfrm>
              <a:custGeom>
                <a:avLst/>
                <a:gdLst>
                  <a:gd name="T0" fmla="*/ 1 w 3"/>
                  <a:gd name="T1" fmla="*/ 0 h 3"/>
                  <a:gd name="T2" fmla="*/ 0 w 3"/>
                  <a:gd name="T3" fmla="*/ 3 h 3"/>
                  <a:gd name="T4" fmla="*/ 3 w 3"/>
                  <a:gd name="T5" fmla="*/ 2 h 3"/>
                  <a:gd name="T6" fmla="*/ 1 w 3"/>
                  <a:gd name="T7" fmla="*/ 0 h 3"/>
                </a:gdLst>
                <a:ahLst/>
                <a:cxnLst>
                  <a:cxn ang="0">
                    <a:pos x="T0" y="T1"/>
                  </a:cxn>
                  <a:cxn ang="0">
                    <a:pos x="T2" y="T3"/>
                  </a:cxn>
                  <a:cxn ang="0">
                    <a:pos x="T4" y="T5"/>
                  </a:cxn>
                  <a:cxn ang="0">
                    <a:pos x="T6" y="T7"/>
                  </a:cxn>
                </a:cxnLst>
                <a:rect l="0" t="0" r="r" b="b"/>
                <a:pathLst>
                  <a:path w="3" h="3">
                    <a:moveTo>
                      <a:pt x="1" y="0"/>
                    </a:moveTo>
                    <a:cubicBezTo>
                      <a:pt x="1" y="1"/>
                      <a:pt x="0" y="2"/>
                      <a:pt x="0" y="3"/>
                    </a:cubicBezTo>
                    <a:cubicBezTo>
                      <a:pt x="1" y="3"/>
                      <a:pt x="2" y="2"/>
                      <a:pt x="3" y="2"/>
                    </a:cubicBezTo>
                    <a:cubicBezTo>
                      <a:pt x="2" y="2"/>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853"/>
              <p:cNvSpPr/>
              <p:nvPr/>
            </p:nvSpPr>
            <p:spPr bwMode="auto">
              <a:xfrm>
                <a:off x="4480" y="2533"/>
                <a:ext cx="2" cy="3"/>
              </a:xfrm>
              <a:custGeom>
                <a:avLst/>
                <a:gdLst>
                  <a:gd name="T0" fmla="*/ 0 w 1"/>
                  <a:gd name="T1" fmla="*/ 0 h 2"/>
                  <a:gd name="T2" fmla="*/ 1 w 1"/>
                  <a:gd name="T3" fmla="*/ 0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1" y="0"/>
                    </a:cubicBez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854"/>
              <p:cNvSpPr/>
              <p:nvPr/>
            </p:nvSpPr>
            <p:spPr bwMode="auto">
              <a:xfrm>
                <a:off x="3927" y="25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855"/>
              <p:cNvSpPr/>
              <p:nvPr/>
            </p:nvSpPr>
            <p:spPr bwMode="auto">
              <a:xfrm>
                <a:off x="4385" y="2534"/>
                <a:ext cx="3" cy="2"/>
              </a:xfrm>
              <a:custGeom>
                <a:avLst/>
                <a:gdLst>
                  <a:gd name="T0" fmla="*/ 1 w 2"/>
                  <a:gd name="T1" fmla="*/ 0 h 1"/>
                  <a:gd name="T2" fmla="*/ 2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0"/>
                      <a:pt x="2" y="1"/>
                    </a:cubicBezTo>
                    <a:cubicBezTo>
                      <a:pt x="2" y="1"/>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856"/>
              <p:cNvSpPr/>
              <p:nvPr/>
            </p:nvSpPr>
            <p:spPr bwMode="auto">
              <a:xfrm>
                <a:off x="4397" y="25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857"/>
              <p:cNvSpPr/>
              <p:nvPr/>
            </p:nvSpPr>
            <p:spPr bwMode="auto">
              <a:xfrm>
                <a:off x="4482" y="25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858"/>
              <p:cNvSpPr/>
              <p:nvPr/>
            </p:nvSpPr>
            <p:spPr bwMode="auto">
              <a:xfrm>
                <a:off x="4433" y="25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859"/>
              <p:cNvSpPr/>
              <p:nvPr/>
            </p:nvSpPr>
            <p:spPr bwMode="auto">
              <a:xfrm>
                <a:off x="4376" y="2536"/>
                <a:ext cx="7" cy="2"/>
              </a:xfrm>
              <a:custGeom>
                <a:avLst/>
                <a:gdLst>
                  <a:gd name="T0" fmla="*/ 1 w 4"/>
                  <a:gd name="T1" fmla="*/ 0 h 1"/>
                  <a:gd name="T2" fmla="*/ 4 w 4"/>
                  <a:gd name="T3" fmla="*/ 0 h 1"/>
                  <a:gd name="T4" fmla="*/ 3 w 4"/>
                  <a:gd name="T5" fmla="*/ 0 h 1"/>
                  <a:gd name="T6" fmla="*/ 2 w 4"/>
                  <a:gd name="T7" fmla="*/ 1 h 1"/>
                  <a:gd name="T8" fmla="*/ 0 w 4"/>
                  <a:gd name="T9" fmla="*/ 0 h 1"/>
                  <a:gd name="T10" fmla="*/ 1 w 4"/>
                  <a:gd name="T11" fmla="*/ 0 h 1"/>
                </a:gdLst>
                <a:ahLst/>
                <a:cxnLst>
                  <a:cxn ang="0">
                    <a:pos x="T0" y="T1"/>
                  </a:cxn>
                  <a:cxn ang="0">
                    <a:pos x="T2" y="T3"/>
                  </a:cxn>
                  <a:cxn ang="0">
                    <a:pos x="T4" y="T5"/>
                  </a:cxn>
                  <a:cxn ang="0">
                    <a:pos x="T6" y="T7"/>
                  </a:cxn>
                  <a:cxn ang="0">
                    <a:pos x="T8" y="T9"/>
                  </a:cxn>
                  <a:cxn ang="0">
                    <a:pos x="T10" y="T11"/>
                  </a:cxn>
                </a:cxnLst>
                <a:rect l="0" t="0" r="r" b="b"/>
                <a:pathLst>
                  <a:path w="4" h="1">
                    <a:moveTo>
                      <a:pt x="1" y="0"/>
                    </a:moveTo>
                    <a:cubicBezTo>
                      <a:pt x="2" y="0"/>
                      <a:pt x="3" y="0"/>
                      <a:pt x="4" y="0"/>
                    </a:cubicBezTo>
                    <a:cubicBezTo>
                      <a:pt x="4" y="0"/>
                      <a:pt x="3" y="0"/>
                      <a:pt x="3" y="0"/>
                    </a:cubicBezTo>
                    <a:cubicBezTo>
                      <a:pt x="2" y="1"/>
                      <a:pt x="3" y="1"/>
                      <a:pt x="2" y="1"/>
                    </a:cubicBezTo>
                    <a:cubicBezTo>
                      <a:pt x="1" y="1"/>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860"/>
              <p:cNvSpPr/>
              <p:nvPr/>
            </p:nvSpPr>
            <p:spPr bwMode="auto">
              <a:xfrm>
                <a:off x="4446" y="25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861"/>
              <p:cNvSpPr/>
              <p:nvPr/>
            </p:nvSpPr>
            <p:spPr bwMode="auto">
              <a:xfrm>
                <a:off x="4484" y="253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862"/>
              <p:cNvSpPr/>
              <p:nvPr/>
            </p:nvSpPr>
            <p:spPr bwMode="auto">
              <a:xfrm>
                <a:off x="4372" y="25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863"/>
              <p:cNvSpPr/>
              <p:nvPr/>
            </p:nvSpPr>
            <p:spPr bwMode="auto">
              <a:xfrm>
                <a:off x="4414" y="2536"/>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864"/>
              <p:cNvSpPr/>
              <p:nvPr/>
            </p:nvSpPr>
            <p:spPr bwMode="auto">
              <a:xfrm>
                <a:off x="4419" y="2536"/>
                <a:ext cx="4" cy="4"/>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2"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865"/>
              <p:cNvSpPr/>
              <p:nvPr/>
            </p:nvSpPr>
            <p:spPr bwMode="auto">
              <a:xfrm>
                <a:off x="3680" y="253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866"/>
              <p:cNvSpPr/>
              <p:nvPr/>
            </p:nvSpPr>
            <p:spPr bwMode="auto">
              <a:xfrm>
                <a:off x="4480" y="2538"/>
                <a:ext cx="2"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867"/>
              <p:cNvSpPr/>
              <p:nvPr/>
            </p:nvSpPr>
            <p:spPr bwMode="auto">
              <a:xfrm>
                <a:off x="4399" y="2538"/>
                <a:ext cx="4" cy="4"/>
              </a:xfrm>
              <a:custGeom>
                <a:avLst/>
                <a:gdLst>
                  <a:gd name="T0" fmla="*/ 0 w 2"/>
                  <a:gd name="T1" fmla="*/ 0 h 2"/>
                  <a:gd name="T2" fmla="*/ 0 w 2"/>
                  <a:gd name="T3" fmla="*/ 1 h 2"/>
                  <a:gd name="T4" fmla="*/ 0 w 2"/>
                  <a:gd name="T5" fmla="*/ 2 h 2"/>
                  <a:gd name="T6" fmla="*/ 1 w 2"/>
                  <a:gd name="T7" fmla="*/ 2 h 2"/>
                  <a:gd name="T8" fmla="*/ 0 w 2"/>
                  <a:gd name="T9" fmla="*/ 1 h 2"/>
                  <a:gd name="T10" fmla="*/ 2 w 2"/>
                  <a:gd name="T11" fmla="*/ 1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cubicBezTo>
                      <a:pt x="0" y="1"/>
                      <a:pt x="0" y="0"/>
                      <a:pt x="0" y="1"/>
                    </a:cubicBezTo>
                    <a:cubicBezTo>
                      <a:pt x="0" y="1"/>
                      <a:pt x="0" y="2"/>
                      <a:pt x="0" y="2"/>
                    </a:cubicBezTo>
                    <a:cubicBezTo>
                      <a:pt x="0" y="2"/>
                      <a:pt x="1" y="2"/>
                      <a:pt x="1" y="2"/>
                    </a:cubicBezTo>
                    <a:cubicBezTo>
                      <a:pt x="1" y="1"/>
                      <a:pt x="1" y="2"/>
                      <a:pt x="0" y="1"/>
                    </a:cubicBezTo>
                    <a:cubicBezTo>
                      <a:pt x="1" y="1"/>
                      <a:pt x="1" y="1"/>
                      <a:pt x="2" y="1"/>
                    </a:cubicBezTo>
                    <a:cubicBezTo>
                      <a:pt x="1"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868"/>
              <p:cNvSpPr/>
              <p:nvPr/>
            </p:nvSpPr>
            <p:spPr bwMode="auto">
              <a:xfrm>
                <a:off x="4403" y="2538"/>
                <a:ext cx="3" cy="2"/>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1"/>
                      <a:pt x="0" y="1"/>
                    </a:cubicBezTo>
                    <a:cubicBezTo>
                      <a:pt x="1" y="1"/>
                      <a:pt x="1" y="1"/>
                      <a:pt x="2" y="1"/>
                    </a:cubicBezTo>
                    <a:cubicBezTo>
                      <a:pt x="2" y="1"/>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869"/>
              <p:cNvSpPr/>
              <p:nvPr/>
            </p:nvSpPr>
            <p:spPr bwMode="auto">
              <a:xfrm>
                <a:off x="4457" y="2538"/>
                <a:ext cx="13" cy="7"/>
              </a:xfrm>
              <a:custGeom>
                <a:avLst/>
                <a:gdLst>
                  <a:gd name="T0" fmla="*/ 6 w 7"/>
                  <a:gd name="T1" fmla="*/ 0 h 4"/>
                  <a:gd name="T2" fmla="*/ 7 w 7"/>
                  <a:gd name="T3" fmla="*/ 1 h 4"/>
                  <a:gd name="T4" fmla="*/ 4 w 7"/>
                  <a:gd name="T5" fmla="*/ 4 h 4"/>
                  <a:gd name="T6" fmla="*/ 0 w 7"/>
                  <a:gd name="T7" fmla="*/ 3 h 4"/>
                  <a:gd name="T8" fmla="*/ 1 w 7"/>
                  <a:gd name="T9" fmla="*/ 2 h 4"/>
                  <a:gd name="T10" fmla="*/ 6 w 7"/>
                  <a:gd name="T11" fmla="*/ 0 h 4"/>
                </a:gdLst>
                <a:ahLst/>
                <a:cxnLst>
                  <a:cxn ang="0">
                    <a:pos x="T0" y="T1"/>
                  </a:cxn>
                  <a:cxn ang="0">
                    <a:pos x="T2" y="T3"/>
                  </a:cxn>
                  <a:cxn ang="0">
                    <a:pos x="T4" y="T5"/>
                  </a:cxn>
                  <a:cxn ang="0">
                    <a:pos x="T6" y="T7"/>
                  </a:cxn>
                  <a:cxn ang="0">
                    <a:pos x="T8" y="T9"/>
                  </a:cxn>
                  <a:cxn ang="0">
                    <a:pos x="T10" y="T11"/>
                  </a:cxn>
                </a:cxnLst>
                <a:rect l="0" t="0" r="r" b="b"/>
                <a:pathLst>
                  <a:path w="7" h="4">
                    <a:moveTo>
                      <a:pt x="6" y="0"/>
                    </a:moveTo>
                    <a:cubicBezTo>
                      <a:pt x="6" y="0"/>
                      <a:pt x="7" y="1"/>
                      <a:pt x="7" y="1"/>
                    </a:cubicBezTo>
                    <a:cubicBezTo>
                      <a:pt x="6" y="2"/>
                      <a:pt x="5" y="3"/>
                      <a:pt x="4" y="4"/>
                    </a:cubicBezTo>
                    <a:cubicBezTo>
                      <a:pt x="3" y="2"/>
                      <a:pt x="3" y="2"/>
                      <a:pt x="0" y="3"/>
                    </a:cubicBezTo>
                    <a:cubicBezTo>
                      <a:pt x="1" y="2"/>
                      <a:pt x="1" y="2"/>
                      <a:pt x="1" y="2"/>
                    </a:cubicBezTo>
                    <a:cubicBezTo>
                      <a:pt x="2" y="1"/>
                      <a:pt x="4" y="1"/>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870"/>
              <p:cNvSpPr/>
              <p:nvPr/>
            </p:nvSpPr>
            <p:spPr bwMode="auto">
              <a:xfrm>
                <a:off x="4744" y="2538"/>
                <a:ext cx="2" cy="2"/>
              </a:xfrm>
              <a:custGeom>
                <a:avLst/>
                <a:gdLst>
                  <a:gd name="T0" fmla="*/ 0 w 1"/>
                  <a:gd name="T1" fmla="*/ 0 h 1"/>
                  <a:gd name="T2" fmla="*/ 0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871"/>
              <p:cNvSpPr/>
              <p:nvPr/>
            </p:nvSpPr>
            <p:spPr bwMode="auto">
              <a:xfrm>
                <a:off x="4182" y="2538"/>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872"/>
              <p:cNvSpPr/>
              <p:nvPr/>
            </p:nvSpPr>
            <p:spPr bwMode="auto">
              <a:xfrm>
                <a:off x="4269" y="253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873"/>
              <p:cNvSpPr/>
              <p:nvPr/>
            </p:nvSpPr>
            <p:spPr bwMode="auto">
              <a:xfrm>
                <a:off x="4395" y="2538"/>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874"/>
              <p:cNvSpPr/>
              <p:nvPr/>
            </p:nvSpPr>
            <p:spPr bwMode="auto">
              <a:xfrm>
                <a:off x="4470" y="253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875"/>
              <p:cNvSpPr/>
              <p:nvPr/>
            </p:nvSpPr>
            <p:spPr bwMode="auto">
              <a:xfrm>
                <a:off x="4967" y="2538"/>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876"/>
              <p:cNvSpPr/>
              <p:nvPr/>
            </p:nvSpPr>
            <p:spPr bwMode="auto">
              <a:xfrm>
                <a:off x="3951" y="254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877"/>
              <p:cNvSpPr/>
              <p:nvPr/>
            </p:nvSpPr>
            <p:spPr bwMode="auto">
              <a:xfrm>
                <a:off x="4368" y="2540"/>
                <a:ext cx="6" cy="3"/>
              </a:xfrm>
              <a:custGeom>
                <a:avLst/>
                <a:gdLst>
                  <a:gd name="T0" fmla="*/ 1 w 3"/>
                  <a:gd name="T1" fmla="*/ 0 h 2"/>
                  <a:gd name="T2" fmla="*/ 0 w 3"/>
                  <a:gd name="T3" fmla="*/ 1 h 2"/>
                  <a:gd name="T4" fmla="*/ 1 w 3"/>
                  <a:gd name="T5" fmla="*/ 2 h 2"/>
                  <a:gd name="T6" fmla="*/ 3 w 3"/>
                  <a:gd name="T7" fmla="*/ 2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1" y="1"/>
                      <a:pt x="0" y="1"/>
                    </a:cubicBezTo>
                    <a:cubicBezTo>
                      <a:pt x="1" y="2"/>
                      <a:pt x="1" y="2"/>
                      <a:pt x="1" y="2"/>
                    </a:cubicBezTo>
                    <a:cubicBezTo>
                      <a:pt x="2" y="2"/>
                      <a:pt x="3" y="2"/>
                      <a:pt x="3" y="2"/>
                    </a:cubicBezTo>
                    <a:cubicBezTo>
                      <a:pt x="2"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878"/>
              <p:cNvSpPr/>
              <p:nvPr/>
            </p:nvSpPr>
            <p:spPr bwMode="auto">
              <a:xfrm>
                <a:off x="4475" y="254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879"/>
              <p:cNvSpPr/>
              <p:nvPr/>
            </p:nvSpPr>
            <p:spPr bwMode="auto">
              <a:xfrm>
                <a:off x="4370" y="254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880"/>
              <p:cNvSpPr/>
              <p:nvPr/>
            </p:nvSpPr>
            <p:spPr bwMode="auto">
              <a:xfrm>
                <a:off x="4381" y="2540"/>
                <a:ext cx="18" cy="7"/>
              </a:xfrm>
              <a:custGeom>
                <a:avLst/>
                <a:gdLst>
                  <a:gd name="T0" fmla="*/ 3 w 10"/>
                  <a:gd name="T1" fmla="*/ 0 h 4"/>
                  <a:gd name="T2" fmla="*/ 3 w 10"/>
                  <a:gd name="T3" fmla="*/ 1 h 4"/>
                  <a:gd name="T4" fmla="*/ 2 w 10"/>
                  <a:gd name="T5" fmla="*/ 1 h 4"/>
                  <a:gd name="T6" fmla="*/ 0 w 10"/>
                  <a:gd name="T7" fmla="*/ 1 h 4"/>
                  <a:gd name="T8" fmla="*/ 1 w 10"/>
                  <a:gd name="T9" fmla="*/ 2 h 4"/>
                  <a:gd name="T10" fmla="*/ 3 w 10"/>
                  <a:gd name="T11" fmla="*/ 4 h 4"/>
                  <a:gd name="T12" fmla="*/ 6 w 10"/>
                  <a:gd name="T13" fmla="*/ 4 h 4"/>
                  <a:gd name="T14" fmla="*/ 6 w 10"/>
                  <a:gd name="T15" fmla="*/ 2 h 4"/>
                  <a:gd name="T16" fmla="*/ 10 w 10"/>
                  <a:gd name="T17" fmla="*/ 2 h 4"/>
                  <a:gd name="T18" fmla="*/ 4 w 10"/>
                  <a:gd name="T19" fmla="*/ 1 h 4"/>
                  <a:gd name="T20" fmla="*/ 4 w 10"/>
                  <a:gd name="T21" fmla="*/ 3 h 4"/>
                  <a:gd name="T22" fmla="*/ 3 w 10"/>
                  <a:gd name="T23" fmla="*/ 4 h 4"/>
                  <a:gd name="T24" fmla="*/ 2 w 10"/>
                  <a:gd name="T25" fmla="*/ 2 h 4"/>
                  <a:gd name="T26" fmla="*/ 4 w 10"/>
                  <a:gd name="T27" fmla="*/ 2 h 4"/>
                  <a:gd name="T28" fmla="*/ 3 w 10"/>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4">
                    <a:moveTo>
                      <a:pt x="3" y="0"/>
                    </a:moveTo>
                    <a:cubicBezTo>
                      <a:pt x="3" y="1"/>
                      <a:pt x="3" y="1"/>
                      <a:pt x="3" y="1"/>
                    </a:cubicBezTo>
                    <a:cubicBezTo>
                      <a:pt x="3" y="1"/>
                      <a:pt x="3" y="1"/>
                      <a:pt x="2" y="1"/>
                    </a:cubicBezTo>
                    <a:cubicBezTo>
                      <a:pt x="1" y="1"/>
                      <a:pt x="1" y="1"/>
                      <a:pt x="0" y="1"/>
                    </a:cubicBezTo>
                    <a:cubicBezTo>
                      <a:pt x="0" y="2"/>
                      <a:pt x="1" y="2"/>
                      <a:pt x="1" y="2"/>
                    </a:cubicBezTo>
                    <a:cubicBezTo>
                      <a:pt x="1" y="3"/>
                      <a:pt x="2" y="3"/>
                      <a:pt x="3" y="4"/>
                    </a:cubicBezTo>
                    <a:cubicBezTo>
                      <a:pt x="4" y="4"/>
                      <a:pt x="4" y="4"/>
                      <a:pt x="6" y="4"/>
                    </a:cubicBezTo>
                    <a:cubicBezTo>
                      <a:pt x="6" y="3"/>
                      <a:pt x="6" y="3"/>
                      <a:pt x="6" y="2"/>
                    </a:cubicBezTo>
                    <a:cubicBezTo>
                      <a:pt x="7" y="2"/>
                      <a:pt x="8" y="2"/>
                      <a:pt x="10" y="2"/>
                    </a:cubicBezTo>
                    <a:cubicBezTo>
                      <a:pt x="8" y="2"/>
                      <a:pt x="6" y="2"/>
                      <a:pt x="4" y="1"/>
                    </a:cubicBezTo>
                    <a:cubicBezTo>
                      <a:pt x="4" y="2"/>
                      <a:pt x="4" y="3"/>
                      <a:pt x="4" y="3"/>
                    </a:cubicBezTo>
                    <a:cubicBezTo>
                      <a:pt x="3" y="3"/>
                      <a:pt x="4" y="2"/>
                      <a:pt x="3" y="4"/>
                    </a:cubicBezTo>
                    <a:cubicBezTo>
                      <a:pt x="2" y="3"/>
                      <a:pt x="2" y="3"/>
                      <a:pt x="2" y="2"/>
                    </a:cubicBezTo>
                    <a:cubicBezTo>
                      <a:pt x="2" y="2"/>
                      <a:pt x="3" y="2"/>
                      <a:pt x="4" y="2"/>
                    </a:cubicBezTo>
                    <a:cubicBezTo>
                      <a:pt x="3" y="1"/>
                      <a:pt x="3"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881"/>
              <p:cNvSpPr/>
              <p:nvPr/>
            </p:nvSpPr>
            <p:spPr bwMode="auto">
              <a:xfrm>
                <a:off x="4410" y="2542"/>
                <a:ext cx="4" cy="1"/>
              </a:xfrm>
              <a:custGeom>
                <a:avLst/>
                <a:gdLst>
                  <a:gd name="T0" fmla="*/ 1 w 2"/>
                  <a:gd name="T1" fmla="*/ 0 h 1"/>
                  <a:gd name="T2" fmla="*/ 0 w 2"/>
                  <a:gd name="T3" fmla="*/ 0 h 1"/>
                  <a:gd name="T4" fmla="*/ 1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0"/>
                      <a:pt x="0" y="0"/>
                    </a:cubicBezTo>
                    <a:cubicBezTo>
                      <a:pt x="1" y="1"/>
                      <a:pt x="1" y="1"/>
                      <a:pt x="1" y="1"/>
                    </a:cubicBezTo>
                    <a:cubicBezTo>
                      <a:pt x="1" y="1"/>
                      <a:pt x="1" y="1"/>
                      <a:pt x="1" y="1"/>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882"/>
              <p:cNvSpPr/>
              <p:nvPr/>
            </p:nvSpPr>
            <p:spPr bwMode="auto">
              <a:xfrm>
                <a:off x="4180" y="2542"/>
                <a:ext cx="2"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883"/>
              <p:cNvSpPr/>
              <p:nvPr/>
            </p:nvSpPr>
            <p:spPr bwMode="auto">
              <a:xfrm>
                <a:off x="4750" y="2542"/>
                <a:ext cx="3" cy="1"/>
              </a:xfrm>
              <a:custGeom>
                <a:avLst/>
                <a:gdLst>
                  <a:gd name="T0" fmla="*/ 1 w 2"/>
                  <a:gd name="T1" fmla="*/ 0 h 1"/>
                  <a:gd name="T2" fmla="*/ 0 w 2"/>
                  <a:gd name="T3" fmla="*/ 0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0"/>
                    </a:cubicBezTo>
                    <a:cubicBezTo>
                      <a:pt x="0" y="1"/>
                      <a:pt x="1" y="1"/>
                      <a:pt x="1" y="1"/>
                    </a:cubicBezTo>
                    <a:cubicBezTo>
                      <a:pt x="2" y="0"/>
                      <a:pt x="2" y="1"/>
                      <a:pt x="2"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884"/>
              <p:cNvSpPr/>
              <p:nvPr/>
            </p:nvSpPr>
            <p:spPr bwMode="auto">
              <a:xfrm>
                <a:off x="4173" y="254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885"/>
              <p:cNvSpPr/>
              <p:nvPr/>
            </p:nvSpPr>
            <p:spPr bwMode="auto">
              <a:xfrm>
                <a:off x="4403" y="2543"/>
                <a:ext cx="1"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886"/>
              <p:cNvSpPr/>
              <p:nvPr/>
            </p:nvSpPr>
            <p:spPr bwMode="auto">
              <a:xfrm>
                <a:off x="4453" y="2543"/>
                <a:ext cx="4" cy="4"/>
              </a:xfrm>
              <a:custGeom>
                <a:avLst/>
                <a:gdLst>
                  <a:gd name="T0" fmla="*/ 1 w 2"/>
                  <a:gd name="T1" fmla="*/ 0 h 2"/>
                  <a:gd name="T2" fmla="*/ 2 w 2"/>
                  <a:gd name="T3" fmla="*/ 0 h 2"/>
                  <a:gd name="T4" fmla="*/ 1 w 2"/>
                  <a:gd name="T5" fmla="*/ 1 h 2"/>
                  <a:gd name="T6" fmla="*/ 0 w 2"/>
                  <a:gd name="T7" fmla="*/ 2 h 2"/>
                  <a:gd name="T8" fmla="*/ 0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2" y="0"/>
                      <a:pt x="2" y="0"/>
                      <a:pt x="2" y="0"/>
                    </a:cubicBezTo>
                    <a:cubicBezTo>
                      <a:pt x="2" y="1"/>
                      <a:pt x="2" y="1"/>
                      <a:pt x="1" y="1"/>
                    </a:cubicBezTo>
                    <a:cubicBezTo>
                      <a:pt x="0" y="2"/>
                      <a:pt x="1" y="1"/>
                      <a:pt x="0" y="2"/>
                    </a:cubicBezTo>
                    <a:cubicBezTo>
                      <a:pt x="0" y="2"/>
                      <a:pt x="0" y="1"/>
                      <a:pt x="0"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887"/>
              <p:cNvSpPr/>
              <p:nvPr/>
            </p:nvSpPr>
            <p:spPr bwMode="auto">
              <a:xfrm>
                <a:off x="4468" y="254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888"/>
              <p:cNvSpPr/>
              <p:nvPr/>
            </p:nvSpPr>
            <p:spPr bwMode="auto">
              <a:xfrm>
                <a:off x="4748" y="2543"/>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889"/>
              <p:cNvSpPr/>
              <p:nvPr/>
            </p:nvSpPr>
            <p:spPr bwMode="auto">
              <a:xfrm>
                <a:off x="4245" y="2543"/>
                <a:ext cx="6"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890"/>
              <p:cNvSpPr/>
              <p:nvPr/>
            </p:nvSpPr>
            <p:spPr bwMode="auto">
              <a:xfrm>
                <a:off x="3913" y="2545"/>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891"/>
              <p:cNvSpPr/>
              <p:nvPr/>
            </p:nvSpPr>
            <p:spPr bwMode="auto">
              <a:xfrm>
                <a:off x="4258" y="254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892"/>
              <p:cNvSpPr/>
              <p:nvPr/>
            </p:nvSpPr>
            <p:spPr bwMode="auto">
              <a:xfrm>
                <a:off x="4748" y="254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893"/>
              <p:cNvSpPr/>
              <p:nvPr/>
            </p:nvSpPr>
            <p:spPr bwMode="auto">
              <a:xfrm>
                <a:off x="4343" y="2545"/>
                <a:ext cx="5" cy="6"/>
              </a:xfrm>
              <a:custGeom>
                <a:avLst/>
                <a:gdLst>
                  <a:gd name="T0" fmla="*/ 2 w 3"/>
                  <a:gd name="T1" fmla="*/ 0 h 3"/>
                  <a:gd name="T2" fmla="*/ 0 w 3"/>
                  <a:gd name="T3" fmla="*/ 2 h 3"/>
                  <a:gd name="T4" fmla="*/ 2 w 3"/>
                  <a:gd name="T5" fmla="*/ 3 h 3"/>
                  <a:gd name="T6" fmla="*/ 2 w 3"/>
                  <a:gd name="T7" fmla="*/ 0 h 3"/>
                </a:gdLst>
                <a:ahLst/>
                <a:cxnLst>
                  <a:cxn ang="0">
                    <a:pos x="T0" y="T1"/>
                  </a:cxn>
                  <a:cxn ang="0">
                    <a:pos x="T2" y="T3"/>
                  </a:cxn>
                  <a:cxn ang="0">
                    <a:pos x="T4" y="T5"/>
                  </a:cxn>
                  <a:cxn ang="0">
                    <a:pos x="T6" y="T7"/>
                  </a:cxn>
                </a:cxnLst>
                <a:rect l="0" t="0" r="r" b="b"/>
                <a:pathLst>
                  <a:path w="3" h="3">
                    <a:moveTo>
                      <a:pt x="2" y="0"/>
                    </a:moveTo>
                    <a:cubicBezTo>
                      <a:pt x="1" y="1"/>
                      <a:pt x="1" y="1"/>
                      <a:pt x="0" y="2"/>
                    </a:cubicBezTo>
                    <a:cubicBezTo>
                      <a:pt x="1" y="2"/>
                      <a:pt x="2" y="2"/>
                      <a:pt x="2" y="3"/>
                    </a:cubicBezTo>
                    <a:cubicBezTo>
                      <a:pt x="2" y="2"/>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894"/>
              <p:cNvSpPr/>
              <p:nvPr/>
            </p:nvSpPr>
            <p:spPr bwMode="auto">
              <a:xfrm>
                <a:off x="3902" y="2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895"/>
              <p:cNvSpPr/>
              <p:nvPr/>
            </p:nvSpPr>
            <p:spPr bwMode="auto">
              <a:xfrm>
                <a:off x="4399" y="2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896"/>
              <p:cNvSpPr/>
              <p:nvPr/>
            </p:nvSpPr>
            <p:spPr bwMode="auto">
              <a:xfrm>
                <a:off x="3757" y="254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897"/>
              <p:cNvSpPr/>
              <p:nvPr/>
            </p:nvSpPr>
            <p:spPr bwMode="auto">
              <a:xfrm>
                <a:off x="4166" y="2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898"/>
              <p:cNvSpPr/>
              <p:nvPr/>
            </p:nvSpPr>
            <p:spPr bwMode="auto">
              <a:xfrm>
                <a:off x="4336" y="2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899"/>
              <p:cNvSpPr/>
              <p:nvPr/>
            </p:nvSpPr>
            <p:spPr bwMode="auto">
              <a:xfrm>
                <a:off x="4450" y="2547"/>
                <a:ext cx="3" cy="4"/>
              </a:xfrm>
              <a:custGeom>
                <a:avLst/>
                <a:gdLst>
                  <a:gd name="T0" fmla="*/ 1 w 2"/>
                  <a:gd name="T1" fmla="*/ 0 h 2"/>
                  <a:gd name="T2" fmla="*/ 2 w 2"/>
                  <a:gd name="T3" fmla="*/ 2 h 2"/>
                  <a:gd name="T4" fmla="*/ 1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2" y="1"/>
                      <a:pt x="1" y="1"/>
                      <a:pt x="2" y="2"/>
                    </a:cubicBezTo>
                    <a:cubicBezTo>
                      <a:pt x="1" y="2"/>
                      <a:pt x="1" y="2"/>
                      <a:pt x="1" y="2"/>
                    </a:cubicBezTo>
                    <a:cubicBezTo>
                      <a:pt x="1"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900"/>
              <p:cNvSpPr/>
              <p:nvPr/>
            </p:nvSpPr>
            <p:spPr bwMode="auto">
              <a:xfrm>
                <a:off x="4455" y="2547"/>
                <a:ext cx="2" cy="2"/>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0"/>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901"/>
              <p:cNvSpPr/>
              <p:nvPr/>
            </p:nvSpPr>
            <p:spPr bwMode="auto">
              <a:xfrm>
                <a:off x="4457" y="2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902"/>
              <p:cNvSpPr/>
              <p:nvPr/>
            </p:nvSpPr>
            <p:spPr bwMode="auto">
              <a:xfrm>
                <a:off x="4348" y="254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903"/>
              <p:cNvSpPr/>
              <p:nvPr/>
            </p:nvSpPr>
            <p:spPr bwMode="auto">
              <a:xfrm>
                <a:off x="4453" y="254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Freeform 904"/>
              <p:cNvSpPr/>
              <p:nvPr/>
            </p:nvSpPr>
            <p:spPr bwMode="auto">
              <a:xfrm>
                <a:off x="4883" y="254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905"/>
              <p:cNvSpPr/>
              <p:nvPr/>
            </p:nvSpPr>
            <p:spPr bwMode="auto">
              <a:xfrm>
                <a:off x="3978" y="2549"/>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906"/>
              <p:cNvSpPr/>
              <p:nvPr/>
            </p:nvSpPr>
            <p:spPr bwMode="auto">
              <a:xfrm>
                <a:off x="4253" y="254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907"/>
              <p:cNvSpPr/>
              <p:nvPr/>
            </p:nvSpPr>
            <p:spPr bwMode="auto">
              <a:xfrm>
                <a:off x="4376" y="254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908"/>
              <p:cNvSpPr/>
              <p:nvPr/>
            </p:nvSpPr>
            <p:spPr bwMode="auto">
              <a:xfrm>
                <a:off x="4159" y="25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909"/>
              <p:cNvSpPr/>
              <p:nvPr/>
            </p:nvSpPr>
            <p:spPr bwMode="auto">
              <a:xfrm>
                <a:off x="4338" y="2551"/>
                <a:ext cx="1"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910"/>
              <p:cNvSpPr/>
              <p:nvPr/>
            </p:nvSpPr>
            <p:spPr bwMode="auto">
              <a:xfrm>
                <a:off x="4356" y="2551"/>
                <a:ext cx="1" cy="1"/>
              </a:xfrm>
              <a:custGeom>
                <a:avLst/>
                <a:gdLst>
                  <a:gd name="T0" fmla="*/ 1 w 1"/>
                  <a:gd name="T1" fmla="*/ 0 h 1"/>
                  <a:gd name="T2" fmla="*/ 0 w 1"/>
                  <a:gd name="T3" fmla="*/ 1 h 1"/>
                  <a:gd name="T4" fmla="*/ 0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1" y="0"/>
                      <a:pt x="0" y="1"/>
                    </a:cubicBezTo>
                    <a:cubicBezTo>
                      <a:pt x="0" y="1"/>
                      <a:pt x="0" y="1"/>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Freeform 911"/>
              <p:cNvSpPr/>
              <p:nvPr/>
            </p:nvSpPr>
            <p:spPr bwMode="auto">
              <a:xfrm>
                <a:off x="4363" y="2551"/>
                <a:ext cx="4" cy="1"/>
              </a:xfrm>
              <a:custGeom>
                <a:avLst/>
                <a:gdLst>
                  <a:gd name="T0" fmla="*/ 0 w 2"/>
                  <a:gd name="T1" fmla="*/ 0 h 1"/>
                  <a:gd name="T2" fmla="*/ 0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1"/>
                    </a:cubicBezTo>
                    <a:cubicBezTo>
                      <a:pt x="1" y="1"/>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912"/>
              <p:cNvSpPr/>
              <p:nvPr/>
            </p:nvSpPr>
            <p:spPr bwMode="auto">
              <a:xfrm>
                <a:off x="4439" y="25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Freeform 913"/>
              <p:cNvSpPr/>
              <p:nvPr/>
            </p:nvSpPr>
            <p:spPr bwMode="auto">
              <a:xfrm>
                <a:off x="4444" y="2551"/>
                <a:ext cx="4" cy="1"/>
              </a:xfrm>
              <a:custGeom>
                <a:avLst/>
                <a:gdLst>
                  <a:gd name="T0" fmla="*/ 0 w 2"/>
                  <a:gd name="T1" fmla="*/ 0 h 1"/>
                  <a:gd name="T2" fmla="*/ 2 w 2"/>
                  <a:gd name="T3" fmla="*/ 0 h 1"/>
                  <a:gd name="T4" fmla="*/ 2 w 2"/>
                  <a:gd name="T5" fmla="*/ 1 h 1"/>
                  <a:gd name="T6" fmla="*/ 1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0"/>
                      <a:pt x="2" y="0"/>
                      <a:pt x="2" y="0"/>
                    </a:cubicBezTo>
                    <a:cubicBezTo>
                      <a:pt x="2" y="0"/>
                      <a:pt x="2" y="1"/>
                      <a:pt x="2" y="1"/>
                    </a:cubicBezTo>
                    <a:cubicBezTo>
                      <a:pt x="2"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Freeform 914"/>
              <p:cNvSpPr/>
              <p:nvPr/>
            </p:nvSpPr>
            <p:spPr bwMode="auto">
              <a:xfrm>
                <a:off x="4374" y="255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915"/>
              <p:cNvSpPr/>
              <p:nvPr/>
            </p:nvSpPr>
            <p:spPr bwMode="auto">
              <a:xfrm>
                <a:off x="4439" y="2551"/>
                <a:ext cx="2"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0"/>
                      <a:pt x="1" y="1"/>
                    </a:cubicBezTo>
                    <a:cubicBezTo>
                      <a:pt x="1"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916"/>
              <p:cNvSpPr/>
              <p:nvPr/>
            </p:nvSpPr>
            <p:spPr bwMode="auto">
              <a:xfrm>
                <a:off x="4757" y="2551"/>
                <a:ext cx="2"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917"/>
              <p:cNvSpPr/>
              <p:nvPr/>
            </p:nvSpPr>
            <p:spPr bwMode="auto">
              <a:xfrm>
                <a:off x="4437" y="2551"/>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Freeform 918"/>
              <p:cNvSpPr/>
              <p:nvPr/>
            </p:nvSpPr>
            <p:spPr bwMode="auto">
              <a:xfrm>
                <a:off x="4354" y="2552"/>
                <a:ext cx="2" cy="4"/>
              </a:xfrm>
              <a:custGeom>
                <a:avLst/>
                <a:gdLst>
                  <a:gd name="T0" fmla="*/ 0 w 1"/>
                  <a:gd name="T1" fmla="*/ 0 h 2"/>
                  <a:gd name="T2" fmla="*/ 1 w 1"/>
                  <a:gd name="T3" fmla="*/ 1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1" y="1"/>
                      <a:pt x="1" y="1"/>
                    </a:cubicBezTo>
                    <a:cubicBezTo>
                      <a:pt x="1" y="1"/>
                      <a:pt x="1" y="2"/>
                      <a:pt x="1" y="2"/>
                    </a:cubicBezTo>
                    <a:cubicBezTo>
                      <a:pt x="1" y="2"/>
                      <a:pt x="0" y="2"/>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Freeform 919"/>
              <p:cNvSpPr/>
              <p:nvPr/>
            </p:nvSpPr>
            <p:spPr bwMode="auto">
              <a:xfrm>
                <a:off x="4141" y="25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Freeform 920"/>
              <p:cNvSpPr/>
              <p:nvPr/>
            </p:nvSpPr>
            <p:spPr bwMode="auto">
              <a:xfrm>
                <a:off x="4359" y="255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Freeform 921"/>
              <p:cNvSpPr/>
              <p:nvPr/>
            </p:nvSpPr>
            <p:spPr bwMode="auto">
              <a:xfrm>
                <a:off x="4316" y="2554"/>
                <a:ext cx="4" cy="2"/>
              </a:xfrm>
              <a:custGeom>
                <a:avLst/>
                <a:gdLst>
                  <a:gd name="T0" fmla="*/ 0 w 2"/>
                  <a:gd name="T1" fmla="*/ 0 h 1"/>
                  <a:gd name="T2" fmla="*/ 2 w 2"/>
                  <a:gd name="T3" fmla="*/ 1 h 1"/>
                  <a:gd name="T4" fmla="*/ 2 w 2"/>
                  <a:gd name="T5" fmla="*/ 0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1"/>
                      <a:pt x="1" y="1"/>
                      <a:pt x="2" y="1"/>
                    </a:cubicBezTo>
                    <a:cubicBezTo>
                      <a:pt x="2" y="0"/>
                      <a:pt x="2" y="0"/>
                      <a:pt x="2" y="0"/>
                    </a:cubicBezTo>
                    <a:cubicBezTo>
                      <a:pt x="2"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922"/>
              <p:cNvSpPr/>
              <p:nvPr/>
            </p:nvSpPr>
            <p:spPr bwMode="auto">
              <a:xfrm>
                <a:off x="4347" y="255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Freeform 923"/>
              <p:cNvSpPr/>
              <p:nvPr/>
            </p:nvSpPr>
            <p:spPr bwMode="auto">
              <a:xfrm>
                <a:off x="4245" y="2554"/>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Freeform 924"/>
              <p:cNvSpPr/>
              <p:nvPr/>
            </p:nvSpPr>
            <p:spPr bwMode="auto">
              <a:xfrm>
                <a:off x="4309" y="2554"/>
                <a:ext cx="3" cy="4"/>
              </a:xfrm>
              <a:custGeom>
                <a:avLst/>
                <a:gdLst>
                  <a:gd name="T0" fmla="*/ 0 w 2"/>
                  <a:gd name="T1" fmla="*/ 0 h 2"/>
                  <a:gd name="T2" fmla="*/ 2 w 2"/>
                  <a:gd name="T3" fmla="*/ 0 h 2"/>
                  <a:gd name="T4" fmla="*/ 2 w 2"/>
                  <a:gd name="T5" fmla="*/ 1 h 2"/>
                  <a:gd name="T6" fmla="*/ 2 w 2"/>
                  <a:gd name="T7" fmla="*/ 2 h 2"/>
                  <a:gd name="T8" fmla="*/ 0 w 2"/>
                  <a:gd name="T9" fmla="*/ 1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cubicBezTo>
                      <a:pt x="1" y="0"/>
                      <a:pt x="1" y="0"/>
                      <a:pt x="2" y="0"/>
                    </a:cubicBezTo>
                    <a:cubicBezTo>
                      <a:pt x="2" y="1"/>
                      <a:pt x="1" y="1"/>
                      <a:pt x="2" y="1"/>
                    </a:cubicBezTo>
                    <a:cubicBezTo>
                      <a:pt x="2" y="2"/>
                      <a:pt x="2" y="2"/>
                      <a:pt x="2" y="2"/>
                    </a:cubicBezTo>
                    <a:cubicBezTo>
                      <a:pt x="1" y="2"/>
                      <a:pt x="0" y="2"/>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925"/>
              <p:cNvSpPr/>
              <p:nvPr/>
            </p:nvSpPr>
            <p:spPr bwMode="auto">
              <a:xfrm>
                <a:off x="3770" y="255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Freeform 926"/>
              <p:cNvSpPr/>
              <p:nvPr/>
            </p:nvSpPr>
            <p:spPr bwMode="auto">
              <a:xfrm>
                <a:off x="4312" y="25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927"/>
              <p:cNvSpPr/>
              <p:nvPr/>
            </p:nvSpPr>
            <p:spPr bwMode="auto">
              <a:xfrm>
                <a:off x="4345" y="255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928"/>
              <p:cNvSpPr/>
              <p:nvPr/>
            </p:nvSpPr>
            <p:spPr bwMode="auto">
              <a:xfrm>
                <a:off x="4766" y="2556"/>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Freeform 929"/>
              <p:cNvSpPr/>
              <p:nvPr/>
            </p:nvSpPr>
            <p:spPr bwMode="auto">
              <a:xfrm>
                <a:off x="3765" y="2556"/>
                <a:ext cx="3" cy="2"/>
              </a:xfrm>
              <a:custGeom>
                <a:avLst/>
                <a:gdLst>
                  <a:gd name="T0" fmla="*/ 1 w 2"/>
                  <a:gd name="T1" fmla="*/ 0 h 1"/>
                  <a:gd name="T2" fmla="*/ 0 w 2"/>
                  <a:gd name="T3" fmla="*/ 0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1" y="1"/>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Freeform 930"/>
              <p:cNvSpPr/>
              <p:nvPr/>
            </p:nvSpPr>
            <p:spPr bwMode="auto">
              <a:xfrm>
                <a:off x="4307" y="255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931"/>
              <p:cNvSpPr/>
              <p:nvPr/>
            </p:nvSpPr>
            <p:spPr bwMode="auto">
              <a:xfrm>
                <a:off x="4133" y="2556"/>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932"/>
              <p:cNvSpPr/>
              <p:nvPr/>
            </p:nvSpPr>
            <p:spPr bwMode="auto">
              <a:xfrm>
                <a:off x="4300" y="2556"/>
                <a:ext cx="5" cy="4"/>
              </a:xfrm>
              <a:custGeom>
                <a:avLst/>
                <a:gdLst>
                  <a:gd name="T0" fmla="*/ 1 w 3"/>
                  <a:gd name="T1" fmla="*/ 0 h 2"/>
                  <a:gd name="T2" fmla="*/ 3 w 3"/>
                  <a:gd name="T3" fmla="*/ 1 h 2"/>
                  <a:gd name="T4" fmla="*/ 3 w 3"/>
                  <a:gd name="T5" fmla="*/ 1 h 2"/>
                  <a:gd name="T6" fmla="*/ 1 w 3"/>
                  <a:gd name="T7" fmla="*/ 2 h 2"/>
                  <a:gd name="T8" fmla="*/ 0 w 3"/>
                  <a:gd name="T9" fmla="*/ 1 h 2"/>
                  <a:gd name="T10" fmla="*/ 1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1" y="0"/>
                    </a:moveTo>
                    <a:cubicBezTo>
                      <a:pt x="2" y="0"/>
                      <a:pt x="3" y="1"/>
                      <a:pt x="3" y="1"/>
                    </a:cubicBezTo>
                    <a:cubicBezTo>
                      <a:pt x="3" y="1"/>
                      <a:pt x="3" y="1"/>
                      <a:pt x="3" y="1"/>
                    </a:cubicBezTo>
                    <a:cubicBezTo>
                      <a:pt x="2" y="1"/>
                      <a:pt x="1" y="1"/>
                      <a:pt x="1" y="2"/>
                    </a:cubicBezTo>
                    <a:cubicBezTo>
                      <a:pt x="1" y="1"/>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Freeform 933"/>
              <p:cNvSpPr/>
              <p:nvPr/>
            </p:nvSpPr>
            <p:spPr bwMode="auto">
              <a:xfrm>
                <a:off x="4126" y="255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934"/>
              <p:cNvSpPr/>
              <p:nvPr/>
            </p:nvSpPr>
            <p:spPr bwMode="auto">
              <a:xfrm>
                <a:off x="4298" y="25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Freeform 935"/>
              <p:cNvSpPr/>
              <p:nvPr/>
            </p:nvSpPr>
            <p:spPr bwMode="auto">
              <a:xfrm>
                <a:off x="3933" y="256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936"/>
              <p:cNvSpPr/>
              <p:nvPr/>
            </p:nvSpPr>
            <p:spPr bwMode="auto">
              <a:xfrm>
                <a:off x="4113" y="256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937"/>
              <p:cNvSpPr/>
              <p:nvPr/>
            </p:nvSpPr>
            <p:spPr bwMode="auto">
              <a:xfrm>
                <a:off x="4122" y="256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938"/>
              <p:cNvSpPr/>
              <p:nvPr/>
            </p:nvSpPr>
            <p:spPr bwMode="auto">
              <a:xfrm>
                <a:off x="4235" y="256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939"/>
              <p:cNvSpPr/>
              <p:nvPr/>
            </p:nvSpPr>
            <p:spPr bwMode="auto">
              <a:xfrm>
                <a:off x="4292" y="256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940"/>
              <p:cNvSpPr/>
              <p:nvPr/>
            </p:nvSpPr>
            <p:spPr bwMode="auto">
              <a:xfrm>
                <a:off x="4406" y="256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941"/>
              <p:cNvSpPr/>
              <p:nvPr/>
            </p:nvSpPr>
            <p:spPr bwMode="auto">
              <a:xfrm>
                <a:off x="3766" y="256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Freeform 942"/>
              <p:cNvSpPr/>
              <p:nvPr/>
            </p:nvSpPr>
            <p:spPr bwMode="auto">
              <a:xfrm>
                <a:off x="3783" y="2560"/>
                <a:ext cx="1"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Freeform 943"/>
              <p:cNvSpPr/>
              <p:nvPr/>
            </p:nvSpPr>
            <p:spPr bwMode="auto">
              <a:xfrm>
                <a:off x="4106" y="256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944"/>
              <p:cNvSpPr/>
              <p:nvPr/>
            </p:nvSpPr>
            <p:spPr bwMode="auto">
              <a:xfrm>
                <a:off x="3938" y="256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945"/>
              <p:cNvSpPr/>
              <p:nvPr/>
            </p:nvSpPr>
            <p:spPr bwMode="auto">
              <a:xfrm>
                <a:off x="3940" y="2562"/>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946"/>
              <p:cNvSpPr/>
              <p:nvPr/>
            </p:nvSpPr>
            <p:spPr bwMode="auto">
              <a:xfrm>
                <a:off x="4115" y="256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Freeform 947"/>
              <p:cNvSpPr/>
              <p:nvPr/>
            </p:nvSpPr>
            <p:spPr bwMode="auto">
              <a:xfrm>
                <a:off x="4092" y="2562"/>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 name="Freeform 948"/>
              <p:cNvSpPr/>
              <p:nvPr/>
            </p:nvSpPr>
            <p:spPr bwMode="auto">
              <a:xfrm>
                <a:off x="4110" y="2562"/>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Freeform 949"/>
              <p:cNvSpPr/>
              <p:nvPr/>
            </p:nvSpPr>
            <p:spPr bwMode="auto">
              <a:xfrm>
                <a:off x="4043" y="2563"/>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Freeform 950"/>
              <p:cNvSpPr/>
              <p:nvPr/>
            </p:nvSpPr>
            <p:spPr bwMode="auto">
              <a:xfrm>
                <a:off x="4388" y="2563"/>
                <a:ext cx="4" cy="2"/>
              </a:xfrm>
              <a:custGeom>
                <a:avLst/>
                <a:gdLst>
                  <a:gd name="T0" fmla="*/ 1 w 2"/>
                  <a:gd name="T1" fmla="*/ 0 h 1"/>
                  <a:gd name="T2" fmla="*/ 1 w 2"/>
                  <a:gd name="T3" fmla="*/ 1 h 1"/>
                  <a:gd name="T4" fmla="*/ 0 w 2"/>
                  <a:gd name="T5" fmla="*/ 1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1"/>
                      <a:pt x="1" y="0"/>
                      <a:pt x="1" y="1"/>
                    </a:cubicBezTo>
                    <a:cubicBezTo>
                      <a:pt x="1" y="1"/>
                      <a:pt x="1" y="1"/>
                      <a:pt x="0" y="1"/>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Freeform 951"/>
              <p:cNvSpPr/>
              <p:nvPr/>
            </p:nvSpPr>
            <p:spPr bwMode="auto">
              <a:xfrm>
                <a:off x="3765" y="2563"/>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952"/>
              <p:cNvSpPr/>
              <p:nvPr/>
            </p:nvSpPr>
            <p:spPr bwMode="auto">
              <a:xfrm>
                <a:off x="4061" y="256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953"/>
              <p:cNvSpPr/>
              <p:nvPr/>
            </p:nvSpPr>
            <p:spPr bwMode="auto">
              <a:xfrm>
                <a:off x="4874" y="256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954"/>
              <p:cNvSpPr/>
              <p:nvPr/>
            </p:nvSpPr>
            <p:spPr bwMode="auto">
              <a:xfrm>
                <a:off x="3795" y="256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955"/>
              <p:cNvSpPr/>
              <p:nvPr/>
            </p:nvSpPr>
            <p:spPr bwMode="auto">
              <a:xfrm>
                <a:off x="4766" y="2565"/>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956"/>
              <p:cNvSpPr/>
              <p:nvPr/>
            </p:nvSpPr>
            <p:spPr bwMode="auto">
              <a:xfrm>
                <a:off x="4775" y="2565"/>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957"/>
              <p:cNvSpPr/>
              <p:nvPr/>
            </p:nvSpPr>
            <p:spPr bwMode="auto">
              <a:xfrm>
                <a:off x="3727" y="256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958"/>
              <p:cNvSpPr/>
              <p:nvPr/>
            </p:nvSpPr>
            <p:spPr bwMode="auto">
              <a:xfrm>
                <a:off x="3779" y="256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959"/>
              <p:cNvSpPr/>
              <p:nvPr/>
            </p:nvSpPr>
            <p:spPr bwMode="auto">
              <a:xfrm>
                <a:off x="3942" y="256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960"/>
              <p:cNvSpPr/>
              <p:nvPr/>
            </p:nvSpPr>
            <p:spPr bwMode="auto">
              <a:xfrm>
                <a:off x="4940" y="2567"/>
                <a:ext cx="3" cy="4"/>
              </a:xfrm>
              <a:custGeom>
                <a:avLst/>
                <a:gdLst>
                  <a:gd name="T0" fmla="*/ 1 w 2"/>
                  <a:gd name="T1" fmla="*/ 0 h 2"/>
                  <a:gd name="T2" fmla="*/ 0 w 2"/>
                  <a:gd name="T3" fmla="*/ 2 h 2"/>
                  <a:gd name="T4" fmla="*/ 2 w 2"/>
                  <a:gd name="T5" fmla="*/ 1 h 2"/>
                  <a:gd name="T6" fmla="*/ 1 w 2"/>
                  <a:gd name="T7" fmla="*/ 0 h 2"/>
                </a:gdLst>
                <a:ahLst/>
                <a:cxnLst>
                  <a:cxn ang="0">
                    <a:pos x="T0" y="T1"/>
                  </a:cxn>
                  <a:cxn ang="0">
                    <a:pos x="T2" y="T3"/>
                  </a:cxn>
                  <a:cxn ang="0">
                    <a:pos x="T4" y="T5"/>
                  </a:cxn>
                  <a:cxn ang="0">
                    <a:pos x="T6" y="T7"/>
                  </a:cxn>
                </a:cxnLst>
                <a:rect l="0" t="0" r="r" b="b"/>
                <a:pathLst>
                  <a:path w="2" h="2">
                    <a:moveTo>
                      <a:pt x="1" y="0"/>
                    </a:moveTo>
                    <a:cubicBezTo>
                      <a:pt x="0" y="1"/>
                      <a:pt x="0" y="1"/>
                      <a:pt x="0" y="2"/>
                    </a:cubicBezTo>
                    <a:cubicBezTo>
                      <a:pt x="1" y="1"/>
                      <a:pt x="1" y="1"/>
                      <a:pt x="2" y="1"/>
                    </a:cubicBezTo>
                    <a:cubicBezTo>
                      <a:pt x="2"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961"/>
              <p:cNvSpPr/>
              <p:nvPr/>
            </p:nvSpPr>
            <p:spPr bwMode="auto">
              <a:xfrm>
                <a:off x="4947" y="256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962"/>
              <p:cNvSpPr/>
              <p:nvPr/>
            </p:nvSpPr>
            <p:spPr bwMode="auto">
              <a:xfrm>
                <a:off x="3770" y="2569"/>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 name="Freeform 963"/>
              <p:cNvSpPr/>
              <p:nvPr/>
            </p:nvSpPr>
            <p:spPr bwMode="auto">
              <a:xfrm>
                <a:off x="3736" y="257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Freeform 964"/>
              <p:cNvSpPr/>
              <p:nvPr/>
            </p:nvSpPr>
            <p:spPr bwMode="auto">
              <a:xfrm>
                <a:off x="3772" y="2571"/>
                <a:ext cx="2"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965"/>
              <p:cNvSpPr/>
              <p:nvPr/>
            </p:nvSpPr>
            <p:spPr bwMode="auto">
              <a:xfrm>
                <a:off x="4766" y="2571"/>
                <a:ext cx="2"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Freeform 966"/>
              <p:cNvSpPr/>
              <p:nvPr/>
            </p:nvSpPr>
            <p:spPr bwMode="auto">
              <a:xfrm>
                <a:off x="4211" y="2574"/>
                <a:ext cx="4"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0" y="0"/>
                      <a:pt x="0" y="0"/>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967"/>
              <p:cNvSpPr/>
              <p:nvPr/>
            </p:nvSpPr>
            <p:spPr bwMode="auto">
              <a:xfrm>
                <a:off x="4052" y="257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968"/>
              <p:cNvSpPr/>
              <p:nvPr/>
            </p:nvSpPr>
            <p:spPr bwMode="auto">
              <a:xfrm>
                <a:off x="4766" y="257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969"/>
              <p:cNvSpPr/>
              <p:nvPr/>
            </p:nvSpPr>
            <p:spPr bwMode="auto">
              <a:xfrm>
                <a:off x="3774" y="2574"/>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0"/>
                      <a:pt x="2"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970"/>
              <p:cNvSpPr/>
              <p:nvPr/>
            </p:nvSpPr>
            <p:spPr bwMode="auto">
              <a:xfrm>
                <a:off x="4943" y="25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971"/>
              <p:cNvSpPr/>
              <p:nvPr/>
            </p:nvSpPr>
            <p:spPr bwMode="auto">
              <a:xfrm>
                <a:off x="3779" y="257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972"/>
              <p:cNvSpPr/>
              <p:nvPr/>
            </p:nvSpPr>
            <p:spPr bwMode="auto">
              <a:xfrm>
                <a:off x="3974" y="257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973"/>
              <p:cNvSpPr/>
              <p:nvPr/>
            </p:nvSpPr>
            <p:spPr bwMode="auto">
              <a:xfrm>
                <a:off x="4768" y="2578"/>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974"/>
              <p:cNvSpPr/>
              <p:nvPr/>
            </p:nvSpPr>
            <p:spPr bwMode="auto">
              <a:xfrm>
                <a:off x="4197" y="2578"/>
                <a:ext cx="1"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975"/>
              <p:cNvSpPr/>
              <p:nvPr/>
            </p:nvSpPr>
            <p:spPr bwMode="auto">
              <a:xfrm>
                <a:off x="4911" y="2580"/>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1"/>
                      <a:pt x="0"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976"/>
              <p:cNvSpPr/>
              <p:nvPr/>
            </p:nvSpPr>
            <p:spPr bwMode="auto">
              <a:xfrm>
                <a:off x="4766" y="258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977"/>
              <p:cNvSpPr/>
              <p:nvPr/>
            </p:nvSpPr>
            <p:spPr bwMode="auto">
              <a:xfrm>
                <a:off x="4900" y="2581"/>
                <a:ext cx="2" cy="2"/>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978"/>
              <p:cNvSpPr/>
              <p:nvPr/>
            </p:nvSpPr>
            <p:spPr bwMode="auto">
              <a:xfrm>
                <a:off x="4768" y="258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979"/>
              <p:cNvSpPr/>
              <p:nvPr/>
            </p:nvSpPr>
            <p:spPr bwMode="auto">
              <a:xfrm>
                <a:off x="4851" y="2581"/>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Freeform 980"/>
              <p:cNvSpPr/>
              <p:nvPr/>
            </p:nvSpPr>
            <p:spPr bwMode="auto">
              <a:xfrm>
                <a:off x="4891" y="258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Freeform 981"/>
              <p:cNvSpPr/>
              <p:nvPr/>
            </p:nvSpPr>
            <p:spPr bwMode="auto">
              <a:xfrm>
                <a:off x="4186" y="258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982"/>
              <p:cNvSpPr/>
              <p:nvPr/>
            </p:nvSpPr>
            <p:spPr bwMode="auto">
              <a:xfrm>
                <a:off x="3983" y="258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983"/>
              <p:cNvSpPr/>
              <p:nvPr/>
            </p:nvSpPr>
            <p:spPr bwMode="auto">
              <a:xfrm>
                <a:off x="3987" y="25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984"/>
              <p:cNvSpPr/>
              <p:nvPr/>
            </p:nvSpPr>
            <p:spPr bwMode="auto">
              <a:xfrm>
                <a:off x="4001" y="258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985"/>
              <p:cNvSpPr/>
              <p:nvPr/>
            </p:nvSpPr>
            <p:spPr bwMode="auto">
              <a:xfrm>
                <a:off x="4840" y="2583"/>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986"/>
              <p:cNvSpPr/>
              <p:nvPr/>
            </p:nvSpPr>
            <p:spPr bwMode="auto">
              <a:xfrm>
                <a:off x="4893" y="2583"/>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987"/>
              <p:cNvSpPr/>
              <p:nvPr/>
            </p:nvSpPr>
            <p:spPr bwMode="auto">
              <a:xfrm>
                <a:off x="4179" y="258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Freeform 988"/>
              <p:cNvSpPr/>
              <p:nvPr/>
            </p:nvSpPr>
            <p:spPr bwMode="auto">
              <a:xfrm>
                <a:off x="4833" y="25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989"/>
              <p:cNvSpPr/>
              <p:nvPr/>
            </p:nvSpPr>
            <p:spPr bwMode="auto">
              <a:xfrm>
                <a:off x="4835" y="25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Freeform 990"/>
              <p:cNvSpPr/>
              <p:nvPr/>
            </p:nvSpPr>
            <p:spPr bwMode="auto">
              <a:xfrm>
                <a:off x="4865" y="2585"/>
                <a:ext cx="4" cy="4"/>
              </a:xfrm>
              <a:custGeom>
                <a:avLst/>
                <a:gdLst>
                  <a:gd name="T0" fmla="*/ 0 w 2"/>
                  <a:gd name="T1" fmla="*/ 0 h 2"/>
                  <a:gd name="T2" fmla="*/ 0 w 2"/>
                  <a:gd name="T3" fmla="*/ 1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cubicBezTo>
                      <a:pt x="0" y="0"/>
                      <a:pt x="0" y="0"/>
                      <a:pt x="0" y="1"/>
                    </a:cubicBezTo>
                    <a:cubicBezTo>
                      <a:pt x="1" y="1"/>
                      <a:pt x="2" y="2"/>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991"/>
              <p:cNvSpPr/>
              <p:nvPr/>
            </p:nvSpPr>
            <p:spPr bwMode="auto">
              <a:xfrm>
                <a:off x="4876" y="25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992"/>
              <p:cNvSpPr/>
              <p:nvPr/>
            </p:nvSpPr>
            <p:spPr bwMode="auto">
              <a:xfrm>
                <a:off x="3754" y="258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0"/>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Freeform 993"/>
              <p:cNvSpPr/>
              <p:nvPr/>
            </p:nvSpPr>
            <p:spPr bwMode="auto">
              <a:xfrm>
                <a:off x="4009" y="2585"/>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0"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Freeform 994"/>
              <p:cNvSpPr/>
              <p:nvPr/>
            </p:nvSpPr>
            <p:spPr bwMode="auto">
              <a:xfrm>
                <a:off x="4829" y="258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995"/>
              <p:cNvSpPr/>
              <p:nvPr/>
            </p:nvSpPr>
            <p:spPr bwMode="auto">
              <a:xfrm>
                <a:off x="4858" y="2585"/>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996"/>
              <p:cNvSpPr/>
              <p:nvPr/>
            </p:nvSpPr>
            <p:spPr bwMode="auto">
              <a:xfrm>
                <a:off x="3830" y="258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997"/>
              <p:cNvSpPr/>
              <p:nvPr/>
            </p:nvSpPr>
            <p:spPr bwMode="auto">
              <a:xfrm>
                <a:off x="4883" y="258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Freeform 998"/>
              <p:cNvSpPr/>
              <p:nvPr/>
            </p:nvSpPr>
            <p:spPr bwMode="auto">
              <a:xfrm>
                <a:off x="4179" y="258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999"/>
              <p:cNvSpPr/>
              <p:nvPr/>
            </p:nvSpPr>
            <p:spPr bwMode="auto">
              <a:xfrm>
                <a:off x="4860" y="2587"/>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Freeform 1000"/>
              <p:cNvSpPr/>
              <p:nvPr/>
            </p:nvSpPr>
            <p:spPr bwMode="auto">
              <a:xfrm>
                <a:off x="4869" y="258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1001"/>
              <p:cNvSpPr/>
              <p:nvPr/>
            </p:nvSpPr>
            <p:spPr bwMode="auto">
              <a:xfrm>
                <a:off x="4175" y="25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1002"/>
              <p:cNvSpPr/>
              <p:nvPr/>
            </p:nvSpPr>
            <p:spPr bwMode="auto">
              <a:xfrm>
                <a:off x="3770" y="2589"/>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1003"/>
              <p:cNvSpPr/>
              <p:nvPr/>
            </p:nvSpPr>
            <p:spPr bwMode="auto">
              <a:xfrm>
                <a:off x="4761" y="2589"/>
                <a:ext cx="1"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1004"/>
              <p:cNvSpPr/>
              <p:nvPr/>
            </p:nvSpPr>
            <p:spPr bwMode="auto">
              <a:xfrm>
                <a:off x="4160" y="2591"/>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1005"/>
              <p:cNvSpPr/>
              <p:nvPr/>
            </p:nvSpPr>
            <p:spPr bwMode="auto">
              <a:xfrm>
                <a:off x="3772" y="2591"/>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 name="Freeform 1006"/>
              <p:cNvSpPr/>
              <p:nvPr/>
            </p:nvSpPr>
            <p:spPr bwMode="auto">
              <a:xfrm>
                <a:off x="4835" y="259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Freeform 1007"/>
              <p:cNvSpPr/>
              <p:nvPr/>
            </p:nvSpPr>
            <p:spPr bwMode="auto">
              <a:xfrm>
                <a:off x="4809" y="2592"/>
                <a:ext cx="2" cy="2"/>
              </a:xfrm>
              <a:custGeom>
                <a:avLst/>
                <a:gdLst>
                  <a:gd name="T0" fmla="*/ 0 w 1"/>
                  <a:gd name="T1" fmla="*/ 0 h 1"/>
                  <a:gd name="T2" fmla="*/ 0 w 1"/>
                  <a:gd name="T3" fmla="*/ 1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1"/>
                      <a:pt x="0" y="1"/>
                    </a:cubicBezTo>
                    <a:cubicBezTo>
                      <a:pt x="0"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1008"/>
              <p:cNvSpPr/>
              <p:nvPr/>
            </p:nvSpPr>
            <p:spPr bwMode="auto">
              <a:xfrm>
                <a:off x="4142" y="25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3" name="Group 1210"/>
            <p:cNvGrpSpPr/>
            <p:nvPr/>
          </p:nvGrpSpPr>
          <p:grpSpPr bwMode="auto">
            <a:xfrm>
              <a:off x="3851" y="2596"/>
              <a:ext cx="985" cy="158"/>
              <a:chOff x="3851" y="2596"/>
              <a:chExt cx="985" cy="158"/>
            </a:xfrm>
            <a:grpFill/>
          </p:grpSpPr>
          <p:sp>
            <p:nvSpPr>
              <p:cNvPr id="119" name="Freeform 1010"/>
              <p:cNvSpPr/>
              <p:nvPr/>
            </p:nvSpPr>
            <p:spPr bwMode="auto">
              <a:xfrm>
                <a:off x="4057" y="259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011"/>
              <p:cNvSpPr/>
              <p:nvPr/>
            </p:nvSpPr>
            <p:spPr bwMode="auto">
              <a:xfrm>
                <a:off x="4124" y="259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012"/>
              <p:cNvSpPr/>
              <p:nvPr/>
            </p:nvSpPr>
            <p:spPr bwMode="auto">
              <a:xfrm>
                <a:off x="4052" y="259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013"/>
              <p:cNvSpPr/>
              <p:nvPr/>
            </p:nvSpPr>
            <p:spPr bwMode="auto">
              <a:xfrm>
                <a:off x="4835" y="2598"/>
                <a:ext cx="1"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014"/>
              <p:cNvSpPr/>
              <p:nvPr/>
            </p:nvSpPr>
            <p:spPr bwMode="auto">
              <a:xfrm>
                <a:off x="4827" y="2600"/>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015"/>
              <p:cNvSpPr/>
              <p:nvPr/>
            </p:nvSpPr>
            <p:spPr bwMode="auto">
              <a:xfrm>
                <a:off x="4750" y="260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016"/>
              <p:cNvSpPr/>
              <p:nvPr/>
            </p:nvSpPr>
            <p:spPr bwMode="auto">
              <a:xfrm>
                <a:off x="4750" y="2607"/>
                <a:ext cx="3" cy="2"/>
              </a:xfrm>
              <a:custGeom>
                <a:avLst/>
                <a:gdLst>
                  <a:gd name="T0" fmla="*/ 1 w 2"/>
                  <a:gd name="T1" fmla="*/ 0 h 1"/>
                  <a:gd name="T2" fmla="*/ 0 w 2"/>
                  <a:gd name="T3" fmla="*/ 0 h 1"/>
                  <a:gd name="T4" fmla="*/ 0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0"/>
                    </a:cubicBezTo>
                    <a:cubicBezTo>
                      <a:pt x="0" y="0"/>
                      <a:pt x="0" y="1"/>
                      <a:pt x="0" y="1"/>
                    </a:cubicBezTo>
                    <a:cubicBezTo>
                      <a:pt x="2" y="0"/>
                      <a:pt x="1" y="1"/>
                      <a:pt x="2"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017"/>
              <p:cNvSpPr/>
              <p:nvPr/>
            </p:nvSpPr>
            <p:spPr bwMode="auto">
              <a:xfrm>
                <a:off x="3895" y="26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018"/>
              <p:cNvSpPr/>
              <p:nvPr/>
            </p:nvSpPr>
            <p:spPr bwMode="auto">
              <a:xfrm>
                <a:off x="3888" y="2609"/>
                <a:ext cx="1" cy="1"/>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1"/>
                      <a:pt x="0" y="1"/>
                      <a:pt x="0" y="1"/>
                    </a:cubicBezTo>
                    <a:cubicBezTo>
                      <a:pt x="0" y="1"/>
                      <a:pt x="1"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019"/>
              <p:cNvSpPr/>
              <p:nvPr/>
            </p:nvSpPr>
            <p:spPr bwMode="auto">
              <a:xfrm>
                <a:off x="4742" y="2612"/>
                <a:ext cx="2" cy="2"/>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1"/>
                      <a:pt x="0" y="1"/>
                    </a:cubicBezTo>
                    <a:cubicBezTo>
                      <a:pt x="0" y="1"/>
                      <a:pt x="1"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020"/>
              <p:cNvSpPr/>
              <p:nvPr/>
            </p:nvSpPr>
            <p:spPr bwMode="auto">
              <a:xfrm>
                <a:off x="4827" y="2616"/>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021"/>
              <p:cNvSpPr/>
              <p:nvPr/>
            </p:nvSpPr>
            <p:spPr bwMode="auto">
              <a:xfrm>
                <a:off x="3915" y="262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022"/>
              <p:cNvSpPr/>
              <p:nvPr/>
            </p:nvSpPr>
            <p:spPr bwMode="auto">
              <a:xfrm>
                <a:off x="3853" y="262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023"/>
              <p:cNvSpPr/>
              <p:nvPr/>
            </p:nvSpPr>
            <p:spPr bwMode="auto">
              <a:xfrm>
                <a:off x="4724" y="2621"/>
                <a:ext cx="2" cy="2"/>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0"/>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1024"/>
              <p:cNvSpPr/>
              <p:nvPr/>
            </p:nvSpPr>
            <p:spPr bwMode="auto">
              <a:xfrm>
                <a:off x="3860" y="2623"/>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0" y="0"/>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1025"/>
              <p:cNvSpPr/>
              <p:nvPr/>
            </p:nvSpPr>
            <p:spPr bwMode="auto">
              <a:xfrm>
                <a:off x="3886" y="262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026"/>
              <p:cNvSpPr/>
              <p:nvPr/>
            </p:nvSpPr>
            <p:spPr bwMode="auto">
              <a:xfrm>
                <a:off x="3924" y="26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1027"/>
              <p:cNvSpPr/>
              <p:nvPr/>
            </p:nvSpPr>
            <p:spPr bwMode="auto">
              <a:xfrm>
                <a:off x="4591" y="262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1028"/>
              <p:cNvSpPr/>
              <p:nvPr/>
            </p:nvSpPr>
            <p:spPr bwMode="auto">
              <a:xfrm>
                <a:off x="3938" y="262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1029"/>
              <p:cNvSpPr/>
              <p:nvPr/>
            </p:nvSpPr>
            <p:spPr bwMode="auto">
              <a:xfrm>
                <a:off x="3851" y="2629"/>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1030"/>
              <p:cNvSpPr/>
              <p:nvPr/>
            </p:nvSpPr>
            <p:spPr bwMode="auto">
              <a:xfrm>
                <a:off x="3871" y="262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1031"/>
              <p:cNvSpPr/>
              <p:nvPr/>
            </p:nvSpPr>
            <p:spPr bwMode="auto">
              <a:xfrm>
                <a:off x="3868" y="2629"/>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1032"/>
              <p:cNvSpPr/>
              <p:nvPr/>
            </p:nvSpPr>
            <p:spPr bwMode="auto">
              <a:xfrm>
                <a:off x="3915" y="262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1033"/>
              <p:cNvSpPr/>
              <p:nvPr/>
            </p:nvSpPr>
            <p:spPr bwMode="auto">
              <a:xfrm>
                <a:off x="4712" y="2629"/>
                <a:ext cx="2"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0"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1034"/>
              <p:cNvSpPr/>
              <p:nvPr/>
            </p:nvSpPr>
            <p:spPr bwMode="auto">
              <a:xfrm>
                <a:off x="4789" y="262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1035"/>
              <p:cNvSpPr/>
              <p:nvPr/>
            </p:nvSpPr>
            <p:spPr bwMode="auto">
              <a:xfrm>
                <a:off x="4582" y="263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1036"/>
              <p:cNvSpPr/>
              <p:nvPr/>
            </p:nvSpPr>
            <p:spPr bwMode="auto">
              <a:xfrm>
                <a:off x="4623" y="2630"/>
                <a:ext cx="0" cy="4"/>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1037"/>
              <p:cNvSpPr/>
              <p:nvPr/>
            </p:nvSpPr>
            <p:spPr bwMode="auto">
              <a:xfrm>
                <a:off x="4728" y="263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1038"/>
              <p:cNvSpPr/>
              <p:nvPr/>
            </p:nvSpPr>
            <p:spPr bwMode="auto">
              <a:xfrm>
                <a:off x="3945" y="26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1039"/>
              <p:cNvSpPr/>
              <p:nvPr/>
            </p:nvSpPr>
            <p:spPr bwMode="auto">
              <a:xfrm>
                <a:off x="3871" y="263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1040"/>
              <p:cNvSpPr/>
              <p:nvPr/>
            </p:nvSpPr>
            <p:spPr bwMode="auto">
              <a:xfrm>
                <a:off x="4645" y="2636"/>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1041"/>
              <p:cNvSpPr/>
              <p:nvPr/>
            </p:nvSpPr>
            <p:spPr bwMode="auto">
              <a:xfrm>
                <a:off x="4701" y="26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1042"/>
              <p:cNvSpPr/>
              <p:nvPr/>
            </p:nvSpPr>
            <p:spPr bwMode="auto">
              <a:xfrm>
                <a:off x="3889" y="263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1043"/>
              <p:cNvSpPr/>
              <p:nvPr/>
            </p:nvSpPr>
            <p:spPr bwMode="auto">
              <a:xfrm>
                <a:off x="3878" y="263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1044"/>
              <p:cNvSpPr/>
              <p:nvPr/>
            </p:nvSpPr>
            <p:spPr bwMode="auto">
              <a:xfrm>
                <a:off x="3904" y="2636"/>
                <a:ext cx="3" cy="2"/>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1" y="1"/>
                    </a:cubicBezTo>
                    <a:cubicBezTo>
                      <a:pt x="1" y="1"/>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1045"/>
              <p:cNvSpPr/>
              <p:nvPr/>
            </p:nvSpPr>
            <p:spPr bwMode="auto">
              <a:xfrm>
                <a:off x="3897" y="2638"/>
                <a:ext cx="5" cy="1"/>
              </a:xfrm>
              <a:custGeom>
                <a:avLst/>
                <a:gdLst>
                  <a:gd name="T0" fmla="*/ 2 w 3"/>
                  <a:gd name="T1" fmla="*/ 0 h 1"/>
                  <a:gd name="T2" fmla="*/ 0 w 3"/>
                  <a:gd name="T3" fmla="*/ 1 h 1"/>
                  <a:gd name="T4" fmla="*/ 2 w 3"/>
                  <a:gd name="T5" fmla="*/ 0 h 1"/>
                  <a:gd name="T6" fmla="*/ 3 w 3"/>
                  <a:gd name="T7" fmla="*/ 0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cubicBezTo>
                      <a:pt x="1" y="0"/>
                      <a:pt x="1" y="0"/>
                      <a:pt x="0" y="1"/>
                    </a:cubicBezTo>
                    <a:cubicBezTo>
                      <a:pt x="1" y="1"/>
                      <a:pt x="2" y="0"/>
                      <a:pt x="2" y="0"/>
                    </a:cubicBezTo>
                    <a:cubicBezTo>
                      <a:pt x="3" y="0"/>
                      <a:pt x="3" y="0"/>
                      <a:pt x="3" y="0"/>
                    </a:cubicBezTo>
                    <a:cubicBezTo>
                      <a:pt x="3" y="0"/>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1046"/>
              <p:cNvSpPr/>
              <p:nvPr/>
            </p:nvSpPr>
            <p:spPr bwMode="auto">
              <a:xfrm>
                <a:off x="3956" y="2638"/>
                <a:ext cx="4" cy="1"/>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1" y="1"/>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1047"/>
              <p:cNvSpPr/>
              <p:nvPr/>
            </p:nvSpPr>
            <p:spPr bwMode="auto">
              <a:xfrm>
                <a:off x="3951" y="2638"/>
                <a:ext cx="3" cy="3"/>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1"/>
                      <a:pt x="1" y="1"/>
                      <a:pt x="0" y="1"/>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1048"/>
              <p:cNvSpPr/>
              <p:nvPr/>
            </p:nvSpPr>
            <p:spPr bwMode="auto">
              <a:xfrm>
                <a:off x="4647" y="2638"/>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1049"/>
              <p:cNvSpPr/>
              <p:nvPr/>
            </p:nvSpPr>
            <p:spPr bwMode="auto">
              <a:xfrm>
                <a:off x="3909" y="26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1050"/>
              <p:cNvSpPr/>
              <p:nvPr/>
            </p:nvSpPr>
            <p:spPr bwMode="auto">
              <a:xfrm>
                <a:off x="3924" y="26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1051"/>
              <p:cNvSpPr/>
              <p:nvPr/>
            </p:nvSpPr>
            <p:spPr bwMode="auto">
              <a:xfrm>
                <a:off x="3944" y="2639"/>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1052"/>
              <p:cNvSpPr/>
              <p:nvPr/>
            </p:nvSpPr>
            <p:spPr bwMode="auto">
              <a:xfrm>
                <a:off x="3904" y="2639"/>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1053"/>
              <p:cNvSpPr/>
              <p:nvPr/>
            </p:nvSpPr>
            <p:spPr bwMode="auto">
              <a:xfrm>
                <a:off x="3909" y="2639"/>
                <a:ext cx="2" cy="4"/>
              </a:xfrm>
              <a:custGeom>
                <a:avLst/>
                <a:gdLst>
                  <a:gd name="T0" fmla="*/ 0 w 1"/>
                  <a:gd name="T1" fmla="*/ 0 h 2"/>
                  <a:gd name="T2" fmla="*/ 1 w 1"/>
                  <a:gd name="T3" fmla="*/ 1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2"/>
                      <a:pt x="0" y="1"/>
                      <a:pt x="1"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1054"/>
              <p:cNvSpPr/>
              <p:nvPr/>
            </p:nvSpPr>
            <p:spPr bwMode="auto">
              <a:xfrm>
                <a:off x="3962" y="263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1055"/>
              <p:cNvSpPr/>
              <p:nvPr/>
            </p:nvSpPr>
            <p:spPr bwMode="auto">
              <a:xfrm>
                <a:off x="4674" y="2639"/>
                <a:ext cx="3"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1056"/>
              <p:cNvSpPr/>
              <p:nvPr/>
            </p:nvSpPr>
            <p:spPr bwMode="auto">
              <a:xfrm>
                <a:off x="3951" y="2641"/>
                <a:ext cx="3"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1057"/>
              <p:cNvSpPr/>
              <p:nvPr/>
            </p:nvSpPr>
            <p:spPr bwMode="auto">
              <a:xfrm>
                <a:off x="3911" y="2641"/>
                <a:ext cx="5" cy="6"/>
              </a:xfrm>
              <a:custGeom>
                <a:avLst/>
                <a:gdLst>
                  <a:gd name="T0" fmla="*/ 2 w 3"/>
                  <a:gd name="T1" fmla="*/ 0 h 3"/>
                  <a:gd name="T2" fmla="*/ 0 w 3"/>
                  <a:gd name="T3" fmla="*/ 2 h 3"/>
                  <a:gd name="T4" fmla="*/ 0 w 3"/>
                  <a:gd name="T5" fmla="*/ 2 h 3"/>
                  <a:gd name="T6" fmla="*/ 2 w 3"/>
                  <a:gd name="T7" fmla="*/ 3 h 3"/>
                  <a:gd name="T8" fmla="*/ 2 w 3"/>
                  <a:gd name="T9" fmla="*/ 3 h 3"/>
                  <a:gd name="T10" fmla="*/ 2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2" y="0"/>
                    </a:moveTo>
                    <a:cubicBezTo>
                      <a:pt x="1" y="1"/>
                      <a:pt x="0" y="1"/>
                      <a:pt x="0" y="2"/>
                    </a:cubicBezTo>
                    <a:cubicBezTo>
                      <a:pt x="0" y="2"/>
                      <a:pt x="0" y="2"/>
                      <a:pt x="0" y="2"/>
                    </a:cubicBezTo>
                    <a:cubicBezTo>
                      <a:pt x="1" y="3"/>
                      <a:pt x="0" y="3"/>
                      <a:pt x="2" y="3"/>
                    </a:cubicBezTo>
                    <a:cubicBezTo>
                      <a:pt x="2" y="3"/>
                      <a:pt x="2" y="3"/>
                      <a:pt x="2" y="3"/>
                    </a:cubicBezTo>
                    <a:cubicBezTo>
                      <a:pt x="2" y="1"/>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1058"/>
              <p:cNvSpPr/>
              <p:nvPr/>
            </p:nvSpPr>
            <p:spPr bwMode="auto">
              <a:xfrm>
                <a:off x="3918" y="264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1059"/>
              <p:cNvSpPr/>
              <p:nvPr/>
            </p:nvSpPr>
            <p:spPr bwMode="auto">
              <a:xfrm>
                <a:off x="3935" y="2641"/>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1060"/>
              <p:cNvSpPr/>
              <p:nvPr/>
            </p:nvSpPr>
            <p:spPr bwMode="auto">
              <a:xfrm>
                <a:off x="3963" y="264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1061"/>
              <p:cNvSpPr/>
              <p:nvPr/>
            </p:nvSpPr>
            <p:spPr bwMode="auto">
              <a:xfrm>
                <a:off x="3925" y="2645"/>
                <a:ext cx="4"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1062"/>
              <p:cNvSpPr/>
              <p:nvPr/>
            </p:nvSpPr>
            <p:spPr bwMode="auto">
              <a:xfrm>
                <a:off x="3945" y="264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1063"/>
              <p:cNvSpPr/>
              <p:nvPr/>
            </p:nvSpPr>
            <p:spPr bwMode="auto">
              <a:xfrm>
                <a:off x="3954" y="26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1064"/>
              <p:cNvSpPr/>
              <p:nvPr/>
            </p:nvSpPr>
            <p:spPr bwMode="auto">
              <a:xfrm>
                <a:off x="3936" y="2647"/>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1065"/>
              <p:cNvSpPr/>
              <p:nvPr/>
            </p:nvSpPr>
            <p:spPr bwMode="auto">
              <a:xfrm>
                <a:off x="3938" y="2649"/>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1066"/>
              <p:cNvSpPr/>
              <p:nvPr/>
            </p:nvSpPr>
            <p:spPr bwMode="auto">
              <a:xfrm>
                <a:off x="4609" y="264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1067"/>
              <p:cNvSpPr/>
              <p:nvPr/>
            </p:nvSpPr>
            <p:spPr bwMode="auto">
              <a:xfrm>
                <a:off x="3949" y="2650"/>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1068"/>
              <p:cNvSpPr/>
              <p:nvPr/>
            </p:nvSpPr>
            <p:spPr bwMode="auto">
              <a:xfrm>
                <a:off x="4556" y="26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1069"/>
              <p:cNvSpPr/>
              <p:nvPr/>
            </p:nvSpPr>
            <p:spPr bwMode="auto">
              <a:xfrm>
                <a:off x="4618" y="26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1070"/>
              <p:cNvSpPr/>
              <p:nvPr/>
            </p:nvSpPr>
            <p:spPr bwMode="auto">
              <a:xfrm>
                <a:off x="4620" y="265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1071"/>
              <p:cNvSpPr/>
              <p:nvPr/>
            </p:nvSpPr>
            <p:spPr bwMode="auto">
              <a:xfrm>
                <a:off x="3933" y="265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1072"/>
              <p:cNvSpPr/>
              <p:nvPr/>
            </p:nvSpPr>
            <p:spPr bwMode="auto">
              <a:xfrm>
                <a:off x="4634" y="265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1073"/>
              <p:cNvSpPr/>
              <p:nvPr/>
            </p:nvSpPr>
            <p:spPr bwMode="auto">
              <a:xfrm>
                <a:off x="3978" y="2654"/>
                <a:ext cx="3"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2" y="0"/>
                      <a:pt x="1" y="1"/>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1074"/>
              <p:cNvSpPr/>
              <p:nvPr/>
            </p:nvSpPr>
            <p:spPr bwMode="auto">
              <a:xfrm>
                <a:off x="3938" y="2654"/>
                <a:ext cx="6" cy="4"/>
              </a:xfrm>
              <a:custGeom>
                <a:avLst/>
                <a:gdLst>
                  <a:gd name="T0" fmla="*/ 0 w 3"/>
                  <a:gd name="T1" fmla="*/ 0 h 2"/>
                  <a:gd name="T2" fmla="*/ 2 w 3"/>
                  <a:gd name="T3" fmla="*/ 0 h 2"/>
                  <a:gd name="T4" fmla="*/ 3 w 3"/>
                  <a:gd name="T5" fmla="*/ 1 h 2"/>
                  <a:gd name="T6" fmla="*/ 3 w 3"/>
                  <a:gd name="T7" fmla="*/ 2 h 2"/>
                  <a:gd name="T8" fmla="*/ 0 w 3"/>
                  <a:gd name="T9" fmla="*/ 1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cubicBezTo>
                      <a:pt x="1" y="0"/>
                      <a:pt x="2" y="0"/>
                      <a:pt x="2" y="0"/>
                    </a:cubicBezTo>
                    <a:cubicBezTo>
                      <a:pt x="2" y="1"/>
                      <a:pt x="2" y="1"/>
                      <a:pt x="3" y="1"/>
                    </a:cubicBezTo>
                    <a:cubicBezTo>
                      <a:pt x="3" y="1"/>
                      <a:pt x="3" y="2"/>
                      <a:pt x="3" y="2"/>
                    </a:cubicBezTo>
                    <a:cubicBezTo>
                      <a:pt x="2" y="2"/>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1075"/>
              <p:cNvSpPr/>
              <p:nvPr/>
            </p:nvSpPr>
            <p:spPr bwMode="auto">
              <a:xfrm>
                <a:off x="4786" y="265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1076"/>
              <p:cNvSpPr/>
              <p:nvPr/>
            </p:nvSpPr>
            <p:spPr bwMode="auto">
              <a:xfrm>
                <a:off x="4659" y="2656"/>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1077"/>
              <p:cNvSpPr/>
              <p:nvPr/>
            </p:nvSpPr>
            <p:spPr bwMode="auto">
              <a:xfrm>
                <a:off x="3969" y="265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1078"/>
              <p:cNvSpPr/>
              <p:nvPr/>
            </p:nvSpPr>
            <p:spPr bwMode="auto">
              <a:xfrm>
                <a:off x="3947" y="265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1079"/>
              <p:cNvSpPr/>
              <p:nvPr/>
            </p:nvSpPr>
            <p:spPr bwMode="auto">
              <a:xfrm>
                <a:off x="4262" y="265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1080"/>
              <p:cNvSpPr/>
              <p:nvPr/>
            </p:nvSpPr>
            <p:spPr bwMode="auto">
              <a:xfrm>
                <a:off x="4719" y="265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1081"/>
              <p:cNvSpPr/>
              <p:nvPr/>
            </p:nvSpPr>
            <p:spPr bwMode="auto">
              <a:xfrm>
                <a:off x="3949" y="2658"/>
                <a:ext cx="4"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0"/>
                      <a:pt x="2"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1082"/>
              <p:cNvSpPr/>
              <p:nvPr/>
            </p:nvSpPr>
            <p:spPr bwMode="auto">
              <a:xfrm>
                <a:off x="3956" y="2658"/>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1083"/>
              <p:cNvSpPr/>
              <p:nvPr/>
            </p:nvSpPr>
            <p:spPr bwMode="auto">
              <a:xfrm>
                <a:off x="4245" y="265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1084"/>
              <p:cNvSpPr/>
              <p:nvPr/>
            </p:nvSpPr>
            <p:spPr bwMode="auto">
              <a:xfrm>
                <a:off x="3967" y="26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1085"/>
              <p:cNvSpPr/>
              <p:nvPr/>
            </p:nvSpPr>
            <p:spPr bwMode="auto">
              <a:xfrm>
                <a:off x="4016" y="2659"/>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1086"/>
              <p:cNvSpPr/>
              <p:nvPr/>
            </p:nvSpPr>
            <p:spPr bwMode="auto">
              <a:xfrm>
                <a:off x="4023" y="26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1087"/>
              <p:cNvSpPr/>
              <p:nvPr/>
            </p:nvSpPr>
            <p:spPr bwMode="auto">
              <a:xfrm>
                <a:off x="4238" y="2659"/>
                <a:ext cx="4" cy="2"/>
              </a:xfrm>
              <a:custGeom>
                <a:avLst/>
                <a:gdLst>
                  <a:gd name="T0" fmla="*/ 2 w 2"/>
                  <a:gd name="T1" fmla="*/ 0 h 1"/>
                  <a:gd name="T2" fmla="*/ 0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2" y="1"/>
                      <a:pt x="0" y="1"/>
                    </a:cubicBezTo>
                    <a:cubicBezTo>
                      <a:pt x="0" y="1"/>
                      <a:pt x="0" y="1"/>
                      <a:pt x="0" y="1"/>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1088"/>
              <p:cNvSpPr/>
              <p:nvPr/>
            </p:nvSpPr>
            <p:spPr bwMode="auto">
              <a:xfrm>
                <a:off x="4574" y="26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1089"/>
              <p:cNvSpPr/>
              <p:nvPr/>
            </p:nvSpPr>
            <p:spPr bwMode="auto">
              <a:xfrm>
                <a:off x="4777" y="26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1090"/>
              <p:cNvSpPr/>
              <p:nvPr/>
            </p:nvSpPr>
            <p:spPr bwMode="auto">
              <a:xfrm>
                <a:off x="3978" y="2659"/>
                <a:ext cx="2" cy="2"/>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1"/>
                      <a:pt x="0" y="1"/>
                    </a:cubicBezTo>
                    <a:cubicBezTo>
                      <a:pt x="1" y="1"/>
                      <a:pt x="1"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1091"/>
              <p:cNvSpPr/>
              <p:nvPr/>
            </p:nvSpPr>
            <p:spPr bwMode="auto">
              <a:xfrm>
                <a:off x="4667" y="265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1092"/>
              <p:cNvSpPr/>
              <p:nvPr/>
            </p:nvSpPr>
            <p:spPr bwMode="auto">
              <a:xfrm>
                <a:off x="4741" y="2659"/>
                <a:ext cx="14" cy="4"/>
              </a:xfrm>
              <a:custGeom>
                <a:avLst/>
                <a:gdLst>
                  <a:gd name="T0" fmla="*/ 3 w 8"/>
                  <a:gd name="T1" fmla="*/ 0 h 2"/>
                  <a:gd name="T2" fmla="*/ 0 w 8"/>
                  <a:gd name="T3" fmla="*/ 2 h 2"/>
                  <a:gd name="T4" fmla="*/ 8 w 8"/>
                  <a:gd name="T5" fmla="*/ 1 h 2"/>
                  <a:gd name="T6" fmla="*/ 7 w 8"/>
                  <a:gd name="T7" fmla="*/ 0 h 2"/>
                  <a:gd name="T8" fmla="*/ 3 w 8"/>
                  <a:gd name="T9" fmla="*/ 0 h 2"/>
                </a:gdLst>
                <a:ahLst/>
                <a:cxnLst>
                  <a:cxn ang="0">
                    <a:pos x="T0" y="T1"/>
                  </a:cxn>
                  <a:cxn ang="0">
                    <a:pos x="T2" y="T3"/>
                  </a:cxn>
                  <a:cxn ang="0">
                    <a:pos x="T4" y="T5"/>
                  </a:cxn>
                  <a:cxn ang="0">
                    <a:pos x="T6" y="T7"/>
                  </a:cxn>
                  <a:cxn ang="0">
                    <a:pos x="T8" y="T9"/>
                  </a:cxn>
                </a:cxnLst>
                <a:rect l="0" t="0" r="r" b="b"/>
                <a:pathLst>
                  <a:path w="8" h="2">
                    <a:moveTo>
                      <a:pt x="3" y="0"/>
                    </a:moveTo>
                    <a:cubicBezTo>
                      <a:pt x="2" y="1"/>
                      <a:pt x="1" y="1"/>
                      <a:pt x="0" y="2"/>
                    </a:cubicBezTo>
                    <a:cubicBezTo>
                      <a:pt x="3" y="1"/>
                      <a:pt x="3" y="1"/>
                      <a:pt x="8" y="1"/>
                    </a:cubicBezTo>
                    <a:cubicBezTo>
                      <a:pt x="7" y="1"/>
                      <a:pt x="7" y="0"/>
                      <a:pt x="7" y="0"/>
                    </a:cubicBezTo>
                    <a:cubicBezTo>
                      <a:pt x="6" y="0"/>
                      <a:pt x="4"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1093"/>
              <p:cNvSpPr/>
              <p:nvPr/>
            </p:nvSpPr>
            <p:spPr bwMode="auto">
              <a:xfrm>
                <a:off x="3956" y="2659"/>
                <a:ext cx="2" cy="4"/>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1"/>
                      <a:pt x="1" y="0"/>
                      <a:pt x="1" y="2"/>
                    </a:cubicBezTo>
                    <a:cubicBezTo>
                      <a:pt x="0" y="1"/>
                      <a:pt x="1"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1094"/>
              <p:cNvSpPr/>
              <p:nvPr/>
            </p:nvSpPr>
            <p:spPr bwMode="auto">
              <a:xfrm>
                <a:off x="3967" y="265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1095"/>
              <p:cNvSpPr/>
              <p:nvPr/>
            </p:nvSpPr>
            <p:spPr bwMode="auto">
              <a:xfrm>
                <a:off x="4231" y="2659"/>
                <a:ext cx="4" cy="4"/>
              </a:xfrm>
              <a:custGeom>
                <a:avLst/>
                <a:gdLst>
                  <a:gd name="T0" fmla="*/ 1 w 2"/>
                  <a:gd name="T1" fmla="*/ 0 h 2"/>
                  <a:gd name="T2" fmla="*/ 2 w 2"/>
                  <a:gd name="T3" fmla="*/ 0 h 2"/>
                  <a:gd name="T4" fmla="*/ 1 w 2"/>
                  <a:gd name="T5" fmla="*/ 2 h 2"/>
                  <a:gd name="T6" fmla="*/ 1 w 2"/>
                  <a:gd name="T7" fmla="*/ 2 h 2"/>
                  <a:gd name="T8" fmla="*/ 0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1" y="0"/>
                      <a:pt x="2" y="0"/>
                    </a:cubicBezTo>
                    <a:cubicBezTo>
                      <a:pt x="2" y="1"/>
                      <a:pt x="2" y="1"/>
                      <a:pt x="1" y="2"/>
                    </a:cubicBezTo>
                    <a:cubicBezTo>
                      <a:pt x="1" y="2"/>
                      <a:pt x="1" y="2"/>
                      <a:pt x="1" y="2"/>
                    </a:cubicBezTo>
                    <a:cubicBezTo>
                      <a:pt x="1" y="1"/>
                      <a:pt x="1"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1096"/>
              <p:cNvSpPr/>
              <p:nvPr/>
            </p:nvSpPr>
            <p:spPr bwMode="auto">
              <a:xfrm>
                <a:off x="4562" y="2661"/>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1097"/>
              <p:cNvSpPr/>
              <p:nvPr/>
            </p:nvSpPr>
            <p:spPr bwMode="auto">
              <a:xfrm>
                <a:off x="4685" y="266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1098"/>
              <p:cNvSpPr/>
              <p:nvPr/>
            </p:nvSpPr>
            <p:spPr bwMode="auto">
              <a:xfrm>
                <a:off x="4770" y="2661"/>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0"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1099"/>
              <p:cNvSpPr/>
              <p:nvPr/>
            </p:nvSpPr>
            <p:spPr bwMode="auto">
              <a:xfrm>
                <a:off x="4779" y="266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1100"/>
              <p:cNvSpPr/>
              <p:nvPr/>
            </p:nvSpPr>
            <p:spPr bwMode="auto">
              <a:xfrm>
                <a:off x="4019" y="2663"/>
                <a:ext cx="4" cy="2"/>
              </a:xfrm>
              <a:custGeom>
                <a:avLst/>
                <a:gdLst>
                  <a:gd name="T0" fmla="*/ 1 w 2"/>
                  <a:gd name="T1" fmla="*/ 0 h 1"/>
                  <a:gd name="T2" fmla="*/ 0 w 2"/>
                  <a:gd name="T3" fmla="*/ 1 h 1"/>
                  <a:gd name="T4" fmla="*/ 0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0"/>
                      <a:pt x="0" y="1"/>
                    </a:cubicBezTo>
                    <a:cubicBezTo>
                      <a:pt x="0" y="1"/>
                      <a:pt x="0" y="1"/>
                      <a:pt x="0" y="1"/>
                    </a:cubicBezTo>
                    <a:cubicBezTo>
                      <a:pt x="1" y="1"/>
                      <a:pt x="1" y="1"/>
                      <a:pt x="1" y="1"/>
                    </a:cubicBezTo>
                    <a:cubicBezTo>
                      <a:pt x="1" y="1"/>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1101"/>
              <p:cNvSpPr/>
              <p:nvPr/>
            </p:nvSpPr>
            <p:spPr bwMode="auto">
              <a:xfrm>
                <a:off x="4226" y="266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1102"/>
              <p:cNvSpPr/>
              <p:nvPr/>
            </p:nvSpPr>
            <p:spPr bwMode="auto">
              <a:xfrm>
                <a:off x="3994" y="266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1103"/>
              <p:cNvSpPr/>
              <p:nvPr/>
            </p:nvSpPr>
            <p:spPr bwMode="auto">
              <a:xfrm>
                <a:off x="4676" y="266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1104"/>
              <p:cNvSpPr/>
              <p:nvPr/>
            </p:nvSpPr>
            <p:spPr bwMode="auto">
              <a:xfrm>
                <a:off x="4766" y="2663"/>
                <a:ext cx="4"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1"/>
                    </a:cubicBezTo>
                    <a:cubicBezTo>
                      <a:pt x="2" y="0"/>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1105"/>
              <p:cNvSpPr/>
              <p:nvPr/>
            </p:nvSpPr>
            <p:spPr bwMode="auto">
              <a:xfrm>
                <a:off x="4247" y="26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1106"/>
              <p:cNvSpPr/>
              <p:nvPr/>
            </p:nvSpPr>
            <p:spPr bwMode="auto">
              <a:xfrm>
                <a:off x="4551" y="266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1107"/>
              <p:cNvSpPr/>
              <p:nvPr/>
            </p:nvSpPr>
            <p:spPr bwMode="auto">
              <a:xfrm>
                <a:off x="4692" y="266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1108"/>
              <p:cNvSpPr/>
              <p:nvPr/>
            </p:nvSpPr>
            <p:spPr bwMode="auto">
              <a:xfrm>
                <a:off x="4737" y="2665"/>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1109"/>
              <p:cNvSpPr/>
              <p:nvPr/>
            </p:nvSpPr>
            <p:spPr bwMode="auto">
              <a:xfrm>
                <a:off x="3969" y="2665"/>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0"/>
                      <a:pt x="1" y="0"/>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1110"/>
              <p:cNvSpPr/>
              <p:nvPr/>
            </p:nvSpPr>
            <p:spPr bwMode="auto">
              <a:xfrm>
                <a:off x="4242" y="2665"/>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1111"/>
              <p:cNvSpPr/>
              <p:nvPr/>
            </p:nvSpPr>
            <p:spPr bwMode="auto">
              <a:xfrm>
                <a:off x="4213" y="266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1112"/>
              <p:cNvSpPr/>
              <p:nvPr/>
            </p:nvSpPr>
            <p:spPr bwMode="auto">
              <a:xfrm>
                <a:off x="4600" y="2667"/>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1113"/>
              <p:cNvSpPr/>
              <p:nvPr/>
            </p:nvSpPr>
            <p:spPr bwMode="auto">
              <a:xfrm>
                <a:off x="4762" y="26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1114"/>
              <p:cNvSpPr/>
              <p:nvPr/>
            </p:nvSpPr>
            <p:spPr bwMode="auto">
              <a:xfrm>
                <a:off x="3974" y="2667"/>
                <a:ext cx="4" cy="1"/>
              </a:xfrm>
              <a:custGeom>
                <a:avLst/>
                <a:gdLst>
                  <a:gd name="T0" fmla="*/ 0 w 2"/>
                  <a:gd name="T1" fmla="*/ 0 h 1"/>
                  <a:gd name="T2" fmla="*/ 1 w 2"/>
                  <a:gd name="T3" fmla="*/ 0 h 1"/>
                  <a:gd name="T4" fmla="*/ 2 w 2"/>
                  <a:gd name="T5" fmla="*/ 1 h 1"/>
                  <a:gd name="T6" fmla="*/ 0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1" y="0"/>
                      <a:pt x="1" y="0"/>
                    </a:cubicBezTo>
                    <a:cubicBezTo>
                      <a:pt x="2" y="1"/>
                      <a:pt x="2" y="1"/>
                      <a:pt x="2" y="1"/>
                    </a:cubicBezTo>
                    <a:cubicBezTo>
                      <a:pt x="1"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1115"/>
              <p:cNvSpPr/>
              <p:nvPr/>
            </p:nvSpPr>
            <p:spPr bwMode="auto">
              <a:xfrm>
                <a:off x="4059" y="2667"/>
                <a:ext cx="2" cy="1"/>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1116"/>
              <p:cNvSpPr/>
              <p:nvPr/>
            </p:nvSpPr>
            <p:spPr bwMode="auto">
              <a:xfrm>
                <a:off x="4215" y="2667"/>
                <a:ext cx="1" cy="1"/>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0" y="1"/>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1117"/>
              <p:cNvSpPr/>
              <p:nvPr/>
            </p:nvSpPr>
            <p:spPr bwMode="auto">
              <a:xfrm>
                <a:off x="4052" y="266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1118"/>
              <p:cNvSpPr/>
              <p:nvPr/>
            </p:nvSpPr>
            <p:spPr bwMode="auto">
              <a:xfrm>
                <a:off x="4056" y="266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1119"/>
              <p:cNvSpPr/>
              <p:nvPr/>
            </p:nvSpPr>
            <p:spPr bwMode="auto">
              <a:xfrm>
                <a:off x="4202" y="2668"/>
                <a:ext cx="5" cy="2"/>
              </a:xfrm>
              <a:custGeom>
                <a:avLst/>
                <a:gdLst>
                  <a:gd name="T0" fmla="*/ 3 w 3"/>
                  <a:gd name="T1" fmla="*/ 0 h 1"/>
                  <a:gd name="T2" fmla="*/ 3 w 3"/>
                  <a:gd name="T3" fmla="*/ 1 h 1"/>
                  <a:gd name="T4" fmla="*/ 0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3" y="1"/>
                      <a:pt x="3" y="0"/>
                      <a:pt x="3" y="1"/>
                    </a:cubicBezTo>
                    <a:cubicBezTo>
                      <a:pt x="2" y="1"/>
                      <a:pt x="1" y="1"/>
                      <a:pt x="0" y="1"/>
                    </a:cubicBezTo>
                    <a:cubicBezTo>
                      <a:pt x="2" y="1"/>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1120"/>
              <p:cNvSpPr/>
              <p:nvPr/>
            </p:nvSpPr>
            <p:spPr bwMode="auto">
              <a:xfrm>
                <a:off x="4021" y="266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1121"/>
              <p:cNvSpPr/>
              <p:nvPr/>
            </p:nvSpPr>
            <p:spPr bwMode="auto">
              <a:xfrm>
                <a:off x="4202" y="266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1122"/>
              <p:cNvSpPr/>
              <p:nvPr/>
            </p:nvSpPr>
            <p:spPr bwMode="auto">
              <a:xfrm>
                <a:off x="3983" y="26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1123"/>
              <p:cNvSpPr/>
              <p:nvPr/>
            </p:nvSpPr>
            <p:spPr bwMode="auto">
              <a:xfrm>
                <a:off x="4061" y="267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1124"/>
              <p:cNvSpPr/>
              <p:nvPr/>
            </p:nvSpPr>
            <p:spPr bwMode="auto">
              <a:xfrm>
                <a:off x="4197" y="2670"/>
                <a:ext cx="1"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0"/>
                      <a:pt x="1" y="1"/>
                    </a:cubicBezTo>
                    <a:cubicBezTo>
                      <a:pt x="1"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1125"/>
              <p:cNvSpPr/>
              <p:nvPr/>
            </p:nvSpPr>
            <p:spPr bwMode="auto">
              <a:xfrm>
                <a:off x="4226" y="267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1126"/>
              <p:cNvSpPr/>
              <p:nvPr/>
            </p:nvSpPr>
            <p:spPr bwMode="auto">
              <a:xfrm>
                <a:off x="4101" y="2672"/>
                <a:ext cx="3"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1127"/>
              <p:cNvSpPr/>
              <p:nvPr/>
            </p:nvSpPr>
            <p:spPr bwMode="auto">
              <a:xfrm>
                <a:off x="4189" y="267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1128"/>
              <p:cNvSpPr/>
              <p:nvPr/>
            </p:nvSpPr>
            <p:spPr bwMode="auto">
              <a:xfrm>
                <a:off x="4117" y="267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1129"/>
              <p:cNvSpPr/>
              <p:nvPr/>
            </p:nvSpPr>
            <p:spPr bwMode="auto">
              <a:xfrm>
                <a:off x="4562" y="267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1130"/>
              <p:cNvSpPr/>
              <p:nvPr/>
            </p:nvSpPr>
            <p:spPr bwMode="auto">
              <a:xfrm>
                <a:off x="4216" y="267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1131"/>
              <p:cNvSpPr/>
              <p:nvPr/>
            </p:nvSpPr>
            <p:spPr bwMode="auto">
              <a:xfrm>
                <a:off x="4086" y="267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1132"/>
              <p:cNvSpPr/>
              <p:nvPr/>
            </p:nvSpPr>
            <p:spPr bwMode="auto">
              <a:xfrm>
                <a:off x="4182" y="2674"/>
                <a:ext cx="7" cy="2"/>
              </a:xfrm>
              <a:custGeom>
                <a:avLst/>
                <a:gdLst>
                  <a:gd name="T0" fmla="*/ 1 w 4"/>
                  <a:gd name="T1" fmla="*/ 0 h 1"/>
                  <a:gd name="T2" fmla="*/ 4 w 4"/>
                  <a:gd name="T3" fmla="*/ 1 h 1"/>
                  <a:gd name="T4" fmla="*/ 0 w 4"/>
                  <a:gd name="T5" fmla="*/ 1 h 1"/>
                  <a:gd name="T6" fmla="*/ 1 w 4"/>
                  <a:gd name="T7" fmla="*/ 0 h 1"/>
                </a:gdLst>
                <a:ahLst/>
                <a:cxnLst>
                  <a:cxn ang="0">
                    <a:pos x="T0" y="T1"/>
                  </a:cxn>
                  <a:cxn ang="0">
                    <a:pos x="T2" y="T3"/>
                  </a:cxn>
                  <a:cxn ang="0">
                    <a:pos x="T4" y="T5"/>
                  </a:cxn>
                  <a:cxn ang="0">
                    <a:pos x="T6" y="T7"/>
                  </a:cxn>
                </a:cxnLst>
                <a:rect l="0" t="0" r="r" b="b"/>
                <a:pathLst>
                  <a:path w="4" h="1">
                    <a:moveTo>
                      <a:pt x="1" y="0"/>
                    </a:moveTo>
                    <a:cubicBezTo>
                      <a:pt x="2" y="0"/>
                      <a:pt x="3" y="1"/>
                      <a:pt x="4" y="1"/>
                    </a:cubicBezTo>
                    <a:cubicBezTo>
                      <a:pt x="3" y="1"/>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1133"/>
              <p:cNvSpPr/>
              <p:nvPr/>
            </p:nvSpPr>
            <p:spPr bwMode="auto">
              <a:xfrm>
                <a:off x="4717" y="267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1134"/>
              <p:cNvSpPr/>
              <p:nvPr/>
            </p:nvSpPr>
            <p:spPr bwMode="auto">
              <a:xfrm>
                <a:off x="4023" y="267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1135"/>
              <p:cNvSpPr/>
              <p:nvPr/>
            </p:nvSpPr>
            <p:spPr bwMode="auto">
              <a:xfrm>
                <a:off x="4025" y="2676"/>
                <a:ext cx="3"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0" y="0"/>
                      <a:pt x="0" y="0"/>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1136"/>
              <p:cNvSpPr/>
              <p:nvPr/>
            </p:nvSpPr>
            <p:spPr bwMode="auto">
              <a:xfrm>
                <a:off x="4059" y="2676"/>
                <a:ext cx="4" cy="2"/>
              </a:xfrm>
              <a:custGeom>
                <a:avLst/>
                <a:gdLst>
                  <a:gd name="T0" fmla="*/ 2 w 2"/>
                  <a:gd name="T1" fmla="*/ 0 h 1"/>
                  <a:gd name="T2" fmla="*/ 0 w 2"/>
                  <a:gd name="T3" fmla="*/ 1 h 1"/>
                  <a:gd name="T4" fmla="*/ 1 w 2"/>
                  <a:gd name="T5" fmla="*/ 1 h 1"/>
                  <a:gd name="T6" fmla="*/ 2 w 2"/>
                  <a:gd name="T7" fmla="*/ 1 h 1"/>
                  <a:gd name="T8" fmla="*/ 2 w 2"/>
                  <a:gd name="T9" fmla="*/ 0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2" y="0"/>
                    </a:moveTo>
                    <a:cubicBezTo>
                      <a:pt x="1" y="0"/>
                      <a:pt x="1" y="1"/>
                      <a:pt x="0" y="1"/>
                    </a:cubicBezTo>
                    <a:cubicBezTo>
                      <a:pt x="1" y="1"/>
                      <a:pt x="1" y="1"/>
                      <a:pt x="1" y="1"/>
                    </a:cubicBezTo>
                    <a:cubicBezTo>
                      <a:pt x="2" y="1"/>
                      <a:pt x="1" y="1"/>
                      <a:pt x="2" y="1"/>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1137"/>
              <p:cNvSpPr/>
              <p:nvPr/>
            </p:nvSpPr>
            <p:spPr bwMode="auto">
              <a:xfrm>
                <a:off x="4092" y="26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1138"/>
              <p:cNvSpPr/>
              <p:nvPr/>
            </p:nvSpPr>
            <p:spPr bwMode="auto">
              <a:xfrm>
                <a:off x="4104" y="267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1139"/>
              <p:cNvSpPr/>
              <p:nvPr/>
            </p:nvSpPr>
            <p:spPr bwMode="auto">
              <a:xfrm>
                <a:off x="4180" y="26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1140"/>
              <p:cNvSpPr/>
              <p:nvPr/>
            </p:nvSpPr>
            <p:spPr bwMode="auto">
              <a:xfrm>
                <a:off x="4068" y="2676"/>
                <a:ext cx="4" cy="3"/>
              </a:xfrm>
              <a:custGeom>
                <a:avLst/>
                <a:gdLst>
                  <a:gd name="T0" fmla="*/ 0 w 2"/>
                  <a:gd name="T1" fmla="*/ 0 h 2"/>
                  <a:gd name="T2" fmla="*/ 0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1"/>
                      <a:pt x="0" y="1"/>
                    </a:cubicBezTo>
                    <a:cubicBezTo>
                      <a:pt x="1" y="1"/>
                      <a:pt x="1" y="2"/>
                      <a:pt x="2"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1141"/>
              <p:cNvSpPr/>
              <p:nvPr/>
            </p:nvSpPr>
            <p:spPr bwMode="auto">
              <a:xfrm>
                <a:off x="4198" y="2676"/>
                <a:ext cx="4" cy="3"/>
              </a:xfrm>
              <a:custGeom>
                <a:avLst/>
                <a:gdLst>
                  <a:gd name="T0" fmla="*/ 1 w 2"/>
                  <a:gd name="T1" fmla="*/ 0 h 2"/>
                  <a:gd name="T2" fmla="*/ 2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2" y="2"/>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1142"/>
              <p:cNvSpPr/>
              <p:nvPr/>
            </p:nvSpPr>
            <p:spPr bwMode="auto">
              <a:xfrm>
                <a:off x="4601" y="26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1143"/>
              <p:cNvSpPr/>
              <p:nvPr/>
            </p:nvSpPr>
            <p:spPr bwMode="auto">
              <a:xfrm>
                <a:off x="4153" y="2678"/>
                <a:ext cx="13" cy="3"/>
              </a:xfrm>
              <a:custGeom>
                <a:avLst/>
                <a:gdLst>
                  <a:gd name="T0" fmla="*/ 3 w 7"/>
                  <a:gd name="T1" fmla="*/ 0 h 2"/>
                  <a:gd name="T2" fmla="*/ 4 w 7"/>
                  <a:gd name="T3" fmla="*/ 1 h 2"/>
                  <a:gd name="T4" fmla="*/ 7 w 7"/>
                  <a:gd name="T5" fmla="*/ 0 h 2"/>
                  <a:gd name="T6" fmla="*/ 7 w 7"/>
                  <a:gd name="T7" fmla="*/ 1 h 2"/>
                  <a:gd name="T8" fmla="*/ 1 w 7"/>
                  <a:gd name="T9" fmla="*/ 2 h 2"/>
                  <a:gd name="T10" fmla="*/ 0 w 7"/>
                  <a:gd name="T11" fmla="*/ 0 h 2"/>
                  <a:gd name="T12" fmla="*/ 1 w 7"/>
                  <a:gd name="T13" fmla="*/ 0 h 2"/>
                  <a:gd name="T14" fmla="*/ 3 w 7"/>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
                    <a:moveTo>
                      <a:pt x="3" y="0"/>
                    </a:moveTo>
                    <a:cubicBezTo>
                      <a:pt x="3" y="0"/>
                      <a:pt x="3" y="0"/>
                      <a:pt x="4" y="1"/>
                    </a:cubicBezTo>
                    <a:cubicBezTo>
                      <a:pt x="5" y="0"/>
                      <a:pt x="6" y="0"/>
                      <a:pt x="7" y="0"/>
                    </a:cubicBezTo>
                    <a:cubicBezTo>
                      <a:pt x="7" y="0"/>
                      <a:pt x="7" y="0"/>
                      <a:pt x="7" y="1"/>
                    </a:cubicBezTo>
                    <a:cubicBezTo>
                      <a:pt x="6" y="1"/>
                      <a:pt x="4" y="1"/>
                      <a:pt x="1" y="2"/>
                    </a:cubicBezTo>
                    <a:cubicBezTo>
                      <a:pt x="1" y="1"/>
                      <a:pt x="1" y="1"/>
                      <a:pt x="0" y="0"/>
                    </a:cubicBezTo>
                    <a:cubicBezTo>
                      <a:pt x="1" y="0"/>
                      <a:pt x="1" y="0"/>
                      <a:pt x="1"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1144"/>
              <p:cNvSpPr/>
              <p:nvPr/>
            </p:nvSpPr>
            <p:spPr bwMode="auto">
              <a:xfrm>
                <a:off x="4175" y="2678"/>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1145"/>
              <p:cNvSpPr/>
              <p:nvPr/>
            </p:nvSpPr>
            <p:spPr bwMode="auto">
              <a:xfrm>
                <a:off x="4545" y="267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1146"/>
              <p:cNvSpPr/>
              <p:nvPr/>
            </p:nvSpPr>
            <p:spPr bwMode="auto">
              <a:xfrm>
                <a:off x="4721" y="267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1147"/>
              <p:cNvSpPr/>
              <p:nvPr/>
            </p:nvSpPr>
            <p:spPr bwMode="auto">
              <a:xfrm>
                <a:off x="4146" y="2678"/>
                <a:ext cx="5" cy="3"/>
              </a:xfrm>
              <a:custGeom>
                <a:avLst/>
                <a:gdLst>
                  <a:gd name="T0" fmla="*/ 3 w 3"/>
                  <a:gd name="T1" fmla="*/ 0 h 2"/>
                  <a:gd name="T2" fmla="*/ 3 w 3"/>
                  <a:gd name="T3" fmla="*/ 1 h 2"/>
                  <a:gd name="T4" fmla="*/ 0 w 3"/>
                  <a:gd name="T5" fmla="*/ 2 h 2"/>
                  <a:gd name="T6" fmla="*/ 0 w 3"/>
                  <a:gd name="T7" fmla="*/ 1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cubicBezTo>
                      <a:pt x="3" y="1"/>
                      <a:pt x="3" y="1"/>
                      <a:pt x="3" y="1"/>
                    </a:cubicBezTo>
                    <a:cubicBezTo>
                      <a:pt x="2" y="2"/>
                      <a:pt x="1" y="2"/>
                      <a:pt x="0" y="2"/>
                    </a:cubicBezTo>
                    <a:cubicBezTo>
                      <a:pt x="0" y="2"/>
                      <a:pt x="0" y="1"/>
                      <a:pt x="0" y="1"/>
                    </a:cubicBezTo>
                    <a:cubicBezTo>
                      <a:pt x="1" y="1"/>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1148"/>
              <p:cNvSpPr/>
              <p:nvPr/>
            </p:nvSpPr>
            <p:spPr bwMode="auto">
              <a:xfrm>
                <a:off x="4169" y="2678"/>
                <a:ext cx="2"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1149"/>
              <p:cNvSpPr/>
              <p:nvPr/>
            </p:nvSpPr>
            <p:spPr bwMode="auto">
              <a:xfrm>
                <a:off x="4009" y="267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1150"/>
              <p:cNvSpPr/>
              <p:nvPr/>
            </p:nvSpPr>
            <p:spPr bwMode="auto">
              <a:xfrm>
                <a:off x="4117" y="2679"/>
                <a:ext cx="4" cy="2"/>
              </a:xfrm>
              <a:custGeom>
                <a:avLst/>
                <a:gdLst>
                  <a:gd name="T0" fmla="*/ 0 w 2"/>
                  <a:gd name="T1" fmla="*/ 0 h 1"/>
                  <a:gd name="T2" fmla="*/ 2 w 2"/>
                  <a:gd name="T3" fmla="*/ 0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0"/>
                    </a:cubicBezTo>
                    <a:cubicBezTo>
                      <a:pt x="2" y="0"/>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1151"/>
              <p:cNvSpPr/>
              <p:nvPr/>
            </p:nvSpPr>
            <p:spPr bwMode="auto">
              <a:xfrm>
                <a:off x="4142" y="2679"/>
                <a:ext cx="2" cy="4"/>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1"/>
                      <a:pt x="0" y="2"/>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1152"/>
              <p:cNvSpPr/>
              <p:nvPr/>
            </p:nvSpPr>
            <p:spPr bwMode="auto">
              <a:xfrm>
                <a:off x="4197" y="2679"/>
                <a:ext cx="3" cy="4"/>
              </a:xfrm>
              <a:custGeom>
                <a:avLst/>
                <a:gdLst>
                  <a:gd name="T0" fmla="*/ 1 w 2"/>
                  <a:gd name="T1" fmla="*/ 0 h 2"/>
                  <a:gd name="T2" fmla="*/ 2 w 2"/>
                  <a:gd name="T3" fmla="*/ 0 h 2"/>
                  <a:gd name="T4" fmla="*/ 1 w 2"/>
                  <a:gd name="T5" fmla="*/ 1 h 2"/>
                  <a:gd name="T6" fmla="*/ 0 w 2"/>
                  <a:gd name="T7" fmla="*/ 2 h 2"/>
                  <a:gd name="T8" fmla="*/ 0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2" y="0"/>
                      <a:pt x="2" y="0"/>
                    </a:cubicBezTo>
                    <a:cubicBezTo>
                      <a:pt x="2" y="1"/>
                      <a:pt x="2" y="1"/>
                      <a:pt x="1" y="1"/>
                    </a:cubicBezTo>
                    <a:cubicBezTo>
                      <a:pt x="1" y="2"/>
                      <a:pt x="1" y="1"/>
                      <a:pt x="0" y="2"/>
                    </a:cubicBezTo>
                    <a:cubicBezTo>
                      <a:pt x="0" y="1"/>
                      <a:pt x="0" y="1"/>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1153"/>
              <p:cNvSpPr/>
              <p:nvPr/>
            </p:nvSpPr>
            <p:spPr bwMode="auto">
              <a:xfrm>
                <a:off x="4594" y="2679"/>
                <a:ext cx="4" cy="2"/>
              </a:xfrm>
              <a:custGeom>
                <a:avLst/>
                <a:gdLst>
                  <a:gd name="T0" fmla="*/ 0 w 2"/>
                  <a:gd name="T1" fmla="*/ 0 h 1"/>
                  <a:gd name="T2" fmla="*/ 1 w 2"/>
                  <a:gd name="T3" fmla="*/ 1 h 1"/>
                  <a:gd name="T4" fmla="*/ 2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1" y="1"/>
                      <a:pt x="1" y="1"/>
                    </a:cubicBezTo>
                    <a:cubicBezTo>
                      <a:pt x="1" y="1"/>
                      <a:pt x="2" y="1"/>
                      <a:pt x="2" y="1"/>
                    </a:cubicBezTo>
                    <a:cubicBezTo>
                      <a:pt x="2" y="1"/>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1154"/>
              <p:cNvSpPr/>
              <p:nvPr/>
            </p:nvSpPr>
            <p:spPr bwMode="auto">
              <a:xfrm>
                <a:off x="4124" y="2679"/>
                <a:ext cx="11" cy="4"/>
              </a:xfrm>
              <a:custGeom>
                <a:avLst/>
                <a:gdLst>
                  <a:gd name="T0" fmla="*/ 0 w 6"/>
                  <a:gd name="T1" fmla="*/ 0 h 2"/>
                  <a:gd name="T2" fmla="*/ 6 w 6"/>
                  <a:gd name="T3" fmla="*/ 0 h 2"/>
                  <a:gd name="T4" fmla="*/ 6 w 6"/>
                  <a:gd name="T5" fmla="*/ 0 h 2"/>
                  <a:gd name="T6" fmla="*/ 6 w 6"/>
                  <a:gd name="T7" fmla="*/ 2 h 2"/>
                  <a:gd name="T8" fmla="*/ 0 w 6"/>
                  <a:gd name="T9" fmla="*/ 2 h 2"/>
                  <a:gd name="T10" fmla="*/ 0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0" y="0"/>
                    </a:moveTo>
                    <a:cubicBezTo>
                      <a:pt x="4" y="1"/>
                      <a:pt x="2" y="1"/>
                      <a:pt x="6" y="0"/>
                    </a:cubicBezTo>
                    <a:cubicBezTo>
                      <a:pt x="6" y="0"/>
                      <a:pt x="6" y="0"/>
                      <a:pt x="6" y="0"/>
                    </a:cubicBezTo>
                    <a:cubicBezTo>
                      <a:pt x="6" y="1"/>
                      <a:pt x="6" y="1"/>
                      <a:pt x="6" y="2"/>
                    </a:cubicBezTo>
                    <a:cubicBezTo>
                      <a:pt x="4" y="2"/>
                      <a:pt x="1" y="2"/>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1155"/>
              <p:cNvSpPr/>
              <p:nvPr/>
            </p:nvSpPr>
            <p:spPr bwMode="auto">
              <a:xfrm>
                <a:off x="4090" y="267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1156"/>
              <p:cNvSpPr/>
              <p:nvPr/>
            </p:nvSpPr>
            <p:spPr bwMode="auto">
              <a:xfrm>
                <a:off x="4184" y="2679"/>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2" y="1"/>
                      <a:pt x="2" y="1"/>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1157"/>
              <p:cNvSpPr/>
              <p:nvPr/>
            </p:nvSpPr>
            <p:spPr bwMode="auto">
              <a:xfrm>
                <a:off x="4061" y="2681"/>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1158"/>
              <p:cNvSpPr/>
              <p:nvPr/>
            </p:nvSpPr>
            <p:spPr bwMode="auto">
              <a:xfrm>
                <a:off x="4094" y="268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1159"/>
              <p:cNvSpPr/>
              <p:nvPr/>
            </p:nvSpPr>
            <p:spPr bwMode="auto">
              <a:xfrm>
                <a:off x="4115" y="268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1160"/>
              <p:cNvSpPr/>
              <p:nvPr/>
            </p:nvSpPr>
            <p:spPr bwMode="auto">
              <a:xfrm>
                <a:off x="4121" y="268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1161"/>
              <p:cNvSpPr/>
              <p:nvPr/>
            </p:nvSpPr>
            <p:spPr bwMode="auto">
              <a:xfrm>
                <a:off x="4137" y="2681"/>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0"/>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1162"/>
              <p:cNvSpPr/>
              <p:nvPr/>
            </p:nvSpPr>
            <p:spPr bwMode="auto">
              <a:xfrm>
                <a:off x="4175" y="268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1163"/>
              <p:cNvSpPr/>
              <p:nvPr/>
            </p:nvSpPr>
            <p:spPr bwMode="auto">
              <a:xfrm>
                <a:off x="4182" y="2681"/>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1164"/>
              <p:cNvSpPr/>
              <p:nvPr/>
            </p:nvSpPr>
            <p:spPr bwMode="auto">
              <a:xfrm>
                <a:off x="4086" y="2683"/>
                <a:ext cx="4" cy="2"/>
              </a:xfrm>
              <a:custGeom>
                <a:avLst/>
                <a:gdLst>
                  <a:gd name="T0" fmla="*/ 1 w 2"/>
                  <a:gd name="T1" fmla="*/ 0 h 1"/>
                  <a:gd name="T2" fmla="*/ 0 w 2"/>
                  <a:gd name="T3" fmla="*/ 0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0"/>
                    </a:cubicBezTo>
                    <a:cubicBezTo>
                      <a:pt x="1" y="0"/>
                      <a:pt x="1" y="0"/>
                      <a:pt x="1" y="1"/>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1165"/>
              <p:cNvSpPr/>
              <p:nvPr/>
            </p:nvSpPr>
            <p:spPr bwMode="auto">
              <a:xfrm>
                <a:off x="4188" y="2683"/>
                <a:ext cx="1"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1166"/>
              <p:cNvSpPr/>
              <p:nvPr/>
            </p:nvSpPr>
            <p:spPr bwMode="auto">
              <a:xfrm>
                <a:off x="4057" y="2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1167"/>
              <p:cNvSpPr/>
              <p:nvPr/>
            </p:nvSpPr>
            <p:spPr bwMode="auto">
              <a:xfrm>
                <a:off x="4175" y="2685"/>
                <a:ext cx="4" cy="3"/>
              </a:xfrm>
              <a:custGeom>
                <a:avLst/>
                <a:gdLst>
                  <a:gd name="T0" fmla="*/ 1 w 2"/>
                  <a:gd name="T1" fmla="*/ 0 h 2"/>
                  <a:gd name="T2" fmla="*/ 2 w 2"/>
                  <a:gd name="T3" fmla="*/ 2 h 2"/>
                  <a:gd name="T4" fmla="*/ 0 w 2"/>
                  <a:gd name="T5" fmla="*/ 2 h 2"/>
                  <a:gd name="T6" fmla="*/ 0 w 2"/>
                  <a:gd name="T7" fmla="*/ 1 h 2"/>
                  <a:gd name="T8" fmla="*/ 1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2" y="1"/>
                      <a:pt x="2" y="2"/>
                    </a:cubicBezTo>
                    <a:cubicBezTo>
                      <a:pt x="1" y="2"/>
                      <a:pt x="1" y="2"/>
                      <a:pt x="0" y="2"/>
                    </a:cubicBezTo>
                    <a:cubicBezTo>
                      <a:pt x="0" y="2"/>
                      <a:pt x="0" y="1"/>
                      <a:pt x="0" y="1"/>
                    </a:cubicBezTo>
                    <a:cubicBezTo>
                      <a:pt x="1" y="0"/>
                      <a:pt x="0"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1168"/>
              <p:cNvSpPr/>
              <p:nvPr/>
            </p:nvSpPr>
            <p:spPr bwMode="auto">
              <a:xfrm>
                <a:off x="4126" y="26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1169"/>
              <p:cNvSpPr/>
              <p:nvPr/>
            </p:nvSpPr>
            <p:spPr bwMode="auto">
              <a:xfrm>
                <a:off x="4160" y="2685"/>
                <a:ext cx="4" cy="2"/>
              </a:xfrm>
              <a:custGeom>
                <a:avLst/>
                <a:gdLst>
                  <a:gd name="T0" fmla="*/ 0 w 2"/>
                  <a:gd name="T1" fmla="*/ 0 h 1"/>
                  <a:gd name="T2" fmla="*/ 1 w 2"/>
                  <a:gd name="T3" fmla="*/ 1 h 1"/>
                  <a:gd name="T4" fmla="*/ 0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1" y="0"/>
                      <a:pt x="1" y="1"/>
                    </a:cubicBezTo>
                    <a:cubicBezTo>
                      <a:pt x="1"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1170"/>
              <p:cNvSpPr/>
              <p:nvPr/>
            </p:nvSpPr>
            <p:spPr bwMode="auto">
              <a:xfrm>
                <a:off x="4168" y="268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1171"/>
              <p:cNvSpPr/>
              <p:nvPr/>
            </p:nvSpPr>
            <p:spPr bwMode="auto">
              <a:xfrm>
                <a:off x="4052" y="26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1172"/>
              <p:cNvSpPr/>
              <p:nvPr/>
            </p:nvSpPr>
            <p:spPr bwMode="auto">
              <a:xfrm>
                <a:off x="4122" y="2685"/>
                <a:ext cx="2" cy="2"/>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0"/>
                    </a:cubicBez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1173"/>
              <p:cNvSpPr/>
              <p:nvPr/>
            </p:nvSpPr>
            <p:spPr bwMode="auto">
              <a:xfrm>
                <a:off x="4132" y="268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1174"/>
              <p:cNvSpPr/>
              <p:nvPr/>
            </p:nvSpPr>
            <p:spPr bwMode="auto">
              <a:xfrm>
                <a:off x="4112" y="2687"/>
                <a:ext cx="1" cy="1"/>
              </a:xfrm>
              <a:custGeom>
                <a:avLst/>
                <a:gdLst>
                  <a:gd name="T0" fmla="*/ 0 w 1"/>
                  <a:gd name="T1" fmla="*/ 0 h 1"/>
                  <a:gd name="T2" fmla="*/ 0 w 1"/>
                  <a:gd name="T3" fmla="*/ 0 h 1"/>
                  <a:gd name="T4" fmla="*/ 0 w 1"/>
                  <a:gd name="T5" fmla="*/ 1 h 1"/>
                  <a:gd name="T6" fmla="*/ 1 w 1"/>
                  <a:gd name="T7" fmla="*/ 0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1"/>
                      <a:pt x="0" y="1"/>
                      <a:pt x="0" y="1"/>
                    </a:cubicBezTo>
                    <a:cubicBezTo>
                      <a:pt x="1" y="1"/>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1175"/>
              <p:cNvSpPr/>
              <p:nvPr/>
            </p:nvSpPr>
            <p:spPr bwMode="auto">
              <a:xfrm>
                <a:off x="4151" y="2687"/>
                <a:ext cx="4" cy="1"/>
              </a:xfrm>
              <a:custGeom>
                <a:avLst/>
                <a:gdLst>
                  <a:gd name="T0" fmla="*/ 1 w 2"/>
                  <a:gd name="T1" fmla="*/ 0 h 1"/>
                  <a:gd name="T2" fmla="*/ 2 w 2"/>
                  <a:gd name="T3" fmla="*/ 0 h 1"/>
                  <a:gd name="T4" fmla="*/ 0 w 2"/>
                  <a:gd name="T5" fmla="*/ 1 h 1"/>
                  <a:gd name="T6" fmla="*/ 0 w 2"/>
                  <a:gd name="T7" fmla="*/ 1 h 1"/>
                  <a:gd name="T8" fmla="*/ 0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0"/>
                      <a:pt x="2" y="0"/>
                    </a:cubicBezTo>
                    <a:cubicBezTo>
                      <a:pt x="1" y="0"/>
                      <a:pt x="1" y="1"/>
                      <a:pt x="0" y="1"/>
                    </a:cubicBezTo>
                    <a:cubicBezTo>
                      <a:pt x="0" y="1"/>
                      <a:pt x="0" y="1"/>
                      <a:pt x="0" y="1"/>
                    </a:cubicBezTo>
                    <a:cubicBezTo>
                      <a:pt x="0" y="1"/>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1176"/>
              <p:cNvSpPr/>
              <p:nvPr/>
            </p:nvSpPr>
            <p:spPr bwMode="auto">
              <a:xfrm>
                <a:off x="4159" y="268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1177"/>
              <p:cNvSpPr/>
              <p:nvPr/>
            </p:nvSpPr>
            <p:spPr bwMode="auto">
              <a:xfrm>
                <a:off x="4171" y="268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1178"/>
              <p:cNvSpPr/>
              <p:nvPr/>
            </p:nvSpPr>
            <p:spPr bwMode="auto">
              <a:xfrm>
                <a:off x="4139" y="2687"/>
                <a:ext cx="9" cy="3"/>
              </a:xfrm>
              <a:custGeom>
                <a:avLst/>
                <a:gdLst>
                  <a:gd name="T0" fmla="*/ 1 w 5"/>
                  <a:gd name="T1" fmla="*/ 0 h 2"/>
                  <a:gd name="T2" fmla="*/ 5 w 5"/>
                  <a:gd name="T3" fmla="*/ 1 h 2"/>
                  <a:gd name="T4" fmla="*/ 0 w 5"/>
                  <a:gd name="T5" fmla="*/ 2 h 2"/>
                  <a:gd name="T6" fmla="*/ 0 w 5"/>
                  <a:gd name="T7" fmla="*/ 1 h 2"/>
                  <a:gd name="T8" fmla="*/ 1 w 5"/>
                  <a:gd name="T9" fmla="*/ 0 h 2"/>
                </a:gdLst>
                <a:ahLst/>
                <a:cxnLst>
                  <a:cxn ang="0">
                    <a:pos x="T0" y="T1"/>
                  </a:cxn>
                  <a:cxn ang="0">
                    <a:pos x="T2" y="T3"/>
                  </a:cxn>
                  <a:cxn ang="0">
                    <a:pos x="T4" y="T5"/>
                  </a:cxn>
                  <a:cxn ang="0">
                    <a:pos x="T6" y="T7"/>
                  </a:cxn>
                  <a:cxn ang="0">
                    <a:pos x="T8" y="T9"/>
                  </a:cxn>
                </a:cxnLst>
                <a:rect l="0" t="0" r="r" b="b"/>
                <a:pathLst>
                  <a:path w="5" h="2">
                    <a:moveTo>
                      <a:pt x="1" y="0"/>
                    </a:moveTo>
                    <a:cubicBezTo>
                      <a:pt x="2" y="1"/>
                      <a:pt x="4" y="1"/>
                      <a:pt x="5" y="1"/>
                    </a:cubicBezTo>
                    <a:cubicBezTo>
                      <a:pt x="3" y="2"/>
                      <a:pt x="2" y="2"/>
                      <a:pt x="0" y="2"/>
                    </a:cubicBezTo>
                    <a:cubicBezTo>
                      <a:pt x="0" y="2"/>
                      <a:pt x="0" y="2"/>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1179"/>
              <p:cNvSpPr/>
              <p:nvPr/>
            </p:nvSpPr>
            <p:spPr bwMode="auto">
              <a:xfrm>
                <a:off x="4540" y="2687"/>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1180"/>
              <p:cNvSpPr/>
              <p:nvPr/>
            </p:nvSpPr>
            <p:spPr bwMode="auto">
              <a:xfrm>
                <a:off x="4121" y="2688"/>
                <a:ext cx="14" cy="4"/>
              </a:xfrm>
              <a:custGeom>
                <a:avLst/>
                <a:gdLst>
                  <a:gd name="T0" fmla="*/ 2 w 8"/>
                  <a:gd name="T1" fmla="*/ 0 h 2"/>
                  <a:gd name="T2" fmla="*/ 8 w 8"/>
                  <a:gd name="T3" fmla="*/ 0 h 2"/>
                  <a:gd name="T4" fmla="*/ 8 w 8"/>
                  <a:gd name="T5" fmla="*/ 1 h 2"/>
                  <a:gd name="T6" fmla="*/ 7 w 8"/>
                  <a:gd name="T7" fmla="*/ 2 h 2"/>
                  <a:gd name="T8" fmla="*/ 0 w 8"/>
                  <a:gd name="T9" fmla="*/ 0 h 2"/>
                  <a:gd name="T10" fmla="*/ 2 w 8"/>
                  <a:gd name="T11" fmla="*/ 0 h 2"/>
                </a:gdLst>
                <a:ahLst/>
                <a:cxnLst>
                  <a:cxn ang="0">
                    <a:pos x="T0" y="T1"/>
                  </a:cxn>
                  <a:cxn ang="0">
                    <a:pos x="T2" y="T3"/>
                  </a:cxn>
                  <a:cxn ang="0">
                    <a:pos x="T4" y="T5"/>
                  </a:cxn>
                  <a:cxn ang="0">
                    <a:pos x="T6" y="T7"/>
                  </a:cxn>
                  <a:cxn ang="0">
                    <a:pos x="T8" y="T9"/>
                  </a:cxn>
                  <a:cxn ang="0">
                    <a:pos x="T10" y="T11"/>
                  </a:cxn>
                </a:cxnLst>
                <a:rect l="0" t="0" r="r" b="b"/>
                <a:pathLst>
                  <a:path w="8" h="2">
                    <a:moveTo>
                      <a:pt x="2" y="0"/>
                    </a:moveTo>
                    <a:cubicBezTo>
                      <a:pt x="5" y="1"/>
                      <a:pt x="5" y="0"/>
                      <a:pt x="8" y="0"/>
                    </a:cubicBezTo>
                    <a:cubicBezTo>
                      <a:pt x="8" y="0"/>
                      <a:pt x="8" y="1"/>
                      <a:pt x="8" y="1"/>
                    </a:cubicBezTo>
                    <a:cubicBezTo>
                      <a:pt x="8" y="1"/>
                      <a:pt x="8" y="1"/>
                      <a:pt x="7" y="2"/>
                    </a:cubicBezTo>
                    <a:cubicBezTo>
                      <a:pt x="5" y="1"/>
                      <a:pt x="1" y="2"/>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1181"/>
              <p:cNvSpPr/>
              <p:nvPr/>
            </p:nvSpPr>
            <p:spPr bwMode="auto">
              <a:xfrm>
                <a:off x="4155" y="2688"/>
                <a:ext cx="4" cy="2"/>
              </a:xfrm>
              <a:custGeom>
                <a:avLst/>
                <a:gdLst>
                  <a:gd name="T0" fmla="*/ 0 w 2"/>
                  <a:gd name="T1" fmla="*/ 0 h 1"/>
                  <a:gd name="T2" fmla="*/ 2 w 2"/>
                  <a:gd name="T3" fmla="*/ 0 h 1"/>
                  <a:gd name="T4" fmla="*/ 0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0"/>
                    </a:cubicBezTo>
                    <a:cubicBezTo>
                      <a:pt x="1" y="1"/>
                      <a:pt x="1"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1182"/>
              <p:cNvSpPr/>
              <p:nvPr/>
            </p:nvSpPr>
            <p:spPr bwMode="auto">
              <a:xfrm>
                <a:off x="4160" y="2688"/>
                <a:ext cx="6" cy="2"/>
              </a:xfrm>
              <a:custGeom>
                <a:avLst/>
                <a:gdLst>
                  <a:gd name="T0" fmla="*/ 1 w 3"/>
                  <a:gd name="T1" fmla="*/ 0 h 1"/>
                  <a:gd name="T2" fmla="*/ 3 w 3"/>
                  <a:gd name="T3" fmla="*/ 0 h 1"/>
                  <a:gd name="T4" fmla="*/ 3 w 3"/>
                  <a:gd name="T5" fmla="*/ 1 h 1"/>
                  <a:gd name="T6" fmla="*/ 1 w 3"/>
                  <a:gd name="T7" fmla="*/ 0 h 1"/>
                </a:gdLst>
                <a:ahLst/>
                <a:cxnLst>
                  <a:cxn ang="0">
                    <a:pos x="T0" y="T1"/>
                  </a:cxn>
                  <a:cxn ang="0">
                    <a:pos x="T2" y="T3"/>
                  </a:cxn>
                  <a:cxn ang="0">
                    <a:pos x="T4" y="T5"/>
                  </a:cxn>
                  <a:cxn ang="0">
                    <a:pos x="T6" y="T7"/>
                  </a:cxn>
                </a:cxnLst>
                <a:rect l="0" t="0" r="r" b="b"/>
                <a:pathLst>
                  <a:path w="3" h="1">
                    <a:moveTo>
                      <a:pt x="1" y="0"/>
                    </a:moveTo>
                    <a:cubicBezTo>
                      <a:pt x="1" y="0"/>
                      <a:pt x="2" y="0"/>
                      <a:pt x="3" y="0"/>
                    </a:cubicBezTo>
                    <a:cubicBezTo>
                      <a:pt x="3" y="0"/>
                      <a:pt x="3" y="1"/>
                      <a:pt x="3" y="1"/>
                    </a:cubicBezTo>
                    <a:cubicBezTo>
                      <a:pt x="2"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1183"/>
              <p:cNvSpPr/>
              <p:nvPr/>
            </p:nvSpPr>
            <p:spPr bwMode="auto">
              <a:xfrm>
                <a:off x="4074" y="2688"/>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1184"/>
              <p:cNvSpPr/>
              <p:nvPr/>
            </p:nvSpPr>
            <p:spPr bwMode="auto">
              <a:xfrm>
                <a:off x="4148" y="2688"/>
                <a:ext cx="2" cy="2"/>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1185"/>
              <p:cNvSpPr/>
              <p:nvPr/>
            </p:nvSpPr>
            <p:spPr bwMode="auto">
              <a:xfrm>
                <a:off x="4594" y="268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1186"/>
              <p:cNvSpPr/>
              <p:nvPr/>
            </p:nvSpPr>
            <p:spPr bwMode="auto">
              <a:xfrm>
                <a:off x="4056" y="2690"/>
                <a:ext cx="5" cy="2"/>
              </a:xfrm>
              <a:custGeom>
                <a:avLst/>
                <a:gdLst>
                  <a:gd name="T0" fmla="*/ 1 w 3"/>
                  <a:gd name="T1" fmla="*/ 0 h 1"/>
                  <a:gd name="T2" fmla="*/ 3 w 3"/>
                  <a:gd name="T3" fmla="*/ 1 h 1"/>
                  <a:gd name="T4" fmla="*/ 3 w 3"/>
                  <a:gd name="T5" fmla="*/ 1 h 1"/>
                  <a:gd name="T6" fmla="*/ 0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2" y="0"/>
                      <a:pt x="2" y="0"/>
                      <a:pt x="3" y="1"/>
                    </a:cubicBezTo>
                    <a:cubicBezTo>
                      <a:pt x="3" y="1"/>
                      <a:pt x="3" y="1"/>
                      <a:pt x="3" y="1"/>
                    </a:cubicBezTo>
                    <a:cubicBezTo>
                      <a:pt x="2"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1187"/>
              <p:cNvSpPr/>
              <p:nvPr/>
            </p:nvSpPr>
            <p:spPr bwMode="auto">
              <a:xfrm>
                <a:off x="4074" y="2694"/>
                <a:ext cx="1"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1188"/>
              <p:cNvSpPr/>
              <p:nvPr/>
            </p:nvSpPr>
            <p:spPr bwMode="auto">
              <a:xfrm>
                <a:off x="4535" y="2694"/>
                <a:ext cx="1" cy="2"/>
              </a:xfrm>
              <a:custGeom>
                <a:avLst/>
                <a:gdLst>
                  <a:gd name="T0" fmla="*/ 0 w 1"/>
                  <a:gd name="T1" fmla="*/ 0 h 1"/>
                  <a:gd name="T2" fmla="*/ 0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1"/>
                      <a:pt x="0"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1189"/>
              <p:cNvSpPr/>
              <p:nvPr/>
            </p:nvSpPr>
            <p:spPr bwMode="auto">
              <a:xfrm>
                <a:off x="4081" y="2696"/>
                <a:ext cx="4" cy="1"/>
              </a:xfrm>
              <a:custGeom>
                <a:avLst/>
                <a:gdLst>
                  <a:gd name="T0" fmla="*/ 1 w 2"/>
                  <a:gd name="T1" fmla="*/ 0 h 1"/>
                  <a:gd name="T2" fmla="*/ 2 w 2"/>
                  <a:gd name="T3" fmla="*/ 1 h 1"/>
                  <a:gd name="T4" fmla="*/ 0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2" y="0"/>
                      <a:pt x="2" y="1"/>
                    </a:cubicBezTo>
                    <a:cubicBezTo>
                      <a:pt x="2" y="1"/>
                      <a:pt x="1"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1190"/>
              <p:cNvSpPr/>
              <p:nvPr/>
            </p:nvSpPr>
            <p:spPr bwMode="auto">
              <a:xfrm>
                <a:off x="4549" y="269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1191"/>
              <p:cNvSpPr/>
              <p:nvPr/>
            </p:nvSpPr>
            <p:spPr bwMode="auto">
              <a:xfrm>
                <a:off x="4587" y="2705"/>
                <a:ext cx="4" cy="0"/>
              </a:xfrm>
              <a:custGeom>
                <a:avLst/>
                <a:gdLst>
                  <a:gd name="T0" fmla="*/ 0 w 2"/>
                  <a:gd name="T1" fmla="*/ 2 w 2"/>
                  <a:gd name="T2" fmla="*/ 1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1192"/>
              <p:cNvSpPr/>
              <p:nvPr/>
            </p:nvSpPr>
            <p:spPr bwMode="auto">
              <a:xfrm>
                <a:off x="4580" y="27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1193"/>
              <p:cNvSpPr/>
              <p:nvPr/>
            </p:nvSpPr>
            <p:spPr bwMode="auto">
              <a:xfrm>
                <a:off x="4529" y="2707"/>
                <a:ext cx="2"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1194"/>
              <p:cNvSpPr/>
              <p:nvPr/>
            </p:nvSpPr>
            <p:spPr bwMode="auto">
              <a:xfrm>
                <a:off x="4585" y="2707"/>
                <a:ext cx="4" cy="1"/>
              </a:xfrm>
              <a:custGeom>
                <a:avLst/>
                <a:gdLst>
                  <a:gd name="T0" fmla="*/ 0 w 2"/>
                  <a:gd name="T1" fmla="*/ 0 h 1"/>
                  <a:gd name="T2" fmla="*/ 2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2" y="1"/>
                    </a:cubicBezTo>
                    <a:cubicBezTo>
                      <a:pt x="2" y="1"/>
                      <a:pt x="2" y="1"/>
                      <a:pt x="2"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1195"/>
              <p:cNvSpPr/>
              <p:nvPr/>
            </p:nvSpPr>
            <p:spPr bwMode="auto">
              <a:xfrm>
                <a:off x="4574" y="271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1196"/>
              <p:cNvSpPr/>
              <p:nvPr/>
            </p:nvSpPr>
            <p:spPr bwMode="auto">
              <a:xfrm>
                <a:off x="4582" y="2712"/>
                <a:ext cx="1"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1197"/>
              <p:cNvSpPr/>
              <p:nvPr/>
            </p:nvSpPr>
            <p:spPr bwMode="auto">
              <a:xfrm>
                <a:off x="4578" y="271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1198"/>
              <p:cNvSpPr/>
              <p:nvPr/>
            </p:nvSpPr>
            <p:spPr bwMode="auto">
              <a:xfrm>
                <a:off x="4518" y="2714"/>
                <a:ext cx="2" cy="3"/>
              </a:xfrm>
              <a:custGeom>
                <a:avLst/>
                <a:gdLst>
                  <a:gd name="T0" fmla="*/ 0 w 1"/>
                  <a:gd name="T1" fmla="*/ 0 h 2"/>
                  <a:gd name="T2" fmla="*/ 1 w 1"/>
                  <a:gd name="T3" fmla="*/ 1 h 2"/>
                  <a:gd name="T4" fmla="*/ 0 w 1"/>
                  <a:gd name="T5" fmla="*/ 0 h 2"/>
                </a:gdLst>
                <a:ahLst/>
                <a:cxnLst>
                  <a:cxn ang="0">
                    <a:pos x="T0" y="T1"/>
                  </a:cxn>
                  <a:cxn ang="0">
                    <a:pos x="T2" y="T3"/>
                  </a:cxn>
                  <a:cxn ang="0">
                    <a:pos x="T4" y="T5"/>
                  </a:cxn>
                </a:cxnLst>
                <a:rect l="0" t="0" r="r" b="b"/>
                <a:pathLst>
                  <a:path w="1" h="2">
                    <a:moveTo>
                      <a:pt x="0" y="0"/>
                    </a:moveTo>
                    <a:cubicBezTo>
                      <a:pt x="1" y="2"/>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1199"/>
              <p:cNvSpPr/>
              <p:nvPr/>
            </p:nvSpPr>
            <p:spPr bwMode="auto">
              <a:xfrm>
                <a:off x="4574" y="2716"/>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1200"/>
              <p:cNvSpPr/>
              <p:nvPr/>
            </p:nvSpPr>
            <p:spPr bwMode="auto">
              <a:xfrm>
                <a:off x="4576" y="2721"/>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1201"/>
              <p:cNvSpPr/>
              <p:nvPr/>
            </p:nvSpPr>
            <p:spPr bwMode="auto">
              <a:xfrm>
                <a:off x="4571" y="2723"/>
                <a:ext cx="2" cy="2"/>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1" y="0"/>
                      <a:pt x="1"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1202"/>
              <p:cNvSpPr/>
              <p:nvPr/>
            </p:nvSpPr>
            <p:spPr bwMode="auto">
              <a:xfrm>
                <a:off x="4554" y="272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1203"/>
              <p:cNvSpPr/>
              <p:nvPr/>
            </p:nvSpPr>
            <p:spPr bwMode="auto">
              <a:xfrm>
                <a:off x="4571" y="2725"/>
                <a:ext cx="2"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1204"/>
              <p:cNvSpPr/>
              <p:nvPr/>
            </p:nvSpPr>
            <p:spPr bwMode="auto">
              <a:xfrm>
                <a:off x="4515" y="272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1205"/>
              <p:cNvSpPr/>
              <p:nvPr/>
            </p:nvSpPr>
            <p:spPr bwMode="auto">
              <a:xfrm>
                <a:off x="4558" y="274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1206"/>
              <p:cNvSpPr/>
              <p:nvPr/>
            </p:nvSpPr>
            <p:spPr bwMode="auto">
              <a:xfrm>
                <a:off x="3976" y="2746"/>
                <a:ext cx="27" cy="6"/>
              </a:xfrm>
              <a:custGeom>
                <a:avLst/>
                <a:gdLst>
                  <a:gd name="T0" fmla="*/ 9 w 15"/>
                  <a:gd name="T1" fmla="*/ 0 h 3"/>
                  <a:gd name="T2" fmla="*/ 15 w 15"/>
                  <a:gd name="T3" fmla="*/ 0 h 3"/>
                  <a:gd name="T4" fmla="*/ 15 w 15"/>
                  <a:gd name="T5" fmla="*/ 3 h 3"/>
                  <a:gd name="T6" fmla="*/ 14 w 15"/>
                  <a:gd name="T7" fmla="*/ 3 h 3"/>
                  <a:gd name="T8" fmla="*/ 0 w 15"/>
                  <a:gd name="T9" fmla="*/ 1 h 3"/>
                  <a:gd name="T10" fmla="*/ 0 w 15"/>
                  <a:gd name="T11" fmla="*/ 0 h 3"/>
                  <a:gd name="T12" fmla="*/ 5 w 15"/>
                  <a:gd name="T13" fmla="*/ 0 h 3"/>
                  <a:gd name="T14" fmla="*/ 8 w 15"/>
                  <a:gd name="T15" fmla="*/ 1 h 3"/>
                  <a:gd name="T16" fmla="*/ 9 w 15"/>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3">
                    <a:moveTo>
                      <a:pt x="9" y="0"/>
                    </a:moveTo>
                    <a:cubicBezTo>
                      <a:pt x="11" y="0"/>
                      <a:pt x="12" y="0"/>
                      <a:pt x="15" y="0"/>
                    </a:cubicBezTo>
                    <a:cubicBezTo>
                      <a:pt x="15" y="2"/>
                      <a:pt x="15" y="2"/>
                      <a:pt x="15" y="3"/>
                    </a:cubicBezTo>
                    <a:cubicBezTo>
                      <a:pt x="15" y="3"/>
                      <a:pt x="15" y="3"/>
                      <a:pt x="14" y="3"/>
                    </a:cubicBezTo>
                    <a:cubicBezTo>
                      <a:pt x="10" y="2"/>
                      <a:pt x="1" y="3"/>
                      <a:pt x="0" y="1"/>
                    </a:cubicBezTo>
                    <a:cubicBezTo>
                      <a:pt x="0" y="1"/>
                      <a:pt x="0" y="1"/>
                      <a:pt x="0" y="0"/>
                    </a:cubicBezTo>
                    <a:cubicBezTo>
                      <a:pt x="2" y="0"/>
                      <a:pt x="5" y="1"/>
                      <a:pt x="5" y="0"/>
                    </a:cubicBezTo>
                    <a:cubicBezTo>
                      <a:pt x="7" y="1"/>
                      <a:pt x="7" y="2"/>
                      <a:pt x="8" y="1"/>
                    </a:cubicBezTo>
                    <a:cubicBezTo>
                      <a:pt x="8" y="1"/>
                      <a:pt x="9" y="1"/>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1207"/>
              <p:cNvSpPr/>
              <p:nvPr/>
            </p:nvSpPr>
            <p:spPr bwMode="auto">
              <a:xfrm>
                <a:off x="4005" y="2746"/>
                <a:ext cx="25" cy="6"/>
              </a:xfrm>
              <a:custGeom>
                <a:avLst/>
                <a:gdLst>
                  <a:gd name="T0" fmla="*/ 1 w 14"/>
                  <a:gd name="T1" fmla="*/ 0 h 3"/>
                  <a:gd name="T2" fmla="*/ 12 w 14"/>
                  <a:gd name="T3" fmla="*/ 2 h 3"/>
                  <a:gd name="T4" fmla="*/ 12 w 14"/>
                  <a:gd name="T5" fmla="*/ 0 h 3"/>
                  <a:gd name="T6" fmla="*/ 14 w 14"/>
                  <a:gd name="T7" fmla="*/ 0 h 3"/>
                  <a:gd name="T8" fmla="*/ 12 w 14"/>
                  <a:gd name="T9" fmla="*/ 3 h 3"/>
                  <a:gd name="T10" fmla="*/ 0 w 14"/>
                  <a:gd name="T11" fmla="*/ 2 h 3"/>
                  <a:gd name="T12" fmla="*/ 0 w 14"/>
                  <a:gd name="T13" fmla="*/ 0 h 3"/>
                  <a:gd name="T14" fmla="*/ 1 w 1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3">
                    <a:moveTo>
                      <a:pt x="1" y="0"/>
                    </a:moveTo>
                    <a:cubicBezTo>
                      <a:pt x="4" y="1"/>
                      <a:pt x="7" y="0"/>
                      <a:pt x="12" y="2"/>
                    </a:cubicBezTo>
                    <a:cubicBezTo>
                      <a:pt x="12" y="1"/>
                      <a:pt x="12" y="1"/>
                      <a:pt x="12" y="0"/>
                    </a:cubicBezTo>
                    <a:cubicBezTo>
                      <a:pt x="12" y="0"/>
                      <a:pt x="13" y="0"/>
                      <a:pt x="14" y="0"/>
                    </a:cubicBezTo>
                    <a:cubicBezTo>
                      <a:pt x="13" y="1"/>
                      <a:pt x="13" y="2"/>
                      <a:pt x="12" y="3"/>
                    </a:cubicBezTo>
                    <a:cubicBezTo>
                      <a:pt x="12" y="3"/>
                      <a:pt x="0" y="2"/>
                      <a:pt x="0" y="2"/>
                    </a:cubicBezTo>
                    <a:cubicBezTo>
                      <a:pt x="0" y="1"/>
                      <a:pt x="0" y="2"/>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1208"/>
              <p:cNvSpPr/>
              <p:nvPr/>
            </p:nvSpPr>
            <p:spPr bwMode="auto">
              <a:xfrm>
                <a:off x="4030" y="2746"/>
                <a:ext cx="13" cy="8"/>
              </a:xfrm>
              <a:custGeom>
                <a:avLst/>
                <a:gdLst>
                  <a:gd name="T0" fmla="*/ 2 w 7"/>
                  <a:gd name="T1" fmla="*/ 0 h 4"/>
                  <a:gd name="T2" fmla="*/ 7 w 7"/>
                  <a:gd name="T3" fmla="*/ 1 h 4"/>
                  <a:gd name="T4" fmla="*/ 7 w 7"/>
                  <a:gd name="T5" fmla="*/ 2 h 4"/>
                  <a:gd name="T6" fmla="*/ 5 w 7"/>
                  <a:gd name="T7" fmla="*/ 1 h 4"/>
                  <a:gd name="T8" fmla="*/ 5 w 7"/>
                  <a:gd name="T9" fmla="*/ 3 h 4"/>
                  <a:gd name="T10" fmla="*/ 0 w 7"/>
                  <a:gd name="T11" fmla="*/ 1 h 4"/>
                  <a:gd name="T12" fmla="*/ 1 w 7"/>
                  <a:gd name="T13" fmla="*/ 0 h 4"/>
                  <a:gd name="T14" fmla="*/ 2 w 7"/>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
                    <a:moveTo>
                      <a:pt x="2" y="0"/>
                    </a:moveTo>
                    <a:cubicBezTo>
                      <a:pt x="4" y="1"/>
                      <a:pt x="6" y="1"/>
                      <a:pt x="7" y="1"/>
                    </a:cubicBezTo>
                    <a:cubicBezTo>
                      <a:pt x="7" y="2"/>
                      <a:pt x="7" y="2"/>
                      <a:pt x="7" y="2"/>
                    </a:cubicBezTo>
                    <a:cubicBezTo>
                      <a:pt x="6" y="2"/>
                      <a:pt x="6" y="2"/>
                      <a:pt x="5" y="1"/>
                    </a:cubicBezTo>
                    <a:cubicBezTo>
                      <a:pt x="5" y="2"/>
                      <a:pt x="5" y="3"/>
                      <a:pt x="5" y="3"/>
                    </a:cubicBezTo>
                    <a:cubicBezTo>
                      <a:pt x="3" y="3"/>
                      <a:pt x="1" y="4"/>
                      <a:pt x="0" y="1"/>
                    </a:cubicBezTo>
                    <a:cubicBezTo>
                      <a:pt x="1" y="1"/>
                      <a:pt x="0" y="1"/>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1209"/>
              <p:cNvSpPr/>
              <p:nvPr/>
            </p:nvSpPr>
            <p:spPr bwMode="auto">
              <a:xfrm>
                <a:off x="4542" y="2746"/>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4" name="Freeform 1211"/>
            <p:cNvSpPr/>
            <p:nvPr/>
          </p:nvSpPr>
          <p:spPr bwMode="auto">
            <a:xfrm>
              <a:off x="4007" y="2748"/>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1212"/>
            <p:cNvSpPr/>
            <p:nvPr/>
          </p:nvSpPr>
          <p:spPr bwMode="auto">
            <a:xfrm>
              <a:off x="4045" y="2748"/>
              <a:ext cx="11" cy="6"/>
            </a:xfrm>
            <a:custGeom>
              <a:avLst/>
              <a:gdLst>
                <a:gd name="T0" fmla="*/ 3 w 6"/>
                <a:gd name="T1" fmla="*/ 0 h 3"/>
                <a:gd name="T2" fmla="*/ 3 w 6"/>
                <a:gd name="T3" fmla="*/ 1 h 3"/>
                <a:gd name="T4" fmla="*/ 6 w 6"/>
                <a:gd name="T5" fmla="*/ 2 h 3"/>
                <a:gd name="T6" fmla="*/ 6 w 6"/>
                <a:gd name="T7" fmla="*/ 2 h 3"/>
                <a:gd name="T8" fmla="*/ 0 w 6"/>
                <a:gd name="T9" fmla="*/ 2 h 3"/>
                <a:gd name="T10" fmla="*/ 1 w 6"/>
                <a:gd name="T11" fmla="*/ 1 h 3"/>
                <a:gd name="T12" fmla="*/ 2 w 6"/>
                <a:gd name="T13" fmla="*/ 2 h 3"/>
                <a:gd name="T14" fmla="*/ 3 w 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3" y="0"/>
                  </a:moveTo>
                  <a:cubicBezTo>
                    <a:pt x="4" y="1"/>
                    <a:pt x="3" y="0"/>
                    <a:pt x="3" y="1"/>
                  </a:cubicBezTo>
                  <a:cubicBezTo>
                    <a:pt x="5" y="1"/>
                    <a:pt x="4" y="1"/>
                    <a:pt x="6" y="2"/>
                  </a:cubicBezTo>
                  <a:cubicBezTo>
                    <a:pt x="6" y="2"/>
                    <a:pt x="6" y="2"/>
                    <a:pt x="6" y="2"/>
                  </a:cubicBezTo>
                  <a:cubicBezTo>
                    <a:pt x="4" y="2"/>
                    <a:pt x="1" y="3"/>
                    <a:pt x="0" y="2"/>
                  </a:cubicBezTo>
                  <a:cubicBezTo>
                    <a:pt x="0" y="1"/>
                    <a:pt x="0" y="1"/>
                    <a:pt x="1" y="1"/>
                  </a:cubicBezTo>
                  <a:cubicBezTo>
                    <a:pt x="1" y="1"/>
                    <a:pt x="2" y="1"/>
                    <a:pt x="2" y="2"/>
                  </a:cubicBezTo>
                  <a:cubicBezTo>
                    <a:pt x="2" y="0"/>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1213"/>
            <p:cNvSpPr/>
            <p:nvPr/>
          </p:nvSpPr>
          <p:spPr bwMode="auto">
            <a:xfrm>
              <a:off x="3969" y="2748"/>
              <a:ext cx="0" cy="4"/>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1214"/>
            <p:cNvSpPr/>
            <p:nvPr/>
          </p:nvSpPr>
          <p:spPr bwMode="auto">
            <a:xfrm>
              <a:off x="4036" y="2748"/>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1215"/>
            <p:cNvSpPr/>
            <p:nvPr/>
          </p:nvSpPr>
          <p:spPr bwMode="auto">
            <a:xfrm>
              <a:off x="3944" y="2748"/>
              <a:ext cx="10" cy="6"/>
            </a:xfrm>
            <a:custGeom>
              <a:avLst/>
              <a:gdLst>
                <a:gd name="T0" fmla="*/ 4 w 6"/>
                <a:gd name="T1" fmla="*/ 0 h 3"/>
                <a:gd name="T2" fmla="*/ 6 w 6"/>
                <a:gd name="T3" fmla="*/ 2 h 3"/>
                <a:gd name="T4" fmla="*/ 4 w 6"/>
                <a:gd name="T5" fmla="*/ 2 h 3"/>
                <a:gd name="T6" fmla="*/ 1 w 6"/>
                <a:gd name="T7" fmla="*/ 3 h 3"/>
                <a:gd name="T8" fmla="*/ 0 w 6"/>
                <a:gd name="T9" fmla="*/ 2 h 3"/>
                <a:gd name="T10" fmla="*/ 0 w 6"/>
                <a:gd name="T11" fmla="*/ 1 h 3"/>
                <a:gd name="T12" fmla="*/ 4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4" y="0"/>
                  </a:moveTo>
                  <a:cubicBezTo>
                    <a:pt x="6" y="1"/>
                    <a:pt x="5" y="1"/>
                    <a:pt x="6" y="2"/>
                  </a:cubicBezTo>
                  <a:cubicBezTo>
                    <a:pt x="5" y="2"/>
                    <a:pt x="5" y="2"/>
                    <a:pt x="4" y="2"/>
                  </a:cubicBezTo>
                  <a:cubicBezTo>
                    <a:pt x="4" y="1"/>
                    <a:pt x="2" y="2"/>
                    <a:pt x="1" y="3"/>
                  </a:cubicBezTo>
                  <a:cubicBezTo>
                    <a:pt x="0" y="3"/>
                    <a:pt x="0" y="2"/>
                    <a:pt x="0" y="2"/>
                  </a:cubicBezTo>
                  <a:cubicBezTo>
                    <a:pt x="0" y="2"/>
                    <a:pt x="0" y="1"/>
                    <a:pt x="0" y="1"/>
                  </a:cubicBezTo>
                  <a:cubicBezTo>
                    <a:pt x="1" y="1"/>
                    <a:pt x="3" y="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1216"/>
            <p:cNvSpPr/>
            <p:nvPr/>
          </p:nvSpPr>
          <p:spPr bwMode="auto">
            <a:xfrm>
              <a:off x="3956" y="274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1217"/>
            <p:cNvSpPr/>
            <p:nvPr/>
          </p:nvSpPr>
          <p:spPr bwMode="auto">
            <a:xfrm>
              <a:off x="4088" y="27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1218"/>
            <p:cNvSpPr/>
            <p:nvPr/>
          </p:nvSpPr>
          <p:spPr bwMode="auto">
            <a:xfrm>
              <a:off x="4475" y="27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1219"/>
            <p:cNvSpPr/>
            <p:nvPr/>
          </p:nvSpPr>
          <p:spPr bwMode="auto">
            <a:xfrm>
              <a:off x="4480" y="27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1220"/>
            <p:cNvSpPr/>
            <p:nvPr/>
          </p:nvSpPr>
          <p:spPr bwMode="auto">
            <a:xfrm>
              <a:off x="3938" y="2752"/>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1221"/>
            <p:cNvSpPr/>
            <p:nvPr/>
          </p:nvSpPr>
          <p:spPr bwMode="auto">
            <a:xfrm>
              <a:off x="3954" y="2752"/>
              <a:ext cx="6"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222"/>
            <p:cNvSpPr/>
            <p:nvPr/>
          </p:nvSpPr>
          <p:spPr bwMode="auto">
            <a:xfrm>
              <a:off x="4041" y="27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223"/>
            <p:cNvSpPr/>
            <p:nvPr/>
          </p:nvSpPr>
          <p:spPr bwMode="auto">
            <a:xfrm>
              <a:off x="4086" y="275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1224"/>
            <p:cNvSpPr/>
            <p:nvPr/>
          </p:nvSpPr>
          <p:spPr bwMode="auto">
            <a:xfrm>
              <a:off x="4112" y="2754"/>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225"/>
            <p:cNvSpPr/>
            <p:nvPr/>
          </p:nvSpPr>
          <p:spPr bwMode="auto">
            <a:xfrm>
              <a:off x="4110" y="2756"/>
              <a:ext cx="2"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226"/>
            <p:cNvSpPr/>
            <p:nvPr/>
          </p:nvSpPr>
          <p:spPr bwMode="auto">
            <a:xfrm>
              <a:off x="4128" y="2756"/>
              <a:ext cx="5" cy="3"/>
            </a:xfrm>
            <a:custGeom>
              <a:avLst/>
              <a:gdLst>
                <a:gd name="T0" fmla="*/ 2 w 3"/>
                <a:gd name="T1" fmla="*/ 0 h 2"/>
                <a:gd name="T2" fmla="*/ 1 w 3"/>
                <a:gd name="T3" fmla="*/ 2 h 2"/>
                <a:gd name="T4" fmla="*/ 2 w 3"/>
                <a:gd name="T5" fmla="*/ 2 h 2"/>
                <a:gd name="T6" fmla="*/ 3 w 3"/>
                <a:gd name="T7" fmla="*/ 1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1" y="2"/>
                    <a:pt x="0" y="1"/>
                    <a:pt x="1" y="2"/>
                  </a:cubicBezTo>
                  <a:cubicBezTo>
                    <a:pt x="1" y="2"/>
                    <a:pt x="1" y="2"/>
                    <a:pt x="2" y="2"/>
                  </a:cubicBezTo>
                  <a:cubicBezTo>
                    <a:pt x="2" y="1"/>
                    <a:pt x="2" y="2"/>
                    <a:pt x="3" y="1"/>
                  </a:cubicBezTo>
                  <a:cubicBezTo>
                    <a:pt x="2" y="0"/>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227"/>
            <p:cNvSpPr/>
            <p:nvPr/>
          </p:nvSpPr>
          <p:spPr bwMode="auto">
            <a:xfrm>
              <a:off x="4081" y="275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228"/>
            <p:cNvSpPr/>
            <p:nvPr/>
          </p:nvSpPr>
          <p:spPr bwMode="auto">
            <a:xfrm>
              <a:off x="4122" y="2757"/>
              <a:ext cx="2" cy="2"/>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229"/>
            <p:cNvSpPr/>
            <p:nvPr/>
          </p:nvSpPr>
          <p:spPr bwMode="auto">
            <a:xfrm>
              <a:off x="4124" y="2757"/>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230"/>
            <p:cNvSpPr/>
            <p:nvPr/>
          </p:nvSpPr>
          <p:spPr bwMode="auto">
            <a:xfrm>
              <a:off x="3893" y="275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231"/>
            <p:cNvSpPr/>
            <p:nvPr/>
          </p:nvSpPr>
          <p:spPr bwMode="auto">
            <a:xfrm>
              <a:off x="4086" y="275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232"/>
            <p:cNvSpPr/>
            <p:nvPr/>
          </p:nvSpPr>
          <p:spPr bwMode="auto">
            <a:xfrm>
              <a:off x="3888" y="2759"/>
              <a:ext cx="3"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233"/>
            <p:cNvSpPr/>
            <p:nvPr/>
          </p:nvSpPr>
          <p:spPr bwMode="auto">
            <a:xfrm>
              <a:off x="4092" y="27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234"/>
            <p:cNvSpPr/>
            <p:nvPr/>
          </p:nvSpPr>
          <p:spPr bwMode="auto">
            <a:xfrm>
              <a:off x="4094" y="275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235"/>
            <p:cNvSpPr/>
            <p:nvPr/>
          </p:nvSpPr>
          <p:spPr bwMode="auto">
            <a:xfrm>
              <a:off x="4097" y="27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236"/>
            <p:cNvSpPr/>
            <p:nvPr/>
          </p:nvSpPr>
          <p:spPr bwMode="auto">
            <a:xfrm>
              <a:off x="3880" y="2761"/>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237"/>
            <p:cNvSpPr/>
            <p:nvPr/>
          </p:nvSpPr>
          <p:spPr bwMode="auto">
            <a:xfrm>
              <a:off x="4473" y="276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238"/>
            <p:cNvSpPr/>
            <p:nvPr/>
          </p:nvSpPr>
          <p:spPr bwMode="auto">
            <a:xfrm>
              <a:off x="4153" y="2761"/>
              <a:ext cx="6" cy="4"/>
            </a:xfrm>
            <a:custGeom>
              <a:avLst/>
              <a:gdLst>
                <a:gd name="T0" fmla="*/ 0 w 3"/>
                <a:gd name="T1" fmla="*/ 0 h 2"/>
                <a:gd name="T2" fmla="*/ 1 w 3"/>
                <a:gd name="T3" fmla="*/ 2 h 2"/>
                <a:gd name="T4" fmla="*/ 3 w 3"/>
                <a:gd name="T5" fmla="*/ 1 h 2"/>
                <a:gd name="T6" fmla="*/ 0 w 3"/>
                <a:gd name="T7" fmla="*/ 0 h 2"/>
              </a:gdLst>
              <a:ahLst/>
              <a:cxnLst>
                <a:cxn ang="0">
                  <a:pos x="T0" y="T1"/>
                </a:cxn>
                <a:cxn ang="0">
                  <a:pos x="T2" y="T3"/>
                </a:cxn>
                <a:cxn ang="0">
                  <a:pos x="T4" y="T5"/>
                </a:cxn>
                <a:cxn ang="0">
                  <a:pos x="T6" y="T7"/>
                </a:cxn>
              </a:cxnLst>
              <a:rect l="0" t="0" r="r" b="b"/>
              <a:pathLst>
                <a:path w="3" h="2">
                  <a:moveTo>
                    <a:pt x="0" y="0"/>
                  </a:moveTo>
                  <a:cubicBezTo>
                    <a:pt x="1" y="1"/>
                    <a:pt x="1" y="1"/>
                    <a:pt x="1" y="2"/>
                  </a:cubicBezTo>
                  <a:cubicBezTo>
                    <a:pt x="2" y="2"/>
                    <a:pt x="2" y="2"/>
                    <a:pt x="3"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239"/>
            <p:cNvSpPr/>
            <p:nvPr/>
          </p:nvSpPr>
          <p:spPr bwMode="auto">
            <a:xfrm>
              <a:off x="4531" y="276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240"/>
            <p:cNvSpPr/>
            <p:nvPr/>
          </p:nvSpPr>
          <p:spPr bwMode="auto">
            <a:xfrm>
              <a:off x="4464" y="2763"/>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241"/>
            <p:cNvSpPr/>
            <p:nvPr/>
          </p:nvSpPr>
          <p:spPr bwMode="auto">
            <a:xfrm>
              <a:off x="4175" y="2766"/>
              <a:ext cx="4" cy="2"/>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1"/>
                    <a:pt x="1" y="0"/>
                    <a:pt x="2" y="1"/>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242"/>
            <p:cNvSpPr/>
            <p:nvPr/>
          </p:nvSpPr>
          <p:spPr bwMode="auto">
            <a:xfrm>
              <a:off x="4184" y="2766"/>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243"/>
            <p:cNvSpPr/>
            <p:nvPr/>
          </p:nvSpPr>
          <p:spPr bwMode="auto">
            <a:xfrm>
              <a:off x="4524" y="276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244"/>
            <p:cNvSpPr/>
            <p:nvPr/>
          </p:nvSpPr>
          <p:spPr bwMode="auto">
            <a:xfrm>
              <a:off x="4153" y="2766"/>
              <a:ext cx="2" cy="2"/>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1"/>
                    <a:pt x="1" y="1"/>
                    <a:pt x="1"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245"/>
            <p:cNvSpPr/>
            <p:nvPr/>
          </p:nvSpPr>
          <p:spPr bwMode="auto">
            <a:xfrm>
              <a:off x="4159" y="27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1246"/>
            <p:cNvSpPr/>
            <p:nvPr/>
          </p:nvSpPr>
          <p:spPr bwMode="auto">
            <a:xfrm>
              <a:off x="4198" y="2768"/>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1247"/>
            <p:cNvSpPr/>
            <p:nvPr/>
          </p:nvSpPr>
          <p:spPr bwMode="auto">
            <a:xfrm>
              <a:off x="4188" y="2768"/>
              <a:ext cx="1" cy="2"/>
            </a:xfrm>
            <a:custGeom>
              <a:avLst/>
              <a:gdLst>
                <a:gd name="T0" fmla="*/ 1 w 1"/>
                <a:gd name="T1" fmla="*/ 0 h 1"/>
                <a:gd name="T2" fmla="*/ 0 w 1"/>
                <a:gd name="T3" fmla="*/ 1 h 1"/>
                <a:gd name="T4" fmla="*/ 1 w 1"/>
                <a:gd name="T5" fmla="*/ 1 h 1"/>
                <a:gd name="T6" fmla="*/ 1 w 1"/>
                <a:gd name="T7" fmla="*/ 1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0"/>
                    <a:pt x="0" y="1"/>
                    <a:pt x="0" y="1"/>
                  </a:cubicBezTo>
                  <a:cubicBezTo>
                    <a:pt x="0" y="1"/>
                    <a:pt x="0" y="1"/>
                    <a:pt x="1" y="1"/>
                  </a:cubicBezTo>
                  <a:cubicBezTo>
                    <a:pt x="1" y="1"/>
                    <a:pt x="1"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1248"/>
            <p:cNvSpPr/>
            <p:nvPr/>
          </p:nvSpPr>
          <p:spPr bwMode="auto">
            <a:xfrm>
              <a:off x="4457" y="276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1249"/>
            <p:cNvSpPr/>
            <p:nvPr/>
          </p:nvSpPr>
          <p:spPr bwMode="auto">
            <a:xfrm>
              <a:off x="4198" y="2770"/>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1250"/>
            <p:cNvSpPr/>
            <p:nvPr/>
          </p:nvSpPr>
          <p:spPr bwMode="auto">
            <a:xfrm>
              <a:off x="4198" y="2772"/>
              <a:ext cx="4" cy="2"/>
            </a:xfrm>
            <a:custGeom>
              <a:avLst/>
              <a:gdLst>
                <a:gd name="T0" fmla="*/ 0 w 2"/>
                <a:gd name="T1" fmla="*/ 0 h 1"/>
                <a:gd name="T2" fmla="*/ 1 w 2"/>
                <a:gd name="T3" fmla="*/ 1 h 1"/>
                <a:gd name="T4" fmla="*/ 2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1"/>
                    <a:pt x="0" y="1"/>
                    <a:pt x="1" y="1"/>
                  </a:cubicBezTo>
                  <a:cubicBezTo>
                    <a:pt x="1" y="1"/>
                    <a:pt x="1" y="1"/>
                    <a:pt x="2" y="1"/>
                  </a:cubicBezTo>
                  <a:cubicBezTo>
                    <a:pt x="2" y="1"/>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1251"/>
            <p:cNvSpPr/>
            <p:nvPr/>
          </p:nvSpPr>
          <p:spPr bwMode="auto">
            <a:xfrm>
              <a:off x="4202" y="2774"/>
              <a:ext cx="4" cy="1"/>
            </a:xfrm>
            <a:custGeom>
              <a:avLst/>
              <a:gdLst>
                <a:gd name="T0" fmla="*/ 1 w 2"/>
                <a:gd name="T1" fmla="*/ 0 h 1"/>
                <a:gd name="T2" fmla="*/ 0 w 2"/>
                <a:gd name="T3" fmla="*/ 1 h 1"/>
                <a:gd name="T4" fmla="*/ 0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0" y="1"/>
                  </a:cubicBezTo>
                  <a:cubicBezTo>
                    <a:pt x="0" y="1"/>
                    <a:pt x="0" y="1"/>
                    <a:pt x="0" y="1"/>
                  </a:cubicBezTo>
                  <a:cubicBezTo>
                    <a:pt x="2" y="1"/>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1252"/>
            <p:cNvSpPr/>
            <p:nvPr/>
          </p:nvSpPr>
          <p:spPr bwMode="auto">
            <a:xfrm>
              <a:off x="4209" y="2774"/>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1253"/>
            <p:cNvSpPr/>
            <p:nvPr/>
          </p:nvSpPr>
          <p:spPr bwMode="auto">
            <a:xfrm>
              <a:off x="4211" y="2774"/>
              <a:ext cx="2" cy="1"/>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1"/>
                    <a:pt x="0" y="1"/>
                    <a:pt x="0" y="1"/>
                  </a:cubicBezTo>
                  <a:cubicBezTo>
                    <a:pt x="1" y="1"/>
                    <a:pt x="1"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1254"/>
            <p:cNvSpPr/>
            <p:nvPr/>
          </p:nvSpPr>
          <p:spPr bwMode="auto">
            <a:xfrm>
              <a:off x="4515" y="277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1255"/>
            <p:cNvSpPr/>
            <p:nvPr/>
          </p:nvSpPr>
          <p:spPr bwMode="auto">
            <a:xfrm>
              <a:off x="4446" y="2775"/>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1256"/>
            <p:cNvSpPr/>
            <p:nvPr/>
          </p:nvSpPr>
          <p:spPr bwMode="auto">
            <a:xfrm>
              <a:off x="4236" y="277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1257"/>
            <p:cNvSpPr/>
            <p:nvPr/>
          </p:nvSpPr>
          <p:spPr bwMode="auto">
            <a:xfrm>
              <a:off x="4435" y="2781"/>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1258"/>
            <p:cNvSpPr/>
            <p:nvPr/>
          </p:nvSpPr>
          <p:spPr bwMode="auto">
            <a:xfrm>
              <a:off x="4428" y="278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1259"/>
            <p:cNvSpPr/>
            <p:nvPr/>
          </p:nvSpPr>
          <p:spPr bwMode="auto">
            <a:xfrm>
              <a:off x="4432" y="278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1260"/>
            <p:cNvSpPr/>
            <p:nvPr/>
          </p:nvSpPr>
          <p:spPr bwMode="auto">
            <a:xfrm>
              <a:off x="4437" y="278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1261"/>
            <p:cNvSpPr/>
            <p:nvPr/>
          </p:nvSpPr>
          <p:spPr bwMode="auto">
            <a:xfrm>
              <a:off x="4245" y="278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1262"/>
            <p:cNvSpPr/>
            <p:nvPr/>
          </p:nvSpPr>
          <p:spPr bwMode="auto">
            <a:xfrm>
              <a:off x="4267" y="2786"/>
              <a:ext cx="2" cy="4"/>
            </a:xfrm>
            <a:custGeom>
              <a:avLst/>
              <a:gdLst>
                <a:gd name="T0" fmla="*/ 0 w 1"/>
                <a:gd name="T1" fmla="*/ 0 h 2"/>
                <a:gd name="T2" fmla="*/ 0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2"/>
                    <a:pt x="0" y="2"/>
                    <a:pt x="1"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1263"/>
            <p:cNvSpPr/>
            <p:nvPr/>
          </p:nvSpPr>
          <p:spPr bwMode="auto">
            <a:xfrm>
              <a:off x="4414" y="278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1264"/>
            <p:cNvSpPr/>
            <p:nvPr/>
          </p:nvSpPr>
          <p:spPr bwMode="auto">
            <a:xfrm>
              <a:off x="4417" y="278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1265"/>
            <p:cNvSpPr/>
            <p:nvPr/>
          </p:nvSpPr>
          <p:spPr bwMode="auto">
            <a:xfrm>
              <a:off x="4412" y="279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1266"/>
            <p:cNvSpPr/>
            <p:nvPr/>
          </p:nvSpPr>
          <p:spPr bwMode="auto">
            <a:xfrm>
              <a:off x="4291" y="2792"/>
              <a:ext cx="5" cy="3"/>
            </a:xfrm>
            <a:custGeom>
              <a:avLst/>
              <a:gdLst>
                <a:gd name="T0" fmla="*/ 0 w 3"/>
                <a:gd name="T1" fmla="*/ 0 h 2"/>
                <a:gd name="T2" fmla="*/ 1 w 3"/>
                <a:gd name="T3" fmla="*/ 1 h 2"/>
                <a:gd name="T4" fmla="*/ 3 w 3"/>
                <a:gd name="T5" fmla="*/ 2 h 2"/>
                <a:gd name="T6" fmla="*/ 3 w 3"/>
                <a:gd name="T7" fmla="*/ 1 h 2"/>
                <a:gd name="T8" fmla="*/ 2 w 3"/>
                <a:gd name="T9" fmla="*/ 0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cubicBezTo>
                    <a:pt x="1" y="1"/>
                    <a:pt x="0" y="0"/>
                    <a:pt x="1" y="1"/>
                  </a:cubicBezTo>
                  <a:cubicBezTo>
                    <a:pt x="2" y="2"/>
                    <a:pt x="2" y="2"/>
                    <a:pt x="3" y="2"/>
                  </a:cubicBezTo>
                  <a:cubicBezTo>
                    <a:pt x="3" y="2"/>
                    <a:pt x="3" y="2"/>
                    <a:pt x="3" y="1"/>
                  </a:cubicBezTo>
                  <a:cubicBezTo>
                    <a:pt x="2" y="0"/>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1267"/>
            <p:cNvSpPr/>
            <p:nvPr/>
          </p:nvSpPr>
          <p:spPr bwMode="auto">
            <a:xfrm>
              <a:off x="4448" y="2792"/>
              <a:ext cx="3" cy="2"/>
            </a:xfrm>
            <a:custGeom>
              <a:avLst/>
              <a:gdLst>
                <a:gd name="T0" fmla="*/ 1 w 2"/>
                <a:gd name="T1" fmla="*/ 0 h 1"/>
                <a:gd name="T2" fmla="*/ 0 w 2"/>
                <a:gd name="T3" fmla="*/ 0 h 1"/>
                <a:gd name="T4" fmla="*/ 1 w 2"/>
                <a:gd name="T5" fmla="*/ 1 h 1"/>
                <a:gd name="T6" fmla="*/ 2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0"/>
                    <a:pt x="0" y="0"/>
                  </a:cubicBezTo>
                  <a:cubicBezTo>
                    <a:pt x="1" y="1"/>
                    <a:pt x="1" y="1"/>
                    <a:pt x="1" y="1"/>
                  </a:cubicBezTo>
                  <a:cubicBezTo>
                    <a:pt x="1" y="1"/>
                    <a:pt x="1" y="1"/>
                    <a:pt x="2" y="1"/>
                  </a:cubicBezTo>
                  <a:cubicBezTo>
                    <a:pt x="2" y="1"/>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1268"/>
            <p:cNvSpPr/>
            <p:nvPr/>
          </p:nvSpPr>
          <p:spPr bwMode="auto">
            <a:xfrm>
              <a:off x="4468" y="2792"/>
              <a:ext cx="3" cy="2"/>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1"/>
                  </a:cubicBezTo>
                  <a:cubicBezTo>
                    <a:pt x="1" y="1"/>
                    <a:pt x="1" y="1"/>
                    <a:pt x="2" y="1"/>
                  </a:cubicBezTo>
                  <a:cubicBezTo>
                    <a:pt x="2" y="1"/>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1269"/>
            <p:cNvSpPr/>
            <p:nvPr/>
          </p:nvSpPr>
          <p:spPr bwMode="auto">
            <a:xfrm>
              <a:off x="4285" y="2792"/>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1270"/>
            <p:cNvSpPr/>
            <p:nvPr/>
          </p:nvSpPr>
          <p:spPr bwMode="auto">
            <a:xfrm>
              <a:off x="4267" y="27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1271"/>
            <p:cNvSpPr/>
            <p:nvPr/>
          </p:nvSpPr>
          <p:spPr bwMode="auto">
            <a:xfrm>
              <a:off x="4309" y="2794"/>
              <a:ext cx="1" cy="1"/>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0" y="1"/>
                    <a:pt x="1" y="1"/>
                    <a:pt x="1" y="1"/>
                  </a:cubicBezTo>
                  <a:cubicBezTo>
                    <a:pt x="1"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1272"/>
            <p:cNvSpPr/>
            <p:nvPr/>
          </p:nvSpPr>
          <p:spPr bwMode="auto">
            <a:xfrm>
              <a:off x="4432" y="279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1273"/>
            <p:cNvSpPr/>
            <p:nvPr/>
          </p:nvSpPr>
          <p:spPr bwMode="auto">
            <a:xfrm>
              <a:off x="4441" y="279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1274"/>
            <p:cNvSpPr/>
            <p:nvPr/>
          </p:nvSpPr>
          <p:spPr bwMode="auto">
            <a:xfrm>
              <a:off x="4397" y="2795"/>
              <a:ext cx="2" cy="2"/>
            </a:xfrm>
            <a:custGeom>
              <a:avLst/>
              <a:gdLst>
                <a:gd name="T0" fmla="*/ 0 w 1"/>
                <a:gd name="T1" fmla="*/ 0 h 1"/>
                <a:gd name="T2" fmla="*/ 1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1" y="1"/>
                    <a:pt x="1" y="1"/>
                  </a:cubicBezTo>
                  <a:cubicBezTo>
                    <a:pt x="1" y="1"/>
                    <a:pt x="1" y="1"/>
                    <a:pt x="1"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1275"/>
            <p:cNvSpPr/>
            <p:nvPr/>
          </p:nvSpPr>
          <p:spPr bwMode="auto">
            <a:xfrm>
              <a:off x="4334" y="2795"/>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1276"/>
            <p:cNvSpPr/>
            <p:nvPr/>
          </p:nvSpPr>
          <p:spPr bwMode="auto">
            <a:xfrm>
              <a:off x="4338" y="279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1277"/>
            <p:cNvSpPr/>
            <p:nvPr/>
          </p:nvSpPr>
          <p:spPr bwMode="auto">
            <a:xfrm>
              <a:off x="4348" y="2799"/>
              <a:ext cx="4" cy="2"/>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1278"/>
            <p:cNvSpPr/>
            <p:nvPr/>
          </p:nvSpPr>
          <p:spPr bwMode="auto">
            <a:xfrm>
              <a:off x="4428" y="280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1279"/>
            <p:cNvSpPr/>
            <p:nvPr/>
          </p:nvSpPr>
          <p:spPr bwMode="auto">
            <a:xfrm>
              <a:off x="4354" y="280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1280"/>
            <p:cNvSpPr/>
            <p:nvPr/>
          </p:nvSpPr>
          <p:spPr bwMode="auto">
            <a:xfrm>
              <a:off x="4341" y="2801"/>
              <a:ext cx="4" cy="2"/>
            </a:xfrm>
            <a:custGeom>
              <a:avLst/>
              <a:gdLst>
                <a:gd name="T0" fmla="*/ 1 w 2"/>
                <a:gd name="T1" fmla="*/ 0 h 1"/>
                <a:gd name="T2" fmla="*/ 0 w 2"/>
                <a:gd name="T3" fmla="*/ 1 h 1"/>
                <a:gd name="T4" fmla="*/ 1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1"/>
                    <a:pt x="1" y="1"/>
                    <a:pt x="0" y="1"/>
                  </a:cubicBezTo>
                  <a:cubicBezTo>
                    <a:pt x="1" y="1"/>
                    <a:pt x="1" y="1"/>
                    <a:pt x="1" y="1"/>
                  </a:cubicBezTo>
                  <a:cubicBezTo>
                    <a:pt x="1" y="1"/>
                    <a:pt x="1" y="1"/>
                    <a:pt x="1" y="1"/>
                  </a:cubicBezTo>
                  <a:cubicBezTo>
                    <a:pt x="1" y="1"/>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1281"/>
            <p:cNvSpPr/>
            <p:nvPr/>
          </p:nvSpPr>
          <p:spPr bwMode="auto">
            <a:xfrm>
              <a:off x="4386" y="2803"/>
              <a:ext cx="4" cy="5"/>
            </a:xfrm>
            <a:custGeom>
              <a:avLst/>
              <a:gdLst>
                <a:gd name="T0" fmla="*/ 0 w 2"/>
                <a:gd name="T1" fmla="*/ 0 h 3"/>
                <a:gd name="T2" fmla="*/ 0 w 2"/>
                <a:gd name="T3" fmla="*/ 1 h 3"/>
                <a:gd name="T4" fmla="*/ 2 w 2"/>
                <a:gd name="T5" fmla="*/ 1 h 3"/>
                <a:gd name="T6" fmla="*/ 1 w 2"/>
                <a:gd name="T7" fmla="*/ 3 h 3"/>
                <a:gd name="T8" fmla="*/ 2 w 2"/>
                <a:gd name="T9" fmla="*/ 1 h 3"/>
                <a:gd name="T10" fmla="*/ 1 w 2"/>
                <a:gd name="T11" fmla="*/ 1 h 3"/>
                <a:gd name="T12" fmla="*/ 0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0"/>
                  </a:moveTo>
                  <a:cubicBezTo>
                    <a:pt x="0" y="1"/>
                    <a:pt x="0" y="1"/>
                    <a:pt x="0" y="1"/>
                  </a:cubicBezTo>
                  <a:cubicBezTo>
                    <a:pt x="1" y="1"/>
                    <a:pt x="1" y="1"/>
                    <a:pt x="2" y="1"/>
                  </a:cubicBezTo>
                  <a:cubicBezTo>
                    <a:pt x="1" y="2"/>
                    <a:pt x="1" y="2"/>
                    <a:pt x="1" y="3"/>
                  </a:cubicBezTo>
                  <a:cubicBezTo>
                    <a:pt x="2" y="2"/>
                    <a:pt x="2" y="2"/>
                    <a:pt x="2" y="1"/>
                  </a:cubicBezTo>
                  <a:cubicBezTo>
                    <a:pt x="2" y="1"/>
                    <a:pt x="2"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1282"/>
            <p:cNvSpPr/>
            <p:nvPr/>
          </p:nvSpPr>
          <p:spPr bwMode="auto">
            <a:xfrm>
              <a:off x="4404" y="2803"/>
              <a:ext cx="2"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1283"/>
            <p:cNvSpPr/>
            <p:nvPr/>
          </p:nvSpPr>
          <p:spPr bwMode="auto">
            <a:xfrm>
              <a:off x="4406" y="2803"/>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1284"/>
            <p:cNvSpPr/>
            <p:nvPr/>
          </p:nvSpPr>
          <p:spPr bwMode="auto">
            <a:xfrm>
              <a:off x="4423" y="280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1285"/>
            <p:cNvSpPr/>
            <p:nvPr/>
          </p:nvSpPr>
          <p:spPr bwMode="auto">
            <a:xfrm>
              <a:off x="4320" y="2804"/>
              <a:ext cx="7" cy="2"/>
            </a:xfrm>
            <a:custGeom>
              <a:avLst/>
              <a:gdLst>
                <a:gd name="T0" fmla="*/ 1 w 4"/>
                <a:gd name="T1" fmla="*/ 0 h 1"/>
                <a:gd name="T2" fmla="*/ 4 w 4"/>
                <a:gd name="T3" fmla="*/ 1 h 1"/>
                <a:gd name="T4" fmla="*/ 1 w 4"/>
                <a:gd name="T5" fmla="*/ 1 h 1"/>
                <a:gd name="T6" fmla="*/ 0 w 4"/>
                <a:gd name="T7" fmla="*/ 0 h 1"/>
                <a:gd name="T8" fmla="*/ 1 w 4"/>
                <a:gd name="T9" fmla="*/ 0 h 1"/>
              </a:gdLst>
              <a:ahLst/>
              <a:cxnLst>
                <a:cxn ang="0">
                  <a:pos x="T0" y="T1"/>
                </a:cxn>
                <a:cxn ang="0">
                  <a:pos x="T2" y="T3"/>
                </a:cxn>
                <a:cxn ang="0">
                  <a:pos x="T4" y="T5"/>
                </a:cxn>
                <a:cxn ang="0">
                  <a:pos x="T6" y="T7"/>
                </a:cxn>
                <a:cxn ang="0">
                  <a:pos x="T8" y="T9"/>
                </a:cxn>
              </a:cxnLst>
              <a:rect l="0" t="0" r="r" b="b"/>
              <a:pathLst>
                <a:path w="4" h="1">
                  <a:moveTo>
                    <a:pt x="1" y="0"/>
                  </a:moveTo>
                  <a:cubicBezTo>
                    <a:pt x="2" y="0"/>
                    <a:pt x="3" y="0"/>
                    <a:pt x="4" y="1"/>
                  </a:cubicBezTo>
                  <a:cubicBezTo>
                    <a:pt x="3" y="1"/>
                    <a:pt x="2" y="1"/>
                    <a:pt x="1" y="1"/>
                  </a:cubicBezTo>
                  <a:cubicBezTo>
                    <a:pt x="1" y="1"/>
                    <a:pt x="1" y="1"/>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286"/>
            <p:cNvSpPr/>
            <p:nvPr/>
          </p:nvSpPr>
          <p:spPr bwMode="auto">
            <a:xfrm>
              <a:off x="4363" y="280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1287"/>
            <p:cNvSpPr/>
            <p:nvPr/>
          </p:nvSpPr>
          <p:spPr bwMode="auto">
            <a:xfrm>
              <a:off x="4361" y="2804"/>
              <a:ext cx="9" cy="6"/>
            </a:xfrm>
            <a:custGeom>
              <a:avLst/>
              <a:gdLst>
                <a:gd name="T0" fmla="*/ 2 w 5"/>
                <a:gd name="T1" fmla="*/ 0 h 3"/>
                <a:gd name="T2" fmla="*/ 0 w 5"/>
                <a:gd name="T3" fmla="*/ 1 h 3"/>
                <a:gd name="T4" fmla="*/ 1 w 5"/>
                <a:gd name="T5" fmla="*/ 3 h 3"/>
                <a:gd name="T6" fmla="*/ 5 w 5"/>
                <a:gd name="T7" fmla="*/ 2 h 3"/>
                <a:gd name="T8" fmla="*/ 2 w 5"/>
                <a:gd name="T9" fmla="*/ 0 h 3"/>
              </a:gdLst>
              <a:ahLst/>
              <a:cxnLst>
                <a:cxn ang="0">
                  <a:pos x="T0" y="T1"/>
                </a:cxn>
                <a:cxn ang="0">
                  <a:pos x="T2" y="T3"/>
                </a:cxn>
                <a:cxn ang="0">
                  <a:pos x="T4" y="T5"/>
                </a:cxn>
                <a:cxn ang="0">
                  <a:pos x="T6" y="T7"/>
                </a:cxn>
                <a:cxn ang="0">
                  <a:pos x="T8" y="T9"/>
                </a:cxn>
              </a:cxnLst>
              <a:rect l="0" t="0" r="r" b="b"/>
              <a:pathLst>
                <a:path w="5" h="3">
                  <a:moveTo>
                    <a:pt x="2" y="0"/>
                  </a:moveTo>
                  <a:cubicBezTo>
                    <a:pt x="1" y="1"/>
                    <a:pt x="1" y="1"/>
                    <a:pt x="0" y="1"/>
                  </a:cubicBezTo>
                  <a:cubicBezTo>
                    <a:pt x="1" y="2"/>
                    <a:pt x="1" y="2"/>
                    <a:pt x="1" y="3"/>
                  </a:cubicBezTo>
                  <a:cubicBezTo>
                    <a:pt x="2" y="2"/>
                    <a:pt x="3" y="2"/>
                    <a:pt x="5" y="2"/>
                  </a:cubicBezTo>
                  <a:cubicBezTo>
                    <a:pt x="4" y="1"/>
                    <a:pt x="4" y="2"/>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288"/>
            <p:cNvSpPr/>
            <p:nvPr/>
          </p:nvSpPr>
          <p:spPr bwMode="auto">
            <a:xfrm>
              <a:off x="4330" y="280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289"/>
            <p:cNvSpPr/>
            <p:nvPr/>
          </p:nvSpPr>
          <p:spPr bwMode="auto">
            <a:xfrm>
              <a:off x="4339" y="2806"/>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1290"/>
            <p:cNvSpPr/>
            <p:nvPr/>
          </p:nvSpPr>
          <p:spPr bwMode="auto">
            <a:xfrm>
              <a:off x="4374" y="2806"/>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1291"/>
            <p:cNvSpPr/>
            <p:nvPr/>
          </p:nvSpPr>
          <p:spPr bwMode="auto">
            <a:xfrm>
              <a:off x="4343" y="280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292"/>
            <p:cNvSpPr/>
            <p:nvPr/>
          </p:nvSpPr>
          <p:spPr bwMode="auto">
            <a:xfrm>
              <a:off x="4347" y="2808"/>
              <a:ext cx="10" cy="2"/>
            </a:xfrm>
            <a:custGeom>
              <a:avLst/>
              <a:gdLst>
                <a:gd name="T0" fmla="*/ 1 w 6"/>
                <a:gd name="T1" fmla="*/ 0 h 1"/>
                <a:gd name="T2" fmla="*/ 6 w 6"/>
                <a:gd name="T3" fmla="*/ 1 h 1"/>
                <a:gd name="T4" fmla="*/ 6 w 6"/>
                <a:gd name="T5" fmla="*/ 1 h 1"/>
                <a:gd name="T6" fmla="*/ 0 w 6"/>
                <a:gd name="T7" fmla="*/ 1 h 1"/>
                <a:gd name="T8" fmla="*/ 1 w 6"/>
                <a:gd name="T9" fmla="*/ 0 h 1"/>
              </a:gdLst>
              <a:ahLst/>
              <a:cxnLst>
                <a:cxn ang="0">
                  <a:pos x="T0" y="T1"/>
                </a:cxn>
                <a:cxn ang="0">
                  <a:pos x="T2" y="T3"/>
                </a:cxn>
                <a:cxn ang="0">
                  <a:pos x="T4" y="T5"/>
                </a:cxn>
                <a:cxn ang="0">
                  <a:pos x="T6" y="T7"/>
                </a:cxn>
                <a:cxn ang="0">
                  <a:pos x="T8" y="T9"/>
                </a:cxn>
              </a:cxnLst>
              <a:rect l="0" t="0" r="r" b="b"/>
              <a:pathLst>
                <a:path w="6" h="1">
                  <a:moveTo>
                    <a:pt x="1" y="0"/>
                  </a:moveTo>
                  <a:cubicBezTo>
                    <a:pt x="2" y="0"/>
                    <a:pt x="4" y="0"/>
                    <a:pt x="6" y="1"/>
                  </a:cubicBezTo>
                  <a:cubicBezTo>
                    <a:pt x="6" y="1"/>
                    <a:pt x="6" y="1"/>
                    <a:pt x="6" y="1"/>
                  </a:cubicBezTo>
                  <a:cubicBezTo>
                    <a:pt x="4" y="1"/>
                    <a:pt x="2" y="1"/>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293"/>
            <p:cNvSpPr/>
            <p:nvPr/>
          </p:nvSpPr>
          <p:spPr bwMode="auto">
            <a:xfrm>
              <a:off x="4379" y="280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1294"/>
            <p:cNvSpPr/>
            <p:nvPr/>
          </p:nvSpPr>
          <p:spPr bwMode="auto">
            <a:xfrm>
              <a:off x="4377" y="281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295"/>
            <p:cNvSpPr/>
            <p:nvPr/>
          </p:nvSpPr>
          <p:spPr bwMode="auto">
            <a:xfrm>
              <a:off x="5417" y="2899"/>
              <a:ext cx="7" cy="3"/>
            </a:xfrm>
            <a:custGeom>
              <a:avLst/>
              <a:gdLst>
                <a:gd name="T0" fmla="*/ 0 w 4"/>
                <a:gd name="T1" fmla="*/ 0 h 2"/>
                <a:gd name="T2" fmla="*/ 4 w 4"/>
                <a:gd name="T3" fmla="*/ 2 h 2"/>
                <a:gd name="T4" fmla="*/ 0 w 4"/>
                <a:gd name="T5" fmla="*/ 0 h 2"/>
              </a:gdLst>
              <a:ahLst/>
              <a:cxnLst>
                <a:cxn ang="0">
                  <a:pos x="T0" y="T1"/>
                </a:cxn>
                <a:cxn ang="0">
                  <a:pos x="T2" y="T3"/>
                </a:cxn>
                <a:cxn ang="0">
                  <a:pos x="T4" y="T5"/>
                </a:cxn>
              </a:cxnLst>
              <a:rect l="0" t="0" r="r" b="b"/>
              <a:pathLst>
                <a:path w="4" h="2">
                  <a:moveTo>
                    <a:pt x="0" y="0"/>
                  </a:moveTo>
                  <a:cubicBezTo>
                    <a:pt x="2" y="1"/>
                    <a:pt x="3" y="1"/>
                    <a:pt x="4" y="2"/>
                  </a:cubicBezTo>
                  <a:cubicBezTo>
                    <a:pt x="3" y="1"/>
                    <a:pt x="2"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78"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r="15586" b="13913"/>
          <a:stretch>
            <a:fillRect/>
          </a:stretch>
        </p:blipFill>
        <p:spPr bwMode="auto">
          <a:xfrm flipH="1">
            <a:off x="334907" y="246193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矩形 51"/>
          <p:cNvSpPr/>
          <p:nvPr/>
        </p:nvSpPr>
        <p:spPr>
          <a:xfrm>
            <a:off x="2834428" y="2117372"/>
            <a:ext cx="9120505" cy="3385542"/>
          </a:xfrm>
          <a:prstGeom prst="rect">
            <a:avLst/>
          </a:prstGeom>
        </p:spPr>
        <p:txBody>
          <a:bodyPr wrap="square">
            <a:spAutoFit/>
          </a:bodyPr>
          <a:lstStyle/>
          <a:p>
            <a:r>
              <a:rPr lang="en-US" altLang="zh-CN" sz="2800" dirty="0" smtClean="0">
                <a:latin typeface="Times New Roman" panose="02020603050405020304" pitchFamily="2" charset="0"/>
                <a:ea typeface="宋体" panose="02010600030101010101" pitchFamily="2" charset="-122"/>
              </a:rPr>
              <a:t>Lead-in:</a:t>
            </a:r>
            <a:endParaRPr lang="en-US" altLang="zh-CN" sz="2800" dirty="0" smtClean="0">
              <a:latin typeface="Times New Roman" panose="02020603050405020304" pitchFamily="2" charset="0"/>
              <a:ea typeface="宋体" panose="02010600030101010101" pitchFamily="2" charset="-122"/>
            </a:endParaRPr>
          </a:p>
          <a:p>
            <a:endParaRPr lang="en-US" altLang="zh-CN" sz="3200" dirty="0" smtClean="0">
              <a:latin typeface="Times New Roman" panose="02020603050405020304" pitchFamily="2" charset="0"/>
              <a:ea typeface="宋体" panose="02010600030101010101" pitchFamily="2" charset="-122"/>
            </a:endParaRPr>
          </a:p>
          <a:p>
            <a:pPr marL="514350" indent="-514350"/>
            <a:r>
              <a:rPr lang="en-US" altLang="zh-CN" sz="2800" dirty="0" smtClean="0">
                <a:latin typeface="Times New Roman" panose="02020603050405020304" pitchFamily="2" charset="0"/>
                <a:ea typeface="宋体" panose="02010600030101010101" pitchFamily="2" charset="-122"/>
              </a:rPr>
              <a:t>Could you describe the formation of the following characters</a:t>
            </a:r>
            <a:r>
              <a:rPr lang="zh-CN" altLang="en-US" sz="2800" dirty="0" smtClean="0">
                <a:latin typeface="Times New Roman" panose="02020603050405020304" pitchFamily="2" charset="0"/>
                <a:ea typeface="宋体" panose="02010600030101010101" pitchFamily="2" charset="-122"/>
              </a:rPr>
              <a:t>？                                                                                 </a:t>
            </a:r>
            <a:endParaRPr lang="en-US" altLang="zh-CN" sz="2800" dirty="0" smtClean="0">
              <a:latin typeface="Times New Roman" panose="02020603050405020304" pitchFamily="2" charset="0"/>
              <a:ea typeface="宋体" panose="02010600030101010101" pitchFamily="2" charset="-122"/>
            </a:endParaRPr>
          </a:p>
          <a:p>
            <a:pPr marL="514350" indent="-514350">
              <a:buAutoNum type="arabicPeriod"/>
            </a:pPr>
            <a:endParaRPr lang="en-US" altLang="zh-CN" sz="2800" dirty="0" smtClean="0">
              <a:latin typeface="Times New Roman" panose="02020603050405020304" pitchFamily="2" charset="0"/>
              <a:ea typeface="宋体" panose="02010600030101010101" pitchFamily="2" charset="-122"/>
            </a:endParaRPr>
          </a:p>
          <a:p>
            <a:pPr marL="514350" indent="-514350"/>
            <a:r>
              <a:rPr lang="zh-CN" altLang="en-US" sz="6600" dirty="0" smtClean="0">
                <a:latin typeface="华文楷体" panose="02010600040101010101" pitchFamily="2" charset="-122"/>
                <a:ea typeface="华文楷体" panose="02010600040101010101" pitchFamily="2" charset="-122"/>
              </a:rPr>
              <a:t>      一       二      三</a:t>
            </a:r>
            <a:endParaRPr lang="en-US" altLang="zh-CN" sz="6600" dirty="0" smtClean="0">
              <a:latin typeface="华文楷体" panose="02010600040101010101" pitchFamily="2" charset="-122"/>
              <a:ea typeface="华文楷体" panose="02010600040101010101" pitchFamily="2" charset="-122"/>
            </a:endParaRPr>
          </a:p>
          <a:p>
            <a:pPr marL="514350" indent="-514350"/>
            <a:endParaRPr lang="en-US" altLang="zh-CN" sz="3200" dirty="0" smtClean="0">
              <a:latin typeface="Times New Roman" panose="02020603050405020304" pitchFamily="2" charset="0"/>
              <a:ea typeface="宋体" panose="02010600030101010101" pitchFamily="2" charset="-122"/>
            </a:endParaRPr>
          </a:p>
        </p:txBody>
      </p:sp>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sp>
        <p:nvSpPr>
          <p:cNvPr id="2610" name="文本框 2609"/>
          <p:cNvSpPr txBox="1"/>
          <p:nvPr/>
        </p:nvSpPr>
        <p:spPr>
          <a:xfrm>
            <a:off x="3027042" y="3208233"/>
            <a:ext cx="8250555" cy="830997"/>
          </a:xfrm>
          <a:prstGeom prst="rect">
            <a:avLst/>
          </a:prstGeom>
          <a:noFill/>
        </p:spPr>
        <p:txBody>
          <a:bodyPr wrap="square" rtlCol="0">
            <a:spAutoFit/>
          </a:bodyPr>
          <a:lstStyle/>
          <a:p>
            <a:r>
              <a:rPr lang="en-US" altLang="zh-CN" sz="4800" dirty="0" smtClean="0">
                <a:latin typeface="Times New Roman" panose="02020603050405020304" pitchFamily="2" charset="0"/>
              </a:rPr>
              <a:t>Self-explanatory Characters</a:t>
            </a:r>
            <a:endParaRPr lang="en-US" altLang="zh-CN" sz="4800" dirty="0">
              <a:latin typeface="Times New Roman" panose="02020603050405020304" pitchFamily="2" charset="0"/>
              <a:ea typeface="禹卫书法行书简体" panose="02000603000000000000" pitchFamily="2" charset="-122"/>
            </a:endParaRPr>
          </a:p>
        </p:txBody>
      </p:sp>
      <p:pic>
        <p:nvPicPr>
          <p:cNvPr id="25" name="图片 2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46914" y="3394816"/>
            <a:ext cx="3158131" cy="3269431"/>
          </a:xfrm>
          <a:prstGeom prst="rect">
            <a:avLst/>
          </a:prstGeom>
        </p:spPr>
      </p:pic>
      <p:pic>
        <p:nvPicPr>
          <p:cNvPr id="26" name="图片 2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052967" y="3141939"/>
            <a:ext cx="1040766" cy="827772"/>
          </a:xfrm>
          <a:prstGeom prst="rect">
            <a:avLst/>
          </a:prstGeom>
        </p:spPr>
      </p:pic>
      <p:grpSp>
        <p:nvGrpSpPr>
          <p:cNvPr id="27" name="Group 4"/>
          <p:cNvGrpSpPr>
            <a:grpSpLocks noChangeAspect="1"/>
          </p:cNvGrpSpPr>
          <p:nvPr/>
        </p:nvGrpSpPr>
        <p:grpSpPr bwMode="auto">
          <a:xfrm flipH="1">
            <a:off x="1973617" y="2343149"/>
            <a:ext cx="1818874" cy="821687"/>
            <a:chOff x="3282" y="1900"/>
            <a:chExt cx="2142" cy="1002"/>
          </a:xfrm>
          <a:solidFill>
            <a:schemeClr val="tx1"/>
          </a:solidFill>
        </p:grpSpPr>
        <p:grpSp>
          <p:nvGrpSpPr>
            <p:cNvPr id="28" name="Group 205"/>
            <p:cNvGrpSpPr/>
            <p:nvPr/>
          </p:nvGrpSpPr>
          <p:grpSpPr bwMode="auto">
            <a:xfrm>
              <a:off x="3611" y="1900"/>
              <a:ext cx="1164" cy="705"/>
              <a:chOff x="3611" y="1900"/>
              <a:chExt cx="1164" cy="705"/>
            </a:xfrm>
            <a:grpFill/>
          </p:grpSpPr>
          <p:sp>
            <p:nvSpPr>
              <p:cNvPr id="1119" name="Freeform 5"/>
              <p:cNvSpPr/>
              <p:nvPr/>
            </p:nvSpPr>
            <p:spPr bwMode="auto">
              <a:xfrm>
                <a:off x="3611" y="1900"/>
                <a:ext cx="1139" cy="705"/>
              </a:xfrm>
              <a:custGeom>
                <a:avLst/>
                <a:gdLst>
                  <a:gd name="T0" fmla="*/ 427 w 630"/>
                  <a:gd name="T1" fmla="*/ 175 h 389"/>
                  <a:gd name="T2" fmla="*/ 409 w 630"/>
                  <a:gd name="T3" fmla="*/ 171 h 389"/>
                  <a:gd name="T4" fmla="*/ 426 w 630"/>
                  <a:gd name="T5" fmla="*/ 222 h 389"/>
                  <a:gd name="T6" fmla="*/ 411 w 630"/>
                  <a:gd name="T7" fmla="*/ 291 h 389"/>
                  <a:gd name="T8" fmla="*/ 384 w 630"/>
                  <a:gd name="T9" fmla="*/ 331 h 389"/>
                  <a:gd name="T10" fmla="*/ 336 w 630"/>
                  <a:gd name="T11" fmla="*/ 371 h 389"/>
                  <a:gd name="T12" fmla="*/ 276 w 630"/>
                  <a:gd name="T13" fmla="*/ 386 h 389"/>
                  <a:gd name="T14" fmla="*/ 219 w 630"/>
                  <a:gd name="T15" fmla="*/ 381 h 389"/>
                  <a:gd name="T16" fmla="*/ 108 w 630"/>
                  <a:gd name="T17" fmla="*/ 327 h 389"/>
                  <a:gd name="T18" fmla="*/ 22 w 630"/>
                  <a:gd name="T19" fmla="*/ 267 h 389"/>
                  <a:gd name="T20" fmla="*/ 164 w 630"/>
                  <a:gd name="T21" fmla="*/ 342 h 389"/>
                  <a:gd name="T22" fmla="*/ 201 w 630"/>
                  <a:gd name="T23" fmla="*/ 357 h 389"/>
                  <a:gd name="T24" fmla="*/ 309 w 630"/>
                  <a:gd name="T25" fmla="*/ 355 h 389"/>
                  <a:gd name="T26" fmla="*/ 364 w 630"/>
                  <a:gd name="T27" fmla="*/ 309 h 389"/>
                  <a:gd name="T28" fmla="*/ 388 w 630"/>
                  <a:gd name="T29" fmla="*/ 271 h 389"/>
                  <a:gd name="T30" fmla="*/ 338 w 630"/>
                  <a:gd name="T31" fmla="*/ 126 h 389"/>
                  <a:gd name="T32" fmla="*/ 265 w 630"/>
                  <a:gd name="T33" fmla="*/ 114 h 389"/>
                  <a:gd name="T34" fmla="*/ 259 w 630"/>
                  <a:gd name="T35" fmla="*/ 186 h 389"/>
                  <a:gd name="T36" fmla="*/ 239 w 630"/>
                  <a:gd name="T37" fmla="*/ 236 h 389"/>
                  <a:gd name="T38" fmla="*/ 208 w 630"/>
                  <a:gd name="T39" fmla="*/ 197 h 389"/>
                  <a:gd name="T40" fmla="*/ 229 w 630"/>
                  <a:gd name="T41" fmla="*/ 116 h 389"/>
                  <a:gd name="T42" fmla="*/ 294 w 630"/>
                  <a:gd name="T43" fmla="*/ 81 h 389"/>
                  <a:gd name="T44" fmla="*/ 338 w 630"/>
                  <a:gd name="T45" fmla="*/ 91 h 389"/>
                  <a:gd name="T46" fmla="*/ 374 w 630"/>
                  <a:gd name="T47" fmla="*/ 118 h 389"/>
                  <a:gd name="T48" fmla="*/ 386 w 630"/>
                  <a:gd name="T49" fmla="*/ 109 h 389"/>
                  <a:gd name="T50" fmla="*/ 400 w 630"/>
                  <a:gd name="T51" fmla="*/ 69 h 389"/>
                  <a:gd name="T52" fmla="*/ 422 w 630"/>
                  <a:gd name="T53" fmla="*/ 37 h 389"/>
                  <a:gd name="T54" fmla="*/ 453 w 630"/>
                  <a:gd name="T55" fmla="*/ 11 h 389"/>
                  <a:gd name="T56" fmla="*/ 553 w 630"/>
                  <a:gd name="T57" fmla="*/ 14 h 389"/>
                  <a:gd name="T58" fmla="*/ 614 w 630"/>
                  <a:gd name="T59" fmla="*/ 91 h 389"/>
                  <a:gd name="T60" fmla="*/ 624 w 630"/>
                  <a:gd name="T61" fmla="*/ 157 h 389"/>
                  <a:gd name="T62" fmla="*/ 615 w 630"/>
                  <a:gd name="T63" fmla="*/ 209 h 389"/>
                  <a:gd name="T64" fmla="*/ 538 w 630"/>
                  <a:gd name="T65" fmla="*/ 320 h 389"/>
                  <a:gd name="T66" fmla="*/ 518 w 630"/>
                  <a:gd name="T67" fmla="*/ 331 h 389"/>
                  <a:gd name="T68" fmla="*/ 520 w 630"/>
                  <a:gd name="T69" fmla="*/ 324 h 389"/>
                  <a:gd name="T70" fmla="*/ 504 w 630"/>
                  <a:gd name="T71" fmla="*/ 330 h 389"/>
                  <a:gd name="T72" fmla="*/ 484 w 630"/>
                  <a:gd name="T73" fmla="*/ 338 h 389"/>
                  <a:gd name="T74" fmla="*/ 473 w 630"/>
                  <a:gd name="T75" fmla="*/ 345 h 389"/>
                  <a:gd name="T76" fmla="*/ 468 w 630"/>
                  <a:gd name="T77" fmla="*/ 346 h 389"/>
                  <a:gd name="T78" fmla="*/ 454 w 630"/>
                  <a:gd name="T79" fmla="*/ 352 h 389"/>
                  <a:gd name="T80" fmla="*/ 446 w 630"/>
                  <a:gd name="T81" fmla="*/ 353 h 389"/>
                  <a:gd name="T82" fmla="*/ 422 w 630"/>
                  <a:gd name="T83" fmla="*/ 359 h 389"/>
                  <a:gd name="T84" fmla="*/ 397 w 630"/>
                  <a:gd name="T85" fmla="*/ 359 h 389"/>
                  <a:gd name="T86" fmla="*/ 428 w 630"/>
                  <a:gd name="T87" fmla="*/ 354 h 389"/>
                  <a:gd name="T88" fmla="*/ 487 w 630"/>
                  <a:gd name="T89" fmla="*/ 326 h 389"/>
                  <a:gd name="T90" fmla="*/ 534 w 630"/>
                  <a:gd name="T91" fmla="*/ 293 h 389"/>
                  <a:gd name="T92" fmla="*/ 589 w 630"/>
                  <a:gd name="T93" fmla="*/ 206 h 389"/>
                  <a:gd name="T94" fmla="*/ 594 w 630"/>
                  <a:gd name="T95" fmla="*/ 164 h 389"/>
                  <a:gd name="T96" fmla="*/ 593 w 630"/>
                  <a:gd name="T97" fmla="*/ 127 h 389"/>
                  <a:gd name="T98" fmla="*/ 570 w 630"/>
                  <a:gd name="T99" fmla="*/ 72 h 389"/>
                  <a:gd name="T100" fmla="*/ 550 w 630"/>
                  <a:gd name="T101" fmla="*/ 49 h 389"/>
                  <a:gd name="T102" fmla="*/ 508 w 630"/>
                  <a:gd name="T103" fmla="*/ 31 h 389"/>
                  <a:gd name="T104" fmla="*/ 487 w 630"/>
                  <a:gd name="T105" fmla="*/ 29 h 389"/>
                  <a:gd name="T106" fmla="*/ 438 w 630"/>
                  <a:gd name="T107" fmla="*/ 52 h 389"/>
                  <a:gd name="T108" fmla="*/ 418 w 630"/>
                  <a:gd name="T109" fmla="*/ 116 h 389"/>
                  <a:gd name="T110" fmla="*/ 457 w 630"/>
                  <a:gd name="T111" fmla="*/ 132 h 389"/>
                  <a:gd name="T112" fmla="*/ 474 w 630"/>
                  <a:gd name="T113" fmla="*/ 99 h 389"/>
                  <a:gd name="T114" fmla="*/ 497 w 630"/>
                  <a:gd name="T115" fmla="*/ 93 h 389"/>
                  <a:gd name="T116" fmla="*/ 516 w 630"/>
                  <a:gd name="T117" fmla="*/ 119 h 389"/>
                  <a:gd name="T118" fmla="*/ 505 w 630"/>
                  <a:gd name="T119" fmla="*/ 147 h 389"/>
                  <a:gd name="T120" fmla="*/ 463 w 630"/>
                  <a:gd name="T121" fmla="*/ 175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0" h="389">
                    <a:moveTo>
                      <a:pt x="461" y="173"/>
                    </a:moveTo>
                    <a:cubicBezTo>
                      <a:pt x="460" y="174"/>
                      <a:pt x="460" y="174"/>
                      <a:pt x="460" y="175"/>
                    </a:cubicBezTo>
                    <a:cubicBezTo>
                      <a:pt x="458" y="174"/>
                      <a:pt x="458" y="174"/>
                      <a:pt x="456" y="173"/>
                    </a:cubicBezTo>
                    <a:cubicBezTo>
                      <a:pt x="456" y="174"/>
                      <a:pt x="455" y="176"/>
                      <a:pt x="455" y="176"/>
                    </a:cubicBezTo>
                    <a:cubicBezTo>
                      <a:pt x="453" y="176"/>
                      <a:pt x="453" y="175"/>
                      <a:pt x="452" y="174"/>
                    </a:cubicBezTo>
                    <a:cubicBezTo>
                      <a:pt x="452" y="174"/>
                      <a:pt x="453" y="174"/>
                      <a:pt x="453" y="174"/>
                    </a:cubicBezTo>
                    <a:cubicBezTo>
                      <a:pt x="452" y="173"/>
                      <a:pt x="453" y="174"/>
                      <a:pt x="451" y="174"/>
                    </a:cubicBezTo>
                    <a:cubicBezTo>
                      <a:pt x="451" y="175"/>
                      <a:pt x="450" y="176"/>
                      <a:pt x="449" y="176"/>
                    </a:cubicBezTo>
                    <a:cubicBezTo>
                      <a:pt x="448" y="176"/>
                      <a:pt x="448" y="175"/>
                      <a:pt x="448" y="174"/>
                    </a:cubicBezTo>
                    <a:cubicBezTo>
                      <a:pt x="447" y="174"/>
                      <a:pt x="447" y="174"/>
                      <a:pt x="447" y="174"/>
                    </a:cubicBezTo>
                    <a:cubicBezTo>
                      <a:pt x="446" y="175"/>
                      <a:pt x="446" y="176"/>
                      <a:pt x="445" y="177"/>
                    </a:cubicBezTo>
                    <a:cubicBezTo>
                      <a:pt x="445" y="177"/>
                      <a:pt x="444" y="177"/>
                      <a:pt x="444" y="176"/>
                    </a:cubicBezTo>
                    <a:cubicBezTo>
                      <a:pt x="443" y="176"/>
                      <a:pt x="444" y="176"/>
                      <a:pt x="443" y="175"/>
                    </a:cubicBezTo>
                    <a:cubicBezTo>
                      <a:pt x="442" y="176"/>
                      <a:pt x="441" y="177"/>
                      <a:pt x="440" y="178"/>
                    </a:cubicBezTo>
                    <a:cubicBezTo>
                      <a:pt x="440" y="176"/>
                      <a:pt x="439" y="176"/>
                      <a:pt x="439" y="174"/>
                    </a:cubicBezTo>
                    <a:cubicBezTo>
                      <a:pt x="437" y="175"/>
                      <a:pt x="433" y="177"/>
                      <a:pt x="430" y="176"/>
                    </a:cubicBezTo>
                    <a:cubicBezTo>
                      <a:pt x="429" y="175"/>
                      <a:pt x="429" y="173"/>
                      <a:pt x="428" y="172"/>
                    </a:cubicBezTo>
                    <a:cubicBezTo>
                      <a:pt x="428" y="173"/>
                      <a:pt x="428" y="174"/>
                      <a:pt x="427" y="175"/>
                    </a:cubicBezTo>
                    <a:cubicBezTo>
                      <a:pt x="426" y="176"/>
                      <a:pt x="426" y="176"/>
                      <a:pt x="425" y="175"/>
                    </a:cubicBezTo>
                    <a:cubicBezTo>
                      <a:pt x="425" y="174"/>
                      <a:pt x="425" y="175"/>
                      <a:pt x="425" y="174"/>
                    </a:cubicBezTo>
                    <a:cubicBezTo>
                      <a:pt x="424" y="174"/>
                      <a:pt x="424" y="174"/>
                      <a:pt x="423" y="174"/>
                    </a:cubicBezTo>
                    <a:cubicBezTo>
                      <a:pt x="423" y="175"/>
                      <a:pt x="423" y="174"/>
                      <a:pt x="423" y="175"/>
                    </a:cubicBezTo>
                    <a:cubicBezTo>
                      <a:pt x="422" y="175"/>
                      <a:pt x="421" y="174"/>
                      <a:pt x="420" y="174"/>
                    </a:cubicBezTo>
                    <a:cubicBezTo>
                      <a:pt x="422" y="174"/>
                      <a:pt x="420" y="172"/>
                      <a:pt x="419" y="172"/>
                    </a:cubicBezTo>
                    <a:cubicBezTo>
                      <a:pt x="419" y="172"/>
                      <a:pt x="419" y="172"/>
                      <a:pt x="419" y="172"/>
                    </a:cubicBezTo>
                    <a:cubicBezTo>
                      <a:pt x="418" y="172"/>
                      <a:pt x="418" y="174"/>
                      <a:pt x="417" y="173"/>
                    </a:cubicBezTo>
                    <a:cubicBezTo>
                      <a:pt x="415" y="173"/>
                      <a:pt x="414" y="173"/>
                      <a:pt x="414" y="172"/>
                    </a:cubicBezTo>
                    <a:cubicBezTo>
                      <a:pt x="412" y="171"/>
                      <a:pt x="413" y="171"/>
                      <a:pt x="412" y="169"/>
                    </a:cubicBezTo>
                    <a:cubicBezTo>
                      <a:pt x="411" y="170"/>
                      <a:pt x="411" y="170"/>
                      <a:pt x="412" y="168"/>
                    </a:cubicBezTo>
                    <a:cubicBezTo>
                      <a:pt x="410" y="169"/>
                      <a:pt x="410" y="168"/>
                      <a:pt x="408" y="167"/>
                    </a:cubicBezTo>
                    <a:cubicBezTo>
                      <a:pt x="409" y="169"/>
                      <a:pt x="409" y="168"/>
                      <a:pt x="411" y="170"/>
                    </a:cubicBezTo>
                    <a:cubicBezTo>
                      <a:pt x="409" y="170"/>
                      <a:pt x="410" y="169"/>
                      <a:pt x="409" y="170"/>
                    </a:cubicBezTo>
                    <a:cubicBezTo>
                      <a:pt x="411" y="170"/>
                      <a:pt x="410" y="170"/>
                      <a:pt x="411" y="171"/>
                    </a:cubicBezTo>
                    <a:cubicBezTo>
                      <a:pt x="411" y="171"/>
                      <a:pt x="410" y="171"/>
                      <a:pt x="410" y="171"/>
                    </a:cubicBezTo>
                    <a:cubicBezTo>
                      <a:pt x="410" y="171"/>
                      <a:pt x="410" y="171"/>
                      <a:pt x="410" y="170"/>
                    </a:cubicBezTo>
                    <a:cubicBezTo>
                      <a:pt x="410" y="171"/>
                      <a:pt x="409" y="171"/>
                      <a:pt x="409" y="171"/>
                    </a:cubicBezTo>
                    <a:cubicBezTo>
                      <a:pt x="409" y="172"/>
                      <a:pt x="410" y="172"/>
                      <a:pt x="409" y="174"/>
                    </a:cubicBezTo>
                    <a:cubicBezTo>
                      <a:pt x="410" y="174"/>
                      <a:pt x="411" y="174"/>
                      <a:pt x="412" y="174"/>
                    </a:cubicBezTo>
                    <a:cubicBezTo>
                      <a:pt x="411" y="176"/>
                      <a:pt x="411" y="176"/>
                      <a:pt x="412" y="179"/>
                    </a:cubicBezTo>
                    <a:cubicBezTo>
                      <a:pt x="412" y="178"/>
                      <a:pt x="413" y="178"/>
                      <a:pt x="413" y="178"/>
                    </a:cubicBezTo>
                    <a:cubicBezTo>
                      <a:pt x="414" y="181"/>
                      <a:pt x="414" y="182"/>
                      <a:pt x="414" y="184"/>
                    </a:cubicBezTo>
                    <a:cubicBezTo>
                      <a:pt x="414" y="184"/>
                      <a:pt x="415" y="184"/>
                      <a:pt x="416" y="184"/>
                    </a:cubicBezTo>
                    <a:cubicBezTo>
                      <a:pt x="416" y="185"/>
                      <a:pt x="415" y="185"/>
                      <a:pt x="415" y="186"/>
                    </a:cubicBezTo>
                    <a:cubicBezTo>
                      <a:pt x="417" y="186"/>
                      <a:pt x="417" y="186"/>
                      <a:pt x="418" y="188"/>
                    </a:cubicBezTo>
                    <a:cubicBezTo>
                      <a:pt x="419" y="191"/>
                      <a:pt x="418" y="192"/>
                      <a:pt x="420" y="195"/>
                    </a:cubicBezTo>
                    <a:cubicBezTo>
                      <a:pt x="418" y="195"/>
                      <a:pt x="420" y="195"/>
                      <a:pt x="419" y="196"/>
                    </a:cubicBezTo>
                    <a:cubicBezTo>
                      <a:pt x="421" y="197"/>
                      <a:pt x="420" y="199"/>
                      <a:pt x="423" y="200"/>
                    </a:cubicBezTo>
                    <a:cubicBezTo>
                      <a:pt x="422" y="202"/>
                      <a:pt x="422" y="202"/>
                      <a:pt x="421" y="204"/>
                    </a:cubicBezTo>
                    <a:cubicBezTo>
                      <a:pt x="421" y="204"/>
                      <a:pt x="422" y="204"/>
                      <a:pt x="422" y="204"/>
                    </a:cubicBezTo>
                    <a:cubicBezTo>
                      <a:pt x="422" y="204"/>
                      <a:pt x="423" y="204"/>
                      <a:pt x="423" y="204"/>
                    </a:cubicBezTo>
                    <a:cubicBezTo>
                      <a:pt x="424" y="206"/>
                      <a:pt x="424" y="207"/>
                      <a:pt x="426" y="208"/>
                    </a:cubicBezTo>
                    <a:cubicBezTo>
                      <a:pt x="425" y="210"/>
                      <a:pt x="424" y="213"/>
                      <a:pt x="424" y="213"/>
                    </a:cubicBezTo>
                    <a:cubicBezTo>
                      <a:pt x="426" y="215"/>
                      <a:pt x="426" y="214"/>
                      <a:pt x="428" y="217"/>
                    </a:cubicBezTo>
                    <a:cubicBezTo>
                      <a:pt x="428" y="219"/>
                      <a:pt x="427" y="219"/>
                      <a:pt x="426" y="222"/>
                    </a:cubicBezTo>
                    <a:cubicBezTo>
                      <a:pt x="429" y="222"/>
                      <a:pt x="428" y="228"/>
                      <a:pt x="427" y="231"/>
                    </a:cubicBezTo>
                    <a:cubicBezTo>
                      <a:pt x="428" y="231"/>
                      <a:pt x="428" y="231"/>
                      <a:pt x="429" y="232"/>
                    </a:cubicBezTo>
                    <a:cubicBezTo>
                      <a:pt x="428" y="233"/>
                      <a:pt x="427" y="235"/>
                      <a:pt x="428" y="236"/>
                    </a:cubicBezTo>
                    <a:cubicBezTo>
                      <a:pt x="428" y="237"/>
                      <a:pt x="429" y="237"/>
                      <a:pt x="427" y="237"/>
                    </a:cubicBezTo>
                    <a:cubicBezTo>
                      <a:pt x="428" y="239"/>
                      <a:pt x="428" y="241"/>
                      <a:pt x="429" y="243"/>
                    </a:cubicBezTo>
                    <a:cubicBezTo>
                      <a:pt x="428" y="243"/>
                      <a:pt x="428" y="243"/>
                      <a:pt x="427" y="243"/>
                    </a:cubicBezTo>
                    <a:cubicBezTo>
                      <a:pt x="428" y="243"/>
                      <a:pt x="428" y="243"/>
                      <a:pt x="429" y="243"/>
                    </a:cubicBezTo>
                    <a:cubicBezTo>
                      <a:pt x="427" y="245"/>
                      <a:pt x="427" y="252"/>
                      <a:pt x="428" y="254"/>
                    </a:cubicBezTo>
                    <a:cubicBezTo>
                      <a:pt x="426" y="255"/>
                      <a:pt x="426" y="256"/>
                      <a:pt x="424" y="257"/>
                    </a:cubicBezTo>
                    <a:cubicBezTo>
                      <a:pt x="426" y="260"/>
                      <a:pt x="422" y="264"/>
                      <a:pt x="424" y="268"/>
                    </a:cubicBezTo>
                    <a:cubicBezTo>
                      <a:pt x="423" y="268"/>
                      <a:pt x="422" y="268"/>
                      <a:pt x="422" y="267"/>
                    </a:cubicBezTo>
                    <a:cubicBezTo>
                      <a:pt x="422" y="267"/>
                      <a:pt x="422" y="266"/>
                      <a:pt x="422" y="266"/>
                    </a:cubicBezTo>
                    <a:cubicBezTo>
                      <a:pt x="421" y="266"/>
                      <a:pt x="420" y="266"/>
                      <a:pt x="421" y="267"/>
                    </a:cubicBezTo>
                    <a:cubicBezTo>
                      <a:pt x="419" y="269"/>
                      <a:pt x="421" y="275"/>
                      <a:pt x="419" y="277"/>
                    </a:cubicBezTo>
                    <a:cubicBezTo>
                      <a:pt x="418" y="279"/>
                      <a:pt x="417" y="278"/>
                      <a:pt x="415" y="278"/>
                    </a:cubicBezTo>
                    <a:cubicBezTo>
                      <a:pt x="416" y="281"/>
                      <a:pt x="417" y="282"/>
                      <a:pt x="417" y="285"/>
                    </a:cubicBezTo>
                    <a:cubicBezTo>
                      <a:pt x="414" y="286"/>
                      <a:pt x="415" y="290"/>
                      <a:pt x="412" y="289"/>
                    </a:cubicBezTo>
                    <a:cubicBezTo>
                      <a:pt x="411" y="290"/>
                      <a:pt x="411" y="289"/>
                      <a:pt x="411" y="291"/>
                    </a:cubicBezTo>
                    <a:cubicBezTo>
                      <a:pt x="411" y="291"/>
                      <a:pt x="412" y="291"/>
                      <a:pt x="412" y="291"/>
                    </a:cubicBezTo>
                    <a:cubicBezTo>
                      <a:pt x="411" y="292"/>
                      <a:pt x="411" y="291"/>
                      <a:pt x="411" y="293"/>
                    </a:cubicBezTo>
                    <a:cubicBezTo>
                      <a:pt x="411" y="293"/>
                      <a:pt x="412" y="293"/>
                      <a:pt x="412" y="293"/>
                    </a:cubicBezTo>
                    <a:cubicBezTo>
                      <a:pt x="411" y="295"/>
                      <a:pt x="410" y="296"/>
                      <a:pt x="408" y="297"/>
                    </a:cubicBezTo>
                    <a:cubicBezTo>
                      <a:pt x="408" y="296"/>
                      <a:pt x="408" y="297"/>
                      <a:pt x="407" y="296"/>
                    </a:cubicBezTo>
                    <a:cubicBezTo>
                      <a:pt x="407" y="297"/>
                      <a:pt x="405" y="304"/>
                      <a:pt x="405" y="304"/>
                    </a:cubicBezTo>
                    <a:cubicBezTo>
                      <a:pt x="404" y="305"/>
                      <a:pt x="404" y="305"/>
                      <a:pt x="402" y="305"/>
                    </a:cubicBezTo>
                    <a:cubicBezTo>
                      <a:pt x="403" y="307"/>
                      <a:pt x="401" y="308"/>
                      <a:pt x="401" y="312"/>
                    </a:cubicBezTo>
                    <a:cubicBezTo>
                      <a:pt x="400" y="312"/>
                      <a:pt x="400" y="312"/>
                      <a:pt x="400" y="313"/>
                    </a:cubicBezTo>
                    <a:cubicBezTo>
                      <a:pt x="399" y="312"/>
                      <a:pt x="399" y="312"/>
                      <a:pt x="398" y="312"/>
                    </a:cubicBezTo>
                    <a:cubicBezTo>
                      <a:pt x="397" y="313"/>
                      <a:pt x="397" y="316"/>
                      <a:pt x="395" y="318"/>
                    </a:cubicBezTo>
                    <a:cubicBezTo>
                      <a:pt x="395" y="317"/>
                      <a:pt x="394" y="317"/>
                      <a:pt x="393" y="316"/>
                    </a:cubicBezTo>
                    <a:cubicBezTo>
                      <a:pt x="393" y="318"/>
                      <a:pt x="392" y="320"/>
                      <a:pt x="392" y="322"/>
                    </a:cubicBezTo>
                    <a:cubicBezTo>
                      <a:pt x="390" y="322"/>
                      <a:pt x="390" y="322"/>
                      <a:pt x="390" y="323"/>
                    </a:cubicBezTo>
                    <a:cubicBezTo>
                      <a:pt x="389" y="324"/>
                      <a:pt x="388" y="325"/>
                      <a:pt x="387" y="326"/>
                    </a:cubicBezTo>
                    <a:cubicBezTo>
                      <a:pt x="388" y="326"/>
                      <a:pt x="388" y="327"/>
                      <a:pt x="388" y="327"/>
                    </a:cubicBezTo>
                    <a:cubicBezTo>
                      <a:pt x="387" y="328"/>
                      <a:pt x="385" y="328"/>
                      <a:pt x="384" y="329"/>
                    </a:cubicBezTo>
                    <a:cubicBezTo>
                      <a:pt x="384" y="329"/>
                      <a:pt x="384" y="330"/>
                      <a:pt x="384" y="331"/>
                    </a:cubicBezTo>
                    <a:cubicBezTo>
                      <a:pt x="382" y="331"/>
                      <a:pt x="383" y="333"/>
                      <a:pt x="381" y="335"/>
                    </a:cubicBezTo>
                    <a:cubicBezTo>
                      <a:pt x="381" y="335"/>
                      <a:pt x="380" y="334"/>
                      <a:pt x="379" y="334"/>
                    </a:cubicBezTo>
                    <a:cubicBezTo>
                      <a:pt x="379" y="336"/>
                      <a:pt x="379" y="337"/>
                      <a:pt x="379" y="338"/>
                    </a:cubicBezTo>
                    <a:cubicBezTo>
                      <a:pt x="375" y="339"/>
                      <a:pt x="375" y="342"/>
                      <a:pt x="371" y="344"/>
                    </a:cubicBezTo>
                    <a:cubicBezTo>
                      <a:pt x="371" y="343"/>
                      <a:pt x="371" y="343"/>
                      <a:pt x="372" y="342"/>
                    </a:cubicBezTo>
                    <a:cubicBezTo>
                      <a:pt x="371" y="342"/>
                      <a:pt x="371" y="342"/>
                      <a:pt x="371" y="342"/>
                    </a:cubicBezTo>
                    <a:cubicBezTo>
                      <a:pt x="370" y="344"/>
                      <a:pt x="370" y="345"/>
                      <a:pt x="369" y="347"/>
                    </a:cubicBezTo>
                    <a:cubicBezTo>
                      <a:pt x="368" y="347"/>
                      <a:pt x="366" y="346"/>
                      <a:pt x="367" y="347"/>
                    </a:cubicBezTo>
                    <a:cubicBezTo>
                      <a:pt x="365" y="349"/>
                      <a:pt x="366" y="350"/>
                      <a:pt x="364" y="351"/>
                    </a:cubicBezTo>
                    <a:cubicBezTo>
                      <a:pt x="363" y="352"/>
                      <a:pt x="363" y="352"/>
                      <a:pt x="362" y="352"/>
                    </a:cubicBezTo>
                    <a:cubicBezTo>
                      <a:pt x="362" y="353"/>
                      <a:pt x="361" y="355"/>
                      <a:pt x="360" y="356"/>
                    </a:cubicBezTo>
                    <a:cubicBezTo>
                      <a:pt x="359" y="356"/>
                      <a:pt x="358" y="356"/>
                      <a:pt x="357" y="356"/>
                    </a:cubicBezTo>
                    <a:cubicBezTo>
                      <a:pt x="356" y="357"/>
                      <a:pt x="354" y="360"/>
                      <a:pt x="352" y="363"/>
                    </a:cubicBezTo>
                    <a:cubicBezTo>
                      <a:pt x="351" y="365"/>
                      <a:pt x="343" y="365"/>
                      <a:pt x="342" y="369"/>
                    </a:cubicBezTo>
                    <a:cubicBezTo>
                      <a:pt x="341" y="368"/>
                      <a:pt x="342" y="369"/>
                      <a:pt x="342" y="368"/>
                    </a:cubicBezTo>
                    <a:cubicBezTo>
                      <a:pt x="339" y="369"/>
                      <a:pt x="338" y="369"/>
                      <a:pt x="338" y="372"/>
                    </a:cubicBezTo>
                    <a:cubicBezTo>
                      <a:pt x="337" y="372"/>
                      <a:pt x="337" y="372"/>
                      <a:pt x="336" y="372"/>
                    </a:cubicBezTo>
                    <a:cubicBezTo>
                      <a:pt x="336" y="372"/>
                      <a:pt x="336" y="371"/>
                      <a:pt x="336" y="371"/>
                    </a:cubicBezTo>
                    <a:cubicBezTo>
                      <a:pt x="334" y="372"/>
                      <a:pt x="334" y="373"/>
                      <a:pt x="333" y="374"/>
                    </a:cubicBezTo>
                    <a:cubicBezTo>
                      <a:pt x="332" y="374"/>
                      <a:pt x="331" y="374"/>
                      <a:pt x="331" y="373"/>
                    </a:cubicBezTo>
                    <a:cubicBezTo>
                      <a:pt x="331" y="374"/>
                      <a:pt x="331" y="374"/>
                      <a:pt x="331" y="375"/>
                    </a:cubicBezTo>
                    <a:cubicBezTo>
                      <a:pt x="331" y="374"/>
                      <a:pt x="330" y="374"/>
                      <a:pt x="330" y="374"/>
                    </a:cubicBezTo>
                    <a:cubicBezTo>
                      <a:pt x="330" y="376"/>
                      <a:pt x="330" y="375"/>
                      <a:pt x="328" y="376"/>
                    </a:cubicBezTo>
                    <a:cubicBezTo>
                      <a:pt x="326" y="375"/>
                      <a:pt x="324" y="376"/>
                      <a:pt x="323" y="376"/>
                    </a:cubicBezTo>
                    <a:cubicBezTo>
                      <a:pt x="325" y="377"/>
                      <a:pt x="325" y="377"/>
                      <a:pt x="325" y="378"/>
                    </a:cubicBezTo>
                    <a:cubicBezTo>
                      <a:pt x="324" y="378"/>
                      <a:pt x="324" y="378"/>
                      <a:pt x="324" y="378"/>
                    </a:cubicBezTo>
                    <a:cubicBezTo>
                      <a:pt x="322" y="377"/>
                      <a:pt x="322" y="378"/>
                      <a:pt x="320" y="377"/>
                    </a:cubicBezTo>
                    <a:cubicBezTo>
                      <a:pt x="320" y="379"/>
                      <a:pt x="320" y="378"/>
                      <a:pt x="320" y="380"/>
                    </a:cubicBezTo>
                    <a:cubicBezTo>
                      <a:pt x="319" y="380"/>
                      <a:pt x="319" y="380"/>
                      <a:pt x="319" y="380"/>
                    </a:cubicBezTo>
                    <a:cubicBezTo>
                      <a:pt x="318" y="379"/>
                      <a:pt x="318" y="379"/>
                      <a:pt x="317" y="378"/>
                    </a:cubicBezTo>
                    <a:cubicBezTo>
                      <a:pt x="316" y="383"/>
                      <a:pt x="306" y="381"/>
                      <a:pt x="303" y="383"/>
                    </a:cubicBezTo>
                    <a:cubicBezTo>
                      <a:pt x="303" y="384"/>
                      <a:pt x="302" y="385"/>
                      <a:pt x="300" y="385"/>
                    </a:cubicBezTo>
                    <a:cubicBezTo>
                      <a:pt x="300" y="385"/>
                      <a:pt x="300" y="384"/>
                      <a:pt x="299" y="384"/>
                    </a:cubicBezTo>
                    <a:cubicBezTo>
                      <a:pt x="297" y="385"/>
                      <a:pt x="281" y="387"/>
                      <a:pt x="282" y="385"/>
                    </a:cubicBezTo>
                    <a:cubicBezTo>
                      <a:pt x="280" y="386"/>
                      <a:pt x="281" y="385"/>
                      <a:pt x="281" y="387"/>
                    </a:cubicBezTo>
                    <a:cubicBezTo>
                      <a:pt x="279" y="386"/>
                      <a:pt x="277" y="387"/>
                      <a:pt x="276" y="386"/>
                    </a:cubicBezTo>
                    <a:cubicBezTo>
                      <a:pt x="275" y="387"/>
                      <a:pt x="275" y="387"/>
                      <a:pt x="274" y="387"/>
                    </a:cubicBezTo>
                    <a:cubicBezTo>
                      <a:pt x="273" y="388"/>
                      <a:pt x="272" y="386"/>
                      <a:pt x="270" y="386"/>
                    </a:cubicBezTo>
                    <a:cubicBezTo>
                      <a:pt x="270" y="386"/>
                      <a:pt x="270" y="386"/>
                      <a:pt x="270" y="386"/>
                    </a:cubicBezTo>
                    <a:cubicBezTo>
                      <a:pt x="272" y="387"/>
                      <a:pt x="271" y="387"/>
                      <a:pt x="269" y="388"/>
                    </a:cubicBezTo>
                    <a:cubicBezTo>
                      <a:pt x="269" y="388"/>
                      <a:pt x="269" y="388"/>
                      <a:pt x="268" y="389"/>
                    </a:cubicBezTo>
                    <a:cubicBezTo>
                      <a:pt x="269" y="388"/>
                      <a:pt x="269" y="388"/>
                      <a:pt x="269" y="387"/>
                    </a:cubicBezTo>
                    <a:cubicBezTo>
                      <a:pt x="267" y="387"/>
                      <a:pt x="268" y="388"/>
                      <a:pt x="267" y="387"/>
                    </a:cubicBezTo>
                    <a:cubicBezTo>
                      <a:pt x="267" y="387"/>
                      <a:pt x="267" y="387"/>
                      <a:pt x="268" y="387"/>
                    </a:cubicBezTo>
                    <a:cubicBezTo>
                      <a:pt x="267" y="386"/>
                      <a:pt x="268" y="387"/>
                      <a:pt x="266" y="386"/>
                    </a:cubicBezTo>
                    <a:cubicBezTo>
                      <a:pt x="266" y="387"/>
                      <a:pt x="266" y="387"/>
                      <a:pt x="266" y="388"/>
                    </a:cubicBezTo>
                    <a:cubicBezTo>
                      <a:pt x="262" y="386"/>
                      <a:pt x="256" y="386"/>
                      <a:pt x="252" y="385"/>
                    </a:cubicBezTo>
                    <a:cubicBezTo>
                      <a:pt x="252" y="385"/>
                      <a:pt x="252" y="386"/>
                      <a:pt x="252" y="386"/>
                    </a:cubicBezTo>
                    <a:cubicBezTo>
                      <a:pt x="253" y="386"/>
                      <a:pt x="253" y="386"/>
                      <a:pt x="254" y="386"/>
                    </a:cubicBezTo>
                    <a:cubicBezTo>
                      <a:pt x="250" y="386"/>
                      <a:pt x="249" y="385"/>
                      <a:pt x="247" y="387"/>
                    </a:cubicBezTo>
                    <a:cubicBezTo>
                      <a:pt x="241" y="384"/>
                      <a:pt x="233" y="386"/>
                      <a:pt x="227" y="381"/>
                    </a:cubicBezTo>
                    <a:cubicBezTo>
                      <a:pt x="227" y="381"/>
                      <a:pt x="225" y="382"/>
                      <a:pt x="223" y="381"/>
                    </a:cubicBezTo>
                    <a:cubicBezTo>
                      <a:pt x="224" y="381"/>
                      <a:pt x="223" y="381"/>
                      <a:pt x="224" y="380"/>
                    </a:cubicBezTo>
                    <a:cubicBezTo>
                      <a:pt x="220" y="380"/>
                      <a:pt x="221" y="381"/>
                      <a:pt x="219" y="381"/>
                    </a:cubicBezTo>
                    <a:cubicBezTo>
                      <a:pt x="218" y="380"/>
                      <a:pt x="218" y="379"/>
                      <a:pt x="218" y="379"/>
                    </a:cubicBezTo>
                    <a:cubicBezTo>
                      <a:pt x="216" y="379"/>
                      <a:pt x="213" y="378"/>
                      <a:pt x="211" y="377"/>
                    </a:cubicBezTo>
                    <a:cubicBezTo>
                      <a:pt x="210" y="378"/>
                      <a:pt x="210" y="378"/>
                      <a:pt x="209" y="379"/>
                    </a:cubicBezTo>
                    <a:cubicBezTo>
                      <a:pt x="209" y="378"/>
                      <a:pt x="209" y="377"/>
                      <a:pt x="208" y="376"/>
                    </a:cubicBezTo>
                    <a:cubicBezTo>
                      <a:pt x="203" y="376"/>
                      <a:pt x="200" y="373"/>
                      <a:pt x="196" y="374"/>
                    </a:cubicBezTo>
                    <a:cubicBezTo>
                      <a:pt x="196" y="372"/>
                      <a:pt x="196" y="373"/>
                      <a:pt x="195" y="372"/>
                    </a:cubicBezTo>
                    <a:cubicBezTo>
                      <a:pt x="193" y="372"/>
                      <a:pt x="194" y="372"/>
                      <a:pt x="192" y="373"/>
                    </a:cubicBezTo>
                    <a:cubicBezTo>
                      <a:pt x="192" y="371"/>
                      <a:pt x="192" y="372"/>
                      <a:pt x="191" y="371"/>
                    </a:cubicBezTo>
                    <a:cubicBezTo>
                      <a:pt x="191" y="371"/>
                      <a:pt x="187" y="369"/>
                      <a:pt x="182" y="369"/>
                    </a:cubicBezTo>
                    <a:cubicBezTo>
                      <a:pt x="183" y="367"/>
                      <a:pt x="183" y="368"/>
                      <a:pt x="182" y="367"/>
                    </a:cubicBezTo>
                    <a:cubicBezTo>
                      <a:pt x="179" y="368"/>
                      <a:pt x="175" y="365"/>
                      <a:pt x="173" y="363"/>
                    </a:cubicBezTo>
                    <a:cubicBezTo>
                      <a:pt x="173" y="364"/>
                      <a:pt x="173" y="364"/>
                      <a:pt x="173" y="364"/>
                    </a:cubicBezTo>
                    <a:cubicBezTo>
                      <a:pt x="172" y="363"/>
                      <a:pt x="173" y="363"/>
                      <a:pt x="171" y="362"/>
                    </a:cubicBezTo>
                    <a:cubicBezTo>
                      <a:pt x="168" y="362"/>
                      <a:pt x="136" y="345"/>
                      <a:pt x="132" y="341"/>
                    </a:cubicBezTo>
                    <a:cubicBezTo>
                      <a:pt x="132" y="341"/>
                      <a:pt x="133" y="341"/>
                      <a:pt x="133" y="341"/>
                    </a:cubicBezTo>
                    <a:cubicBezTo>
                      <a:pt x="126" y="337"/>
                      <a:pt x="121" y="335"/>
                      <a:pt x="114" y="331"/>
                    </a:cubicBezTo>
                    <a:cubicBezTo>
                      <a:pt x="114" y="331"/>
                      <a:pt x="112" y="328"/>
                      <a:pt x="111" y="327"/>
                    </a:cubicBezTo>
                    <a:cubicBezTo>
                      <a:pt x="110" y="327"/>
                      <a:pt x="109" y="327"/>
                      <a:pt x="108" y="327"/>
                    </a:cubicBezTo>
                    <a:cubicBezTo>
                      <a:pt x="96" y="318"/>
                      <a:pt x="90" y="310"/>
                      <a:pt x="77" y="305"/>
                    </a:cubicBezTo>
                    <a:cubicBezTo>
                      <a:pt x="77" y="305"/>
                      <a:pt x="77" y="305"/>
                      <a:pt x="78" y="304"/>
                    </a:cubicBezTo>
                    <a:cubicBezTo>
                      <a:pt x="77" y="304"/>
                      <a:pt x="77" y="304"/>
                      <a:pt x="76" y="304"/>
                    </a:cubicBezTo>
                    <a:cubicBezTo>
                      <a:pt x="77" y="304"/>
                      <a:pt x="77" y="304"/>
                      <a:pt x="77" y="304"/>
                    </a:cubicBezTo>
                    <a:cubicBezTo>
                      <a:pt x="74" y="304"/>
                      <a:pt x="74" y="303"/>
                      <a:pt x="73" y="301"/>
                    </a:cubicBezTo>
                    <a:cubicBezTo>
                      <a:pt x="71" y="299"/>
                      <a:pt x="44" y="283"/>
                      <a:pt x="43" y="283"/>
                    </a:cubicBezTo>
                    <a:cubicBezTo>
                      <a:pt x="43" y="283"/>
                      <a:pt x="42" y="282"/>
                      <a:pt x="41" y="282"/>
                    </a:cubicBezTo>
                    <a:cubicBezTo>
                      <a:pt x="39" y="280"/>
                      <a:pt x="32" y="275"/>
                      <a:pt x="30" y="277"/>
                    </a:cubicBezTo>
                    <a:cubicBezTo>
                      <a:pt x="28" y="276"/>
                      <a:pt x="22" y="271"/>
                      <a:pt x="20" y="272"/>
                    </a:cubicBezTo>
                    <a:cubicBezTo>
                      <a:pt x="20" y="270"/>
                      <a:pt x="21" y="271"/>
                      <a:pt x="19" y="270"/>
                    </a:cubicBezTo>
                    <a:cubicBezTo>
                      <a:pt x="18" y="271"/>
                      <a:pt x="17" y="270"/>
                      <a:pt x="17" y="268"/>
                    </a:cubicBezTo>
                    <a:cubicBezTo>
                      <a:pt x="16" y="269"/>
                      <a:pt x="16" y="269"/>
                      <a:pt x="15" y="269"/>
                    </a:cubicBezTo>
                    <a:cubicBezTo>
                      <a:pt x="16" y="269"/>
                      <a:pt x="16" y="270"/>
                      <a:pt x="16" y="270"/>
                    </a:cubicBezTo>
                    <a:cubicBezTo>
                      <a:pt x="14" y="269"/>
                      <a:pt x="0" y="264"/>
                      <a:pt x="0" y="264"/>
                    </a:cubicBezTo>
                    <a:cubicBezTo>
                      <a:pt x="1" y="263"/>
                      <a:pt x="1" y="263"/>
                      <a:pt x="2" y="262"/>
                    </a:cubicBezTo>
                    <a:cubicBezTo>
                      <a:pt x="3" y="263"/>
                      <a:pt x="3" y="262"/>
                      <a:pt x="4" y="263"/>
                    </a:cubicBezTo>
                    <a:cubicBezTo>
                      <a:pt x="4" y="264"/>
                      <a:pt x="4" y="263"/>
                      <a:pt x="5" y="264"/>
                    </a:cubicBezTo>
                    <a:cubicBezTo>
                      <a:pt x="6" y="262"/>
                      <a:pt x="17" y="266"/>
                      <a:pt x="22" y="267"/>
                    </a:cubicBezTo>
                    <a:cubicBezTo>
                      <a:pt x="21" y="268"/>
                      <a:pt x="21" y="269"/>
                      <a:pt x="22" y="270"/>
                    </a:cubicBezTo>
                    <a:cubicBezTo>
                      <a:pt x="24" y="270"/>
                      <a:pt x="24" y="270"/>
                      <a:pt x="24" y="268"/>
                    </a:cubicBezTo>
                    <a:cubicBezTo>
                      <a:pt x="27" y="269"/>
                      <a:pt x="29" y="270"/>
                      <a:pt x="31" y="271"/>
                    </a:cubicBezTo>
                    <a:cubicBezTo>
                      <a:pt x="31" y="272"/>
                      <a:pt x="31" y="271"/>
                      <a:pt x="32" y="272"/>
                    </a:cubicBezTo>
                    <a:cubicBezTo>
                      <a:pt x="33" y="271"/>
                      <a:pt x="44" y="275"/>
                      <a:pt x="46" y="277"/>
                    </a:cubicBezTo>
                    <a:cubicBezTo>
                      <a:pt x="49" y="274"/>
                      <a:pt x="72" y="293"/>
                      <a:pt x="79" y="292"/>
                    </a:cubicBezTo>
                    <a:cubicBezTo>
                      <a:pt x="79" y="296"/>
                      <a:pt x="82" y="295"/>
                      <a:pt x="85" y="297"/>
                    </a:cubicBezTo>
                    <a:cubicBezTo>
                      <a:pt x="91" y="302"/>
                      <a:pt x="98" y="303"/>
                      <a:pt x="106" y="309"/>
                    </a:cubicBezTo>
                    <a:cubicBezTo>
                      <a:pt x="105" y="309"/>
                      <a:pt x="105" y="309"/>
                      <a:pt x="105" y="309"/>
                    </a:cubicBezTo>
                    <a:cubicBezTo>
                      <a:pt x="107" y="312"/>
                      <a:pt x="115" y="315"/>
                      <a:pt x="119" y="316"/>
                    </a:cubicBezTo>
                    <a:cubicBezTo>
                      <a:pt x="121" y="318"/>
                      <a:pt x="126" y="323"/>
                      <a:pt x="127" y="323"/>
                    </a:cubicBezTo>
                    <a:cubicBezTo>
                      <a:pt x="128" y="322"/>
                      <a:pt x="127" y="323"/>
                      <a:pt x="128" y="322"/>
                    </a:cubicBezTo>
                    <a:cubicBezTo>
                      <a:pt x="129" y="325"/>
                      <a:pt x="140" y="328"/>
                      <a:pt x="138" y="331"/>
                    </a:cubicBezTo>
                    <a:cubicBezTo>
                      <a:pt x="140" y="330"/>
                      <a:pt x="140" y="330"/>
                      <a:pt x="142" y="330"/>
                    </a:cubicBezTo>
                    <a:cubicBezTo>
                      <a:pt x="143" y="334"/>
                      <a:pt x="149" y="334"/>
                      <a:pt x="150" y="336"/>
                    </a:cubicBezTo>
                    <a:cubicBezTo>
                      <a:pt x="154" y="338"/>
                      <a:pt x="159" y="342"/>
                      <a:pt x="163" y="342"/>
                    </a:cubicBezTo>
                    <a:cubicBezTo>
                      <a:pt x="163" y="342"/>
                      <a:pt x="162" y="343"/>
                      <a:pt x="162" y="343"/>
                    </a:cubicBezTo>
                    <a:cubicBezTo>
                      <a:pt x="163" y="343"/>
                      <a:pt x="163" y="342"/>
                      <a:pt x="164" y="342"/>
                    </a:cubicBezTo>
                    <a:cubicBezTo>
                      <a:pt x="167" y="344"/>
                      <a:pt x="167" y="344"/>
                      <a:pt x="170" y="345"/>
                    </a:cubicBezTo>
                    <a:cubicBezTo>
                      <a:pt x="170" y="346"/>
                      <a:pt x="170" y="345"/>
                      <a:pt x="171" y="346"/>
                    </a:cubicBezTo>
                    <a:cubicBezTo>
                      <a:pt x="171" y="347"/>
                      <a:pt x="170" y="347"/>
                      <a:pt x="170" y="347"/>
                    </a:cubicBezTo>
                    <a:cubicBezTo>
                      <a:pt x="172" y="346"/>
                      <a:pt x="174" y="346"/>
                      <a:pt x="176" y="348"/>
                    </a:cubicBezTo>
                    <a:cubicBezTo>
                      <a:pt x="175" y="348"/>
                      <a:pt x="176" y="348"/>
                      <a:pt x="176" y="348"/>
                    </a:cubicBezTo>
                    <a:cubicBezTo>
                      <a:pt x="176" y="349"/>
                      <a:pt x="176" y="349"/>
                      <a:pt x="176" y="349"/>
                    </a:cubicBezTo>
                    <a:cubicBezTo>
                      <a:pt x="177" y="349"/>
                      <a:pt x="177" y="349"/>
                      <a:pt x="177" y="349"/>
                    </a:cubicBezTo>
                    <a:cubicBezTo>
                      <a:pt x="177" y="349"/>
                      <a:pt x="177" y="348"/>
                      <a:pt x="177" y="348"/>
                    </a:cubicBezTo>
                    <a:cubicBezTo>
                      <a:pt x="178" y="349"/>
                      <a:pt x="178" y="349"/>
                      <a:pt x="179" y="349"/>
                    </a:cubicBezTo>
                    <a:cubicBezTo>
                      <a:pt x="179" y="350"/>
                      <a:pt x="180" y="350"/>
                      <a:pt x="180" y="350"/>
                    </a:cubicBezTo>
                    <a:cubicBezTo>
                      <a:pt x="181" y="350"/>
                      <a:pt x="189" y="354"/>
                      <a:pt x="189" y="354"/>
                    </a:cubicBezTo>
                    <a:cubicBezTo>
                      <a:pt x="190" y="354"/>
                      <a:pt x="189" y="354"/>
                      <a:pt x="190" y="353"/>
                    </a:cubicBezTo>
                    <a:cubicBezTo>
                      <a:pt x="192" y="353"/>
                      <a:pt x="193" y="354"/>
                      <a:pt x="193" y="356"/>
                    </a:cubicBezTo>
                    <a:cubicBezTo>
                      <a:pt x="194" y="355"/>
                      <a:pt x="195" y="355"/>
                      <a:pt x="196" y="354"/>
                    </a:cubicBezTo>
                    <a:cubicBezTo>
                      <a:pt x="197" y="356"/>
                      <a:pt x="198" y="356"/>
                      <a:pt x="199" y="357"/>
                    </a:cubicBezTo>
                    <a:cubicBezTo>
                      <a:pt x="200" y="356"/>
                      <a:pt x="199" y="356"/>
                      <a:pt x="200" y="355"/>
                    </a:cubicBezTo>
                    <a:cubicBezTo>
                      <a:pt x="200" y="355"/>
                      <a:pt x="200" y="355"/>
                      <a:pt x="201" y="355"/>
                    </a:cubicBezTo>
                    <a:cubicBezTo>
                      <a:pt x="201" y="357"/>
                      <a:pt x="202" y="355"/>
                      <a:pt x="201" y="357"/>
                    </a:cubicBezTo>
                    <a:cubicBezTo>
                      <a:pt x="205" y="358"/>
                      <a:pt x="206" y="358"/>
                      <a:pt x="208" y="360"/>
                    </a:cubicBezTo>
                    <a:cubicBezTo>
                      <a:pt x="211" y="359"/>
                      <a:pt x="211" y="361"/>
                      <a:pt x="215" y="360"/>
                    </a:cubicBezTo>
                    <a:cubicBezTo>
                      <a:pt x="216" y="363"/>
                      <a:pt x="218" y="362"/>
                      <a:pt x="222" y="364"/>
                    </a:cubicBezTo>
                    <a:cubicBezTo>
                      <a:pt x="222" y="363"/>
                      <a:pt x="223" y="362"/>
                      <a:pt x="224" y="363"/>
                    </a:cubicBezTo>
                    <a:cubicBezTo>
                      <a:pt x="224" y="363"/>
                      <a:pt x="225" y="364"/>
                      <a:pt x="225" y="364"/>
                    </a:cubicBezTo>
                    <a:cubicBezTo>
                      <a:pt x="226" y="363"/>
                      <a:pt x="227" y="363"/>
                      <a:pt x="229" y="362"/>
                    </a:cubicBezTo>
                    <a:cubicBezTo>
                      <a:pt x="230" y="364"/>
                      <a:pt x="231" y="365"/>
                      <a:pt x="232" y="364"/>
                    </a:cubicBezTo>
                    <a:cubicBezTo>
                      <a:pt x="232" y="364"/>
                      <a:pt x="232" y="364"/>
                      <a:pt x="232" y="363"/>
                    </a:cubicBezTo>
                    <a:cubicBezTo>
                      <a:pt x="233" y="364"/>
                      <a:pt x="245" y="366"/>
                      <a:pt x="246" y="366"/>
                    </a:cubicBezTo>
                    <a:cubicBezTo>
                      <a:pt x="244" y="365"/>
                      <a:pt x="246" y="365"/>
                      <a:pt x="245" y="364"/>
                    </a:cubicBezTo>
                    <a:cubicBezTo>
                      <a:pt x="246" y="364"/>
                      <a:pt x="246" y="364"/>
                      <a:pt x="246" y="364"/>
                    </a:cubicBezTo>
                    <a:cubicBezTo>
                      <a:pt x="248" y="367"/>
                      <a:pt x="259" y="365"/>
                      <a:pt x="261" y="364"/>
                    </a:cubicBezTo>
                    <a:cubicBezTo>
                      <a:pt x="261" y="365"/>
                      <a:pt x="261" y="366"/>
                      <a:pt x="261" y="366"/>
                    </a:cubicBezTo>
                    <a:cubicBezTo>
                      <a:pt x="267" y="362"/>
                      <a:pt x="274" y="366"/>
                      <a:pt x="278" y="363"/>
                    </a:cubicBezTo>
                    <a:cubicBezTo>
                      <a:pt x="279" y="363"/>
                      <a:pt x="280" y="364"/>
                      <a:pt x="280" y="364"/>
                    </a:cubicBezTo>
                    <a:cubicBezTo>
                      <a:pt x="281" y="363"/>
                      <a:pt x="281" y="364"/>
                      <a:pt x="282" y="362"/>
                    </a:cubicBezTo>
                    <a:cubicBezTo>
                      <a:pt x="283" y="362"/>
                      <a:pt x="298" y="359"/>
                      <a:pt x="299" y="359"/>
                    </a:cubicBezTo>
                    <a:cubicBezTo>
                      <a:pt x="299" y="357"/>
                      <a:pt x="307" y="355"/>
                      <a:pt x="309" y="355"/>
                    </a:cubicBezTo>
                    <a:cubicBezTo>
                      <a:pt x="309" y="355"/>
                      <a:pt x="309" y="355"/>
                      <a:pt x="308" y="354"/>
                    </a:cubicBezTo>
                    <a:cubicBezTo>
                      <a:pt x="313" y="353"/>
                      <a:pt x="316" y="350"/>
                      <a:pt x="319" y="351"/>
                    </a:cubicBezTo>
                    <a:cubicBezTo>
                      <a:pt x="318" y="350"/>
                      <a:pt x="318" y="348"/>
                      <a:pt x="321" y="349"/>
                    </a:cubicBezTo>
                    <a:cubicBezTo>
                      <a:pt x="323" y="347"/>
                      <a:pt x="327" y="344"/>
                      <a:pt x="328" y="344"/>
                    </a:cubicBezTo>
                    <a:cubicBezTo>
                      <a:pt x="330" y="344"/>
                      <a:pt x="331" y="344"/>
                      <a:pt x="332" y="344"/>
                    </a:cubicBezTo>
                    <a:cubicBezTo>
                      <a:pt x="331" y="344"/>
                      <a:pt x="331" y="343"/>
                      <a:pt x="330" y="343"/>
                    </a:cubicBezTo>
                    <a:cubicBezTo>
                      <a:pt x="332" y="342"/>
                      <a:pt x="332" y="342"/>
                      <a:pt x="333" y="341"/>
                    </a:cubicBezTo>
                    <a:cubicBezTo>
                      <a:pt x="334" y="341"/>
                      <a:pt x="334" y="342"/>
                      <a:pt x="335" y="341"/>
                    </a:cubicBezTo>
                    <a:cubicBezTo>
                      <a:pt x="334" y="341"/>
                      <a:pt x="334" y="341"/>
                      <a:pt x="334" y="341"/>
                    </a:cubicBezTo>
                    <a:cubicBezTo>
                      <a:pt x="334" y="340"/>
                      <a:pt x="335" y="340"/>
                      <a:pt x="336" y="340"/>
                    </a:cubicBezTo>
                    <a:cubicBezTo>
                      <a:pt x="335" y="339"/>
                      <a:pt x="335" y="340"/>
                      <a:pt x="335" y="339"/>
                    </a:cubicBezTo>
                    <a:cubicBezTo>
                      <a:pt x="336" y="338"/>
                      <a:pt x="336" y="338"/>
                      <a:pt x="337" y="336"/>
                    </a:cubicBezTo>
                    <a:cubicBezTo>
                      <a:pt x="342" y="337"/>
                      <a:pt x="343" y="330"/>
                      <a:pt x="347" y="329"/>
                    </a:cubicBezTo>
                    <a:cubicBezTo>
                      <a:pt x="347" y="328"/>
                      <a:pt x="347" y="328"/>
                      <a:pt x="346" y="327"/>
                    </a:cubicBezTo>
                    <a:cubicBezTo>
                      <a:pt x="349" y="328"/>
                      <a:pt x="359" y="315"/>
                      <a:pt x="360" y="313"/>
                    </a:cubicBezTo>
                    <a:cubicBezTo>
                      <a:pt x="361" y="313"/>
                      <a:pt x="361" y="314"/>
                      <a:pt x="361" y="314"/>
                    </a:cubicBezTo>
                    <a:cubicBezTo>
                      <a:pt x="361" y="314"/>
                      <a:pt x="361" y="313"/>
                      <a:pt x="360" y="313"/>
                    </a:cubicBezTo>
                    <a:cubicBezTo>
                      <a:pt x="363" y="313"/>
                      <a:pt x="364" y="311"/>
                      <a:pt x="364" y="309"/>
                    </a:cubicBezTo>
                    <a:cubicBezTo>
                      <a:pt x="365" y="309"/>
                      <a:pt x="365" y="309"/>
                      <a:pt x="365" y="311"/>
                    </a:cubicBezTo>
                    <a:cubicBezTo>
                      <a:pt x="365" y="311"/>
                      <a:pt x="365" y="311"/>
                      <a:pt x="366" y="310"/>
                    </a:cubicBezTo>
                    <a:cubicBezTo>
                      <a:pt x="366" y="309"/>
                      <a:pt x="365" y="310"/>
                      <a:pt x="366" y="309"/>
                    </a:cubicBezTo>
                    <a:cubicBezTo>
                      <a:pt x="365" y="309"/>
                      <a:pt x="365" y="309"/>
                      <a:pt x="365" y="308"/>
                    </a:cubicBezTo>
                    <a:cubicBezTo>
                      <a:pt x="368" y="306"/>
                      <a:pt x="369" y="302"/>
                      <a:pt x="371" y="300"/>
                    </a:cubicBezTo>
                    <a:cubicBezTo>
                      <a:pt x="372" y="298"/>
                      <a:pt x="373" y="298"/>
                      <a:pt x="375" y="297"/>
                    </a:cubicBezTo>
                    <a:cubicBezTo>
                      <a:pt x="374" y="297"/>
                      <a:pt x="374" y="297"/>
                      <a:pt x="374" y="297"/>
                    </a:cubicBezTo>
                    <a:cubicBezTo>
                      <a:pt x="374" y="297"/>
                      <a:pt x="374" y="296"/>
                      <a:pt x="374" y="296"/>
                    </a:cubicBezTo>
                    <a:cubicBezTo>
                      <a:pt x="374" y="296"/>
                      <a:pt x="375" y="295"/>
                      <a:pt x="375" y="295"/>
                    </a:cubicBezTo>
                    <a:cubicBezTo>
                      <a:pt x="374" y="294"/>
                      <a:pt x="375" y="295"/>
                      <a:pt x="374" y="294"/>
                    </a:cubicBezTo>
                    <a:cubicBezTo>
                      <a:pt x="377" y="293"/>
                      <a:pt x="377" y="288"/>
                      <a:pt x="380" y="289"/>
                    </a:cubicBezTo>
                    <a:cubicBezTo>
                      <a:pt x="379" y="287"/>
                      <a:pt x="386" y="276"/>
                      <a:pt x="386" y="275"/>
                    </a:cubicBezTo>
                    <a:cubicBezTo>
                      <a:pt x="387" y="275"/>
                      <a:pt x="387" y="275"/>
                      <a:pt x="387" y="276"/>
                    </a:cubicBezTo>
                    <a:cubicBezTo>
                      <a:pt x="386" y="275"/>
                      <a:pt x="386" y="275"/>
                      <a:pt x="386" y="273"/>
                    </a:cubicBezTo>
                    <a:cubicBezTo>
                      <a:pt x="388" y="273"/>
                      <a:pt x="386" y="273"/>
                      <a:pt x="387" y="272"/>
                    </a:cubicBezTo>
                    <a:cubicBezTo>
                      <a:pt x="388" y="273"/>
                      <a:pt x="388" y="273"/>
                      <a:pt x="389" y="273"/>
                    </a:cubicBezTo>
                    <a:cubicBezTo>
                      <a:pt x="388" y="272"/>
                      <a:pt x="388" y="272"/>
                      <a:pt x="387" y="271"/>
                    </a:cubicBezTo>
                    <a:cubicBezTo>
                      <a:pt x="388" y="271"/>
                      <a:pt x="388" y="271"/>
                      <a:pt x="388" y="271"/>
                    </a:cubicBezTo>
                    <a:cubicBezTo>
                      <a:pt x="388" y="270"/>
                      <a:pt x="389" y="270"/>
                      <a:pt x="388" y="268"/>
                    </a:cubicBezTo>
                    <a:cubicBezTo>
                      <a:pt x="389" y="268"/>
                      <a:pt x="389" y="268"/>
                      <a:pt x="390" y="268"/>
                    </a:cubicBezTo>
                    <a:cubicBezTo>
                      <a:pt x="389" y="266"/>
                      <a:pt x="391" y="259"/>
                      <a:pt x="394" y="257"/>
                    </a:cubicBezTo>
                    <a:cubicBezTo>
                      <a:pt x="391" y="255"/>
                      <a:pt x="397" y="244"/>
                      <a:pt x="396" y="241"/>
                    </a:cubicBezTo>
                    <a:cubicBezTo>
                      <a:pt x="398" y="242"/>
                      <a:pt x="397" y="242"/>
                      <a:pt x="398" y="241"/>
                    </a:cubicBezTo>
                    <a:cubicBezTo>
                      <a:pt x="397" y="241"/>
                      <a:pt x="398" y="241"/>
                      <a:pt x="396" y="240"/>
                    </a:cubicBezTo>
                    <a:cubicBezTo>
                      <a:pt x="397" y="240"/>
                      <a:pt x="397" y="240"/>
                      <a:pt x="397" y="239"/>
                    </a:cubicBezTo>
                    <a:cubicBezTo>
                      <a:pt x="396" y="239"/>
                      <a:pt x="397" y="240"/>
                      <a:pt x="396" y="239"/>
                    </a:cubicBezTo>
                    <a:cubicBezTo>
                      <a:pt x="397" y="237"/>
                      <a:pt x="397" y="234"/>
                      <a:pt x="396" y="232"/>
                    </a:cubicBezTo>
                    <a:cubicBezTo>
                      <a:pt x="397" y="231"/>
                      <a:pt x="398" y="231"/>
                      <a:pt x="398" y="230"/>
                    </a:cubicBezTo>
                    <a:cubicBezTo>
                      <a:pt x="398" y="230"/>
                      <a:pt x="397" y="230"/>
                      <a:pt x="397" y="230"/>
                    </a:cubicBezTo>
                    <a:cubicBezTo>
                      <a:pt x="396" y="228"/>
                      <a:pt x="393" y="203"/>
                      <a:pt x="393" y="202"/>
                    </a:cubicBezTo>
                    <a:cubicBezTo>
                      <a:pt x="392" y="196"/>
                      <a:pt x="388" y="190"/>
                      <a:pt x="386" y="184"/>
                    </a:cubicBezTo>
                    <a:cubicBezTo>
                      <a:pt x="387" y="185"/>
                      <a:pt x="387" y="185"/>
                      <a:pt x="387" y="185"/>
                    </a:cubicBezTo>
                    <a:cubicBezTo>
                      <a:pt x="378" y="170"/>
                      <a:pt x="369" y="147"/>
                      <a:pt x="350" y="137"/>
                    </a:cubicBezTo>
                    <a:cubicBezTo>
                      <a:pt x="348" y="136"/>
                      <a:pt x="345" y="130"/>
                      <a:pt x="342" y="129"/>
                    </a:cubicBezTo>
                    <a:cubicBezTo>
                      <a:pt x="342" y="130"/>
                      <a:pt x="342" y="130"/>
                      <a:pt x="341" y="130"/>
                    </a:cubicBezTo>
                    <a:cubicBezTo>
                      <a:pt x="341" y="129"/>
                      <a:pt x="339" y="128"/>
                      <a:pt x="338" y="126"/>
                    </a:cubicBezTo>
                    <a:cubicBezTo>
                      <a:pt x="338" y="126"/>
                      <a:pt x="338" y="125"/>
                      <a:pt x="338" y="125"/>
                    </a:cubicBezTo>
                    <a:cubicBezTo>
                      <a:pt x="338" y="125"/>
                      <a:pt x="338" y="125"/>
                      <a:pt x="338" y="125"/>
                    </a:cubicBezTo>
                    <a:cubicBezTo>
                      <a:pt x="337" y="126"/>
                      <a:pt x="335" y="124"/>
                      <a:pt x="334" y="126"/>
                    </a:cubicBezTo>
                    <a:cubicBezTo>
                      <a:pt x="334" y="125"/>
                      <a:pt x="334" y="124"/>
                      <a:pt x="333" y="124"/>
                    </a:cubicBezTo>
                    <a:cubicBezTo>
                      <a:pt x="333" y="124"/>
                      <a:pt x="332" y="124"/>
                      <a:pt x="331" y="123"/>
                    </a:cubicBezTo>
                    <a:cubicBezTo>
                      <a:pt x="330" y="122"/>
                      <a:pt x="330" y="122"/>
                      <a:pt x="330" y="121"/>
                    </a:cubicBezTo>
                    <a:cubicBezTo>
                      <a:pt x="329" y="121"/>
                      <a:pt x="328" y="121"/>
                      <a:pt x="327" y="121"/>
                    </a:cubicBezTo>
                    <a:cubicBezTo>
                      <a:pt x="327" y="119"/>
                      <a:pt x="327" y="120"/>
                      <a:pt x="326" y="119"/>
                    </a:cubicBezTo>
                    <a:cubicBezTo>
                      <a:pt x="324" y="119"/>
                      <a:pt x="323" y="119"/>
                      <a:pt x="322" y="119"/>
                    </a:cubicBezTo>
                    <a:cubicBezTo>
                      <a:pt x="322" y="117"/>
                      <a:pt x="321" y="117"/>
                      <a:pt x="320" y="116"/>
                    </a:cubicBezTo>
                    <a:cubicBezTo>
                      <a:pt x="319" y="116"/>
                      <a:pt x="320" y="117"/>
                      <a:pt x="319" y="116"/>
                    </a:cubicBezTo>
                    <a:cubicBezTo>
                      <a:pt x="317" y="115"/>
                      <a:pt x="317" y="114"/>
                      <a:pt x="315" y="113"/>
                    </a:cubicBezTo>
                    <a:cubicBezTo>
                      <a:pt x="314" y="112"/>
                      <a:pt x="311" y="113"/>
                      <a:pt x="309" y="112"/>
                    </a:cubicBezTo>
                    <a:cubicBezTo>
                      <a:pt x="310" y="112"/>
                      <a:pt x="309" y="112"/>
                      <a:pt x="310" y="111"/>
                    </a:cubicBezTo>
                    <a:cubicBezTo>
                      <a:pt x="306" y="113"/>
                      <a:pt x="299" y="110"/>
                      <a:pt x="294" y="110"/>
                    </a:cubicBezTo>
                    <a:cubicBezTo>
                      <a:pt x="294" y="110"/>
                      <a:pt x="294" y="110"/>
                      <a:pt x="294" y="109"/>
                    </a:cubicBezTo>
                    <a:cubicBezTo>
                      <a:pt x="293" y="110"/>
                      <a:pt x="294" y="109"/>
                      <a:pt x="293" y="110"/>
                    </a:cubicBezTo>
                    <a:cubicBezTo>
                      <a:pt x="291" y="109"/>
                      <a:pt x="268" y="111"/>
                      <a:pt x="265" y="114"/>
                    </a:cubicBezTo>
                    <a:cubicBezTo>
                      <a:pt x="263" y="116"/>
                      <a:pt x="259" y="119"/>
                      <a:pt x="258" y="119"/>
                    </a:cubicBezTo>
                    <a:cubicBezTo>
                      <a:pt x="254" y="122"/>
                      <a:pt x="246" y="126"/>
                      <a:pt x="247" y="130"/>
                    </a:cubicBezTo>
                    <a:cubicBezTo>
                      <a:pt x="246" y="130"/>
                      <a:pt x="246" y="130"/>
                      <a:pt x="245" y="130"/>
                    </a:cubicBezTo>
                    <a:cubicBezTo>
                      <a:pt x="245" y="134"/>
                      <a:pt x="244" y="133"/>
                      <a:pt x="241" y="135"/>
                    </a:cubicBezTo>
                    <a:cubicBezTo>
                      <a:pt x="240" y="135"/>
                      <a:pt x="242" y="138"/>
                      <a:pt x="241" y="138"/>
                    </a:cubicBezTo>
                    <a:cubicBezTo>
                      <a:pt x="241" y="140"/>
                      <a:pt x="239" y="140"/>
                      <a:pt x="239" y="141"/>
                    </a:cubicBezTo>
                    <a:cubicBezTo>
                      <a:pt x="236" y="146"/>
                      <a:pt x="236" y="152"/>
                      <a:pt x="238" y="158"/>
                    </a:cubicBezTo>
                    <a:cubicBezTo>
                      <a:pt x="238" y="161"/>
                      <a:pt x="237" y="161"/>
                      <a:pt x="238" y="162"/>
                    </a:cubicBezTo>
                    <a:cubicBezTo>
                      <a:pt x="240" y="163"/>
                      <a:pt x="242" y="170"/>
                      <a:pt x="245" y="173"/>
                    </a:cubicBezTo>
                    <a:cubicBezTo>
                      <a:pt x="244" y="174"/>
                      <a:pt x="245" y="173"/>
                      <a:pt x="244" y="174"/>
                    </a:cubicBezTo>
                    <a:cubicBezTo>
                      <a:pt x="247" y="175"/>
                      <a:pt x="246" y="174"/>
                      <a:pt x="247" y="175"/>
                    </a:cubicBezTo>
                    <a:cubicBezTo>
                      <a:pt x="247" y="176"/>
                      <a:pt x="247" y="176"/>
                      <a:pt x="247" y="178"/>
                    </a:cubicBezTo>
                    <a:cubicBezTo>
                      <a:pt x="247" y="178"/>
                      <a:pt x="247" y="178"/>
                      <a:pt x="247" y="178"/>
                    </a:cubicBezTo>
                    <a:cubicBezTo>
                      <a:pt x="249" y="177"/>
                      <a:pt x="248" y="177"/>
                      <a:pt x="250" y="178"/>
                    </a:cubicBezTo>
                    <a:cubicBezTo>
                      <a:pt x="250" y="179"/>
                      <a:pt x="252" y="180"/>
                      <a:pt x="253" y="181"/>
                    </a:cubicBezTo>
                    <a:cubicBezTo>
                      <a:pt x="253" y="181"/>
                      <a:pt x="253" y="182"/>
                      <a:pt x="252" y="182"/>
                    </a:cubicBezTo>
                    <a:cubicBezTo>
                      <a:pt x="256" y="182"/>
                      <a:pt x="255" y="185"/>
                      <a:pt x="257" y="186"/>
                    </a:cubicBezTo>
                    <a:cubicBezTo>
                      <a:pt x="258" y="185"/>
                      <a:pt x="258" y="185"/>
                      <a:pt x="259" y="186"/>
                    </a:cubicBezTo>
                    <a:cubicBezTo>
                      <a:pt x="259" y="186"/>
                      <a:pt x="259" y="187"/>
                      <a:pt x="259" y="188"/>
                    </a:cubicBezTo>
                    <a:cubicBezTo>
                      <a:pt x="259" y="188"/>
                      <a:pt x="279" y="189"/>
                      <a:pt x="280" y="189"/>
                    </a:cubicBezTo>
                    <a:cubicBezTo>
                      <a:pt x="282" y="191"/>
                      <a:pt x="284" y="193"/>
                      <a:pt x="286" y="194"/>
                    </a:cubicBezTo>
                    <a:cubicBezTo>
                      <a:pt x="289" y="197"/>
                      <a:pt x="287" y="201"/>
                      <a:pt x="289" y="203"/>
                    </a:cubicBezTo>
                    <a:cubicBezTo>
                      <a:pt x="286" y="208"/>
                      <a:pt x="287" y="214"/>
                      <a:pt x="285" y="217"/>
                    </a:cubicBezTo>
                    <a:cubicBezTo>
                      <a:pt x="282" y="222"/>
                      <a:pt x="277" y="225"/>
                      <a:pt x="273" y="230"/>
                    </a:cubicBezTo>
                    <a:cubicBezTo>
                      <a:pt x="271" y="234"/>
                      <a:pt x="271" y="239"/>
                      <a:pt x="265" y="240"/>
                    </a:cubicBezTo>
                    <a:cubicBezTo>
                      <a:pt x="265" y="241"/>
                      <a:pt x="265" y="241"/>
                      <a:pt x="266" y="242"/>
                    </a:cubicBezTo>
                    <a:cubicBezTo>
                      <a:pt x="263" y="242"/>
                      <a:pt x="263" y="242"/>
                      <a:pt x="261" y="241"/>
                    </a:cubicBezTo>
                    <a:cubicBezTo>
                      <a:pt x="261" y="242"/>
                      <a:pt x="260" y="243"/>
                      <a:pt x="260" y="245"/>
                    </a:cubicBezTo>
                    <a:cubicBezTo>
                      <a:pt x="259" y="245"/>
                      <a:pt x="259" y="245"/>
                      <a:pt x="259" y="245"/>
                    </a:cubicBezTo>
                    <a:cubicBezTo>
                      <a:pt x="258" y="244"/>
                      <a:pt x="257" y="243"/>
                      <a:pt x="256" y="242"/>
                    </a:cubicBezTo>
                    <a:cubicBezTo>
                      <a:pt x="256" y="242"/>
                      <a:pt x="246" y="242"/>
                      <a:pt x="245" y="242"/>
                    </a:cubicBezTo>
                    <a:cubicBezTo>
                      <a:pt x="245" y="240"/>
                      <a:pt x="244" y="240"/>
                      <a:pt x="244" y="239"/>
                    </a:cubicBezTo>
                    <a:cubicBezTo>
                      <a:pt x="242" y="240"/>
                      <a:pt x="241" y="240"/>
                      <a:pt x="239" y="240"/>
                    </a:cubicBezTo>
                    <a:cubicBezTo>
                      <a:pt x="239" y="238"/>
                      <a:pt x="239" y="238"/>
                      <a:pt x="238" y="238"/>
                    </a:cubicBezTo>
                    <a:cubicBezTo>
                      <a:pt x="238" y="238"/>
                      <a:pt x="238" y="237"/>
                      <a:pt x="238" y="237"/>
                    </a:cubicBezTo>
                    <a:cubicBezTo>
                      <a:pt x="238" y="237"/>
                      <a:pt x="238" y="236"/>
                      <a:pt x="239" y="236"/>
                    </a:cubicBezTo>
                    <a:cubicBezTo>
                      <a:pt x="239" y="236"/>
                      <a:pt x="239" y="236"/>
                      <a:pt x="239" y="236"/>
                    </a:cubicBezTo>
                    <a:cubicBezTo>
                      <a:pt x="236" y="236"/>
                      <a:pt x="235" y="235"/>
                      <a:pt x="233" y="233"/>
                    </a:cubicBezTo>
                    <a:cubicBezTo>
                      <a:pt x="232" y="233"/>
                      <a:pt x="231" y="234"/>
                      <a:pt x="230" y="233"/>
                    </a:cubicBezTo>
                    <a:cubicBezTo>
                      <a:pt x="231" y="231"/>
                      <a:pt x="230" y="229"/>
                      <a:pt x="230" y="228"/>
                    </a:cubicBezTo>
                    <a:cubicBezTo>
                      <a:pt x="228" y="228"/>
                      <a:pt x="228" y="228"/>
                      <a:pt x="227" y="228"/>
                    </a:cubicBezTo>
                    <a:cubicBezTo>
                      <a:pt x="227" y="229"/>
                      <a:pt x="227" y="228"/>
                      <a:pt x="226" y="229"/>
                    </a:cubicBezTo>
                    <a:cubicBezTo>
                      <a:pt x="226" y="228"/>
                      <a:pt x="225" y="228"/>
                      <a:pt x="226" y="227"/>
                    </a:cubicBezTo>
                    <a:cubicBezTo>
                      <a:pt x="225" y="225"/>
                      <a:pt x="226" y="224"/>
                      <a:pt x="224" y="222"/>
                    </a:cubicBezTo>
                    <a:cubicBezTo>
                      <a:pt x="223" y="222"/>
                      <a:pt x="222" y="223"/>
                      <a:pt x="223" y="221"/>
                    </a:cubicBezTo>
                    <a:cubicBezTo>
                      <a:pt x="222" y="219"/>
                      <a:pt x="221" y="219"/>
                      <a:pt x="221" y="217"/>
                    </a:cubicBezTo>
                    <a:cubicBezTo>
                      <a:pt x="218" y="217"/>
                      <a:pt x="217" y="216"/>
                      <a:pt x="215" y="214"/>
                    </a:cubicBezTo>
                    <a:cubicBezTo>
                      <a:pt x="216" y="212"/>
                      <a:pt x="216" y="213"/>
                      <a:pt x="216" y="211"/>
                    </a:cubicBezTo>
                    <a:cubicBezTo>
                      <a:pt x="215" y="211"/>
                      <a:pt x="214" y="211"/>
                      <a:pt x="213" y="210"/>
                    </a:cubicBezTo>
                    <a:cubicBezTo>
                      <a:pt x="213" y="210"/>
                      <a:pt x="213" y="210"/>
                      <a:pt x="213" y="210"/>
                    </a:cubicBezTo>
                    <a:cubicBezTo>
                      <a:pt x="212" y="208"/>
                      <a:pt x="213" y="207"/>
                      <a:pt x="212" y="205"/>
                    </a:cubicBezTo>
                    <a:cubicBezTo>
                      <a:pt x="211" y="204"/>
                      <a:pt x="209" y="205"/>
                      <a:pt x="208" y="202"/>
                    </a:cubicBezTo>
                    <a:cubicBezTo>
                      <a:pt x="208" y="202"/>
                      <a:pt x="208" y="202"/>
                      <a:pt x="209" y="202"/>
                    </a:cubicBezTo>
                    <a:cubicBezTo>
                      <a:pt x="206" y="200"/>
                      <a:pt x="208" y="199"/>
                      <a:pt x="208" y="197"/>
                    </a:cubicBezTo>
                    <a:cubicBezTo>
                      <a:pt x="207" y="197"/>
                      <a:pt x="207" y="197"/>
                      <a:pt x="207" y="197"/>
                    </a:cubicBezTo>
                    <a:cubicBezTo>
                      <a:pt x="207" y="197"/>
                      <a:pt x="207" y="188"/>
                      <a:pt x="207" y="188"/>
                    </a:cubicBezTo>
                    <a:cubicBezTo>
                      <a:pt x="206" y="187"/>
                      <a:pt x="206" y="187"/>
                      <a:pt x="205" y="186"/>
                    </a:cubicBezTo>
                    <a:cubicBezTo>
                      <a:pt x="210" y="184"/>
                      <a:pt x="205" y="167"/>
                      <a:pt x="208" y="164"/>
                    </a:cubicBezTo>
                    <a:cubicBezTo>
                      <a:pt x="208" y="163"/>
                      <a:pt x="208" y="163"/>
                      <a:pt x="208" y="162"/>
                    </a:cubicBezTo>
                    <a:cubicBezTo>
                      <a:pt x="209" y="162"/>
                      <a:pt x="210" y="163"/>
                      <a:pt x="211" y="163"/>
                    </a:cubicBezTo>
                    <a:cubicBezTo>
                      <a:pt x="208" y="159"/>
                      <a:pt x="213" y="143"/>
                      <a:pt x="214" y="141"/>
                    </a:cubicBezTo>
                    <a:cubicBezTo>
                      <a:pt x="214" y="141"/>
                      <a:pt x="214" y="141"/>
                      <a:pt x="214" y="141"/>
                    </a:cubicBezTo>
                    <a:cubicBezTo>
                      <a:pt x="215" y="140"/>
                      <a:pt x="215" y="140"/>
                      <a:pt x="216" y="139"/>
                    </a:cubicBezTo>
                    <a:cubicBezTo>
                      <a:pt x="215" y="137"/>
                      <a:pt x="216" y="136"/>
                      <a:pt x="215" y="134"/>
                    </a:cubicBezTo>
                    <a:cubicBezTo>
                      <a:pt x="217" y="134"/>
                      <a:pt x="217" y="132"/>
                      <a:pt x="218" y="131"/>
                    </a:cubicBezTo>
                    <a:cubicBezTo>
                      <a:pt x="218" y="131"/>
                      <a:pt x="219" y="131"/>
                      <a:pt x="219" y="132"/>
                    </a:cubicBezTo>
                    <a:cubicBezTo>
                      <a:pt x="219" y="130"/>
                      <a:pt x="219" y="131"/>
                      <a:pt x="219" y="130"/>
                    </a:cubicBezTo>
                    <a:cubicBezTo>
                      <a:pt x="220" y="130"/>
                      <a:pt x="220" y="130"/>
                      <a:pt x="220" y="130"/>
                    </a:cubicBezTo>
                    <a:cubicBezTo>
                      <a:pt x="219" y="129"/>
                      <a:pt x="219" y="130"/>
                      <a:pt x="218" y="128"/>
                    </a:cubicBezTo>
                    <a:cubicBezTo>
                      <a:pt x="221" y="128"/>
                      <a:pt x="219" y="128"/>
                      <a:pt x="221" y="127"/>
                    </a:cubicBezTo>
                    <a:cubicBezTo>
                      <a:pt x="220" y="125"/>
                      <a:pt x="224" y="120"/>
                      <a:pt x="225" y="118"/>
                    </a:cubicBezTo>
                    <a:cubicBezTo>
                      <a:pt x="227" y="118"/>
                      <a:pt x="228" y="117"/>
                      <a:pt x="229" y="116"/>
                    </a:cubicBezTo>
                    <a:cubicBezTo>
                      <a:pt x="228" y="115"/>
                      <a:pt x="229" y="115"/>
                      <a:pt x="229" y="114"/>
                    </a:cubicBezTo>
                    <a:cubicBezTo>
                      <a:pt x="228" y="114"/>
                      <a:pt x="229" y="114"/>
                      <a:pt x="228" y="113"/>
                    </a:cubicBezTo>
                    <a:cubicBezTo>
                      <a:pt x="229" y="113"/>
                      <a:pt x="232" y="112"/>
                      <a:pt x="233" y="111"/>
                    </a:cubicBezTo>
                    <a:cubicBezTo>
                      <a:pt x="234" y="110"/>
                      <a:pt x="235" y="108"/>
                      <a:pt x="236" y="107"/>
                    </a:cubicBezTo>
                    <a:cubicBezTo>
                      <a:pt x="237" y="107"/>
                      <a:pt x="237" y="107"/>
                      <a:pt x="239" y="106"/>
                    </a:cubicBezTo>
                    <a:cubicBezTo>
                      <a:pt x="238" y="105"/>
                      <a:pt x="238" y="106"/>
                      <a:pt x="239" y="104"/>
                    </a:cubicBezTo>
                    <a:cubicBezTo>
                      <a:pt x="241" y="104"/>
                      <a:pt x="239" y="104"/>
                      <a:pt x="240" y="103"/>
                    </a:cubicBezTo>
                    <a:cubicBezTo>
                      <a:pt x="241" y="103"/>
                      <a:pt x="242" y="104"/>
                      <a:pt x="243" y="104"/>
                    </a:cubicBezTo>
                    <a:cubicBezTo>
                      <a:pt x="241" y="99"/>
                      <a:pt x="268" y="84"/>
                      <a:pt x="269" y="86"/>
                    </a:cubicBezTo>
                    <a:cubicBezTo>
                      <a:pt x="271" y="85"/>
                      <a:pt x="270" y="85"/>
                      <a:pt x="272" y="83"/>
                    </a:cubicBezTo>
                    <a:cubicBezTo>
                      <a:pt x="273" y="82"/>
                      <a:pt x="281" y="82"/>
                      <a:pt x="282" y="83"/>
                    </a:cubicBezTo>
                    <a:cubicBezTo>
                      <a:pt x="283" y="83"/>
                      <a:pt x="282" y="84"/>
                      <a:pt x="284" y="84"/>
                    </a:cubicBezTo>
                    <a:cubicBezTo>
                      <a:pt x="284" y="82"/>
                      <a:pt x="284" y="83"/>
                      <a:pt x="285" y="81"/>
                    </a:cubicBezTo>
                    <a:cubicBezTo>
                      <a:pt x="286" y="82"/>
                      <a:pt x="287" y="82"/>
                      <a:pt x="287" y="83"/>
                    </a:cubicBezTo>
                    <a:cubicBezTo>
                      <a:pt x="291" y="82"/>
                      <a:pt x="292" y="82"/>
                      <a:pt x="294" y="81"/>
                    </a:cubicBezTo>
                    <a:cubicBezTo>
                      <a:pt x="294" y="83"/>
                      <a:pt x="293" y="82"/>
                      <a:pt x="294" y="83"/>
                    </a:cubicBezTo>
                    <a:cubicBezTo>
                      <a:pt x="294" y="83"/>
                      <a:pt x="295" y="83"/>
                      <a:pt x="295" y="83"/>
                    </a:cubicBezTo>
                    <a:cubicBezTo>
                      <a:pt x="295" y="82"/>
                      <a:pt x="295" y="81"/>
                      <a:pt x="294" y="81"/>
                    </a:cubicBezTo>
                    <a:cubicBezTo>
                      <a:pt x="297" y="81"/>
                      <a:pt x="300" y="81"/>
                      <a:pt x="303" y="82"/>
                    </a:cubicBezTo>
                    <a:cubicBezTo>
                      <a:pt x="303" y="80"/>
                      <a:pt x="303" y="80"/>
                      <a:pt x="305" y="80"/>
                    </a:cubicBezTo>
                    <a:cubicBezTo>
                      <a:pt x="305" y="81"/>
                      <a:pt x="306" y="82"/>
                      <a:pt x="307" y="82"/>
                    </a:cubicBezTo>
                    <a:cubicBezTo>
                      <a:pt x="307" y="82"/>
                      <a:pt x="307" y="80"/>
                      <a:pt x="308" y="81"/>
                    </a:cubicBezTo>
                    <a:cubicBezTo>
                      <a:pt x="308" y="80"/>
                      <a:pt x="309" y="80"/>
                      <a:pt x="309" y="80"/>
                    </a:cubicBezTo>
                    <a:cubicBezTo>
                      <a:pt x="310" y="82"/>
                      <a:pt x="310" y="81"/>
                      <a:pt x="311" y="82"/>
                    </a:cubicBezTo>
                    <a:cubicBezTo>
                      <a:pt x="312" y="82"/>
                      <a:pt x="313" y="82"/>
                      <a:pt x="314" y="82"/>
                    </a:cubicBezTo>
                    <a:cubicBezTo>
                      <a:pt x="315" y="83"/>
                      <a:pt x="315" y="83"/>
                      <a:pt x="315" y="84"/>
                    </a:cubicBezTo>
                    <a:cubicBezTo>
                      <a:pt x="316" y="84"/>
                      <a:pt x="316" y="83"/>
                      <a:pt x="317" y="82"/>
                    </a:cubicBezTo>
                    <a:cubicBezTo>
                      <a:pt x="319" y="83"/>
                      <a:pt x="320" y="84"/>
                      <a:pt x="321" y="85"/>
                    </a:cubicBezTo>
                    <a:cubicBezTo>
                      <a:pt x="321" y="85"/>
                      <a:pt x="322" y="84"/>
                      <a:pt x="322" y="84"/>
                    </a:cubicBezTo>
                    <a:cubicBezTo>
                      <a:pt x="323" y="86"/>
                      <a:pt x="323" y="86"/>
                      <a:pt x="325" y="86"/>
                    </a:cubicBezTo>
                    <a:cubicBezTo>
                      <a:pt x="325" y="87"/>
                      <a:pt x="325" y="87"/>
                      <a:pt x="325" y="88"/>
                    </a:cubicBezTo>
                    <a:cubicBezTo>
                      <a:pt x="326" y="87"/>
                      <a:pt x="326" y="86"/>
                      <a:pt x="328" y="86"/>
                    </a:cubicBezTo>
                    <a:cubicBezTo>
                      <a:pt x="328" y="87"/>
                      <a:pt x="329" y="87"/>
                      <a:pt x="330" y="88"/>
                    </a:cubicBezTo>
                    <a:cubicBezTo>
                      <a:pt x="331" y="88"/>
                      <a:pt x="331" y="88"/>
                      <a:pt x="332" y="88"/>
                    </a:cubicBezTo>
                    <a:cubicBezTo>
                      <a:pt x="332" y="89"/>
                      <a:pt x="332" y="89"/>
                      <a:pt x="333" y="90"/>
                    </a:cubicBezTo>
                    <a:cubicBezTo>
                      <a:pt x="336" y="90"/>
                      <a:pt x="336" y="90"/>
                      <a:pt x="338" y="91"/>
                    </a:cubicBezTo>
                    <a:cubicBezTo>
                      <a:pt x="337" y="92"/>
                      <a:pt x="338" y="91"/>
                      <a:pt x="338" y="92"/>
                    </a:cubicBezTo>
                    <a:cubicBezTo>
                      <a:pt x="340" y="91"/>
                      <a:pt x="339" y="92"/>
                      <a:pt x="342" y="93"/>
                    </a:cubicBezTo>
                    <a:cubicBezTo>
                      <a:pt x="342" y="94"/>
                      <a:pt x="342" y="93"/>
                      <a:pt x="342" y="95"/>
                    </a:cubicBezTo>
                    <a:cubicBezTo>
                      <a:pt x="341" y="95"/>
                      <a:pt x="342" y="95"/>
                      <a:pt x="341" y="95"/>
                    </a:cubicBezTo>
                    <a:cubicBezTo>
                      <a:pt x="342" y="95"/>
                      <a:pt x="344" y="94"/>
                      <a:pt x="345" y="94"/>
                    </a:cubicBezTo>
                    <a:cubicBezTo>
                      <a:pt x="346" y="95"/>
                      <a:pt x="346" y="96"/>
                      <a:pt x="348" y="98"/>
                    </a:cubicBezTo>
                    <a:cubicBezTo>
                      <a:pt x="347" y="99"/>
                      <a:pt x="347" y="98"/>
                      <a:pt x="347" y="99"/>
                    </a:cubicBezTo>
                    <a:cubicBezTo>
                      <a:pt x="348" y="99"/>
                      <a:pt x="349" y="98"/>
                      <a:pt x="350" y="98"/>
                    </a:cubicBezTo>
                    <a:cubicBezTo>
                      <a:pt x="350" y="100"/>
                      <a:pt x="353" y="103"/>
                      <a:pt x="354" y="103"/>
                    </a:cubicBezTo>
                    <a:cubicBezTo>
                      <a:pt x="354" y="103"/>
                      <a:pt x="356" y="104"/>
                      <a:pt x="357" y="105"/>
                    </a:cubicBezTo>
                    <a:cubicBezTo>
                      <a:pt x="356" y="106"/>
                      <a:pt x="357" y="105"/>
                      <a:pt x="357" y="106"/>
                    </a:cubicBezTo>
                    <a:cubicBezTo>
                      <a:pt x="357" y="106"/>
                      <a:pt x="357" y="106"/>
                      <a:pt x="357" y="106"/>
                    </a:cubicBezTo>
                    <a:cubicBezTo>
                      <a:pt x="358" y="105"/>
                      <a:pt x="357" y="105"/>
                      <a:pt x="359" y="105"/>
                    </a:cubicBezTo>
                    <a:cubicBezTo>
                      <a:pt x="361" y="107"/>
                      <a:pt x="362" y="109"/>
                      <a:pt x="365" y="110"/>
                    </a:cubicBezTo>
                    <a:cubicBezTo>
                      <a:pt x="364" y="111"/>
                      <a:pt x="364" y="111"/>
                      <a:pt x="364" y="112"/>
                    </a:cubicBezTo>
                    <a:cubicBezTo>
                      <a:pt x="365" y="112"/>
                      <a:pt x="367" y="112"/>
                      <a:pt x="368" y="114"/>
                    </a:cubicBezTo>
                    <a:cubicBezTo>
                      <a:pt x="368" y="115"/>
                      <a:pt x="368" y="116"/>
                      <a:pt x="369" y="116"/>
                    </a:cubicBezTo>
                    <a:cubicBezTo>
                      <a:pt x="370" y="117"/>
                      <a:pt x="372" y="117"/>
                      <a:pt x="374" y="118"/>
                    </a:cubicBezTo>
                    <a:cubicBezTo>
                      <a:pt x="373" y="119"/>
                      <a:pt x="373" y="119"/>
                      <a:pt x="374" y="121"/>
                    </a:cubicBezTo>
                    <a:cubicBezTo>
                      <a:pt x="376" y="120"/>
                      <a:pt x="376" y="120"/>
                      <a:pt x="377" y="122"/>
                    </a:cubicBezTo>
                    <a:cubicBezTo>
                      <a:pt x="378" y="123"/>
                      <a:pt x="377" y="124"/>
                      <a:pt x="379" y="125"/>
                    </a:cubicBezTo>
                    <a:cubicBezTo>
                      <a:pt x="381" y="125"/>
                      <a:pt x="382" y="126"/>
                      <a:pt x="384" y="127"/>
                    </a:cubicBezTo>
                    <a:cubicBezTo>
                      <a:pt x="384" y="127"/>
                      <a:pt x="384" y="126"/>
                      <a:pt x="384" y="126"/>
                    </a:cubicBezTo>
                    <a:cubicBezTo>
                      <a:pt x="384" y="124"/>
                      <a:pt x="384" y="125"/>
                      <a:pt x="384" y="124"/>
                    </a:cubicBezTo>
                    <a:cubicBezTo>
                      <a:pt x="384" y="124"/>
                      <a:pt x="385" y="124"/>
                      <a:pt x="385" y="124"/>
                    </a:cubicBezTo>
                    <a:cubicBezTo>
                      <a:pt x="383" y="123"/>
                      <a:pt x="384" y="123"/>
                      <a:pt x="383" y="122"/>
                    </a:cubicBezTo>
                    <a:cubicBezTo>
                      <a:pt x="383" y="122"/>
                      <a:pt x="384" y="121"/>
                      <a:pt x="385" y="120"/>
                    </a:cubicBezTo>
                    <a:cubicBezTo>
                      <a:pt x="383" y="119"/>
                      <a:pt x="384" y="119"/>
                      <a:pt x="382" y="117"/>
                    </a:cubicBezTo>
                    <a:cubicBezTo>
                      <a:pt x="384" y="117"/>
                      <a:pt x="384" y="117"/>
                      <a:pt x="385" y="118"/>
                    </a:cubicBezTo>
                    <a:cubicBezTo>
                      <a:pt x="385" y="116"/>
                      <a:pt x="386" y="116"/>
                      <a:pt x="385" y="115"/>
                    </a:cubicBezTo>
                    <a:cubicBezTo>
                      <a:pt x="385" y="114"/>
                      <a:pt x="385" y="115"/>
                      <a:pt x="384" y="114"/>
                    </a:cubicBezTo>
                    <a:cubicBezTo>
                      <a:pt x="384" y="113"/>
                      <a:pt x="384" y="113"/>
                      <a:pt x="384" y="111"/>
                    </a:cubicBezTo>
                    <a:cubicBezTo>
                      <a:pt x="385" y="111"/>
                      <a:pt x="385" y="111"/>
                      <a:pt x="385" y="111"/>
                    </a:cubicBezTo>
                    <a:cubicBezTo>
                      <a:pt x="385" y="112"/>
                      <a:pt x="386" y="112"/>
                      <a:pt x="388" y="112"/>
                    </a:cubicBezTo>
                    <a:cubicBezTo>
                      <a:pt x="388" y="112"/>
                      <a:pt x="388" y="112"/>
                      <a:pt x="388" y="111"/>
                    </a:cubicBezTo>
                    <a:cubicBezTo>
                      <a:pt x="387" y="111"/>
                      <a:pt x="387" y="110"/>
                      <a:pt x="386" y="109"/>
                    </a:cubicBezTo>
                    <a:cubicBezTo>
                      <a:pt x="387" y="109"/>
                      <a:pt x="387" y="108"/>
                      <a:pt x="388" y="107"/>
                    </a:cubicBezTo>
                    <a:cubicBezTo>
                      <a:pt x="387" y="107"/>
                      <a:pt x="387" y="107"/>
                      <a:pt x="387" y="107"/>
                    </a:cubicBezTo>
                    <a:cubicBezTo>
                      <a:pt x="388" y="106"/>
                      <a:pt x="389" y="106"/>
                      <a:pt x="388" y="105"/>
                    </a:cubicBezTo>
                    <a:cubicBezTo>
                      <a:pt x="388" y="102"/>
                      <a:pt x="389" y="98"/>
                      <a:pt x="389" y="95"/>
                    </a:cubicBezTo>
                    <a:cubicBezTo>
                      <a:pt x="392" y="91"/>
                      <a:pt x="392" y="91"/>
                      <a:pt x="392" y="85"/>
                    </a:cubicBezTo>
                    <a:cubicBezTo>
                      <a:pt x="394" y="85"/>
                      <a:pt x="393" y="85"/>
                      <a:pt x="394" y="84"/>
                    </a:cubicBezTo>
                    <a:cubicBezTo>
                      <a:pt x="393" y="83"/>
                      <a:pt x="393" y="84"/>
                      <a:pt x="393" y="83"/>
                    </a:cubicBezTo>
                    <a:cubicBezTo>
                      <a:pt x="394" y="83"/>
                      <a:pt x="393" y="84"/>
                      <a:pt x="394" y="82"/>
                    </a:cubicBezTo>
                    <a:cubicBezTo>
                      <a:pt x="393" y="82"/>
                      <a:pt x="393" y="83"/>
                      <a:pt x="393" y="82"/>
                    </a:cubicBezTo>
                    <a:cubicBezTo>
                      <a:pt x="393" y="82"/>
                      <a:pt x="393" y="82"/>
                      <a:pt x="393" y="81"/>
                    </a:cubicBezTo>
                    <a:cubicBezTo>
                      <a:pt x="395" y="81"/>
                      <a:pt x="394" y="81"/>
                      <a:pt x="395" y="80"/>
                    </a:cubicBezTo>
                    <a:cubicBezTo>
                      <a:pt x="393" y="79"/>
                      <a:pt x="394" y="80"/>
                      <a:pt x="394" y="78"/>
                    </a:cubicBezTo>
                    <a:cubicBezTo>
                      <a:pt x="395" y="78"/>
                      <a:pt x="395" y="78"/>
                      <a:pt x="396" y="78"/>
                    </a:cubicBezTo>
                    <a:cubicBezTo>
                      <a:pt x="397" y="79"/>
                      <a:pt x="396" y="79"/>
                      <a:pt x="397" y="79"/>
                    </a:cubicBezTo>
                    <a:cubicBezTo>
                      <a:pt x="397" y="79"/>
                      <a:pt x="396" y="78"/>
                      <a:pt x="396" y="77"/>
                    </a:cubicBezTo>
                    <a:cubicBezTo>
                      <a:pt x="396" y="78"/>
                      <a:pt x="397" y="78"/>
                      <a:pt x="397" y="78"/>
                    </a:cubicBezTo>
                    <a:cubicBezTo>
                      <a:pt x="397" y="78"/>
                      <a:pt x="397" y="77"/>
                      <a:pt x="397" y="77"/>
                    </a:cubicBezTo>
                    <a:cubicBezTo>
                      <a:pt x="397" y="77"/>
                      <a:pt x="398" y="68"/>
                      <a:pt x="400" y="69"/>
                    </a:cubicBezTo>
                    <a:cubicBezTo>
                      <a:pt x="400" y="68"/>
                      <a:pt x="401" y="68"/>
                      <a:pt x="401" y="68"/>
                    </a:cubicBezTo>
                    <a:cubicBezTo>
                      <a:pt x="400" y="67"/>
                      <a:pt x="400" y="67"/>
                      <a:pt x="400" y="66"/>
                    </a:cubicBezTo>
                    <a:cubicBezTo>
                      <a:pt x="401" y="65"/>
                      <a:pt x="404" y="59"/>
                      <a:pt x="404" y="59"/>
                    </a:cubicBezTo>
                    <a:cubicBezTo>
                      <a:pt x="406" y="58"/>
                      <a:pt x="405" y="57"/>
                      <a:pt x="404" y="56"/>
                    </a:cubicBezTo>
                    <a:cubicBezTo>
                      <a:pt x="405" y="55"/>
                      <a:pt x="406" y="55"/>
                      <a:pt x="406" y="55"/>
                    </a:cubicBezTo>
                    <a:cubicBezTo>
                      <a:pt x="406" y="54"/>
                      <a:pt x="406" y="55"/>
                      <a:pt x="406" y="54"/>
                    </a:cubicBezTo>
                    <a:cubicBezTo>
                      <a:pt x="406" y="54"/>
                      <a:pt x="406" y="54"/>
                      <a:pt x="406" y="54"/>
                    </a:cubicBezTo>
                    <a:cubicBezTo>
                      <a:pt x="409" y="53"/>
                      <a:pt x="407" y="51"/>
                      <a:pt x="411" y="51"/>
                    </a:cubicBezTo>
                    <a:cubicBezTo>
                      <a:pt x="411" y="50"/>
                      <a:pt x="411" y="48"/>
                      <a:pt x="411" y="47"/>
                    </a:cubicBezTo>
                    <a:cubicBezTo>
                      <a:pt x="413" y="47"/>
                      <a:pt x="413" y="46"/>
                      <a:pt x="414" y="45"/>
                    </a:cubicBezTo>
                    <a:cubicBezTo>
                      <a:pt x="415" y="46"/>
                      <a:pt x="415" y="46"/>
                      <a:pt x="415" y="46"/>
                    </a:cubicBezTo>
                    <a:cubicBezTo>
                      <a:pt x="415" y="45"/>
                      <a:pt x="414" y="42"/>
                      <a:pt x="415" y="41"/>
                    </a:cubicBezTo>
                    <a:cubicBezTo>
                      <a:pt x="416" y="40"/>
                      <a:pt x="419" y="39"/>
                      <a:pt x="420" y="37"/>
                    </a:cubicBezTo>
                    <a:cubicBezTo>
                      <a:pt x="419" y="37"/>
                      <a:pt x="420" y="38"/>
                      <a:pt x="419" y="37"/>
                    </a:cubicBezTo>
                    <a:cubicBezTo>
                      <a:pt x="421" y="36"/>
                      <a:pt x="421" y="36"/>
                      <a:pt x="422" y="35"/>
                    </a:cubicBezTo>
                    <a:cubicBezTo>
                      <a:pt x="422" y="35"/>
                      <a:pt x="422" y="36"/>
                      <a:pt x="423" y="36"/>
                    </a:cubicBezTo>
                    <a:cubicBezTo>
                      <a:pt x="423" y="36"/>
                      <a:pt x="423" y="36"/>
                      <a:pt x="423" y="37"/>
                    </a:cubicBezTo>
                    <a:cubicBezTo>
                      <a:pt x="422" y="37"/>
                      <a:pt x="422" y="36"/>
                      <a:pt x="422" y="37"/>
                    </a:cubicBezTo>
                    <a:cubicBezTo>
                      <a:pt x="422" y="37"/>
                      <a:pt x="423" y="37"/>
                      <a:pt x="423" y="37"/>
                    </a:cubicBezTo>
                    <a:cubicBezTo>
                      <a:pt x="423" y="35"/>
                      <a:pt x="424" y="32"/>
                      <a:pt x="426" y="32"/>
                    </a:cubicBezTo>
                    <a:cubicBezTo>
                      <a:pt x="425" y="31"/>
                      <a:pt x="425" y="31"/>
                      <a:pt x="425" y="30"/>
                    </a:cubicBezTo>
                    <a:cubicBezTo>
                      <a:pt x="425" y="30"/>
                      <a:pt x="425" y="30"/>
                      <a:pt x="425" y="30"/>
                    </a:cubicBezTo>
                    <a:cubicBezTo>
                      <a:pt x="427" y="30"/>
                      <a:pt x="427" y="30"/>
                      <a:pt x="429" y="30"/>
                    </a:cubicBezTo>
                    <a:cubicBezTo>
                      <a:pt x="429" y="28"/>
                      <a:pt x="429" y="28"/>
                      <a:pt x="430" y="26"/>
                    </a:cubicBezTo>
                    <a:cubicBezTo>
                      <a:pt x="431" y="27"/>
                      <a:pt x="432" y="27"/>
                      <a:pt x="433" y="27"/>
                    </a:cubicBezTo>
                    <a:cubicBezTo>
                      <a:pt x="433" y="25"/>
                      <a:pt x="433" y="25"/>
                      <a:pt x="434" y="23"/>
                    </a:cubicBezTo>
                    <a:cubicBezTo>
                      <a:pt x="434" y="23"/>
                      <a:pt x="434" y="23"/>
                      <a:pt x="434" y="23"/>
                    </a:cubicBezTo>
                    <a:cubicBezTo>
                      <a:pt x="436" y="23"/>
                      <a:pt x="436" y="23"/>
                      <a:pt x="438" y="24"/>
                    </a:cubicBezTo>
                    <a:cubicBezTo>
                      <a:pt x="438" y="24"/>
                      <a:pt x="438" y="23"/>
                      <a:pt x="438" y="23"/>
                    </a:cubicBezTo>
                    <a:cubicBezTo>
                      <a:pt x="437" y="23"/>
                      <a:pt x="437" y="22"/>
                      <a:pt x="436" y="22"/>
                    </a:cubicBezTo>
                    <a:cubicBezTo>
                      <a:pt x="439" y="20"/>
                      <a:pt x="442" y="16"/>
                      <a:pt x="444" y="17"/>
                    </a:cubicBezTo>
                    <a:cubicBezTo>
                      <a:pt x="444" y="16"/>
                      <a:pt x="445" y="17"/>
                      <a:pt x="446" y="17"/>
                    </a:cubicBezTo>
                    <a:cubicBezTo>
                      <a:pt x="448" y="15"/>
                      <a:pt x="448" y="14"/>
                      <a:pt x="449" y="12"/>
                    </a:cubicBezTo>
                    <a:cubicBezTo>
                      <a:pt x="449" y="12"/>
                      <a:pt x="449" y="13"/>
                      <a:pt x="449" y="13"/>
                    </a:cubicBezTo>
                    <a:cubicBezTo>
                      <a:pt x="450" y="13"/>
                      <a:pt x="451" y="13"/>
                      <a:pt x="451" y="14"/>
                    </a:cubicBezTo>
                    <a:cubicBezTo>
                      <a:pt x="452" y="13"/>
                      <a:pt x="452" y="12"/>
                      <a:pt x="453" y="11"/>
                    </a:cubicBezTo>
                    <a:cubicBezTo>
                      <a:pt x="454" y="11"/>
                      <a:pt x="455" y="11"/>
                      <a:pt x="456" y="12"/>
                    </a:cubicBezTo>
                    <a:cubicBezTo>
                      <a:pt x="457" y="9"/>
                      <a:pt x="458" y="10"/>
                      <a:pt x="457" y="8"/>
                    </a:cubicBezTo>
                    <a:cubicBezTo>
                      <a:pt x="459" y="9"/>
                      <a:pt x="459" y="9"/>
                      <a:pt x="460" y="9"/>
                    </a:cubicBezTo>
                    <a:cubicBezTo>
                      <a:pt x="462" y="8"/>
                      <a:pt x="462" y="7"/>
                      <a:pt x="463" y="6"/>
                    </a:cubicBezTo>
                    <a:cubicBezTo>
                      <a:pt x="463" y="6"/>
                      <a:pt x="493" y="3"/>
                      <a:pt x="494" y="3"/>
                    </a:cubicBezTo>
                    <a:cubicBezTo>
                      <a:pt x="494" y="2"/>
                      <a:pt x="494" y="2"/>
                      <a:pt x="494" y="1"/>
                    </a:cubicBezTo>
                    <a:cubicBezTo>
                      <a:pt x="501" y="1"/>
                      <a:pt x="509" y="2"/>
                      <a:pt x="513" y="0"/>
                    </a:cubicBezTo>
                    <a:cubicBezTo>
                      <a:pt x="513" y="1"/>
                      <a:pt x="513" y="1"/>
                      <a:pt x="513" y="2"/>
                    </a:cubicBezTo>
                    <a:cubicBezTo>
                      <a:pt x="514" y="1"/>
                      <a:pt x="516" y="1"/>
                      <a:pt x="518" y="1"/>
                    </a:cubicBezTo>
                    <a:cubicBezTo>
                      <a:pt x="519" y="2"/>
                      <a:pt x="519" y="1"/>
                      <a:pt x="520" y="2"/>
                    </a:cubicBezTo>
                    <a:cubicBezTo>
                      <a:pt x="520" y="2"/>
                      <a:pt x="520" y="1"/>
                      <a:pt x="520" y="1"/>
                    </a:cubicBezTo>
                    <a:cubicBezTo>
                      <a:pt x="525" y="2"/>
                      <a:pt x="529" y="2"/>
                      <a:pt x="534" y="5"/>
                    </a:cubicBezTo>
                    <a:cubicBezTo>
                      <a:pt x="534" y="5"/>
                      <a:pt x="533" y="5"/>
                      <a:pt x="533" y="6"/>
                    </a:cubicBezTo>
                    <a:cubicBezTo>
                      <a:pt x="535" y="5"/>
                      <a:pt x="536" y="4"/>
                      <a:pt x="538" y="5"/>
                    </a:cubicBezTo>
                    <a:cubicBezTo>
                      <a:pt x="538" y="6"/>
                      <a:pt x="538" y="7"/>
                      <a:pt x="538" y="7"/>
                    </a:cubicBezTo>
                    <a:cubicBezTo>
                      <a:pt x="542" y="6"/>
                      <a:pt x="546" y="11"/>
                      <a:pt x="550" y="11"/>
                    </a:cubicBezTo>
                    <a:cubicBezTo>
                      <a:pt x="550" y="13"/>
                      <a:pt x="551" y="11"/>
                      <a:pt x="551" y="13"/>
                    </a:cubicBezTo>
                    <a:cubicBezTo>
                      <a:pt x="551" y="13"/>
                      <a:pt x="554" y="14"/>
                      <a:pt x="553" y="14"/>
                    </a:cubicBezTo>
                    <a:cubicBezTo>
                      <a:pt x="554" y="13"/>
                      <a:pt x="554" y="14"/>
                      <a:pt x="554" y="13"/>
                    </a:cubicBezTo>
                    <a:cubicBezTo>
                      <a:pt x="554" y="13"/>
                      <a:pt x="555" y="14"/>
                      <a:pt x="555" y="14"/>
                    </a:cubicBezTo>
                    <a:cubicBezTo>
                      <a:pt x="555" y="15"/>
                      <a:pt x="555" y="16"/>
                      <a:pt x="558" y="16"/>
                    </a:cubicBezTo>
                    <a:cubicBezTo>
                      <a:pt x="558" y="16"/>
                      <a:pt x="558" y="16"/>
                      <a:pt x="558" y="16"/>
                    </a:cubicBezTo>
                    <a:cubicBezTo>
                      <a:pt x="560" y="17"/>
                      <a:pt x="560" y="17"/>
                      <a:pt x="560" y="19"/>
                    </a:cubicBezTo>
                    <a:cubicBezTo>
                      <a:pt x="568" y="19"/>
                      <a:pt x="566" y="29"/>
                      <a:pt x="574" y="29"/>
                    </a:cubicBezTo>
                    <a:cubicBezTo>
                      <a:pt x="573" y="30"/>
                      <a:pt x="573" y="31"/>
                      <a:pt x="574" y="32"/>
                    </a:cubicBezTo>
                    <a:cubicBezTo>
                      <a:pt x="580" y="32"/>
                      <a:pt x="581" y="41"/>
                      <a:pt x="585" y="41"/>
                    </a:cubicBezTo>
                    <a:cubicBezTo>
                      <a:pt x="587" y="45"/>
                      <a:pt x="591" y="49"/>
                      <a:pt x="593" y="53"/>
                    </a:cubicBezTo>
                    <a:cubicBezTo>
                      <a:pt x="596" y="53"/>
                      <a:pt x="595" y="56"/>
                      <a:pt x="596" y="56"/>
                    </a:cubicBezTo>
                    <a:cubicBezTo>
                      <a:pt x="597" y="60"/>
                      <a:pt x="602" y="65"/>
                      <a:pt x="604" y="68"/>
                    </a:cubicBezTo>
                    <a:cubicBezTo>
                      <a:pt x="605" y="69"/>
                      <a:pt x="605" y="74"/>
                      <a:pt x="607" y="76"/>
                    </a:cubicBezTo>
                    <a:cubicBezTo>
                      <a:pt x="607" y="76"/>
                      <a:pt x="606" y="76"/>
                      <a:pt x="606" y="76"/>
                    </a:cubicBezTo>
                    <a:cubicBezTo>
                      <a:pt x="607" y="76"/>
                      <a:pt x="607" y="76"/>
                      <a:pt x="608" y="77"/>
                    </a:cubicBezTo>
                    <a:cubicBezTo>
                      <a:pt x="608" y="78"/>
                      <a:pt x="608" y="77"/>
                      <a:pt x="608" y="78"/>
                    </a:cubicBezTo>
                    <a:cubicBezTo>
                      <a:pt x="608" y="78"/>
                      <a:pt x="608" y="78"/>
                      <a:pt x="609" y="77"/>
                    </a:cubicBezTo>
                    <a:cubicBezTo>
                      <a:pt x="609" y="83"/>
                      <a:pt x="613" y="85"/>
                      <a:pt x="613" y="90"/>
                    </a:cubicBezTo>
                    <a:cubicBezTo>
                      <a:pt x="614" y="90"/>
                      <a:pt x="613" y="89"/>
                      <a:pt x="614" y="91"/>
                    </a:cubicBezTo>
                    <a:cubicBezTo>
                      <a:pt x="615" y="93"/>
                      <a:pt x="615" y="95"/>
                      <a:pt x="615" y="97"/>
                    </a:cubicBezTo>
                    <a:cubicBezTo>
                      <a:pt x="616" y="96"/>
                      <a:pt x="616" y="95"/>
                      <a:pt x="618" y="97"/>
                    </a:cubicBezTo>
                    <a:cubicBezTo>
                      <a:pt x="618" y="97"/>
                      <a:pt x="617" y="97"/>
                      <a:pt x="617" y="97"/>
                    </a:cubicBezTo>
                    <a:cubicBezTo>
                      <a:pt x="615" y="98"/>
                      <a:pt x="616" y="97"/>
                      <a:pt x="615" y="98"/>
                    </a:cubicBezTo>
                    <a:cubicBezTo>
                      <a:pt x="617" y="98"/>
                      <a:pt x="616" y="98"/>
                      <a:pt x="617" y="99"/>
                    </a:cubicBezTo>
                    <a:cubicBezTo>
                      <a:pt x="617" y="99"/>
                      <a:pt x="618" y="103"/>
                      <a:pt x="617" y="102"/>
                    </a:cubicBezTo>
                    <a:cubicBezTo>
                      <a:pt x="617" y="102"/>
                      <a:pt x="617" y="102"/>
                      <a:pt x="617" y="103"/>
                    </a:cubicBezTo>
                    <a:cubicBezTo>
                      <a:pt x="620" y="104"/>
                      <a:pt x="620" y="111"/>
                      <a:pt x="619" y="112"/>
                    </a:cubicBezTo>
                    <a:cubicBezTo>
                      <a:pt x="620" y="112"/>
                      <a:pt x="621" y="112"/>
                      <a:pt x="622" y="112"/>
                    </a:cubicBezTo>
                    <a:cubicBezTo>
                      <a:pt x="622" y="112"/>
                      <a:pt x="621" y="114"/>
                      <a:pt x="622" y="113"/>
                    </a:cubicBezTo>
                    <a:cubicBezTo>
                      <a:pt x="621" y="114"/>
                      <a:pt x="621" y="113"/>
                      <a:pt x="620" y="114"/>
                    </a:cubicBezTo>
                    <a:cubicBezTo>
                      <a:pt x="626" y="118"/>
                      <a:pt x="621" y="138"/>
                      <a:pt x="625" y="141"/>
                    </a:cubicBezTo>
                    <a:cubicBezTo>
                      <a:pt x="625" y="141"/>
                      <a:pt x="625" y="143"/>
                      <a:pt x="624" y="143"/>
                    </a:cubicBezTo>
                    <a:cubicBezTo>
                      <a:pt x="625" y="145"/>
                      <a:pt x="625" y="144"/>
                      <a:pt x="624" y="146"/>
                    </a:cubicBezTo>
                    <a:cubicBezTo>
                      <a:pt x="625" y="147"/>
                      <a:pt x="625" y="147"/>
                      <a:pt x="624" y="147"/>
                    </a:cubicBezTo>
                    <a:cubicBezTo>
                      <a:pt x="624" y="148"/>
                      <a:pt x="623" y="148"/>
                      <a:pt x="623" y="149"/>
                    </a:cubicBezTo>
                    <a:cubicBezTo>
                      <a:pt x="626" y="150"/>
                      <a:pt x="623" y="152"/>
                      <a:pt x="625" y="154"/>
                    </a:cubicBezTo>
                    <a:cubicBezTo>
                      <a:pt x="625" y="155"/>
                      <a:pt x="624" y="156"/>
                      <a:pt x="624" y="157"/>
                    </a:cubicBezTo>
                    <a:cubicBezTo>
                      <a:pt x="625" y="157"/>
                      <a:pt x="625" y="157"/>
                      <a:pt x="625" y="157"/>
                    </a:cubicBezTo>
                    <a:cubicBezTo>
                      <a:pt x="625" y="158"/>
                      <a:pt x="625" y="160"/>
                      <a:pt x="624" y="161"/>
                    </a:cubicBezTo>
                    <a:cubicBezTo>
                      <a:pt x="625" y="161"/>
                      <a:pt x="625" y="161"/>
                      <a:pt x="626" y="161"/>
                    </a:cubicBezTo>
                    <a:cubicBezTo>
                      <a:pt x="625" y="160"/>
                      <a:pt x="626" y="161"/>
                      <a:pt x="625" y="160"/>
                    </a:cubicBezTo>
                    <a:cubicBezTo>
                      <a:pt x="627" y="161"/>
                      <a:pt x="629" y="161"/>
                      <a:pt x="630" y="162"/>
                    </a:cubicBezTo>
                    <a:cubicBezTo>
                      <a:pt x="628" y="163"/>
                      <a:pt x="626" y="163"/>
                      <a:pt x="624" y="164"/>
                    </a:cubicBezTo>
                    <a:cubicBezTo>
                      <a:pt x="625" y="166"/>
                      <a:pt x="624" y="170"/>
                      <a:pt x="623" y="170"/>
                    </a:cubicBezTo>
                    <a:cubicBezTo>
                      <a:pt x="623" y="170"/>
                      <a:pt x="623" y="171"/>
                      <a:pt x="623" y="171"/>
                    </a:cubicBezTo>
                    <a:cubicBezTo>
                      <a:pt x="626" y="173"/>
                      <a:pt x="622" y="181"/>
                      <a:pt x="623" y="184"/>
                    </a:cubicBezTo>
                    <a:cubicBezTo>
                      <a:pt x="622" y="184"/>
                      <a:pt x="622" y="184"/>
                      <a:pt x="621" y="184"/>
                    </a:cubicBezTo>
                    <a:cubicBezTo>
                      <a:pt x="621" y="186"/>
                      <a:pt x="622" y="187"/>
                      <a:pt x="622" y="188"/>
                    </a:cubicBezTo>
                    <a:cubicBezTo>
                      <a:pt x="621" y="188"/>
                      <a:pt x="621" y="187"/>
                      <a:pt x="620" y="189"/>
                    </a:cubicBezTo>
                    <a:cubicBezTo>
                      <a:pt x="620" y="189"/>
                      <a:pt x="621" y="189"/>
                      <a:pt x="622" y="189"/>
                    </a:cubicBezTo>
                    <a:cubicBezTo>
                      <a:pt x="622" y="189"/>
                      <a:pt x="622" y="189"/>
                      <a:pt x="622" y="189"/>
                    </a:cubicBezTo>
                    <a:cubicBezTo>
                      <a:pt x="619" y="190"/>
                      <a:pt x="621" y="189"/>
                      <a:pt x="620" y="190"/>
                    </a:cubicBezTo>
                    <a:cubicBezTo>
                      <a:pt x="620" y="190"/>
                      <a:pt x="620" y="191"/>
                      <a:pt x="620" y="191"/>
                    </a:cubicBezTo>
                    <a:cubicBezTo>
                      <a:pt x="619" y="192"/>
                      <a:pt x="619" y="206"/>
                      <a:pt x="617" y="208"/>
                    </a:cubicBezTo>
                    <a:cubicBezTo>
                      <a:pt x="616" y="209"/>
                      <a:pt x="616" y="208"/>
                      <a:pt x="615" y="209"/>
                    </a:cubicBezTo>
                    <a:cubicBezTo>
                      <a:pt x="616" y="210"/>
                      <a:pt x="616" y="211"/>
                      <a:pt x="615" y="212"/>
                    </a:cubicBezTo>
                    <a:cubicBezTo>
                      <a:pt x="615" y="212"/>
                      <a:pt x="614" y="212"/>
                      <a:pt x="614" y="212"/>
                    </a:cubicBezTo>
                    <a:cubicBezTo>
                      <a:pt x="616" y="218"/>
                      <a:pt x="604" y="234"/>
                      <a:pt x="601" y="242"/>
                    </a:cubicBezTo>
                    <a:cubicBezTo>
                      <a:pt x="601" y="243"/>
                      <a:pt x="601" y="242"/>
                      <a:pt x="601" y="243"/>
                    </a:cubicBezTo>
                    <a:cubicBezTo>
                      <a:pt x="596" y="246"/>
                      <a:pt x="594" y="257"/>
                      <a:pt x="588" y="260"/>
                    </a:cubicBezTo>
                    <a:cubicBezTo>
                      <a:pt x="589" y="259"/>
                      <a:pt x="589" y="260"/>
                      <a:pt x="588" y="259"/>
                    </a:cubicBezTo>
                    <a:cubicBezTo>
                      <a:pt x="588" y="259"/>
                      <a:pt x="588" y="259"/>
                      <a:pt x="588" y="259"/>
                    </a:cubicBezTo>
                    <a:cubicBezTo>
                      <a:pt x="589" y="264"/>
                      <a:pt x="585" y="264"/>
                      <a:pt x="585" y="268"/>
                    </a:cubicBezTo>
                    <a:cubicBezTo>
                      <a:pt x="584" y="268"/>
                      <a:pt x="584" y="268"/>
                      <a:pt x="584" y="267"/>
                    </a:cubicBezTo>
                    <a:cubicBezTo>
                      <a:pt x="584" y="272"/>
                      <a:pt x="576" y="282"/>
                      <a:pt x="573" y="285"/>
                    </a:cubicBezTo>
                    <a:cubicBezTo>
                      <a:pt x="573" y="285"/>
                      <a:pt x="573" y="285"/>
                      <a:pt x="574" y="285"/>
                    </a:cubicBezTo>
                    <a:cubicBezTo>
                      <a:pt x="573" y="287"/>
                      <a:pt x="564" y="299"/>
                      <a:pt x="561" y="297"/>
                    </a:cubicBezTo>
                    <a:cubicBezTo>
                      <a:pt x="562" y="298"/>
                      <a:pt x="562" y="299"/>
                      <a:pt x="563" y="300"/>
                    </a:cubicBezTo>
                    <a:cubicBezTo>
                      <a:pt x="562" y="300"/>
                      <a:pt x="561" y="300"/>
                      <a:pt x="560" y="300"/>
                    </a:cubicBezTo>
                    <a:cubicBezTo>
                      <a:pt x="561" y="303"/>
                      <a:pt x="551" y="314"/>
                      <a:pt x="547" y="314"/>
                    </a:cubicBezTo>
                    <a:cubicBezTo>
                      <a:pt x="547" y="315"/>
                      <a:pt x="547" y="315"/>
                      <a:pt x="548" y="316"/>
                    </a:cubicBezTo>
                    <a:cubicBezTo>
                      <a:pt x="545" y="315"/>
                      <a:pt x="545" y="316"/>
                      <a:pt x="542" y="316"/>
                    </a:cubicBezTo>
                    <a:cubicBezTo>
                      <a:pt x="542" y="319"/>
                      <a:pt x="540" y="319"/>
                      <a:pt x="538" y="320"/>
                    </a:cubicBezTo>
                    <a:cubicBezTo>
                      <a:pt x="538" y="321"/>
                      <a:pt x="539" y="321"/>
                      <a:pt x="539" y="321"/>
                    </a:cubicBezTo>
                    <a:cubicBezTo>
                      <a:pt x="539" y="322"/>
                      <a:pt x="539" y="322"/>
                      <a:pt x="539" y="322"/>
                    </a:cubicBezTo>
                    <a:cubicBezTo>
                      <a:pt x="538" y="322"/>
                      <a:pt x="537" y="323"/>
                      <a:pt x="536" y="323"/>
                    </a:cubicBezTo>
                    <a:cubicBezTo>
                      <a:pt x="536" y="322"/>
                      <a:pt x="536" y="322"/>
                      <a:pt x="535" y="321"/>
                    </a:cubicBezTo>
                    <a:cubicBezTo>
                      <a:pt x="534" y="323"/>
                      <a:pt x="535" y="323"/>
                      <a:pt x="533" y="322"/>
                    </a:cubicBezTo>
                    <a:cubicBezTo>
                      <a:pt x="532" y="321"/>
                      <a:pt x="533" y="322"/>
                      <a:pt x="532" y="321"/>
                    </a:cubicBezTo>
                    <a:cubicBezTo>
                      <a:pt x="533" y="323"/>
                      <a:pt x="532" y="322"/>
                      <a:pt x="532" y="323"/>
                    </a:cubicBezTo>
                    <a:cubicBezTo>
                      <a:pt x="533" y="323"/>
                      <a:pt x="533" y="323"/>
                      <a:pt x="534" y="323"/>
                    </a:cubicBezTo>
                    <a:cubicBezTo>
                      <a:pt x="533" y="325"/>
                      <a:pt x="532" y="326"/>
                      <a:pt x="531" y="327"/>
                    </a:cubicBezTo>
                    <a:cubicBezTo>
                      <a:pt x="527" y="325"/>
                      <a:pt x="529" y="329"/>
                      <a:pt x="524" y="331"/>
                    </a:cubicBezTo>
                    <a:cubicBezTo>
                      <a:pt x="525" y="330"/>
                      <a:pt x="525" y="331"/>
                      <a:pt x="525" y="330"/>
                    </a:cubicBezTo>
                    <a:cubicBezTo>
                      <a:pt x="523" y="330"/>
                      <a:pt x="523" y="331"/>
                      <a:pt x="522" y="330"/>
                    </a:cubicBezTo>
                    <a:cubicBezTo>
                      <a:pt x="521" y="331"/>
                      <a:pt x="521" y="332"/>
                      <a:pt x="521" y="332"/>
                    </a:cubicBezTo>
                    <a:cubicBezTo>
                      <a:pt x="520" y="332"/>
                      <a:pt x="520" y="332"/>
                      <a:pt x="519" y="331"/>
                    </a:cubicBezTo>
                    <a:cubicBezTo>
                      <a:pt x="520" y="332"/>
                      <a:pt x="520" y="332"/>
                      <a:pt x="520" y="333"/>
                    </a:cubicBezTo>
                    <a:cubicBezTo>
                      <a:pt x="518" y="333"/>
                      <a:pt x="519" y="334"/>
                      <a:pt x="516" y="334"/>
                    </a:cubicBezTo>
                    <a:cubicBezTo>
                      <a:pt x="516" y="334"/>
                      <a:pt x="516" y="333"/>
                      <a:pt x="516" y="332"/>
                    </a:cubicBezTo>
                    <a:cubicBezTo>
                      <a:pt x="517" y="332"/>
                      <a:pt x="517" y="331"/>
                      <a:pt x="518" y="331"/>
                    </a:cubicBezTo>
                    <a:cubicBezTo>
                      <a:pt x="518" y="331"/>
                      <a:pt x="517" y="330"/>
                      <a:pt x="516" y="330"/>
                    </a:cubicBezTo>
                    <a:cubicBezTo>
                      <a:pt x="518" y="329"/>
                      <a:pt x="517" y="329"/>
                      <a:pt x="518" y="328"/>
                    </a:cubicBezTo>
                    <a:cubicBezTo>
                      <a:pt x="520" y="328"/>
                      <a:pt x="519" y="329"/>
                      <a:pt x="520" y="327"/>
                    </a:cubicBezTo>
                    <a:cubicBezTo>
                      <a:pt x="520" y="327"/>
                      <a:pt x="519" y="327"/>
                      <a:pt x="519" y="327"/>
                    </a:cubicBezTo>
                    <a:cubicBezTo>
                      <a:pt x="519" y="327"/>
                      <a:pt x="520" y="327"/>
                      <a:pt x="521" y="327"/>
                    </a:cubicBezTo>
                    <a:cubicBezTo>
                      <a:pt x="522" y="324"/>
                      <a:pt x="524" y="326"/>
                      <a:pt x="525" y="322"/>
                    </a:cubicBezTo>
                    <a:cubicBezTo>
                      <a:pt x="525" y="323"/>
                      <a:pt x="525" y="323"/>
                      <a:pt x="526" y="323"/>
                    </a:cubicBezTo>
                    <a:cubicBezTo>
                      <a:pt x="525" y="324"/>
                      <a:pt x="525" y="324"/>
                      <a:pt x="525" y="325"/>
                    </a:cubicBezTo>
                    <a:cubicBezTo>
                      <a:pt x="526" y="325"/>
                      <a:pt x="527" y="324"/>
                      <a:pt x="527" y="324"/>
                    </a:cubicBezTo>
                    <a:cubicBezTo>
                      <a:pt x="526" y="323"/>
                      <a:pt x="527" y="323"/>
                      <a:pt x="527" y="322"/>
                    </a:cubicBezTo>
                    <a:cubicBezTo>
                      <a:pt x="528" y="321"/>
                      <a:pt x="529" y="321"/>
                      <a:pt x="530" y="321"/>
                    </a:cubicBezTo>
                    <a:cubicBezTo>
                      <a:pt x="529" y="320"/>
                      <a:pt x="529" y="319"/>
                      <a:pt x="528" y="319"/>
                    </a:cubicBezTo>
                    <a:cubicBezTo>
                      <a:pt x="527" y="320"/>
                      <a:pt x="524" y="322"/>
                      <a:pt x="522" y="323"/>
                    </a:cubicBezTo>
                    <a:cubicBezTo>
                      <a:pt x="522" y="322"/>
                      <a:pt x="522" y="323"/>
                      <a:pt x="522" y="322"/>
                    </a:cubicBezTo>
                    <a:cubicBezTo>
                      <a:pt x="522" y="322"/>
                      <a:pt x="521" y="322"/>
                      <a:pt x="521" y="322"/>
                    </a:cubicBezTo>
                    <a:cubicBezTo>
                      <a:pt x="521" y="324"/>
                      <a:pt x="521" y="324"/>
                      <a:pt x="522" y="325"/>
                    </a:cubicBezTo>
                    <a:cubicBezTo>
                      <a:pt x="521" y="325"/>
                      <a:pt x="521" y="325"/>
                      <a:pt x="520" y="325"/>
                    </a:cubicBezTo>
                    <a:cubicBezTo>
                      <a:pt x="520" y="325"/>
                      <a:pt x="520" y="324"/>
                      <a:pt x="520" y="324"/>
                    </a:cubicBezTo>
                    <a:cubicBezTo>
                      <a:pt x="520" y="324"/>
                      <a:pt x="519" y="324"/>
                      <a:pt x="519" y="324"/>
                    </a:cubicBezTo>
                    <a:cubicBezTo>
                      <a:pt x="519" y="325"/>
                      <a:pt x="519" y="325"/>
                      <a:pt x="516" y="326"/>
                    </a:cubicBezTo>
                    <a:cubicBezTo>
                      <a:pt x="516" y="325"/>
                      <a:pt x="517" y="325"/>
                      <a:pt x="517" y="325"/>
                    </a:cubicBezTo>
                    <a:cubicBezTo>
                      <a:pt x="517" y="324"/>
                      <a:pt x="517" y="323"/>
                      <a:pt x="517" y="321"/>
                    </a:cubicBezTo>
                    <a:cubicBezTo>
                      <a:pt x="516" y="322"/>
                      <a:pt x="516" y="322"/>
                      <a:pt x="516" y="322"/>
                    </a:cubicBezTo>
                    <a:cubicBezTo>
                      <a:pt x="516" y="323"/>
                      <a:pt x="516" y="323"/>
                      <a:pt x="515" y="324"/>
                    </a:cubicBezTo>
                    <a:cubicBezTo>
                      <a:pt x="515" y="324"/>
                      <a:pt x="517" y="327"/>
                      <a:pt x="515" y="326"/>
                    </a:cubicBezTo>
                    <a:cubicBezTo>
                      <a:pt x="514" y="327"/>
                      <a:pt x="514" y="327"/>
                      <a:pt x="513" y="327"/>
                    </a:cubicBezTo>
                    <a:cubicBezTo>
                      <a:pt x="513" y="327"/>
                      <a:pt x="513" y="327"/>
                      <a:pt x="512" y="327"/>
                    </a:cubicBezTo>
                    <a:cubicBezTo>
                      <a:pt x="513" y="325"/>
                      <a:pt x="513" y="326"/>
                      <a:pt x="512" y="325"/>
                    </a:cubicBezTo>
                    <a:cubicBezTo>
                      <a:pt x="512" y="326"/>
                      <a:pt x="512" y="327"/>
                      <a:pt x="512" y="328"/>
                    </a:cubicBezTo>
                    <a:cubicBezTo>
                      <a:pt x="510" y="328"/>
                      <a:pt x="510" y="328"/>
                      <a:pt x="511" y="329"/>
                    </a:cubicBezTo>
                    <a:cubicBezTo>
                      <a:pt x="510" y="329"/>
                      <a:pt x="509" y="330"/>
                      <a:pt x="509" y="330"/>
                    </a:cubicBezTo>
                    <a:cubicBezTo>
                      <a:pt x="508" y="329"/>
                      <a:pt x="506" y="328"/>
                      <a:pt x="506" y="329"/>
                    </a:cubicBezTo>
                    <a:cubicBezTo>
                      <a:pt x="505" y="329"/>
                      <a:pt x="505" y="328"/>
                      <a:pt x="504" y="329"/>
                    </a:cubicBezTo>
                    <a:cubicBezTo>
                      <a:pt x="504" y="329"/>
                      <a:pt x="504" y="329"/>
                      <a:pt x="504" y="330"/>
                    </a:cubicBezTo>
                    <a:cubicBezTo>
                      <a:pt x="505" y="330"/>
                      <a:pt x="505" y="330"/>
                      <a:pt x="506" y="330"/>
                    </a:cubicBezTo>
                    <a:cubicBezTo>
                      <a:pt x="505" y="331"/>
                      <a:pt x="506" y="331"/>
                      <a:pt x="504" y="330"/>
                    </a:cubicBezTo>
                    <a:cubicBezTo>
                      <a:pt x="504" y="331"/>
                      <a:pt x="504" y="331"/>
                      <a:pt x="504" y="331"/>
                    </a:cubicBezTo>
                    <a:cubicBezTo>
                      <a:pt x="503" y="331"/>
                      <a:pt x="503" y="331"/>
                      <a:pt x="503" y="330"/>
                    </a:cubicBezTo>
                    <a:cubicBezTo>
                      <a:pt x="503" y="330"/>
                      <a:pt x="503" y="330"/>
                      <a:pt x="504" y="330"/>
                    </a:cubicBezTo>
                    <a:cubicBezTo>
                      <a:pt x="503" y="330"/>
                      <a:pt x="503" y="330"/>
                      <a:pt x="502" y="330"/>
                    </a:cubicBezTo>
                    <a:cubicBezTo>
                      <a:pt x="502" y="330"/>
                      <a:pt x="501" y="331"/>
                      <a:pt x="501" y="331"/>
                    </a:cubicBezTo>
                    <a:cubicBezTo>
                      <a:pt x="503" y="331"/>
                      <a:pt x="502" y="331"/>
                      <a:pt x="503" y="332"/>
                    </a:cubicBezTo>
                    <a:cubicBezTo>
                      <a:pt x="500" y="332"/>
                      <a:pt x="499" y="333"/>
                      <a:pt x="497" y="333"/>
                    </a:cubicBezTo>
                    <a:cubicBezTo>
                      <a:pt x="497" y="334"/>
                      <a:pt x="498" y="334"/>
                      <a:pt x="497" y="335"/>
                    </a:cubicBezTo>
                    <a:cubicBezTo>
                      <a:pt x="495" y="335"/>
                      <a:pt x="495" y="335"/>
                      <a:pt x="494" y="336"/>
                    </a:cubicBezTo>
                    <a:cubicBezTo>
                      <a:pt x="494" y="337"/>
                      <a:pt x="494" y="336"/>
                      <a:pt x="493" y="337"/>
                    </a:cubicBezTo>
                    <a:cubicBezTo>
                      <a:pt x="492" y="336"/>
                      <a:pt x="490" y="335"/>
                      <a:pt x="488" y="334"/>
                    </a:cubicBezTo>
                    <a:cubicBezTo>
                      <a:pt x="488" y="335"/>
                      <a:pt x="488" y="335"/>
                      <a:pt x="488" y="335"/>
                    </a:cubicBezTo>
                    <a:cubicBezTo>
                      <a:pt x="488" y="336"/>
                      <a:pt x="489" y="336"/>
                      <a:pt x="490" y="336"/>
                    </a:cubicBezTo>
                    <a:cubicBezTo>
                      <a:pt x="489" y="337"/>
                      <a:pt x="489" y="337"/>
                      <a:pt x="489" y="338"/>
                    </a:cubicBezTo>
                    <a:cubicBezTo>
                      <a:pt x="489" y="338"/>
                      <a:pt x="489" y="338"/>
                      <a:pt x="490" y="338"/>
                    </a:cubicBezTo>
                    <a:cubicBezTo>
                      <a:pt x="489" y="338"/>
                      <a:pt x="489" y="339"/>
                      <a:pt x="489" y="339"/>
                    </a:cubicBezTo>
                    <a:cubicBezTo>
                      <a:pt x="487" y="339"/>
                      <a:pt x="486" y="338"/>
                      <a:pt x="484" y="337"/>
                    </a:cubicBezTo>
                    <a:cubicBezTo>
                      <a:pt x="484" y="338"/>
                      <a:pt x="484" y="338"/>
                      <a:pt x="484" y="338"/>
                    </a:cubicBezTo>
                    <a:cubicBezTo>
                      <a:pt x="485" y="338"/>
                      <a:pt x="485" y="339"/>
                      <a:pt x="486" y="340"/>
                    </a:cubicBezTo>
                    <a:cubicBezTo>
                      <a:pt x="485" y="340"/>
                      <a:pt x="485" y="340"/>
                      <a:pt x="485" y="340"/>
                    </a:cubicBezTo>
                    <a:cubicBezTo>
                      <a:pt x="484" y="339"/>
                      <a:pt x="483" y="339"/>
                      <a:pt x="482" y="340"/>
                    </a:cubicBezTo>
                    <a:cubicBezTo>
                      <a:pt x="482" y="339"/>
                      <a:pt x="482" y="338"/>
                      <a:pt x="482" y="337"/>
                    </a:cubicBezTo>
                    <a:cubicBezTo>
                      <a:pt x="480" y="337"/>
                      <a:pt x="479" y="337"/>
                      <a:pt x="478" y="337"/>
                    </a:cubicBezTo>
                    <a:cubicBezTo>
                      <a:pt x="479" y="337"/>
                      <a:pt x="480" y="337"/>
                      <a:pt x="481" y="338"/>
                    </a:cubicBezTo>
                    <a:cubicBezTo>
                      <a:pt x="480" y="339"/>
                      <a:pt x="480" y="339"/>
                      <a:pt x="479" y="339"/>
                    </a:cubicBezTo>
                    <a:cubicBezTo>
                      <a:pt x="478" y="338"/>
                      <a:pt x="479" y="338"/>
                      <a:pt x="478" y="338"/>
                    </a:cubicBezTo>
                    <a:cubicBezTo>
                      <a:pt x="478" y="338"/>
                      <a:pt x="478" y="338"/>
                      <a:pt x="478" y="339"/>
                    </a:cubicBezTo>
                    <a:cubicBezTo>
                      <a:pt x="479" y="339"/>
                      <a:pt x="478" y="339"/>
                      <a:pt x="478" y="340"/>
                    </a:cubicBezTo>
                    <a:cubicBezTo>
                      <a:pt x="478" y="340"/>
                      <a:pt x="478" y="341"/>
                      <a:pt x="478" y="342"/>
                    </a:cubicBezTo>
                    <a:cubicBezTo>
                      <a:pt x="478" y="342"/>
                      <a:pt x="478" y="342"/>
                      <a:pt x="477" y="342"/>
                    </a:cubicBezTo>
                    <a:cubicBezTo>
                      <a:pt x="477" y="342"/>
                      <a:pt x="477" y="342"/>
                      <a:pt x="476" y="342"/>
                    </a:cubicBezTo>
                    <a:cubicBezTo>
                      <a:pt x="477" y="341"/>
                      <a:pt x="476" y="342"/>
                      <a:pt x="477" y="341"/>
                    </a:cubicBezTo>
                    <a:cubicBezTo>
                      <a:pt x="476" y="341"/>
                      <a:pt x="476" y="341"/>
                      <a:pt x="475" y="341"/>
                    </a:cubicBezTo>
                    <a:cubicBezTo>
                      <a:pt x="476" y="342"/>
                      <a:pt x="476" y="343"/>
                      <a:pt x="477" y="343"/>
                    </a:cubicBezTo>
                    <a:cubicBezTo>
                      <a:pt x="475" y="343"/>
                      <a:pt x="475" y="344"/>
                      <a:pt x="473" y="345"/>
                    </a:cubicBezTo>
                    <a:cubicBezTo>
                      <a:pt x="473" y="345"/>
                      <a:pt x="473" y="345"/>
                      <a:pt x="473" y="345"/>
                    </a:cubicBezTo>
                    <a:cubicBezTo>
                      <a:pt x="474" y="344"/>
                      <a:pt x="474" y="343"/>
                      <a:pt x="474" y="342"/>
                    </a:cubicBezTo>
                    <a:cubicBezTo>
                      <a:pt x="472" y="342"/>
                      <a:pt x="473" y="341"/>
                      <a:pt x="472" y="340"/>
                    </a:cubicBezTo>
                    <a:cubicBezTo>
                      <a:pt x="470" y="340"/>
                      <a:pt x="471" y="340"/>
                      <a:pt x="470" y="341"/>
                    </a:cubicBezTo>
                    <a:cubicBezTo>
                      <a:pt x="471" y="341"/>
                      <a:pt x="470" y="341"/>
                      <a:pt x="471" y="341"/>
                    </a:cubicBezTo>
                    <a:cubicBezTo>
                      <a:pt x="469" y="341"/>
                      <a:pt x="470" y="340"/>
                      <a:pt x="469" y="341"/>
                    </a:cubicBezTo>
                    <a:cubicBezTo>
                      <a:pt x="468" y="342"/>
                      <a:pt x="469" y="341"/>
                      <a:pt x="468" y="342"/>
                    </a:cubicBezTo>
                    <a:cubicBezTo>
                      <a:pt x="469" y="342"/>
                      <a:pt x="469" y="342"/>
                      <a:pt x="469" y="342"/>
                    </a:cubicBezTo>
                    <a:cubicBezTo>
                      <a:pt x="469" y="343"/>
                      <a:pt x="469" y="343"/>
                      <a:pt x="468" y="344"/>
                    </a:cubicBezTo>
                    <a:cubicBezTo>
                      <a:pt x="469" y="344"/>
                      <a:pt x="469" y="344"/>
                      <a:pt x="470" y="344"/>
                    </a:cubicBezTo>
                    <a:cubicBezTo>
                      <a:pt x="470" y="343"/>
                      <a:pt x="470" y="344"/>
                      <a:pt x="470" y="342"/>
                    </a:cubicBezTo>
                    <a:cubicBezTo>
                      <a:pt x="471" y="342"/>
                      <a:pt x="471" y="342"/>
                      <a:pt x="472" y="342"/>
                    </a:cubicBezTo>
                    <a:cubicBezTo>
                      <a:pt x="472" y="343"/>
                      <a:pt x="472" y="343"/>
                      <a:pt x="472" y="344"/>
                    </a:cubicBezTo>
                    <a:cubicBezTo>
                      <a:pt x="472" y="344"/>
                      <a:pt x="472" y="345"/>
                      <a:pt x="472" y="345"/>
                    </a:cubicBezTo>
                    <a:cubicBezTo>
                      <a:pt x="471" y="345"/>
                      <a:pt x="471" y="345"/>
                      <a:pt x="471" y="344"/>
                    </a:cubicBezTo>
                    <a:cubicBezTo>
                      <a:pt x="472" y="344"/>
                      <a:pt x="471" y="344"/>
                      <a:pt x="472" y="343"/>
                    </a:cubicBezTo>
                    <a:cubicBezTo>
                      <a:pt x="471" y="343"/>
                      <a:pt x="471" y="343"/>
                      <a:pt x="470" y="343"/>
                    </a:cubicBezTo>
                    <a:cubicBezTo>
                      <a:pt x="470" y="346"/>
                      <a:pt x="470" y="345"/>
                      <a:pt x="470" y="346"/>
                    </a:cubicBezTo>
                    <a:cubicBezTo>
                      <a:pt x="470" y="346"/>
                      <a:pt x="469" y="346"/>
                      <a:pt x="468" y="346"/>
                    </a:cubicBezTo>
                    <a:cubicBezTo>
                      <a:pt x="468" y="348"/>
                      <a:pt x="468" y="347"/>
                      <a:pt x="467" y="348"/>
                    </a:cubicBezTo>
                    <a:cubicBezTo>
                      <a:pt x="467" y="347"/>
                      <a:pt x="466" y="346"/>
                      <a:pt x="464" y="346"/>
                    </a:cubicBezTo>
                    <a:cubicBezTo>
                      <a:pt x="463" y="347"/>
                      <a:pt x="463" y="348"/>
                      <a:pt x="462" y="349"/>
                    </a:cubicBezTo>
                    <a:cubicBezTo>
                      <a:pt x="463" y="349"/>
                      <a:pt x="463" y="349"/>
                      <a:pt x="463" y="349"/>
                    </a:cubicBezTo>
                    <a:cubicBezTo>
                      <a:pt x="464" y="348"/>
                      <a:pt x="464" y="348"/>
                      <a:pt x="465" y="347"/>
                    </a:cubicBezTo>
                    <a:cubicBezTo>
                      <a:pt x="466" y="347"/>
                      <a:pt x="466" y="348"/>
                      <a:pt x="467" y="348"/>
                    </a:cubicBezTo>
                    <a:cubicBezTo>
                      <a:pt x="467" y="348"/>
                      <a:pt x="467" y="349"/>
                      <a:pt x="467" y="349"/>
                    </a:cubicBezTo>
                    <a:cubicBezTo>
                      <a:pt x="466" y="349"/>
                      <a:pt x="467" y="349"/>
                      <a:pt x="465" y="350"/>
                    </a:cubicBezTo>
                    <a:cubicBezTo>
                      <a:pt x="465" y="348"/>
                      <a:pt x="465" y="349"/>
                      <a:pt x="464" y="348"/>
                    </a:cubicBezTo>
                    <a:cubicBezTo>
                      <a:pt x="464" y="350"/>
                      <a:pt x="465" y="349"/>
                      <a:pt x="464" y="350"/>
                    </a:cubicBezTo>
                    <a:cubicBezTo>
                      <a:pt x="462" y="350"/>
                      <a:pt x="461" y="350"/>
                      <a:pt x="459" y="350"/>
                    </a:cubicBezTo>
                    <a:cubicBezTo>
                      <a:pt x="460" y="349"/>
                      <a:pt x="460" y="350"/>
                      <a:pt x="459" y="349"/>
                    </a:cubicBezTo>
                    <a:cubicBezTo>
                      <a:pt x="458" y="348"/>
                      <a:pt x="458" y="348"/>
                      <a:pt x="457" y="348"/>
                    </a:cubicBezTo>
                    <a:cubicBezTo>
                      <a:pt x="457" y="348"/>
                      <a:pt x="457" y="348"/>
                      <a:pt x="457" y="349"/>
                    </a:cubicBezTo>
                    <a:cubicBezTo>
                      <a:pt x="458" y="349"/>
                      <a:pt x="457" y="349"/>
                      <a:pt x="458" y="351"/>
                    </a:cubicBezTo>
                    <a:cubicBezTo>
                      <a:pt x="458" y="351"/>
                      <a:pt x="457" y="351"/>
                      <a:pt x="456" y="351"/>
                    </a:cubicBezTo>
                    <a:cubicBezTo>
                      <a:pt x="456" y="349"/>
                      <a:pt x="456" y="350"/>
                      <a:pt x="456" y="349"/>
                    </a:cubicBezTo>
                    <a:cubicBezTo>
                      <a:pt x="455" y="350"/>
                      <a:pt x="455" y="350"/>
                      <a:pt x="454" y="352"/>
                    </a:cubicBezTo>
                    <a:cubicBezTo>
                      <a:pt x="452" y="352"/>
                      <a:pt x="450" y="353"/>
                      <a:pt x="449" y="353"/>
                    </a:cubicBezTo>
                    <a:cubicBezTo>
                      <a:pt x="449" y="354"/>
                      <a:pt x="449" y="354"/>
                      <a:pt x="449" y="354"/>
                    </a:cubicBezTo>
                    <a:cubicBezTo>
                      <a:pt x="447" y="353"/>
                      <a:pt x="447" y="352"/>
                      <a:pt x="446" y="351"/>
                    </a:cubicBezTo>
                    <a:cubicBezTo>
                      <a:pt x="447" y="351"/>
                      <a:pt x="448" y="351"/>
                      <a:pt x="448" y="350"/>
                    </a:cubicBezTo>
                    <a:cubicBezTo>
                      <a:pt x="448" y="350"/>
                      <a:pt x="448" y="350"/>
                      <a:pt x="448" y="350"/>
                    </a:cubicBezTo>
                    <a:cubicBezTo>
                      <a:pt x="447" y="350"/>
                      <a:pt x="446" y="350"/>
                      <a:pt x="445" y="351"/>
                    </a:cubicBezTo>
                    <a:cubicBezTo>
                      <a:pt x="446" y="350"/>
                      <a:pt x="446" y="349"/>
                      <a:pt x="446" y="349"/>
                    </a:cubicBezTo>
                    <a:cubicBezTo>
                      <a:pt x="444" y="349"/>
                      <a:pt x="444" y="349"/>
                      <a:pt x="443" y="348"/>
                    </a:cubicBezTo>
                    <a:cubicBezTo>
                      <a:pt x="443" y="347"/>
                      <a:pt x="443" y="348"/>
                      <a:pt x="443" y="347"/>
                    </a:cubicBezTo>
                    <a:cubicBezTo>
                      <a:pt x="443" y="348"/>
                      <a:pt x="443" y="348"/>
                      <a:pt x="443" y="348"/>
                    </a:cubicBezTo>
                    <a:cubicBezTo>
                      <a:pt x="443" y="349"/>
                      <a:pt x="442" y="349"/>
                      <a:pt x="442" y="350"/>
                    </a:cubicBezTo>
                    <a:cubicBezTo>
                      <a:pt x="443" y="350"/>
                      <a:pt x="444" y="350"/>
                      <a:pt x="444" y="349"/>
                    </a:cubicBezTo>
                    <a:cubicBezTo>
                      <a:pt x="444" y="350"/>
                      <a:pt x="444" y="350"/>
                      <a:pt x="443" y="351"/>
                    </a:cubicBezTo>
                    <a:cubicBezTo>
                      <a:pt x="442" y="351"/>
                      <a:pt x="442" y="351"/>
                      <a:pt x="441" y="351"/>
                    </a:cubicBezTo>
                    <a:cubicBezTo>
                      <a:pt x="442" y="353"/>
                      <a:pt x="442" y="350"/>
                      <a:pt x="442" y="353"/>
                    </a:cubicBezTo>
                    <a:cubicBezTo>
                      <a:pt x="443" y="352"/>
                      <a:pt x="443" y="352"/>
                      <a:pt x="444" y="352"/>
                    </a:cubicBezTo>
                    <a:cubicBezTo>
                      <a:pt x="444" y="354"/>
                      <a:pt x="443" y="353"/>
                      <a:pt x="445" y="354"/>
                    </a:cubicBezTo>
                    <a:cubicBezTo>
                      <a:pt x="446" y="353"/>
                      <a:pt x="445" y="354"/>
                      <a:pt x="446" y="353"/>
                    </a:cubicBezTo>
                    <a:cubicBezTo>
                      <a:pt x="446" y="354"/>
                      <a:pt x="446" y="354"/>
                      <a:pt x="446" y="354"/>
                    </a:cubicBezTo>
                    <a:cubicBezTo>
                      <a:pt x="444" y="355"/>
                      <a:pt x="444" y="355"/>
                      <a:pt x="441" y="355"/>
                    </a:cubicBezTo>
                    <a:cubicBezTo>
                      <a:pt x="441" y="355"/>
                      <a:pt x="441" y="356"/>
                      <a:pt x="441" y="356"/>
                    </a:cubicBezTo>
                    <a:cubicBezTo>
                      <a:pt x="437" y="356"/>
                      <a:pt x="430" y="359"/>
                      <a:pt x="426" y="358"/>
                    </a:cubicBezTo>
                    <a:cubicBezTo>
                      <a:pt x="426" y="358"/>
                      <a:pt x="426" y="359"/>
                      <a:pt x="427" y="359"/>
                    </a:cubicBezTo>
                    <a:cubicBezTo>
                      <a:pt x="426" y="359"/>
                      <a:pt x="425" y="359"/>
                      <a:pt x="424" y="359"/>
                    </a:cubicBezTo>
                    <a:cubicBezTo>
                      <a:pt x="425" y="359"/>
                      <a:pt x="425" y="359"/>
                      <a:pt x="425" y="358"/>
                    </a:cubicBezTo>
                    <a:cubicBezTo>
                      <a:pt x="423" y="358"/>
                      <a:pt x="423" y="358"/>
                      <a:pt x="423" y="357"/>
                    </a:cubicBezTo>
                    <a:cubicBezTo>
                      <a:pt x="423" y="357"/>
                      <a:pt x="423" y="357"/>
                      <a:pt x="424" y="357"/>
                    </a:cubicBezTo>
                    <a:cubicBezTo>
                      <a:pt x="424" y="358"/>
                      <a:pt x="423" y="357"/>
                      <a:pt x="425" y="357"/>
                    </a:cubicBezTo>
                    <a:cubicBezTo>
                      <a:pt x="424" y="356"/>
                      <a:pt x="425" y="357"/>
                      <a:pt x="425" y="356"/>
                    </a:cubicBezTo>
                    <a:cubicBezTo>
                      <a:pt x="423" y="356"/>
                      <a:pt x="423" y="355"/>
                      <a:pt x="422" y="356"/>
                    </a:cubicBezTo>
                    <a:cubicBezTo>
                      <a:pt x="422" y="357"/>
                      <a:pt x="422" y="357"/>
                      <a:pt x="422" y="357"/>
                    </a:cubicBezTo>
                    <a:cubicBezTo>
                      <a:pt x="421" y="358"/>
                      <a:pt x="421" y="358"/>
                      <a:pt x="420" y="358"/>
                    </a:cubicBezTo>
                    <a:cubicBezTo>
                      <a:pt x="420" y="359"/>
                      <a:pt x="420" y="359"/>
                      <a:pt x="420" y="360"/>
                    </a:cubicBezTo>
                    <a:cubicBezTo>
                      <a:pt x="421" y="360"/>
                      <a:pt x="421" y="360"/>
                      <a:pt x="421" y="360"/>
                    </a:cubicBezTo>
                    <a:cubicBezTo>
                      <a:pt x="421" y="360"/>
                      <a:pt x="421" y="359"/>
                      <a:pt x="421" y="358"/>
                    </a:cubicBezTo>
                    <a:cubicBezTo>
                      <a:pt x="421" y="358"/>
                      <a:pt x="421" y="359"/>
                      <a:pt x="422" y="359"/>
                    </a:cubicBezTo>
                    <a:cubicBezTo>
                      <a:pt x="422" y="359"/>
                      <a:pt x="422" y="359"/>
                      <a:pt x="422" y="360"/>
                    </a:cubicBezTo>
                    <a:cubicBezTo>
                      <a:pt x="422" y="360"/>
                      <a:pt x="421" y="361"/>
                      <a:pt x="421" y="361"/>
                    </a:cubicBezTo>
                    <a:cubicBezTo>
                      <a:pt x="417" y="361"/>
                      <a:pt x="415" y="359"/>
                      <a:pt x="413" y="361"/>
                    </a:cubicBezTo>
                    <a:cubicBezTo>
                      <a:pt x="414" y="359"/>
                      <a:pt x="413" y="360"/>
                      <a:pt x="415" y="359"/>
                    </a:cubicBezTo>
                    <a:cubicBezTo>
                      <a:pt x="413" y="358"/>
                      <a:pt x="413" y="358"/>
                      <a:pt x="412" y="357"/>
                    </a:cubicBezTo>
                    <a:cubicBezTo>
                      <a:pt x="411" y="357"/>
                      <a:pt x="411" y="357"/>
                      <a:pt x="411" y="357"/>
                    </a:cubicBezTo>
                    <a:cubicBezTo>
                      <a:pt x="411" y="359"/>
                      <a:pt x="411" y="359"/>
                      <a:pt x="410" y="360"/>
                    </a:cubicBezTo>
                    <a:cubicBezTo>
                      <a:pt x="410" y="359"/>
                      <a:pt x="409" y="358"/>
                      <a:pt x="409" y="357"/>
                    </a:cubicBezTo>
                    <a:cubicBezTo>
                      <a:pt x="409" y="357"/>
                      <a:pt x="408" y="357"/>
                      <a:pt x="408" y="358"/>
                    </a:cubicBezTo>
                    <a:cubicBezTo>
                      <a:pt x="407" y="361"/>
                      <a:pt x="406" y="359"/>
                      <a:pt x="406" y="361"/>
                    </a:cubicBezTo>
                    <a:cubicBezTo>
                      <a:pt x="403" y="361"/>
                      <a:pt x="401" y="361"/>
                      <a:pt x="400" y="361"/>
                    </a:cubicBezTo>
                    <a:cubicBezTo>
                      <a:pt x="400" y="360"/>
                      <a:pt x="400" y="359"/>
                      <a:pt x="401" y="358"/>
                    </a:cubicBezTo>
                    <a:cubicBezTo>
                      <a:pt x="400" y="358"/>
                      <a:pt x="399" y="359"/>
                      <a:pt x="399" y="359"/>
                    </a:cubicBezTo>
                    <a:cubicBezTo>
                      <a:pt x="399" y="360"/>
                      <a:pt x="399" y="360"/>
                      <a:pt x="399" y="361"/>
                    </a:cubicBezTo>
                    <a:cubicBezTo>
                      <a:pt x="396" y="361"/>
                      <a:pt x="397" y="361"/>
                      <a:pt x="395" y="360"/>
                    </a:cubicBezTo>
                    <a:cubicBezTo>
                      <a:pt x="394" y="362"/>
                      <a:pt x="392" y="363"/>
                      <a:pt x="388" y="361"/>
                    </a:cubicBezTo>
                    <a:cubicBezTo>
                      <a:pt x="388" y="361"/>
                      <a:pt x="388" y="361"/>
                      <a:pt x="388" y="361"/>
                    </a:cubicBezTo>
                    <a:cubicBezTo>
                      <a:pt x="392" y="360"/>
                      <a:pt x="395" y="359"/>
                      <a:pt x="397" y="359"/>
                    </a:cubicBezTo>
                    <a:cubicBezTo>
                      <a:pt x="397" y="359"/>
                      <a:pt x="397" y="359"/>
                      <a:pt x="396" y="358"/>
                    </a:cubicBezTo>
                    <a:cubicBezTo>
                      <a:pt x="400" y="359"/>
                      <a:pt x="401" y="357"/>
                      <a:pt x="404" y="358"/>
                    </a:cubicBezTo>
                    <a:cubicBezTo>
                      <a:pt x="404" y="358"/>
                      <a:pt x="404" y="357"/>
                      <a:pt x="404" y="357"/>
                    </a:cubicBezTo>
                    <a:cubicBezTo>
                      <a:pt x="404" y="357"/>
                      <a:pt x="404" y="357"/>
                      <a:pt x="405" y="356"/>
                    </a:cubicBezTo>
                    <a:cubicBezTo>
                      <a:pt x="408" y="356"/>
                      <a:pt x="408" y="355"/>
                      <a:pt x="411" y="354"/>
                    </a:cubicBezTo>
                    <a:cubicBezTo>
                      <a:pt x="411" y="356"/>
                      <a:pt x="410" y="355"/>
                      <a:pt x="412" y="356"/>
                    </a:cubicBezTo>
                    <a:cubicBezTo>
                      <a:pt x="412" y="354"/>
                      <a:pt x="411" y="355"/>
                      <a:pt x="411" y="354"/>
                    </a:cubicBezTo>
                    <a:cubicBezTo>
                      <a:pt x="413" y="354"/>
                      <a:pt x="413" y="354"/>
                      <a:pt x="413" y="355"/>
                    </a:cubicBezTo>
                    <a:cubicBezTo>
                      <a:pt x="414" y="355"/>
                      <a:pt x="414" y="355"/>
                      <a:pt x="414" y="354"/>
                    </a:cubicBezTo>
                    <a:cubicBezTo>
                      <a:pt x="414" y="354"/>
                      <a:pt x="414" y="354"/>
                      <a:pt x="413" y="353"/>
                    </a:cubicBezTo>
                    <a:cubicBezTo>
                      <a:pt x="415" y="353"/>
                      <a:pt x="415" y="354"/>
                      <a:pt x="416" y="354"/>
                    </a:cubicBezTo>
                    <a:cubicBezTo>
                      <a:pt x="416" y="354"/>
                      <a:pt x="417" y="354"/>
                      <a:pt x="417" y="353"/>
                    </a:cubicBezTo>
                    <a:cubicBezTo>
                      <a:pt x="416" y="353"/>
                      <a:pt x="417" y="354"/>
                      <a:pt x="416" y="353"/>
                    </a:cubicBezTo>
                    <a:cubicBezTo>
                      <a:pt x="418" y="353"/>
                      <a:pt x="419" y="352"/>
                      <a:pt x="421" y="352"/>
                    </a:cubicBezTo>
                    <a:cubicBezTo>
                      <a:pt x="422" y="353"/>
                      <a:pt x="421" y="353"/>
                      <a:pt x="423" y="353"/>
                    </a:cubicBezTo>
                    <a:cubicBezTo>
                      <a:pt x="423" y="352"/>
                      <a:pt x="423" y="352"/>
                      <a:pt x="425" y="352"/>
                    </a:cubicBezTo>
                    <a:cubicBezTo>
                      <a:pt x="425" y="352"/>
                      <a:pt x="424" y="353"/>
                      <a:pt x="424" y="353"/>
                    </a:cubicBezTo>
                    <a:cubicBezTo>
                      <a:pt x="426" y="353"/>
                      <a:pt x="426" y="353"/>
                      <a:pt x="428" y="354"/>
                    </a:cubicBezTo>
                    <a:cubicBezTo>
                      <a:pt x="427" y="352"/>
                      <a:pt x="427" y="353"/>
                      <a:pt x="427" y="352"/>
                    </a:cubicBezTo>
                    <a:cubicBezTo>
                      <a:pt x="428" y="351"/>
                      <a:pt x="427" y="352"/>
                      <a:pt x="428" y="352"/>
                    </a:cubicBezTo>
                    <a:cubicBezTo>
                      <a:pt x="427" y="350"/>
                      <a:pt x="426" y="351"/>
                      <a:pt x="427" y="349"/>
                    </a:cubicBezTo>
                    <a:cubicBezTo>
                      <a:pt x="428" y="350"/>
                      <a:pt x="440" y="345"/>
                      <a:pt x="444" y="345"/>
                    </a:cubicBezTo>
                    <a:cubicBezTo>
                      <a:pt x="444" y="345"/>
                      <a:pt x="444" y="345"/>
                      <a:pt x="444" y="346"/>
                    </a:cubicBezTo>
                    <a:cubicBezTo>
                      <a:pt x="445" y="345"/>
                      <a:pt x="445" y="345"/>
                      <a:pt x="445" y="344"/>
                    </a:cubicBezTo>
                    <a:cubicBezTo>
                      <a:pt x="444" y="344"/>
                      <a:pt x="445" y="344"/>
                      <a:pt x="444" y="343"/>
                    </a:cubicBezTo>
                    <a:cubicBezTo>
                      <a:pt x="449" y="343"/>
                      <a:pt x="464" y="336"/>
                      <a:pt x="466" y="334"/>
                    </a:cubicBezTo>
                    <a:cubicBezTo>
                      <a:pt x="466" y="335"/>
                      <a:pt x="466" y="335"/>
                      <a:pt x="467" y="336"/>
                    </a:cubicBezTo>
                    <a:cubicBezTo>
                      <a:pt x="467" y="334"/>
                      <a:pt x="466" y="333"/>
                      <a:pt x="469" y="334"/>
                    </a:cubicBezTo>
                    <a:cubicBezTo>
                      <a:pt x="470" y="332"/>
                      <a:pt x="474" y="331"/>
                      <a:pt x="475" y="330"/>
                    </a:cubicBezTo>
                    <a:cubicBezTo>
                      <a:pt x="475" y="332"/>
                      <a:pt x="474" y="331"/>
                      <a:pt x="476" y="332"/>
                    </a:cubicBezTo>
                    <a:cubicBezTo>
                      <a:pt x="476" y="331"/>
                      <a:pt x="476" y="330"/>
                      <a:pt x="477" y="329"/>
                    </a:cubicBezTo>
                    <a:cubicBezTo>
                      <a:pt x="480" y="328"/>
                      <a:pt x="483" y="326"/>
                      <a:pt x="486" y="325"/>
                    </a:cubicBezTo>
                    <a:cubicBezTo>
                      <a:pt x="485" y="326"/>
                      <a:pt x="485" y="325"/>
                      <a:pt x="486" y="326"/>
                    </a:cubicBezTo>
                    <a:cubicBezTo>
                      <a:pt x="486" y="325"/>
                      <a:pt x="488" y="323"/>
                      <a:pt x="489" y="326"/>
                    </a:cubicBezTo>
                    <a:cubicBezTo>
                      <a:pt x="489" y="326"/>
                      <a:pt x="489" y="326"/>
                      <a:pt x="489" y="326"/>
                    </a:cubicBezTo>
                    <a:cubicBezTo>
                      <a:pt x="488" y="326"/>
                      <a:pt x="488" y="326"/>
                      <a:pt x="487" y="326"/>
                    </a:cubicBezTo>
                    <a:cubicBezTo>
                      <a:pt x="488" y="328"/>
                      <a:pt x="486" y="328"/>
                      <a:pt x="489" y="330"/>
                    </a:cubicBezTo>
                    <a:cubicBezTo>
                      <a:pt x="488" y="329"/>
                      <a:pt x="488" y="328"/>
                      <a:pt x="488" y="328"/>
                    </a:cubicBezTo>
                    <a:cubicBezTo>
                      <a:pt x="490" y="327"/>
                      <a:pt x="490" y="327"/>
                      <a:pt x="490" y="325"/>
                    </a:cubicBezTo>
                    <a:cubicBezTo>
                      <a:pt x="490" y="325"/>
                      <a:pt x="490" y="325"/>
                      <a:pt x="489" y="325"/>
                    </a:cubicBezTo>
                    <a:cubicBezTo>
                      <a:pt x="490" y="323"/>
                      <a:pt x="489" y="323"/>
                      <a:pt x="490" y="322"/>
                    </a:cubicBezTo>
                    <a:cubicBezTo>
                      <a:pt x="490" y="322"/>
                      <a:pt x="490" y="322"/>
                      <a:pt x="491" y="322"/>
                    </a:cubicBezTo>
                    <a:cubicBezTo>
                      <a:pt x="492" y="324"/>
                      <a:pt x="491" y="323"/>
                      <a:pt x="492" y="323"/>
                    </a:cubicBezTo>
                    <a:cubicBezTo>
                      <a:pt x="492" y="323"/>
                      <a:pt x="492" y="322"/>
                      <a:pt x="492" y="322"/>
                    </a:cubicBezTo>
                    <a:cubicBezTo>
                      <a:pt x="493" y="323"/>
                      <a:pt x="494" y="324"/>
                      <a:pt x="495" y="324"/>
                    </a:cubicBezTo>
                    <a:cubicBezTo>
                      <a:pt x="495" y="322"/>
                      <a:pt x="495" y="321"/>
                      <a:pt x="495" y="319"/>
                    </a:cubicBezTo>
                    <a:cubicBezTo>
                      <a:pt x="499" y="318"/>
                      <a:pt x="506" y="313"/>
                      <a:pt x="508" y="313"/>
                    </a:cubicBezTo>
                    <a:cubicBezTo>
                      <a:pt x="507" y="312"/>
                      <a:pt x="508" y="313"/>
                      <a:pt x="508" y="311"/>
                    </a:cubicBezTo>
                    <a:cubicBezTo>
                      <a:pt x="510" y="312"/>
                      <a:pt x="516" y="307"/>
                      <a:pt x="518" y="305"/>
                    </a:cubicBezTo>
                    <a:cubicBezTo>
                      <a:pt x="518" y="306"/>
                      <a:pt x="518" y="305"/>
                      <a:pt x="518" y="306"/>
                    </a:cubicBezTo>
                    <a:cubicBezTo>
                      <a:pt x="519" y="305"/>
                      <a:pt x="521" y="304"/>
                      <a:pt x="522" y="303"/>
                    </a:cubicBezTo>
                    <a:cubicBezTo>
                      <a:pt x="522" y="303"/>
                      <a:pt x="521" y="303"/>
                      <a:pt x="521" y="303"/>
                    </a:cubicBezTo>
                    <a:cubicBezTo>
                      <a:pt x="525" y="302"/>
                      <a:pt x="535" y="293"/>
                      <a:pt x="535" y="293"/>
                    </a:cubicBezTo>
                    <a:cubicBezTo>
                      <a:pt x="535" y="293"/>
                      <a:pt x="535" y="293"/>
                      <a:pt x="534" y="293"/>
                    </a:cubicBezTo>
                    <a:cubicBezTo>
                      <a:pt x="537" y="293"/>
                      <a:pt x="545" y="282"/>
                      <a:pt x="547" y="281"/>
                    </a:cubicBezTo>
                    <a:cubicBezTo>
                      <a:pt x="547" y="280"/>
                      <a:pt x="547" y="280"/>
                      <a:pt x="547" y="280"/>
                    </a:cubicBezTo>
                    <a:cubicBezTo>
                      <a:pt x="548" y="278"/>
                      <a:pt x="549" y="277"/>
                      <a:pt x="550" y="276"/>
                    </a:cubicBezTo>
                    <a:cubicBezTo>
                      <a:pt x="550" y="276"/>
                      <a:pt x="550" y="276"/>
                      <a:pt x="549" y="277"/>
                    </a:cubicBezTo>
                    <a:cubicBezTo>
                      <a:pt x="553" y="273"/>
                      <a:pt x="557" y="265"/>
                      <a:pt x="559" y="259"/>
                    </a:cubicBezTo>
                    <a:cubicBezTo>
                      <a:pt x="560" y="260"/>
                      <a:pt x="560" y="260"/>
                      <a:pt x="560" y="259"/>
                    </a:cubicBezTo>
                    <a:cubicBezTo>
                      <a:pt x="563" y="258"/>
                      <a:pt x="563" y="253"/>
                      <a:pt x="564" y="251"/>
                    </a:cubicBezTo>
                    <a:cubicBezTo>
                      <a:pt x="565" y="251"/>
                      <a:pt x="565" y="251"/>
                      <a:pt x="566" y="251"/>
                    </a:cubicBezTo>
                    <a:cubicBezTo>
                      <a:pt x="566" y="245"/>
                      <a:pt x="575" y="239"/>
                      <a:pt x="578" y="231"/>
                    </a:cubicBezTo>
                    <a:cubicBezTo>
                      <a:pt x="578" y="231"/>
                      <a:pt x="578" y="231"/>
                      <a:pt x="577" y="231"/>
                    </a:cubicBezTo>
                    <a:cubicBezTo>
                      <a:pt x="578" y="230"/>
                      <a:pt x="578" y="230"/>
                      <a:pt x="579" y="229"/>
                    </a:cubicBezTo>
                    <a:cubicBezTo>
                      <a:pt x="579" y="229"/>
                      <a:pt x="579" y="229"/>
                      <a:pt x="579" y="228"/>
                    </a:cubicBezTo>
                    <a:cubicBezTo>
                      <a:pt x="578" y="229"/>
                      <a:pt x="578" y="229"/>
                      <a:pt x="577" y="229"/>
                    </a:cubicBezTo>
                    <a:cubicBezTo>
                      <a:pt x="578" y="227"/>
                      <a:pt x="579" y="228"/>
                      <a:pt x="581" y="226"/>
                    </a:cubicBezTo>
                    <a:cubicBezTo>
                      <a:pt x="580" y="222"/>
                      <a:pt x="583" y="221"/>
                      <a:pt x="585" y="219"/>
                    </a:cubicBezTo>
                    <a:cubicBezTo>
                      <a:pt x="585" y="219"/>
                      <a:pt x="586" y="211"/>
                      <a:pt x="586" y="211"/>
                    </a:cubicBezTo>
                    <a:cubicBezTo>
                      <a:pt x="587" y="210"/>
                      <a:pt x="587" y="211"/>
                      <a:pt x="588" y="211"/>
                    </a:cubicBezTo>
                    <a:cubicBezTo>
                      <a:pt x="588" y="208"/>
                      <a:pt x="589" y="208"/>
                      <a:pt x="589" y="206"/>
                    </a:cubicBezTo>
                    <a:cubicBezTo>
                      <a:pt x="589" y="206"/>
                      <a:pt x="590" y="204"/>
                      <a:pt x="589" y="202"/>
                    </a:cubicBezTo>
                    <a:cubicBezTo>
                      <a:pt x="589" y="202"/>
                      <a:pt x="589" y="202"/>
                      <a:pt x="589" y="202"/>
                    </a:cubicBezTo>
                    <a:cubicBezTo>
                      <a:pt x="589" y="202"/>
                      <a:pt x="589" y="202"/>
                      <a:pt x="590" y="202"/>
                    </a:cubicBezTo>
                    <a:cubicBezTo>
                      <a:pt x="590" y="202"/>
                      <a:pt x="590" y="202"/>
                      <a:pt x="590" y="201"/>
                    </a:cubicBezTo>
                    <a:cubicBezTo>
                      <a:pt x="591" y="199"/>
                      <a:pt x="589" y="198"/>
                      <a:pt x="591" y="196"/>
                    </a:cubicBezTo>
                    <a:cubicBezTo>
                      <a:pt x="591" y="195"/>
                      <a:pt x="593" y="195"/>
                      <a:pt x="593" y="194"/>
                    </a:cubicBezTo>
                    <a:cubicBezTo>
                      <a:pt x="592" y="194"/>
                      <a:pt x="594" y="193"/>
                      <a:pt x="594" y="193"/>
                    </a:cubicBezTo>
                    <a:cubicBezTo>
                      <a:pt x="593" y="191"/>
                      <a:pt x="592" y="190"/>
                      <a:pt x="595" y="188"/>
                    </a:cubicBezTo>
                    <a:cubicBezTo>
                      <a:pt x="594" y="188"/>
                      <a:pt x="593" y="188"/>
                      <a:pt x="593" y="187"/>
                    </a:cubicBezTo>
                    <a:cubicBezTo>
                      <a:pt x="594" y="185"/>
                      <a:pt x="594" y="184"/>
                      <a:pt x="593" y="181"/>
                    </a:cubicBezTo>
                    <a:cubicBezTo>
                      <a:pt x="594" y="181"/>
                      <a:pt x="594" y="181"/>
                      <a:pt x="595" y="181"/>
                    </a:cubicBezTo>
                    <a:cubicBezTo>
                      <a:pt x="594" y="179"/>
                      <a:pt x="593" y="170"/>
                      <a:pt x="595" y="168"/>
                    </a:cubicBezTo>
                    <a:cubicBezTo>
                      <a:pt x="596" y="168"/>
                      <a:pt x="595" y="168"/>
                      <a:pt x="596" y="168"/>
                    </a:cubicBezTo>
                    <a:cubicBezTo>
                      <a:pt x="596" y="167"/>
                      <a:pt x="596" y="167"/>
                      <a:pt x="596" y="167"/>
                    </a:cubicBezTo>
                    <a:cubicBezTo>
                      <a:pt x="596" y="167"/>
                      <a:pt x="595" y="168"/>
                      <a:pt x="595" y="168"/>
                    </a:cubicBezTo>
                    <a:cubicBezTo>
                      <a:pt x="594" y="167"/>
                      <a:pt x="595" y="167"/>
                      <a:pt x="594" y="167"/>
                    </a:cubicBezTo>
                    <a:cubicBezTo>
                      <a:pt x="594" y="166"/>
                      <a:pt x="595" y="165"/>
                      <a:pt x="595" y="164"/>
                    </a:cubicBezTo>
                    <a:cubicBezTo>
                      <a:pt x="595" y="164"/>
                      <a:pt x="594" y="164"/>
                      <a:pt x="594" y="164"/>
                    </a:cubicBezTo>
                    <a:cubicBezTo>
                      <a:pt x="594" y="162"/>
                      <a:pt x="596" y="162"/>
                      <a:pt x="597" y="162"/>
                    </a:cubicBezTo>
                    <a:cubicBezTo>
                      <a:pt x="596" y="158"/>
                      <a:pt x="596" y="159"/>
                      <a:pt x="597" y="156"/>
                    </a:cubicBezTo>
                    <a:cubicBezTo>
                      <a:pt x="597" y="155"/>
                      <a:pt x="597" y="155"/>
                      <a:pt x="597" y="154"/>
                    </a:cubicBezTo>
                    <a:cubicBezTo>
                      <a:pt x="598" y="154"/>
                      <a:pt x="597" y="155"/>
                      <a:pt x="598" y="153"/>
                    </a:cubicBezTo>
                    <a:cubicBezTo>
                      <a:pt x="596" y="154"/>
                      <a:pt x="597" y="154"/>
                      <a:pt x="595" y="154"/>
                    </a:cubicBezTo>
                    <a:cubicBezTo>
                      <a:pt x="595" y="154"/>
                      <a:pt x="595" y="153"/>
                      <a:pt x="594" y="153"/>
                    </a:cubicBezTo>
                    <a:cubicBezTo>
                      <a:pt x="594" y="153"/>
                      <a:pt x="594" y="152"/>
                      <a:pt x="595" y="152"/>
                    </a:cubicBezTo>
                    <a:cubicBezTo>
                      <a:pt x="596" y="151"/>
                      <a:pt x="596" y="151"/>
                      <a:pt x="597" y="151"/>
                    </a:cubicBezTo>
                    <a:cubicBezTo>
                      <a:pt x="596" y="148"/>
                      <a:pt x="594" y="149"/>
                      <a:pt x="594" y="145"/>
                    </a:cubicBezTo>
                    <a:cubicBezTo>
                      <a:pt x="595" y="145"/>
                      <a:pt x="595" y="145"/>
                      <a:pt x="596" y="145"/>
                    </a:cubicBezTo>
                    <a:cubicBezTo>
                      <a:pt x="596" y="145"/>
                      <a:pt x="596" y="144"/>
                      <a:pt x="596" y="144"/>
                    </a:cubicBezTo>
                    <a:cubicBezTo>
                      <a:pt x="595" y="144"/>
                      <a:pt x="595" y="144"/>
                      <a:pt x="594" y="145"/>
                    </a:cubicBezTo>
                    <a:cubicBezTo>
                      <a:pt x="594" y="140"/>
                      <a:pt x="592" y="138"/>
                      <a:pt x="593" y="134"/>
                    </a:cubicBezTo>
                    <a:cubicBezTo>
                      <a:pt x="593" y="135"/>
                      <a:pt x="593" y="134"/>
                      <a:pt x="593" y="135"/>
                    </a:cubicBezTo>
                    <a:cubicBezTo>
                      <a:pt x="593" y="129"/>
                      <a:pt x="593" y="129"/>
                      <a:pt x="593" y="129"/>
                    </a:cubicBezTo>
                    <a:cubicBezTo>
                      <a:pt x="592" y="129"/>
                      <a:pt x="593" y="129"/>
                      <a:pt x="591" y="127"/>
                    </a:cubicBezTo>
                    <a:cubicBezTo>
                      <a:pt x="591" y="127"/>
                      <a:pt x="591" y="127"/>
                      <a:pt x="591" y="127"/>
                    </a:cubicBezTo>
                    <a:cubicBezTo>
                      <a:pt x="592" y="127"/>
                      <a:pt x="592" y="127"/>
                      <a:pt x="593" y="127"/>
                    </a:cubicBezTo>
                    <a:cubicBezTo>
                      <a:pt x="592" y="124"/>
                      <a:pt x="592" y="124"/>
                      <a:pt x="590" y="121"/>
                    </a:cubicBezTo>
                    <a:cubicBezTo>
                      <a:pt x="590" y="121"/>
                      <a:pt x="590" y="121"/>
                      <a:pt x="590" y="120"/>
                    </a:cubicBezTo>
                    <a:cubicBezTo>
                      <a:pt x="590" y="118"/>
                      <a:pt x="589" y="110"/>
                      <a:pt x="587" y="106"/>
                    </a:cubicBezTo>
                    <a:cubicBezTo>
                      <a:pt x="587" y="105"/>
                      <a:pt x="585" y="104"/>
                      <a:pt x="584" y="102"/>
                    </a:cubicBezTo>
                    <a:cubicBezTo>
                      <a:pt x="583" y="100"/>
                      <a:pt x="585" y="98"/>
                      <a:pt x="584" y="96"/>
                    </a:cubicBezTo>
                    <a:cubicBezTo>
                      <a:pt x="584" y="96"/>
                      <a:pt x="583" y="96"/>
                      <a:pt x="583" y="95"/>
                    </a:cubicBezTo>
                    <a:cubicBezTo>
                      <a:pt x="583" y="97"/>
                      <a:pt x="583" y="97"/>
                      <a:pt x="581" y="97"/>
                    </a:cubicBezTo>
                    <a:cubicBezTo>
                      <a:pt x="581" y="94"/>
                      <a:pt x="580" y="92"/>
                      <a:pt x="579" y="91"/>
                    </a:cubicBezTo>
                    <a:cubicBezTo>
                      <a:pt x="579" y="89"/>
                      <a:pt x="579" y="89"/>
                      <a:pt x="580" y="88"/>
                    </a:cubicBezTo>
                    <a:cubicBezTo>
                      <a:pt x="579" y="88"/>
                      <a:pt x="578" y="89"/>
                      <a:pt x="577" y="89"/>
                    </a:cubicBezTo>
                    <a:cubicBezTo>
                      <a:pt x="577" y="86"/>
                      <a:pt x="576" y="85"/>
                      <a:pt x="576" y="83"/>
                    </a:cubicBezTo>
                    <a:cubicBezTo>
                      <a:pt x="576" y="83"/>
                      <a:pt x="575" y="83"/>
                      <a:pt x="575" y="83"/>
                    </a:cubicBezTo>
                    <a:cubicBezTo>
                      <a:pt x="575" y="81"/>
                      <a:pt x="575" y="81"/>
                      <a:pt x="573" y="81"/>
                    </a:cubicBezTo>
                    <a:cubicBezTo>
                      <a:pt x="573" y="80"/>
                      <a:pt x="573" y="80"/>
                      <a:pt x="573" y="79"/>
                    </a:cubicBezTo>
                    <a:cubicBezTo>
                      <a:pt x="573" y="79"/>
                      <a:pt x="573" y="79"/>
                      <a:pt x="574" y="79"/>
                    </a:cubicBezTo>
                    <a:cubicBezTo>
                      <a:pt x="574" y="79"/>
                      <a:pt x="574" y="79"/>
                      <a:pt x="575" y="80"/>
                    </a:cubicBezTo>
                    <a:cubicBezTo>
                      <a:pt x="573" y="78"/>
                      <a:pt x="573" y="79"/>
                      <a:pt x="572" y="79"/>
                    </a:cubicBezTo>
                    <a:cubicBezTo>
                      <a:pt x="571" y="77"/>
                      <a:pt x="569" y="75"/>
                      <a:pt x="570" y="72"/>
                    </a:cubicBezTo>
                    <a:cubicBezTo>
                      <a:pt x="569" y="73"/>
                      <a:pt x="568" y="74"/>
                      <a:pt x="566" y="73"/>
                    </a:cubicBezTo>
                    <a:cubicBezTo>
                      <a:pt x="568" y="72"/>
                      <a:pt x="566" y="70"/>
                      <a:pt x="566" y="68"/>
                    </a:cubicBezTo>
                    <a:cubicBezTo>
                      <a:pt x="562" y="67"/>
                      <a:pt x="562" y="64"/>
                      <a:pt x="561" y="61"/>
                    </a:cubicBezTo>
                    <a:cubicBezTo>
                      <a:pt x="561" y="62"/>
                      <a:pt x="561" y="62"/>
                      <a:pt x="562" y="62"/>
                    </a:cubicBezTo>
                    <a:cubicBezTo>
                      <a:pt x="561" y="61"/>
                      <a:pt x="561" y="61"/>
                      <a:pt x="560" y="61"/>
                    </a:cubicBezTo>
                    <a:cubicBezTo>
                      <a:pt x="559" y="62"/>
                      <a:pt x="559" y="62"/>
                      <a:pt x="558" y="62"/>
                    </a:cubicBezTo>
                    <a:cubicBezTo>
                      <a:pt x="557" y="60"/>
                      <a:pt x="557" y="58"/>
                      <a:pt x="557" y="56"/>
                    </a:cubicBezTo>
                    <a:cubicBezTo>
                      <a:pt x="555" y="57"/>
                      <a:pt x="556" y="56"/>
                      <a:pt x="554" y="56"/>
                    </a:cubicBezTo>
                    <a:cubicBezTo>
                      <a:pt x="554" y="57"/>
                      <a:pt x="554" y="57"/>
                      <a:pt x="554" y="57"/>
                    </a:cubicBezTo>
                    <a:cubicBezTo>
                      <a:pt x="554" y="57"/>
                      <a:pt x="554" y="57"/>
                      <a:pt x="553" y="57"/>
                    </a:cubicBezTo>
                    <a:cubicBezTo>
                      <a:pt x="553" y="55"/>
                      <a:pt x="553" y="56"/>
                      <a:pt x="552" y="55"/>
                    </a:cubicBezTo>
                    <a:cubicBezTo>
                      <a:pt x="552" y="54"/>
                      <a:pt x="552" y="53"/>
                      <a:pt x="553" y="52"/>
                    </a:cubicBezTo>
                    <a:cubicBezTo>
                      <a:pt x="552" y="52"/>
                      <a:pt x="551" y="53"/>
                      <a:pt x="549" y="53"/>
                    </a:cubicBezTo>
                    <a:cubicBezTo>
                      <a:pt x="549" y="53"/>
                      <a:pt x="549" y="53"/>
                      <a:pt x="549" y="53"/>
                    </a:cubicBezTo>
                    <a:cubicBezTo>
                      <a:pt x="550" y="52"/>
                      <a:pt x="550" y="52"/>
                      <a:pt x="550" y="52"/>
                    </a:cubicBezTo>
                    <a:cubicBezTo>
                      <a:pt x="549" y="51"/>
                      <a:pt x="550" y="52"/>
                      <a:pt x="549" y="51"/>
                    </a:cubicBezTo>
                    <a:cubicBezTo>
                      <a:pt x="550" y="50"/>
                      <a:pt x="550" y="50"/>
                      <a:pt x="551" y="50"/>
                    </a:cubicBezTo>
                    <a:cubicBezTo>
                      <a:pt x="550" y="50"/>
                      <a:pt x="550" y="50"/>
                      <a:pt x="550" y="49"/>
                    </a:cubicBezTo>
                    <a:cubicBezTo>
                      <a:pt x="550" y="50"/>
                      <a:pt x="549" y="50"/>
                      <a:pt x="549" y="51"/>
                    </a:cubicBezTo>
                    <a:cubicBezTo>
                      <a:pt x="549" y="51"/>
                      <a:pt x="549" y="51"/>
                      <a:pt x="549" y="50"/>
                    </a:cubicBezTo>
                    <a:cubicBezTo>
                      <a:pt x="548" y="50"/>
                      <a:pt x="549" y="50"/>
                      <a:pt x="547" y="49"/>
                    </a:cubicBezTo>
                    <a:cubicBezTo>
                      <a:pt x="546" y="49"/>
                      <a:pt x="545" y="50"/>
                      <a:pt x="544" y="49"/>
                    </a:cubicBezTo>
                    <a:cubicBezTo>
                      <a:pt x="544" y="49"/>
                      <a:pt x="543" y="47"/>
                      <a:pt x="543" y="46"/>
                    </a:cubicBezTo>
                    <a:cubicBezTo>
                      <a:pt x="537" y="47"/>
                      <a:pt x="535" y="36"/>
                      <a:pt x="531" y="41"/>
                    </a:cubicBezTo>
                    <a:cubicBezTo>
                      <a:pt x="530" y="40"/>
                      <a:pt x="530" y="40"/>
                      <a:pt x="528" y="39"/>
                    </a:cubicBezTo>
                    <a:cubicBezTo>
                      <a:pt x="528" y="39"/>
                      <a:pt x="528" y="39"/>
                      <a:pt x="528" y="39"/>
                    </a:cubicBezTo>
                    <a:cubicBezTo>
                      <a:pt x="529" y="38"/>
                      <a:pt x="529" y="38"/>
                      <a:pt x="529" y="38"/>
                    </a:cubicBezTo>
                    <a:cubicBezTo>
                      <a:pt x="528" y="38"/>
                      <a:pt x="527" y="38"/>
                      <a:pt x="526" y="38"/>
                    </a:cubicBezTo>
                    <a:cubicBezTo>
                      <a:pt x="524" y="36"/>
                      <a:pt x="523" y="35"/>
                      <a:pt x="520" y="35"/>
                    </a:cubicBezTo>
                    <a:cubicBezTo>
                      <a:pt x="520" y="34"/>
                      <a:pt x="520" y="34"/>
                      <a:pt x="520" y="33"/>
                    </a:cubicBezTo>
                    <a:cubicBezTo>
                      <a:pt x="520" y="33"/>
                      <a:pt x="519" y="33"/>
                      <a:pt x="518" y="33"/>
                    </a:cubicBezTo>
                    <a:cubicBezTo>
                      <a:pt x="518" y="34"/>
                      <a:pt x="518" y="34"/>
                      <a:pt x="518" y="35"/>
                    </a:cubicBezTo>
                    <a:cubicBezTo>
                      <a:pt x="515" y="34"/>
                      <a:pt x="516" y="32"/>
                      <a:pt x="514" y="33"/>
                    </a:cubicBezTo>
                    <a:cubicBezTo>
                      <a:pt x="513" y="33"/>
                      <a:pt x="514" y="33"/>
                      <a:pt x="513" y="34"/>
                    </a:cubicBezTo>
                    <a:cubicBezTo>
                      <a:pt x="510" y="32"/>
                      <a:pt x="511" y="31"/>
                      <a:pt x="509" y="30"/>
                    </a:cubicBezTo>
                    <a:cubicBezTo>
                      <a:pt x="509" y="32"/>
                      <a:pt x="508" y="30"/>
                      <a:pt x="508" y="31"/>
                    </a:cubicBezTo>
                    <a:cubicBezTo>
                      <a:pt x="508" y="31"/>
                      <a:pt x="509" y="31"/>
                      <a:pt x="509" y="31"/>
                    </a:cubicBezTo>
                    <a:cubicBezTo>
                      <a:pt x="509" y="31"/>
                      <a:pt x="509" y="32"/>
                      <a:pt x="509" y="32"/>
                    </a:cubicBezTo>
                    <a:cubicBezTo>
                      <a:pt x="508" y="32"/>
                      <a:pt x="508" y="32"/>
                      <a:pt x="508" y="32"/>
                    </a:cubicBezTo>
                    <a:cubicBezTo>
                      <a:pt x="506" y="31"/>
                      <a:pt x="504" y="29"/>
                      <a:pt x="501" y="28"/>
                    </a:cubicBezTo>
                    <a:cubicBezTo>
                      <a:pt x="501" y="28"/>
                      <a:pt x="501" y="28"/>
                      <a:pt x="500" y="29"/>
                    </a:cubicBezTo>
                    <a:cubicBezTo>
                      <a:pt x="500" y="30"/>
                      <a:pt x="501" y="30"/>
                      <a:pt x="499" y="30"/>
                    </a:cubicBezTo>
                    <a:cubicBezTo>
                      <a:pt x="499" y="30"/>
                      <a:pt x="499" y="30"/>
                      <a:pt x="499" y="30"/>
                    </a:cubicBezTo>
                    <a:cubicBezTo>
                      <a:pt x="498" y="30"/>
                      <a:pt x="498" y="29"/>
                      <a:pt x="498" y="28"/>
                    </a:cubicBezTo>
                    <a:cubicBezTo>
                      <a:pt x="495" y="29"/>
                      <a:pt x="497" y="29"/>
                      <a:pt x="495" y="30"/>
                    </a:cubicBezTo>
                    <a:cubicBezTo>
                      <a:pt x="494" y="30"/>
                      <a:pt x="494" y="29"/>
                      <a:pt x="494" y="29"/>
                    </a:cubicBezTo>
                    <a:cubicBezTo>
                      <a:pt x="494" y="29"/>
                      <a:pt x="494" y="27"/>
                      <a:pt x="493" y="28"/>
                    </a:cubicBezTo>
                    <a:cubicBezTo>
                      <a:pt x="493" y="28"/>
                      <a:pt x="493" y="28"/>
                      <a:pt x="493" y="28"/>
                    </a:cubicBezTo>
                    <a:cubicBezTo>
                      <a:pt x="492" y="28"/>
                      <a:pt x="492" y="29"/>
                      <a:pt x="491" y="30"/>
                    </a:cubicBezTo>
                    <a:cubicBezTo>
                      <a:pt x="490" y="30"/>
                      <a:pt x="489" y="30"/>
                      <a:pt x="489" y="29"/>
                    </a:cubicBezTo>
                    <a:cubicBezTo>
                      <a:pt x="489" y="29"/>
                      <a:pt x="489" y="29"/>
                      <a:pt x="489" y="29"/>
                    </a:cubicBezTo>
                    <a:cubicBezTo>
                      <a:pt x="489" y="29"/>
                      <a:pt x="488" y="28"/>
                      <a:pt x="488" y="28"/>
                    </a:cubicBezTo>
                    <a:cubicBezTo>
                      <a:pt x="488" y="28"/>
                      <a:pt x="487" y="27"/>
                      <a:pt x="487" y="27"/>
                    </a:cubicBezTo>
                    <a:cubicBezTo>
                      <a:pt x="487" y="28"/>
                      <a:pt x="487" y="29"/>
                      <a:pt x="487" y="29"/>
                    </a:cubicBezTo>
                    <a:cubicBezTo>
                      <a:pt x="483" y="30"/>
                      <a:pt x="484" y="30"/>
                      <a:pt x="482" y="29"/>
                    </a:cubicBezTo>
                    <a:cubicBezTo>
                      <a:pt x="482" y="30"/>
                      <a:pt x="482" y="30"/>
                      <a:pt x="481" y="31"/>
                    </a:cubicBezTo>
                    <a:cubicBezTo>
                      <a:pt x="480" y="30"/>
                      <a:pt x="480" y="29"/>
                      <a:pt x="479" y="29"/>
                    </a:cubicBezTo>
                    <a:cubicBezTo>
                      <a:pt x="478" y="30"/>
                      <a:pt x="474" y="31"/>
                      <a:pt x="471" y="31"/>
                    </a:cubicBezTo>
                    <a:cubicBezTo>
                      <a:pt x="471" y="30"/>
                      <a:pt x="471" y="30"/>
                      <a:pt x="468" y="30"/>
                    </a:cubicBezTo>
                    <a:cubicBezTo>
                      <a:pt x="468" y="30"/>
                      <a:pt x="468" y="30"/>
                      <a:pt x="468" y="30"/>
                    </a:cubicBezTo>
                    <a:cubicBezTo>
                      <a:pt x="469" y="30"/>
                      <a:pt x="470" y="30"/>
                      <a:pt x="470" y="30"/>
                    </a:cubicBezTo>
                    <a:cubicBezTo>
                      <a:pt x="470" y="31"/>
                      <a:pt x="470" y="31"/>
                      <a:pt x="470" y="31"/>
                    </a:cubicBezTo>
                    <a:cubicBezTo>
                      <a:pt x="468" y="31"/>
                      <a:pt x="467" y="31"/>
                      <a:pt x="467" y="33"/>
                    </a:cubicBezTo>
                    <a:cubicBezTo>
                      <a:pt x="466" y="33"/>
                      <a:pt x="466" y="33"/>
                      <a:pt x="464" y="32"/>
                    </a:cubicBezTo>
                    <a:cubicBezTo>
                      <a:pt x="464" y="34"/>
                      <a:pt x="463" y="34"/>
                      <a:pt x="462" y="35"/>
                    </a:cubicBezTo>
                    <a:cubicBezTo>
                      <a:pt x="460" y="35"/>
                      <a:pt x="458" y="37"/>
                      <a:pt x="456" y="35"/>
                    </a:cubicBezTo>
                    <a:cubicBezTo>
                      <a:pt x="456" y="36"/>
                      <a:pt x="456" y="37"/>
                      <a:pt x="456" y="38"/>
                    </a:cubicBezTo>
                    <a:cubicBezTo>
                      <a:pt x="453" y="38"/>
                      <a:pt x="454" y="38"/>
                      <a:pt x="452" y="40"/>
                    </a:cubicBezTo>
                    <a:cubicBezTo>
                      <a:pt x="451" y="38"/>
                      <a:pt x="452" y="39"/>
                      <a:pt x="450" y="39"/>
                    </a:cubicBezTo>
                    <a:cubicBezTo>
                      <a:pt x="450" y="40"/>
                      <a:pt x="450" y="40"/>
                      <a:pt x="451" y="41"/>
                    </a:cubicBezTo>
                    <a:cubicBezTo>
                      <a:pt x="446" y="43"/>
                      <a:pt x="441" y="46"/>
                      <a:pt x="439" y="51"/>
                    </a:cubicBezTo>
                    <a:cubicBezTo>
                      <a:pt x="437" y="51"/>
                      <a:pt x="438" y="51"/>
                      <a:pt x="438" y="52"/>
                    </a:cubicBezTo>
                    <a:cubicBezTo>
                      <a:pt x="436" y="52"/>
                      <a:pt x="435" y="56"/>
                      <a:pt x="435" y="57"/>
                    </a:cubicBezTo>
                    <a:cubicBezTo>
                      <a:pt x="434" y="57"/>
                      <a:pt x="434" y="56"/>
                      <a:pt x="433" y="56"/>
                    </a:cubicBezTo>
                    <a:cubicBezTo>
                      <a:pt x="433" y="58"/>
                      <a:pt x="423" y="73"/>
                      <a:pt x="422" y="74"/>
                    </a:cubicBezTo>
                    <a:cubicBezTo>
                      <a:pt x="422" y="75"/>
                      <a:pt x="423" y="78"/>
                      <a:pt x="422" y="80"/>
                    </a:cubicBezTo>
                    <a:cubicBezTo>
                      <a:pt x="421" y="81"/>
                      <a:pt x="422" y="80"/>
                      <a:pt x="421" y="80"/>
                    </a:cubicBezTo>
                    <a:cubicBezTo>
                      <a:pt x="422" y="82"/>
                      <a:pt x="421" y="83"/>
                      <a:pt x="421" y="85"/>
                    </a:cubicBezTo>
                    <a:cubicBezTo>
                      <a:pt x="420" y="85"/>
                      <a:pt x="419" y="86"/>
                      <a:pt x="418" y="86"/>
                    </a:cubicBezTo>
                    <a:cubicBezTo>
                      <a:pt x="419" y="87"/>
                      <a:pt x="420" y="88"/>
                      <a:pt x="419" y="88"/>
                    </a:cubicBezTo>
                    <a:cubicBezTo>
                      <a:pt x="420" y="93"/>
                      <a:pt x="416" y="98"/>
                      <a:pt x="418" y="103"/>
                    </a:cubicBezTo>
                    <a:cubicBezTo>
                      <a:pt x="417" y="104"/>
                      <a:pt x="418" y="103"/>
                      <a:pt x="417" y="104"/>
                    </a:cubicBezTo>
                    <a:cubicBezTo>
                      <a:pt x="418" y="104"/>
                      <a:pt x="418" y="104"/>
                      <a:pt x="419" y="104"/>
                    </a:cubicBezTo>
                    <a:cubicBezTo>
                      <a:pt x="419" y="104"/>
                      <a:pt x="419" y="104"/>
                      <a:pt x="419" y="104"/>
                    </a:cubicBezTo>
                    <a:cubicBezTo>
                      <a:pt x="418" y="105"/>
                      <a:pt x="418" y="106"/>
                      <a:pt x="417" y="107"/>
                    </a:cubicBezTo>
                    <a:cubicBezTo>
                      <a:pt x="418" y="107"/>
                      <a:pt x="418" y="108"/>
                      <a:pt x="419" y="109"/>
                    </a:cubicBezTo>
                    <a:cubicBezTo>
                      <a:pt x="418" y="110"/>
                      <a:pt x="418" y="111"/>
                      <a:pt x="418" y="111"/>
                    </a:cubicBezTo>
                    <a:cubicBezTo>
                      <a:pt x="418" y="111"/>
                      <a:pt x="419" y="111"/>
                      <a:pt x="419" y="111"/>
                    </a:cubicBezTo>
                    <a:cubicBezTo>
                      <a:pt x="419" y="113"/>
                      <a:pt x="419" y="114"/>
                      <a:pt x="420" y="115"/>
                    </a:cubicBezTo>
                    <a:cubicBezTo>
                      <a:pt x="418" y="116"/>
                      <a:pt x="420" y="116"/>
                      <a:pt x="418" y="116"/>
                    </a:cubicBezTo>
                    <a:cubicBezTo>
                      <a:pt x="418" y="117"/>
                      <a:pt x="418" y="118"/>
                      <a:pt x="418" y="118"/>
                    </a:cubicBezTo>
                    <a:cubicBezTo>
                      <a:pt x="419" y="118"/>
                      <a:pt x="420" y="118"/>
                      <a:pt x="420" y="118"/>
                    </a:cubicBezTo>
                    <a:cubicBezTo>
                      <a:pt x="420" y="119"/>
                      <a:pt x="420" y="118"/>
                      <a:pt x="420" y="120"/>
                    </a:cubicBezTo>
                    <a:cubicBezTo>
                      <a:pt x="421" y="120"/>
                      <a:pt x="421" y="120"/>
                      <a:pt x="422" y="120"/>
                    </a:cubicBezTo>
                    <a:cubicBezTo>
                      <a:pt x="420" y="128"/>
                      <a:pt x="430" y="130"/>
                      <a:pt x="435" y="131"/>
                    </a:cubicBezTo>
                    <a:cubicBezTo>
                      <a:pt x="436" y="132"/>
                      <a:pt x="436" y="134"/>
                      <a:pt x="439" y="134"/>
                    </a:cubicBezTo>
                    <a:cubicBezTo>
                      <a:pt x="439" y="133"/>
                      <a:pt x="440" y="133"/>
                      <a:pt x="441" y="132"/>
                    </a:cubicBezTo>
                    <a:cubicBezTo>
                      <a:pt x="441" y="133"/>
                      <a:pt x="441" y="133"/>
                      <a:pt x="442" y="134"/>
                    </a:cubicBezTo>
                    <a:cubicBezTo>
                      <a:pt x="442" y="134"/>
                      <a:pt x="441" y="135"/>
                      <a:pt x="441" y="135"/>
                    </a:cubicBezTo>
                    <a:cubicBezTo>
                      <a:pt x="442" y="135"/>
                      <a:pt x="442" y="135"/>
                      <a:pt x="443" y="135"/>
                    </a:cubicBezTo>
                    <a:cubicBezTo>
                      <a:pt x="443" y="134"/>
                      <a:pt x="443" y="134"/>
                      <a:pt x="443" y="133"/>
                    </a:cubicBezTo>
                    <a:cubicBezTo>
                      <a:pt x="443" y="133"/>
                      <a:pt x="444" y="133"/>
                      <a:pt x="444" y="133"/>
                    </a:cubicBezTo>
                    <a:cubicBezTo>
                      <a:pt x="446" y="134"/>
                      <a:pt x="447" y="133"/>
                      <a:pt x="450" y="133"/>
                    </a:cubicBezTo>
                    <a:cubicBezTo>
                      <a:pt x="451" y="134"/>
                      <a:pt x="451" y="136"/>
                      <a:pt x="452" y="135"/>
                    </a:cubicBezTo>
                    <a:cubicBezTo>
                      <a:pt x="452" y="134"/>
                      <a:pt x="451" y="134"/>
                      <a:pt x="453" y="134"/>
                    </a:cubicBezTo>
                    <a:cubicBezTo>
                      <a:pt x="453" y="132"/>
                      <a:pt x="453" y="133"/>
                      <a:pt x="454" y="132"/>
                    </a:cubicBezTo>
                    <a:cubicBezTo>
                      <a:pt x="454" y="132"/>
                      <a:pt x="454" y="133"/>
                      <a:pt x="454" y="134"/>
                    </a:cubicBezTo>
                    <a:cubicBezTo>
                      <a:pt x="456" y="133"/>
                      <a:pt x="456" y="133"/>
                      <a:pt x="457" y="132"/>
                    </a:cubicBezTo>
                    <a:cubicBezTo>
                      <a:pt x="458" y="130"/>
                      <a:pt x="458" y="130"/>
                      <a:pt x="460" y="130"/>
                    </a:cubicBezTo>
                    <a:cubicBezTo>
                      <a:pt x="461" y="131"/>
                      <a:pt x="460" y="130"/>
                      <a:pt x="461" y="131"/>
                    </a:cubicBezTo>
                    <a:cubicBezTo>
                      <a:pt x="462" y="128"/>
                      <a:pt x="464" y="128"/>
                      <a:pt x="465" y="127"/>
                    </a:cubicBezTo>
                    <a:cubicBezTo>
                      <a:pt x="466" y="127"/>
                      <a:pt x="466" y="126"/>
                      <a:pt x="467" y="125"/>
                    </a:cubicBezTo>
                    <a:cubicBezTo>
                      <a:pt x="468" y="124"/>
                      <a:pt x="469" y="124"/>
                      <a:pt x="469" y="124"/>
                    </a:cubicBezTo>
                    <a:cubicBezTo>
                      <a:pt x="470" y="125"/>
                      <a:pt x="469" y="124"/>
                      <a:pt x="470" y="125"/>
                    </a:cubicBezTo>
                    <a:cubicBezTo>
                      <a:pt x="470" y="124"/>
                      <a:pt x="471" y="120"/>
                      <a:pt x="472" y="119"/>
                    </a:cubicBezTo>
                    <a:cubicBezTo>
                      <a:pt x="473" y="119"/>
                      <a:pt x="474" y="119"/>
                      <a:pt x="474" y="120"/>
                    </a:cubicBezTo>
                    <a:cubicBezTo>
                      <a:pt x="474" y="118"/>
                      <a:pt x="473" y="117"/>
                      <a:pt x="473" y="116"/>
                    </a:cubicBezTo>
                    <a:cubicBezTo>
                      <a:pt x="474" y="117"/>
                      <a:pt x="474" y="117"/>
                      <a:pt x="475" y="116"/>
                    </a:cubicBezTo>
                    <a:cubicBezTo>
                      <a:pt x="474" y="115"/>
                      <a:pt x="474" y="114"/>
                      <a:pt x="476" y="113"/>
                    </a:cubicBezTo>
                    <a:cubicBezTo>
                      <a:pt x="476" y="112"/>
                      <a:pt x="475" y="111"/>
                      <a:pt x="475" y="111"/>
                    </a:cubicBezTo>
                    <a:cubicBezTo>
                      <a:pt x="475" y="110"/>
                      <a:pt x="476" y="110"/>
                      <a:pt x="476" y="110"/>
                    </a:cubicBezTo>
                    <a:cubicBezTo>
                      <a:pt x="474" y="107"/>
                      <a:pt x="476" y="107"/>
                      <a:pt x="475" y="104"/>
                    </a:cubicBezTo>
                    <a:cubicBezTo>
                      <a:pt x="474" y="104"/>
                      <a:pt x="474" y="104"/>
                      <a:pt x="474" y="104"/>
                    </a:cubicBezTo>
                    <a:cubicBezTo>
                      <a:pt x="475" y="103"/>
                      <a:pt x="474" y="102"/>
                      <a:pt x="474" y="101"/>
                    </a:cubicBezTo>
                    <a:cubicBezTo>
                      <a:pt x="474" y="101"/>
                      <a:pt x="474" y="101"/>
                      <a:pt x="473" y="100"/>
                    </a:cubicBezTo>
                    <a:cubicBezTo>
                      <a:pt x="475" y="100"/>
                      <a:pt x="474" y="100"/>
                      <a:pt x="474" y="99"/>
                    </a:cubicBezTo>
                    <a:cubicBezTo>
                      <a:pt x="474" y="98"/>
                      <a:pt x="475" y="98"/>
                      <a:pt x="474" y="97"/>
                    </a:cubicBezTo>
                    <a:cubicBezTo>
                      <a:pt x="475" y="96"/>
                      <a:pt x="475" y="96"/>
                      <a:pt x="476" y="95"/>
                    </a:cubicBezTo>
                    <a:cubicBezTo>
                      <a:pt x="475" y="95"/>
                      <a:pt x="474" y="95"/>
                      <a:pt x="474" y="95"/>
                    </a:cubicBezTo>
                    <a:cubicBezTo>
                      <a:pt x="475" y="94"/>
                      <a:pt x="475" y="95"/>
                      <a:pt x="475" y="92"/>
                    </a:cubicBezTo>
                    <a:cubicBezTo>
                      <a:pt x="476" y="92"/>
                      <a:pt x="477" y="92"/>
                      <a:pt x="478" y="92"/>
                    </a:cubicBezTo>
                    <a:cubicBezTo>
                      <a:pt x="479" y="92"/>
                      <a:pt x="479" y="93"/>
                      <a:pt x="479" y="93"/>
                    </a:cubicBezTo>
                    <a:cubicBezTo>
                      <a:pt x="479" y="93"/>
                      <a:pt x="479" y="93"/>
                      <a:pt x="479" y="93"/>
                    </a:cubicBezTo>
                    <a:cubicBezTo>
                      <a:pt x="480" y="91"/>
                      <a:pt x="479" y="89"/>
                      <a:pt x="481" y="89"/>
                    </a:cubicBezTo>
                    <a:cubicBezTo>
                      <a:pt x="482" y="89"/>
                      <a:pt x="482" y="90"/>
                      <a:pt x="484" y="89"/>
                    </a:cubicBezTo>
                    <a:cubicBezTo>
                      <a:pt x="484" y="89"/>
                      <a:pt x="484" y="88"/>
                      <a:pt x="484" y="87"/>
                    </a:cubicBezTo>
                    <a:cubicBezTo>
                      <a:pt x="485" y="87"/>
                      <a:pt x="485" y="87"/>
                      <a:pt x="486" y="87"/>
                    </a:cubicBezTo>
                    <a:cubicBezTo>
                      <a:pt x="486" y="87"/>
                      <a:pt x="487" y="88"/>
                      <a:pt x="488" y="88"/>
                    </a:cubicBezTo>
                    <a:cubicBezTo>
                      <a:pt x="488" y="87"/>
                      <a:pt x="490" y="87"/>
                      <a:pt x="491" y="87"/>
                    </a:cubicBezTo>
                    <a:cubicBezTo>
                      <a:pt x="491" y="88"/>
                      <a:pt x="491" y="88"/>
                      <a:pt x="490" y="89"/>
                    </a:cubicBezTo>
                    <a:cubicBezTo>
                      <a:pt x="493" y="88"/>
                      <a:pt x="494" y="88"/>
                      <a:pt x="496" y="88"/>
                    </a:cubicBezTo>
                    <a:cubicBezTo>
                      <a:pt x="496" y="90"/>
                      <a:pt x="497" y="90"/>
                      <a:pt x="498" y="92"/>
                    </a:cubicBezTo>
                    <a:cubicBezTo>
                      <a:pt x="498" y="91"/>
                      <a:pt x="498" y="91"/>
                      <a:pt x="497" y="91"/>
                    </a:cubicBezTo>
                    <a:cubicBezTo>
                      <a:pt x="497" y="91"/>
                      <a:pt x="497" y="92"/>
                      <a:pt x="497" y="93"/>
                    </a:cubicBezTo>
                    <a:cubicBezTo>
                      <a:pt x="497" y="93"/>
                      <a:pt x="498" y="93"/>
                      <a:pt x="498" y="93"/>
                    </a:cubicBezTo>
                    <a:cubicBezTo>
                      <a:pt x="499" y="93"/>
                      <a:pt x="499" y="92"/>
                      <a:pt x="500" y="92"/>
                    </a:cubicBezTo>
                    <a:cubicBezTo>
                      <a:pt x="500" y="94"/>
                      <a:pt x="501" y="93"/>
                      <a:pt x="502" y="95"/>
                    </a:cubicBezTo>
                    <a:cubicBezTo>
                      <a:pt x="503" y="95"/>
                      <a:pt x="503" y="94"/>
                      <a:pt x="504" y="94"/>
                    </a:cubicBezTo>
                    <a:cubicBezTo>
                      <a:pt x="505" y="96"/>
                      <a:pt x="506" y="98"/>
                      <a:pt x="506" y="100"/>
                    </a:cubicBezTo>
                    <a:cubicBezTo>
                      <a:pt x="506" y="100"/>
                      <a:pt x="507" y="100"/>
                      <a:pt x="507" y="99"/>
                    </a:cubicBezTo>
                    <a:cubicBezTo>
                      <a:pt x="506" y="98"/>
                      <a:pt x="507" y="99"/>
                      <a:pt x="506" y="98"/>
                    </a:cubicBezTo>
                    <a:cubicBezTo>
                      <a:pt x="507" y="98"/>
                      <a:pt x="508" y="98"/>
                      <a:pt x="509" y="98"/>
                    </a:cubicBezTo>
                    <a:cubicBezTo>
                      <a:pt x="509" y="99"/>
                      <a:pt x="509" y="99"/>
                      <a:pt x="510" y="99"/>
                    </a:cubicBezTo>
                    <a:cubicBezTo>
                      <a:pt x="509" y="101"/>
                      <a:pt x="510" y="100"/>
                      <a:pt x="510" y="102"/>
                    </a:cubicBezTo>
                    <a:cubicBezTo>
                      <a:pt x="512" y="101"/>
                      <a:pt x="511" y="101"/>
                      <a:pt x="512" y="100"/>
                    </a:cubicBezTo>
                    <a:cubicBezTo>
                      <a:pt x="513" y="101"/>
                      <a:pt x="513" y="101"/>
                      <a:pt x="514" y="102"/>
                    </a:cubicBezTo>
                    <a:cubicBezTo>
                      <a:pt x="513" y="104"/>
                      <a:pt x="514" y="104"/>
                      <a:pt x="515" y="105"/>
                    </a:cubicBezTo>
                    <a:cubicBezTo>
                      <a:pt x="514" y="106"/>
                      <a:pt x="515" y="105"/>
                      <a:pt x="514" y="106"/>
                    </a:cubicBezTo>
                    <a:cubicBezTo>
                      <a:pt x="518" y="107"/>
                      <a:pt x="515" y="108"/>
                      <a:pt x="519" y="109"/>
                    </a:cubicBezTo>
                    <a:cubicBezTo>
                      <a:pt x="517" y="113"/>
                      <a:pt x="518" y="115"/>
                      <a:pt x="517" y="119"/>
                    </a:cubicBezTo>
                    <a:cubicBezTo>
                      <a:pt x="517" y="118"/>
                      <a:pt x="517" y="118"/>
                      <a:pt x="516" y="118"/>
                    </a:cubicBezTo>
                    <a:cubicBezTo>
                      <a:pt x="516" y="118"/>
                      <a:pt x="516" y="118"/>
                      <a:pt x="516" y="119"/>
                    </a:cubicBezTo>
                    <a:cubicBezTo>
                      <a:pt x="516" y="119"/>
                      <a:pt x="516" y="120"/>
                      <a:pt x="515" y="119"/>
                    </a:cubicBezTo>
                    <a:cubicBezTo>
                      <a:pt x="516" y="120"/>
                      <a:pt x="517" y="121"/>
                      <a:pt x="517" y="121"/>
                    </a:cubicBezTo>
                    <a:cubicBezTo>
                      <a:pt x="516" y="122"/>
                      <a:pt x="516" y="122"/>
                      <a:pt x="514" y="122"/>
                    </a:cubicBezTo>
                    <a:cubicBezTo>
                      <a:pt x="514" y="122"/>
                      <a:pt x="514" y="122"/>
                      <a:pt x="515" y="122"/>
                    </a:cubicBezTo>
                    <a:cubicBezTo>
                      <a:pt x="516" y="123"/>
                      <a:pt x="515" y="122"/>
                      <a:pt x="516" y="123"/>
                    </a:cubicBezTo>
                    <a:cubicBezTo>
                      <a:pt x="516" y="123"/>
                      <a:pt x="515" y="123"/>
                      <a:pt x="515" y="124"/>
                    </a:cubicBezTo>
                    <a:cubicBezTo>
                      <a:pt x="515" y="123"/>
                      <a:pt x="514" y="123"/>
                      <a:pt x="514" y="123"/>
                    </a:cubicBezTo>
                    <a:cubicBezTo>
                      <a:pt x="515" y="126"/>
                      <a:pt x="513" y="128"/>
                      <a:pt x="514" y="131"/>
                    </a:cubicBezTo>
                    <a:cubicBezTo>
                      <a:pt x="514" y="131"/>
                      <a:pt x="513" y="131"/>
                      <a:pt x="513" y="131"/>
                    </a:cubicBezTo>
                    <a:cubicBezTo>
                      <a:pt x="513" y="133"/>
                      <a:pt x="514" y="132"/>
                      <a:pt x="512" y="134"/>
                    </a:cubicBezTo>
                    <a:cubicBezTo>
                      <a:pt x="511" y="136"/>
                      <a:pt x="510" y="135"/>
                      <a:pt x="509" y="136"/>
                    </a:cubicBezTo>
                    <a:cubicBezTo>
                      <a:pt x="511" y="137"/>
                      <a:pt x="510" y="136"/>
                      <a:pt x="510" y="137"/>
                    </a:cubicBezTo>
                    <a:cubicBezTo>
                      <a:pt x="509" y="137"/>
                      <a:pt x="510" y="137"/>
                      <a:pt x="509" y="137"/>
                    </a:cubicBezTo>
                    <a:cubicBezTo>
                      <a:pt x="509" y="138"/>
                      <a:pt x="510" y="139"/>
                      <a:pt x="510" y="140"/>
                    </a:cubicBezTo>
                    <a:cubicBezTo>
                      <a:pt x="508" y="140"/>
                      <a:pt x="510" y="142"/>
                      <a:pt x="508" y="141"/>
                    </a:cubicBezTo>
                    <a:cubicBezTo>
                      <a:pt x="508" y="143"/>
                      <a:pt x="509" y="143"/>
                      <a:pt x="508" y="145"/>
                    </a:cubicBezTo>
                    <a:cubicBezTo>
                      <a:pt x="507" y="144"/>
                      <a:pt x="506" y="144"/>
                      <a:pt x="505" y="144"/>
                    </a:cubicBezTo>
                    <a:cubicBezTo>
                      <a:pt x="505" y="145"/>
                      <a:pt x="505" y="146"/>
                      <a:pt x="505" y="147"/>
                    </a:cubicBezTo>
                    <a:cubicBezTo>
                      <a:pt x="502" y="148"/>
                      <a:pt x="503" y="149"/>
                      <a:pt x="500" y="148"/>
                    </a:cubicBezTo>
                    <a:cubicBezTo>
                      <a:pt x="501" y="151"/>
                      <a:pt x="500" y="152"/>
                      <a:pt x="499" y="153"/>
                    </a:cubicBezTo>
                    <a:cubicBezTo>
                      <a:pt x="499" y="152"/>
                      <a:pt x="499" y="152"/>
                      <a:pt x="499" y="151"/>
                    </a:cubicBezTo>
                    <a:cubicBezTo>
                      <a:pt x="498" y="151"/>
                      <a:pt x="498" y="151"/>
                      <a:pt x="497" y="151"/>
                    </a:cubicBezTo>
                    <a:cubicBezTo>
                      <a:pt x="499" y="153"/>
                      <a:pt x="498" y="153"/>
                      <a:pt x="498" y="154"/>
                    </a:cubicBezTo>
                    <a:cubicBezTo>
                      <a:pt x="496" y="155"/>
                      <a:pt x="496" y="157"/>
                      <a:pt x="496" y="158"/>
                    </a:cubicBezTo>
                    <a:cubicBezTo>
                      <a:pt x="495" y="158"/>
                      <a:pt x="494" y="158"/>
                      <a:pt x="493" y="158"/>
                    </a:cubicBezTo>
                    <a:cubicBezTo>
                      <a:pt x="492" y="160"/>
                      <a:pt x="491" y="161"/>
                      <a:pt x="492" y="162"/>
                    </a:cubicBezTo>
                    <a:cubicBezTo>
                      <a:pt x="487" y="162"/>
                      <a:pt x="489" y="164"/>
                      <a:pt x="486" y="166"/>
                    </a:cubicBezTo>
                    <a:cubicBezTo>
                      <a:pt x="483" y="167"/>
                      <a:pt x="479" y="167"/>
                      <a:pt x="479" y="169"/>
                    </a:cubicBezTo>
                    <a:cubicBezTo>
                      <a:pt x="478" y="170"/>
                      <a:pt x="479" y="171"/>
                      <a:pt x="477" y="170"/>
                    </a:cubicBezTo>
                    <a:cubicBezTo>
                      <a:pt x="475" y="174"/>
                      <a:pt x="471" y="171"/>
                      <a:pt x="469" y="173"/>
                    </a:cubicBezTo>
                    <a:cubicBezTo>
                      <a:pt x="468" y="173"/>
                      <a:pt x="469" y="173"/>
                      <a:pt x="468" y="174"/>
                    </a:cubicBezTo>
                    <a:cubicBezTo>
                      <a:pt x="467" y="174"/>
                      <a:pt x="467" y="174"/>
                      <a:pt x="466" y="174"/>
                    </a:cubicBezTo>
                    <a:cubicBezTo>
                      <a:pt x="466" y="172"/>
                      <a:pt x="467" y="173"/>
                      <a:pt x="466" y="172"/>
                    </a:cubicBezTo>
                    <a:cubicBezTo>
                      <a:pt x="465" y="173"/>
                      <a:pt x="465" y="172"/>
                      <a:pt x="464" y="172"/>
                    </a:cubicBezTo>
                    <a:cubicBezTo>
                      <a:pt x="464" y="174"/>
                      <a:pt x="464" y="173"/>
                      <a:pt x="464" y="175"/>
                    </a:cubicBezTo>
                    <a:cubicBezTo>
                      <a:pt x="463" y="175"/>
                      <a:pt x="463" y="175"/>
                      <a:pt x="463" y="175"/>
                    </a:cubicBezTo>
                    <a:cubicBezTo>
                      <a:pt x="463" y="174"/>
                      <a:pt x="463" y="174"/>
                      <a:pt x="463" y="173"/>
                    </a:cubicBezTo>
                    <a:cubicBezTo>
                      <a:pt x="462" y="173"/>
                      <a:pt x="461" y="173"/>
                      <a:pt x="461" y="1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0" name="Freeform 6"/>
              <p:cNvSpPr/>
              <p:nvPr/>
            </p:nvSpPr>
            <p:spPr bwMode="auto">
              <a:xfrm>
                <a:off x="4524" y="1951"/>
                <a:ext cx="2" cy="1"/>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1" name="Freeform 7"/>
              <p:cNvSpPr/>
              <p:nvPr/>
            </p:nvSpPr>
            <p:spPr bwMode="auto">
              <a:xfrm>
                <a:off x="4459" y="195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2" name="Freeform 8"/>
              <p:cNvSpPr/>
              <p:nvPr/>
            </p:nvSpPr>
            <p:spPr bwMode="auto">
              <a:xfrm>
                <a:off x="4542" y="1952"/>
                <a:ext cx="2" cy="2"/>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3" name="Freeform 9"/>
              <p:cNvSpPr/>
              <p:nvPr/>
            </p:nvSpPr>
            <p:spPr bwMode="auto">
              <a:xfrm>
                <a:off x="4641" y="1952"/>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4" name="Freeform 10"/>
              <p:cNvSpPr/>
              <p:nvPr/>
            </p:nvSpPr>
            <p:spPr bwMode="auto">
              <a:xfrm>
                <a:off x="4542" y="1954"/>
                <a:ext cx="2" cy="4"/>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1"/>
                    </a:cubicBezTo>
                    <a:cubicBezTo>
                      <a:pt x="0" y="2"/>
                      <a:pt x="0" y="1"/>
                      <a:pt x="1" y="2"/>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5" name="Freeform 11"/>
              <p:cNvSpPr/>
              <p:nvPr/>
            </p:nvSpPr>
            <p:spPr bwMode="auto">
              <a:xfrm>
                <a:off x="4451" y="1956"/>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6" name="Freeform 12"/>
              <p:cNvSpPr/>
              <p:nvPr/>
            </p:nvSpPr>
            <p:spPr bwMode="auto">
              <a:xfrm>
                <a:off x="4442" y="1960"/>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7" name="Freeform 13"/>
              <p:cNvSpPr/>
              <p:nvPr/>
            </p:nvSpPr>
            <p:spPr bwMode="auto">
              <a:xfrm>
                <a:off x="4556" y="1962"/>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8" name="Freeform 14"/>
              <p:cNvSpPr/>
              <p:nvPr/>
            </p:nvSpPr>
            <p:spPr bwMode="auto">
              <a:xfrm>
                <a:off x="4376" y="196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9" name="Freeform 15"/>
              <p:cNvSpPr/>
              <p:nvPr/>
            </p:nvSpPr>
            <p:spPr bwMode="auto">
              <a:xfrm>
                <a:off x="4399" y="196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0" name="Freeform 16"/>
              <p:cNvSpPr/>
              <p:nvPr/>
            </p:nvSpPr>
            <p:spPr bwMode="auto">
              <a:xfrm>
                <a:off x="4565" y="196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1" name="Freeform 17"/>
              <p:cNvSpPr/>
              <p:nvPr/>
            </p:nvSpPr>
            <p:spPr bwMode="auto">
              <a:xfrm>
                <a:off x="4426" y="196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2" name="Freeform 18"/>
              <p:cNvSpPr/>
              <p:nvPr/>
            </p:nvSpPr>
            <p:spPr bwMode="auto">
              <a:xfrm>
                <a:off x="4368" y="19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3" name="Freeform 19"/>
              <p:cNvSpPr/>
              <p:nvPr/>
            </p:nvSpPr>
            <p:spPr bwMode="auto">
              <a:xfrm>
                <a:off x="4365" y="197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4" name="Freeform 20"/>
              <p:cNvSpPr/>
              <p:nvPr/>
            </p:nvSpPr>
            <p:spPr bwMode="auto">
              <a:xfrm>
                <a:off x="4419" y="1974"/>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5" name="Freeform 21"/>
              <p:cNvSpPr/>
              <p:nvPr/>
            </p:nvSpPr>
            <p:spPr bwMode="auto">
              <a:xfrm>
                <a:off x="4583" y="197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6" name="Freeform 22"/>
              <p:cNvSpPr/>
              <p:nvPr/>
            </p:nvSpPr>
            <p:spPr bwMode="auto">
              <a:xfrm>
                <a:off x="4365" y="1976"/>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7" name="Freeform 23"/>
              <p:cNvSpPr/>
              <p:nvPr/>
            </p:nvSpPr>
            <p:spPr bwMode="auto">
              <a:xfrm>
                <a:off x="4367" y="1976"/>
                <a:ext cx="1"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8" name="Freeform 24"/>
              <p:cNvSpPr/>
              <p:nvPr/>
            </p:nvSpPr>
            <p:spPr bwMode="auto">
              <a:xfrm>
                <a:off x="4583" y="197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9" name="Freeform 25"/>
              <p:cNvSpPr/>
              <p:nvPr/>
            </p:nvSpPr>
            <p:spPr bwMode="auto">
              <a:xfrm>
                <a:off x="4376" y="19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0" name="Freeform 26"/>
              <p:cNvSpPr/>
              <p:nvPr/>
            </p:nvSpPr>
            <p:spPr bwMode="auto">
              <a:xfrm>
                <a:off x="4589" y="198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1" name="Freeform 27"/>
              <p:cNvSpPr/>
              <p:nvPr/>
            </p:nvSpPr>
            <p:spPr bwMode="auto">
              <a:xfrm>
                <a:off x="4643" y="198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2" name="Freeform 28"/>
              <p:cNvSpPr/>
              <p:nvPr/>
            </p:nvSpPr>
            <p:spPr bwMode="auto">
              <a:xfrm>
                <a:off x="4672" y="198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3" name="Freeform 29"/>
              <p:cNvSpPr/>
              <p:nvPr/>
            </p:nvSpPr>
            <p:spPr bwMode="auto">
              <a:xfrm>
                <a:off x="4592" y="1983"/>
                <a:ext cx="2"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4" name="Freeform 30"/>
              <p:cNvSpPr/>
              <p:nvPr/>
            </p:nvSpPr>
            <p:spPr bwMode="auto">
              <a:xfrm>
                <a:off x="4591" y="19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5" name="Freeform 31"/>
              <p:cNvSpPr/>
              <p:nvPr/>
            </p:nvSpPr>
            <p:spPr bwMode="auto">
              <a:xfrm>
                <a:off x="4605" y="1985"/>
                <a:ext cx="4" cy="2"/>
              </a:xfrm>
              <a:custGeom>
                <a:avLst/>
                <a:gdLst>
                  <a:gd name="T0" fmla="*/ 1 w 2"/>
                  <a:gd name="T1" fmla="*/ 0 h 1"/>
                  <a:gd name="T2" fmla="*/ 0 w 2"/>
                  <a:gd name="T3" fmla="*/ 1 h 1"/>
                  <a:gd name="T4" fmla="*/ 1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1"/>
                      <a:pt x="0" y="1"/>
                    </a:cubicBezTo>
                    <a:cubicBezTo>
                      <a:pt x="1" y="1"/>
                      <a:pt x="1" y="1"/>
                      <a:pt x="1" y="1"/>
                    </a:cubicBezTo>
                    <a:cubicBezTo>
                      <a:pt x="1" y="1"/>
                      <a:pt x="1" y="1"/>
                      <a:pt x="1" y="1"/>
                    </a:cubicBezTo>
                    <a:cubicBezTo>
                      <a:pt x="1" y="1"/>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6" name="Freeform 32"/>
              <p:cNvSpPr/>
              <p:nvPr/>
            </p:nvSpPr>
            <p:spPr bwMode="auto">
              <a:xfrm>
                <a:off x="4618" y="19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7" name="Freeform 33"/>
              <p:cNvSpPr/>
              <p:nvPr/>
            </p:nvSpPr>
            <p:spPr bwMode="auto">
              <a:xfrm>
                <a:off x="4679" y="199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8" name="Freeform 34"/>
              <p:cNvSpPr/>
              <p:nvPr/>
            </p:nvSpPr>
            <p:spPr bwMode="auto">
              <a:xfrm>
                <a:off x="4356" y="1994"/>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9" name="Freeform 35"/>
              <p:cNvSpPr/>
              <p:nvPr/>
            </p:nvSpPr>
            <p:spPr bwMode="auto">
              <a:xfrm>
                <a:off x="4641" y="199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0" name="Freeform 36"/>
              <p:cNvSpPr/>
              <p:nvPr/>
            </p:nvSpPr>
            <p:spPr bwMode="auto">
              <a:xfrm>
                <a:off x="4612" y="1998"/>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1" name="Freeform 37"/>
              <p:cNvSpPr/>
              <p:nvPr/>
            </p:nvSpPr>
            <p:spPr bwMode="auto">
              <a:xfrm>
                <a:off x="4348" y="200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2" name="Freeform 38"/>
              <p:cNvSpPr/>
              <p:nvPr/>
            </p:nvSpPr>
            <p:spPr bwMode="auto">
              <a:xfrm>
                <a:off x="4688" y="20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3" name="Freeform 39"/>
              <p:cNvSpPr/>
              <p:nvPr/>
            </p:nvSpPr>
            <p:spPr bwMode="auto">
              <a:xfrm>
                <a:off x="4343" y="200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4" name="Freeform 40"/>
              <p:cNvSpPr/>
              <p:nvPr/>
            </p:nvSpPr>
            <p:spPr bwMode="auto">
              <a:xfrm>
                <a:off x="4641" y="2001"/>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5" name="Freeform 41"/>
              <p:cNvSpPr/>
              <p:nvPr/>
            </p:nvSpPr>
            <p:spPr bwMode="auto">
              <a:xfrm>
                <a:off x="4392" y="200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6" name="Freeform 42"/>
              <p:cNvSpPr/>
              <p:nvPr/>
            </p:nvSpPr>
            <p:spPr bwMode="auto">
              <a:xfrm>
                <a:off x="4341" y="200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7" name="Freeform 43"/>
              <p:cNvSpPr/>
              <p:nvPr/>
            </p:nvSpPr>
            <p:spPr bwMode="auto">
              <a:xfrm>
                <a:off x="4639" y="200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8" name="Freeform 44"/>
              <p:cNvSpPr/>
              <p:nvPr/>
            </p:nvSpPr>
            <p:spPr bwMode="auto">
              <a:xfrm>
                <a:off x="4663" y="201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9" name="Freeform 45"/>
              <p:cNvSpPr/>
              <p:nvPr/>
            </p:nvSpPr>
            <p:spPr bwMode="auto">
              <a:xfrm>
                <a:off x="4697" y="20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0" name="Freeform 46"/>
              <p:cNvSpPr/>
              <p:nvPr/>
            </p:nvSpPr>
            <p:spPr bwMode="auto">
              <a:xfrm>
                <a:off x="4677" y="202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1" name="Freeform 47"/>
              <p:cNvSpPr/>
              <p:nvPr/>
            </p:nvSpPr>
            <p:spPr bwMode="auto">
              <a:xfrm>
                <a:off x="4332" y="202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2" name="Freeform 48"/>
              <p:cNvSpPr/>
              <p:nvPr/>
            </p:nvSpPr>
            <p:spPr bwMode="auto">
              <a:xfrm>
                <a:off x="4639" y="2027"/>
                <a:ext cx="2" cy="2"/>
              </a:xfrm>
              <a:custGeom>
                <a:avLst/>
                <a:gdLst>
                  <a:gd name="T0" fmla="*/ 1 w 1"/>
                  <a:gd name="T1" fmla="*/ 0 h 1"/>
                  <a:gd name="T2" fmla="*/ 0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0"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3" name="Freeform 49"/>
              <p:cNvSpPr/>
              <p:nvPr/>
            </p:nvSpPr>
            <p:spPr bwMode="auto">
              <a:xfrm>
                <a:off x="4334" y="203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4" name="Freeform 50"/>
              <p:cNvSpPr/>
              <p:nvPr/>
            </p:nvSpPr>
            <p:spPr bwMode="auto">
              <a:xfrm>
                <a:off x="4639" y="203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5" name="Freeform 51"/>
              <p:cNvSpPr/>
              <p:nvPr/>
            </p:nvSpPr>
            <p:spPr bwMode="auto">
              <a:xfrm>
                <a:off x="4374" y="203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6" name="Freeform 52"/>
              <p:cNvSpPr/>
              <p:nvPr/>
            </p:nvSpPr>
            <p:spPr bwMode="auto">
              <a:xfrm>
                <a:off x="4641" y="20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7" name="Freeform 53"/>
              <p:cNvSpPr/>
              <p:nvPr/>
            </p:nvSpPr>
            <p:spPr bwMode="auto">
              <a:xfrm>
                <a:off x="4332" y="20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8" name="Freeform 54"/>
              <p:cNvSpPr/>
              <p:nvPr/>
            </p:nvSpPr>
            <p:spPr bwMode="auto">
              <a:xfrm>
                <a:off x="4706" y="2039"/>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9" name="Freeform 55"/>
              <p:cNvSpPr/>
              <p:nvPr/>
            </p:nvSpPr>
            <p:spPr bwMode="auto">
              <a:xfrm>
                <a:off x="4327" y="204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0" name="Freeform 56"/>
              <p:cNvSpPr/>
              <p:nvPr/>
            </p:nvSpPr>
            <p:spPr bwMode="auto">
              <a:xfrm>
                <a:off x="4325" y="2045"/>
                <a:ext cx="2" cy="4"/>
              </a:xfrm>
              <a:custGeom>
                <a:avLst/>
                <a:gdLst>
                  <a:gd name="T0" fmla="*/ 1 w 1"/>
                  <a:gd name="T1" fmla="*/ 0 h 2"/>
                  <a:gd name="T2" fmla="*/ 1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1"/>
                      <a:pt x="1" y="2"/>
                    </a:cubicBezTo>
                    <a:cubicBezTo>
                      <a:pt x="1" y="2"/>
                      <a:pt x="1" y="2"/>
                      <a:pt x="1"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1" name="Freeform 57"/>
              <p:cNvSpPr/>
              <p:nvPr/>
            </p:nvSpPr>
            <p:spPr bwMode="auto">
              <a:xfrm>
                <a:off x="4650" y="2045"/>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2" name="Freeform 58"/>
              <p:cNvSpPr/>
              <p:nvPr/>
            </p:nvSpPr>
            <p:spPr bwMode="auto">
              <a:xfrm>
                <a:off x="4647" y="20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3" name="Freeform 59"/>
              <p:cNvSpPr/>
              <p:nvPr/>
            </p:nvSpPr>
            <p:spPr bwMode="auto">
              <a:xfrm>
                <a:off x="4160" y="2049"/>
                <a:ext cx="4" cy="3"/>
              </a:xfrm>
              <a:custGeom>
                <a:avLst/>
                <a:gdLst>
                  <a:gd name="T0" fmla="*/ 1 w 2"/>
                  <a:gd name="T1" fmla="*/ 0 h 2"/>
                  <a:gd name="T2" fmla="*/ 0 w 2"/>
                  <a:gd name="T3" fmla="*/ 2 h 2"/>
                  <a:gd name="T4" fmla="*/ 2 w 2"/>
                  <a:gd name="T5" fmla="*/ 1 h 2"/>
                  <a:gd name="T6" fmla="*/ 1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2"/>
                      <a:pt x="1" y="1"/>
                      <a:pt x="0" y="2"/>
                    </a:cubicBezTo>
                    <a:cubicBezTo>
                      <a:pt x="1" y="2"/>
                      <a:pt x="1" y="1"/>
                      <a:pt x="2" y="1"/>
                    </a:cubicBezTo>
                    <a:cubicBezTo>
                      <a:pt x="2" y="1"/>
                      <a:pt x="2"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4" name="Freeform 60"/>
              <p:cNvSpPr/>
              <p:nvPr/>
            </p:nvSpPr>
            <p:spPr bwMode="auto">
              <a:xfrm>
                <a:off x="4133" y="20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5" name="Freeform 61"/>
              <p:cNvSpPr/>
              <p:nvPr/>
            </p:nvSpPr>
            <p:spPr bwMode="auto">
              <a:xfrm>
                <a:off x="4166" y="2050"/>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6" name="Freeform 62"/>
              <p:cNvSpPr/>
              <p:nvPr/>
            </p:nvSpPr>
            <p:spPr bwMode="auto">
              <a:xfrm>
                <a:off x="4171" y="20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7" name="Freeform 63"/>
              <p:cNvSpPr/>
              <p:nvPr/>
            </p:nvSpPr>
            <p:spPr bwMode="auto">
              <a:xfrm>
                <a:off x="4180" y="20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8" name="Freeform 64"/>
              <p:cNvSpPr/>
              <p:nvPr/>
            </p:nvSpPr>
            <p:spPr bwMode="auto">
              <a:xfrm>
                <a:off x="4327" y="20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9" name="Freeform 65"/>
              <p:cNvSpPr/>
              <p:nvPr/>
            </p:nvSpPr>
            <p:spPr bwMode="auto">
              <a:xfrm>
                <a:off x="4132" y="205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0" name="Freeform 66"/>
              <p:cNvSpPr/>
              <p:nvPr/>
            </p:nvSpPr>
            <p:spPr bwMode="auto">
              <a:xfrm>
                <a:off x="4173" y="20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1" name="Freeform 67"/>
              <p:cNvSpPr/>
              <p:nvPr/>
            </p:nvSpPr>
            <p:spPr bwMode="auto">
              <a:xfrm>
                <a:off x="4113" y="20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2" name="Freeform 68"/>
              <p:cNvSpPr/>
              <p:nvPr/>
            </p:nvSpPr>
            <p:spPr bwMode="auto">
              <a:xfrm>
                <a:off x="4115" y="20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3" name="Freeform 69"/>
              <p:cNvSpPr/>
              <p:nvPr/>
            </p:nvSpPr>
            <p:spPr bwMode="auto">
              <a:xfrm>
                <a:off x="4323" y="2054"/>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0"/>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4" name="Freeform 70"/>
              <p:cNvSpPr/>
              <p:nvPr/>
            </p:nvSpPr>
            <p:spPr bwMode="auto">
              <a:xfrm>
                <a:off x="4654" y="2056"/>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5" name="Freeform 71"/>
              <p:cNvSpPr/>
              <p:nvPr/>
            </p:nvSpPr>
            <p:spPr bwMode="auto">
              <a:xfrm>
                <a:off x="4088" y="20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6" name="Freeform 72"/>
              <p:cNvSpPr/>
              <p:nvPr/>
            </p:nvSpPr>
            <p:spPr bwMode="auto">
              <a:xfrm>
                <a:off x="4206" y="2059"/>
                <a:ext cx="1" cy="4"/>
              </a:xfrm>
              <a:custGeom>
                <a:avLst/>
                <a:gdLst>
                  <a:gd name="T0" fmla="*/ 0 w 1"/>
                  <a:gd name="T1" fmla="*/ 0 h 2"/>
                  <a:gd name="T2" fmla="*/ 1 w 1"/>
                  <a:gd name="T3" fmla="*/ 1 h 2"/>
                  <a:gd name="T4" fmla="*/ 0 w 1"/>
                  <a:gd name="T5" fmla="*/ 1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2"/>
                      <a:pt x="0" y="1"/>
                      <a:pt x="1" y="1"/>
                    </a:cubicBezTo>
                    <a:cubicBezTo>
                      <a:pt x="1"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7" name="Freeform 73"/>
              <p:cNvSpPr/>
              <p:nvPr/>
            </p:nvSpPr>
            <p:spPr bwMode="auto">
              <a:xfrm>
                <a:off x="4124" y="20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8" name="Freeform 74"/>
              <p:cNvSpPr/>
              <p:nvPr/>
            </p:nvSpPr>
            <p:spPr bwMode="auto">
              <a:xfrm>
                <a:off x="4658" y="206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9" name="Freeform 75"/>
              <p:cNvSpPr/>
              <p:nvPr/>
            </p:nvSpPr>
            <p:spPr bwMode="auto">
              <a:xfrm>
                <a:off x="4077" y="2065"/>
                <a:ext cx="4" cy="3"/>
              </a:xfrm>
              <a:custGeom>
                <a:avLst/>
                <a:gdLst>
                  <a:gd name="T0" fmla="*/ 1 w 2"/>
                  <a:gd name="T1" fmla="*/ 0 h 2"/>
                  <a:gd name="T2" fmla="*/ 0 w 2"/>
                  <a:gd name="T3" fmla="*/ 2 h 2"/>
                  <a:gd name="T4" fmla="*/ 2 w 2"/>
                  <a:gd name="T5" fmla="*/ 1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0" y="1"/>
                      <a:pt x="0" y="2"/>
                    </a:cubicBezTo>
                    <a:cubicBezTo>
                      <a:pt x="1" y="1"/>
                      <a:pt x="1" y="1"/>
                      <a:pt x="2" y="1"/>
                    </a:cubicBezTo>
                    <a:cubicBezTo>
                      <a:pt x="2"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0" name="Freeform 76"/>
              <p:cNvSpPr/>
              <p:nvPr/>
            </p:nvSpPr>
            <p:spPr bwMode="auto">
              <a:xfrm>
                <a:off x="4216" y="2065"/>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0"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1" name="Freeform 77"/>
              <p:cNvSpPr/>
              <p:nvPr/>
            </p:nvSpPr>
            <p:spPr bwMode="auto">
              <a:xfrm>
                <a:off x="4504" y="2065"/>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2" name="Freeform 78"/>
              <p:cNvSpPr/>
              <p:nvPr/>
            </p:nvSpPr>
            <p:spPr bwMode="auto">
              <a:xfrm>
                <a:off x="4074" y="206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3" name="Freeform 79"/>
              <p:cNvSpPr/>
              <p:nvPr/>
            </p:nvSpPr>
            <p:spPr bwMode="auto">
              <a:xfrm>
                <a:off x="4220" y="2068"/>
                <a:ext cx="2" cy="2"/>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1" y="0"/>
                      <a:pt x="1" y="1"/>
                      <a:pt x="1"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4" name="Freeform 80"/>
              <p:cNvSpPr/>
              <p:nvPr/>
            </p:nvSpPr>
            <p:spPr bwMode="auto">
              <a:xfrm>
                <a:off x="4513" y="206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5" name="Freeform 81"/>
              <p:cNvSpPr/>
              <p:nvPr/>
            </p:nvSpPr>
            <p:spPr bwMode="auto">
              <a:xfrm>
                <a:off x="4511" y="206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6" name="Freeform 82"/>
              <p:cNvSpPr/>
              <p:nvPr/>
            </p:nvSpPr>
            <p:spPr bwMode="auto">
              <a:xfrm>
                <a:off x="4318" y="2070"/>
                <a:ext cx="3" cy="2"/>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1" y="0"/>
                      <a:pt x="0" y="1"/>
                      <a:pt x="0" y="1"/>
                    </a:cubicBezTo>
                    <a:cubicBezTo>
                      <a:pt x="0" y="1"/>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7" name="Freeform 83"/>
              <p:cNvSpPr/>
              <p:nvPr/>
            </p:nvSpPr>
            <p:spPr bwMode="auto">
              <a:xfrm>
                <a:off x="4367" y="207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8" name="Freeform 84"/>
              <p:cNvSpPr/>
              <p:nvPr/>
            </p:nvSpPr>
            <p:spPr bwMode="auto">
              <a:xfrm>
                <a:off x="4177" y="207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9" name="Freeform 85"/>
              <p:cNvSpPr/>
              <p:nvPr/>
            </p:nvSpPr>
            <p:spPr bwMode="auto">
              <a:xfrm>
                <a:off x="4227" y="2074"/>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0" name="Freeform 86"/>
              <p:cNvSpPr/>
              <p:nvPr/>
            </p:nvSpPr>
            <p:spPr bwMode="auto">
              <a:xfrm>
                <a:off x="4063" y="207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1" name="Freeform 87"/>
              <p:cNvSpPr/>
              <p:nvPr/>
            </p:nvSpPr>
            <p:spPr bwMode="auto">
              <a:xfrm>
                <a:off x="4316" y="2076"/>
                <a:ext cx="2" cy="2"/>
              </a:xfrm>
              <a:custGeom>
                <a:avLst/>
                <a:gdLst>
                  <a:gd name="T0" fmla="*/ 0 w 1"/>
                  <a:gd name="T1" fmla="*/ 0 h 1"/>
                  <a:gd name="T2" fmla="*/ 0 w 1"/>
                  <a:gd name="T3" fmla="*/ 0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0"/>
                      <a:pt x="0" y="0"/>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2" name="Freeform 88"/>
              <p:cNvSpPr/>
              <p:nvPr/>
            </p:nvSpPr>
            <p:spPr bwMode="auto">
              <a:xfrm>
                <a:off x="4518" y="2076"/>
                <a:ext cx="4" cy="0"/>
              </a:xfrm>
              <a:custGeom>
                <a:avLst/>
                <a:gdLst>
                  <a:gd name="T0" fmla="*/ 1 w 2"/>
                  <a:gd name="T1" fmla="*/ 0 w 2"/>
                  <a:gd name="T2" fmla="*/ 0 w 2"/>
                  <a:gd name="T3" fmla="*/ 2 w 2"/>
                  <a:gd name="T4" fmla="*/ 1 w 2"/>
                </a:gdLst>
                <a:ahLst/>
                <a:cxnLst>
                  <a:cxn ang="0">
                    <a:pos x="T0" y="0"/>
                  </a:cxn>
                  <a:cxn ang="0">
                    <a:pos x="T1" y="0"/>
                  </a:cxn>
                  <a:cxn ang="0">
                    <a:pos x="T2" y="0"/>
                  </a:cxn>
                  <a:cxn ang="0">
                    <a:pos x="T3" y="0"/>
                  </a:cxn>
                  <a:cxn ang="0">
                    <a:pos x="T4" y="0"/>
                  </a:cxn>
                </a:cxnLst>
                <a:rect l="0" t="0" r="r" b="b"/>
                <a:pathLst>
                  <a:path w="2">
                    <a:moveTo>
                      <a:pt x="1" y="0"/>
                    </a:moveTo>
                    <a:cubicBezTo>
                      <a:pt x="1" y="0"/>
                      <a:pt x="1" y="0"/>
                      <a:pt x="0" y="0"/>
                    </a:cubicBezTo>
                    <a:cubicBezTo>
                      <a:pt x="0" y="0"/>
                      <a:pt x="0" y="0"/>
                      <a:pt x="0" y="0"/>
                    </a:cubicBezTo>
                    <a:cubicBezTo>
                      <a:pt x="1" y="0"/>
                      <a:pt x="1"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3" name="Freeform 89"/>
              <p:cNvSpPr/>
              <p:nvPr/>
            </p:nvSpPr>
            <p:spPr bwMode="auto">
              <a:xfrm>
                <a:off x="4466" y="2076"/>
                <a:ext cx="2"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1"/>
                    </a:cubicBezTo>
                    <a:cubicBezTo>
                      <a:pt x="1"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4" name="Freeform 90"/>
              <p:cNvSpPr/>
              <p:nvPr/>
            </p:nvSpPr>
            <p:spPr bwMode="auto">
              <a:xfrm>
                <a:off x="4522" y="2078"/>
                <a:ext cx="4" cy="1"/>
              </a:xfrm>
              <a:custGeom>
                <a:avLst/>
                <a:gdLst>
                  <a:gd name="T0" fmla="*/ 0 w 2"/>
                  <a:gd name="T1" fmla="*/ 0 h 1"/>
                  <a:gd name="T2" fmla="*/ 0 w 2"/>
                  <a:gd name="T3" fmla="*/ 1 h 1"/>
                  <a:gd name="T4" fmla="*/ 0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1"/>
                      <a:pt x="0" y="1"/>
                    </a:cubicBezTo>
                    <a:cubicBezTo>
                      <a:pt x="0" y="1"/>
                      <a:pt x="0" y="1"/>
                      <a:pt x="0" y="1"/>
                    </a:cubicBez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5" name="Freeform 91"/>
              <p:cNvSpPr/>
              <p:nvPr/>
            </p:nvSpPr>
            <p:spPr bwMode="auto">
              <a:xfrm>
                <a:off x="4529" y="208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6" name="Freeform 92"/>
              <p:cNvSpPr/>
              <p:nvPr/>
            </p:nvSpPr>
            <p:spPr bwMode="auto">
              <a:xfrm>
                <a:off x="4526" y="2083"/>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7" name="Freeform 93"/>
              <p:cNvSpPr/>
              <p:nvPr/>
            </p:nvSpPr>
            <p:spPr bwMode="auto">
              <a:xfrm>
                <a:off x="4318" y="20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8" name="Freeform 94"/>
              <p:cNvSpPr/>
              <p:nvPr/>
            </p:nvSpPr>
            <p:spPr bwMode="auto">
              <a:xfrm>
                <a:off x="4470" y="208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9" name="Freeform 95"/>
              <p:cNvSpPr/>
              <p:nvPr/>
            </p:nvSpPr>
            <p:spPr bwMode="auto">
              <a:xfrm>
                <a:off x="4497" y="2085"/>
                <a:ext cx="3"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1" y="0"/>
                      <a:pt x="0" y="0"/>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0" name="Freeform 96"/>
              <p:cNvSpPr/>
              <p:nvPr/>
            </p:nvSpPr>
            <p:spPr bwMode="auto">
              <a:xfrm>
                <a:off x="4672" y="2085"/>
                <a:ext cx="2" cy="3"/>
              </a:xfrm>
              <a:custGeom>
                <a:avLst/>
                <a:gdLst>
                  <a:gd name="T0" fmla="*/ 0 w 1"/>
                  <a:gd name="T1" fmla="*/ 0 h 2"/>
                  <a:gd name="T2" fmla="*/ 0 w 1"/>
                  <a:gd name="T3" fmla="*/ 2 h 2"/>
                  <a:gd name="T4" fmla="*/ 0 w 1"/>
                  <a:gd name="T5" fmla="*/ 1 h 2"/>
                  <a:gd name="T6" fmla="*/ 1 w 1"/>
                  <a:gd name="T7" fmla="*/ 0 h 2"/>
                  <a:gd name="T8" fmla="*/ 0 w 1"/>
                  <a:gd name="T9" fmla="*/ 0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1"/>
                      <a:pt x="0" y="2"/>
                    </a:cubicBezTo>
                    <a:cubicBezTo>
                      <a:pt x="0" y="1"/>
                      <a:pt x="0" y="1"/>
                      <a:pt x="0" y="1"/>
                    </a:cubicBezTo>
                    <a:cubicBezTo>
                      <a:pt x="0"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1" name="Freeform 97"/>
              <p:cNvSpPr/>
              <p:nvPr/>
            </p:nvSpPr>
            <p:spPr bwMode="auto">
              <a:xfrm>
                <a:off x="4540" y="20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2" name="Freeform 98"/>
              <p:cNvSpPr/>
              <p:nvPr/>
            </p:nvSpPr>
            <p:spPr bwMode="auto">
              <a:xfrm>
                <a:off x="4247" y="20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3" name="Freeform 99"/>
              <p:cNvSpPr/>
              <p:nvPr/>
            </p:nvSpPr>
            <p:spPr bwMode="auto">
              <a:xfrm>
                <a:off x="4247" y="208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4" name="Freeform 100"/>
              <p:cNvSpPr/>
              <p:nvPr/>
            </p:nvSpPr>
            <p:spPr bwMode="auto">
              <a:xfrm>
                <a:off x="4674" y="208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5" name="Freeform 101"/>
              <p:cNvSpPr/>
              <p:nvPr/>
            </p:nvSpPr>
            <p:spPr bwMode="auto">
              <a:xfrm>
                <a:off x="4533" y="2088"/>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0"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6" name="Freeform 102"/>
              <p:cNvSpPr/>
              <p:nvPr/>
            </p:nvSpPr>
            <p:spPr bwMode="auto">
              <a:xfrm>
                <a:off x="4316" y="208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7" name="Freeform 103"/>
              <p:cNvSpPr/>
              <p:nvPr/>
            </p:nvSpPr>
            <p:spPr bwMode="auto">
              <a:xfrm>
                <a:off x="4531" y="208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8" name="Freeform 104"/>
              <p:cNvSpPr/>
              <p:nvPr/>
            </p:nvSpPr>
            <p:spPr bwMode="auto">
              <a:xfrm>
                <a:off x="4251" y="20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9" name="Freeform 105"/>
              <p:cNvSpPr/>
              <p:nvPr/>
            </p:nvSpPr>
            <p:spPr bwMode="auto">
              <a:xfrm>
                <a:off x="4536" y="209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0" name="Freeform 106"/>
              <p:cNvSpPr/>
              <p:nvPr/>
            </p:nvSpPr>
            <p:spPr bwMode="auto">
              <a:xfrm>
                <a:off x="4674" y="2092"/>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1"/>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1" name="Freeform 107"/>
              <p:cNvSpPr/>
              <p:nvPr/>
            </p:nvSpPr>
            <p:spPr bwMode="auto">
              <a:xfrm>
                <a:off x="4533" y="209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2" name="Freeform 108"/>
              <p:cNvSpPr/>
              <p:nvPr/>
            </p:nvSpPr>
            <p:spPr bwMode="auto">
              <a:xfrm>
                <a:off x="4670" y="209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3" name="Freeform 109"/>
              <p:cNvSpPr/>
              <p:nvPr/>
            </p:nvSpPr>
            <p:spPr bwMode="auto">
              <a:xfrm>
                <a:off x="4310" y="2097"/>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4" name="Freeform 110"/>
              <p:cNvSpPr/>
              <p:nvPr/>
            </p:nvSpPr>
            <p:spPr bwMode="auto">
              <a:xfrm>
                <a:off x="4544" y="209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5" name="Freeform 111"/>
              <p:cNvSpPr/>
              <p:nvPr/>
            </p:nvSpPr>
            <p:spPr bwMode="auto">
              <a:xfrm>
                <a:off x="4213" y="209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6" name="Freeform 112"/>
              <p:cNvSpPr/>
              <p:nvPr/>
            </p:nvSpPr>
            <p:spPr bwMode="auto">
              <a:xfrm>
                <a:off x="4312" y="209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7" name="Freeform 113"/>
              <p:cNvSpPr/>
              <p:nvPr/>
            </p:nvSpPr>
            <p:spPr bwMode="auto">
              <a:xfrm>
                <a:off x="4544" y="209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8" name="Freeform 114"/>
              <p:cNvSpPr/>
              <p:nvPr/>
            </p:nvSpPr>
            <p:spPr bwMode="auto">
              <a:xfrm>
                <a:off x="4160" y="210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9" name="Freeform 115"/>
              <p:cNvSpPr/>
              <p:nvPr/>
            </p:nvSpPr>
            <p:spPr bwMode="auto">
              <a:xfrm>
                <a:off x="4475" y="210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0" name="Freeform 116"/>
              <p:cNvSpPr/>
              <p:nvPr/>
            </p:nvSpPr>
            <p:spPr bwMode="auto">
              <a:xfrm>
                <a:off x="4032" y="210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1" name="Freeform 117"/>
              <p:cNvSpPr/>
              <p:nvPr/>
            </p:nvSpPr>
            <p:spPr bwMode="auto">
              <a:xfrm>
                <a:off x="4542" y="2103"/>
                <a:ext cx="3"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0"/>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2" name="Freeform 118"/>
              <p:cNvSpPr/>
              <p:nvPr/>
            </p:nvSpPr>
            <p:spPr bwMode="auto">
              <a:xfrm>
                <a:off x="4309" y="210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3" name="Freeform 119"/>
              <p:cNvSpPr/>
              <p:nvPr/>
            </p:nvSpPr>
            <p:spPr bwMode="auto">
              <a:xfrm>
                <a:off x="4540" y="2105"/>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4" name="Freeform 120"/>
              <p:cNvSpPr/>
              <p:nvPr/>
            </p:nvSpPr>
            <p:spPr bwMode="auto">
              <a:xfrm>
                <a:off x="4363" y="210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5" name="Freeform 121"/>
              <p:cNvSpPr/>
              <p:nvPr/>
            </p:nvSpPr>
            <p:spPr bwMode="auto">
              <a:xfrm>
                <a:off x="4368" y="210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6" name="Freeform 122"/>
              <p:cNvSpPr/>
              <p:nvPr/>
            </p:nvSpPr>
            <p:spPr bwMode="auto">
              <a:xfrm>
                <a:off x="4269" y="210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7" name="Freeform 123"/>
              <p:cNvSpPr/>
              <p:nvPr/>
            </p:nvSpPr>
            <p:spPr bwMode="auto">
              <a:xfrm>
                <a:off x="4367" y="210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8" name="Freeform 124"/>
              <p:cNvSpPr/>
              <p:nvPr/>
            </p:nvSpPr>
            <p:spPr bwMode="auto">
              <a:xfrm>
                <a:off x="4186" y="2107"/>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9" name="Freeform 125"/>
              <p:cNvSpPr/>
              <p:nvPr/>
            </p:nvSpPr>
            <p:spPr bwMode="auto">
              <a:xfrm>
                <a:off x="4533" y="210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0" name="Freeform 126"/>
              <p:cNvSpPr/>
              <p:nvPr/>
            </p:nvSpPr>
            <p:spPr bwMode="auto">
              <a:xfrm>
                <a:off x="4023" y="21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1" name="Freeform 127"/>
              <p:cNvSpPr/>
              <p:nvPr/>
            </p:nvSpPr>
            <p:spPr bwMode="auto">
              <a:xfrm>
                <a:off x="4367" y="210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2" name="Freeform 128"/>
              <p:cNvSpPr/>
              <p:nvPr/>
            </p:nvSpPr>
            <p:spPr bwMode="auto">
              <a:xfrm>
                <a:off x="4526" y="210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3" name="Freeform 129"/>
              <p:cNvSpPr/>
              <p:nvPr/>
            </p:nvSpPr>
            <p:spPr bwMode="auto">
              <a:xfrm>
                <a:off x="4732" y="210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4" name="Freeform 130"/>
              <p:cNvSpPr/>
              <p:nvPr/>
            </p:nvSpPr>
            <p:spPr bwMode="auto">
              <a:xfrm>
                <a:off x="4677" y="2108"/>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5" name="Freeform 131"/>
              <p:cNvSpPr/>
              <p:nvPr/>
            </p:nvSpPr>
            <p:spPr bwMode="auto">
              <a:xfrm>
                <a:off x="4732" y="210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6" name="Freeform 132"/>
              <p:cNvSpPr/>
              <p:nvPr/>
            </p:nvSpPr>
            <p:spPr bwMode="auto">
              <a:xfrm>
                <a:off x="4309" y="2110"/>
                <a:ext cx="1" cy="4"/>
              </a:xfrm>
              <a:custGeom>
                <a:avLst/>
                <a:gdLst>
                  <a:gd name="T0" fmla="*/ 0 w 1"/>
                  <a:gd name="T1" fmla="*/ 0 h 2"/>
                  <a:gd name="T2" fmla="*/ 0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7" name="Freeform 133"/>
              <p:cNvSpPr/>
              <p:nvPr/>
            </p:nvSpPr>
            <p:spPr bwMode="auto">
              <a:xfrm>
                <a:off x="4312" y="2112"/>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8" name="Freeform 134"/>
              <p:cNvSpPr/>
              <p:nvPr/>
            </p:nvSpPr>
            <p:spPr bwMode="auto">
              <a:xfrm>
                <a:off x="4200" y="21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9" name="Freeform 135"/>
              <p:cNvSpPr/>
              <p:nvPr/>
            </p:nvSpPr>
            <p:spPr bwMode="auto">
              <a:xfrm>
                <a:off x="4273" y="211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0" name="Freeform 136"/>
              <p:cNvSpPr/>
              <p:nvPr/>
            </p:nvSpPr>
            <p:spPr bwMode="auto">
              <a:xfrm>
                <a:off x="4280" y="2116"/>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1" name="Freeform 137"/>
              <p:cNvSpPr/>
              <p:nvPr/>
            </p:nvSpPr>
            <p:spPr bwMode="auto">
              <a:xfrm>
                <a:off x="4367" y="21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2" name="Freeform 138"/>
              <p:cNvSpPr/>
              <p:nvPr/>
            </p:nvSpPr>
            <p:spPr bwMode="auto">
              <a:xfrm>
                <a:off x="4540" y="2116"/>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3" name="Freeform 139"/>
              <p:cNvSpPr/>
              <p:nvPr/>
            </p:nvSpPr>
            <p:spPr bwMode="auto">
              <a:xfrm>
                <a:off x="4545" y="2117"/>
                <a:ext cx="2"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1"/>
                    </a:cubicBezTo>
                    <a:cubicBezTo>
                      <a:pt x="1"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4" name="Freeform 140"/>
              <p:cNvSpPr/>
              <p:nvPr/>
            </p:nvSpPr>
            <p:spPr bwMode="auto">
              <a:xfrm>
                <a:off x="4542" y="211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5" name="Freeform 141"/>
              <p:cNvSpPr/>
              <p:nvPr/>
            </p:nvSpPr>
            <p:spPr bwMode="auto">
              <a:xfrm>
                <a:off x="4370" y="2119"/>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1"/>
                      <a:pt x="1" y="1"/>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6" name="Freeform 142"/>
              <p:cNvSpPr/>
              <p:nvPr/>
            </p:nvSpPr>
            <p:spPr bwMode="auto">
              <a:xfrm>
                <a:off x="4287" y="2121"/>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7" name="Freeform 143"/>
              <p:cNvSpPr/>
              <p:nvPr/>
            </p:nvSpPr>
            <p:spPr bwMode="auto">
              <a:xfrm>
                <a:off x="4535" y="2121"/>
                <a:ext cx="1"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8" name="Freeform 144"/>
              <p:cNvSpPr/>
              <p:nvPr/>
            </p:nvSpPr>
            <p:spPr bwMode="auto">
              <a:xfrm>
                <a:off x="4309" y="212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9" name="Freeform 145"/>
              <p:cNvSpPr/>
              <p:nvPr/>
            </p:nvSpPr>
            <p:spPr bwMode="auto">
              <a:xfrm>
                <a:off x="4733" y="212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0" name="Freeform 146"/>
              <p:cNvSpPr/>
              <p:nvPr/>
            </p:nvSpPr>
            <p:spPr bwMode="auto">
              <a:xfrm>
                <a:off x="4370" y="212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1" name="Freeform 147"/>
              <p:cNvSpPr/>
              <p:nvPr/>
            </p:nvSpPr>
            <p:spPr bwMode="auto">
              <a:xfrm>
                <a:off x="4309" y="21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2" name="Freeform 148"/>
              <p:cNvSpPr/>
              <p:nvPr/>
            </p:nvSpPr>
            <p:spPr bwMode="auto">
              <a:xfrm>
                <a:off x="4010" y="212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3" name="Freeform 149"/>
              <p:cNvSpPr/>
              <p:nvPr/>
            </p:nvSpPr>
            <p:spPr bwMode="auto">
              <a:xfrm>
                <a:off x="4455" y="212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4" name="Freeform 150"/>
              <p:cNvSpPr/>
              <p:nvPr/>
            </p:nvSpPr>
            <p:spPr bwMode="auto">
              <a:xfrm>
                <a:off x="4301" y="2130"/>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0"/>
                      <a:pt x="0"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5" name="Freeform 151"/>
              <p:cNvSpPr/>
              <p:nvPr/>
            </p:nvSpPr>
            <p:spPr bwMode="auto">
              <a:xfrm>
                <a:off x="4361" y="21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6" name="Freeform 152"/>
              <p:cNvSpPr/>
              <p:nvPr/>
            </p:nvSpPr>
            <p:spPr bwMode="auto">
              <a:xfrm>
                <a:off x="4535" y="2132"/>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7" name="Freeform 153"/>
              <p:cNvSpPr/>
              <p:nvPr/>
            </p:nvSpPr>
            <p:spPr bwMode="auto">
              <a:xfrm>
                <a:off x="4301" y="2134"/>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8" name="Freeform 154"/>
              <p:cNvSpPr/>
              <p:nvPr/>
            </p:nvSpPr>
            <p:spPr bwMode="auto">
              <a:xfrm>
                <a:off x="4376" y="21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9" name="Freeform 155"/>
              <p:cNvSpPr/>
              <p:nvPr/>
            </p:nvSpPr>
            <p:spPr bwMode="auto">
              <a:xfrm>
                <a:off x="4735" y="21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0" name="Freeform 156"/>
              <p:cNvSpPr/>
              <p:nvPr/>
            </p:nvSpPr>
            <p:spPr bwMode="auto">
              <a:xfrm>
                <a:off x="4385" y="2134"/>
                <a:ext cx="1"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1" name="Freeform 157"/>
              <p:cNvSpPr/>
              <p:nvPr/>
            </p:nvSpPr>
            <p:spPr bwMode="auto">
              <a:xfrm>
                <a:off x="4536" y="21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2" name="Freeform 158"/>
              <p:cNvSpPr/>
              <p:nvPr/>
            </p:nvSpPr>
            <p:spPr bwMode="auto">
              <a:xfrm>
                <a:off x="4386" y="213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3" name="Freeform 159"/>
              <p:cNvSpPr/>
              <p:nvPr/>
            </p:nvSpPr>
            <p:spPr bwMode="auto">
              <a:xfrm>
                <a:off x="4531" y="2136"/>
                <a:ext cx="2"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4" name="Freeform 160"/>
              <p:cNvSpPr/>
              <p:nvPr/>
            </p:nvSpPr>
            <p:spPr bwMode="auto">
              <a:xfrm>
                <a:off x="4305" y="213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5" name="Freeform 161"/>
              <p:cNvSpPr/>
              <p:nvPr/>
            </p:nvSpPr>
            <p:spPr bwMode="auto">
              <a:xfrm>
                <a:off x="4533" y="2137"/>
                <a:ext cx="2" cy="4"/>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1"/>
                    </a:cubicBezTo>
                    <a:cubicBezTo>
                      <a:pt x="0" y="1"/>
                      <a:pt x="1" y="2"/>
                      <a:pt x="1" y="2"/>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6" name="Freeform 162"/>
              <p:cNvSpPr/>
              <p:nvPr/>
            </p:nvSpPr>
            <p:spPr bwMode="auto">
              <a:xfrm>
                <a:off x="4395" y="2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7" name="Freeform 163"/>
              <p:cNvSpPr/>
              <p:nvPr/>
            </p:nvSpPr>
            <p:spPr bwMode="auto">
              <a:xfrm>
                <a:off x="4406" y="2141"/>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8" name="Freeform 164"/>
              <p:cNvSpPr/>
              <p:nvPr/>
            </p:nvSpPr>
            <p:spPr bwMode="auto">
              <a:xfrm>
                <a:off x="4442" y="214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9" name="Freeform 165"/>
              <p:cNvSpPr/>
              <p:nvPr/>
            </p:nvSpPr>
            <p:spPr bwMode="auto">
              <a:xfrm>
                <a:off x="4531" y="2141"/>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1"/>
                      <a:pt x="1"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0" name="Freeform 166"/>
              <p:cNvSpPr/>
              <p:nvPr/>
            </p:nvSpPr>
            <p:spPr bwMode="auto">
              <a:xfrm>
                <a:off x="4394" y="214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1" name="Freeform 167"/>
              <p:cNvSpPr/>
              <p:nvPr/>
            </p:nvSpPr>
            <p:spPr bwMode="auto">
              <a:xfrm>
                <a:off x="4394" y="214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2" name="Freeform 168"/>
              <p:cNvSpPr/>
              <p:nvPr/>
            </p:nvSpPr>
            <p:spPr bwMode="auto">
              <a:xfrm>
                <a:off x="4421" y="2143"/>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3" name="Freeform 169"/>
              <p:cNvSpPr/>
              <p:nvPr/>
            </p:nvSpPr>
            <p:spPr bwMode="auto">
              <a:xfrm>
                <a:off x="4417" y="214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4" name="Freeform 170"/>
              <p:cNvSpPr/>
              <p:nvPr/>
            </p:nvSpPr>
            <p:spPr bwMode="auto">
              <a:xfrm>
                <a:off x="4406" y="214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5" name="Freeform 171"/>
              <p:cNvSpPr/>
              <p:nvPr/>
            </p:nvSpPr>
            <p:spPr bwMode="auto">
              <a:xfrm>
                <a:off x="4417" y="214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6" name="Freeform 172"/>
              <p:cNvSpPr/>
              <p:nvPr/>
            </p:nvSpPr>
            <p:spPr bwMode="auto">
              <a:xfrm>
                <a:off x="3998" y="2148"/>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0"/>
                    </a:cubicBezTo>
                    <a:cubicBezTo>
                      <a:pt x="1" y="0"/>
                      <a:pt x="1"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7" name="Freeform 173"/>
              <p:cNvSpPr/>
              <p:nvPr/>
            </p:nvSpPr>
            <p:spPr bwMode="auto">
              <a:xfrm>
                <a:off x="4524" y="2148"/>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8" name="Freeform 174"/>
              <p:cNvSpPr/>
              <p:nvPr/>
            </p:nvSpPr>
            <p:spPr bwMode="auto">
              <a:xfrm>
                <a:off x="4424" y="21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9" name="Freeform 175"/>
              <p:cNvSpPr/>
              <p:nvPr/>
            </p:nvSpPr>
            <p:spPr bwMode="auto">
              <a:xfrm>
                <a:off x="4527" y="214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0" name="Freeform 176"/>
              <p:cNvSpPr/>
              <p:nvPr/>
            </p:nvSpPr>
            <p:spPr bwMode="auto">
              <a:xfrm>
                <a:off x="4385" y="2148"/>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1" name="Freeform 177"/>
              <p:cNvSpPr/>
              <p:nvPr/>
            </p:nvSpPr>
            <p:spPr bwMode="auto">
              <a:xfrm>
                <a:off x="4737" y="215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2" name="Freeform 178"/>
              <p:cNvSpPr/>
              <p:nvPr/>
            </p:nvSpPr>
            <p:spPr bwMode="auto">
              <a:xfrm>
                <a:off x="4424" y="215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3" name="Freeform 179"/>
              <p:cNvSpPr/>
              <p:nvPr/>
            </p:nvSpPr>
            <p:spPr bwMode="auto">
              <a:xfrm>
                <a:off x="4526" y="215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4" name="Freeform 180"/>
              <p:cNvSpPr/>
              <p:nvPr/>
            </p:nvSpPr>
            <p:spPr bwMode="auto">
              <a:xfrm>
                <a:off x="4312" y="215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5" name="Freeform 181"/>
              <p:cNvSpPr/>
              <p:nvPr/>
            </p:nvSpPr>
            <p:spPr bwMode="auto">
              <a:xfrm>
                <a:off x="4262" y="215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6" name="Freeform 182"/>
              <p:cNvSpPr/>
              <p:nvPr/>
            </p:nvSpPr>
            <p:spPr bwMode="auto">
              <a:xfrm>
                <a:off x="4361" y="2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7" name="Freeform 183"/>
              <p:cNvSpPr/>
              <p:nvPr/>
            </p:nvSpPr>
            <p:spPr bwMode="auto">
              <a:xfrm>
                <a:off x="4518" y="2165"/>
                <a:ext cx="2"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8" name="Freeform 184"/>
              <p:cNvSpPr/>
              <p:nvPr/>
            </p:nvSpPr>
            <p:spPr bwMode="auto">
              <a:xfrm>
                <a:off x="4686" y="216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9" name="Freeform 185"/>
              <p:cNvSpPr/>
              <p:nvPr/>
            </p:nvSpPr>
            <p:spPr bwMode="auto">
              <a:xfrm>
                <a:off x="4365" y="2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0" name="Freeform 186"/>
              <p:cNvSpPr/>
              <p:nvPr/>
            </p:nvSpPr>
            <p:spPr bwMode="auto">
              <a:xfrm>
                <a:off x="4511" y="2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1" name="Freeform 187"/>
              <p:cNvSpPr/>
              <p:nvPr/>
            </p:nvSpPr>
            <p:spPr bwMode="auto">
              <a:xfrm>
                <a:off x="4321" y="216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2" name="Freeform 188"/>
              <p:cNvSpPr/>
              <p:nvPr/>
            </p:nvSpPr>
            <p:spPr bwMode="auto">
              <a:xfrm>
                <a:off x="4723" y="21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3" name="Freeform 189"/>
              <p:cNvSpPr/>
              <p:nvPr/>
            </p:nvSpPr>
            <p:spPr bwMode="auto">
              <a:xfrm>
                <a:off x="4509" y="217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4" name="Freeform 190"/>
              <p:cNvSpPr/>
              <p:nvPr/>
            </p:nvSpPr>
            <p:spPr bwMode="auto">
              <a:xfrm>
                <a:off x="4686" y="2175"/>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5" name="Freeform 191"/>
              <p:cNvSpPr/>
              <p:nvPr/>
            </p:nvSpPr>
            <p:spPr bwMode="auto">
              <a:xfrm>
                <a:off x="4686" y="2177"/>
                <a:ext cx="2" cy="2"/>
              </a:xfrm>
              <a:custGeom>
                <a:avLst/>
                <a:gdLst>
                  <a:gd name="T0" fmla="*/ 0 w 1"/>
                  <a:gd name="T1" fmla="*/ 0 h 1"/>
                  <a:gd name="T2" fmla="*/ 1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6" name="Freeform 192"/>
              <p:cNvSpPr/>
              <p:nvPr/>
            </p:nvSpPr>
            <p:spPr bwMode="auto">
              <a:xfrm>
                <a:off x="4276" y="217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7" name="Freeform 193"/>
              <p:cNvSpPr/>
              <p:nvPr/>
            </p:nvSpPr>
            <p:spPr bwMode="auto">
              <a:xfrm>
                <a:off x="4509" y="218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8" name="Freeform 194"/>
              <p:cNvSpPr/>
              <p:nvPr/>
            </p:nvSpPr>
            <p:spPr bwMode="auto">
              <a:xfrm>
                <a:off x="4500" y="218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9" name="Freeform 195"/>
              <p:cNvSpPr/>
              <p:nvPr/>
            </p:nvSpPr>
            <p:spPr bwMode="auto">
              <a:xfrm>
                <a:off x="4507" y="218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0" name="Freeform 196"/>
              <p:cNvSpPr/>
              <p:nvPr/>
            </p:nvSpPr>
            <p:spPr bwMode="auto">
              <a:xfrm>
                <a:off x="4500" y="218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1" name="Freeform 197"/>
              <p:cNvSpPr/>
              <p:nvPr/>
            </p:nvSpPr>
            <p:spPr bwMode="auto">
              <a:xfrm>
                <a:off x="4493" y="218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2" name="Freeform 198"/>
              <p:cNvSpPr/>
              <p:nvPr/>
            </p:nvSpPr>
            <p:spPr bwMode="auto">
              <a:xfrm>
                <a:off x="4739" y="2185"/>
                <a:ext cx="2"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3" name="Freeform 199"/>
              <p:cNvSpPr/>
              <p:nvPr/>
            </p:nvSpPr>
            <p:spPr bwMode="auto">
              <a:xfrm>
                <a:off x="4771" y="2188"/>
                <a:ext cx="4" cy="2"/>
              </a:xfrm>
              <a:custGeom>
                <a:avLst/>
                <a:gdLst>
                  <a:gd name="T0" fmla="*/ 0 w 2"/>
                  <a:gd name="T1" fmla="*/ 0 h 1"/>
                  <a:gd name="T2" fmla="*/ 2 w 2"/>
                  <a:gd name="T3" fmla="*/ 0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0"/>
                    </a:cubicBez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4" name="Freeform 200"/>
              <p:cNvSpPr/>
              <p:nvPr/>
            </p:nvSpPr>
            <p:spPr bwMode="auto">
              <a:xfrm>
                <a:off x="4491" y="2188"/>
                <a:ext cx="2" cy="4"/>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5" name="Freeform 201"/>
              <p:cNvSpPr/>
              <p:nvPr/>
            </p:nvSpPr>
            <p:spPr bwMode="auto">
              <a:xfrm>
                <a:off x="4750" y="2188"/>
                <a:ext cx="18" cy="6"/>
              </a:xfrm>
              <a:custGeom>
                <a:avLst/>
                <a:gdLst>
                  <a:gd name="T0" fmla="*/ 8 w 10"/>
                  <a:gd name="T1" fmla="*/ 0 h 3"/>
                  <a:gd name="T2" fmla="*/ 10 w 10"/>
                  <a:gd name="T3" fmla="*/ 2 h 3"/>
                  <a:gd name="T4" fmla="*/ 0 w 10"/>
                  <a:gd name="T5" fmla="*/ 3 h 3"/>
                  <a:gd name="T6" fmla="*/ 8 w 10"/>
                  <a:gd name="T7" fmla="*/ 0 h 3"/>
                </a:gdLst>
                <a:ahLst/>
                <a:cxnLst>
                  <a:cxn ang="0">
                    <a:pos x="T0" y="T1"/>
                  </a:cxn>
                  <a:cxn ang="0">
                    <a:pos x="T2" y="T3"/>
                  </a:cxn>
                  <a:cxn ang="0">
                    <a:pos x="T4" y="T5"/>
                  </a:cxn>
                  <a:cxn ang="0">
                    <a:pos x="T6" y="T7"/>
                  </a:cxn>
                </a:cxnLst>
                <a:rect l="0" t="0" r="r" b="b"/>
                <a:pathLst>
                  <a:path w="10" h="3">
                    <a:moveTo>
                      <a:pt x="8" y="0"/>
                    </a:moveTo>
                    <a:cubicBezTo>
                      <a:pt x="9" y="1"/>
                      <a:pt x="9" y="1"/>
                      <a:pt x="10" y="2"/>
                    </a:cubicBezTo>
                    <a:cubicBezTo>
                      <a:pt x="6" y="1"/>
                      <a:pt x="3" y="2"/>
                      <a:pt x="0" y="3"/>
                    </a:cubicBezTo>
                    <a:cubicBezTo>
                      <a:pt x="2" y="1"/>
                      <a:pt x="6" y="1"/>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6" name="Freeform 202"/>
              <p:cNvSpPr/>
              <p:nvPr/>
            </p:nvSpPr>
            <p:spPr bwMode="auto">
              <a:xfrm>
                <a:off x="3992" y="2190"/>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7" name="Freeform 203"/>
              <p:cNvSpPr/>
              <p:nvPr/>
            </p:nvSpPr>
            <p:spPr bwMode="auto">
              <a:xfrm>
                <a:off x="4390" y="219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8" name="Freeform 204"/>
              <p:cNvSpPr/>
              <p:nvPr/>
            </p:nvSpPr>
            <p:spPr bwMode="auto">
              <a:xfrm>
                <a:off x="4338" y="219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9" name="Group 406"/>
            <p:cNvGrpSpPr/>
            <p:nvPr/>
          </p:nvGrpSpPr>
          <p:grpSpPr bwMode="auto">
            <a:xfrm>
              <a:off x="3287" y="2195"/>
              <a:ext cx="1775" cy="617"/>
              <a:chOff x="3287" y="2195"/>
              <a:chExt cx="1775" cy="617"/>
            </a:xfrm>
            <a:grpFill/>
          </p:grpSpPr>
          <p:sp>
            <p:nvSpPr>
              <p:cNvPr id="919" name="Freeform 206"/>
              <p:cNvSpPr/>
              <p:nvPr/>
            </p:nvSpPr>
            <p:spPr bwMode="auto">
              <a:xfrm>
                <a:off x="4289" y="21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0" name="Freeform 207"/>
              <p:cNvSpPr/>
              <p:nvPr/>
            </p:nvSpPr>
            <p:spPr bwMode="auto">
              <a:xfrm>
                <a:off x="4849" y="2195"/>
                <a:ext cx="4"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2" y="0"/>
                      <a:pt x="2"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1" name="Freeform 208"/>
              <p:cNvSpPr/>
              <p:nvPr/>
            </p:nvSpPr>
            <p:spPr bwMode="auto">
              <a:xfrm>
                <a:off x="4350" y="219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2" name="Freeform 209"/>
              <p:cNvSpPr/>
              <p:nvPr/>
            </p:nvSpPr>
            <p:spPr bwMode="auto">
              <a:xfrm>
                <a:off x="4480" y="2195"/>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3" name="Freeform 210"/>
              <p:cNvSpPr/>
              <p:nvPr/>
            </p:nvSpPr>
            <p:spPr bwMode="auto">
              <a:xfrm>
                <a:off x="4737" y="219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4" name="Freeform 211"/>
              <p:cNvSpPr/>
              <p:nvPr/>
            </p:nvSpPr>
            <p:spPr bwMode="auto">
              <a:xfrm>
                <a:off x="4341" y="219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5" name="Freeform 212"/>
              <p:cNvSpPr/>
              <p:nvPr/>
            </p:nvSpPr>
            <p:spPr bwMode="auto">
              <a:xfrm>
                <a:off x="4348" y="220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6" name="Freeform 213"/>
              <p:cNvSpPr/>
              <p:nvPr/>
            </p:nvSpPr>
            <p:spPr bwMode="auto">
              <a:xfrm>
                <a:off x="4477" y="220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7" name="Freeform 214"/>
              <p:cNvSpPr/>
              <p:nvPr/>
            </p:nvSpPr>
            <p:spPr bwMode="auto">
              <a:xfrm>
                <a:off x="4354" y="220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8" name="Freeform 215"/>
              <p:cNvSpPr/>
              <p:nvPr/>
            </p:nvSpPr>
            <p:spPr bwMode="auto">
              <a:xfrm>
                <a:off x="4345" y="2203"/>
                <a:ext cx="2" cy="1"/>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1" y="1"/>
                      <a:pt x="0"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9" name="Freeform 216"/>
              <p:cNvSpPr/>
              <p:nvPr/>
            </p:nvSpPr>
            <p:spPr bwMode="auto">
              <a:xfrm>
                <a:off x="4347" y="2204"/>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0" name="Freeform 217"/>
              <p:cNvSpPr/>
              <p:nvPr/>
            </p:nvSpPr>
            <p:spPr bwMode="auto">
              <a:xfrm>
                <a:off x="4430" y="220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1" name="Freeform 218"/>
              <p:cNvSpPr/>
              <p:nvPr/>
            </p:nvSpPr>
            <p:spPr bwMode="auto">
              <a:xfrm>
                <a:off x="4470" y="220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2" name="Freeform 219"/>
              <p:cNvSpPr/>
              <p:nvPr/>
            </p:nvSpPr>
            <p:spPr bwMode="auto">
              <a:xfrm>
                <a:off x="4686" y="2206"/>
                <a:ext cx="4" cy="2"/>
              </a:xfrm>
              <a:custGeom>
                <a:avLst/>
                <a:gdLst>
                  <a:gd name="T0" fmla="*/ 0 w 2"/>
                  <a:gd name="T1" fmla="*/ 0 h 1"/>
                  <a:gd name="T2" fmla="*/ 0 w 2"/>
                  <a:gd name="T3" fmla="*/ 0 h 1"/>
                  <a:gd name="T4" fmla="*/ 1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1" y="1"/>
                      <a:pt x="0" y="0"/>
                      <a:pt x="1" y="1"/>
                    </a:cubicBezTo>
                    <a:cubicBezTo>
                      <a:pt x="2" y="0"/>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3" name="Freeform 220"/>
              <p:cNvSpPr/>
              <p:nvPr/>
            </p:nvSpPr>
            <p:spPr bwMode="auto">
              <a:xfrm>
                <a:off x="4462" y="220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4" name="Freeform 221"/>
              <p:cNvSpPr/>
              <p:nvPr/>
            </p:nvSpPr>
            <p:spPr bwMode="auto">
              <a:xfrm>
                <a:off x="4365" y="2206"/>
                <a:ext cx="3" cy="4"/>
              </a:xfrm>
              <a:custGeom>
                <a:avLst/>
                <a:gdLst>
                  <a:gd name="T0" fmla="*/ 1 w 2"/>
                  <a:gd name="T1" fmla="*/ 0 h 2"/>
                  <a:gd name="T2" fmla="*/ 1 w 2"/>
                  <a:gd name="T3" fmla="*/ 1 h 2"/>
                  <a:gd name="T4" fmla="*/ 0 w 2"/>
                  <a:gd name="T5" fmla="*/ 1 h 2"/>
                  <a:gd name="T6" fmla="*/ 2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1"/>
                      <a:pt x="1" y="1"/>
                      <a:pt x="1" y="1"/>
                    </a:cubicBezTo>
                    <a:cubicBezTo>
                      <a:pt x="1" y="1"/>
                      <a:pt x="1" y="1"/>
                      <a:pt x="0" y="1"/>
                    </a:cubicBezTo>
                    <a:cubicBezTo>
                      <a:pt x="1" y="1"/>
                      <a:pt x="1" y="2"/>
                      <a:pt x="2" y="2"/>
                    </a:cubicBezTo>
                    <a:cubicBezTo>
                      <a:pt x="2" y="1"/>
                      <a:pt x="2" y="1"/>
                      <a:pt x="2"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5" name="Freeform 222"/>
              <p:cNvSpPr/>
              <p:nvPr/>
            </p:nvSpPr>
            <p:spPr bwMode="auto">
              <a:xfrm>
                <a:off x="4739" y="2208"/>
                <a:ext cx="0" cy="4"/>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2"/>
                      <a:pt x="0" y="2"/>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6" name="Freeform 223"/>
              <p:cNvSpPr/>
              <p:nvPr/>
            </p:nvSpPr>
            <p:spPr bwMode="auto">
              <a:xfrm>
                <a:off x="4392" y="2210"/>
                <a:ext cx="3" cy="4"/>
              </a:xfrm>
              <a:custGeom>
                <a:avLst/>
                <a:gdLst>
                  <a:gd name="T0" fmla="*/ 1 w 2"/>
                  <a:gd name="T1" fmla="*/ 0 h 2"/>
                  <a:gd name="T2" fmla="*/ 0 w 2"/>
                  <a:gd name="T3" fmla="*/ 2 h 2"/>
                  <a:gd name="T4" fmla="*/ 1 w 2"/>
                  <a:gd name="T5" fmla="*/ 2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0" y="1"/>
                      <a:pt x="1" y="1"/>
                      <a:pt x="0" y="2"/>
                    </a:cubicBezTo>
                    <a:cubicBezTo>
                      <a:pt x="0" y="2"/>
                      <a:pt x="1" y="2"/>
                      <a:pt x="1" y="2"/>
                    </a:cubicBezTo>
                    <a:cubicBezTo>
                      <a:pt x="1" y="0"/>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7" name="Freeform 224"/>
              <p:cNvSpPr/>
              <p:nvPr/>
            </p:nvSpPr>
            <p:spPr bwMode="auto">
              <a:xfrm>
                <a:off x="4453" y="221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8" name="Freeform 225"/>
              <p:cNvSpPr/>
              <p:nvPr/>
            </p:nvSpPr>
            <p:spPr bwMode="auto">
              <a:xfrm>
                <a:off x="4464" y="221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9" name="Freeform 226"/>
              <p:cNvSpPr/>
              <p:nvPr/>
            </p:nvSpPr>
            <p:spPr bwMode="auto">
              <a:xfrm>
                <a:off x="4341" y="221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0" name="Freeform 227"/>
              <p:cNvSpPr/>
              <p:nvPr/>
            </p:nvSpPr>
            <p:spPr bwMode="auto">
              <a:xfrm>
                <a:off x="4376" y="2212"/>
                <a:ext cx="1"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1" name="Freeform 228"/>
              <p:cNvSpPr/>
              <p:nvPr/>
            </p:nvSpPr>
            <p:spPr bwMode="auto">
              <a:xfrm>
                <a:off x="4909" y="221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2" name="Freeform 229"/>
              <p:cNvSpPr/>
              <p:nvPr/>
            </p:nvSpPr>
            <p:spPr bwMode="auto">
              <a:xfrm>
                <a:off x="4435" y="221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3" name="Freeform 230"/>
              <p:cNvSpPr/>
              <p:nvPr/>
            </p:nvSpPr>
            <p:spPr bwMode="auto">
              <a:xfrm>
                <a:off x="4392" y="221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4" name="Freeform 231"/>
              <p:cNvSpPr/>
              <p:nvPr/>
            </p:nvSpPr>
            <p:spPr bwMode="auto">
              <a:xfrm>
                <a:off x="4410" y="2214"/>
                <a:ext cx="2"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1" y="1"/>
                    </a:cubicBezTo>
                    <a:cubicBezTo>
                      <a:pt x="1" y="1"/>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5" name="Freeform 232"/>
              <p:cNvSpPr/>
              <p:nvPr/>
            </p:nvSpPr>
            <p:spPr bwMode="auto">
              <a:xfrm>
                <a:off x="4403" y="221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6" name="Freeform 233"/>
              <p:cNvSpPr/>
              <p:nvPr/>
            </p:nvSpPr>
            <p:spPr bwMode="auto">
              <a:xfrm>
                <a:off x="4332" y="221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7" name="Freeform 234"/>
              <p:cNvSpPr/>
              <p:nvPr/>
            </p:nvSpPr>
            <p:spPr bwMode="auto">
              <a:xfrm>
                <a:off x="4397" y="221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8" name="Freeform 235"/>
              <p:cNvSpPr/>
              <p:nvPr/>
            </p:nvSpPr>
            <p:spPr bwMode="auto">
              <a:xfrm>
                <a:off x="4359" y="223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9" name="Freeform 236"/>
              <p:cNvSpPr/>
              <p:nvPr/>
            </p:nvSpPr>
            <p:spPr bwMode="auto">
              <a:xfrm>
                <a:off x="4359" y="223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0" name="Freeform 237"/>
              <p:cNvSpPr/>
              <p:nvPr/>
            </p:nvSpPr>
            <p:spPr bwMode="auto">
              <a:xfrm>
                <a:off x="4712" y="2237"/>
                <a:ext cx="3" cy="4"/>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1" name="Freeform 238"/>
              <p:cNvSpPr/>
              <p:nvPr/>
            </p:nvSpPr>
            <p:spPr bwMode="auto">
              <a:xfrm>
                <a:off x="4695" y="2239"/>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2" name="Freeform 239"/>
              <p:cNvSpPr/>
              <p:nvPr/>
            </p:nvSpPr>
            <p:spPr bwMode="auto">
              <a:xfrm>
                <a:off x="4681" y="224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3" name="Freeform 240"/>
              <p:cNvSpPr/>
              <p:nvPr/>
            </p:nvSpPr>
            <p:spPr bwMode="auto">
              <a:xfrm>
                <a:off x="4365" y="22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4" name="Freeform 241"/>
              <p:cNvSpPr/>
              <p:nvPr/>
            </p:nvSpPr>
            <p:spPr bwMode="auto">
              <a:xfrm>
                <a:off x="4113" y="2246"/>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5" name="Freeform 242"/>
              <p:cNvSpPr/>
              <p:nvPr/>
            </p:nvSpPr>
            <p:spPr bwMode="auto">
              <a:xfrm>
                <a:off x="4972" y="2252"/>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6" name="Freeform 243"/>
              <p:cNvSpPr/>
              <p:nvPr/>
            </p:nvSpPr>
            <p:spPr bwMode="auto">
              <a:xfrm>
                <a:off x="4370" y="2252"/>
                <a:ext cx="2" cy="1"/>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7" name="Freeform 244"/>
              <p:cNvSpPr/>
              <p:nvPr/>
            </p:nvSpPr>
            <p:spPr bwMode="auto">
              <a:xfrm>
                <a:off x="4367" y="225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8" name="Freeform 245"/>
              <p:cNvSpPr/>
              <p:nvPr/>
            </p:nvSpPr>
            <p:spPr bwMode="auto">
              <a:xfrm>
                <a:off x="4368" y="225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9" name="Freeform 246"/>
              <p:cNvSpPr/>
              <p:nvPr/>
            </p:nvSpPr>
            <p:spPr bwMode="auto">
              <a:xfrm>
                <a:off x="4370" y="2261"/>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0" name="Freeform 247"/>
              <p:cNvSpPr/>
              <p:nvPr/>
            </p:nvSpPr>
            <p:spPr bwMode="auto">
              <a:xfrm>
                <a:off x="3989" y="226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1" name="Freeform 248"/>
              <p:cNvSpPr/>
              <p:nvPr/>
            </p:nvSpPr>
            <p:spPr bwMode="auto">
              <a:xfrm>
                <a:off x="4983" y="2264"/>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2" name="Freeform 249"/>
              <p:cNvSpPr/>
              <p:nvPr/>
            </p:nvSpPr>
            <p:spPr bwMode="auto">
              <a:xfrm>
                <a:off x="4370" y="2266"/>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3" name="Freeform 250"/>
              <p:cNvSpPr/>
              <p:nvPr/>
            </p:nvSpPr>
            <p:spPr bwMode="auto">
              <a:xfrm>
                <a:off x="3488" y="2268"/>
                <a:ext cx="486" cy="154"/>
              </a:xfrm>
              <a:custGeom>
                <a:avLst/>
                <a:gdLst>
                  <a:gd name="T0" fmla="*/ 27 w 269"/>
                  <a:gd name="T1" fmla="*/ 1 h 85"/>
                  <a:gd name="T2" fmla="*/ 41 w 269"/>
                  <a:gd name="T3" fmla="*/ 5 h 85"/>
                  <a:gd name="T4" fmla="*/ 48 w 269"/>
                  <a:gd name="T5" fmla="*/ 3 h 85"/>
                  <a:gd name="T6" fmla="*/ 53 w 269"/>
                  <a:gd name="T7" fmla="*/ 5 h 85"/>
                  <a:gd name="T8" fmla="*/ 71 w 269"/>
                  <a:gd name="T9" fmla="*/ 9 h 85"/>
                  <a:gd name="T10" fmla="*/ 79 w 269"/>
                  <a:gd name="T11" fmla="*/ 10 h 85"/>
                  <a:gd name="T12" fmla="*/ 94 w 269"/>
                  <a:gd name="T13" fmla="*/ 15 h 85"/>
                  <a:gd name="T14" fmla="*/ 97 w 269"/>
                  <a:gd name="T15" fmla="*/ 19 h 85"/>
                  <a:gd name="T16" fmla="*/ 99 w 269"/>
                  <a:gd name="T17" fmla="*/ 18 h 85"/>
                  <a:gd name="T18" fmla="*/ 104 w 269"/>
                  <a:gd name="T19" fmla="*/ 22 h 85"/>
                  <a:gd name="T20" fmla="*/ 106 w 269"/>
                  <a:gd name="T21" fmla="*/ 20 h 85"/>
                  <a:gd name="T22" fmla="*/ 108 w 269"/>
                  <a:gd name="T23" fmla="*/ 20 h 85"/>
                  <a:gd name="T24" fmla="*/ 156 w 269"/>
                  <a:gd name="T25" fmla="*/ 41 h 85"/>
                  <a:gd name="T26" fmla="*/ 166 w 269"/>
                  <a:gd name="T27" fmla="*/ 46 h 85"/>
                  <a:gd name="T28" fmla="*/ 199 w 269"/>
                  <a:gd name="T29" fmla="*/ 58 h 85"/>
                  <a:gd name="T30" fmla="*/ 208 w 269"/>
                  <a:gd name="T31" fmla="*/ 60 h 85"/>
                  <a:gd name="T32" fmla="*/ 211 w 269"/>
                  <a:gd name="T33" fmla="*/ 61 h 85"/>
                  <a:gd name="T34" fmla="*/ 216 w 269"/>
                  <a:gd name="T35" fmla="*/ 57 h 85"/>
                  <a:gd name="T36" fmla="*/ 236 w 269"/>
                  <a:gd name="T37" fmla="*/ 51 h 85"/>
                  <a:gd name="T38" fmla="*/ 239 w 269"/>
                  <a:gd name="T39" fmla="*/ 47 h 85"/>
                  <a:gd name="T40" fmla="*/ 246 w 269"/>
                  <a:gd name="T41" fmla="*/ 27 h 85"/>
                  <a:gd name="T42" fmla="*/ 247 w 269"/>
                  <a:gd name="T43" fmla="*/ 21 h 85"/>
                  <a:gd name="T44" fmla="*/ 241 w 269"/>
                  <a:gd name="T45" fmla="*/ 11 h 85"/>
                  <a:gd name="T46" fmla="*/ 234 w 269"/>
                  <a:gd name="T47" fmla="*/ 8 h 85"/>
                  <a:gd name="T48" fmla="*/ 248 w 269"/>
                  <a:gd name="T49" fmla="*/ 10 h 85"/>
                  <a:gd name="T50" fmla="*/ 259 w 269"/>
                  <a:gd name="T51" fmla="*/ 15 h 85"/>
                  <a:gd name="T52" fmla="*/ 267 w 269"/>
                  <a:gd name="T53" fmla="*/ 37 h 85"/>
                  <a:gd name="T54" fmla="*/ 264 w 269"/>
                  <a:gd name="T55" fmla="*/ 53 h 85"/>
                  <a:gd name="T56" fmla="*/ 260 w 269"/>
                  <a:gd name="T57" fmla="*/ 56 h 85"/>
                  <a:gd name="T58" fmla="*/ 254 w 269"/>
                  <a:gd name="T59" fmla="*/ 65 h 85"/>
                  <a:gd name="T60" fmla="*/ 247 w 269"/>
                  <a:gd name="T61" fmla="*/ 70 h 85"/>
                  <a:gd name="T62" fmla="*/ 240 w 269"/>
                  <a:gd name="T63" fmla="*/ 76 h 85"/>
                  <a:gd name="T64" fmla="*/ 228 w 269"/>
                  <a:gd name="T65" fmla="*/ 82 h 85"/>
                  <a:gd name="T66" fmla="*/ 227 w 269"/>
                  <a:gd name="T67" fmla="*/ 83 h 85"/>
                  <a:gd name="T68" fmla="*/ 213 w 269"/>
                  <a:gd name="T69" fmla="*/ 85 h 85"/>
                  <a:gd name="T70" fmla="*/ 208 w 269"/>
                  <a:gd name="T71" fmla="*/ 81 h 85"/>
                  <a:gd name="T72" fmla="*/ 193 w 269"/>
                  <a:gd name="T73" fmla="*/ 76 h 85"/>
                  <a:gd name="T74" fmla="*/ 186 w 269"/>
                  <a:gd name="T75" fmla="*/ 74 h 85"/>
                  <a:gd name="T76" fmla="*/ 175 w 269"/>
                  <a:gd name="T77" fmla="*/ 63 h 85"/>
                  <a:gd name="T78" fmla="*/ 154 w 269"/>
                  <a:gd name="T79" fmla="*/ 51 h 85"/>
                  <a:gd name="T80" fmla="*/ 107 w 269"/>
                  <a:gd name="T81" fmla="*/ 25 h 85"/>
                  <a:gd name="T82" fmla="*/ 100 w 269"/>
                  <a:gd name="T83" fmla="*/ 23 h 85"/>
                  <a:gd name="T84" fmla="*/ 98 w 269"/>
                  <a:gd name="T85" fmla="*/ 24 h 85"/>
                  <a:gd name="T86" fmla="*/ 86 w 269"/>
                  <a:gd name="T87" fmla="*/ 18 h 85"/>
                  <a:gd name="T88" fmla="*/ 61 w 269"/>
                  <a:gd name="T89" fmla="*/ 10 h 85"/>
                  <a:gd name="T90" fmla="*/ 49 w 269"/>
                  <a:gd name="T91" fmla="*/ 9 h 85"/>
                  <a:gd name="T92" fmla="*/ 31 w 269"/>
                  <a:gd name="T93" fmla="*/ 4 h 85"/>
                  <a:gd name="T94" fmla="*/ 9 w 269"/>
                  <a:gd name="T95" fmla="*/ 2 h 85"/>
                  <a:gd name="T96" fmla="*/ 5 w 269"/>
                  <a:gd name="T97" fmla="*/ 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9" h="85">
                    <a:moveTo>
                      <a:pt x="11" y="0"/>
                    </a:moveTo>
                    <a:cubicBezTo>
                      <a:pt x="14" y="1"/>
                      <a:pt x="15" y="2"/>
                      <a:pt x="18" y="2"/>
                    </a:cubicBezTo>
                    <a:cubicBezTo>
                      <a:pt x="18" y="0"/>
                      <a:pt x="18" y="1"/>
                      <a:pt x="20" y="0"/>
                    </a:cubicBezTo>
                    <a:cubicBezTo>
                      <a:pt x="21" y="1"/>
                      <a:pt x="25" y="2"/>
                      <a:pt x="27" y="1"/>
                    </a:cubicBezTo>
                    <a:cubicBezTo>
                      <a:pt x="27" y="2"/>
                      <a:pt x="26" y="3"/>
                      <a:pt x="26" y="4"/>
                    </a:cubicBezTo>
                    <a:cubicBezTo>
                      <a:pt x="26" y="4"/>
                      <a:pt x="26" y="4"/>
                      <a:pt x="27" y="4"/>
                    </a:cubicBezTo>
                    <a:cubicBezTo>
                      <a:pt x="28" y="1"/>
                      <a:pt x="38" y="2"/>
                      <a:pt x="39" y="3"/>
                    </a:cubicBezTo>
                    <a:cubicBezTo>
                      <a:pt x="40" y="4"/>
                      <a:pt x="40" y="4"/>
                      <a:pt x="41" y="5"/>
                    </a:cubicBezTo>
                    <a:cubicBezTo>
                      <a:pt x="41" y="5"/>
                      <a:pt x="41" y="5"/>
                      <a:pt x="42" y="4"/>
                    </a:cubicBezTo>
                    <a:cubicBezTo>
                      <a:pt x="41" y="4"/>
                      <a:pt x="39" y="3"/>
                      <a:pt x="41" y="3"/>
                    </a:cubicBezTo>
                    <a:cubicBezTo>
                      <a:pt x="41" y="3"/>
                      <a:pt x="41" y="3"/>
                      <a:pt x="41" y="2"/>
                    </a:cubicBezTo>
                    <a:cubicBezTo>
                      <a:pt x="43" y="3"/>
                      <a:pt x="45" y="3"/>
                      <a:pt x="48" y="3"/>
                    </a:cubicBezTo>
                    <a:cubicBezTo>
                      <a:pt x="48" y="5"/>
                      <a:pt x="47" y="4"/>
                      <a:pt x="48" y="5"/>
                    </a:cubicBezTo>
                    <a:cubicBezTo>
                      <a:pt x="48" y="5"/>
                      <a:pt x="48" y="5"/>
                      <a:pt x="48" y="5"/>
                    </a:cubicBezTo>
                    <a:cubicBezTo>
                      <a:pt x="49" y="4"/>
                      <a:pt x="49" y="4"/>
                      <a:pt x="49" y="3"/>
                    </a:cubicBezTo>
                    <a:cubicBezTo>
                      <a:pt x="50" y="4"/>
                      <a:pt x="52" y="5"/>
                      <a:pt x="53" y="5"/>
                    </a:cubicBezTo>
                    <a:cubicBezTo>
                      <a:pt x="53" y="5"/>
                      <a:pt x="53" y="4"/>
                      <a:pt x="53" y="4"/>
                    </a:cubicBezTo>
                    <a:cubicBezTo>
                      <a:pt x="57" y="5"/>
                      <a:pt x="69" y="6"/>
                      <a:pt x="71" y="10"/>
                    </a:cubicBezTo>
                    <a:cubicBezTo>
                      <a:pt x="71" y="9"/>
                      <a:pt x="72" y="9"/>
                      <a:pt x="72" y="9"/>
                    </a:cubicBezTo>
                    <a:cubicBezTo>
                      <a:pt x="72" y="9"/>
                      <a:pt x="71" y="9"/>
                      <a:pt x="71" y="9"/>
                    </a:cubicBezTo>
                    <a:cubicBezTo>
                      <a:pt x="72" y="8"/>
                      <a:pt x="72" y="8"/>
                      <a:pt x="72" y="8"/>
                    </a:cubicBezTo>
                    <a:cubicBezTo>
                      <a:pt x="73" y="9"/>
                      <a:pt x="74" y="9"/>
                      <a:pt x="77" y="9"/>
                    </a:cubicBezTo>
                    <a:cubicBezTo>
                      <a:pt x="76" y="11"/>
                      <a:pt x="76" y="10"/>
                      <a:pt x="77" y="11"/>
                    </a:cubicBezTo>
                    <a:cubicBezTo>
                      <a:pt x="78" y="10"/>
                      <a:pt x="76" y="10"/>
                      <a:pt x="79" y="10"/>
                    </a:cubicBezTo>
                    <a:cubicBezTo>
                      <a:pt x="80" y="11"/>
                      <a:pt x="82" y="12"/>
                      <a:pt x="83" y="12"/>
                    </a:cubicBezTo>
                    <a:cubicBezTo>
                      <a:pt x="83" y="12"/>
                      <a:pt x="83" y="11"/>
                      <a:pt x="83" y="11"/>
                    </a:cubicBezTo>
                    <a:cubicBezTo>
                      <a:pt x="86" y="12"/>
                      <a:pt x="96" y="17"/>
                      <a:pt x="96" y="17"/>
                    </a:cubicBezTo>
                    <a:cubicBezTo>
                      <a:pt x="96" y="16"/>
                      <a:pt x="95" y="16"/>
                      <a:pt x="94" y="15"/>
                    </a:cubicBezTo>
                    <a:cubicBezTo>
                      <a:pt x="96" y="15"/>
                      <a:pt x="98" y="16"/>
                      <a:pt x="100" y="16"/>
                    </a:cubicBezTo>
                    <a:cubicBezTo>
                      <a:pt x="100" y="17"/>
                      <a:pt x="99" y="17"/>
                      <a:pt x="99" y="17"/>
                    </a:cubicBezTo>
                    <a:cubicBezTo>
                      <a:pt x="99" y="18"/>
                      <a:pt x="99" y="18"/>
                      <a:pt x="98" y="19"/>
                    </a:cubicBezTo>
                    <a:cubicBezTo>
                      <a:pt x="98" y="19"/>
                      <a:pt x="98" y="19"/>
                      <a:pt x="97" y="19"/>
                    </a:cubicBezTo>
                    <a:cubicBezTo>
                      <a:pt x="98" y="19"/>
                      <a:pt x="98" y="20"/>
                      <a:pt x="98" y="20"/>
                    </a:cubicBezTo>
                    <a:cubicBezTo>
                      <a:pt x="98" y="20"/>
                      <a:pt x="99" y="20"/>
                      <a:pt x="99" y="20"/>
                    </a:cubicBezTo>
                    <a:cubicBezTo>
                      <a:pt x="99" y="19"/>
                      <a:pt x="100" y="20"/>
                      <a:pt x="101" y="18"/>
                    </a:cubicBezTo>
                    <a:cubicBezTo>
                      <a:pt x="100" y="18"/>
                      <a:pt x="100" y="18"/>
                      <a:pt x="99" y="18"/>
                    </a:cubicBezTo>
                    <a:cubicBezTo>
                      <a:pt x="101" y="17"/>
                      <a:pt x="100" y="17"/>
                      <a:pt x="101" y="18"/>
                    </a:cubicBezTo>
                    <a:cubicBezTo>
                      <a:pt x="103" y="18"/>
                      <a:pt x="103" y="18"/>
                      <a:pt x="105" y="18"/>
                    </a:cubicBezTo>
                    <a:cubicBezTo>
                      <a:pt x="104" y="19"/>
                      <a:pt x="103" y="20"/>
                      <a:pt x="103" y="21"/>
                    </a:cubicBezTo>
                    <a:cubicBezTo>
                      <a:pt x="103" y="22"/>
                      <a:pt x="104" y="22"/>
                      <a:pt x="104" y="22"/>
                    </a:cubicBezTo>
                    <a:cubicBezTo>
                      <a:pt x="104" y="22"/>
                      <a:pt x="104" y="22"/>
                      <a:pt x="104" y="22"/>
                    </a:cubicBezTo>
                    <a:cubicBezTo>
                      <a:pt x="105" y="20"/>
                      <a:pt x="105" y="20"/>
                      <a:pt x="106" y="20"/>
                    </a:cubicBezTo>
                    <a:cubicBezTo>
                      <a:pt x="106" y="20"/>
                      <a:pt x="106" y="21"/>
                      <a:pt x="107" y="20"/>
                    </a:cubicBezTo>
                    <a:cubicBezTo>
                      <a:pt x="106" y="20"/>
                      <a:pt x="106" y="20"/>
                      <a:pt x="106" y="20"/>
                    </a:cubicBezTo>
                    <a:cubicBezTo>
                      <a:pt x="106" y="19"/>
                      <a:pt x="106" y="19"/>
                      <a:pt x="107" y="19"/>
                    </a:cubicBezTo>
                    <a:cubicBezTo>
                      <a:pt x="108" y="20"/>
                      <a:pt x="108" y="20"/>
                      <a:pt x="108" y="21"/>
                    </a:cubicBezTo>
                    <a:cubicBezTo>
                      <a:pt x="108" y="21"/>
                      <a:pt x="109" y="21"/>
                      <a:pt x="109" y="21"/>
                    </a:cubicBezTo>
                    <a:cubicBezTo>
                      <a:pt x="109" y="21"/>
                      <a:pt x="108" y="20"/>
                      <a:pt x="108" y="20"/>
                    </a:cubicBezTo>
                    <a:cubicBezTo>
                      <a:pt x="112" y="20"/>
                      <a:pt x="114" y="23"/>
                      <a:pt x="118" y="24"/>
                    </a:cubicBezTo>
                    <a:cubicBezTo>
                      <a:pt x="118" y="23"/>
                      <a:pt x="118" y="22"/>
                      <a:pt x="121" y="24"/>
                    </a:cubicBezTo>
                    <a:cubicBezTo>
                      <a:pt x="120" y="25"/>
                      <a:pt x="120" y="24"/>
                      <a:pt x="121" y="25"/>
                    </a:cubicBezTo>
                    <a:cubicBezTo>
                      <a:pt x="127" y="23"/>
                      <a:pt x="149" y="37"/>
                      <a:pt x="156" y="41"/>
                    </a:cubicBezTo>
                    <a:cubicBezTo>
                      <a:pt x="156" y="40"/>
                      <a:pt x="156" y="40"/>
                      <a:pt x="156" y="40"/>
                    </a:cubicBezTo>
                    <a:cubicBezTo>
                      <a:pt x="160" y="42"/>
                      <a:pt x="161" y="43"/>
                      <a:pt x="167" y="44"/>
                    </a:cubicBezTo>
                    <a:cubicBezTo>
                      <a:pt x="166" y="44"/>
                      <a:pt x="166" y="45"/>
                      <a:pt x="166" y="45"/>
                    </a:cubicBezTo>
                    <a:cubicBezTo>
                      <a:pt x="165" y="45"/>
                      <a:pt x="166" y="45"/>
                      <a:pt x="166" y="46"/>
                    </a:cubicBezTo>
                    <a:cubicBezTo>
                      <a:pt x="165" y="46"/>
                      <a:pt x="165" y="46"/>
                      <a:pt x="165" y="46"/>
                    </a:cubicBezTo>
                    <a:cubicBezTo>
                      <a:pt x="168" y="45"/>
                      <a:pt x="197" y="57"/>
                      <a:pt x="198" y="60"/>
                    </a:cubicBezTo>
                    <a:cubicBezTo>
                      <a:pt x="198" y="60"/>
                      <a:pt x="198" y="59"/>
                      <a:pt x="199" y="59"/>
                    </a:cubicBezTo>
                    <a:cubicBezTo>
                      <a:pt x="198" y="58"/>
                      <a:pt x="198" y="59"/>
                      <a:pt x="199" y="58"/>
                    </a:cubicBezTo>
                    <a:cubicBezTo>
                      <a:pt x="200" y="57"/>
                      <a:pt x="202" y="59"/>
                      <a:pt x="203" y="59"/>
                    </a:cubicBezTo>
                    <a:cubicBezTo>
                      <a:pt x="204" y="58"/>
                      <a:pt x="203" y="59"/>
                      <a:pt x="205" y="58"/>
                    </a:cubicBezTo>
                    <a:cubicBezTo>
                      <a:pt x="205" y="59"/>
                      <a:pt x="206" y="59"/>
                      <a:pt x="206" y="60"/>
                    </a:cubicBezTo>
                    <a:cubicBezTo>
                      <a:pt x="206" y="59"/>
                      <a:pt x="207" y="60"/>
                      <a:pt x="208" y="60"/>
                    </a:cubicBezTo>
                    <a:cubicBezTo>
                      <a:pt x="208" y="59"/>
                      <a:pt x="208" y="59"/>
                      <a:pt x="209" y="58"/>
                    </a:cubicBezTo>
                    <a:cubicBezTo>
                      <a:pt x="209" y="58"/>
                      <a:pt x="209" y="58"/>
                      <a:pt x="209" y="58"/>
                    </a:cubicBezTo>
                    <a:cubicBezTo>
                      <a:pt x="210" y="59"/>
                      <a:pt x="209" y="59"/>
                      <a:pt x="211" y="59"/>
                    </a:cubicBezTo>
                    <a:cubicBezTo>
                      <a:pt x="211" y="60"/>
                      <a:pt x="210" y="60"/>
                      <a:pt x="211" y="61"/>
                    </a:cubicBezTo>
                    <a:cubicBezTo>
                      <a:pt x="212" y="59"/>
                      <a:pt x="214" y="59"/>
                      <a:pt x="215" y="59"/>
                    </a:cubicBezTo>
                    <a:cubicBezTo>
                      <a:pt x="214" y="61"/>
                      <a:pt x="215" y="59"/>
                      <a:pt x="214" y="61"/>
                    </a:cubicBezTo>
                    <a:cubicBezTo>
                      <a:pt x="215" y="61"/>
                      <a:pt x="216" y="60"/>
                      <a:pt x="217" y="60"/>
                    </a:cubicBezTo>
                    <a:cubicBezTo>
                      <a:pt x="216" y="58"/>
                      <a:pt x="217" y="59"/>
                      <a:pt x="216" y="57"/>
                    </a:cubicBezTo>
                    <a:cubicBezTo>
                      <a:pt x="220" y="58"/>
                      <a:pt x="220" y="58"/>
                      <a:pt x="223" y="56"/>
                    </a:cubicBezTo>
                    <a:cubicBezTo>
                      <a:pt x="223" y="57"/>
                      <a:pt x="223" y="57"/>
                      <a:pt x="225" y="57"/>
                    </a:cubicBezTo>
                    <a:cubicBezTo>
                      <a:pt x="226" y="56"/>
                      <a:pt x="231" y="52"/>
                      <a:pt x="236" y="53"/>
                    </a:cubicBezTo>
                    <a:cubicBezTo>
                      <a:pt x="235" y="51"/>
                      <a:pt x="234" y="52"/>
                      <a:pt x="236" y="51"/>
                    </a:cubicBezTo>
                    <a:cubicBezTo>
                      <a:pt x="236" y="51"/>
                      <a:pt x="238" y="52"/>
                      <a:pt x="238" y="50"/>
                    </a:cubicBezTo>
                    <a:cubicBezTo>
                      <a:pt x="238" y="51"/>
                      <a:pt x="239" y="51"/>
                      <a:pt x="239" y="51"/>
                    </a:cubicBezTo>
                    <a:cubicBezTo>
                      <a:pt x="239" y="50"/>
                      <a:pt x="239" y="50"/>
                      <a:pt x="239" y="50"/>
                    </a:cubicBezTo>
                    <a:cubicBezTo>
                      <a:pt x="239" y="49"/>
                      <a:pt x="239" y="48"/>
                      <a:pt x="239" y="47"/>
                    </a:cubicBezTo>
                    <a:cubicBezTo>
                      <a:pt x="241" y="47"/>
                      <a:pt x="247" y="41"/>
                      <a:pt x="245" y="37"/>
                    </a:cubicBezTo>
                    <a:cubicBezTo>
                      <a:pt x="247" y="38"/>
                      <a:pt x="246" y="38"/>
                      <a:pt x="247" y="37"/>
                    </a:cubicBezTo>
                    <a:cubicBezTo>
                      <a:pt x="247" y="34"/>
                      <a:pt x="247" y="31"/>
                      <a:pt x="248" y="27"/>
                    </a:cubicBezTo>
                    <a:cubicBezTo>
                      <a:pt x="247" y="27"/>
                      <a:pt x="247" y="27"/>
                      <a:pt x="246" y="27"/>
                    </a:cubicBezTo>
                    <a:cubicBezTo>
                      <a:pt x="247" y="25"/>
                      <a:pt x="247" y="25"/>
                      <a:pt x="247" y="24"/>
                    </a:cubicBezTo>
                    <a:cubicBezTo>
                      <a:pt x="247" y="24"/>
                      <a:pt x="247" y="24"/>
                      <a:pt x="248" y="24"/>
                    </a:cubicBezTo>
                    <a:cubicBezTo>
                      <a:pt x="247" y="23"/>
                      <a:pt x="247" y="22"/>
                      <a:pt x="245" y="22"/>
                    </a:cubicBezTo>
                    <a:cubicBezTo>
                      <a:pt x="246" y="22"/>
                      <a:pt x="246" y="21"/>
                      <a:pt x="247" y="21"/>
                    </a:cubicBezTo>
                    <a:cubicBezTo>
                      <a:pt x="246" y="19"/>
                      <a:pt x="245" y="20"/>
                      <a:pt x="244" y="19"/>
                    </a:cubicBezTo>
                    <a:cubicBezTo>
                      <a:pt x="243" y="17"/>
                      <a:pt x="244" y="14"/>
                      <a:pt x="243" y="13"/>
                    </a:cubicBezTo>
                    <a:cubicBezTo>
                      <a:pt x="243" y="13"/>
                      <a:pt x="242" y="13"/>
                      <a:pt x="242" y="13"/>
                    </a:cubicBezTo>
                    <a:cubicBezTo>
                      <a:pt x="242" y="11"/>
                      <a:pt x="242" y="12"/>
                      <a:pt x="241" y="11"/>
                    </a:cubicBezTo>
                    <a:cubicBezTo>
                      <a:pt x="240" y="12"/>
                      <a:pt x="241" y="11"/>
                      <a:pt x="239" y="11"/>
                    </a:cubicBezTo>
                    <a:cubicBezTo>
                      <a:pt x="239" y="11"/>
                      <a:pt x="239" y="10"/>
                      <a:pt x="239" y="9"/>
                    </a:cubicBezTo>
                    <a:cubicBezTo>
                      <a:pt x="237" y="10"/>
                      <a:pt x="236" y="9"/>
                      <a:pt x="234" y="10"/>
                    </a:cubicBezTo>
                    <a:cubicBezTo>
                      <a:pt x="234" y="9"/>
                      <a:pt x="234" y="8"/>
                      <a:pt x="234" y="8"/>
                    </a:cubicBezTo>
                    <a:cubicBezTo>
                      <a:pt x="239" y="9"/>
                      <a:pt x="243" y="8"/>
                      <a:pt x="246" y="8"/>
                    </a:cubicBezTo>
                    <a:cubicBezTo>
                      <a:pt x="246" y="9"/>
                      <a:pt x="246" y="9"/>
                      <a:pt x="245" y="10"/>
                    </a:cubicBezTo>
                    <a:cubicBezTo>
                      <a:pt x="246" y="9"/>
                      <a:pt x="247" y="9"/>
                      <a:pt x="247" y="9"/>
                    </a:cubicBezTo>
                    <a:cubicBezTo>
                      <a:pt x="247" y="9"/>
                      <a:pt x="247" y="9"/>
                      <a:pt x="248" y="10"/>
                    </a:cubicBezTo>
                    <a:cubicBezTo>
                      <a:pt x="247" y="10"/>
                      <a:pt x="247" y="10"/>
                      <a:pt x="246" y="10"/>
                    </a:cubicBezTo>
                    <a:cubicBezTo>
                      <a:pt x="248" y="10"/>
                      <a:pt x="248" y="11"/>
                      <a:pt x="248" y="9"/>
                    </a:cubicBezTo>
                    <a:cubicBezTo>
                      <a:pt x="251" y="10"/>
                      <a:pt x="252" y="12"/>
                      <a:pt x="253" y="13"/>
                    </a:cubicBezTo>
                    <a:cubicBezTo>
                      <a:pt x="256" y="15"/>
                      <a:pt x="256" y="12"/>
                      <a:pt x="259" y="15"/>
                    </a:cubicBezTo>
                    <a:cubicBezTo>
                      <a:pt x="259" y="16"/>
                      <a:pt x="259" y="16"/>
                      <a:pt x="260" y="17"/>
                    </a:cubicBezTo>
                    <a:cubicBezTo>
                      <a:pt x="261" y="17"/>
                      <a:pt x="262" y="17"/>
                      <a:pt x="264" y="17"/>
                    </a:cubicBezTo>
                    <a:cubicBezTo>
                      <a:pt x="264" y="19"/>
                      <a:pt x="266" y="22"/>
                      <a:pt x="266" y="24"/>
                    </a:cubicBezTo>
                    <a:cubicBezTo>
                      <a:pt x="269" y="25"/>
                      <a:pt x="268" y="32"/>
                      <a:pt x="267" y="37"/>
                    </a:cubicBezTo>
                    <a:cubicBezTo>
                      <a:pt x="268" y="37"/>
                      <a:pt x="268" y="37"/>
                      <a:pt x="269" y="37"/>
                    </a:cubicBezTo>
                    <a:cubicBezTo>
                      <a:pt x="266" y="40"/>
                      <a:pt x="267" y="42"/>
                      <a:pt x="265" y="45"/>
                    </a:cubicBezTo>
                    <a:cubicBezTo>
                      <a:pt x="264" y="45"/>
                      <a:pt x="264" y="45"/>
                      <a:pt x="264" y="46"/>
                    </a:cubicBezTo>
                    <a:cubicBezTo>
                      <a:pt x="266" y="47"/>
                      <a:pt x="264" y="51"/>
                      <a:pt x="264" y="53"/>
                    </a:cubicBezTo>
                    <a:cubicBezTo>
                      <a:pt x="263" y="53"/>
                      <a:pt x="263" y="53"/>
                      <a:pt x="263" y="53"/>
                    </a:cubicBezTo>
                    <a:cubicBezTo>
                      <a:pt x="262" y="52"/>
                      <a:pt x="263" y="52"/>
                      <a:pt x="262" y="51"/>
                    </a:cubicBezTo>
                    <a:cubicBezTo>
                      <a:pt x="262" y="51"/>
                      <a:pt x="262" y="51"/>
                      <a:pt x="261" y="51"/>
                    </a:cubicBezTo>
                    <a:cubicBezTo>
                      <a:pt x="261" y="55"/>
                      <a:pt x="260" y="53"/>
                      <a:pt x="260" y="56"/>
                    </a:cubicBezTo>
                    <a:cubicBezTo>
                      <a:pt x="260" y="57"/>
                      <a:pt x="259" y="56"/>
                      <a:pt x="260" y="58"/>
                    </a:cubicBezTo>
                    <a:cubicBezTo>
                      <a:pt x="257" y="58"/>
                      <a:pt x="256" y="60"/>
                      <a:pt x="255" y="61"/>
                    </a:cubicBezTo>
                    <a:cubicBezTo>
                      <a:pt x="255" y="61"/>
                      <a:pt x="256" y="62"/>
                      <a:pt x="256" y="62"/>
                    </a:cubicBezTo>
                    <a:cubicBezTo>
                      <a:pt x="254" y="63"/>
                      <a:pt x="255" y="63"/>
                      <a:pt x="254" y="65"/>
                    </a:cubicBezTo>
                    <a:cubicBezTo>
                      <a:pt x="253" y="64"/>
                      <a:pt x="253" y="64"/>
                      <a:pt x="252" y="64"/>
                    </a:cubicBezTo>
                    <a:cubicBezTo>
                      <a:pt x="252" y="64"/>
                      <a:pt x="252" y="64"/>
                      <a:pt x="252" y="64"/>
                    </a:cubicBezTo>
                    <a:cubicBezTo>
                      <a:pt x="252" y="66"/>
                      <a:pt x="251" y="66"/>
                      <a:pt x="252" y="68"/>
                    </a:cubicBezTo>
                    <a:cubicBezTo>
                      <a:pt x="251" y="68"/>
                      <a:pt x="249" y="69"/>
                      <a:pt x="247" y="70"/>
                    </a:cubicBezTo>
                    <a:cubicBezTo>
                      <a:pt x="247" y="72"/>
                      <a:pt x="247" y="71"/>
                      <a:pt x="247" y="72"/>
                    </a:cubicBezTo>
                    <a:cubicBezTo>
                      <a:pt x="246" y="72"/>
                      <a:pt x="245" y="72"/>
                      <a:pt x="245" y="72"/>
                    </a:cubicBezTo>
                    <a:cubicBezTo>
                      <a:pt x="246" y="73"/>
                      <a:pt x="245" y="73"/>
                      <a:pt x="245" y="74"/>
                    </a:cubicBezTo>
                    <a:cubicBezTo>
                      <a:pt x="244" y="75"/>
                      <a:pt x="241" y="77"/>
                      <a:pt x="240" y="76"/>
                    </a:cubicBezTo>
                    <a:cubicBezTo>
                      <a:pt x="241" y="78"/>
                      <a:pt x="241" y="77"/>
                      <a:pt x="240" y="78"/>
                    </a:cubicBezTo>
                    <a:cubicBezTo>
                      <a:pt x="238" y="77"/>
                      <a:pt x="235" y="78"/>
                      <a:pt x="233" y="79"/>
                    </a:cubicBezTo>
                    <a:cubicBezTo>
                      <a:pt x="233" y="79"/>
                      <a:pt x="233" y="80"/>
                      <a:pt x="233" y="80"/>
                    </a:cubicBezTo>
                    <a:cubicBezTo>
                      <a:pt x="232" y="80"/>
                      <a:pt x="230" y="81"/>
                      <a:pt x="228" y="82"/>
                    </a:cubicBezTo>
                    <a:cubicBezTo>
                      <a:pt x="228" y="81"/>
                      <a:pt x="228" y="81"/>
                      <a:pt x="228" y="80"/>
                    </a:cubicBezTo>
                    <a:cubicBezTo>
                      <a:pt x="227" y="81"/>
                      <a:pt x="228" y="81"/>
                      <a:pt x="228" y="83"/>
                    </a:cubicBezTo>
                    <a:cubicBezTo>
                      <a:pt x="227" y="82"/>
                      <a:pt x="227" y="82"/>
                      <a:pt x="226" y="82"/>
                    </a:cubicBezTo>
                    <a:cubicBezTo>
                      <a:pt x="226" y="82"/>
                      <a:pt x="226" y="83"/>
                      <a:pt x="227" y="83"/>
                    </a:cubicBezTo>
                    <a:cubicBezTo>
                      <a:pt x="223" y="82"/>
                      <a:pt x="217" y="83"/>
                      <a:pt x="215" y="82"/>
                    </a:cubicBezTo>
                    <a:cubicBezTo>
                      <a:pt x="214" y="83"/>
                      <a:pt x="215" y="82"/>
                      <a:pt x="213" y="83"/>
                    </a:cubicBezTo>
                    <a:cubicBezTo>
                      <a:pt x="214" y="83"/>
                      <a:pt x="214" y="84"/>
                      <a:pt x="213" y="84"/>
                    </a:cubicBezTo>
                    <a:cubicBezTo>
                      <a:pt x="213" y="85"/>
                      <a:pt x="213" y="85"/>
                      <a:pt x="213" y="85"/>
                    </a:cubicBezTo>
                    <a:cubicBezTo>
                      <a:pt x="212" y="83"/>
                      <a:pt x="211" y="83"/>
                      <a:pt x="208" y="82"/>
                    </a:cubicBezTo>
                    <a:cubicBezTo>
                      <a:pt x="208" y="83"/>
                      <a:pt x="209" y="83"/>
                      <a:pt x="209" y="83"/>
                    </a:cubicBezTo>
                    <a:cubicBezTo>
                      <a:pt x="208" y="83"/>
                      <a:pt x="208" y="83"/>
                      <a:pt x="207" y="83"/>
                    </a:cubicBezTo>
                    <a:cubicBezTo>
                      <a:pt x="208" y="83"/>
                      <a:pt x="208" y="82"/>
                      <a:pt x="208" y="81"/>
                    </a:cubicBezTo>
                    <a:cubicBezTo>
                      <a:pt x="201" y="82"/>
                      <a:pt x="201" y="80"/>
                      <a:pt x="197" y="79"/>
                    </a:cubicBezTo>
                    <a:cubicBezTo>
                      <a:pt x="197" y="78"/>
                      <a:pt x="198" y="78"/>
                      <a:pt x="198" y="77"/>
                    </a:cubicBezTo>
                    <a:cubicBezTo>
                      <a:pt x="196" y="78"/>
                      <a:pt x="196" y="78"/>
                      <a:pt x="194" y="78"/>
                    </a:cubicBezTo>
                    <a:cubicBezTo>
                      <a:pt x="194" y="77"/>
                      <a:pt x="194" y="77"/>
                      <a:pt x="193" y="76"/>
                    </a:cubicBezTo>
                    <a:cubicBezTo>
                      <a:pt x="192" y="76"/>
                      <a:pt x="192" y="76"/>
                      <a:pt x="190" y="77"/>
                    </a:cubicBezTo>
                    <a:cubicBezTo>
                      <a:pt x="189" y="74"/>
                      <a:pt x="188" y="75"/>
                      <a:pt x="188" y="73"/>
                    </a:cubicBezTo>
                    <a:cubicBezTo>
                      <a:pt x="188" y="73"/>
                      <a:pt x="189" y="73"/>
                      <a:pt x="189" y="73"/>
                    </a:cubicBezTo>
                    <a:cubicBezTo>
                      <a:pt x="188" y="73"/>
                      <a:pt x="187" y="73"/>
                      <a:pt x="186" y="74"/>
                    </a:cubicBezTo>
                    <a:cubicBezTo>
                      <a:pt x="186" y="74"/>
                      <a:pt x="185" y="72"/>
                      <a:pt x="184" y="71"/>
                    </a:cubicBezTo>
                    <a:cubicBezTo>
                      <a:pt x="183" y="71"/>
                      <a:pt x="182" y="71"/>
                      <a:pt x="181" y="72"/>
                    </a:cubicBezTo>
                    <a:cubicBezTo>
                      <a:pt x="181" y="70"/>
                      <a:pt x="179" y="69"/>
                      <a:pt x="177" y="69"/>
                    </a:cubicBezTo>
                    <a:cubicBezTo>
                      <a:pt x="177" y="66"/>
                      <a:pt x="176" y="64"/>
                      <a:pt x="175" y="63"/>
                    </a:cubicBezTo>
                    <a:cubicBezTo>
                      <a:pt x="174" y="63"/>
                      <a:pt x="173" y="62"/>
                      <a:pt x="171" y="62"/>
                    </a:cubicBezTo>
                    <a:cubicBezTo>
                      <a:pt x="171" y="61"/>
                      <a:pt x="171" y="60"/>
                      <a:pt x="171" y="59"/>
                    </a:cubicBezTo>
                    <a:cubicBezTo>
                      <a:pt x="170" y="60"/>
                      <a:pt x="170" y="60"/>
                      <a:pt x="169" y="60"/>
                    </a:cubicBezTo>
                    <a:cubicBezTo>
                      <a:pt x="167" y="56"/>
                      <a:pt x="159" y="51"/>
                      <a:pt x="154" y="51"/>
                    </a:cubicBezTo>
                    <a:cubicBezTo>
                      <a:pt x="154" y="50"/>
                      <a:pt x="155" y="50"/>
                      <a:pt x="155" y="50"/>
                    </a:cubicBezTo>
                    <a:cubicBezTo>
                      <a:pt x="151" y="49"/>
                      <a:pt x="134" y="40"/>
                      <a:pt x="133" y="37"/>
                    </a:cubicBezTo>
                    <a:cubicBezTo>
                      <a:pt x="129" y="34"/>
                      <a:pt x="124" y="36"/>
                      <a:pt x="122" y="31"/>
                    </a:cubicBezTo>
                    <a:cubicBezTo>
                      <a:pt x="117" y="32"/>
                      <a:pt x="107" y="26"/>
                      <a:pt x="107" y="25"/>
                    </a:cubicBezTo>
                    <a:cubicBezTo>
                      <a:pt x="107" y="25"/>
                      <a:pt x="107" y="25"/>
                      <a:pt x="107" y="24"/>
                    </a:cubicBezTo>
                    <a:cubicBezTo>
                      <a:pt x="106" y="25"/>
                      <a:pt x="106" y="25"/>
                      <a:pt x="105" y="25"/>
                    </a:cubicBezTo>
                    <a:cubicBezTo>
                      <a:pt x="105" y="24"/>
                      <a:pt x="104" y="25"/>
                      <a:pt x="103" y="23"/>
                    </a:cubicBezTo>
                    <a:cubicBezTo>
                      <a:pt x="101" y="24"/>
                      <a:pt x="101" y="24"/>
                      <a:pt x="100" y="23"/>
                    </a:cubicBezTo>
                    <a:cubicBezTo>
                      <a:pt x="101" y="23"/>
                      <a:pt x="101" y="23"/>
                      <a:pt x="102" y="23"/>
                    </a:cubicBezTo>
                    <a:cubicBezTo>
                      <a:pt x="102" y="22"/>
                      <a:pt x="102" y="22"/>
                      <a:pt x="102" y="21"/>
                    </a:cubicBezTo>
                    <a:cubicBezTo>
                      <a:pt x="101" y="21"/>
                      <a:pt x="101" y="21"/>
                      <a:pt x="101" y="21"/>
                    </a:cubicBezTo>
                    <a:cubicBezTo>
                      <a:pt x="100" y="22"/>
                      <a:pt x="99" y="23"/>
                      <a:pt x="98" y="24"/>
                    </a:cubicBezTo>
                    <a:cubicBezTo>
                      <a:pt x="98" y="22"/>
                      <a:pt x="98" y="22"/>
                      <a:pt x="97" y="22"/>
                    </a:cubicBezTo>
                    <a:cubicBezTo>
                      <a:pt x="97" y="22"/>
                      <a:pt x="97" y="23"/>
                      <a:pt x="97" y="23"/>
                    </a:cubicBezTo>
                    <a:cubicBezTo>
                      <a:pt x="95" y="22"/>
                      <a:pt x="90" y="19"/>
                      <a:pt x="87" y="20"/>
                    </a:cubicBezTo>
                    <a:cubicBezTo>
                      <a:pt x="87" y="19"/>
                      <a:pt x="86" y="18"/>
                      <a:pt x="86" y="18"/>
                    </a:cubicBezTo>
                    <a:cubicBezTo>
                      <a:pt x="85" y="19"/>
                      <a:pt x="84" y="18"/>
                      <a:pt x="80" y="17"/>
                    </a:cubicBezTo>
                    <a:cubicBezTo>
                      <a:pt x="80" y="16"/>
                      <a:pt x="81" y="17"/>
                      <a:pt x="80" y="16"/>
                    </a:cubicBezTo>
                    <a:cubicBezTo>
                      <a:pt x="77" y="18"/>
                      <a:pt x="66" y="11"/>
                      <a:pt x="61" y="13"/>
                    </a:cubicBezTo>
                    <a:cubicBezTo>
                      <a:pt x="61" y="12"/>
                      <a:pt x="61" y="11"/>
                      <a:pt x="61" y="10"/>
                    </a:cubicBezTo>
                    <a:cubicBezTo>
                      <a:pt x="61" y="11"/>
                      <a:pt x="60" y="11"/>
                      <a:pt x="60" y="12"/>
                    </a:cubicBezTo>
                    <a:cubicBezTo>
                      <a:pt x="55" y="10"/>
                      <a:pt x="52" y="9"/>
                      <a:pt x="50" y="8"/>
                    </a:cubicBezTo>
                    <a:cubicBezTo>
                      <a:pt x="50" y="8"/>
                      <a:pt x="50" y="9"/>
                      <a:pt x="50" y="9"/>
                    </a:cubicBezTo>
                    <a:cubicBezTo>
                      <a:pt x="50" y="9"/>
                      <a:pt x="50" y="9"/>
                      <a:pt x="49" y="9"/>
                    </a:cubicBezTo>
                    <a:cubicBezTo>
                      <a:pt x="46" y="8"/>
                      <a:pt x="34" y="5"/>
                      <a:pt x="34" y="4"/>
                    </a:cubicBezTo>
                    <a:cubicBezTo>
                      <a:pt x="32" y="5"/>
                      <a:pt x="33" y="4"/>
                      <a:pt x="32" y="6"/>
                    </a:cubicBezTo>
                    <a:cubicBezTo>
                      <a:pt x="32" y="6"/>
                      <a:pt x="31" y="6"/>
                      <a:pt x="31" y="5"/>
                    </a:cubicBezTo>
                    <a:cubicBezTo>
                      <a:pt x="31" y="5"/>
                      <a:pt x="31" y="5"/>
                      <a:pt x="31" y="4"/>
                    </a:cubicBezTo>
                    <a:cubicBezTo>
                      <a:pt x="24" y="5"/>
                      <a:pt x="21" y="4"/>
                      <a:pt x="16" y="3"/>
                    </a:cubicBezTo>
                    <a:cubicBezTo>
                      <a:pt x="15" y="4"/>
                      <a:pt x="11" y="4"/>
                      <a:pt x="9" y="3"/>
                    </a:cubicBezTo>
                    <a:cubicBezTo>
                      <a:pt x="10" y="2"/>
                      <a:pt x="9" y="3"/>
                      <a:pt x="10" y="2"/>
                    </a:cubicBezTo>
                    <a:cubicBezTo>
                      <a:pt x="10" y="2"/>
                      <a:pt x="9" y="2"/>
                      <a:pt x="9" y="2"/>
                    </a:cubicBezTo>
                    <a:cubicBezTo>
                      <a:pt x="8" y="4"/>
                      <a:pt x="3" y="3"/>
                      <a:pt x="0" y="3"/>
                    </a:cubicBezTo>
                    <a:cubicBezTo>
                      <a:pt x="0" y="3"/>
                      <a:pt x="0" y="3"/>
                      <a:pt x="0" y="2"/>
                    </a:cubicBezTo>
                    <a:cubicBezTo>
                      <a:pt x="1" y="2"/>
                      <a:pt x="1" y="2"/>
                      <a:pt x="1" y="2"/>
                    </a:cubicBezTo>
                    <a:cubicBezTo>
                      <a:pt x="3" y="2"/>
                      <a:pt x="4" y="2"/>
                      <a:pt x="5" y="1"/>
                    </a:cubicBezTo>
                    <a:cubicBezTo>
                      <a:pt x="6" y="1"/>
                      <a:pt x="7" y="2"/>
                      <a:pt x="8" y="2"/>
                    </a:cubicBezTo>
                    <a:cubicBezTo>
                      <a:pt x="9" y="0"/>
                      <a:pt x="9" y="1"/>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4" name="Freeform 251"/>
              <p:cNvSpPr/>
              <p:nvPr/>
            </p:nvSpPr>
            <p:spPr bwMode="auto">
              <a:xfrm>
                <a:off x="4724" y="226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5" name="Freeform 252"/>
              <p:cNvSpPr/>
              <p:nvPr/>
            </p:nvSpPr>
            <p:spPr bwMode="auto">
              <a:xfrm>
                <a:off x="4052" y="2268"/>
                <a:ext cx="1010" cy="544"/>
              </a:xfrm>
              <a:custGeom>
                <a:avLst/>
                <a:gdLst>
                  <a:gd name="T0" fmla="*/ 548 w 559"/>
                  <a:gd name="T1" fmla="*/ 42 h 300"/>
                  <a:gd name="T2" fmla="*/ 551 w 559"/>
                  <a:gd name="T3" fmla="*/ 64 h 300"/>
                  <a:gd name="T4" fmla="*/ 559 w 559"/>
                  <a:gd name="T5" fmla="*/ 77 h 300"/>
                  <a:gd name="T6" fmla="*/ 545 w 559"/>
                  <a:gd name="T7" fmla="*/ 118 h 300"/>
                  <a:gd name="T8" fmla="*/ 531 w 559"/>
                  <a:gd name="T9" fmla="*/ 138 h 300"/>
                  <a:gd name="T10" fmla="*/ 521 w 559"/>
                  <a:gd name="T11" fmla="*/ 150 h 300"/>
                  <a:gd name="T12" fmla="*/ 503 w 559"/>
                  <a:gd name="T13" fmla="*/ 164 h 300"/>
                  <a:gd name="T14" fmla="*/ 493 w 559"/>
                  <a:gd name="T15" fmla="*/ 167 h 300"/>
                  <a:gd name="T16" fmla="*/ 473 w 559"/>
                  <a:gd name="T17" fmla="*/ 172 h 300"/>
                  <a:gd name="T18" fmla="*/ 452 w 559"/>
                  <a:gd name="T19" fmla="*/ 178 h 300"/>
                  <a:gd name="T20" fmla="*/ 427 w 559"/>
                  <a:gd name="T21" fmla="*/ 199 h 300"/>
                  <a:gd name="T22" fmla="*/ 418 w 559"/>
                  <a:gd name="T23" fmla="*/ 209 h 300"/>
                  <a:gd name="T24" fmla="*/ 394 w 559"/>
                  <a:gd name="T25" fmla="*/ 221 h 300"/>
                  <a:gd name="T26" fmla="*/ 379 w 559"/>
                  <a:gd name="T27" fmla="*/ 226 h 300"/>
                  <a:gd name="T28" fmla="*/ 369 w 559"/>
                  <a:gd name="T29" fmla="*/ 223 h 300"/>
                  <a:gd name="T30" fmla="*/ 356 w 559"/>
                  <a:gd name="T31" fmla="*/ 221 h 300"/>
                  <a:gd name="T32" fmla="*/ 332 w 559"/>
                  <a:gd name="T33" fmla="*/ 213 h 300"/>
                  <a:gd name="T34" fmla="*/ 308 w 559"/>
                  <a:gd name="T35" fmla="*/ 210 h 300"/>
                  <a:gd name="T36" fmla="*/ 302 w 559"/>
                  <a:gd name="T37" fmla="*/ 232 h 300"/>
                  <a:gd name="T38" fmla="*/ 291 w 559"/>
                  <a:gd name="T39" fmla="*/ 251 h 300"/>
                  <a:gd name="T40" fmla="*/ 282 w 559"/>
                  <a:gd name="T41" fmla="*/ 258 h 300"/>
                  <a:gd name="T42" fmla="*/ 259 w 559"/>
                  <a:gd name="T43" fmla="*/ 278 h 300"/>
                  <a:gd name="T44" fmla="*/ 248 w 559"/>
                  <a:gd name="T45" fmla="*/ 284 h 300"/>
                  <a:gd name="T46" fmla="*/ 216 w 559"/>
                  <a:gd name="T47" fmla="*/ 292 h 300"/>
                  <a:gd name="T48" fmla="*/ 115 w 559"/>
                  <a:gd name="T49" fmla="*/ 288 h 300"/>
                  <a:gd name="T50" fmla="*/ 75 w 559"/>
                  <a:gd name="T51" fmla="*/ 277 h 300"/>
                  <a:gd name="T52" fmla="*/ 62 w 559"/>
                  <a:gd name="T53" fmla="*/ 276 h 300"/>
                  <a:gd name="T54" fmla="*/ 3 w 559"/>
                  <a:gd name="T55" fmla="*/ 265 h 300"/>
                  <a:gd name="T56" fmla="*/ 49 w 559"/>
                  <a:gd name="T57" fmla="*/ 270 h 300"/>
                  <a:gd name="T58" fmla="*/ 88 w 559"/>
                  <a:gd name="T59" fmla="*/ 278 h 300"/>
                  <a:gd name="T60" fmla="*/ 135 w 559"/>
                  <a:gd name="T61" fmla="*/ 289 h 300"/>
                  <a:gd name="T62" fmla="*/ 186 w 559"/>
                  <a:gd name="T63" fmla="*/ 290 h 300"/>
                  <a:gd name="T64" fmla="*/ 239 w 559"/>
                  <a:gd name="T65" fmla="*/ 262 h 300"/>
                  <a:gd name="T66" fmla="*/ 273 w 559"/>
                  <a:gd name="T67" fmla="*/ 222 h 300"/>
                  <a:gd name="T68" fmla="*/ 286 w 559"/>
                  <a:gd name="T69" fmla="*/ 204 h 300"/>
                  <a:gd name="T70" fmla="*/ 312 w 559"/>
                  <a:gd name="T71" fmla="*/ 192 h 300"/>
                  <a:gd name="T72" fmla="*/ 314 w 559"/>
                  <a:gd name="T73" fmla="*/ 202 h 300"/>
                  <a:gd name="T74" fmla="*/ 375 w 559"/>
                  <a:gd name="T75" fmla="*/ 194 h 300"/>
                  <a:gd name="T76" fmla="*/ 396 w 559"/>
                  <a:gd name="T77" fmla="*/ 163 h 300"/>
                  <a:gd name="T78" fmla="*/ 383 w 559"/>
                  <a:gd name="T79" fmla="*/ 148 h 300"/>
                  <a:gd name="T80" fmla="*/ 370 w 559"/>
                  <a:gd name="T81" fmla="*/ 134 h 300"/>
                  <a:gd name="T82" fmla="*/ 361 w 559"/>
                  <a:gd name="T83" fmla="*/ 110 h 300"/>
                  <a:gd name="T84" fmla="*/ 363 w 559"/>
                  <a:gd name="T85" fmla="*/ 96 h 300"/>
                  <a:gd name="T86" fmla="*/ 374 w 559"/>
                  <a:gd name="T87" fmla="*/ 72 h 300"/>
                  <a:gd name="T88" fmla="*/ 385 w 559"/>
                  <a:gd name="T89" fmla="*/ 65 h 300"/>
                  <a:gd name="T90" fmla="*/ 395 w 559"/>
                  <a:gd name="T91" fmla="*/ 58 h 300"/>
                  <a:gd name="T92" fmla="*/ 421 w 559"/>
                  <a:gd name="T93" fmla="*/ 50 h 300"/>
                  <a:gd name="T94" fmla="*/ 434 w 559"/>
                  <a:gd name="T95" fmla="*/ 48 h 300"/>
                  <a:gd name="T96" fmla="*/ 445 w 559"/>
                  <a:gd name="T97" fmla="*/ 50 h 300"/>
                  <a:gd name="T98" fmla="*/ 460 w 559"/>
                  <a:gd name="T99" fmla="*/ 68 h 300"/>
                  <a:gd name="T100" fmla="*/ 453 w 559"/>
                  <a:gd name="T101" fmla="*/ 89 h 300"/>
                  <a:gd name="T102" fmla="*/ 442 w 559"/>
                  <a:gd name="T103" fmla="*/ 89 h 300"/>
                  <a:gd name="T104" fmla="*/ 423 w 559"/>
                  <a:gd name="T105" fmla="*/ 102 h 300"/>
                  <a:gd name="T106" fmla="*/ 421 w 559"/>
                  <a:gd name="T107" fmla="*/ 117 h 300"/>
                  <a:gd name="T108" fmla="*/ 446 w 559"/>
                  <a:gd name="T109" fmla="*/ 133 h 300"/>
                  <a:gd name="T110" fmla="*/ 478 w 559"/>
                  <a:gd name="T111" fmla="*/ 140 h 300"/>
                  <a:gd name="T112" fmla="*/ 502 w 559"/>
                  <a:gd name="T113" fmla="*/ 132 h 300"/>
                  <a:gd name="T114" fmla="*/ 525 w 559"/>
                  <a:gd name="T115" fmla="*/ 111 h 300"/>
                  <a:gd name="T116" fmla="*/ 537 w 559"/>
                  <a:gd name="T117" fmla="*/ 89 h 300"/>
                  <a:gd name="T118" fmla="*/ 519 w 559"/>
                  <a:gd name="T119" fmla="*/ 6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9" h="300">
                    <a:moveTo>
                      <a:pt x="517" y="0"/>
                    </a:moveTo>
                    <a:cubicBezTo>
                      <a:pt x="520" y="1"/>
                      <a:pt x="521" y="2"/>
                      <a:pt x="522" y="3"/>
                    </a:cubicBezTo>
                    <a:cubicBezTo>
                      <a:pt x="521" y="4"/>
                      <a:pt x="522" y="3"/>
                      <a:pt x="521" y="4"/>
                    </a:cubicBezTo>
                    <a:cubicBezTo>
                      <a:pt x="529" y="4"/>
                      <a:pt x="536" y="31"/>
                      <a:pt x="538" y="32"/>
                    </a:cubicBezTo>
                    <a:cubicBezTo>
                      <a:pt x="538" y="31"/>
                      <a:pt x="538" y="31"/>
                      <a:pt x="539" y="31"/>
                    </a:cubicBezTo>
                    <a:cubicBezTo>
                      <a:pt x="539" y="34"/>
                      <a:pt x="542" y="35"/>
                      <a:pt x="541" y="38"/>
                    </a:cubicBezTo>
                    <a:cubicBezTo>
                      <a:pt x="543" y="38"/>
                      <a:pt x="542" y="38"/>
                      <a:pt x="544" y="38"/>
                    </a:cubicBezTo>
                    <a:cubicBezTo>
                      <a:pt x="544" y="37"/>
                      <a:pt x="544" y="35"/>
                      <a:pt x="545" y="33"/>
                    </a:cubicBezTo>
                    <a:cubicBezTo>
                      <a:pt x="546" y="34"/>
                      <a:pt x="546" y="34"/>
                      <a:pt x="546" y="35"/>
                    </a:cubicBezTo>
                    <a:cubicBezTo>
                      <a:pt x="546" y="36"/>
                      <a:pt x="547" y="39"/>
                      <a:pt x="547" y="41"/>
                    </a:cubicBezTo>
                    <a:cubicBezTo>
                      <a:pt x="548" y="41"/>
                      <a:pt x="548" y="41"/>
                      <a:pt x="548" y="42"/>
                    </a:cubicBezTo>
                    <a:cubicBezTo>
                      <a:pt x="548" y="46"/>
                      <a:pt x="549" y="50"/>
                      <a:pt x="549" y="53"/>
                    </a:cubicBezTo>
                    <a:cubicBezTo>
                      <a:pt x="550" y="53"/>
                      <a:pt x="551" y="52"/>
                      <a:pt x="551" y="52"/>
                    </a:cubicBezTo>
                    <a:cubicBezTo>
                      <a:pt x="551" y="52"/>
                      <a:pt x="551" y="53"/>
                      <a:pt x="551" y="53"/>
                    </a:cubicBezTo>
                    <a:cubicBezTo>
                      <a:pt x="551" y="54"/>
                      <a:pt x="551" y="53"/>
                      <a:pt x="551" y="55"/>
                    </a:cubicBezTo>
                    <a:cubicBezTo>
                      <a:pt x="553" y="56"/>
                      <a:pt x="553" y="56"/>
                      <a:pt x="554" y="58"/>
                    </a:cubicBezTo>
                    <a:cubicBezTo>
                      <a:pt x="552" y="58"/>
                      <a:pt x="551" y="58"/>
                      <a:pt x="549" y="59"/>
                    </a:cubicBezTo>
                    <a:cubicBezTo>
                      <a:pt x="550" y="59"/>
                      <a:pt x="551" y="60"/>
                      <a:pt x="551" y="60"/>
                    </a:cubicBezTo>
                    <a:cubicBezTo>
                      <a:pt x="550" y="61"/>
                      <a:pt x="550" y="61"/>
                      <a:pt x="551" y="62"/>
                    </a:cubicBezTo>
                    <a:cubicBezTo>
                      <a:pt x="551" y="62"/>
                      <a:pt x="551" y="62"/>
                      <a:pt x="551" y="62"/>
                    </a:cubicBezTo>
                    <a:cubicBezTo>
                      <a:pt x="551" y="63"/>
                      <a:pt x="551" y="64"/>
                      <a:pt x="550" y="64"/>
                    </a:cubicBezTo>
                    <a:cubicBezTo>
                      <a:pt x="551" y="64"/>
                      <a:pt x="551" y="64"/>
                      <a:pt x="551" y="64"/>
                    </a:cubicBezTo>
                    <a:cubicBezTo>
                      <a:pt x="552" y="63"/>
                      <a:pt x="552" y="63"/>
                      <a:pt x="553" y="62"/>
                    </a:cubicBezTo>
                    <a:cubicBezTo>
                      <a:pt x="553" y="63"/>
                      <a:pt x="553" y="63"/>
                      <a:pt x="553" y="63"/>
                    </a:cubicBezTo>
                    <a:cubicBezTo>
                      <a:pt x="553" y="63"/>
                      <a:pt x="553" y="62"/>
                      <a:pt x="554" y="62"/>
                    </a:cubicBezTo>
                    <a:cubicBezTo>
                      <a:pt x="554" y="63"/>
                      <a:pt x="554" y="62"/>
                      <a:pt x="555" y="63"/>
                    </a:cubicBezTo>
                    <a:cubicBezTo>
                      <a:pt x="555" y="63"/>
                      <a:pt x="554" y="63"/>
                      <a:pt x="554" y="63"/>
                    </a:cubicBezTo>
                    <a:cubicBezTo>
                      <a:pt x="554" y="64"/>
                      <a:pt x="553" y="64"/>
                      <a:pt x="553" y="64"/>
                    </a:cubicBezTo>
                    <a:cubicBezTo>
                      <a:pt x="555" y="66"/>
                      <a:pt x="554" y="69"/>
                      <a:pt x="558" y="70"/>
                    </a:cubicBezTo>
                    <a:cubicBezTo>
                      <a:pt x="557" y="72"/>
                      <a:pt x="558" y="73"/>
                      <a:pt x="558" y="74"/>
                    </a:cubicBezTo>
                    <a:cubicBezTo>
                      <a:pt x="558" y="75"/>
                      <a:pt x="557" y="75"/>
                      <a:pt x="556" y="75"/>
                    </a:cubicBezTo>
                    <a:cubicBezTo>
                      <a:pt x="556" y="75"/>
                      <a:pt x="556" y="76"/>
                      <a:pt x="557" y="76"/>
                    </a:cubicBezTo>
                    <a:cubicBezTo>
                      <a:pt x="558" y="76"/>
                      <a:pt x="558" y="76"/>
                      <a:pt x="559" y="77"/>
                    </a:cubicBezTo>
                    <a:cubicBezTo>
                      <a:pt x="558" y="81"/>
                      <a:pt x="559" y="86"/>
                      <a:pt x="559" y="90"/>
                    </a:cubicBezTo>
                    <a:cubicBezTo>
                      <a:pt x="559" y="90"/>
                      <a:pt x="558" y="89"/>
                      <a:pt x="558" y="89"/>
                    </a:cubicBezTo>
                    <a:cubicBezTo>
                      <a:pt x="558" y="91"/>
                      <a:pt x="559" y="90"/>
                      <a:pt x="559" y="91"/>
                    </a:cubicBezTo>
                    <a:cubicBezTo>
                      <a:pt x="558" y="93"/>
                      <a:pt x="557" y="94"/>
                      <a:pt x="556" y="95"/>
                    </a:cubicBezTo>
                    <a:cubicBezTo>
                      <a:pt x="557" y="96"/>
                      <a:pt x="557" y="96"/>
                      <a:pt x="557" y="98"/>
                    </a:cubicBezTo>
                    <a:cubicBezTo>
                      <a:pt x="556" y="96"/>
                      <a:pt x="557" y="97"/>
                      <a:pt x="556" y="96"/>
                    </a:cubicBezTo>
                    <a:cubicBezTo>
                      <a:pt x="556" y="101"/>
                      <a:pt x="553" y="103"/>
                      <a:pt x="554" y="107"/>
                    </a:cubicBezTo>
                    <a:cubicBezTo>
                      <a:pt x="551" y="107"/>
                      <a:pt x="549" y="111"/>
                      <a:pt x="549" y="116"/>
                    </a:cubicBezTo>
                    <a:cubicBezTo>
                      <a:pt x="547" y="116"/>
                      <a:pt x="547" y="115"/>
                      <a:pt x="547" y="116"/>
                    </a:cubicBezTo>
                    <a:cubicBezTo>
                      <a:pt x="547" y="117"/>
                      <a:pt x="547" y="118"/>
                      <a:pt x="547" y="118"/>
                    </a:cubicBezTo>
                    <a:cubicBezTo>
                      <a:pt x="546" y="118"/>
                      <a:pt x="546" y="118"/>
                      <a:pt x="545" y="118"/>
                    </a:cubicBezTo>
                    <a:cubicBezTo>
                      <a:pt x="545" y="118"/>
                      <a:pt x="545" y="118"/>
                      <a:pt x="545" y="119"/>
                    </a:cubicBezTo>
                    <a:cubicBezTo>
                      <a:pt x="545" y="119"/>
                      <a:pt x="546" y="120"/>
                      <a:pt x="545" y="120"/>
                    </a:cubicBezTo>
                    <a:cubicBezTo>
                      <a:pt x="544" y="123"/>
                      <a:pt x="543" y="124"/>
                      <a:pt x="542" y="127"/>
                    </a:cubicBezTo>
                    <a:cubicBezTo>
                      <a:pt x="542" y="127"/>
                      <a:pt x="541" y="127"/>
                      <a:pt x="540" y="127"/>
                    </a:cubicBezTo>
                    <a:cubicBezTo>
                      <a:pt x="541" y="128"/>
                      <a:pt x="541" y="128"/>
                      <a:pt x="540" y="129"/>
                    </a:cubicBezTo>
                    <a:cubicBezTo>
                      <a:pt x="540" y="130"/>
                      <a:pt x="540" y="129"/>
                      <a:pt x="539" y="130"/>
                    </a:cubicBezTo>
                    <a:cubicBezTo>
                      <a:pt x="540" y="130"/>
                      <a:pt x="539" y="130"/>
                      <a:pt x="540" y="131"/>
                    </a:cubicBezTo>
                    <a:cubicBezTo>
                      <a:pt x="538" y="131"/>
                      <a:pt x="537" y="131"/>
                      <a:pt x="536" y="133"/>
                    </a:cubicBezTo>
                    <a:cubicBezTo>
                      <a:pt x="537" y="134"/>
                      <a:pt x="537" y="133"/>
                      <a:pt x="537" y="134"/>
                    </a:cubicBezTo>
                    <a:cubicBezTo>
                      <a:pt x="535" y="135"/>
                      <a:pt x="536" y="136"/>
                      <a:pt x="535" y="138"/>
                    </a:cubicBezTo>
                    <a:cubicBezTo>
                      <a:pt x="534" y="137"/>
                      <a:pt x="532" y="136"/>
                      <a:pt x="531" y="138"/>
                    </a:cubicBezTo>
                    <a:cubicBezTo>
                      <a:pt x="532" y="138"/>
                      <a:pt x="532" y="137"/>
                      <a:pt x="532" y="139"/>
                    </a:cubicBezTo>
                    <a:cubicBezTo>
                      <a:pt x="532" y="139"/>
                      <a:pt x="532" y="139"/>
                      <a:pt x="532" y="139"/>
                    </a:cubicBezTo>
                    <a:cubicBezTo>
                      <a:pt x="532" y="139"/>
                      <a:pt x="532" y="139"/>
                      <a:pt x="532" y="139"/>
                    </a:cubicBezTo>
                    <a:cubicBezTo>
                      <a:pt x="531" y="141"/>
                      <a:pt x="530" y="141"/>
                      <a:pt x="530" y="143"/>
                    </a:cubicBezTo>
                    <a:cubicBezTo>
                      <a:pt x="529" y="143"/>
                      <a:pt x="528" y="142"/>
                      <a:pt x="528" y="142"/>
                    </a:cubicBezTo>
                    <a:cubicBezTo>
                      <a:pt x="528" y="143"/>
                      <a:pt x="528" y="143"/>
                      <a:pt x="529" y="143"/>
                    </a:cubicBezTo>
                    <a:cubicBezTo>
                      <a:pt x="529" y="143"/>
                      <a:pt x="529" y="144"/>
                      <a:pt x="529" y="144"/>
                    </a:cubicBezTo>
                    <a:cubicBezTo>
                      <a:pt x="528" y="144"/>
                      <a:pt x="527" y="144"/>
                      <a:pt x="527" y="144"/>
                    </a:cubicBezTo>
                    <a:cubicBezTo>
                      <a:pt x="527" y="145"/>
                      <a:pt x="527" y="145"/>
                      <a:pt x="528" y="146"/>
                    </a:cubicBezTo>
                    <a:cubicBezTo>
                      <a:pt x="527" y="146"/>
                      <a:pt x="526" y="148"/>
                      <a:pt x="526" y="149"/>
                    </a:cubicBezTo>
                    <a:cubicBezTo>
                      <a:pt x="524" y="149"/>
                      <a:pt x="522" y="149"/>
                      <a:pt x="521" y="150"/>
                    </a:cubicBezTo>
                    <a:cubicBezTo>
                      <a:pt x="523" y="151"/>
                      <a:pt x="522" y="150"/>
                      <a:pt x="522" y="151"/>
                    </a:cubicBezTo>
                    <a:cubicBezTo>
                      <a:pt x="521" y="152"/>
                      <a:pt x="519" y="152"/>
                      <a:pt x="517" y="154"/>
                    </a:cubicBezTo>
                    <a:cubicBezTo>
                      <a:pt x="519" y="154"/>
                      <a:pt x="518" y="153"/>
                      <a:pt x="519" y="154"/>
                    </a:cubicBezTo>
                    <a:cubicBezTo>
                      <a:pt x="519" y="154"/>
                      <a:pt x="519" y="154"/>
                      <a:pt x="519" y="154"/>
                    </a:cubicBezTo>
                    <a:cubicBezTo>
                      <a:pt x="518" y="155"/>
                      <a:pt x="517" y="155"/>
                      <a:pt x="515" y="155"/>
                    </a:cubicBezTo>
                    <a:cubicBezTo>
                      <a:pt x="515" y="155"/>
                      <a:pt x="516" y="154"/>
                      <a:pt x="516" y="154"/>
                    </a:cubicBezTo>
                    <a:cubicBezTo>
                      <a:pt x="514" y="155"/>
                      <a:pt x="514" y="158"/>
                      <a:pt x="512" y="159"/>
                    </a:cubicBezTo>
                    <a:cubicBezTo>
                      <a:pt x="511" y="158"/>
                      <a:pt x="511" y="158"/>
                      <a:pt x="509" y="158"/>
                    </a:cubicBezTo>
                    <a:cubicBezTo>
                      <a:pt x="509" y="159"/>
                      <a:pt x="509" y="159"/>
                      <a:pt x="509" y="159"/>
                    </a:cubicBezTo>
                    <a:cubicBezTo>
                      <a:pt x="510" y="160"/>
                      <a:pt x="510" y="159"/>
                      <a:pt x="510" y="160"/>
                    </a:cubicBezTo>
                    <a:cubicBezTo>
                      <a:pt x="509" y="160"/>
                      <a:pt x="505" y="162"/>
                      <a:pt x="503" y="164"/>
                    </a:cubicBezTo>
                    <a:cubicBezTo>
                      <a:pt x="504" y="164"/>
                      <a:pt x="504" y="164"/>
                      <a:pt x="504" y="165"/>
                    </a:cubicBezTo>
                    <a:cubicBezTo>
                      <a:pt x="503" y="164"/>
                      <a:pt x="501" y="164"/>
                      <a:pt x="500" y="163"/>
                    </a:cubicBezTo>
                    <a:cubicBezTo>
                      <a:pt x="500" y="165"/>
                      <a:pt x="500" y="165"/>
                      <a:pt x="499" y="166"/>
                    </a:cubicBezTo>
                    <a:cubicBezTo>
                      <a:pt x="499" y="167"/>
                      <a:pt x="499" y="167"/>
                      <a:pt x="497" y="167"/>
                    </a:cubicBezTo>
                    <a:cubicBezTo>
                      <a:pt x="497" y="166"/>
                      <a:pt x="498" y="166"/>
                      <a:pt x="497" y="165"/>
                    </a:cubicBezTo>
                    <a:cubicBezTo>
                      <a:pt x="496" y="166"/>
                      <a:pt x="497" y="166"/>
                      <a:pt x="495" y="166"/>
                    </a:cubicBezTo>
                    <a:cubicBezTo>
                      <a:pt x="496" y="165"/>
                      <a:pt x="496" y="166"/>
                      <a:pt x="496" y="165"/>
                    </a:cubicBezTo>
                    <a:cubicBezTo>
                      <a:pt x="495" y="166"/>
                      <a:pt x="495" y="166"/>
                      <a:pt x="494" y="166"/>
                    </a:cubicBezTo>
                    <a:cubicBezTo>
                      <a:pt x="494" y="167"/>
                      <a:pt x="495" y="167"/>
                      <a:pt x="495" y="168"/>
                    </a:cubicBezTo>
                    <a:cubicBezTo>
                      <a:pt x="494" y="169"/>
                      <a:pt x="493" y="169"/>
                      <a:pt x="493" y="169"/>
                    </a:cubicBezTo>
                    <a:cubicBezTo>
                      <a:pt x="493" y="169"/>
                      <a:pt x="493" y="168"/>
                      <a:pt x="493" y="167"/>
                    </a:cubicBezTo>
                    <a:cubicBezTo>
                      <a:pt x="492" y="167"/>
                      <a:pt x="492" y="167"/>
                      <a:pt x="491" y="167"/>
                    </a:cubicBezTo>
                    <a:cubicBezTo>
                      <a:pt x="491" y="168"/>
                      <a:pt x="490" y="170"/>
                      <a:pt x="490" y="171"/>
                    </a:cubicBezTo>
                    <a:cubicBezTo>
                      <a:pt x="489" y="171"/>
                      <a:pt x="483" y="171"/>
                      <a:pt x="483" y="171"/>
                    </a:cubicBezTo>
                    <a:cubicBezTo>
                      <a:pt x="481" y="171"/>
                      <a:pt x="481" y="172"/>
                      <a:pt x="480" y="173"/>
                    </a:cubicBezTo>
                    <a:cubicBezTo>
                      <a:pt x="480" y="173"/>
                      <a:pt x="480" y="173"/>
                      <a:pt x="481" y="172"/>
                    </a:cubicBezTo>
                    <a:cubicBezTo>
                      <a:pt x="480" y="173"/>
                      <a:pt x="480" y="173"/>
                      <a:pt x="479" y="173"/>
                    </a:cubicBezTo>
                    <a:cubicBezTo>
                      <a:pt x="479" y="173"/>
                      <a:pt x="479" y="173"/>
                      <a:pt x="478" y="172"/>
                    </a:cubicBezTo>
                    <a:cubicBezTo>
                      <a:pt x="477" y="173"/>
                      <a:pt x="477" y="174"/>
                      <a:pt x="475" y="174"/>
                    </a:cubicBezTo>
                    <a:cubicBezTo>
                      <a:pt x="474" y="174"/>
                      <a:pt x="474" y="174"/>
                      <a:pt x="474" y="173"/>
                    </a:cubicBezTo>
                    <a:cubicBezTo>
                      <a:pt x="474" y="173"/>
                      <a:pt x="475" y="173"/>
                      <a:pt x="475" y="172"/>
                    </a:cubicBezTo>
                    <a:cubicBezTo>
                      <a:pt x="474" y="172"/>
                      <a:pt x="473" y="172"/>
                      <a:pt x="473" y="172"/>
                    </a:cubicBezTo>
                    <a:cubicBezTo>
                      <a:pt x="473" y="172"/>
                      <a:pt x="473" y="172"/>
                      <a:pt x="473" y="172"/>
                    </a:cubicBezTo>
                    <a:cubicBezTo>
                      <a:pt x="473" y="174"/>
                      <a:pt x="473" y="174"/>
                      <a:pt x="471" y="175"/>
                    </a:cubicBezTo>
                    <a:cubicBezTo>
                      <a:pt x="471" y="176"/>
                      <a:pt x="469" y="175"/>
                      <a:pt x="467" y="175"/>
                    </a:cubicBezTo>
                    <a:cubicBezTo>
                      <a:pt x="467" y="176"/>
                      <a:pt x="468" y="176"/>
                      <a:pt x="466" y="177"/>
                    </a:cubicBezTo>
                    <a:cubicBezTo>
                      <a:pt x="465" y="176"/>
                      <a:pt x="464" y="176"/>
                      <a:pt x="462" y="177"/>
                    </a:cubicBezTo>
                    <a:cubicBezTo>
                      <a:pt x="462" y="177"/>
                      <a:pt x="462" y="178"/>
                      <a:pt x="462" y="178"/>
                    </a:cubicBezTo>
                    <a:cubicBezTo>
                      <a:pt x="461" y="177"/>
                      <a:pt x="462" y="177"/>
                      <a:pt x="460" y="177"/>
                    </a:cubicBezTo>
                    <a:cubicBezTo>
                      <a:pt x="460" y="175"/>
                      <a:pt x="460" y="176"/>
                      <a:pt x="459" y="175"/>
                    </a:cubicBezTo>
                    <a:cubicBezTo>
                      <a:pt x="459" y="176"/>
                      <a:pt x="459" y="177"/>
                      <a:pt x="459" y="177"/>
                    </a:cubicBezTo>
                    <a:cubicBezTo>
                      <a:pt x="459" y="178"/>
                      <a:pt x="459" y="178"/>
                      <a:pt x="458" y="178"/>
                    </a:cubicBezTo>
                    <a:cubicBezTo>
                      <a:pt x="456" y="176"/>
                      <a:pt x="453" y="179"/>
                      <a:pt x="452" y="178"/>
                    </a:cubicBezTo>
                    <a:cubicBezTo>
                      <a:pt x="451" y="177"/>
                      <a:pt x="451" y="176"/>
                      <a:pt x="449" y="176"/>
                    </a:cubicBezTo>
                    <a:cubicBezTo>
                      <a:pt x="449" y="179"/>
                      <a:pt x="445" y="178"/>
                      <a:pt x="443" y="178"/>
                    </a:cubicBezTo>
                    <a:cubicBezTo>
                      <a:pt x="443" y="177"/>
                      <a:pt x="443" y="176"/>
                      <a:pt x="442" y="175"/>
                    </a:cubicBezTo>
                    <a:cubicBezTo>
                      <a:pt x="441" y="176"/>
                      <a:pt x="441" y="176"/>
                      <a:pt x="440" y="176"/>
                    </a:cubicBezTo>
                    <a:cubicBezTo>
                      <a:pt x="440" y="177"/>
                      <a:pt x="440" y="177"/>
                      <a:pt x="440" y="178"/>
                    </a:cubicBezTo>
                    <a:cubicBezTo>
                      <a:pt x="438" y="177"/>
                      <a:pt x="437" y="177"/>
                      <a:pt x="437" y="177"/>
                    </a:cubicBezTo>
                    <a:cubicBezTo>
                      <a:pt x="437" y="178"/>
                      <a:pt x="436" y="185"/>
                      <a:pt x="433" y="184"/>
                    </a:cubicBezTo>
                    <a:cubicBezTo>
                      <a:pt x="433" y="186"/>
                      <a:pt x="434" y="187"/>
                      <a:pt x="432" y="188"/>
                    </a:cubicBezTo>
                    <a:cubicBezTo>
                      <a:pt x="432" y="192"/>
                      <a:pt x="430" y="193"/>
                      <a:pt x="428" y="196"/>
                    </a:cubicBezTo>
                    <a:cubicBezTo>
                      <a:pt x="430" y="197"/>
                      <a:pt x="428" y="197"/>
                      <a:pt x="429" y="198"/>
                    </a:cubicBezTo>
                    <a:cubicBezTo>
                      <a:pt x="428" y="199"/>
                      <a:pt x="428" y="199"/>
                      <a:pt x="427" y="199"/>
                    </a:cubicBezTo>
                    <a:cubicBezTo>
                      <a:pt x="427" y="199"/>
                      <a:pt x="427" y="199"/>
                      <a:pt x="427" y="199"/>
                    </a:cubicBezTo>
                    <a:cubicBezTo>
                      <a:pt x="427" y="200"/>
                      <a:pt x="427" y="199"/>
                      <a:pt x="427" y="200"/>
                    </a:cubicBezTo>
                    <a:cubicBezTo>
                      <a:pt x="426" y="199"/>
                      <a:pt x="426" y="198"/>
                      <a:pt x="425" y="198"/>
                    </a:cubicBezTo>
                    <a:cubicBezTo>
                      <a:pt x="425" y="198"/>
                      <a:pt x="425" y="198"/>
                      <a:pt x="425" y="199"/>
                    </a:cubicBezTo>
                    <a:cubicBezTo>
                      <a:pt x="426" y="199"/>
                      <a:pt x="425" y="198"/>
                      <a:pt x="425" y="199"/>
                    </a:cubicBezTo>
                    <a:cubicBezTo>
                      <a:pt x="424" y="200"/>
                      <a:pt x="425" y="201"/>
                      <a:pt x="423" y="201"/>
                    </a:cubicBezTo>
                    <a:cubicBezTo>
                      <a:pt x="423" y="201"/>
                      <a:pt x="424" y="205"/>
                      <a:pt x="423" y="203"/>
                    </a:cubicBezTo>
                    <a:cubicBezTo>
                      <a:pt x="423" y="204"/>
                      <a:pt x="422" y="205"/>
                      <a:pt x="422" y="205"/>
                    </a:cubicBezTo>
                    <a:cubicBezTo>
                      <a:pt x="422" y="205"/>
                      <a:pt x="422" y="205"/>
                      <a:pt x="422" y="205"/>
                    </a:cubicBezTo>
                    <a:cubicBezTo>
                      <a:pt x="421" y="204"/>
                      <a:pt x="422" y="205"/>
                      <a:pt x="421" y="204"/>
                    </a:cubicBezTo>
                    <a:cubicBezTo>
                      <a:pt x="420" y="206"/>
                      <a:pt x="419" y="208"/>
                      <a:pt x="418" y="209"/>
                    </a:cubicBezTo>
                    <a:cubicBezTo>
                      <a:pt x="418" y="209"/>
                      <a:pt x="416" y="209"/>
                      <a:pt x="414" y="210"/>
                    </a:cubicBezTo>
                    <a:cubicBezTo>
                      <a:pt x="415" y="210"/>
                      <a:pt x="415" y="211"/>
                      <a:pt x="416" y="212"/>
                    </a:cubicBezTo>
                    <a:cubicBezTo>
                      <a:pt x="414" y="212"/>
                      <a:pt x="414" y="213"/>
                      <a:pt x="413" y="214"/>
                    </a:cubicBezTo>
                    <a:cubicBezTo>
                      <a:pt x="412" y="212"/>
                      <a:pt x="412" y="213"/>
                      <a:pt x="412" y="211"/>
                    </a:cubicBezTo>
                    <a:cubicBezTo>
                      <a:pt x="411" y="212"/>
                      <a:pt x="410" y="212"/>
                      <a:pt x="409" y="212"/>
                    </a:cubicBezTo>
                    <a:cubicBezTo>
                      <a:pt x="410" y="214"/>
                      <a:pt x="409" y="216"/>
                      <a:pt x="407" y="217"/>
                    </a:cubicBezTo>
                    <a:cubicBezTo>
                      <a:pt x="407" y="217"/>
                      <a:pt x="400" y="219"/>
                      <a:pt x="397" y="221"/>
                    </a:cubicBezTo>
                    <a:cubicBezTo>
                      <a:pt x="398" y="220"/>
                      <a:pt x="399" y="220"/>
                      <a:pt x="398" y="219"/>
                    </a:cubicBezTo>
                    <a:cubicBezTo>
                      <a:pt x="398" y="219"/>
                      <a:pt x="397" y="220"/>
                      <a:pt x="397" y="220"/>
                    </a:cubicBezTo>
                    <a:cubicBezTo>
                      <a:pt x="396" y="221"/>
                      <a:pt x="396" y="220"/>
                      <a:pt x="396" y="222"/>
                    </a:cubicBezTo>
                    <a:cubicBezTo>
                      <a:pt x="394" y="222"/>
                      <a:pt x="393" y="222"/>
                      <a:pt x="394" y="221"/>
                    </a:cubicBezTo>
                    <a:cubicBezTo>
                      <a:pt x="393" y="221"/>
                      <a:pt x="393" y="221"/>
                      <a:pt x="392" y="222"/>
                    </a:cubicBezTo>
                    <a:cubicBezTo>
                      <a:pt x="393" y="223"/>
                      <a:pt x="392" y="222"/>
                      <a:pt x="392" y="223"/>
                    </a:cubicBezTo>
                    <a:cubicBezTo>
                      <a:pt x="391" y="223"/>
                      <a:pt x="391" y="223"/>
                      <a:pt x="390" y="224"/>
                    </a:cubicBezTo>
                    <a:cubicBezTo>
                      <a:pt x="390" y="224"/>
                      <a:pt x="389" y="224"/>
                      <a:pt x="389" y="224"/>
                    </a:cubicBezTo>
                    <a:cubicBezTo>
                      <a:pt x="389" y="223"/>
                      <a:pt x="389" y="223"/>
                      <a:pt x="390" y="223"/>
                    </a:cubicBezTo>
                    <a:cubicBezTo>
                      <a:pt x="389" y="223"/>
                      <a:pt x="388" y="223"/>
                      <a:pt x="387" y="223"/>
                    </a:cubicBezTo>
                    <a:cubicBezTo>
                      <a:pt x="387" y="224"/>
                      <a:pt x="387" y="224"/>
                      <a:pt x="385" y="225"/>
                    </a:cubicBezTo>
                    <a:cubicBezTo>
                      <a:pt x="384" y="224"/>
                      <a:pt x="383" y="225"/>
                      <a:pt x="381" y="226"/>
                    </a:cubicBezTo>
                    <a:cubicBezTo>
                      <a:pt x="380" y="224"/>
                      <a:pt x="379" y="224"/>
                      <a:pt x="378" y="224"/>
                    </a:cubicBezTo>
                    <a:cubicBezTo>
                      <a:pt x="378" y="224"/>
                      <a:pt x="378" y="224"/>
                      <a:pt x="379" y="224"/>
                    </a:cubicBezTo>
                    <a:cubicBezTo>
                      <a:pt x="379" y="226"/>
                      <a:pt x="380" y="225"/>
                      <a:pt x="379" y="226"/>
                    </a:cubicBezTo>
                    <a:cubicBezTo>
                      <a:pt x="377" y="226"/>
                      <a:pt x="378" y="226"/>
                      <a:pt x="376" y="227"/>
                    </a:cubicBezTo>
                    <a:cubicBezTo>
                      <a:pt x="376" y="225"/>
                      <a:pt x="375" y="226"/>
                      <a:pt x="376" y="225"/>
                    </a:cubicBezTo>
                    <a:cubicBezTo>
                      <a:pt x="376" y="225"/>
                      <a:pt x="376" y="224"/>
                      <a:pt x="376" y="224"/>
                    </a:cubicBezTo>
                    <a:cubicBezTo>
                      <a:pt x="375" y="224"/>
                      <a:pt x="375" y="224"/>
                      <a:pt x="373" y="224"/>
                    </a:cubicBezTo>
                    <a:cubicBezTo>
                      <a:pt x="373" y="224"/>
                      <a:pt x="373" y="224"/>
                      <a:pt x="373" y="225"/>
                    </a:cubicBezTo>
                    <a:cubicBezTo>
                      <a:pt x="373" y="225"/>
                      <a:pt x="373" y="225"/>
                      <a:pt x="373" y="225"/>
                    </a:cubicBezTo>
                    <a:cubicBezTo>
                      <a:pt x="373" y="225"/>
                      <a:pt x="373" y="226"/>
                      <a:pt x="373" y="226"/>
                    </a:cubicBezTo>
                    <a:cubicBezTo>
                      <a:pt x="372" y="226"/>
                      <a:pt x="372" y="226"/>
                      <a:pt x="371" y="226"/>
                    </a:cubicBezTo>
                    <a:cubicBezTo>
                      <a:pt x="371" y="224"/>
                      <a:pt x="371" y="225"/>
                      <a:pt x="370" y="225"/>
                    </a:cubicBezTo>
                    <a:cubicBezTo>
                      <a:pt x="370" y="223"/>
                      <a:pt x="370" y="224"/>
                      <a:pt x="370" y="223"/>
                    </a:cubicBezTo>
                    <a:cubicBezTo>
                      <a:pt x="370" y="223"/>
                      <a:pt x="369" y="223"/>
                      <a:pt x="369" y="223"/>
                    </a:cubicBezTo>
                    <a:cubicBezTo>
                      <a:pt x="369" y="226"/>
                      <a:pt x="369" y="225"/>
                      <a:pt x="367" y="227"/>
                    </a:cubicBezTo>
                    <a:cubicBezTo>
                      <a:pt x="367" y="226"/>
                      <a:pt x="367" y="226"/>
                      <a:pt x="367" y="225"/>
                    </a:cubicBezTo>
                    <a:cubicBezTo>
                      <a:pt x="366" y="225"/>
                      <a:pt x="366" y="225"/>
                      <a:pt x="366" y="225"/>
                    </a:cubicBezTo>
                    <a:cubicBezTo>
                      <a:pt x="367" y="224"/>
                      <a:pt x="366" y="225"/>
                      <a:pt x="367" y="224"/>
                    </a:cubicBezTo>
                    <a:cubicBezTo>
                      <a:pt x="367" y="224"/>
                      <a:pt x="367" y="224"/>
                      <a:pt x="367" y="224"/>
                    </a:cubicBezTo>
                    <a:cubicBezTo>
                      <a:pt x="365" y="225"/>
                      <a:pt x="365" y="225"/>
                      <a:pt x="364" y="224"/>
                    </a:cubicBezTo>
                    <a:cubicBezTo>
                      <a:pt x="364" y="224"/>
                      <a:pt x="364" y="225"/>
                      <a:pt x="364" y="225"/>
                    </a:cubicBezTo>
                    <a:cubicBezTo>
                      <a:pt x="362" y="225"/>
                      <a:pt x="362" y="224"/>
                      <a:pt x="360" y="223"/>
                    </a:cubicBezTo>
                    <a:cubicBezTo>
                      <a:pt x="360" y="224"/>
                      <a:pt x="360" y="224"/>
                      <a:pt x="359" y="225"/>
                    </a:cubicBezTo>
                    <a:cubicBezTo>
                      <a:pt x="359" y="224"/>
                      <a:pt x="359" y="225"/>
                      <a:pt x="359" y="224"/>
                    </a:cubicBezTo>
                    <a:cubicBezTo>
                      <a:pt x="358" y="223"/>
                      <a:pt x="357" y="222"/>
                      <a:pt x="356" y="221"/>
                    </a:cubicBezTo>
                    <a:cubicBezTo>
                      <a:pt x="356" y="221"/>
                      <a:pt x="355" y="221"/>
                      <a:pt x="355" y="221"/>
                    </a:cubicBezTo>
                    <a:cubicBezTo>
                      <a:pt x="354" y="222"/>
                      <a:pt x="355" y="222"/>
                      <a:pt x="353" y="223"/>
                    </a:cubicBezTo>
                    <a:cubicBezTo>
                      <a:pt x="353" y="222"/>
                      <a:pt x="353" y="221"/>
                      <a:pt x="353" y="220"/>
                    </a:cubicBezTo>
                    <a:cubicBezTo>
                      <a:pt x="352" y="220"/>
                      <a:pt x="352" y="220"/>
                      <a:pt x="351" y="220"/>
                    </a:cubicBezTo>
                    <a:cubicBezTo>
                      <a:pt x="352" y="220"/>
                      <a:pt x="352" y="220"/>
                      <a:pt x="352" y="220"/>
                    </a:cubicBezTo>
                    <a:cubicBezTo>
                      <a:pt x="349" y="220"/>
                      <a:pt x="348" y="220"/>
                      <a:pt x="346" y="217"/>
                    </a:cubicBezTo>
                    <a:cubicBezTo>
                      <a:pt x="345" y="218"/>
                      <a:pt x="345" y="218"/>
                      <a:pt x="344" y="219"/>
                    </a:cubicBezTo>
                    <a:cubicBezTo>
                      <a:pt x="343" y="217"/>
                      <a:pt x="340" y="216"/>
                      <a:pt x="339" y="215"/>
                    </a:cubicBezTo>
                    <a:cubicBezTo>
                      <a:pt x="339" y="216"/>
                      <a:pt x="339" y="217"/>
                      <a:pt x="338" y="217"/>
                    </a:cubicBezTo>
                    <a:cubicBezTo>
                      <a:pt x="336" y="215"/>
                      <a:pt x="336" y="216"/>
                      <a:pt x="333" y="215"/>
                    </a:cubicBezTo>
                    <a:cubicBezTo>
                      <a:pt x="333" y="214"/>
                      <a:pt x="333" y="214"/>
                      <a:pt x="332" y="213"/>
                    </a:cubicBezTo>
                    <a:cubicBezTo>
                      <a:pt x="331" y="214"/>
                      <a:pt x="331" y="215"/>
                      <a:pt x="329" y="215"/>
                    </a:cubicBezTo>
                    <a:cubicBezTo>
                      <a:pt x="328" y="214"/>
                      <a:pt x="328" y="215"/>
                      <a:pt x="328" y="213"/>
                    </a:cubicBezTo>
                    <a:cubicBezTo>
                      <a:pt x="326" y="214"/>
                      <a:pt x="327" y="214"/>
                      <a:pt x="325" y="215"/>
                    </a:cubicBezTo>
                    <a:cubicBezTo>
                      <a:pt x="323" y="212"/>
                      <a:pt x="317" y="214"/>
                      <a:pt x="316" y="214"/>
                    </a:cubicBezTo>
                    <a:cubicBezTo>
                      <a:pt x="315" y="213"/>
                      <a:pt x="315" y="212"/>
                      <a:pt x="315" y="210"/>
                    </a:cubicBezTo>
                    <a:cubicBezTo>
                      <a:pt x="313" y="211"/>
                      <a:pt x="314" y="211"/>
                      <a:pt x="313" y="210"/>
                    </a:cubicBezTo>
                    <a:cubicBezTo>
                      <a:pt x="312" y="211"/>
                      <a:pt x="312" y="211"/>
                      <a:pt x="312" y="212"/>
                    </a:cubicBezTo>
                    <a:cubicBezTo>
                      <a:pt x="312" y="212"/>
                      <a:pt x="311" y="211"/>
                      <a:pt x="311" y="211"/>
                    </a:cubicBezTo>
                    <a:cubicBezTo>
                      <a:pt x="311" y="211"/>
                      <a:pt x="311" y="210"/>
                      <a:pt x="311" y="210"/>
                    </a:cubicBezTo>
                    <a:cubicBezTo>
                      <a:pt x="310" y="210"/>
                      <a:pt x="309" y="209"/>
                      <a:pt x="308" y="209"/>
                    </a:cubicBezTo>
                    <a:cubicBezTo>
                      <a:pt x="308" y="209"/>
                      <a:pt x="308" y="210"/>
                      <a:pt x="308" y="210"/>
                    </a:cubicBezTo>
                    <a:cubicBezTo>
                      <a:pt x="309" y="211"/>
                      <a:pt x="308" y="210"/>
                      <a:pt x="309" y="212"/>
                    </a:cubicBezTo>
                    <a:cubicBezTo>
                      <a:pt x="306" y="212"/>
                      <a:pt x="308" y="213"/>
                      <a:pt x="306" y="214"/>
                    </a:cubicBezTo>
                    <a:cubicBezTo>
                      <a:pt x="306" y="213"/>
                      <a:pt x="306" y="214"/>
                      <a:pt x="305" y="213"/>
                    </a:cubicBezTo>
                    <a:cubicBezTo>
                      <a:pt x="305" y="213"/>
                      <a:pt x="305" y="214"/>
                      <a:pt x="305" y="214"/>
                    </a:cubicBezTo>
                    <a:cubicBezTo>
                      <a:pt x="306" y="215"/>
                      <a:pt x="307" y="215"/>
                      <a:pt x="307" y="216"/>
                    </a:cubicBezTo>
                    <a:cubicBezTo>
                      <a:pt x="306" y="217"/>
                      <a:pt x="306" y="217"/>
                      <a:pt x="305" y="218"/>
                    </a:cubicBezTo>
                    <a:cubicBezTo>
                      <a:pt x="305" y="217"/>
                      <a:pt x="305" y="216"/>
                      <a:pt x="305" y="215"/>
                    </a:cubicBezTo>
                    <a:cubicBezTo>
                      <a:pt x="305" y="215"/>
                      <a:pt x="305" y="215"/>
                      <a:pt x="305" y="215"/>
                    </a:cubicBezTo>
                    <a:cubicBezTo>
                      <a:pt x="305" y="217"/>
                      <a:pt x="305" y="216"/>
                      <a:pt x="306" y="218"/>
                    </a:cubicBezTo>
                    <a:cubicBezTo>
                      <a:pt x="305" y="218"/>
                      <a:pt x="305" y="218"/>
                      <a:pt x="304" y="218"/>
                    </a:cubicBezTo>
                    <a:cubicBezTo>
                      <a:pt x="306" y="223"/>
                      <a:pt x="300" y="231"/>
                      <a:pt x="302" y="232"/>
                    </a:cubicBezTo>
                    <a:cubicBezTo>
                      <a:pt x="301" y="232"/>
                      <a:pt x="300" y="233"/>
                      <a:pt x="299" y="233"/>
                    </a:cubicBezTo>
                    <a:cubicBezTo>
                      <a:pt x="300" y="234"/>
                      <a:pt x="300" y="233"/>
                      <a:pt x="300" y="234"/>
                    </a:cubicBezTo>
                    <a:cubicBezTo>
                      <a:pt x="299" y="235"/>
                      <a:pt x="299" y="236"/>
                      <a:pt x="299" y="236"/>
                    </a:cubicBezTo>
                    <a:cubicBezTo>
                      <a:pt x="300" y="237"/>
                      <a:pt x="300" y="239"/>
                      <a:pt x="299" y="239"/>
                    </a:cubicBezTo>
                    <a:cubicBezTo>
                      <a:pt x="298" y="240"/>
                      <a:pt x="297" y="241"/>
                      <a:pt x="295" y="241"/>
                    </a:cubicBezTo>
                    <a:cubicBezTo>
                      <a:pt x="295" y="241"/>
                      <a:pt x="295" y="241"/>
                      <a:pt x="295" y="241"/>
                    </a:cubicBezTo>
                    <a:cubicBezTo>
                      <a:pt x="296" y="241"/>
                      <a:pt x="296" y="242"/>
                      <a:pt x="297" y="242"/>
                    </a:cubicBezTo>
                    <a:cubicBezTo>
                      <a:pt x="294" y="242"/>
                      <a:pt x="295" y="242"/>
                      <a:pt x="294" y="243"/>
                    </a:cubicBezTo>
                    <a:cubicBezTo>
                      <a:pt x="295" y="245"/>
                      <a:pt x="294" y="246"/>
                      <a:pt x="294" y="248"/>
                    </a:cubicBezTo>
                    <a:cubicBezTo>
                      <a:pt x="292" y="249"/>
                      <a:pt x="293" y="248"/>
                      <a:pt x="291" y="248"/>
                    </a:cubicBezTo>
                    <a:cubicBezTo>
                      <a:pt x="291" y="250"/>
                      <a:pt x="290" y="249"/>
                      <a:pt x="291" y="251"/>
                    </a:cubicBezTo>
                    <a:cubicBezTo>
                      <a:pt x="290" y="251"/>
                      <a:pt x="289" y="251"/>
                      <a:pt x="288" y="251"/>
                    </a:cubicBezTo>
                    <a:cubicBezTo>
                      <a:pt x="288" y="251"/>
                      <a:pt x="288" y="252"/>
                      <a:pt x="288" y="252"/>
                    </a:cubicBezTo>
                    <a:cubicBezTo>
                      <a:pt x="289" y="252"/>
                      <a:pt x="290" y="252"/>
                      <a:pt x="290" y="252"/>
                    </a:cubicBezTo>
                    <a:cubicBezTo>
                      <a:pt x="290" y="253"/>
                      <a:pt x="290" y="253"/>
                      <a:pt x="289" y="253"/>
                    </a:cubicBezTo>
                    <a:cubicBezTo>
                      <a:pt x="289" y="254"/>
                      <a:pt x="289" y="254"/>
                      <a:pt x="288" y="255"/>
                    </a:cubicBezTo>
                    <a:cubicBezTo>
                      <a:pt x="288" y="255"/>
                      <a:pt x="287" y="254"/>
                      <a:pt x="287" y="254"/>
                    </a:cubicBezTo>
                    <a:cubicBezTo>
                      <a:pt x="287" y="256"/>
                      <a:pt x="287" y="255"/>
                      <a:pt x="287" y="257"/>
                    </a:cubicBezTo>
                    <a:cubicBezTo>
                      <a:pt x="286" y="257"/>
                      <a:pt x="284" y="257"/>
                      <a:pt x="283" y="257"/>
                    </a:cubicBezTo>
                    <a:cubicBezTo>
                      <a:pt x="284" y="256"/>
                      <a:pt x="284" y="256"/>
                      <a:pt x="284" y="256"/>
                    </a:cubicBezTo>
                    <a:cubicBezTo>
                      <a:pt x="283" y="256"/>
                      <a:pt x="283" y="256"/>
                      <a:pt x="282" y="256"/>
                    </a:cubicBezTo>
                    <a:cubicBezTo>
                      <a:pt x="282" y="257"/>
                      <a:pt x="282" y="257"/>
                      <a:pt x="282" y="258"/>
                    </a:cubicBezTo>
                    <a:cubicBezTo>
                      <a:pt x="281" y="258"/>
                      <a:pt x="281" y="257"/>
                      <a:pt x="281" y="258"/>
                    </a:cubicBezTo>
                    <a:cubicBezTo>
                      <a:pt x="281" y="258"/>
                      <a:pt x="281" y="258"/>
                      <a:pt x="282" y="258"/>
                    </a:cubicBezTo>
                    <a:cubicBezTo>
                      <a:pt x="280" y="261"/>
                      <a:pt x="277" y="265"/>
                      <a:pt x="273" y="265"/>
                    </a:cubicBezTo>
                    <a:cubicBezTo>
                      <a:pt x="273" y="266"/>
                      <a:pt x="273" y="266"/>
                      <a:pt x="272" y="267"/>
                    </a:cubicBezTo>
                    <a:cubicBezTo>
                      <a:pt x="271" y="267"/>
                      <a:pt x="272" y="268"/>
                      <a:pt x="271" y="267"/>
                    </a:cubicBezTo>
                    <a:cubicBezTo>
                      <a:pt x="271" y="268"/>
                      <a:pt x="271" y="268"/>
                      <a:pt x="272" y="269"/>
                    </a:cubicBezTo>
                    <a:cubicBezTo>
                      <a:pt x="268" y="269"/>
                      <a:pt x="268" y="271"/>
                      <a:pt x="267" y="274"/>
                    </a:cubicBezTo>
                    <a:cubicBezTo>
                      <a:pt x="266" y="274"/>
                      <a:pt x="264" y="273"/>
                      <a:pt x="263" y="274"/>
                    </a:cubicBezTo>
                    <a:cubicBezTo>
                      <a:pt x="264" y="275"/>
                      <a:pt x="264" y="274"/>
                      <a:pt x="263" y="275"/>
                    </a:cubicBezTo>
                    <a:cubicBezTo>
                      <a:pt x="262" y="276"/>
                      <a:pt x="260" y="276"/>
                      <a:pt x="259" y="277"/>
                    </a:cubicBezTo>
                    <a:cubicBezTo>
                      <a:pt x="259" y="277"/>
                      <a:pt x="259" y="278"/>
                      <a:pt x="259" y="278"/>
                    </a:cubicBezTo>
                    <a:cubicBezTo>
                      <a:pt x="258" y="279"/>
                      <a:pt x="258" y="278"/>
                      <a:pt x="258" y="280"/>
                    </a:cubicBezTo>
                    <a:cubicBezTo>
                      <a:pt x="258" y="280"/>
                      <a:pt x="257" y="279"/>
                      <a:pt x="256" y="279"/>
                    </a:cubicBezTo>
                    <a:cubicBezTo>
                      <a:pt x="257" y="279"/>
                      <a:pt x="257" y="279"/>
                      <a:pt x="257" y="279"/>
                    </a:cubicBezTo>
                    <a:cubicBezTo>
                      <a:pt x="258" y="278"/>
                      <a:pt x="257" y="278"/>
                      <a:pt x="258" y="278"/>
                    </a:cubicBezTo>
                    <a:cubicBezTo>
                      <a:pt x="258" y="278"/>
                      <a:pt x="257" y="277"/>
                      <a:pt x="257" y="277"/>
                    </a:cubicBezTo>
                    <a:cubicBezTo>
                      <a:pt x="256" y="279"/>
                      <a:pt x="256" y="278"/>
                      <a:pt x="254" y="279"/>
                    </a:cubicBezTo>
                    <a:cubicBezTo>
                      <a:pt x="255" y="280"/>
                      <a:pt x="255" y="279"/>
                      <a:pt x="255" y="281"/>
                    </a:cubicBezTo>
                    <a:cubicBezTo>
                      <a:pt x="254" y="281"/>
                      <a:pt x="254" y="281"/>
                      <a:pt x="253" y="281"/>
                    </a:cubicBezTo>
                    <a:cubicBezTo>
                      <a:pt x="252" y="280"/>
                      <a:pt x="250" y="282"/>
                      <a:pt x="248" y="283"/>
                    </a:cubicBezTo>
                    <a:cubicBezTo>
                      <a:pt x="248" y="281"/>
                      <a:pt x="248" y="282"/>
                      <a:pt x="247" y="281"/>
                    </a:cubicBezTo>
                    <a:cubicBezTo>
                      <a:pt x="247" y="282"/>
                      <a:pt x="247" y="283"/>
                      <a:pt x="248" y="284"/>
                    </a:cubicBezTo>
                    <a:cubicBezTo>
                      <a:pt x="245" y="284"/>
                      <a:pt x="240" y="288"/>
                      <a:pt x="237" y="289"/>
                    </a:cubicBezTo>
                    <a:cubicBezTo>
                      <a:pt x="237" y="288"/>
                      <a:pt x="237" y="288"/>
                      <a:pt x="237" y="288"/>
                    </a:cubicBezTo>
                    <a:cubicBezTo>
                      <a:pt x="235" y="290"/>
                      <a:pt x="232" y="290"/>
                      <a:pt x="227" y="290"/>
                    </a:cubicBezTo>
                    <a:cubicBezTo>
                      <a:pt x="227" y="290"/>
                      <a:pt x="227" y="291"/>
                      <a:pt x="227" y="291"/>
                    </a:cubicBezTo>
                    <a:cubicBezTo>
                      <a:pt x="226" y="291"/>
                      <a:pt x="226" y="290"/>
                      <a:pt x="224" y="290"/>
                    </a:cubicBezTo>
                    <a:cubicBezTo>
                      <a:pt x="222" y="292"/>
                      <a:pt x="221" y="290"/>
                      <a:pt x="218" y="291"/>
                    </a:cubicBezTo>
                    <a:cubicBezTo>
                      <a:pt x="220" y="292"/>
                      <a:pt x="219" y="291"/>
                      <a:pt x="220" y="292"/>
                    </a:cubicBezTo>
                    <a:cubicBezTo>
                      <a:pt x="218" y="292"/>
                      <a:pt x="218" y="292"/>
                      <a:pt x="217" y="294"/>
                    </a:cubicBezTo>
                    <a:cubicBezTo>
                      <a:pt x="217" y="293"/>
                      <a:pt x="216" y="293"/>
                      <a:pt x="216" y="293"/>
                    </a:cubicBezTo>
                    <a:cubicBezTo>
                      <a:pt x="216" y="293"/>
                      <a:pt x="217" y="292"/>
                      <a:pt x="217" y="292"/>
                    </a:cubicBezTo>
                    <a:cubicBezTo>
                      <a:pt x="217" y="292"/>
                      <a:pt x="216" y="292"/>
                      <a:pt x="216" y="292"/>
                    </a:cubicBezTo>
                    <a:cubicBezTo>
                      <a:pt x="215" y="294"/>
                      <a:pt x="214" y="292"/>
                      <a:pt x="212" y="295"/>
                    </a:cubicBezTo>
                    <a:cubicBezTo>
                      <a:pt x="208" y="291"/>
                      <a:pt x="197" y="300"/>
                      <a:pt x="191" y="299"/>
                    </a:cubicBezTo>
                    <a:cubicBezTo>
                      <a:pt x="187" y="298"/>
                      <a:pt x="181" y="300"/>
                      <a:pt x="175" y="300"/>
                    </a:cubicBezTo>
                    <a:cubicBezTo>
                      <a:pt x="171" y="299"/>
                      <a:pt x="169" y="298"/>
                      <a:pt x="166" y="297"/>
                    </a:cubicBezTo>
                    <a:cubicBezTo>
                      <a:pt x="158" y="295"/>
                      <a:pt x="143" y="297"/>
                      <a:pt x="138" y="293"/>
                    </a:cubicBezTo>
                    <a:cubicBezTo>
                      <a:pt x="137" y="293"/>
                      <a:pt x="136" y="294"/>
                      <a:pt x="135" y="294"/>
                    </a:cubicBezTo>
                    <a:cubicBezTo>
                      <a:pt x="133" y="291"/>
                      <a:pt x="127" y="293"/>
                      <a:pt x="125" y="292"/>
                    </a:cubicBezTo>
                    <a:cubicBezTo>
                      <a:pt x="123" y="292"/>
                      <a:pt x="122" y="290"/>
                      <a:pt x="120" y="289"/>
                    </a:cubicBezTo>
                    <a:cubicBezTo>
                      <a:pt x="120" y="289"/>
                      <a:pt x="120" y="289"/>
                      <a:pt x="120" y="289"/>
                    </a:cubicBezTo>
                    <a:cubicBezTo>
                      <a:pt x="119" y="289"/>
                      <a:pt x="117" y="289"/>
                      <a:pt x="116" y="289"/>
                    </a:cubicBezTo>
                    <a:cubicBezTo>
                      <a:pt x="116" y="289"/>
                      <a:pt x="116" y="288"/>
                      <a:pt x="115" y="288"/>
                    </a:cubicBezTo>
                    <a:cubicBezTo>
                      <a:pt x="114" y="288"/>
                      <a:pt x="114" y="288"/>
                      <a:pt x="114" y="288"/>
                    </a:cubicBezTo>
                    <a:cubicBezTo>
                      <a:pt x="113" y="288"/>
                      <a:pt x="114" y="289"/>
                      <a:pt x="113" y="289"/>
                    </a:cubicBezTo>
                    <a:cubicBezTo>
                      <a:pt x="109" y="288"/>
                      <a:pt x="108" y="286"/>
                      <a:pt x="105" y="285"/>
                    </a:cubicBezTo>
                    <a:cubicBezTo>
                      <a:pt x="103" y="287"/>
                      <a:pt x="100" y="286"/>
                      <a:pt x="98" y="285"/>
                    </a:cubicBezTo>
                    <a:cubicBezTo>
                      <a:pt x="98" y="284"/>
                      <a:pt x="98" y="284"/>
                      <a:pt x="98" y="283"/>
                    </a:cubicBezTo>
                    <a:cubicBezTo>
                      <a:pt x="97" y="283"/>
                      <a:pt x="97" y="284"/>
                      <a:pt x="97" y="284"/>
                    </a:cubicBezTo>
                    <a:cubicBezTo>
                      <a:pt x="97" y="284"/>
                      <a:pt x="97" y="284"/>
                      <a:pt x="97" y="285"/>
                    </a:cubicBezTo>
                    <a:cubicBezTo>
                      <a:pt x="93" y="284"/>
                      <a:pt x="90" y="282"/>
                      <a:pt x="87" y="280"/>
                    </a:cubicBezTo>
                    <a:cubicBezTo>
                      <a:pt x="86" y="281"/>
                      <a:pt x="87" y="281"/>
                      <a:pt x="86" y="281"/>
                    </a:cubicBezTo>
                    <a:cubicBezTo>
                      <a:pt x="81" y="280"/>
                      <a:pt x="78" y="279"/>
                      <a:pt x="72" y="279"/>
                    </a:cubicBezTo>
                    <a:cubicBezTo>
                      <a:pt x="73" y="278"/>
                      <a:pt x="74" y="278"/>
                      <a:pt x="75" y="277"/>
                    </a:cubicBezTo>
                    <a:cubicBezTo>
                      <a:pt x="74" y="277"/>
                      <a:pt x="74" y="277"/>
                      <a:pt x="73" y="277"/>
                    </a:cubicBezTo>
                    <a:cubicBezTo>
                      <a:pt x="73" y="277"/>
                      <a:pt x="73" y="277"/>
                      <a:pt x="73" y="278"/>
                    </a:cubicBezTo>
                    <a:cubicBezTo>
                      <a:pt x="72" y="278"/>
                      <a:pt x="72" y="277"/>
                      <a:pt x="72" y="277"/>
                    </a:cubicBezTo>
                    <a:cubicBezTo>
                      <a:pt x="71" y="277"/>
                      <a:pt x="71" y="278"/>
                      <a:pt x="70" y="278"/>
                    </a:cubicBezTo>
                    <a:cubicBezTo>
                      <a:pt x="69" y="276"/>
                      <a:pt x="69" y="277"/>
                      <a:pt x="67" y="277"/>
                    </a:cubicBezTo>
                    <a:cubicBezTo>
                      <a:pt x="68" y="276"/>
                      <a:pt x="67" y="276"/>
                      <a:pt x="68" y="276"/>
                    </a:cubicBezTo>
                    <a:cubicBezTo>
                      <a:pt x="67" y="275"/>
                      <a:pt x="65" y="276"/>
                      <a:pt x="63" y="276"/>
                    </a:cubicBezTo>
                    <a:cubicBezTo>
                      <a:pt x="63" y="276"/>
                      <a:pt x="63" y="276"/>
                      <a:pt x="63" y="277"/>
                    </a:cubicBezTo>
                    <a:cubicBezTo>
                      <a:pt x="64" y="277"/>
                      <a:pt x="64" y="277"/>
                      <a:pt x="65" y="277"/>
                    </a:cubicBezTo>
                    <a:cubicBezTo>
                      <a:pt x="64" y="277"/>
                      <a:pt x="63" y="277"/>
                      <a:pt x="63" y="277"/>
                    </a:cubicBezTo>
                    <a:cubicBezTo>
                      <a:pt x="63" y="276"/>
                      <a:pt x="63" y="277"/>
                      <a:pt x="62" y="276"/>
                    </a:cubicBezTo>
                    <a:cubicBezTo>
                      <a:pt x="59" y="274"/>
                      <a:pt x="55" y="274"/>
                      <a:pt x="54" y="275"/>
                    </a:cubicBezTo>
                    <a:cubicBezTo>
                      <a:pt x="54" y="275"/>
                      <a:pt x="54" y="275"/>
                      <a:pt x="55" y="275"/>
                    </a:cubicBezTo>
                    <a:cubicBezTo>
                      <a:pt x="51" y="274"/>
                      <a:pt x="52" y="275"/>
                      <a:pt x="50" y="274"/>
                    </a:cubicBezTo>
                    <a:cubicBezTo>
                      <a:pt x="50" y="274"/>
                      <a:pt x="50" y="274"/>
                      <a:pt x="49" y="275"/>
                    </a:cubicBezTo>
                    <a:cubicBezTo>
                      <a:pt x="45" y="271"/>
                      <a:pt x="42" y="273"/>
                      <a:pt x="38" y="273"/>
                    </a:cubicBezTo>
                    <a:cubicBezTo>
                      <a:pt x="38" y="273"/>
                      <a:pt x="37" y="273"/>
                      <a:pt x="37" y="273"/>
                    </a:cubicBezTo>
                    <a:cubicBezTo>
                      <a:pt x="39" y="272"/>
                      <a:pt x="38" y="273"/>
                      <a:pt x="39" y="272"/>
                    </a:cubicBezTo>
                    <a:cubicBezTo>
                      <a:pt x="27" y="271"/>
                      <a:pt x="14" y="269"/>
                      <a:pt x="4" y="267"/>
                    </a:cubicBezTo>
                    <a:cubicBezTo>
                      <a:pt x="4" y="267"/>
                      <a:pt x="4" y="267"/>
                      <a:pt x="4" y="267"/>
                    </a:cubicBezTo>
                    <a:cubicBezTo>
                      <a:pt x="3" y="266"/>
                      <a:pt x="3" y="267"/>
                      <a:pt x="3" y="266"/>
                    </a:cubicBezTo>
                    <a:cubicBezTo>
                      <a:pt x="4" y="265"/>
                      <a:pt x="3" y="266"/>
                      <a:pt x="3" y="265"/>
                    </a:cubicBezTo>
                    <a:cubicBezTo>
                      <a:pt x="1" y="265"/>
                      <a:pt x="2" y="265"/>
                      <a:pt x="0" y="265"/>
                    </a:cubicBezTo>
                    <a:cubicBezTo>
                      <a:pt x="1" y="265"/>
                      <a:pt x="1" y="265"/>
                      <a:pt x="2" y="265"/>
                    </a:cubicBezTo>
                    <a:cubicBezTo>
                      <a:pt x="2" y="265"/>
                      <a:pt x="8" y="264"/>
                      <a:pt x="10" y="265"/>
                    </a:cubicBezTo>
                    <a:cubicBezTo>
                      <a:pt x="11" y="267"/>
                      <a:pt x="10" y="266"/>
                      <a:pt x="11" y="267"/>
                    </a:cubicBezTo>
                    <a:cubicBezTo>
                      <a:pt x="12" y="265"/>
                      <a:pt x="12" y="266"/>
                      <a:pt x="13" y="265"/>
                    </a:cubicBezTo>
                    <a:cubicBezTo>
                      <a:pt x="14" y="265"/>
                      <a:pt x="14" y="265"/>
                      <a:pt x="15" y="265"/>
                    </a:cubicBezTo>
                    <a:cubicBezTo>
                      <a:pt x="15" y="267"/>
                      <a:pt x="15" y="266"/>
                      <a:pt x="16" y="267"/>
                    </a:cubicBezTo>
                    <a:cubicBezTo>
                      <a:pt x="16" y="267"/>
                      <a:pt x="17" y="267"/>
                      <a:pt x="17" y="267"/>
                    </a:cubicBezTo>
                    <a:cubicBezTo>
                      <a:pt x="17" y="266"/>
                      <a:pt x="16" y="266"/>
                      <a:pt x="16" y="265"/>
                    </a:cubicBezTo>
                    <a:cubicBezTo>
                      <a:pt x="20" y="266"/>
                      <a:pt x="26" y="265"/>
                      <a:pt x="28" y="268"/>
                    </a:cubicBezTo>
                    <a:cubicBezTo>
                      <a:pt x="32" y="265"/>
                      <a:pt x="46" y="269"/>
                      <a:pt x="49" y="270"/>
                    </a:cubicBezTo>
                    <a:cubicBezTo>
                      <a:pt x="49" y="269"/>
                      <a:pt x="50" y="269"/>
                      <a:pt x="52" y="270"/>
                    </a:cubicBezTo>
                    <a:cubicBezTo>
                      <a:pt x="51" y="271"/>
                      <a:pt x="51" y="270"/>
                      <a:pt x="52" y="271"/>
                    </a:cubicBezTo>
                    <a:cubicBezTo>
                      <a:pt x="55" y="268"/>
                      <a:pt x="60" y="273"/>
                      <a:pt x="64" y="272"/>
                    </a:cubicBezTo>
                    <a:cubicBezTo>
                      <a:pt x="63" y="272"/>
                      <a:pt x="63" y="272"/>
                      <a:pt x="63" y="273"/>
                    </a:cubicBezTo>
                    <a:cubicBezTo>
                      <a:pt x="65" y="274"/>
                      <a:pt x="63" y="273"/>
                      <a:pt x="64" y="274"/>
                    </a:cubicBezTo>
                    <a:cubicBezTo>
                      <a:pt x="65" y="274"/>
                      <a:pt x="65" y="274"/>
                      <a:pt x="65" y="273"/>
                    </a:cubicBezTo>
                    <a:cubicBezTo>
                      <a:pt x="64" y="273"/>
                      <a:pt x="65" y="273"/>
                      <a:pt x="64" y="272"/>
                    </a:cubicBezTo>
                    <a:cubicBezTo>
                      <a:pt x="68" y="273"/>
                      <a:pt x="68" y="273"/>
                      <a:pt x="70" y="275"/>
                    </a:cubicBezTo>
                    <a:cubicBezTo>
                      <a:pt x="72" y="272"/>
                      <a:pt x="83" y="276"/>
                      <a:pt x="85" y="278"/>
                    </a:cubicBezTo>
                    <a:cubicBezTo>
                      <a:pt x="85" y="276"/>
                      <a:pt x="85" y="277"/>
                      <a:pt x="87" y="277"/>
                    </a:cubicBezTo>
                    <a:cubicBezTo>
                      <a:pt x="87" y="277"/>
                      <a:pt x="88" y="277"/>
                      <a:pt x="88" y="278"/>
                    </a:cubicBezTo>
                    <a:cubicBezTo>
                      <a:pt x="89" y="278"/>
                      <a:pt x="90" y="277"/>
                      <a:pt x="90" y="277"/>
                    </a:cubicBezTo>
                    <a:cubicBezTo>
                      <a:pt x="91" y="278"/>
                      <a:pt x="91" y="278"/>
                      <a:pt x="91" y="279"/>
                    </a:cubicBezTo>
                    <a:cubicBezTo>
                      <a:pt x="90" y="278"/>
                      <a:pt x="90" y="278"/>
                      <a:pt x="90" y="278"/>
                    </a:cubicBezTo>
                    <a:cubicBezTo>
                      <a:pt x="90" y="279"/>
                      <a:pt x="90" y="279"/>
                      <a:pt x="91" y="279"/>
                    </a:cubicBezTo>
                    <a:cubicBezTo>
                      <a:pt x="92" y="278"/>
                      <a:pt x="91" y="279"/>
                      <a:pt x="92" y="278"/>
                    </a:cubicBezTo>
                    <a:cubicBezTo>
                      <a:pt x="92" y="278"/>
                      <a:pt x="99" y="280"/>
                      <a:pt x="102" y="280"/>
                    </a:cubicBezTo>
                    <a:cubicBezTo>
                      <a:pt x="102" y="281"/>
                      <a:pt x="102" y="281"/>
                      <a:pt x="102" y="281"/>
                    </a:cubicBezTo>
                    <a:cubicBezTo>
                      <a:pt x="103" y="281"/>
                      <a:pt x="103" y="282"/>
                      <a:pt x="104" y="281"/>
                    </a:cubicBezTo>
                    <a:cubicBezTo>
                      <a:pt x="103" y="281"/>
                      <a:pt x="104" y="281"/>
                      <a:pt x="103" y="280"/>
                    </a:cubicBezTo>
                    <a:cubicBezTo>
                      <a:pt x="107" y="281"/>
                      <a:pt x="112" y="283"/>
                      <a:pt x="114" y="285"/>
                    </a:cubicBezTo>
                    <a:cubicBezTo>
                      <a:pt x="117" y="282"/>
                      <a:pt x="134" y="291"/>
                      <a:pt x="135" y="289"/>
                    </a:cubicBezTo>
                    <a:cubicBezTo>
                      <a:pt x="136" y="289"/>
                      <a:pt x="136" y="290"/>
                      <a:pt x="137" y="290"/>
                    </a:cubicBezTo>
                    <a:cubicBezTo>
                      <a:pt x="136" y="289"/>
                      <a:pt x="136" y="289"/>
                      <a:pt x="136" y="289"/>
                    </a:cubicBezTo>
                    <a:cubicBezTo>
                      <a:pt x="141" y="291"/>
                      <a:pt x="165" y="292"/>
                      <a:pt x="169" y="292"/>
                    </a:cubicBezTo>
                    <a:cubicBezTo>
                      <a:pt x="169" y="293"/>
                      <a:pt x="168" y="293"/>
                      <a:pt x="170" y="293"/>
                    </a:cubicBezTo>
                    <a:cubicBezTo>
                      <a:pt x="170" y="292"/>
                      <a:pt x="169" y="293"/>
                      <a:pt x="170" y="292"/>
                    </a:cubicBezTo>
                    <a:cubicBezTo>
                      <a:pt x="171" y="292"/>
                      <a:pt x="173" y="293"/>
                      <a:pt x="174" y="294"/>
                    </a:cubicBezTo>
                    <a:cubicBezTo>
                      <a:pt x="173" y="293"/>
                      <a:pt x="173" y="293"/>
                      <a:pt x="173" y="292"/>
                    </a:cubicBezTo>
                    <a:cubicBezTo>
                      <a:pt x="177" y="293"/>
                      <a:pt x="180" y="292"/>
                      <a:pt x="183" y="290"/>
                    </a:cubicBezTo>
                    <a:cubicBezTo>
                      <a:pt x="184" y="291"/>
                      <a:pt x="186" y="291"/>
                      <a:pt x="187" y="291"/>
                    </a:cubicBezTo>
                    <a:cubicBezTo>
                      <a:pt x="187" y="291"/>
                      <a:pt x="187" y="291"/>
                      <a:pt x="186" y="290"/>
                    </a:cubicBezTo>
                    <a:cubicBezTo>
                      <a:pt x="186" y="290"/>
                      <a:pt x="186" y="290"/>
                      <a:pt x="186" y="290"/>
                    </a:cubicBezTo>
                    <a:cubicBezTo>
                      <a:pt x="191" y="290"/>
                      <a:pt x="196" y="288"/>
                      <a:pt x="199" y="290"/>
                    </a:cubicBezTo>
                    <a:cubicBezTo>
                      <a:pt x="199" y="288"/>
                      <a:pt x="200" y="288"/>
                      <a:pt x="202" y="288"/>
                    </a:cubicBezTo>
                    <a:cubicBezTo>
                      <a:pt x="202" y="288"/>
                      <a:pt x="201" y="287"/>
                      <a:pt x="201" y="287"/>
                    </a:cubicBezTo>
                    <a:cubicBezTo>
                      <a:pt x="203" y="285"/>
                      <a:pt x="204" y="286"/>
                      <a:pt x="207" y="285"/>
                    </a:cubicBezTo>
                    <a:cubicBezTo>
                      <a:pt x="208" y="282"/>
                      <a:pt x="212" y="282"/>
                      <a:pt x="213" y="282"/>
                    </a:cubicBezTo>
                    <a:cubicBezTo>
                      <a:pt x="213" y="282"/>
                      <a:pt x="213" y="281"/>
                      <a:pt x="213" y="281"/>
                    </a:cubicBezTo>
                    <a:cubicBezTo>
                      <a:pt x="214" y="281"/>
                      <a:pt x="215" y="281"/>
                      <a:pt x="216" y="281"/>
                    </a:cubicBezTo>
                    <a:cubicBezTo>
                      <a:pt x="216" y="280"/>
                      <a:pt x="217" y="279"/>
                      <a:pt x="218" y="279"/>
                    </a:cubicBezTo>
                    <a:cubicBezTo>
                      <a:pt x="220" y="278"/>
                      <a:pt x="218" y="278"/>
                      <a:pt x="220" y="279"/>
                    </a:cubicBezTo>
                    <a:cubicBezTo>
                      <a:pt x="220" y="278"/>
                      <a:pt x="236" y="267"/>
                      <a:pt x="239" y="264"/>
                    </a:cubicBezTo>
                    <a:cubicBezTo>
                      <a:pt x="239" y="263"/>
                      <a:pt x="239" y="262"/>
                      <a:pt x="239" y="262"/>
                    </a:cubicBezTo>
                    <a:cubicBezTo>
                      <a:pt x="240" y="262"/>
                      <a:pt x="241" y="262"/>
                      <a:pt x="242" y="261"/>
                    </a:cubicBezTo>
                    <a:cubicBezTo>
                      <a:pt x="245" y="260"/>
                      <a:pt x="249" y="255"/>
                      <a:pt x="249" y="253"/>
                    </a:cubicBezTo>
                    <a:cubicBezTo>
                      <a:pt x="251" y="253"/>
                      <a:pt x="250" y="254"/>
                      <a:pt x="251" y="252"/>
                    </a:cubicBezTo>
                    <a:cubicBezTo>
                      <a:pt x="251" y="252"/>
                      <a:pt x="254" y="249"/>
                      <a:pt x="256" y="248"/>
                    </a:cubicBezTo>
                    <a:cubicBezTo>
                      <a:pt x="255" y="246"/>
                      <a:pt x="257" y="244"/>
                      <a:pt x="260" y="244"/>
                    </a:cubicBezTo>
                    <a:cubicBezTo>
                      <a:pt x="261" y="243"/>
                      <a:pt x="261" y="242"/>
                      <a:pt x="261" y="241"/>
                    </a:cubicBezTo>
                    <a:cubicBezTo>
                      <a:pt x="263" y="241"/>
                      <a:pt x="262" y="241"/>
                      <a:pt x="263" y="241"/>
                    </a:cubicBezTo>
                    <a:cubicBezTo>
                      <a:pt x="264" y="238"/>
                      <a:pt x="269" y="230"/>
                      <a:pt x="272" y="229"/>
                    </a:cubicBezTo>
                    <a:cubicBezTo>
                      <a:pt x="272" y="228"/>
                      <a:pt x="272" y="224"/>
                      <a:pt x="273" y="224"/>
                    </a:cubicBezTo>
                    <a:cubicBezTo>
                      <a:pt x="273" y="223"/>
                      <a:pt x="274" y="223"/>
                      <a:pt x="274" y="223"/>
                    </a:cubicBezTo>
                    <a:cubicBezTo>
                      <a:pt x="273" y="223"/>
                      <a:pt x="274" y="223"/>
                      <a:pt x="273" y="222"/>
                    </a:cubicBezTo>
                    <a:cubicBezTo>
                      <a:pt x="274" y="220"/>
                      <a:pt x="275" y="219"/>
                      <a:pt x="275" y="217"/>
                    </a:cubicBezTo>
                    <a:cubicBezTo>
                      <a:pt x="276" y="217"/>
                      <a:pt x="276" y="217"/>
                      <a:pt x="276" y="217"/>
                    </a:cubicBezTo>
                    <a:cubicBezTo>
                      <a:pt x="277" y="217"/>
                      <a:pt x="277" y="217"/>
                      <a:pt x="278" y="217"/>
                    </a:cubicBezTo>
                    <a:cubicBezTo>
                      <a:pt x="278" y="215"/>
                      <a:pt x="277" y="215"/>
                      <a:pt x="279" y="214"/>
                    </a:cubicBezTo>
                    <a:cubicBezTo>
                      <a:pt x="279" y="212"/>
                      <a:pt x="279" y="213"/>
                      <a:pt x="280" y="212"/>
                    </a:cubicBezTo>
                    <a:cubicBezTo>
                      <a:pt x="281" y="213"/>
                      <a:pt x="280" y="213"/>
                      <a:pt x="281" y="213"/>
                    </a:cubicBezTo>
                    <a:cubicBezTo>
                      <a:pt x="281" y="211"/>
                      <a:pt x="281" y="213"/>
                      <a:pt x="282" y="211"/>
                    </a:cubicBezTo>
                    <a:cubicBezTo>
                      <a:pt x="281" y="210"/>
                      <a:pt x="282" y="211"/>
                      <a:pt x="281" y="210"/>
                    </a:cubicBezTo>
                    <a:cubicBezTo>
                      <a:pt x="283" y="210"/>
                      <a:pt x="284" y="208"/>
                      <a:pt x="283" y="206"/>
                    </a:cubicBezTo>
                    <a:cubicBezTo>
                      <a:pt x="286" y="206"/>
                      <a:pt x="286" y="205"/>
                      <a:pt x="287" y="205"/>
                    </a:cubicBezTo>
                    <a:cubicBezTo>
                      <a:pt x="287" y="205"/>
                      <a:pt x="287" y="204"/>
                      <a:pt x="286" y="204"/>
                    </a:cubicBezTo>
                    <a:cubicBezTo>
                      <a:pt x="286" y="204"/>
                      <a:pt x="287" y="204"/>
                      <a:pt x="287" y="204"/>
                    </a:cubicBezTo>
                    <a:cubicBezTo>
                      <a:pt x="288" y="202"/>
                      <a:pt x="290" y="202"/>
                      <a:pt x="291" y="202"/>
                    </a:cubicBezTo>
                    <a:cubicBezTo>
                      <a:pt x="290" y="201"/>
                      <a:pt x="291" y="200"/>
                      <a:pt x="291" y="199"/>
                    </a:cubicBezTo>
                    <a:cubicBezTo>
                      <a:pt x="293" y="199"/>
                      <a:pt x="292" y="199"/>
                      <a:pt x="293" y="197"/>
                    </a:cubicBezTo>
                    <a:cubicBezTo>
                      <a:pt x="295" y="198"/>
                      <a:pt x="296" y="198"/>
                      <a:pt x="297" y="198"/>
                    </a:cubicBezTo>
                    <a:cubicBezTo>
                      <a:pt x="297" y="196"/>
                      <a:pt x="297" y="197"/>
                      <a:pt x="297" y="196"/>
                    </a:cubicBezTo>
                    <a:cubicBezTo>
                      <a:pt x="299" y="197"/>
                      <a:pt x="299" y="196"/>
                      <a:pt x="301" y="197"/>
                    </a:cubicBezTo>
                    <a:cubicBezTo>
                      <a:pt x="301" y="195"/>
                      <a:pt x="302" y="195"/>
                      <a:pt x="302" y="193"/>
                    </a:cubicBezTo>
                    <a:cubicBezTo>
                      <a:pt x="303" y="194"/>
                      <a:pt x="303" y="194"/>
                      <a:pt x="305" y="195"/>
                    </a:cubicBezTo>
                    <a:cubicBezTo>
                      <a:pt x="305" y="194"/>
                      <a:pt x="305" y="194"/>
                      <a:pt x="305" y="193"/>
                    </a:cubicBezTo>
                    <a:cubicBezTo>
                      <a:pt x="309" y="193"/>
                      <a:pt x="309" y="194"/>
                      <a:pt x="312" y="192"/>
                    </a:cubicBezTo>
                    <a:cubicBezTo>
                      <a:pt x="313" y="194"/>
                      <a:pt x="313" y="193"/>
                      <a:pt x="314" y="194"/>
                    </a:cubicBezTo>
                    <a:cubicBezTo>
                      <a:pt x="312" y="195"/>
                      <a:pt x="313" y="194"/>
                      <a:pt x="313" y="195"/>
                    </a:cubicBezTo>
                    <a:cubicBezTo>
                      <a:pt x="313" y="195"/>
                      <a:pt x="313" y="195"/>
                      <a:pt x="313" y="195"/>
                    </a:cubicBezTo>
                    <a:cubicBezTo>
                      <a:pt x="314" y="195"/>
                      <a:pt x="314" y="195"/>
                      <a:pt x="315" y="194"/>
                    </a:cubicBezTo>
                    <a:cubicBezTo>
                      <a:pt x="315" y="195"/>
                      <a:pt x="315" y="195"/>
                      <a:pt x="315" y="195"/>
                    </a:cubicBezTo>
                    <a:cubicBezTo>
                      <a:pt x="315" y="194"/>
                      <a:pt x="315" y="195"/>
                      <a:pt x="315" y="194"/>
                    </a:cubicBezTo>
                    <a:cubicBezTo>
                      <a:pt x="316" y="194"/>
                      <a:pt x="316" y="194"/>
                      <a:pt x="316" y="195"/>
                    </a:cubicBezTo>
                    <a:cubicBezTo>
                      <a:pt x="316" y="195"/>
                      <a:pt x="316" y="195"/>
                      <a:pt x="316" y="196"/>
                    </a:cubicBezTo>
                    <a:cubicBezTo>
                      <a:pt x="314" y="196"/>
                      <a:pt x="314" y="197"/>
                      <a:pt x="313" y="198"/>
                    </a:cubicBezTo>
                    <a:cubicBezTo>
                      <a:pt x="314" y="199"/>
                      <a:pt x="313" y="199"/>
                      <a:pt x="313" y="202"/>
                    </a:cubicBezTo>
                    <a:cubicBezTo>
                      <a:pt x="314" y="202"/>
                      <a:pt x="313" y="202"/>
                      <a:pt x="314" y="202"/>
                    </a:cubicBezTo>
                    <a:cubicBezTo>
                      <a:pt x="319" y="202"/>
                      <a:pt x="321" y="201"/>
                      <a:pt x="327" y="202"/>
                    </a:cubicBezTo>
                    <a:cubicBezTo>
                      <a:pt x="327" y="202"/>
                      <a:pt x="327" y="203"/>
                      <a:pt x="327" y="204"/>
                    </a:cubicBezTo>
                    <a:cubicBezTo>
                      <a:pt x="328" y="204"/>
                      <a:pt x="329" y="203"/>
                      <a:pt x="330" y="203"/>
                    </a:cubicBezTo>
                    <a:cubicBezTo>
                      <a:pt x="331" y="205"/>
                      <a:pt x="331" y="204"/>
                      <a:pt x="332" y="205"/>
                    </a:cubicBezTo>
                    <a:cubicBezTo>
                      <a:pt x="333" y="204"/>
                      <a:pt x="336" y="205"/>
                      <a:pt x="338" y="205"/>
                    </a:cubicBezTo>
                    <a:cubicBezTo>
                      <a:pt x="339" y="204"/>
                      <a:pt x="339" y="205"/>
                      <a:pt x="340" y="204"/>
                    </a:cubicBezTo>
                    <a:cubicBezTo>
                      <a:pt x="340" y="206"/>
                      <a:pt x="341" y="205"/>
                      <a:pt x="340" y="207"/>
                    </a:cubicBezTo>
                    <a:cubicBezTo>
                      <a:pt x="343" y="206"/>
                      <a:pt x="357" y="202"/>
                      <a:pt x="359" y="200"/>
                    </a:cubicBezTo>
                    <a:cubicBezTo>
                      <a:pt x="359" y="201"/>
                      <a:pt x="360" y="201"/>
                      <a:pt x="360" y="202"/>
                    </a:cubicBezTo>
                    <a:cubicBezTo>
                      <a:pt x="362" y="197"/>
                      <a:pt x="369" y="198"/>
                      <a:pt x="371" y="194"/>
                    </a:cubicBezTo>
                    <a:cubicBezTo>
                      <a:pt x="373" y="194"/>
                      <a:pt x="373" y="195"/>
                      <a:pt x="375" y="194"/>
                    </a:cubicBezTo>
                    <a:cubicBezTo>
                      <a:pt x="375" y="193"/>
                      <a:pt x="375" y="192"/>
                      <a:pt x="376" y="191"/>
                    </a:cubicBezTo>
                    <a:cubicBezTo>
                      <a:pt x="380" y="193"/>
                      <a:pt x="384" y="185"/>
                      <a:pt x="387" y="187"/>
                    </a:cubicBezTo>
                    <a:cubicBezTo>
                      <a:pt x="387" y="186"/>
                      <a:pt x="387" y="186"/>
                      <a:pt x="386" y="186"/>
                    </a:cubicBezTo>
                    <a:cubicBezTo>
                      <a:pt x="387" y="186"/>
                      <a:pt x="388" y="186"/>
                      <a:pt x="389" y="186"/>
                    </a:cubicBezTo>
                    <a:cubicBezTo>
                      <a:pt x="389" y="185"/>
                      <a:pt x="388" y="185"/>
                      <a:pt x="388" y="184"/>
                    </a:cubicBezTo>
                    <a:cubicBezTo>
                      <a:pt x="389" y="183"/>
                      <a:pt x="390" y="181"/>
                      <a:pt x="389" y="179"/>
                    </a:cubicBezTo>
                    <a:cubicBezTo>
                      <a:pt x="391" y="178"/>
                      <a:pt x="391" y="177"/>
                      <a:pt x="393" y="175"/>
                    </a:cubicBezTo>
                    <a:cubicBezTo>
                      <a:pt x="392" y="171"/>
                      <a:pt x="393" y="168"/>
                      <a:pt x="394" y="162"/>
                    </a:cubicBezTo>
                    <a:cubicBezTo>
                      <a:pt x="394" y="162"/>
                      <a:pt x="394" y="162"/>
                      <a:pt x="394" y="162"/>
                    </a:cubicBezTo>
                    <a:cubicBezTo>
                      <a:pt x="395" y="164"/>
                      <a:pt x="394" y="163"/>
                      <a:pt x="396" y="163"/>
                    </a:cubicBezTo>
                    <a:cubicBezTo>
                      <a:pt x="396" y="163"/>
                      <a:pt x="396" y="163"/>
                      <a:pt x="396" y="163"/>
                    </a:cubicBezTo>
                    <a:cubicBezTo>
                      <a:pt x="396" y="162"/>
                      <a:pt x="395" y="161"/>
                      <a:pt x="395" y="160"/>
                    </a:cubicBezTo>
                    <a:cubicBezTo>
                      <a:pt x="394" y="160"/>
                      <a:pt x="394" y="161"/>
                      <a:pt x="394" y="160"/>
                    </a:cubicBezTo>
                    <a:cubicBezTo>
                      <a:pt x="393" y="159"/>
                      <a:pt x="393" y="158"/>
                      <a:pt x="393" y="157"/>
                    </a:cubicBezTo>
                    <a:cubicBezTo>
                      <a:pt x="392" y="157"/>
                      <a:pt x="392" y="157"/>
                      <a:pt x="391" y="156"/>
                    </a:cubicBezTo>
                    <a:cubicBezTo>
                      <a:pt x="390" y="157"/>
                      <a:pt x="391" y="158"/>
                      <a:pt x="389" y="157"/>
                    </a:cubicBezTo>
                    <a:cubicBezTo>
                      <a:pt x="387" y="156"/>
                      <a:pt x="389" y="155"/>
                      <a:pt x="387" y="153"/>
                    </a:cubicBezTo>
                    <a:cubicBezTo>
                      <a:pt x="387" y="153"/>
                      <a:pt x="387" y="153"/>
                      <a:pt x="386" y="153"/>
                    </a:cubicBezTo>
                    <a:cubicBezTo>
                      <a:pt x="387" y="154"/>
                      <a:pt x="387" y="154"/>
                      <a:pt x="387" y="154"/>
                    </a:cubicBezTo>
                    <a:cubicBezTo>
                      <a:pt x="385" y="154"/>
                      <a:pt x="384" y="154"/>
                      <a:pt x="384" y="152"/>
                    </a:cubicBezTo>
                    <a:cubicBezTo>
                      <a:pt x="384" y="151"/>
                      <a:pt x="383" y="151"/>
                      <a:pt x="382" y="150"/>
                    </a:cubicBezTo>
                    <a:cubicBezTo>
                      <a:pt x="382" y="149"/>
                      <a:pt x="382" y="148"/>
                      <a:pt x="383" y="148"/>
                    </a:cubicBezTo>
                    <a:cubicBezTo>
                      <a:pt x="381" y="148"/>
                      <a:pt x="380" y="148"/>
                      <a:pt x="379" y="148"/>
                    </a:cubicBezTo>
                    <a:cubicBezTo>
                      <a:pt x="379" y="146"/>
                      <a:pt x="379" y="146"/>
                      <a:pt x="377" y="144"/>
                    </a:cubicBezTo>
                    <a:cubicBezTo>
                      <a:pt x="378" y="143"/>
                      <a:pt x="377" y="142"/>
                      <a:pt x="378" y="143"/>
                    </a:cubicBezTo>
                    <a:cubicBezTo>
                      <a:pt x="377" y="142"/>
                      <a:pt x="377" y="141"/>
                      <a:pt x="375" y="141"/>
                    </a:cubicBezTo>
                    <a:cubicBezTo>
                      <a:pt x="376" y="139"/>
                      <a:pt x="376" y="139"/>
                      <a:pt x="374" y="138"/>
                    </a:cubicBezTo>
                    <a:cubicBezTo>
                      <a:pt x="374" y="138"/>
                      <a:pt x="373" y="138"/>
                      <a:pt x="373" y="138"/>
                    </a:cubicBezTo>
                    <a:cubicBezTo>
                      <a:pt x="373" y="138"/>
                      <a:pt x="373" y="137"/>
                      <a:pt x="373" y="137"/>
                    </a:cubicBezTo>
                    <a:cubicBezTo>
                      <a:pt x="374" y="137"/>
                      <a:pt x="373" y="136"/>
                      <a:pt x="374" y="137"/>
                    </a:cubicBezTo>
                    <a:cubicBezTo>
                      <a:pt x="374" y="135"/>
                      <a:pt x="373" y="136"/>
                      <a:pt x="372" y="135"/>
                    </a:cubicBezTo>
                    <a:cubicBezTo>
                      <a:pt x="373" y="134"/>
                      <a:pt x="373" y="134"/>
                      <a:pt x="373" y="134"/>
                    </a:cubicBezTo>
                    <a:cubicBezTo>
                      <a:pt x="372" y="134"/>
                      <a:pt x="371" y="134"/>
                      <a:pt x="370" y="134"/>
                    </a:cubicBezTo>
                    <a:cubicBezTo>
                      <a:pt x="371" y="130"/>
                      <a:pt x="370" y="128"/>
                      <a:pt x="371" y="125"/>
                    </a:cubicBezTo>
                    <a:cubicBezTo>
                      <a:pt x="370" y="125"/>
                      <a:pt x="370" y="125"/>
                      <a:pt x="370" y="126"/>
                    </a:cubicBezTo>
                    <a:cubicBezTo>
                      <a:pt x="371" y="123"/>
                      <a:pt x="369" y="121"/>
                      <a:pt x="370" y="119"/>
                    </a:cubicBezTo>
                    <a:cubicBezTo>
                      <a:pt x="370" y="119"/>
                      <a:pt x="370" y="119"/>
                      <a:pt x="370" y="119"/>
                    </a:cubicBezTo>
                    <a:cubicBezTo>
                      <a:pt x="369" y="118"/>
                      <a:pt x="368" y="117"/>
                      <a:pt x="367" y="115"/>
                    </a:cubicBezTo>
                    <a:cubicBezTo>
                      <a:pt x="367" y="115"/>
                      <a:pt x="366" y="116"/>
                      <a:pt x="365" y="116"/>
                    </a:cubicBezTo>
                    <a:cubicBezTo>
                      <a:pt x="364" y="114"/>
                      <a:pt x="364" y="114"/>
                      <a:pt x="364" y="112"/>
                    </a:cubicBezTo>
                    <a:cubicBezTo>
                      <a:pt x="363" y="112"/>
                      <a:pt x="363" y="112"/>
                      <a:pt x="362" y="112"/>
                    </a:cubicBezTo>
                    <a:cubicBezTo>
                      <a:pt x="363" y="111"/>
                      <a:pt x="363" y="112"/>
                      <a:pt x="362" y="111"/>
                    </a:cubicBezTo>
                    <a:cubicBezTo>
                      <a:pt x="362" y="111"/>
                      <a:pt x="362" y="111"/>
                      <a:pt x="361" y="112"/>
                    </a:cubicBezTo>
                    <a:cubicBezTo>
                      <a:pt x="361" y="111"/>
                      <a:pt x="361" y="110"/>
                      <a:pt x="361" y="110"/>
                    </a:cubicBezTo>
                    <a:cubicBezTo>
                      <a:pt x="362" y="109"/>
                      <a:pt x="362" y="109"/>
                      <a:pt x="363" y="108"/>
                    </a:cubicBezTo>
                    <a:cubicBezTo>
                      <a:pt x="362" y="108"/>
                      <a:pt x="361" y="109"/>
                      <a:pt x="360" y="109"/>
                    </a:cubicBezTo>
                    <a:cubicBezTo>
                      <a:pt x="361" y="108"/>
                      <a:pt x="360" y="107"/>
                      <a:pt x="360" y="104"/>
                    </a:cubicBezTo>
                    <a:cubicBezTo>
                      <a:pt x="360" y="104"/>
                      <a:pt x="360" y="104"/>
                      <a:pt x="361" y="104"/>
                    </a:cubicBezTo>
                    <a:cubicBezTo>
                      <a:pt x="360" y="104"/>
                      <a:pt x="361" y="102"/>
                      <a:pt x="360" y="101"/>
                    </a:cubicBezTo>
                    <a:cubicBezTo>
                      <a:pt x="362" y="100"/>
                      <a:pt x="361" y="101"/>
                      <a:pt x="362" y="99"/>
                    </a:cubicBezTo>
                    <a:cubicBezTo>
                      <a:pt x="361" y="99"/>
                      <a:pt x="361" y="99"/>
                      <a:pt x="360" y="99"/>
                    </a:cubicBezTo>
                    <a:cubicBezTo>
                      <a:pt x="361" y="99"/>
                      <a:pt x="361" y="99"/>
                      <a:pt x="362" y="98"/>
                    </a:cubicBezTo>
                    <a:cubicBezTo>
                      <a:pt x="362" y="98"/>
                      <a:pt x="362" y="98"/>
                      <a:pt x="362" y="99"/>
                    </a:cubicBezTo>
                    <a:cubicBezTo>
                      <a:pt x="362" y="97"/>
                      <a:pt x="361" y="98"/>
                      <a:pt x="363" y="97"/>
                    </a:cubicBezTo>
                    <a:cubicBezTo>
                      <a:pt x="363" y="97"/>
                      <a:pt x="363" y="96"/>
                      <a:pt x="363" y="96"/>
                    </a:cubicBezTo>
                    <a:cubicBezTo>
                      <a:pt x="362" y="96"/>
                      <a:pt x="362" y="96"/>
                      <a:pt x="362" y="95"/>
                    </a:cubicBezTo>
                    <a:cubicBezTo>
                      <a:pt x="361" y="94"/>
                      <a:pt x="361" y="92"/>
                      <a:pt x="360" y="90"/>
                    </a:cubicBezTo>
                    <a:cubicBezTo>
                      <a:pt x="361" y="90"/>
                      <a:pt x="361" y="90"/>
                      <a:pt x="361" y="90"/>
                    </a:cubicBezTo>
                    <a:cubicBezTo>
                      <a:pt x="363" y="91"/>
                      <a:pt x="363" y="91"/>
                      <a:pt x="364" y="90"/>
                    </a:cubicBezTo>
                    <a:cubicBezTo>
                      <a:pt x="363" y="88"/>
                      <a:pt x="363" y="88"/>
                      <a:pt x="365" y="86"/>
                    </a:cubicBezTo>
                    <a:cubicBezTo>
                      <a:pt x="364" y="86"/>
                      <a:pt x="364" y="86"/>
                      <a:pt x="363" y="85"/>
                    </a:cubicBezTo>
                    <a:cubicBezTo>
                      <a:pt x="366" y="83"/>
                      <a:pt x="367" y="80"/>
                      <a:pt x="369" y="79"/>
                    </a:cubicBezTo>
                    <a:cubicBezTo>
                      <a:pt x="369" y="78"/>
                      <a:pt x="369" y="77"/>
                      <a:pt x="368" y="76"/>
                    </a:cubicBezTo>
                    <a:cubicBezTo>
                      <a:pt x="369" y="76"/>
                      <a:pt x="369" y="76"/>
                      <a:pt x="369" y="75"/>
                    </a:cubicBezTo>
                    <a:cubicBezTo>
                      <a:pt x="371" y="75"/>
                      <a:pt x="371" y="76"/>
                      <a:pt x="372" y="75"/>
                    </a:cubicBezTo>
                    <a:cubicBezTo>
                      <a:pt x="374" y="74"/>
                      <a:pt x="373" y="73"/>
                      <a:pt x="374" y="72"/>
                    </a:cubicBezTo>
                    <a:cubicBezTo>
                      <a:pt x="376" y="73"/>
                      <a:pt x="377" y="72"/>
                      <a:pt x="378" y="71"/>
                    </a:cubicBezTo>
                    <a:cubicBezTo>
                      <a:pt x="378" y="71"/>
                      <a:pt x="378" y="70"/>
                      <a:pt x="379" y="70"/>
                    </a:cubicBezTo>
                    <a:cubicBezTo>
                      <a:pt x="380" y="70"/>
                      <a:pt x="380" y="71"/>
                      <a:pt x="381" y="71"/>
                    </a:cubicBezTo>
                    <a:cubicBezTo>
                      <a:pt x="381" y="71"/>
                      <a:pt x="381" y="72"/>
                      <a:pt x="380" y="72"/>
                    </a:cubicBezTo>
                    <a:cubicBezTo>
                      <a:pt x="382" y="72"/>
                      <a:pt x="382" y="72"/>
                      <a:pt x="383" y="72"/>
                    </a:cubicBezTo>
                    <a:cubicBezTo>
                      <a:pt x="381" y="71"/>
                      <a:pt x="382" y="72"/>
                      <a:pt x="381" y="71"/>
                    </a:cubicBezTo>
                    <a:cubicBezTo>
                      <a:pt x="381" y="70"/>
                      <a:pt x="381" y="70"/>
                      <a:pt x="381" y="69"/>
                    </a:cubicBezTo>
                    <a:cubicBezTo>
                      <a:pt x="383" y="69"/>
                      <a:pt x="382" y="68"/>
                      <a:pt x="384" y="69"/>
                    </a:cubicBezTo>
                    <a:cubicBezTo>
                      <a:pt x="383" y="68"/>
                      <a:pt x="383" y="68"/>
                      <a:pt x="383" y="67"/>
                    </a:cubicBezTo>
                    <a:cubicBezTo>
                      <a:pt x="384" y="67"/>
                      <a:pt x="384" y="67"/>
                      <a:pt x="385" y="67"/>
                    </a:cubicBezTo>
                    <a:cubicBezTo>
                      <a:pt x="384" y="65"/>
                      <a:pt x="384" y="66"/>
                      <a:pt x="385" y="65"/>
                    </a:cubicBezTo>
                    <a:cubicBezTo>
                      <a:pt x="386" y="63"/>
                      <a:pt x="387" y="64"/>
                      <a:pt x="387" y="63"/>
                    </a:cubicBezTo>
                    <a:cubicBezTo>
                      <a:pt x="388" y="62"/>
                      <a:pt x="388" y="61"/>
                      <a:pt x="388" y="59"/>
                    </a:cubicBezTo>
                    <a:cubicBezTo>
                      <a:pt x="388" y="59"/>
                      <a:pt x="388" y="59"/>
                      <a:pt x="388" y="59"/>
                    </a:cubicBezTo>
                    <a:cubicBezTo>
                      <a:pt x="390" y="61"/>
                      <a:pt x="389" y="61"/>
                      <a:pt x="391" y="61"/>
                    </a:cubicBezTo>
                    <a:cubicBezTo>
                      <a:pt x="391" y="60"/>
                      <a:pt x="391" y="60"/>
                      <a:pt x="391" y="60"/>
                    </a:cubicBezTo>
                    <a:cubicBezTo>
                      <a:pt x="391" y="60"/>
                      <a:pt x="391" y="60"/>
                      <a:pt x="390" y="59"/>
                    </a:cubicBezTo>
                    <a:cubicBezTo>
                      <a:pt x="392" y="59"/>
                      <a:pt x="393" y="58"/>
                      <a:pt x="393" y="57"/>
                    </a:cubicBezTo>
                    <a:cubicBezTo>
                      <a:pt x="393" y="57"/>
                      <a:pt x="394" y="58"/>
                      <a:pt x="394" y="58"/>
                    </a:cubicBezTo>
                    <a:cubicBezTo>
                      <a:pt x="394" y="59"/>
                      <a:pt x="393" y="58"/>
                      <a:pt x="395" y="59"/>
                    </a:cubicBezTo>
                    <a:cubicBezTo>
                      <a:pt x="395" y="58"/>
                      <a:pt x="395" y="59"/>
                      <a:pt x="396" y="58"/>
                    </a:cubicBezTo>
                    <a:cubicBezTo>
                      <a:pt x="396" y="58"/>
                      <a:pt x="395" y="58"/>
                      <a:pt x="395" y="58"/>
                    </a:cubicBezTo>
                    <a:cubicBezTo>
                      <a:pt x="397" y="58"/>
                      <a:pt x="397" y="57"/>
                      <a:pt x="399" y="58"/>
                    </a:cubicBezTo>
                    <a:cubicBezTo>
                      <a:pt x="399" y="56"/>
                      <a:pt x="400" y="56"/>
                      <a:pt x="401" y="54"/>
                    </a:cubicBezTo>
                    <a:cubicBezTo>
                      <a:pt x="402" y="55"/>
                      <a:pt x="403" y="55"/>
                      <a:pt x="404" y="56"/>
                    </a:cubicBezTo>
                    <a:cubicBezTo>
                      <a:pt x="405" y="54"/>
                      <a:pt x="406" y="54"/>
                      <a:pt x="407" y="53"/>
                    </a:cubicBezTo>
                    <a:cubicBezTo>
                      <a:pt x="408" y="54"/>
                      <a:pt x="407" y="54"/>
                      <a:pt x="407" y="54"/>
                    </a:cubicBezTo>
                    <a:cubicBezTo>
                      <a:pt x="408" y="54"/>
                      <a:pt x="410" y="53"/>
                      <a:pt x="411" y="52"/>
                    </a:cubicBezTo>
                    <a:cubicBezTo>
                      <a:pt x="412" y="53"/>
                      <a:pt x="412" y="53"/>
                      <a:pt x="412" y="54"/>
                    </a:cubicBezTo>
                    <a:cubicBezTo>
                      <a:pt x="414" y="53"/>
                      <a:pt x="414" y="52"/>
                      <a:pt x="415" y="50"/>
                    </a:cubicBezTo>
                    <a:cubicBezTo>
                      <a:pt x="417" y="51"/>
                      <a:pt x="417" y="52"/>
                      <a:pt x="419" y="51"/>
                    </a:cubicBezTo>
                    <a:cubicBezTo>
                      <a:pt x="419" y="50"/>
                      <a:pt x="420" y="50"/>
                      <a:pt x="420" y="49"/>
                    </a:cubicBezTo>
                    <a:cubicBezTo>
                      <a:pt x="421" y="49"/>
                      <a:pt x="421" y="50"/>
                      <a:pt x="421" y="50"/>
                    </a:cubicBezTo>
                    <a:cubicBezTo>
                      <a:pt x="421" y="50"/>
                      <a:pt x="421" y="51"/>
                      <a:pt x="421" y="51"/>
                    </a:cubicBezTo>
                    <a:cubicBezTo>
                      <a:pt x="422" y="51"/>
                      <a:pt x="423" y="51"/>
                      <a:pt x="423" y="51"/>
                    </a:cubicBezTo>
                    <a:cubicBezTo>
                      <a:pt x="423" y="50"/>
                      <a:pt x="423" y="50"/>
                      <a:pt x="423" y="49"/>
                    </a:cubicBezTo>
                    <a:cubicBezTo>
                      <a:pt x="425" y="49"/>
                      <a:pt x="426" y="49"/>
                      <a:pt x="428" y="50"/>
                    </a:cubicBezTo>
                    <a:cubicBezTo>
                      <a:pt x="428" y="48"/>
                      <a:pt x="428" y="48"/>
                      <a:pt x="429" y="47"/>
                    </a:cubicBezTo>
                    <a:cubicBezTo>
                      <a:pt x="430" y="49"/>
                      <a:pt x="430" y="49"/>
                      <a:pt x="432" y="49"/>
                    </a:cubicBezTo>
                    <a:cubicBezTo>
                      <a:pt x="431" y="51"/>
                      <a:pt x="431" y="49"/>
                      <a:pt x="432" y="51"/>
                    </a:cubicBezTo>
                    <a:cubicBezTo>
                      <a:pt x="431" y="51"/>
                      <a:pt x="431" y="51"/>
                      <a:pt x="432" y="51"/>
                    </a:cubicBezTo>
                    <a:cubicBezTo>
                      <a:pt x="432" y="51"/>
                      <a:pt x="432" y="51"/>
                      <a:pt x="433" y="51"/>
                    </a:cubicBezTo>
                    <a:cubicBezTo>
                      <a:pt x="432" y="50"/>
                      <a:pt x="432" y="50"/>
                      <a:pt x="433" y="48"/>
                    </a:cubicBezTo>
                    <a:cubicBezTo>
                      <a:pt x="433" y="48"/>
                      <a:pt x="433" y="48"/>
                      <a:pt x="434" y="48"/>
                    </a:cubicBezTo>
                    <a:cubicBezTo>
                      <a:pt x="435" y="48"/>
                      <a:pt x="435" y="48"/>
                      <a:pt x="436" y="48"/>
                    </a:cubicBezTo>
                    <a:cubicBezTo>
                      <a:pt x="436" y="49"/>
                      <a:pt x="435" y="50"/>
                      <a:pt x="435" y="50"/>
                    </a:cubicBezTo>
                    <a:cubicBezTo>
                      <a:pt x="436" y="50"/>
                      <a:pt x="438" y="51"/>
                      <a:pt x="439" y="51"/>
                    </a:cubicBezTo>
                    <a:cubicBezTo>
                      <a:pt x="439" y="50"/>
                      <a:pt x="438" y="50"/>
                      <a:pt x="438" y="50"/>
                    </a:cubicBezTo>
                    <a:cubicBezTo>
                      <a:pt x="438" y="49"/>
                      <a:pt x="438" y="49"/>
                      <a:pt x="439" y="49"/>
                    </a:cubicBezTo>
                    <a:cubicBezTo>
                      <a:pt x="439" y="49"/>
                      <a:pt x="439" y="49"/>
                      <a:pt x="439" y="50"/>
                    </a:cubicBezTo>
                    <a:cubicBezTo>
                      <a:pt x="441" y="50"/>
                      <a:pt x="440" y="50"/>
                      <a:pt x="441" y="50"/>
                    </a:cubicBezTo>
                    <a:cubicBezTo>
                      <a:pt x="442" y="50"/>
                      <a:pt x="442" y="50"/>
                      <a:pt x="444" y="50"/>
                    </a:cubicBezTo>
                    <a:cubicBezTo>
                      <a:pt x="443" y="50"/>
                      <a:pt x="443" y="51"/>
                      <a:pt x="443" y="51"/>
                    </a:cubicBezTo>
                    <a:cubicBezTo>
                      <a:pt x="444" y="51"/>
                      <a:pt x="444" y="51"/>
                      <a:pt x="444" y="51"/>
                    </a:cubicBezTo>
                    <a:cubicBezTo>
                      <a:pt x="444" y="50"/>
                      <a:pt x="444" y="51"/>
                      <a:pt x="445" y="50"/>
                    </a:cubicBezTo>
                    <a:cubicBezTo>
                      <a:pt x="445" y="52"/>
                      <a:pt x="447" y="54"/>
                      <a:pt x="451" y="56"/>
                    </a:cubicBezTo>
                    <a:cubicBezTo>
                      <a:pt x="451" y="55"/>
                      <a:pt x="452" y="56"/>
                      <a:pt x="453" y="56"/>
                    </a:cubicBezTo>
                    <a:cubicBezTo>
                      <a:pt x="454" y="58"/>
                      <a:pt x="456" y="59"/>
                      <a:pt x="457" y="60"/>
                    </a:cubicBezTo>
                    <a:cubicBezTo>
                      <a:pt x="457" y="61"/>
                      <a:pt x="457" y="62"/>
                      <a:pt x="456" y="63"/>
                    </a:cubicBezTo>
                    <a:cubicBezTo>
                      <a:pt x="457" y="63"/>
                      <a:pt x="457" y="63"/>
                      <a:pt x="457" y="63"/>
                    </a:cubicBezTo>
                    <a:cubicBezTo>
                      <a:pt x="458" y="62"/>
                      <a:pt x="458" y="63"/>
                      <a:pt x="459" y="62"/>
                    </a:cubicBezTo>
                    <a:cubicBezTo>
                      <a:pt x="458" y="64"/>
                      <a:pt x="458" y="64"/>
                      <a:pt x="458" y="65"/>
                    </a:cubicBezTo>
                    <a:cubicBezTo>
                      <a:pt x="459" y="64"/>
                      <a:pt x="458" y="65"/>
                      <a:pt x="459" y="64"/>
                    </a:cubicBezTo>
                    <a:cubicBezTo>
                      <a:pt x="460" y="65"/>
                      <a:pt x="460" y="66"/>
                      <a:pt x="461" y="67"/>
                    </a:cubicBezTo>
                    <a:cubicBezTo>
                      <a:pt x="461" y="68"/>
                      <a:pt x="460" y="68"/>
                      <a:pt x="460" y="69"/>
                    </a:cubicBezTo>
                    <a:cubicBezTo>
                      <a:pt x="460" y="69"/>
                      <a:pt x="460" y="69"/>
                      <a:pt x="460" y="68"/>
                    </a:cubicBezTo>
                    <a:cubicBezTo>
                      <a:pt x="461" y="70"/>
                      <a:pt x="462" y="69"/>
                      <a:pt x="462" y="72"/>
                    </a:cubicBezTo>
                    <a:cubicBezTo>
                      <a:pt x="461" y="72"/>
                      <a:pt x="463" y="77"/>
                      <a:pt x="462" y="78"/>
                    </a:cubicBezTo>
                    <a:cubicBezTo>
                      <a:pt x="461" y="79"/>
                      <a:pt x="461" y="80"/>
                      <a:pt x="461" y="81"/>
                    </a:cubicBezTo>
                    <a:cubicBezTo>
                      <a:pt x="460" y="80"/>
                      <a:pt x="460" y="80"/>
                      <a:pt x="459" y="79"/>
                    </a:cubicBezTo>
                    <a:cubicBezTo>
                      <a:pt x="459" y="80"/>
                      <a:pt x="459" y="80"/>
                      <a:pt x="460" y="81"/>
                    </a:cubicBezTo>
                    <a:cubicBezTo>
                      <a:pt x="459" y="81"/>
                      <a:pt x="458" y="82"/>
                      <a:pt x="457" y="82"/>
                    </a:cubicBezTo>
                    <a:cubicBezTo>
                      <a:pt x="458" y="82"/>
                      <a:pt x="458" y="82"/>
                      <a:pt x="459" y="83"/>
                    </a:cubicBezTo>
                    <a:cubicBezTo>
                      <a:pt x="458" y="83"/>
                      <a:pt x="458" y="83"/>
                      <a:pt x="457" y="83"/>
                    </a:cubicBezTo>
                    <a:cubicBezTo>
                      <a:pt x="457" y="84"/>
                      <a:pt x="457" y="84"/>
                      <a:pt x="457" y="85"/>
                    </a:cubicBezTo>
                    <a:cubicBezTo>
                      <a:pt x="455" y="85"/>
                      <a:pt x="455" y="85"/>
                      <a:pt x="454" y="86"/>
                    </a:cubicBezTo>
                    <a:cubicBezTo>
                      <a:pt x="454" y="88"/>
                      <a:pt x="454" y="88"/>
                      <a:pt x="453" y="89"/>
                    </a:cubicBezTo>
                    <a:cubicBezTo>
                      <a:pt x="452" y="89"/>
                      <a:pt x="453" y="89"/>
                      <a:pt x="452" y="90"/>
                    </a:cubicBezTo>
                    <a:cubicBezTo>
                      <a:pt x="451" y="89"/>
                      <a:pt x="452" y="89"/>
                      <a:pt x="450" y="89"/>
                    </a:cubicBezTo>
                    <a:cubicBezTo>
                      <a:pt x="451" y="87"/>
                      <a:pt x="450" y="88"/>
                      <a:pt x="450" y="87"/>
                    </a:cubicBezTo>
                    <a:cubicBezTo>
                      <a:pt x="450" y="87"/>
                      <a:pt x="450" y="88"/>
                      <a:pt x="449" y="88"/>
                    </a:cubicBezTo>
                    <a:cubicBezTo>
                      <a:pt x="450" y="89"/>
                      <a:pt x="450" y="88"/>
                      <a:pt x="450" y="89"/>
                    </a:cubicBezTo>
                    <a:cubicBezTo>
                      <a:pt x="448" y="89"/>
                      <a:pt x="449" y="89"/>
                      <a:pt x="448" y="90"/>
                    </a:cubicBezTo>
                    <a:cubicBezTo>
                      <a:pt x="447" y="90"/>
                      <a:pt x="447" y="89"/>
                      <a:pt x="447" y="89"/>
                    </a:cubicBezTo>
                    <a:cubicBezTo>
                      <a:pt x="446" y="89"/>
                      <a:pt x="445" y="89"/>
                      <a:pt x="444" y="89"/>
                    </a:cubicBezTo>
                    <a:cubicBezTo>
                      <a:pt x="445" y="90"/>
                      <a:pt x="445" y="90"/>
                      <a:pt x="445" y="91"/>
                    </a:cubicBezTo>
                    <a:cubicBezTo>
                      <a:pt x="444" y="90"/>
                      <a:pt x="444" y="90"/>
                      <a:pt x="444" y="89"/>
                    </a:cubicBezTo>
                    <a:cubicBezTo>
                      <a:pt x="442" y="89"/>
                      <a:pt x="443" y="89"/>
                      <a:pt x="442" y="89"/>
                    </a:cubicBezTo>
                    <a:cubicBezTo>
                      <a:pt x="440" y="91"/>
                      <a:pt x="439" y="92"/>
                      <a:pt x="436" y="91"/>
                    </a:cubicBezTo>
                    <a:cubicBezTo>
                      <a:pt x="437" y="93"/>
                      <a:pt x="436" y="93"/>
                      <a:pt x="435" y="95"/>
                    </a:cubicBezTo>
                    <a:cubicBezTo>
                      <a:pt x="433" y="95"/>
                      <a:pt x="433" y="94"/>
                      <a:pt x="432" y="93"/>
                    </a:cubicBezTo>
                    <a:cubicBezTo>
                      <a:pt x="432" y="95"/>
                      <a:pt x="431" y="96"/>
                      <a:pt x="430" y="96"/>
                    </a:cubicBezTo>
                    <a:cubicBezTo>
                      <a:pt x="428" y="96"/>
                      <a:pt x="428" y="96"/>
                      <a:pt x="427" y="96"/>
                    </a:cubicBezTo>
                    <a:cubicBezTo>
                      <a:pt x="427" y="96"/>
                      <a:pt x="427" y="97"/>
                      <a:pt x="427" y="97"/>
                    </a:cubicBezTo>
                    <a:cubicBezTo>
                      <a:pt x="425" y="97"/>
                      <a:pt x="426" y="97"/>
                      <a:pt x="425" y="96"/>
                    </a:cubicBezTo>
                    <a:cubicBezTo>
                      <a:pt x="425" y="97"/>
                      <a:pt x="425" y="97"/>
                      <a:pt x="425" y="97"/>
                    </a:cubicBezTo>
                    <a:cubicBezTo>
                      <a:pt x="426" y="99"/>
                      <a:pt x="425" y="98"/>
                      <a:pt x="425" y="100"/>
                    </a:cubicBezTo>
                    <a:cubicBezTo>
                      <a:pt x="424" y="99"/>
                      <a:pt x="424" y="100"/>
                      <a:pt x="423" y="101"/>
                    </a:cubicBezTo>
                    <a:cubicBezTo>
                      <a:pt x="423" y="101"/>
                      <a:pt x="423" y="101"/>
                      <a:pt x="423" y="102"/>
                    </a:cubicBezTo>
                    <a:cubicBezTo>
                      <a:pt x="423" y="102"/>
                      <a:pt x="424" y="102"/>
                      <a:pt x="424" y="102"/>
                    </a:cubicBezTo>
                    <a:cubicBezTo>
                      <a:pt x="424" y="102"/>
                      <a:pt x="424" y="102"/>
                      <a:pt x="424" y="102"/>
                    </a:cubicBezTo>
                    <a:cubicBezTo>
                      <a:pt x="421" y="103"/>
                      <a:pt x="421" y="106"/>
                      <a:pt x="421" y="107"/>
                    </a:cubicBezTo>
                    <a:cubicBezTo>
                      <a:pt x="421" y="107"/>
                      <a:pt x="421" y="107"/>
                      <a:pt x="421" y="107"/>
                    </a:cubicBezTo>
                    <a:cubicBezTo>
                      <a:pt x="420" y="107"/>
                      <a:pt x="419" y="107"/>
                      <a:pt x="418" y="107"/>
                    </a:cubicBezTo>
                    <a:cubicBezTo>
                      <a:pt x="418" y="108"/>
                      <a:pt x="419" y="108"/>
                      <a:pt x="419" y="108"/>
                    </a:cubicBezTo>
                    <a:cubicBezTo>
                      <a:pt x="420" y="108"/>
                      <a:pt x="420" y="108"/>
                      <a:pt x="420" y="108"/>
                    </a:cubicBezTo>
                    <a:cubicBezTo>
                      <a:pt x="421" y="109"/>
                      <a:pt x="420" y="108"/>
                      <a:pt x="420" y="110"/>
                    </a:cubicBezTo>
                    <a:cubicBezTo>
                      <a:pt x="419" y="109"/>
                      <a:pt x="419" y="109"/>
                      <a:pt x="418" y="111"/>
                    </a:cubicBezTo>
                    <a:cubicBezTo>
                      <a:pt x="420" y="111"/>
                      <a:pt x="420" y="111"/>
                      <a:pt x="422" y="111"/>
                    </a:cubicBezTo>
                    <a:cubicBezTo>
                      <a:pt x="422" y="113"/>
                      <a:pt x="422" y="117"/>
                      <a:pt x="421" y="117"/>
                    </a:cubicBezTo>
                    <a:cubicBezTo>
                      <a:pt x="422" y="119"/>
                      <a:pt x="423" y="119"/>
                      <a:pt x="422" y="121"/>
                    </a:cubicBezTo>
                    <a:cubicBezTo>
                      <a:pt x="426" y="120"/>
                      <a:pt x="428" y="124"/>
                      <a:pt x="432" y="124"/>
                    </a:cubicBezTo>
                    <a:cubicBezTo>
                      <a:pt x="432" y="125"/>
                      <a:pt x="431" y="126"/>
                      <a:pt x="431" y="126"/>
                    </a:cubicBezTo>
                    <a:cubicBezTo>
                      <a:pt x="434" y="126"/>
                      <a:pt x="434" y="126"/>
                      <a:pt x="436" y="126"/>
                    </a:cubicBezTo>
                    <a:cubicBezTo>
                      <a:pt x="436" y="127"/>
                      <a:pt x="436" y="127"/>
                      <a:pt x="437" y="127"/>
                    </a:cubicBezTo>
                    <a:cubicBezTo>
                      <a:pt x="438" y="127"/>
                      <a:pt x="438" y="127"/>
                      <a:pt x="439" y="127"/>
                    </a:cubicBezTo>
                    <a:cubicBezTo>
                      <a:pt x="439" y="128"/>
                      <a:pt x="442" y="130"/>
                      <a:pt x="443" y="130"/>
                    </a:cubicBezTo>
                    <a:cubicBezTo>
                      <a:pt x="444" y="130"/>
                      <a:pt x="443" y="130"/>
                      <a:pt x="444" y="129"/>
                    </a:cubicBezTo>
                    <a:cubicBezTo>
                      <a:pt x="445" y="132"/>
                      <a:pt x="446" y="131"/>
                      <a:pt x="445" y="134"/>
                    </a:cubicBezTo>
                    <a:cubicBezTo>
                      <a:pt x="446" y="134"/>
                      <a:pt x="446" y="134"/>
                      <a:pt x="447" y="134"/>
                    </a:cubicBezTo>
                    <a:cubicBezTo>
                      <a:pt x="447" y="134"/>
                      <a:pt x="446" y="133"/>
                      <a:pt x="446" y="133"/>
                    </a:cubicBezTo>
                    <a:cubicBezTo>
                      <a:pt x="446" y="133"/>
                      <a:pt x="447" y="133"/>
                      <a:pt x="447" y="133"/>
                    </a:cubicBezTo>
                    <a:cubicBezTo>
                      <a:pt x="447" y="133"/>
                      <a:pt x="447" y="133"/>
                      <a:pt x="447" y="132"/>
                    </a:cubicBezTo>
                    <a:cubicBezTo>
                      <a:pt x="448" y="133"/>
                      <a:pt x="449" y="134"/>
                      <a:pt x="450" y="134"/>
                    </a:cubicBezTo>
                    <a:cubicBezTo>
                      <a:pt x="450" y="135"/>
                      <a:pt x="449" y="135"/>
                      <a:pt x="449" y="135"/>
                    </a:cubicBezTo>
                    <a:cubicBezTo>
                      <a:pt x="449" y="135"/>
                      <a:pt x="450" y="135"/>
                      <a:pt x="450" y="135"/>
                    </a:cubicBezTo>
                    <a:cubicBezTo>
                      <a:pt x="450" y="136"/>
                      <a:pt x="450" y="137"/>
                      <a:pt x="451" y="137"/>
                    </a:cubicBezTo>
                    <a:cubicBezTo>
                      <a:pt x="453" y="136"/>
                      <a:pt x="454" y="137"/>
                      <a:pt x="459" y="137"/>
                    </a:cubicBezTo>
                    <a:cubicBezTo>
                      <a:pt x="459" y="138"/>
                      <a:pt x="459" y="138"/>
                      <a:pt x="459" y="139"/>
                    </a:cubicBezTo>
                    <a:cubicBezTo>
                      <a:pt x="461" y="138"/>
                      <a:pt x="462" y="137"/>
                      <a:pt x="462" y="137"/>
                    </a:cubicBezTo>
                    <a:cubicBezTo>
                      <a:pt x="466" y="137"/>
                      <a:pt x="472" y="138"/>
                      <a:pt x="477" y="139"/>
                    </a:cubicBezTo>
                    <a:cubicBezTo>
                      <a:pt x="477" y="140"/>
                      <a:pt x="476" y="140"/>
                      <a:pt x="478" y="140"/>
                    </a:cubicBezTo>
                    <a:cubicBezTo>
                      <a:pt x="479" y="139"/>
                      <a:pt x="479" y="139"/>
                      <a:pt x="481" y="138"/>
                    </a:cubicBezTo>
                    <a:cubicBezTo>
                      <a:pt x="481" y="138"/>
                      <a:pt x="481" y="138"/>
                      <a:pt x="481" y="138"/>
                    </a:cubicBezTo>
                    <a:cubicBezTo>
                      <a:pt x="481" y="138"/>
                      <a:pt x="481" y="139"/>
                      <a:pt x="481" y="139"/>
                    </a:cubicBezTo>
                    <a:cubicBezTo>
                      <a:pt x="484" y="138"/>
                      <a:pt x="488" y="137"/>
                      <a:pt x="489" y="137"/>
                    </a:cubicBezTo>
                    <a:cubicBezTo>
                      <a:pt x="490" y="137"/>
                      <a:pt x="490" y="138"/>
                      <a:pt x="491" y="138"/>
                    </a:cubicBezTo>
                    <a:cubicBezTo>
                      <a:pt x="492" y="136"/>
                      <a:pt x="496" y="134"/>
                      <a:pt x="498" y="133"/>
                    </a:cubicBezTo>
                    <a:cubicBezTo>
                      <a:pt x="499" y="135"/>
                      <a:pt x="499" y="135"/>
                      <a:pt x="501" y="135"/>
                    </a:cubicBezTo>
                    <a:cubicBezTo>
                      <a:pt x="501" y="135"/>
                      <a:pt x="501" y="135"/>
                      <a:pt x="501" y="135"/>
                    </a:cubicBezTo>
                    <a:cubicBezTo>
                      <a:pt x="501" y="135"/>
                      <a:pt x="501" y="134"/>
                      <a:pt x="500" y="134"/>
                    </a:cubicBezTo>
                    <a:cubicBezTo>
                      <a:pt x="502" y="134"/>
                      <a:pt x="501" y="133"/>
                      <a:pt x="503" y="134"/>
                    </a:cubicBezTo>
                    <a:cubicBezTo>
                      <a:pt x="503" y="133"/>
                      <a:pt x="502" y="133"/>
                      <a:pt x="502" y="132"/>
                    </a:cubicBezTo>
                    <a:cubicBezTo>
                      <a:pt x="504" y="132"/>
                      <a:pt x="503" y="133"/>
                      <a:pt x="505" y="133"/>
                    </a:cubicBezTo>
                    <a:cubicBezTo>
                      <a:pt x="506" y="131"/>
                      <a:pt x="506" y="129"/>
                      <a:pt x="508" y="128"/>
                    </a:cubicBezTo>
                    <a:cubicBezTo>
                      <a:pt x="508" y="129"/>
                      <a:pt x="509" y="129"/>
                      <a:pt x="509" y="129"/>
                    </a:cubicBezTo>
                    <a:cubicBezTo>
                      <a:pt x="509" y="130"/>
                      <a:pt x="509" y="130"/>
                      <a:pt x="509" y="131"/>
                    </a:cubicBezTo>
                    <a:cubicBezTo>
                      <a:pt x="510" y="129"/>
                      <a:pt x="511" y="128"/>
                      <a:pt x="511" y="126"/>
                    </a:cubicBezTo>
                    <a:cubicBezTo>
                      <a:pt x="513" y="126"/>
                      <a:pt x="518" y="122"/>
                      <a:pt x="520" y="121"/>
                    </a:cubicBezTo>
                    <a:cubicBezTo>
                      <a:pt x="519" y="121"/>
                      <a:pt x="519" y="120"/>
                      <a:pt x="519" y="120"/>
                    </a:cubicBezTo>
                    <a:cubicBezTo>
                      <a:pt x="520" y="120"/>
                      <a:pt x="520" y="120"/>
                      <a:pt x="521" y="119"/>
                    </a:cubicBezTo>
                    <a:cubicBezTo>
                      <a:pt x="520" y="119"/>
                      <a:pt x="520" y="119"/>
                      <a:pt x="520" y="119"/>
                    </a:cubicBezTo>
                    <a:cubicBezTo>
                      <a:pt x="521" y="118"/>
                      <a:pt x="522" y="115"/>
                      <a:pt x="525" y="114"/>
                    </a:cubicBezTo>
                    <a:cubicBezTo>
                      <a:pt x="525" y="112"/>
                      <a:pt x="525" y="113"/>
                      <a:pt x="525" y="111"/>
                    </a:cubicBezTo>
                    <a:cubicBezTo>
                      <a:pt x="529" y="111"/>
                      <a:pt x="530" y="107"/>
                      <a:pt x="530" y="106"/>
                    </a:cubicBezTo>
                    <a:cubicBezTo>
                      <a:pt x="532" y="105"/>
                      <a:pt x="532" y="105"/>
                      <a:pt x="532" y="104"/>
                    </a:cubicBezTo>
                    <a:cubicBezTo>
                      <a:pt x="532" y="104"/>
                      <a:pt x="531" y="104"/>
                      <a:pt x="531" y="104"/>
                    </a:cubicBezTo>
                    <a:cubicBezTo>
                      <a:pt x="531" y="103"/>
                      <a:pt x="531" y="104"/>
                      <a:pt x="531" y="103"/>
                    </a:cubicBezTo>
                    <a:cubicBezTo>
                      <a:pt x="533" y="102"/>
                      <a:pt x="533" y="100"/>
                      <a:pt x="534" y="98"/>
                    </a:cubicBezTo>
                    <a:cubicBezTo>
                      <a:pt x="534" y="98"/>
                      <a:pt x="534" y="97"/>
                      <a:pt x="534" y="97"/>
                    </a:cubicBezTo>
                    <a:cubicBezTo>
                      <a:pt x="534" y="95"/>
                      <a:pt x="535" y="95"/>
                      <a:pt x="535" y="93"/>
                    </a:cubicBezTo>
                    <a:cubicBezTo>
                      <a:pt x="536" y="93"/>
                      <a:pt x="535" y="93"/>
                      <a:pt x="536" y="93"/>
                    </a:cubicBezTo>
                    <a:cubicBezTo>
                      <a:pt x="536" y="93"/>
                      <a:pt x="537" y="92"/>
                      <a:pt x="537" y="92"/>
                    </a:cubicBezTo>
                    <a:cubicBezTo>
                      <a:pt x="536" y="91"/>
                      <a:pt x="536" y="91"/>
                      <a:pt x="535" y="90"/>
                    </a:cubicBezTo>
                    <a:cubicBezTo>
                      <a:pt x="537" y="89"/>
                      <a:pt x="536" y="90"/>
                      <a:pt x="537" y="89"/>
                    </a:cubicBezTo>
                    <a:cubicBezTo>
                      <a:pt x="536" y="85"/>
                      <a:pt x="540" y="62"/>
                      <a:pt x="537" y="60"/>
                    </a:cubicBezTo>
                    <a:cubicBezTo>
                      <a:pt x="537" y="59"/>
                      <a:pt x="537" y="58"/>
                      <a:pt x="538" y="57"/>
                    </a:cubicBezTo>
                    <a:cubicBezTo>
                      <a:pt x="536" y="51"/>
                      <a:pt x="534" y="43"/>
                      <a:pt x="532" y="33"/>
                    </a:cubicBezTo>
                    <a:cubicBezTo>
                      <a:pt x="534" y="33"/>
                      <a:pt x="534" y="33"/>
                      <a:pt x="534" y="31"/>
                    </a:cubicBezTo>
                    <a:cubicBezTo>
                      <a:pt x="533" y="31"/>
                      <a:pt x="533" y="31"/>
                      <a:pt x="533" y="31"/>
                    </a:cubicBezTo>
                    <a:cubicBezTo>
                      <a:pt x="532" y="33"/>
                      <a:pt x="533" y="32"/>
                      <a:pt x="532" y="32"/>
                    </a:cubicBezTo>
                    <a:cubicBezTo>
                      <a:pt x="531" y="30"/>
                      <a:pt x="531" y="29"/>
                      <a:pt x="531" y="27"/>
                    </a:cubicBezTo>
                    <a:cubicBezTo>
                      <a:pt x="531" y="27"/>
                      <a:pt x="530" y="27"/>
                      <a:pt x="529" y="27"/>
                    </a:cubicBezTo>
                    <a:cubicBezTo>
                      <a:pt x="529" y="23"/>
                      <a:pt x="522" y="11"/>
                      <a:pt x="520" y="9"/>
                    </a:cubicBezTo>
                    <a:cubicBezTo>
                      <a:pt x="521" y="8"/>
                      <a:pt x="521" y="7"/>
                      <a:pt x="521" y="7"/>
                    </a:cubicBezTo>
                    <a:cubicBezTo>
                      <a:pt x="519" y="7"/>
                      <a:pt x="520" y="7"/>
                      <a:pt x="519" y="6"/>
                    </a:cubicBezTo>
                    <a:cubicBezTo>
                      <a:pt x="519" y="5"/>
                      <a:pt x="519" y="4"/>
                      <a:pt x="519" y="2"/>
                    </a:cubicBezTo>
                    <a:cubicBezTo>
                      <a:pt x="518" y="2"/>
                      <a:pt x="518" y="2"/>
                      <a:pt x="516" y="1"/>
                    </a:cubicBezTo>
                    <a:cubicBezTo>
                      <a:pt x="516" y="1"/>
                      <a:pt x="516" y="1"/>
                      <a:pt x="516" y="1"/>
                    </a:cubicBezTo>
                    <a:cubicBezTo>
                      <a:pt x="517" y="1"/>
                      <a:pt x="517" y="1"/>
                      <a:pt x="518" y="2"/>
                    </a:cubicBezTo>
                    <a:cubicBezTo>
                      <a:pt x="518" y="1"/>
                      <a:pt x="518" y="1"/>
                      <a:pt x="518" y="1"/>
                    </a:cubicBezTo>
                    <a:cubicBezTo>
                      <a:pt x="518" y="1"/>
                      <a:pt x="517" y="0"/>
                      <a:pt x="51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6" name="Freeform 253"/>
              <p:cNvSpPr/>
              <p:nvPr/>
            </p:nvSpPr>
            <p:spPr bwMode="auto">
              <a:xfrm>
                <a:off x="3492" y="2268"/>
                <a:ext cx="3" cy="2"/>
              </a:xfrm>
              <a:custGeom>
                <a:avLst/>
                <a:gdLst>
                  <a:gd name="T0" fmla="*/ 0 w 2"/>
                  <a:gd name="T1" fmla="*/ 0 h 1"/>
                  <a:gd name="T2" fmla="*/ 2 w 2"/>
                  <a:gd name="T3" fmla="*/ 0 h 1"/>
                  <a:gd name="T4" fmla="*/ 2 w 2"/>
                  <a:gd name="T5" fmla="*/ 1 h 1"/>
                  <a:gd name="T6" fmla="*/ 0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0"/>
                      <a:pt x="1" y="0"/>
                      <a:pt x="2" y="0"/>
                    </a:cubicBezTo>
                    <a:cubicBezTo>
                      <a:pt x="2" y="1"/>
                      <a:pt x="2" y="1"/>
                      <a:pt x="2" y="1"/>
                    </a:cubicBezTo>
                    <a:cubicBezTo>
                      <a:pt x="1" y="1"/>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7" name="Freeform 254"/>
              <p:cNvSpPr/>
              <p:nvPr/>
            </p:nvSpPr>
            <p:spPr bwMode="auto">
              <a:xfrm>
                <a:off x="3416" y="2270"/>
                <a:ext cx="50" cy="9"/>
              </a:xfrm>
              <a:custGeom>
                <a:avLst/>
                <a:gdLst>
                  <a:gd name="T0" fmla="*/ 24 w 28"/>
                  <a:gd name="T1" fmla="*/ 0 h 5"/>
                  <a:gd name="T2" fmla="*/ 28 w 28"/>
                  <a:gd name="T3" fmla="*/ 2 h 5"/>
                  <a:gd name="T4" fmla="*/ 28 w 28"/>
                  <a:gd name="T5" fmla="*/ 3 h 5"/>
                  <a:gd name="T6" fmla="*/ 23 w 28"/>
                  <a:gd name="T7" fmla="*/ 4 h 5"/>
                  <a:gd name="T8" fmla="*/ 22 w 28"/>
                  <a:gd name="T9" fmla="*/ 3 h 5"/>
                  <a:gd name="T10" fmla="*/ 15 w 28"/>
                  <a:gd name="T11" fmla="*/ 5 h 5"/>
                  <a:gd name="T12" fmla="*/ 14 w 28"/>
                  <a:gd name="T13" fmla="*/ 4 h 5"/>
                  <a:gd name="T14" fmla="*/ 13 w 28"/>
                  <a:gd name="T15" fmla="*/ 5 h 5"/>
                  <a:gd name="T16" fmla="*/ 12 w 28"/>
                  <a:gd name="T17" fmla="*/ 3 h 5"/>
                  <a:gd name="T18" fmla="*/ 12 w 28"/>
                  <a:gd name="T19" fmla="*/ 3 h 5"/>
                  <a:gd name="T20" fmla="*/ 11 w 28"/>
                  <a:gd name="T21" fmla="*/ 5 h 5"/>
                  <a:gd name="T22" fmla="*/ 0 w 28"/>
                  <a:gd name="T23" fmla="*/ 5 h 5"/>
                  <a:gd name="T24" fmla="*/ 3 w 28"/>
                  <a:gd name="T25" fmla="*/ 5 h 5"/>
                  <a:gd name="T26" fmla="*/ 3 w 28"/>
                  <a:gd name="T27" fmla="*/ 3 h 5"/>
                  <a:gd name="T28" fmla="*/ 7 w 28"/>
                  <a:gd name="T29" fmla="*/ 3 h 5"/>
                  <a:gd name="T30" fmla="*/ 8 w 28"/>
                  <a:gd name="T31" fmla="*/ 1 h 5"/>
                  <a:gd name="T32" fmla="*/ 24 w 28"/>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5">
                    <a:moveTo>
                      <a:pt x="24" y="0"/>
                    </a:moveTo>
                    <a:cubicBezTo>
                      <a:pt x="25" y="1"/>
                      <a:pt x="26" y="1"/>
                      <a:pt x="28" y="2"/>
                    </a:cubicBezTo>
                    <a:cubicBezTo>
                      <a:pt x="27" y="3"/>
                      <a:pt x="27" y="2"/>
                      <a:pt x="28" y="3"/>
                    </a:cubicBezTo>
                    <a:cubicBezTo>
                      <a:pt x="26" y="4"/>
                      <a:pt x="25" y="4"/>
                      <a:pt x="23" y="4"/>
                    </a:cubicBezTo>
                    <a:cubicBezTo>
                      <a:pt x="23" y="3"/>
                      <a:pt x="23" y="4"/>
                      <a:pt x="22" y="3"/>
                    </a:cubicBezTo>
                    <a:cubicBezTo>
                      <a:pt x="22" y="5"/>
                      <a:pt x="18" y="4"/>
                      <a:pt x="15" y="5"/>
                    </a:cubicBezTo>
                    <a:cubicBezTo>
                      <a:pt x="15" y="4"/>
                      <a:pt x="15" y="4"/>
                      <a:pt x="14" y="4"/>
                    </a:cubicBezTo>
                    <a:cubicBezTo>
                      <a:pt x="14" y="4"/>
                      <a:pt x="14" y="4"/>
                      <a:pt x="13" y="5"/>
                    </a:cubicBezTo>
                    <a:cubicBezTo>
                      <a:pt x="13" y="4"/>
                      <a:pt x="13" y="3"/>
                      <a:pt x="12" y="3"/>
                    </a:cubicBezTo>
                    <a:cubicBezTo>
                      <a:pt x="12" y="3"/>
                      <a:pt x="12" y="3"/>
                      <a:pt x="12" y="3"/>
                    </a:cubicBezTo>
                    <a:cubicBezTo>
                      <a:pt x="12" y="5"/>
                      <a:pt x="12" y="4"/>
                      <a:pt x="11" y="5"/>
                    </a:cubicBezTo>
                    <a:cubicBezTo>
                      <a:pt x="11" y="5"/>
                      <a:pt x="0" y="5"/>
                      <a:pt x="0" y="5"/>
                    </a:cubicBezTo>
                    <a:cubicBezTo>
                      <a:pt x="1" y="5"/>
                      <a:pt x="1" y="5"/>
                      <a:pt x="3" y="5"/>
                    </a:cubicBezTo>
                    <a:cubicBezTo>
                      <a:pt x="3" y="4"/>
                      <a:pt x="3" y="3"/>
                      <a:pt x="3" y="3"/>
                    </a:cubicBezTo>
                    <a:cubicBezTo>
                      <a:pt x="5" y="3"/>
                      <a:pt x="5" y="3"/>
                      <a:pt x="7" y="3"/>
                    </a:cubicBezTo>
                    <a:cubicBezTo>
                      <a:pt x="7" y="2"/>
                      <a:pt x="7" y="2"/>
                      <a:pt x="8" y="1"/>
                    </a:cubicBezTo>
                    <a:cubicBezTo>
                      <a:pt x="8" y="2"/>
                      <a:pt x="23" y="1"/>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8" name="Freeform 255"/>
              <p:cNvSpPr/>
              <p:nvPr/>
            </p:nvSpPr>
            <p:spPr bwMode="auto">
              <a:xfrm>
                <a:off x="3481" y="2270"/>
                <a:ext cx="5" cy="3"/>
              </a:xfrm>
              <a:custGeom>
                <a:avLst/>
                <a:gdLst>
                  <a:gd name="T0" fmla="*/ 2 w 3"/>
                  <a:gd name="T1" fmla="*/ 0 h 2"/>
                  <a:gd name="T2" fmla="*/ 3 w 3"/>
                  <a:gd name="T3" fmla="*/ 0 h 2"/>
                  <a:gd name="T4" fmla="*/ 3 w 3"/>
                  <a:gd name="T5" fmla="*/ 2 h 2"/>
                  <a:gd name="T6" fmla="*/ 0 w 3"/>
                  <a:gd name="T7" fmla="*/ 2 h 2"/>
                  <a:gd name="T8" fmla="*/ 2 w 3"/>
                  <a:gd name="T9" fmla="*/ 0 h 2"/>
                  <a:gd name="T10" fmla="*/ 2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2" y="0"/>
                    </a:moveTo>
                    <a:cubicBezTo>
                      <a:pt x="2" y="0"/>
                      <a:pt x="2" y="0"/>
                      <a:pt x="3" y="0"/>
                    </a:cubicBezTo>
                    <a:cubicBezTo>
                      <a:pt x="3" y="1"/>
                      <a:pt x="3" y="1"/>
                      <a:pt x="3" y="2"/>
                    </a:cubicBezTo>
                    <a:cubicBezTo>
                      <a:pt x="2" y="2"/>
                      <a:pt x="1" y="2"/>
                      <a:pt x="0" y="2"/>
                    </a:cubicBezTo>
                    <a:cubicBezTo>
                      <a:pt x="1" y="1"/>
                      <a:pt x="2" y="2"/>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9" name="Freeform 256"/>
              <p:cNvSpPr/>
              <p:nvPr/>
            </p:nvSpPr>
            <p:spPr bwMode="auto">
              <a:xfrm>
                <a:off x="3512" y="2270"/>
                <a:ext cx="3" cy="3"/>
              </a:xfrm>
              <a:custGeom>
                <a:avLst/>
                <a:gdLst>
                  <a:gd name="T0" fmla="*/ 1 w 2"/>
                  <a:gd name="T1" fmla="*/ 0 h 2"/>
                  <a:gd name="T2" fmla="*/ 2 w 2"/>
                  <a:gd name="T3" fmla="*/ 1 h 2"/>
                  <a:gd name="T4" fmla="*/ 2 w 2"/>
                  <a:gd name="T5" fmla="*/ 0 h 2"/>
                  <a:gd name="T6" fmla="*/ 1 w 2"/>
                  <a:gd name="T7" fmla="*/ 0 h 2"/>
                </a:gdLst>
                <a:ahLst/>
                <a:cxnLst>
                  <a:cxn ang="0">
                    <a:pos x="T0" y="T1"/>
                  </a:cxn>
                  <a:cxn ang="0">
                    <a:pos x="T2" y="T3"/>
                  </a:cxn>
                  <a:cxn ang="0">
                    <a:pos x="T4" y="T5"/>
                  </a:cxn>
                  <a:cxn ang="0">
                    <a:pos x="T6" y="T7"/>
                  </a:cxn>
                </a:cxnLst>
                <a:rect l="0" t="0" r="r" b="b"/>
                <a:pathLst>
                  <a:path w="2" h="2">
                    <a:moveTo>
                      <a:pt x="1" y="0"/>
                    </a:moveTo>
                    <a:cubicBezTo>
                      <a:pt x="1" y="2"/>
                      <a:pt x="0" y="1"/>
                      <a:pt x="2" y="1"/>
                    </a:cubicBezTo>
                    <a:cubicBezTo>
                      <a:pt x="2" y="1"/>
                      <a:pt x="2"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0" name="Freeform 257"/>
              <p:cNvSpPr/>
              <p:nvPr/>
            </p:nvSpPr>
            <p:spPr bwMode="auto">
              <a:xfrm>
                <a:off x="4724" y="227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1" name="Freeform 258"/>
              <p:cNvSpPr/>
              <p:nvPr/>
            </p:nvSpPr>
            <p:spPr bwMode="auto">
              <a:xfrm>
                <a:off x="3470" y="2272"/>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2" name="Freeform 259"/>
              <p:cNvSpPr/>
              <p:nvPr/>
            </p:nvSpPr>
            <p:spPr bwMode="auto">
              <a:xfrm>
                <a:off x="3531" y="2272"/>
                <a:ext cx="2" cy="3"/>
              </a:xfrm>
              <a:custGeom>
                <a:avLst/>
                <a:gdLst>
                  <a:gd name="T0" fmla="*/ 0 w 1"/>
                  <a:gd name="T1" fmla="*/ 0 h 2"/>
                  <a:gd name="T2" fmla="*/ 0 w 1"/>
                  <a:gd name="T3" fmla="*/ 2 h 2"/>
                  <a:gd name="T4" fmla="*/ 1 w 1"/>
                  <a:gd name="T5" fmla="*/ 2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1" y="2"/>
                      <a:pt x="1" y="2"/>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3" name="Freeform 260"/>
              <p:cNvSpPr/>
              <p:nvPr/>
            </p:nvSpPr>
            <p:spPr bwMode="auto">
              <a:xfrm>
                <a:off x="3477" y="227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4" name="Freeform 261"/>
              <p:cNvSpPr/>
              <p:nvPr/>
            </p:nvSpPr>
            <p:spPr bwMode="auto">
              <a:xfrm>
                <a:off x="3542" y="2272"/>
                <a:ext cx="2" cy="3"/>
              </a:xfrm>
              <a:custGeom>
                <a:avLst/>
                <a:gdLst>
                  <a:gd name="T0" fmla="*/ 0 w 1"/>
                  <a:gd name="T1" fmla="*/ 0 h 2"/>
                  <a:gd name="T2" fmla="*/ 1 w 1"/>
                  <a:gd name="T3" fmla="*/ 1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0"/>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5" name="Freeform 262"/>
              <p:cNvSpPr/>
              <p:nvPr/>
            </p:nvSpPr>
            <p:spPr bwMode="auto">
              <a:xfrm>
                <a:off x="3549" y="2272"/>
                <a:ext cx="4" cy="3"/>
              </a:xfrm>
              <a:custGeom>
                <a:avLst/>
                <a:gdLst>
                  <a:gd name="T0" fmla="*/ 0 w 2"/>
                  <a:gd name="T1" fmla="*/ 0 h 2"/>
                  <a:gd name="T2" fmla="*/ 1 w 2"/>
                  <a:gd name="T3" fmla="*/ 2 h 2"/>
                  <a:gd name="T4" fmla="*/ 2 w 2"/>
                  <a:gd name="T5" fmla="*/ 2 h 2"/>
                  <a:gd name="T6" fmla="*/ 1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2"/>
                      <a:pt x="0" y="2"/>
                      <a:pt x="1" y="2"/>
                    </a:cubicBezTo>
                    <a:cubicBezTo>
                      <a:pt x="1" y="2"/>
                      <a:pt x="2" y="2"/>
                      <a:pt x="2" y="2"/>
                    </a:cubicBezTo>
                    <a:cubicBezTo>
                      <a:pt x="2" y="2"/>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6" name="Freeform 263"/>
              <p:cNvSpPr/>
              <p:nvPr/>
            </p:nvSpPr>
            <p:spPr bwMode="auto">
              <a:xfrm>
                <a:off x="3544" y="2273"/>
                <a:ext cx="5" cy="2"/>
              </a:xfrm>
              <a:custGeom>
                <a:avLst/>
                <a:gdLst>
                  <a:gd name="T0" fmla="*/ 0 w 3"/>
                  <a:gd name="T1" fmla="*/ 0 h 1"/>
                  <a:gd name="T2" fmla="*/ 0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cubicBezTo>
                      <a:pt x="0" y="0"/>
                      <a:pt x="0" y="0"/>
                      <a:pt x="0" y="1"/>
                    </a:cubicBezTo>
                    <a:cubicBezTo>
                      <a:pt x="2" y="1"/>
                      <a:pt x="2" y="1"/>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7" name="Freeform 264"/>
              <p:cNvSpPr/>
              <p:nvPr/>
            </p:nvSpPr>
            <p:spPr bwMode="auto">
              <a:xfrm>
                <a:off x="3466" y="2273"/>
                <a:ext cx="4" cy="4"/>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2" y="0"/>
                      <a:pt x="1" y="2"/>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8" name="Freeform 265"/>
              <p:cNvSpPr/>
              <p:nvPr/>
            </p:nvSpPr>
            <p:spPr bwMode="auto">
              <a:xfrm>
                <a:off x="4987" y="2273"/>
                <a:ext cx="3" cy="2"/>
              </a:xfrm>
              <a:custGeom>
                <a:avLst/>
                <a:gdLst>
                  <a:gd name="T0" fmla="*/ 1 w 2"/>
                  <a:gd name="T1" fmla="*/ 0 h 1"/>
                  <a:gd name="T2" fmla="*/ 2 w 2"/>
                  <a:gd name="T3" fmla="*/ 1 h 1"/>
                  <a:gd name="T4" fmla="*/ 0 w 2"/>
                  <a:gd name="T5" fmla="*/ 1 h 1"/>
                  <a:gd name="T6" fmla="*/ 0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1"/>
                      <a:pt x="2" y="1"/>
                    </a:cubicBezTo>
                    <a:cubicBezTo>
                      <a:pt x="1" y="1"/>
                      <a:pt x="1" y="1"/>
                      <a:pt x="0" y="1"/>
                    </a:cubicBezTo>
                    <a:cubicBezTo>
                      <a:pt x="0" y="1"/>
                      <a:pt x="0"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9" name="Freeform 266"/>
              <p:cNvSpPr/>
              <p:nvPr/>
            </p:nvSpPr>
            <p:spPr bwMode="auto">
              <a:xfrm>
                <a:off x="3555" y="2273"/>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0" name="Freeform 267"/>
              <p:cNvSpPr/>
              <p:nvPr/>
            </p:nvSpPr>
            <p:spPr bwMode="auto">
              <a:xfrm>
                <a:off x="3557" y="2273"/>
                <a:ext cx="2" cy="2"/>
              </a:xfrm>
              <a:custGeom>
                <a:avLst/>
                <a:gdLst>
                  <a:gd name="T0" fmla="*/ 0 w 1"/>
                  <a:gd name="T1" fmla="*/ 0 h 1"/>
                  <a:gd name="T2" fmla="*/ 0 w 1"/>
                  <a:gd name="T3" fmla="*/ 1 h 1"/>
                  <a:gd name="T4" fmla="*/ 0 w 1"/>
                  <a:gd name="T5" fmla="*/ 1 h 1"/>
                  <a:gd name="T6" fmla="*/ 1 w 1"/>
                  <a:gd name="T7" fmla="*/ 1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1"/>
                      <a:pt x="0" y="1"/>
                    </a:cubicBezTo>
                    <a:cubicBezTo>
                      <a:pt x="0" y="1"/>
                      <a:pt x="0" y="1"/>
                      <a:pt x="0" y="1"/>
                    </a:cubicBezTo>
                    <a:cubicBezTo>
                      <a:pt x="0" y="1"/>
                      <a:pt x="1" y="1"/>
                      <a:pt x="1" y="1"/>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1" name="Freeform 268"/>
              <p:cNvSpPr/>
              <p:nvPr/>
            </p:nvSpPr>
            <p:spPr bwMode="auto">
              <a:xfrm>
                <a:off x="3409" y="2275"/>
                <a:ext cx="9" cy="6"/>
              </a:xfrm>
              <a:custGeom>
                <a:avLst/>
                <a:gdLst>
                  <a:gd name="T0" fmla="*/ 1 w 5"/>
                  <a:gd name="T1" fmla="*/ 0 h 3"/>
                  <a:gd name="T2" fmla="*/ 5 w 5"/>
                  <a:gd name="T3" fmla="*/ 0 h 3"/>
                  <a:gd name="T4" fmla="*/ 5 w 5"/>
                  <a:gd name="T5" fmla="*/ 1 h 3"/>
                  <a:gd name="T6" fmla="*/ 1 w 5"/>
                  <a:gd name="T7" fmla="*/ 0 h 3"/>
                </a:gdLst>
                <a:ahLst/>
                <a:cxnLst>
                  <a:cxn ang="0">
                    <a:pos x="T0" y="T1"/>
                  </a:cxn>
                  <a:cxn ang="0">
                    <a:pos x="T2" y="T3"/>
                  </a:cxn>
                  <a:cxn ang="0">
                    <a:pos x="T4" y="T5"/>
                  </a:cxn>
                  <a:cxn ang="0">
                    <a:pos x="T6" y="T7"/>
                  </a:cxn>
                </a:cxnLst>
                <a:rect l="0" t="0" r="r" b="b"/>
                <a:pathLst>
                  <a:path w="5" h="3">
                    <a:moveTo>
                      <a:pt x="1" y="0"/>
                    </a:moveTo>
                    <a:cubicBezTo>
                      <a:pt x="2" y="0"/>
                      <a:pt x="4" y="0"/>
                      <a:pt x="5" y="0"/>
                    </a:cubicBezTo>
                    <a:cubicBezTo>
                      <a:pt x="5" y="1"/>
                      <a:pt x="5" y="1"/>
                      <a:pt x="5" y="1"/>
                    </a:cubicBezTo>
                    <a:cubicBezTo>
                      <a:pt x="3" y="1"/>
                      <a:pt x="0" y="3"/>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2" name="Freeform 269"/>
              <p:cNvSpPr/>
              <p:nvPr/>
            </p:nvSpPr>
            <p:spPr bwMode="auto">
              <a:xfrm>
                <a:off x="3586" y="2277"/>
                <a:ext cx="1"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3" name="Freeform 270"/>
              <p:cNvSpPr/>
              <p:nvPr/>
            </p:nvSpPr>
            <p:spPr bwMode="auto">
              <a:xfrm>
                <a:off x="3571" y="2277"/>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4" name="Freeform 271"/>
              <p:cNvSpPr/>
              <p:nvPr/>
            </p:nvSpPr>
            <p:spPr bwMode="auto">
              <a:xfrm>
                <a:off x="3403" y="227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5" name="Freeform 272"/>
              <p:cNvSpPr/>
              <p:nvPr/>
            </p:nvSpPr>
            <p:spPr bwMode="auto">
              <a:xfrm>
                <a:off x="3405" y="2277"/>
                <a:ext cx="4" cy="4"/>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2" y="1"/>
                      <a:pt x="2" y="2"/>
                    </a:cubicBezTo>
                    <a:cubicBezTo>
                      <a:pt x="2" y="2"/>
                      <a:pt x="1" y="1"/>
                      <a:pt x="0" y="1"/>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6" name="Freeform 273"/>
              <p:cNvSpPr/>
              <p:nvPr/>
            </p:nvSpPr>
            <p:spPr bwMode="auto">
              <a:xfrm>
                <a:off x="4001" y="227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7" name="Freeform 274"/>
              <p:cNvSpPr/>
              <p:nvPr/>
            </p:nvSpPr>
            <p:spPr bwMode="auto">
              <a:xfrm>
                <a:off x="3551" y="227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8" name="Freeform 275"/>
              <p:cNvSpPr/>
              <p:nvPr/>
            </p:nvSpPr>
            <p:spPr bwMode="auto">
              <a:xfrm>
                <a:off x="3589" y="2279"/>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9" name="Freeform 276"/>
              <p:cNvSpPr/>
              <p:nvPr/>
            </p:nvSpPr>
            <p:spPr bwMode="auto">
              <a:xfrm>
                <a:off x="3591" y="2279"/>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1"/>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0" name="Freeform 277"/>
              <p:cNvSpPr/>
              <p:nvPr/>
            </p:nvSpPr>
            <p:spPr bwMode="auto">
              <a:xfrm>
                <a:off x="3390" y="2279"/>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1"/>
                    </a:cubicBezTo>
                    <a:cubicBezTo>
                      <a:pt x="1" y="1"/>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1" name="Freeform 278"/>
              <p:cNvSpPr/>
              <p:nvPr/>
            </p:nvSpPr>
            <p:spPr bwMode="auto">
              <a:xfrm>
                <a:off x="3387" y="2281"/>
                <a:ext cx="2"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1"/>
                    </a:cubicBezTo>
                    <a:cubicBezTo>
                      <a:pt x="1"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2" name="Freeform 279"/>
              <p:cNvSpPr/>
              <p:nvPr/>
            </p:nvSpPr>
            <p:spPr bwMode="auto">
              <a:xfrm>
                <a:off x="3602" y="2281"/>
                <a:ext cx="2"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3" name="Freeform 280"/>
              <p:cNvSpPr/>
              <p:nvPr/>
            </p:nvSpPr>
            <p:spPr bwMode="auto">
              <a:xfrm>
                <a:off x="3394" y="2281"/>
                <a:ext cx="4" cy="1"/>
              </a:xfrm>
              <a:custGeom>
                <a:avLst/>
                <a:gdLst>
                  <a:gd name="T0" fmla="*/ 0 w 2"/>
                  <a:gd name="T1" fmla="*/ 0 h 1"/>
                  <a:gd name="T2" fmla="*/ 2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0"/>
                    </a:cubicBezTo>
                    <a:cubicBezTo>
                      <a:pt x="2" y="0"/>
                      <a:pt x="2" y="0"/>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4" name="Freeform 281"/>
              <p:cNvSpPr/>
              <p:nvPr/>
            </p:nvSpPr>
            <p:spPr bwMode="auto">
              <a:xfrm>
                <a:off x="3352" y="2282"/>
                <a:ext cx="24" cy="8"/>
              </a:xfrm>
              <a:custGeom>
                <a:avLst/>
                <a:gdLst>
                  <a:gd name="T0" fmla="*/ 9 w 13"/>
                  <a:gd name="T1" fmla="*/ 0 h 4"/>
                  <a:gd name="T2" fmla="*/ 12 w 13"/>
                  <a:gd name="T3" fmla="*/ 1 h 4"/>
                  <a:gd name="T4" fmla="*/ 13 w 13"/>
                  <a:gd name="T5" fmla="*/ 2 h 4"/>
                  <a:gd name="T6" fmla="*/ 0 w 13"/>
                  <a:gd name="T7" fmla="*/ 4 h 4"/>
                  <a:gd name="T8" fmla="*/ 9 w 13"/>
                  <a:gd name="T9" fmla="*/ 0 h 4"/>
                </a:gdLst>
                <a:ahLst/>
                <a:cxnLst>
                  <a:cxn ang="0">
                    <a:pos x="T0" y="T1"/>
                  </a:cxn>
                  <a:cxn ang="0">
                    <a:pos x="T2" y="T3"/>
                  </a:cxn>
                  <a:cxn ang="0">
                    <a:pos x="T4" y="T5"/>
                  </a:cxn>
                  <a:cxn ang="0">
                    <a:pos x="T6" y="T7"/>
                  </a:cxn>
                  <a:cxn ang="0">
                    <a:pos x="T8" y="T9"/>
                  </a:cxn>
                </a:cxnLst>
                <a:rect l="0" t="0" r="r" b="b"/>
                <a:pathLst>
                  <a:path w="13" h="4">
                    <a:moveTo>
                      <a:pt x="9" y="0"/>
                    </a:moveTo>
                    <a:cubicBezTo>
                      <a:pt x="11" y="0"/>
                      <a:pt x="11" y="0"/>
                      <a:pt x="12" y="1"/>
                    </a:cubicBezTo>
                    <a:cubicBezTo>
                      <a:pt x="13" y="1"/>
                      <a:pt x="12" y="0"/>
                      <a:pt x="13" y="2"/>
                    </a:cubicBezTo>
                    <a:cubicBezTo>
                      <a:pt x="9" y="1"/>
                      <a:pt x="4" y="2"/>
                      <a:pt x="0" y="4"/>
                    </a:cubicBezTo>
                    <a:cubicBezTo>
                      <a:pt x="2" y="1"/>
                      <a:pt x="7" y="3"/>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5" name="Freeform 282"/>
              <p:cNvSpPr/>
              <p:nvPr/>
            </p:nvSpPr>
            <p:spPr bwMode="auto">
              <a:xfrm>
                <a:off x="3399" y="228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6" name="Freeform 283"/>
              <p:cNvSpPr/>
              <p:nvPr/>
            </p:nvSpPr>
            <p:spPr bwMode="auto">
              <a:xfrm>
                <a:off x="3904" y="2282"/>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2" y="0"/>
                      <a:pt x="2" y="0"/>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7" name="Freeform 284"/>
              <p:cNvSpPr/>
              <p:nvPr/>
            </p:nvSpPr>
            <p:spPr bwMode="auto">
              <a:xfrm>
                <a:off x="3927" y="2284"/>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8" name="Freeform 285"/>
              <p:cNvSpPr/>
              <p:nvPr/>
            </p:nvSpPr>
            <p:spPr bwMode="auto">
              <a:xfrm>
                <a:off x="4357" y="228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9" name="Freeform 286"/>
              <p:cNvSpPr/>
              <p:nvPr/>
            </p:nvSpPr>
            <p:spPr bwMode="auto">
              <a:xfrm>
                <a:off x="3609" y="2286"/>
                <a:ext cx="2" cy="4"/>
              </a:xfrm>
              <a:custGeom>
                <a:avLst/>
                <a:gdLst>
                  <a:gd name="T0" fmla="*/ 0 w 1"/>
                  <a:gd name="T1" fmla="*/ 0 h 2"/>
                  <a:gd name="T2" fmla="*/ 0 w 1"/>
                  <a:gd name="T3" fmla="*/ 1 h 2"/>
                  <a:gd name="T4" fmla="*/ 0 w 1"/>
                  <a:gd name="T5" fmla="*/ 2 h 2"/>
                  <a:gd name="T6" fmla="*/ 1 w 1"/>
                  <a:gd name="T7" fmla="*/ 2 h 2"/>
                  <a:gd name="T8" fmla="*/ 1 w 1"/>
                  <a:gd name="T9" fmla="*/ 0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1"/>
                      <a:pt x="0" y="1"/>
                      <a:pt x="0" y="1"/>
                    </a:cubicBezTo>
                    <a:cubicBezTo>
                      <a:pt x="0" y="1"/>
                      <a:pt x="0" y="1"/>
                      <a:pt x="0" y="2"/>
                    </a:cubicBezTo>
                    <a:cubicBezTo>
                      <a:pt x="0" y="2"/>
                      <a:pt x="1" y="2"/>
                      <a:pt x="1" y="2"/>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0" name="Freeform 287"/>
              <p:cNvSpPr/>
              <p:nvPr/>
            </p:nvSpPr>
            <p:spPr bwMode="auto">
              <a:xfrm>
                <a:off x="3918" y="228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1" name="Freeform 288"/>
              <p:cNvSpPr/>
              <p:nvPr/>
            </p:nvSpPr>
            <p:spPr bwMode="auto">
              <a:xfrm>
                <a:off x="3342" y="2288"/>
                <a:ext cx="9" cy="3"/>
              </a:xfrm>
              <a:custGeom>
                <a:avLst/>
                <a:gdLst>
                  <a:gd name="T0" fmla="*/ 1 w 5"/>
                  <a:gd name="T1" fmla="*/ 0 h 2"/>
                  <a:gd name="T2" fmla="*/ 1 w 5"/>
                  <a:gd name="T3" fmla="*/ 1 h 2"/>
                  <a:gd name="T4" fmla="*/ 5 w 5"/>
                  <a:gd name="T5" fmla="*/ 0 h 2"/>
                  <a:gd name="T6" fmla="*/ 2 w 5"/>
                  <a:gd name="T7" fmla="*/ 2 h 2"/>
                  <a:gd name="T8" fmla="*/ 1 w 5"/>
                  <a:gd name="T9" fmla="*/ 2 h 2"/>
                  <a:gd name="T10" fmla="*/ 0 w 5"/>
                  <a:gd name="T11" fmla="*/ 1 h 2"/>
                  <a:gd name="T12" fmla="*/ 1 w 5"/>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1" y="0"/>
                    </a:moveTo>
                    <a:cubicBezTo>
                      <a:pt x="1" y="0"/>
                      <a:pt x="1" y="0"/>
                      <a:pt x="1" y="1"/>
                    </a:cubicBezTo>
                    <a:cubicBezTo>
                      <a:pt x="3" y="0"/>
                      <a:pt x="3" y="0"/>
                      <a:pt x="5" y="0"/>
                    </a:cubicBezTo>
                    <a:cubicBezTo>
                      <a:pt x="4" y="1"/>
                      <a:pt x="3" y="1"/>
                      <a:pt x="2" y="2"/>
                    </a:cubicBezTo>
                    <a:cubicBezTo>
                      <a:pt x="2" y="2"/>
                      <a:pt x="1" y="2"/>
                      <a:pt x="1" y="2"/>
                    </a:cubicBezTo>
                    <a:cubicBezTo>
                      <a:pt x="1" y="1"/>
                      <a:pt x="1"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2" name="Freeform 289"/>
              <p:cNvSpPr/>
              <p:nvPr/>
            </p:nvSpPr>
            <p:spPr bwMode="auto">
              <a:xfrm>
                <a:off x="4377" y="228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3" name="Freeform 290"/>
              <p:cNvSpPr/>
              <p:nvPr/>
            </p:nvSpPr>
            <p:spPr bwMode="auto">
              <a:xfrm>
                <a:off x="3334" y="2290"/>
                <a:ext cx="6" cy="3"/>
              </a:xfrm>
              <a:custGeom>
                <a:avLst/>
                <a:gdLst>
                  <a:gd name="T0" fmla="*/ 0 w 3"/>
                  <a:gd name="T1" fmla="*/ 0 h 2"/>
                  <a:gd name="T2" fmla="*/ 3 w 3"/>
                  <a:gd name="T3" fmla="*/ 1 h 2"/>
                  <a:gd name="T4" fmla="*/ 2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1" y="0"/>
                      <a:pt x="2" y="1"/>
                      <a:pt x="3" y="1"/>
                    </a:cubicBezTo>
                    <a:cubicBezTo>
                      <a:pt x="2" y="1"/>
                      <a:pt x="2" y="1"/>
                      <a:pt x="2"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4" name="Freeform 291"/>
              <p:cNvSpPr/>
              <p:nvPr/>
            </p:nvSpPr>
            <p:spPr bwMode="auto">
              <a:xfrm>
                <a:off x="3340" y="2290"/>
                <a:ext cx="2" cy="1"/>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5" name="Freeform 292"/>
              <p:cNvSpPr/>
              <p:nvPr/>
            </p:nvSpPr>
            <p:spPr bwMode="auto">
              <a:xfrm>
                <a:off x="3325" y="2290"/>
                <a:ext cx="9" cy="3"/>
              </a:xfrm>
              <a:custGeom>
                <a:avLst/>
                <a:gdLst>
                  <a:gd name="T0" fmla="*/ 3 w 5"/>
                  <a:gd name="T1" fmla="*/ 0 h 2"/>
                  <a:gd name="T2" fmla="*/ 4 w 5"/>
                  <a:gd name="T3" fmla="*/ 1 h 2"/>
                  <a:gd name="T4" fmla="*/ 5 w 5"/>
                  <a:gd name="T5" fmla="*/ 2 h 2"/>
                  <a:gd name="T6" fmla="*/ 0 w 5"/>
                  <a:gd name="T7" fmla="*/ 2 h 2"/>
                  <a:gd name="T8" fmla="*/ 2 w 5"/>
                  <a:gd name="T9" fmla="*/ 2 h 2"/>
                  <a:gd name="T10" fmla="*/ 3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3" y="0"/>
                    </a:moveTo>
                    <a:cubicBezTo>
                      <a:pt x="4" y="1"/>
                      <a:pt x="4" y="0"/>
                      <a:pt x="4" y="1"/>
                    </a:cubicBezTo>
                    <a:cubicBezTo>
                      <a:pt x="4" y="1"/>
                      <a:pt x="5" y="2"/>
                      <a:pt x="5" y="2"/>
                    </a:cubicBezTo>
                    <a:cubicBezTo>
                      <a:pt x="3" y="2"/>
                      <a:pt x="2" y="2"/>
                      <a:pt x="0" y="2"/>
                    </a:cubicBezTo>
                    <a:cubicBezTo>
                      <a:pt x="1" y="2"/>
                      <a:pt x="1" y="2"/>
                      <a:pt x="2" y="2"/>
                    </a:cubicBezTo>
                    <a:cubicBezTo>
                      <a:pt x="2" y="0"/>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6" name="Freeform 293"/>
              <p:cNvSpPr/>
              <p:nvPr/>
            </p:nvSpPr>
            <p:spPr bwMode="auto">
              <a:xfrm>
                <a:off x="4377" y="2290"/>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7" name="Freeform 294"/>
              <p:cNvSpPr/>
              <p:nvPr/>
            </p:nvSpPr>
            <p:spPr bwMode="auto">
              <a:xfrm>
                <a:off x="3638" y="2291"/>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8" name="Freeform 295"/>
              <p:cNvSpPr/>
              <p:nvPr/>
            </p:nvSpPr>
            <p:spPr bwMode="auto">
              <a:xfrm>
                <a:off x="3942" y="229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9" name="Freeform 296"/>
              <p:cNvSpPr/>
              <p:nvPr/>
            </p:nvSpPr>
            <p:spPr bwMode="auto">
              <a:xfrm>
                <a:off x="3642" y="229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0" name="Freeform 297"/>
              <p:cNvSpPr/>
              <p:nvPr/>
            </p:nvSpPr>
            <p:spPr bwMode="auto">
              <a:xfrm>
                <a:off x="5023" y="229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1" name="Freeform 298"/>
              <p:cNvSpPr/>
              <p:nvPr/>
            </p:nvSpPr>
            <p:spPr bwMode="auto">
              <a:xfrm>
                <a:off x="3640" y="2293"/>
                <a:ext cx="3" cy="4"/>
              </a:xfrm>
              <a:custGeom>
                <a:avLst/>
                <a:gdLst>
                  <a:gd name="T0" fmla="*/ 1 w 2"/>
                  <a:gd name="T1" fmla="*/ 0 h 2"/>
                  <a:gd name="T2" fmla="*/ 1 w 2"/>
                  <a:gd name="T3" fmla="*/ 2 h 2"/>
                  <a:gd name="T4" fmla="*/ 2 w 2"/>
                  <a:gd name="T5" fmla="*/ 1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0" y="1"/>
                      <a:pt x="1" y="2"/>
                    </a:cubicBezTo>
                    <a:cubicBezTo>
                      <a:pt x="1" y="1"/>
                      <a:pt x="1" y="1"/>
                      <a:pt x="2" y="1"/>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2" name="Freeform 299"/>
              <p:cNvSpPr/>
              <p:nvPr/>
            </p:nvSpPr>
            <p:spPr bwMode="auto">
              <a:xfrm>
                <a:off x="3944" y="229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3" name="Freeform 300"/>
              <p:cNvSpPr/>
              <p:nvPr/>
            </p:nvSpPr>
            <p:spPr bwMode="auto">
              <a:xfrm>
                <a:off x="3636" y="2293"/>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4" name="Freeform 301"/>
              <p:cNvSpPr/>
              <p:nvPr/>
            </p:nvSpPr>
            <p:spPr bwMode="auto">
              <a:xfrm>
                <a:off x="3320" y="2293"/>
                <a:ext cx="5" cy="4"/>
              </a:xfrm>
              <a:custGeom>
                <a:avLst/>
                <a:gdLst>
                  <a:gd name="T0" fmla="*/ 1 w 3"/>
                  <a:gd name="T1" fmla="*/ 0 h 2"/>
                  <a:gd name="T2" fmla="*/ 3 w 3"/>
                  <a:gd name="T3" fmla="*/ 1 h 2"/>
                  <a:gd name="T4" fmla="*/ 1 w 3"/>
                  <a:gd name="T5" fmla="*/ 0 h 2"/>
                </a:gdLst>
                <a:ahLst/>
                <a:cxnLst>
                  <a:cxn ang="0">
                    <a:pos x="T0" y="T1"/>
                  </a:cxn>
                  <a:cxn ang="0">
                    <a:pos x="T2" y="T3"/>
                  </a:cxn>
                  <a:cxn ang="0">
                    <a:pos x="T4" y="T5"/>
                  </a:cxn>
                </a:cxnLst>
                <a:rect l="0" t="0" r="r" b="b"/>
                <a:pathLst>
                  <a:path w="3" h="2">
                    <a:moveTo>
                      <a:pt x="1" y="0"/>
                    </a:moveTo>
                    <a:cubicBezTo>
                      <a:pt x="2" y="0"/>
                      <a:pt x="3" y="1"/>
                      <a:pt x="3" y="1"/>
                    </a:cubicBezTo>
                    <a:cubicBezTo>
                      <a:pt x="3" y="1"/>
                      <a:pt x="0" y="2"/>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5" name="Freeform 302"/>
              <p:cNvSpPr/>
              <p:nvPr/>
            </p:nvSpPr>
            <p:spPr bwMode="auto">
              <a:xfrm>
                <a:off x="3627" y="2295"/>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6" name="Freeform 303"/>
              <p:cNvSpPr/>
              <p:nvPr/>
            </p:nvSpPr>
            <p:spPr bwMode="auto">
              <a:xfrm>
                <a:off x="5024" y="22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7" name="Freeform 304"/>
              <p:cNvSpPr/>
              <p:nvPr/>
            </p:nvSpPr>
            <p:spPr bwMode="auto">
              <a:xfrm>
                <a:off x="3643" y="2295"/>
                <a:ext cx="2" cy="2"/>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1"/>
                      <a:pt x="0" y="1"/>
                      <a:pt x="0" y="1"/>
                    </a:cubicBezTo>
                    <a:cubicBezTo>
                      <a:pt x="0" y="1"/>
                      <a:pt x="0"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8" name="Freeform 305"/>
              <p:cNvSpPr/>
              <p:nvPr/>
            </p:nvSpPr>
            <p:spPr bwMode="auto">
              <a:xfrm>
                <a:off x="3313" y="2297"/>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9" name="Freeform 306"/>
              <p:cNvSpPr/>
              <p:nvPr/>
            </p:nvSpPr>
            <p:spPr bwMode="auto">
              <a:xfrm>
                <a:off x="5003" y="2297"/>
                <a:ext cx="2" cy="2"/>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0" name="Freeform 307"/>
              <p:cNvSpPr/>
              <p:nvPr/>
            </p:nvSpPr>
            <p:spPr bwMode="auto">
              <a:xfrm>
                <a:off x="3956" y="229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1" name="Freeform 308"/>
              <p:cNvSpPr/>
              <p:nvPr/>
            </p:nvSpPr>
            <p:spPr bwMode="auto">
              <a:xfrm>
                <a:off x="3962" y="23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2" name="Freeform 309"/>
              <p:cNvSpPr/>
              <p:nvPr/>
            </p:nvSpPr>
            <p:spPr bwMode="auto">
              <a:xfrm>
                <a:off x="3298" y="230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3" name="Freeform 310"/>
              <p:cNvSpPr/>
              <p:nvPr/>
            </p:nvSpPr>
            <p:spPr bwMode="auto">
              <a:xfrm>
                <a:off x="3956" y="2301"/>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4" name="Freeform 311"/>
              <p:cNvSpPr/>
              <p:nvPr/>
            </p:nvSpPr>
            <p:spPr bwMode="auto">
              <a:xfrm>
                <a:off x="4016" y="2301"/>
                <a:ext cx="2"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5" name="Freeform 312"/>
              <p:cNvSpPr/>
              <p:nvPr/>
            </p:nvSpPr>
            <p:spPr bwMode="auto">
              <a:xfrm>
                <a:off x="4377" y="230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6" name="Freeform 313"/>
              <p:cNvSpPr/>
              <p:nvPr/>
            </p:nvSpPr>
            <p:spPr bwMode="auto">
              <a:xfrm>
                <a:off x="3660" y="2301"/>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7" name="Freeform 314"/>
              <p:cNvSpPr/>
              <p:nvPr/>
            </p:nvSpPr>
            <p:spPr bwMode="auto">
              <a:xfrm>
                <a:off x="3656" y="2302"/>
                <a:ext cx="6" cy="2"/>
              </a:xfrm>
              <a:custGeom>
                <a:avLst/>
                <a:gdLst>
                  <a:gd name="T0" fmla="*/ 1 w 3"/>
                  <a:gd name="T1" fmla="*/ 0 h 1"/>
                  <a:gd name="T2" fmla="*/ 0 w 3"/>
                  <a:gd name="T3" fmla="*/ 0 h 1"/>
                  <a:gd name="T4" fmla="*/ 3 w 3"/>
                  <a:gd name="T5" fmla="*/ 1 h 1"/>
                  <a:gd name="T6" fmla="*/ 3 w 3"/>
                  <a:gd name="T7" fmla="*/ 0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1" y="0"/>
                      <a:pt x="0" y="0"/>
                    </a:cubicBezTo>
                    <a:cubicBezTo>
                      <a:pt x="1" y="1"/>
                      <a:pt x="2" y="1"/>
                      <a:pt x="3" y="1"/>
                    </a:cubicBezTo>
                    <a:cubicBezTo>
                      <a:pt x="3" y="1"/>
                      <a:pt x="3" y="1"/>
                      <a:pt x="3"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8" name="Freeform 315"/>
              <p:cNvSpPr/>
              <p:nvPr/>
            </p:nvSpPr>
            <p:spPr bwMode="auto">
              <a:xfrm>
                <a:off x="4377" y="2302"/>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9" name="Freeform 316"/>
              <p:cNvSpPr/>
              <p:nvPr/>
            </p:nvSpPr>
            <p:spPr bwMode="auto">
              <a:xfrm>
                <a:off x="3671" y="2304"/>
                <a:ext cx="3" cy="2"/>
              </a:xfrm>
              <a:custGeom>
                <a:avLst/>
                <a:gdLst>
                  <a:gd name="T0" fmla="*/ 0 w 2"/>
                  <a:gd name="T1" fmla="*/ 0 h 1"/>
                  <a:gd name="T2" fmla="*/ 2 w 2"/>
                  <a:gd name="T3" fmla="*/ 1 h 1"/>
                  <a:gd name="T4" fmla="*/ 2 w 2"/>
                  <a:gd name="T5" fmla="*/ 0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1"/>
                      <a:pt x="0" y="1"/>
                      <a:pt x="2" y="1"/>
                    </a:cubicBezTo>
                    <a:cubicBezTo>
                      <a:pt x="2" y="1"/>
                      <a:pt x="2" y="0"/>
                      <a:pt x="2"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0" name="Freeform 317"/>
              <p:cNvSpPr/>
              <p:nvPr/>
            </p:nvSpPr>
            <p:spPr bwMode="auto">
              <a:xfrm>
                <a:off x="5028" y="2308"/>
                <a:ext cx="7" cy="12"/>
              </a:xfrm>
              <a:custGeom>
                <a:avLst/>
                <a:gdLst>
                  <a:gd name="T0" fmla="*/ 0 w 4"/>
                  <a:gd name="T1" fmla="*/ 0 h 7"/>
                  <a:gd name="T2" fmla="*/ 4 w 4"/>
                  <a:gd name="T3" fmla="*/ 7 h 7"/>
                  <a:gd name="T4" fmla="*/ 4 w 4"/>
                  <a:gd name="T5" fmla="*/ 7 h 7"/>
                  <a:gd name="T6" fmla="*/ 2 w 4"/>
                  <a:gd name="T7" fmla="*/ 4 h 7"/>
                  <a:gd name="T8" fmla="*/ 1 w 4"/>
                  <a:gd name="T9" fmla="*/ 7 h 7"/>
                  <a:gd name="T10" fmla="*/ 0 w 4"/>
                  <a:gd name="T11" fmla="*/ 0 h 7"/>
                </a:gdLst>
                <a:ahLst/>
                <a:cxnLst>
                  <a:cxn ang="0">
                    <a:pos x="T0" y="T1"/>
                  </a:cxn>
                  <a:cxn ang="0">
                    <a:pos x="T2" y="T3"/>
                  </a:cxn>
                  <a:cxn ang="0">
                    <a:pos x="T4" y="T5"/>
                  </a:cxn>
                  <a:cxn ang="0">
                    <a:pos x="T6" y="T7"/>
                  </a:cxn>
                  <a:cxn ang="0">
                    <a:pos x="T8" y="T9"/>
                  </a:cxn>
                  <a:cxn ang="0">
                    <a:pos x="T10" y="T11"/>
                  </a:cxn>
                </a:cxnLst>
                <a:rect l="0" t="0" r="r" b="b"/>
                <a:pathLst>
                  <a:path w="4" h="7">
                    <a:moveTo>
                      <a:pt x="0" y="0"/>
                    </a:moveTo>
                    <a:cubicBezTo>
                      <a:pt x="3" y="2"/>
                      <a:pt x="3" y="3"/>
                      <a:pt x="4" y="7"/>
                    </a:cubicBezTo>
                    <a:cubicBezTo>
                      <a:pt x="4" y="7"/>
                      <a:pt x="4" y="7"/>
                      <a:pt x="4" y="7"/>
                    </a:cubicBezTo>
                    <a:cubicBezTo>
                      <a:pt x="3" y="6"/>
                      <a:pt x="3" y="5"/>
                      <a:pt x="2" y="4"/>
                    </a:cubicBezTo>
                    <a:cubicBezTo>
                      <a:pt x="2" y="5"/>
                      <a:pt x="1" y="6"/>
                      <a:pt x="1" y="7"/>
                    </a:cubicBezTo>
                    <a:cubicBezTo>
                      <a:pt x="1" y="3"/>
                      <a:pt x="0" y="3"/>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1" name="Freeform 318"/>
              <p:cNvSpPr/>
              <p:nvPr/>
            </p:nvSpPr>
            <p:spPr bwMode="auto">
              <a:xfrm>
                <a:off x="3683" y="2308"/>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2" name="Freeform 319"/>
              <p:cNvSpPr/>
              <p:nvPr/>
            </p:nvSpPr>
            <p:spPr bwMode="auto">
              <a:xfrm>
                <a:off x="3958" y="2310"/>
                <a:ext cx="4"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3" name="Freeform 320"/>
              <p:cNvSpPr/>
              <p:nvPr/>
            </p:nvSpPr>
            <p:spPr bwMode="auto">
              <a:xfrm>
                <a:off x="4659" y="231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4" name="Freeform 321"/>
              <p:cNvSpPr/>
              <p:nvPr/>
            </p:nvSpPr>
            <p:spPr bwMode="auto">
              <a:xfrm>
                <a:off x="5008" y="2311"/>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1" y="0"/>
                      <a:pt x="0"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5" name="Freeform 322"/>
              <p:cNvSpPr/>
              <p:nvPr/>
            </p:nvSpPr>
            <p:spPr bwMode="auto">
              <a:xfrm>
                <a:off x="3672" y="2311"/>
                <a:ext cx="2" cy="2"/>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6" name="Freeform 323"/>
              <p:cNvSpPr/>
              <p:nvPr/>
            </p:nvSpPr>
            <p:spPr bwMode="auto">
              <a:xfrm>
                <a:off x="3696" y="231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7" name="Freeform 324"/>
              <p:cNvSpPr/>
              <p:nvPr/>
            </p:nvSpPr>
            <p:spPr bwMode="auto">
              <a:xfrm>
                <a:off x="3676" y="23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8" name="Freeform 325"/>
              <p:cNvSpPr/>
              <p:nvPr/>
            </p:nvSpPr>
            <p:spPr bwMode="auto">
              <a:xfrm>
                <a:off x="3685" y="2313"/>
                <a:ext cx="2" cy="2"/>
              </a:xfrm>
              <a:custGeom>
                <a:avLst/>
                <a:gdLst>
                  <a:gd name="T0" fmla="*/ 0 w 1"/>
                  <a:gd name="T1" fmla="*/ 0 h 1"/>
                  <a:gd name="T2" fmla="*/ 0 w 1"/>
                  <a:gd name="T3" fmla="*/ 0 h 1"/>
                  <a:gd name="T4" fmla="*/ 0 w 1"/>
                  <a:gd name="T5" fmla="*/ 1 h 1"/>
                  <a:gd name="T6" fmla="*/ 1 w 1"/>
                  <a:gd name="T7" fmla="*/ 1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1"/>
                      <a:pt x="0" y="1"/>
                      <a:pt x="0" y="1"/>
                    </a:cubicBezTo>
                    <a:cubicBezTo>
                      <a:pt x="0" y="1"/>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9" name="Freeform 326"/>
              <p:cNvSpPr/>
              <p:nvPr/>
            </p:nvSpPr>
            <p:spPr bwMode="auto">
              <a:xfrm>
                <a:off x="3705" y="2317"/>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0" name="Freeform 327"/>
              <p:cNvSpPr/>
              <p:nvPr/>
            </p:nvSpPr>
            <p:spPr bwMode="auto">
              <a:xfrm>
                <a:off x="3969" y="2317"/>
                <a:ext cx="2" cy="3"/>
              </a:xfrm>
              <a:custGeom>
                <a:avLst/>
                <a:gdLst>
                  <a:gd name="T0" fmla="*/ 0 w 1"/>
                  <a:gd name="T1" fmla="*/ 0 h 2"/>
                  <a:gd name="T2" fmla="*/ 0 w 1"/>
                  <a:gd name="T3" fmla="*/ 2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2"/>
                      <a:pt x="0" y="2"/>
                    </a:cubicBezTo>
                    <a:cubicBezTo>
                      <a:pt x="0" y="2"/>
                      <a:pt x="1" y="2"/>
                      <a:pt x="1" y="2"/>
                    </a:cubicBezTo>
                    <a:cubicBezTo>
                      <a:pt x="1" y="2"/>
                      <a:pt x="1" y="2"/>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1" name="Freeform 328"/>
              <p:cNvSpPr/>
              <p:nvPr/>
            </p:nvSpPr>
            <p:spPr bwMode="auto">
              <a:xfrm>
                <a:off x="3723" y="2319"/>
                <a:ext cx="2"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2" name="Freeform 329"/>
              <p:cNvSpPr/>
              <p:nvPr/>
            </p:nvSpPr>
            <p:spPr bwMode="auto">
              <a:xfrm>
                <a:off x="5032" y="2320"/>
                <a:ext cx="5" cy="8"/>
              </a:xfrm>
              <a:custGeom>
                <a:avLst/>
                <a:gdLst>
                  <a:gd name="T0" fmla="*/ 1 w 3"/>
                  <a:gd name="T1" fmla="*/ 0 h 4"/>
                  <a:gd name="T2" fmla="*/ 3 w 3"/>
                  <a:gd name="T3" fmla="*/ 3 h 4"/>
                  <a:gd name="T4" fmla="*/ 1 w 3"/>
                  <a:gd name="T5" fmla="*/ 4 h 4"/>
                  <a:gd name="T6" fmla="*/ 0 w 3"/>
                  <a:gd name="T7" fmla="*/ 0 h 4"/>
                  <a:gd name="T8" fmla="*/ 1 w 3"/>
                  <a:gd name="T9" fmla="*/ 0 h 4"/>
                </a:gdLst>
                <a:ahLst/>
                <a:cxnLst>
                  <a:cxn ang="0">
                    <a:pos x="T0" y="T1"/>
                  </a:cxn>
                  <a:cxn ang="0">
                    <a:pos x="T2" y="T3"/>
                  </a:cxn>
                  <a:cxn ang="0">
                    <a:pos x="T4" y="T5"/>
                  </a:cxn>
                  <a:cxn ang="0">
                    <a:pos x="T6" y="T7"/>
                  </a:cxn>
                  <a:cxn ang="0">
                    <a:pos x="T8" y="T9"/>
                  </a:cxn>
                </a:cxnLst>
                <a:rect l="0" t="0" r="r" b="b"/>
                <a:pathLst>
                  <a:path w="3" h="4">
                    <a:moveTo>
                      <a:pt x="1" y="0"/>
                    </a:moveTo>
                    <a:cubicBezTo>
                      <a:pt x="2" y="1"/>
                      <a:pt x="2" y="2"/>
                      <a:pt x="3" y="3"/>
                    </a:cubicBezTo>
                    <a:cubicBezTo>
                      <a:pt x="2" y="4"/>
                      <a:pt x="3" y="4"/>
                      <a:pt x="1" y="4"/>
                    </a:cubicBezTo>
                    <a:cubicBezTo>
                      <a:pt x="1" y="3"/>
                      <a:pt x="0" y="2"/>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3" name="Freeform 330"/>
              <p:cNvSpPr/>
              <p:nvPr/>
            </p:nvSpPr>
            <p:spPr bwMode="auto">
              <a:xfrm>
                <a:off x="5014" y="2322"/>
                <a:ext cx="1" cy="2"/>
              </a:xfrm>
              <a:custGeom>
                <a:avLst/>
                <a:gdLst>
                  <a:gd name="T0" fmla="*/ 0 w 1"/>
                  <a:gd name="T1" fmla="*/ 0 h 1"/>
                  <a:gd name="T2" fmla="*/ 0 w 1"/>
                  <a:gd name="T3" fmla="*/ 0 h 1"/>
                  <a:gd name="T4" fmla="*/ 1 w 1"/>
                  <a:gd name="T5" fmla="*/ 1 h 1"/>
                  <a:gd name="T6" fmla="*/ 1 w 1"/>
                  <a:gd name="T7" fmla="*/ 1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1"/>
                      <a:pt x="1" y="1"/>
                      <a:pt x="1" y="1"/>
                    </a:cubicBezTo>
                    <a:cubicBezTo>
                      <a:pt x="1" y="1"/>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4" name="Freeform 331"/>
              <p:cNvSpPr/>
              <p:nvPr/>
            </p:nvSpPr>
            <p:spPr bwMode="auto">
              <a:xfrm>
                <a:off x="3967" y="2324"/>
                <a:ext cx="4" cy="2"/>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1" y="0"/>
                      <a:pt x="2" y="1"/>
                      <a:pt x="2" y="1"/>
                    </a:cubicBezTo>
                    <a:cubicBezTo>
                      <a:pt x="2"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5" name="Freeform 332"/>
              <p:cNvSpPr/>
              <p:nvPr/>
            </p:nvSpPr>
            <p:spPr bwMode="auto">
              <a:xfrm>
                <a:off x="4039" y="23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6" name="Freeform 333"/>
              <p:cNvSpPr/>
              <p:nvPr/>
            </p:nvSpPr>
            <p:spPr bwMode="auto">
              <a:xfrm>
                <a:off x="5023" y="2326"/>
                <a:ext cx="1"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0"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7" name="Freeform 334"/>
              <p:cNvSpPr/>
              <p:nvPr/>
            </p:nvSpPr>
            <p:spPr bwMode="auto">
              <a:xfrm>
                <a:off x="4092" y="23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8" name="Freeform 335"/>
              <p:cNvSpPr/>
              <p:nvPr/>
            </p:nvSpPr>
            <p:spPr bwMode="auto">
              <a:xfrm>
                <a:off x="3958" y="233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9" name="Freeform 336"/>
              <p:cNvSpPr/>
              <p:nvPr/>
            </p:nvSpPr>
            <p:spPr bwMode="auto">
              <a:xfrm>
                <a:off x="4329" y="2330"/>
                <a:ext cx="1" cy="3"/>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0" y="2"/>
                    </a:cubicBezTo>
                    <a:cubicBezTo>
                      <a:pt x="1" y="2"/>
                      <a:pt x="1" y="2"/>
                      <a:pt x="1" y="2"/>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0" name="Freeform 337"/>
              <p:cNvSpPr/>
              <p:nvPr/>
            </p:nvSpPr>
            <p:spPr bwMode="auto">
              <a:xfrm>
                <a:off x="4092" y="233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1" name="Freeform 338"/>
              <p:cNvSpPr/>
              <p:nvPr/>
            </p:nvSpPr>
            <p:spPr bwMode="auto">
              <a:xfrm>
                <a:off x="5015" y="2331"/>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2" name="Freeform 339"/>
              <p:cNvSpPr/>
              <p:nvPr/>
            </p:nvSpPr>
            <p:spPr bwMode="auto">
              <a:xfrm>
                <a:off x="3754" y="2331"/>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0" y="1"/>
                      <a:pt x="1"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3" name="Freeform 340"/>
              <p:cNvSpPr/>
              <p:nvPr/>
            </p:nvSpPr>
            <p:spPr bwMode="auto">
              <a:xfrm>
                <a:off x="4063" y="233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4" name="Freeform 341"/>
              <p:cNvSpPr/>
              <p:nvPr/>
            </p:nvSpPr>
            <p:spPr bwMode="auto">
              <a:xfrm>
                <a:off x="3756" y="2335"/>
                <a:ext cx="1"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0"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5" name="Freeform 342"/>
              <p:cNvSpPr/>
              <p:nvPr/>
            </p:nvSpPr>
            <p:spPr bwMode="auto">
              <a:xfrm>
                <a:off x="4699" y="233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6" name="Freeform 343"/>
              <p:cNvSpPr/>
              <p:nvPr/>
            </p:nvSpPr>
            <p:spPr bwMode="auto">
              <a:xfrm>
                <a:off x="4074" y="233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7" name="Freeform 344"/>
              <p:cNvSpPr/>
              <p:nvPr/>
            </p:nvSpPr>
            <p:spPr bwMode="auto">
              <a:xfrm>
                <a:off x="4066" y="2335"/>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8" name="Freeform 345"/>
              <p:cNvSpPr/>
              <p:nvPr/>
            </p:nvSpPr>
            <p:spPr bwMode="auto">
              <a:xfrm>
                <a:off x="4083" y="233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9" name="Freeform 346"/>
              <p:cNvSpPr/>
              <p:nvPr/>
            </p:nvSpPr>
            <p:spPr bwMode="auto">
              <a:xfrm>
                <a:off x="4381" y="233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0" name="Freeform 347"/>
              <p:cNvSpPr/>
              <p:nvPr/>
            </p:nvSpPr>
            <p:spPr bwMode="auto">
              <a:xfrm>
                <a:off x="5033" y="2337"/>
                <a:ext cx="6" cy="3"/>
              </a:xfrm>
              <a:custGeom>
                <a:avLst/>
                <a:gdLst>
                  <a:gd name="T0" fmla="*/ 1 w 3"/>
                  <a:gd name="T1" fmla="*/ 0 h 2"/>
                  <a:gd name="T2" fmla="*/ 0 w 3"/>
                  <a:gd name="T3" fmla="*/ 2 h 2"/>
                  <a:gd name="T4" fmla="*/ 1 w 3"/>
                  <a:gd name="T5" fmla="*/ 2 h 2"/>
                  <a:gd name="T6" fmla="*/ 3 w 3"/>
                  <a:gd name="T7" fmla="*/ 0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1"/>
                      <a:pt x="1" y="1"/>
                      <a:pt x="0" y="2"/>
                    </a:cubicBezTo>
                    <a:cubicBezTo>
                      <a:pt x="1" y="2"/>
                      <a:pt x="1" y="2"/>
                      <a:pt x="1" y="2"/>
                    </a:cubicBezTo>
                    <a:cubicBezTo>
                      <a:pt x="2" y="1"/>
                      <a:pt x="2" y="1"/>
                      <a:pt x="3" y="0"/>
                    </a:cubicBezTo>
                    <a:cubicBezTo>
                      <a:pt x="1" y="0"/>
                      <a:pt x="3"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1" name="Freeform 348"/>
              <p:cNvSpPr/>
              <p:nvPr/>
            </p:nvSpPr>
            <p:spPr bwMode="auto">
              <a:xfrm>
                <a:off x="3732" y="2337"/>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2" name="Freeform 349"/>
              <p:cNvSpPr/>
              <p:nvPr/>
            </p:nvSpPr>
            <p:spPr bwMode="auto">
              <a:xfrm>
                <a:off x="3933" y="2337"/>
                <a:ext cx="2" cy="3"/>
              </a:xfrm>
              <a:custGeom>
                <a:avLst/>
                <a:gdLst>
                  <a:gd name="T0" fmla="*/ 0 w 1"/>
                  <a:gd name="T1" fmla="*/ 0 h 2"/>
                  <a:gd name="T2" fmla="*/ 1 w 1"/>
                  <a:gd name="T3" fmla="*/ 1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2"/>
                      <a:pt x="0"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3" name="Freeform 350"/>
              <p:cNvSpPr/>
              <p:nvPr/>
            </p:nvSpPr>
            <p:spPr bwMode="auto">
              <a:xfrm>
                <a:off x="4329" y="2339"/>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4" name="Freeform 351"/>
              <p:cNvSpPr/>
              <p:nvPr/>
            </p:nvSpPr>
            <p:spPr bwMode="auto">
              <a:xfrm>
                <a:off x="5023" y="234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5" name="Freeform 352"/>
              <p:cNvSpPr/>
              <p:nvPr/>
            </p:nvSpPr>
            <p:spPr bwMode="auto">
              <a:xfrm>
                <a:off x="5046" y="2340"/>
                <a:ext cx="2" cy="4"/>
              </a:xfrm>
              <a:custGeom>
                <a:avLst/>
                <a:gdLst>
                  <a:gd name="T0" fmla="*/ 0 w 1"/>
                  <a:gd name="T1" fmla="*/ 0 h 2"/>
                  <a:gd name="T2" fmla="*/ 1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1" y="1"/>
                      <a:pt x="1" y="2"/>
                    </a:cubicBezTo>
                    <a:cubicBezTo>
                      <a:pt x="1" y="2"/>
                      <a:pt x="1" y="2"/>
                      <a:pt x="1"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6" name="Freeform 353"/>
              <p:cNvSpPr/>
              <p:nvPr/>
            </p:nvSpPr>
            <p:spPr bwMode="auto">
              <a:xfrm>
                <a:off x="3761" y="2342"/>
                <a:ext cx="4" cy="2"/>
              </a:xfrm>
              <a:custGeom>
                <a:avLst/>
                <a:gdLst>
                  <a:gd name="T0" fmla="*/ 1 w 2"/>
                  <a:gd name="T1" fmla="*/ 0 h 1"/>
                  <a:gd name="T2" fmla="*/ 0 w 2"/>
                  <a:gd name="T3" fmla="*/ 0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0" y="0"/>
                    </a:cubicBezTo>
                    <a:cubicBezTo>
                      <a:pt x="1" y="0"/>
                      <a:pt x="1" y="1"/>
                      <a:pt x="2" y="1"/>
                    </a:cubicBezTo>
                    <a:cubicBezTo>
                      <a:pt x="2" y="1"/>
                      <a:pt x="2"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7" name="Freeform 354"/>
              <p:cNvSpPr/>
              <p:nvPr/>
            </p:nvSpPr>
            <p:spPr bwMode="auto">
              <a:xfrm>
                <a:off x="4686" y="234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8" name="Freeform 355"/>
              <p:cNvSpPr/>
              <p:nvPr/>
            </p:nvSpPr>
            <p:spPr bwMode="auto">
              <a:xfrm>
                <a:off x="5030" y="2342"/>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9" name="Freeform 356"/>
              <p:cNvSpPr/>
              <p:nvPr/>
            </p:nvSpPr>
            <p:spPr bwMode="auto">
              <a:xfrm>
                <a:off x="3770" y="2344"/>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0" name="Freeform 357"/>
              <p:cNvSpPr/>
              <p:nvPr/>
            </p:nvSpPr>
            <p:spPr bwMode="auto">
              <a:xfrm>
                <a:off x="3931" y="2344"/>
                <a:ext cx="4"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1" name="Freeform 358"/>
              <p:cNvSpPr/>
              <p:nvPr/>
            </p:nvSpPr>
            <p:spPr bwMode="auto">
              <a:xfrm>
                <a:off x="4327" y="234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2" name="Freeform 359"/>
              <p:cNvSpPr/>
              <p:nvPr/>
            </p:nvSpPr>
            <p:spPr bwMode="auto">
              <a:xfrm>
                <a:off x="5037" y="2346"/>
                <a:ext cx="4" cy="3"/>
              </a:xfrm>
              <a:custGeom>
                <a:avLst/>
                <a:gdLst>
                  <a:gd name="T0" fmla="*/ 1 w 2"/>
                  <a:gd name="T1" fmla="*/ 0 h 2"/>
                  <a:gd name="T2" fmla="*/ 0 w 2"/>
                  <a:gd name="T3" fmla="*/ 2 h 2"/>
                  <a:gd name="T4" fmla="*/ 1 w 2"/>
                  <a:gd name="T5" fmla="*/ 2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0" y="1"/>
                      <a:pt x="0" y="2"/>
                    </a:cubicBezTo>
                    <a:cubicBezTo>
                      <a:pt x="0" y="2"/>
                      <a:pt x="1" y="2"/>
                      <a:pt x="1" y="2"/>
                    </a:cubicBezTo>
                    <a:cubicBezTo>
                      <a:pt x="2" y="1"/>
                      <a:pt x="1"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3" name="Freeform 360"/>
              <p:cNvSpPr/>
              <p:nvPr/>
            </p:nvSpPr>
            <p:spPr bwMode="auto">
              <a:xfrm>
                <a:off x="5046" y="2346"/>
                <a:ext cx="4" cy="3"/>
              </a:xfrm>
              <a:custGeom>
                <a:avLst/>
                <a:gdLst>
                  <a:gd name="T0" fmla="*/ 1 w 2"/>
                  <a:gd name="T1" fmla="*/ 0 h 2"/>
                  <a:gd name="T2" fmla="*/ 2 w 2"/>
                  <a:gd name="T3" fmla="*/ 1 h 2"/>
                  <a:gd name="T4" fmla="*/ 1 w 2"/>
                  <a:gd name="T5" fmla="*/ 2 h 2"/>
                  <a:gd name="T6" fmla="*/ 0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2" y="1"/>
                      <a:pt x="2" y="1"/>
                    </a:cubicBezTo>
                    <a:cubicBezTo>
                      <a:pt x="2" y="1"/>
                      <a:pt x="1" y="2"/>
                      <a:pt x="1" y="2"/>
                    </a:cubicBezTo>
                    <a:cubicBezTo>
                      <a:pt x="1" y="2"/>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4" name="Freeform 361"/>
              <p:cNvSpPr/>
              <p:nvPr/>
            </p:nvSpPr>
            <p:spPr bwMode="auto">
              <a:xfrm>
                <a:off x="4339" y="2348"/>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5" name="Freeform 362"/>
              <p:cNvSpPr/>
              <p:nvPr/>
            </p:nvSpPr>
            <p:spPr bwMode="auto">
              <a:xfrm>
                <a:off x="3962" y="234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6" name="Freeform 363"/>
              <p:cNvSpPr/>
              <p:nvPr/>
            </p:nvSpPr>
            <p:spPr bwMode="auto">
              <a:xfrm>
                <a:off x="3927" y="2349"/>
                <a:ext cx="2" cy="4"/>
              </a:xfrm>
              <a:custGeom>
                <a:avLst/>
                <a:gdLst>
                  <a:gd name="T0" fmla="*/ 0 w 1"/>
                  <a:gd name="T1" fmla="*/ 0 h 2"/>
                  <a:gd name="T2" fmla="*/ 0 w 1"/>
                  <a:gd name="T3" fmla="*/ 1 h 2"/>
                  <a:gd name="T4" fmla="*/ 0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1"/>
                    </a:cubicBezTo>
                    <a:cubicBezTo>
                      <a:pt x="0" y="1"/>
                      <a:pt x="0" y="2"/>
                      <a:pt x="0" y="2"/>
                    </a:cubicBezTo>
                    <a:cubicBezTo>
                      <a:pt x="1" y="2"/>
                      <a:pt x="1" y="2"/>
                      <a:pt x="1"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7" name="Freeform 364"/>
              <p:cNvSpPr/>
              <p:nvPr/>
            </p:nvSpPr>
            <p:spPr bwMode="auto">
              <a:xfrm>
                <a:off x="5048" y="234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8" name="Freeform 365"/>
              <p:cNvSpPr/>
              <p:nvPr/>
            </p:nvSpPr>
            <p:spPr bwMode="auto">
              <a:xfrm>
                <a:off x="5048" y="2351"/>
                <a:ext cx="2" cy="4"/>
              </a:xfrm>
              <a:custGeom>
                <a:avLst/>
                <a:gdLst>
                  <a:gd name="T0" fmla="*/ 0 w 1"/>
                  <a:gd name="T1" fmla="*/ 0 h 2"/>
                  <a:gd name="T2" fmla="*/ 1 w 1"/>
                  <a:gd name="T3" fmla="*/ 0 h 2"/>
                  <a:gd name="T4" fmla="*/ 0 w 1"/>
                  <a:gd name="T5" fmla="*/ 2 h 2"/>
                  <a:gd name="T6" fmla="*/ 0 w 1"/>
                  <a:gd name="T7" fmla="*/ 2 h 2"/>
                  <a:gd name="T8" fmla="*/ 0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1" y="0"/>
                      <a:pt x="1" y="0"/>
                    </a:cubicBezTo>
                    <a:cubicBezTo>
                      <a:pt x="1" y="1"/>
                      <a:pt x="0" y="2"/>
                      <a:pt x="0" y="2"/>
                    </a:cubicBezTo>
                    <a:cubicBezTo>
                      <a:pt x="0" y="2"/>
                      <a:pt x="0" y="2"/>
                      <a:pt x="0" y="2"/>
                    </a:cubicBezTo>
                    <a:cubicBezTo>
                      <a:pt x="0" y="2"/>
                      <a:pt x="0" y="2"/>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9" name="Freeform 366"/>
              <p:cNvSpPr/>
              <p:nvPr/>
            </p:nvSpPr>
            <p:spPr bwMode="auto">
              <a:xfrm>
                <a:off x="3759" y="235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0" name="Freeform 367"/>
              <p:cNvSpPr/>
              <p:nvPr/>
            </p:nvSpPr>
            <p:spPr bwMode="auto">
              <a:xfrm>
                <a:off x="4842" y="2355"/>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0"/>
                    </a:cubicBezTo>
                    <a:cubicBezTo>
                      <a:pt x="1"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1" name="Freeform 368"/>
              <p:cNvSpPr/>
              <p:nvPr/>
            </p:nvSpPr>
            <p:spPr bwMode="auto">
              <a:xfrm>
                <a:off x="5050" y="2355"/>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2" name="Freeform 369"/>
              <p:cNvSpPr/>
              <p:nvPr/>
            </p:nvSpPr>
            <p:spPr bwMode="auto">
              <a:xfrm>
                <a:off x="3783" y="2355"/>
                <a:ext cx="1" cy="4"/>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1"/>
                      <a:pt x="1" y="1"/>
                      <a:pt x="1"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3" name="Freeform 370"/>
              <p:cNvSpPr/>
              <p:nvPr/>
            </p:nvSpPr>
            <p:spPr bwMode="auto">
              <a:xfrm>
                <a:off x="4381" y="235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4" name="Freeform 371"/>
              <p:cNvSpPr/>
              <p:nvPr/>
            </p:nvSpPr>
            <p:spPr bwMode="auto">
              <a:xfrm>
                <a:off x="5037" y="2357"/>
                <a:ext cx="2" cy="3"/>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1"/>
                      <a:pt x="0" y="2"/>
                    </a:cubicBezTo>
                    <a:cubicBezTo>
                      <a:pt x="1" y="1"/>
                      <a:pt x="1" y="1"/>
                      <a:pt x="1"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5" name="Freeform 372"/>
              <p:cNvSpPr/>
              <p:nvPr/>
            </p:nvSpPr>
            <p:spPr bwMode="auto">
              <a:xfrm>
                <a:off x="3770" y="2357"/>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6" name="Freeform 373"/>
              <p:cNvSpPr/>
              <p:nvPr/>
            </p:nvSpPr>
            <p:spPr bwMode="auto">
              <a:xfrm>
                <a:off x="3924" y="2357"/>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7" name="Freeform 374"/>
              <p:cNvSpPr/>
              <p:nvPr/>
            </p:nvSpPr>
            <p:spPr bwMode="auto">
              <a:xfrm>
                <a:off x="4826" y="2357"/>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8" name="Freeform 375"/>
              <p:cNvSpPr/>
              <p:nvPr/>
            </p:nvSpPr>
            <p:spPr bwMode="auto">
              <a:xfrm>
                <a:off x="5041" y="235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9" name="Freeform 376"/>
              <p:cNvSpPr/>
              <p:nvPr/>
            </p:nvSpPr>
            <p:spPr bwMode="auto">
              <a:xfrm>
                <a:off x="5052" y="235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0" name="Freeform 377"/>
              <p:cNvSpPr/>
              <p:nvPr/>
            </p:nvSpPr>
            <p:spPr bwMode="auto">
              <a:xfrm>
                <a:off x="4379" y="2359"/>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1" name="Freeform 378"/>
              <p:cNvSpPr/>
              <p:nvPr/>
            </p:nvSpPr>
            <p:spPr bwMode="auto">
              <a:xfrm>
                <a:off x="5048" y="2359"/>
                <a:ext cx="4" cy="3"/>
              </a:xfrm>
              <a:custGeom>
                <a:avLst/>
                <a:gdLst>
                  <a:gd name="T0" fmla="*/ 0 w 2"/>
                  <a:gd name="T1" fmla="*/ 0 h 2"/>
                  <a:gd name="T2" fmla="*/ 1 w 2"/>
                  <a:gd name="T3" fmla="*/ 0 h 2"/>
                  <a:gd name="T4" fmla="*/ 2 w 2"/>
                  <a:gd name="T5" fmla="*/ 1 h 2"/>
                  <a:gd name="T6" fmla="*/ 0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1" y="0"/>
                    </a:cubicBezTo>
                    <a:cubicBezTo>
                      <a:pt x="1" y="0"/>
                      <a:pt x="1" y="0"/>
                      <a:pt x="2" y="1"/>
                    </a:cubicBezTo>
                    <a:cubicBezTo>
                      <a:pt x="1" y="1"/>
                      <a:pt x="1" y="2"/>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2" name="Freeform 379"/>
              <p:cNvSpPr/>
              <p:nvPr/>
            </p:nvSpPr>
            <p:spPr bwMode="auto">
              <a:xfrm>
                <a:off x="4820" y="2359"/>
                <a:ext cx="4"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0" y="1"/>
                      <a:pt x="2" y="1"/>
                    </a:cubicBezTo>
                    <a:cubicBezTo>
                      <a:pt x="1"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3" name="Freeform 380"/>
              <p:cNvSpPr/>
              <p:nvPr/>
            </p:nvSpPr>
            <p:spPr bwMode="auto">
              <a:xfrm>
                <a:off x="4824" y="2359"/>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4" name="Freeform 381"/>
              <p:cNvSpPr/>
              <p:nvPr/>
            </p:nvSpPr>
            <p:spPr bwMode="auto">
              <a:xfrm>
                <a:off x="4838" y="2360"/>
                <a:ext cx="4" cy="2"/>
              </a:xfrm>
              <a:custGeom>
                <a:avLst/>
                <a:gdLst>
                  <a:gd name="T0" fmla="*/ 0 w 2"/>
                  <a:gd name="T1" fmla="*/ 0 h 1"/>
                  <a:gd name="T2" fmla="*/ 0 w 2"/>
                  <a:gd name="T3" fmla="*/ 1 h 1"/>
                  <a:gd name="T4" fmla="*/ 2 w 2"/>
                  <a:gd name="T5" fmla="*/ 0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1"/>
                    </a:cubicBezTo>
                    <a:cubicBezTo>
                      <a:pt x="1" y="1"/>
                      <a:pt x="1" y="0"/>
                      <a:pt x="2" y="0"/>
                    </a:cubicBezTo>
                    <a:cubicBezTo>
                      <a:pt x="2"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5" name="Freeform 382"/>
              <p:cNvSpPr/>
              <p:nvPr/>
            </p:nvSpPr>
            <p:spPr bwMode="auto">
              <a:xfrm>
                <a:off x="4826" y="2360"/>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6" name="Freeform 383"/>
              <p:cNvSpPr/>
              <p:nvPr/>
            </p:nvSpPr>
            <p:spPr bwMode="auto">
              <a:xfrm>
                <a:off x="4849" y="236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7" name="Freeform 384"/>
              <p:cNvSpPr/>
              <p:nvPr/>
            </p:nvSpPr>
            <p:spPr bwMode="auto">
              <a:xfrm>
                <a:off x="5050" y="2362"/>
                <a:ext cx="2" cy="2"/>
              </a:xfrm>
              <a:custGeom>
                <a:avLst/>
                <a:gdLst>
                  <a:gd name="T0" fmla="*/ 1 w 1"/>
                  <a:gd name="T1" fmla="*/ 0 h 1"/>
                  <a:gd name="T2" fmla="*/ 1 w 1"/>
                  <a:gd name="T3" fmla="*/ 0 h 1"/>
                  <a:gd name="T4" fmla="*/ 1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0"/>
                      <a:pt x="1" y="0"/>
                      <a:pt x="1" y="1"/>
                    </a:cubicBezTo>
                    <a:cubicBezTo>
                      <a:pt x="1"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8" name="Freeform 385"/>
              <p:cNvSpPr/>
              <p:nvPr/>
            </p:nvSpPr>
            <p:spPr bwMode="auto">
              <a:xfrm>
                <a:off x="4811" y="236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9" name="Freeform 386"/>
              <p:cNvSpPr/>
              <p:nvPr/>
            </p:nvSpPr>
            <p:spPr bwMode="auto">
              <a:xfrm>
                <a:off x="4815" y="236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0" name="Freeform 387"/>
              <p:cNvSpPr/>
              <p:nvPr/>
            </p:nvSpPr>
            <p:spPr bwMode="auto">
              <a:xfrm>
                <a:off x="3788" y="236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1" name="Freeform 388"/>
              <p:cNvSpPr/>
              <p:nvPr/>
            </p:nvSpPr>
            <p:spPr bwMode="auto">
              <a:xfrm>
                <a:off x="4824" y="236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2" name="Freeform 389"/>
              <p:cNvSpPr/>
              <p:nvPr/>
            </p:nvSpPr>
            <p:spPr bwMode="auto">
              <a:xfrm>
                <a:off x="3907" y="2364"/>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3" name="Freeform 390"/>
              <p:cNvSpPr/>
              <p:nvPr/>
            </p:nvSpPr>
            <p:spPr bwMode="auto">
              <a:xfrm>
                <a:off x="4847" y="236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4" name="Freeform 391"/>
              <p:cNvSpPr/>
              <p:nvPr/>
            </p:nvSpPr>
            <p:spPr bwMode="auto">
              <a:xfrm>
                <a:off x="4851" y="236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5" name="Freeform 392"/>
              <p:cNvSpPr/>
              <p:nvPr/>
            </p:nvSpPr>
            <p:spPr bwMode="auto">
              <a:xfrm>
                <a:off x="5050" y="2364"/>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0" y="1"/>
                      <a:pt x="1" y="0"/>
                    </a:cubicBezTo>
                    <a:cubicBezTo>
                      <a:pt x="0"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6" name="Freeform 393"/>
              <p:cNvSpPr/>
              <p:nvPr/>
            </p:nvSpPr>
            <p:spPr bwMode="auto">
              <a:xfrm>
                <a:off x="5043" y="2364"/>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7" name="Freeform 394"/>
              <p:cNvSpPr/>
              <p:nvPr/>
            </p:nvSpPr>
            <p:spPr bwMode="auto">
              <a:xfrm>
                <a:off x="4799" y="236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8" name="Freeform 395"/>
              <p:cNvSpPr/>
              <p:nvPr/>
            </p:nvSpPr>
            <p:spPr bwMode="auto">
              <a:xfrm>
                <a:off x="3819" y="23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9" name="Freeform 396"/>
              <p:cNvSpPr/>
              <p:nvPr/>
            </p:nvSpPr>
            <p:spPr bwMode="auto">
              <a:xfrm>
                <a:off x="5048" y="236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0" name="Freeform 397"/>
              <p:cNvSpPr/>
              <p:nvPr/>
            </p:nvSpPr>
            <p:spPr bwMode="auto">
              <a:xfrm>
                <a:off x="3911" y="23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1" name="Freeform 398"/>
              <p:cNvSpPr/>
              <p:nvPr/>
            </p:nvSpPr>
            <p:spPr bwMode="auto">
              <a:xfrm>
                <a:off x="3925" y="236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2" name="Freeform 399"/>
              <p:cNvSpPr/>
              <p:nvPr/>
            </p:nvSpPr>
            <p:spPr bwMode="auto">
              <a:xfrm>
                <a:off x="3801" y="2368"/>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3" name="Freeform 400"/>
              <p:cNvSpPr/>
              <p:nvPr/>
            </p:nvSpPr>
            <p:spPr bwMode="auto">
              <a:xfrm>
                <a:off x="3287" y="2369"/>
                <a:ext cx="834" cy="325"/>
              </a:xfrm>
              <a:custGeom>
                <a:avLst/>
                <a:gdLst>
                  <a:gd name="T0" fmla="*/ 82 w 461"/>
                  <a:gd name="T1" fmla="*/ 13 h 179"/>
                  <a:gd name="T2" fmla="*/ 100 w 461"/>
                  <a:gd name="T3" fmla="*/ 19 h 179"/>
                  <a:gd name="T4" fmla="*/ 112 w 461"/>
                  <a:gd name="T5" fmla="*/ 20 h 179"/>
                  <a:gd name="T6" fmla="*/ 127 w 461"/>
                  <a:gd name="T7" fmla="*/ 24 h 179"/>
                  <a:gd name="T8" fmla="*/ 138 w 461"/>
                  <a:gd name="T9" fmla="*/ 31 h 179"/>
                  <a:gd name="T10" fmla="*/ 158 w 461"/>
                  <a:gd name="T11" fmla="*/ 38 h 179"/>
                  <a:gd name="T12" fmla="*/ 166 w 461"/>
                  <a:gd name="T13" fmla="*/ 43 h 179"/>
                  <a:gd name="T14" fmla="*/ 190 w 461"/>
                  <a:gd name="T15" fmla="*/ 55 h 179"/>
                  <a:gd name="T16" fmla="*/ 197 w 461"/>
                  <a:gd name="T17" fmla="*/ 61 h 179"/>
                  <a:gd name="T18" fmla="*/ 210 w 461"/>
                  <a:gd name="T19" fmla="*/ 67 h 179"/>
                  <a:gd name="T20" fmla="*/ 221 w 461"/>
                  <a:gd name="T21" fmla="*/ 74 h 179"/>
                  <a:gd name="T22" fmla="*/ 239 w 461"/>
                  <a:gd name="T23" fmla="*/ 84 h 179"/>
                  <a:gd name="T24" fmla="*/ 241 w 461"/>
                  <a:gd name="T25" fmla="*/ 84 h 179"/>
                  <a:gd name="T26" fmla="*/ 250 w 461"/>
                  <a:gd name="T27" fmla="*/ 90 h 179"/>
                  <a:gd name="T28" fmla="*/ 257 w 461"/>
                  <a:gd name="T29" fmla="*/ 96 h 179"/>
                  <a:gd name="T30" fmla="*/ 269 w 461"/>
                  <a:gd name="T31" fmla="*/ 103 h 179"/>
                  <a:gd name="T32" fmla="*/ 281 w 461"/>
                  <a:gd name="T33" fmla="*/ 108 h 179"/>
                  <a:gd name="T34" fmla="*/ 290 w 461"/>
                  <a:gd name="T35" fmla="*/ 112 h 179"/>
                  <a:gd name="T36" fmla="*/ 303 w 461"/>
                  <a:gd name="T37" fmla="*/ 118 h 179"/>
                  <a:gd name="T38" fmla="*/ 318 w 461"/>
                  <a:gd name="T39" fmla="*/ 128 h 179"/>
                  <a:gd name="T40" fmla="*/ 326 w 461"/>
                  <a:gd name="T41" fmla="*/ 129 h 179"/>
                  <a:gd name="T42" fmla="*/ 335 w 461"/>
                  <a:gd name="T43" fmla="*/ 133 h 179"/>
                  <a:gd name="T44" fmla="*/ 387 w 461"/>
                  <a:gd name="T45" fmla="*/ 153 h 179"/>
                  <a:gd name="T46" fmla="*/ 403 w 461"/>
                  <a:gd name="T47" fmla="*/ 159 h 179"/>
                  <a:gd name="T48" fmla="*/ 420 w 461"/>
                  <a:gd name="T49" fmla="*/ 164 h 179"/>
                  <a:gd name="T50" fmla="*/ 439 w 461"/>
                  <a:gd name="T51" fmla="*/ 167 h 179"/>
                  <a:gd name="T52" fmla="*/ 444 w 461"/>
                  <a:gd name="T53" fmla="*/ 168 h 179"/>
                  <a:gd name="T54" fmla="*/ 451 w 461"/>
                  <a:gd name="T55" fmla="*/ 171 h 179"/>
                  <a:gd name="T56" fmla="*/ 461 w 461"/>
                  <a:gd name="T57" fmla="*/ 176 h 179"/>
                  <a:gd name="T58" fmla="*/ 446 w 461"/>
                  <a:gd name="T59" fmla="*/ 176 h 179"/>
                  <a:gd name="T60" fmla="*/ 379 w 461"/>
                  <a:gd name="T61" fmla="*/ 160 h 179"/>
                  <a:gd name="T62" fmla="*/ 363 w 461"/>
                  <a:gd name="T63" fmla="*/ 156 h 179"/>
                  <a:gd name="T64" fmla="*/ 356 w 461"/>
                  <a:gd name="T65" fmla="*/ 154 h 179"/>
                  <a:gd name="T66" fmla="*/ 353 w 461"/>
                  <a:gd name="T67" fmla="*/ 157 h 179"/>
                  <a:gd name="T68" fmla="*/ 347 w 461"/>
                  <a:gd name="T69" fmla="*/ 155 h 179"/>
                  <a:gd name="T70" fmla="*/ 340 w 461"/>
                  <a:gd name="T71" fmla="*/ 151 h 179"/>
                  <a:gd name="T72" fmla="*/ 321 w 461"/>
                  <a:gd name="T73" fmla="*/ 147 h 179"/>
                  <a:gd name="T74" fmla="*/ 306 w 461"/>
                  <a:gd name="T75" fmla="*/ 142 h 179"/>
                  <a:gd name="T76" fmla="*/ 287 w 461"/>
                  <a:gd name="T77" fmla="*/ 133 h 179"/>
                  <a:gd name="T78" fmla="*/ 268 w 461"/>
                  <a:gd name="T79" fmla="*/ 124 h 179"/>
                  <a:gd name="T80" fmla="*/ 255 w 461"/>
                  <a:gd name="T81" fmla="*/ 115 h 179"/>
                  <a:gd name="T82" fmla="*/ 256 w 461"/>
                  <a:gd name="T83" fmla="*/ 112 h 179"/>
                  <a:gd name="T84" fmla="*/ 238 w 461"/>
                  <a:gd name="T85" fmla="*/ 105 h 179"/>
                  <a:gd name="T86" fmla="*/ 221 w 461"/>
                  <a:gd name="T87" fmla="*/ 96 h 179"/>
                  <a:gd name="T88" fmla="*/ 196 w 461"/>
                  <a:gd name="T89" fmla="*/ 81 h 179"/>
                  <a:gd name="T90" fmla="*/ 177 w 461"/>
                  <a:gd name="T91" fmla="*/ 67 h 179"/>
                  <a:gd name="T92" fmla="*/ 167 w 461"/>
                  <a:gd name="T93" fmla="*/ 62 h 179"/>
                  <a:gd name="T94" fmla="*/ 160 w 461"/>
                  <a:gd name="T95" fmla="*/ 57 h 179"/>
                  <a:gd name="T96" fmla="*/ 150 w 461"/>
                  <a:gd name="T97" fmla="*/ 51 h 179"/>
                  <a:gd name="T98" fmla="*/ 140 w 461"/>
                  <a:gd name="T99" fmla="*/ 47 h 179"/>
                  <a:gd name="T100" fmla="*/ 129 w 461"/>
                  <a:gd name="T101" fmla="*/ 43 h 179"/>
                  <a:gd name="T102" fmla="*/ 102 w 461"/>
                  <a:gd name="T103" fmla="*/ 32 h 179"/>
                  <a:gd name="T104" fmla="*/ 80 w 461"/>
                  <a:gd name="T105" fmla="*/ 23 h 179"/>
                  <a:gd name="T106" fmla="*/ 48 w 461"/>
                  <a:gd name="T107" fmla="*/ 11 h 179"/>
                  <a:gd name="T108" fmla="*/ 35 w 461"/>
                  <a:gd name="T109" fmla="*/ 8 h 179"/>
                  <a:gd name="T110" fmla="*/ 28 w 461"/>
                  <a:gd name="T111" fmla="*/ 7 h 179"/>
                  <a:gd name="T112" fmla="*/ 0 w 461"/>
                  <a:gd name="T113" fmla="*/ 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1" h="179">
                    <a:moveTo>
                      <a:pt x="1" y="0"/>
                    </a:moveTo>
                    <a:cubicBezTo>
                      <a:pt x="7" y="3"/>
                      <a:pt x="26" y="2"/>
                      <a:pt x="32" y="3"/>
                    </a:cubicBezTo>
                    <a:cubicBezTo>
                      <a:pt x="37" y="4"/>
                      <a:pt x="49" y="5"/>
                      <a:pt x="56" y="9"/>
                    </a:cubicBezTo>
                    <a:cubicBezTo>
                      <a:pt x="57" y="9"/>
                      <a:pt x="58" y="8"/>
                      <a:pt x="59" y="8"/>
                    </a:cubicBezTo>
                    <a:cubicBezTo>
                      <a:pt x="64" y="12"/>
                      <a:pt x="75" y="11"/>
                      <a:pt x="81" y="14"/>
                    </a:cubicBezTo>
                    <a:cubicBezTo>
                      <a:pt x="81" y="13"/>
                      <a:pt x="80" y="13"/>
                      <a:pt x="82" y="13"/>
                    </a:cubicBezTo>
                    <a:cubicBezTo>
                      <a:pt x="84" y="14"/>
                      <a:pt x="86" y="14"/>
                      <a:pt x="91" y="16"/>
                    </a:cubicBezTo>
                    <a:cubicBezTo>
                      <a:pt x="91" y="16"/>
                      <a:pt x="90" y="16"/>
                      <a:pt x="90" y="17"/>
                    </a:cubicBezTo>
                    <a:cubicBezTo>
                      <a:pt x="92" y="17"/>
                      <a:pt x="94" y="16"/>
                      <a:pt x="96" y="16"/>
                    </a:cubicBezTo>
                    <a:cubicBezTo>
                      <a:pt x="96" y="17"/>
                      <a:pt x="95" y="17"/>
                      <a:pt x="96" y="17"/>
                    </a:cubicBezTo>
                    <a:cubicBezTo>
                      <a:pt x="98" y="17"/>
                      <a:pt x="99" y="17"/>
                      <a:pt x="100" y="17"/>
                    </a:cubicBezTo>
                    <a:cubicBezTo>
                      <a:pt x="100" y="18"/>
                      <a:pt x="101" y="18"/>
                      <a:pt x="100" y="19"/>
                    </a:cubicBezTo>
                    <a:cubicBezTo>
                      <a:pt x="101" y="19"/>
                      <a:pt x="101" y="19"/>
                      <a:pt x="101" y="19"/>
                    </a:cubicBezTo>
                    <a:cubicBezTo>
                      <a:pt x="102" y="18"/>
                      <a:pt x="103" y="19"/>
                      <a:pt x="105" y="18"/>
                    </a:cubicBezTo>
                    <a:cubicBezTo>
                      <a:pt x="105" y="19"/>
                      <a:pt x="105" y="20"/>
                      <a:pt x="105" y="21"/>
                    </a:cubicBezTo>
                    <a:cubicBezTo>
                      <a:pt x="106" y="20"/>
                      <a:pt x="108" y="19"/>
                      <a:pt x="109" y="21"/>
                    </a:cubicBezTo>
                    <a:cubicBezTo>
                      <a:pt x="108" y="21"/>
                      <a:pt x="109" y="21"/>
                      <a:pt x="108" y="21"/>
                    </a:cubicBezTo>
                    <a:cubicBezTo>
                      <a:pt x="110" y="21"/>
                      <a:pt x="111" y="21"/>
                      <a:pt x="112" y="20"/>
                    </a:cubicBezTo>
                    <a:cubicBezTo>
                      <a:pt x="114" y="22"/>
                      <a:pt x="117" y="22"/>
                      <a:pt x="119" y="24"/>
                    </a:cubicBezTo>
                    <a:cubicBezTo>
                      <a:pt x="120" y="24"/>
                      <a:pt x="121" y="23"/>
                      <a:pt x="121" y="23"/>
                    </a:cubicBezTo>
                    <a:cubicBezTo>
                      <a:pt x="122" y="24"/>
                      <a:pt x="124" y="25"/>
                      <a:pt x="126" y="26"/>
                    </a:cubicBezTo>
                    <a:cubicBezTo>
                      <a:pt x="126" y="25"/>
                      <a:pt x="126" y="25"/>
                      <a:pt x="126" y="25"/>
                    </a:cubicBezTo>
                    <a:cubicBezTo>
                      <a:pt x="125" y="25"/>
                      <a:pt x="125" y="25"/>
                      <a:pt x="125" y="24"/>
                    </a:cubicBezTo>
                    <a:cubicBezTo>
                      <a:pt x="126" y="24"/>
                      <a:pt x="126" y="24"/>
                      <a:pt x="127" y="24"/>
                    </a:cubicBezTo>
                    <a:cubicBezTo>
                      <a:pt x="127" y="26"/>
                      <a:pt x="126" y="25"/>
                      <a:pt x="127" y="26"/>
                    </a:cubicBezTo>
                    <a:cubicBezTo>
                      <a:pt x="128" y="26"/>
                      <a:pt x="129" y="26"/>
                      <a:pt x="130" y="25"/>
                    </a:cubicBezTo>
                    <a:cubicBezTo>
                      <a:pt x="131" y="27"/>
                      <a:pt x="132" y="28"/>
                      <a:pt x="133" y="28"/>
                    </a:cubicBezTo>
                    <a:cubicBezTo>
                      <a:pt x="134" y="27"/>
                      <a:pt x="133" y="28"/>
                      <a:pt x="135" y="28"/>
                    </a:cubicBezTo>
                    <a:cubicBezTo>
                      <a:pt x="135" y="28"/>
                      <a:pt x="135" y="29"/>
                      <a:pt x="135" y="30"/>
                    </a:cubicBezTo>
                    <a:cubicBezTo>
                      <a:pt x="136" y="30"/>
                      <a:pt x="137" y="30"/>
                      <a:pt x="138" y="31"/>
                    </a:cubicBezTo>
                    <a:cubicBezTo>
                      <a:pt x="139" y="30"/>
                      <a:pt x="138" y="30"/>
                      <a:pt x="140" y="30"/>
                    </a:cubicBezTo>
                    <a:cubicBezTo>
                      <a:pt x="140" y="31"/>
                      <a:pt x="140" y="32"/>
                      <a:pt x="141" y="32"/>
                    </a:cubicBezTo>
                    <a:cubicBezTo>
                      <a:pt x="142" y="32"/>
                      <a:pt x="141" y="31"/>
                      <a:pt x="142" y="32"/>
                    </a:cubicBezTo>
                    <a:cubicBezTo>
                      <a:pt x="144" y="33"/>
                      <a:pt x="143" y="32"/>
                      <a:pt x="143" y="33"/>
                    </a:cubicBezTo>
                    <a:cubicBezTo>
                      <a:pt x="147" y="33"/>
                      <a:pt x="152" y="35"/>
                      <a:pt x="155" y="38"/>
                    </a:cubicBezTo>
                    <a:cubicBezTo>
                      <a:pt x="156" y="37"/>
                      <a:pt x="155" y="38"/>
                      <a:pt x="158" y="38"/>
                    </a:cubicBezTo>
                    <a:cubicBezTo>
                      <a:pt x="158" y="38"/>
                      <a:pt x="158" y="38"/>
                      <a:pt x="158" y="39"/>
                    </a:cubicBezTo>
                    <a:cubicBezTo>
                      <a:pt x="156" y="39"/>
                      <a:pt x="157" y="39"/>
                      <a:pt x="158" y="40"/>
                    </a:cubicBezTo>
                    <a:cubicBezTo>
                      <a:pt x="159" y="38"/>
                      <a:pt x="163" y="41"/>
                      <a:pt x="165" y="42"/>
                    </a:cubicBezTo>
                    <a:cubicBezTo>
                      <a:pt x="165" y="41"/>
                      <a:pt x="164" y="41"/>
                      <a:pt x="164" y="41"/>
                    </a:cubicBezTo>
                    <a:cubicBezTo>
                      <a:pt x="165" y="41"/>
                      <a:pt x="165" y="41"/>
                      <a:pt x="166" y="41"/>
                    </a:cubicBezTo>
                    <a:cubicBezTo>
                      <a:pt x="166" y="42"/>
                      <a:pt x="166" y="43"/>
                      <a:pt x="166" y="43"/>
                    </a:cubicBezTo>
                    <a:cubicBezTo>
                      <a:pt x="170" y="44"/>
                      <a:pt x="173" y="45"/>
                      <a:pt x="175" y="47"/>
                    </a:cubicBezTo>
                    <a:cubicBezTo>
                      <a:pt x="174" y="47"/>
                      <a:pt x="175" y="47"/>
                      <a:pt x="174" y="48"/>
                    </a:cubicBezTo>
                    <a:cubicBezTo>
                      <a:pt x="180" y="48"/>
                      <a:pt x="182" y="51"/>
                      <a:pt x="186" y="54"/>
                    </a:cubicBezTo>
                    <a:cubicBezTo>
                      <a:pt x="186" y="52"/>
                      <a:pt x="186" y="53"/>
                      <a:pt x="187" y="53"/>
                    </a:cubicBezTo>
                    <a:cubicBezTo>
                      <a:pt x="188" y="54"/>
                      <a:pt x="187" y="54"/>
                      <a:pt x="188" y="54"/>
                    </a:cubicBezTo>
                    <a:cubicBezTo>
                      <a:pt x="189" y="54"/>
                      <a:pt x="190" y="55"/>
                      <a:pt x="190" y="55"/>
                    </a:cubicBezTo>
                    <a:cubicBezTo>
                      <a:pt x="189" y="56"/>
                      <a:pt x="190" y="55"/>
                      <a:pt x="189" y="56"/>
                    </a:cubicBezTo>
                    <a:cubicBezTo>
                      <a:pt x="191" y="56"/>
                      <a:pt x="191" y="57"/>
                      <a:pt x="193" y="56"/>
                    </a:cubicBezTo>
                    <a:cubicBezTo>
                      <a:pt x="193" y="57"/>
                      <a:pt x="193" y="58"/>
                      <a:pt x="193" y="58"/>
                    </a:cubicBezTo>
                    <a:cubicBezTo>
                      <a:pt x="195" y="58"/>
                      <a:pt x="195" y="56"/>
                      <a:pt x="196" y="57"/>
                    </a:cubicBezTo>
                    <a:cubicBezTo>
                      <a:pt x="197" y="58"/>
                      <a:pt x="197" y="59"/>
                      <a:pt x="199" y="59"/>
                    </a:cubicBezTo>
                    <a:cubicBezTo>
                      <a:pt x="198" y="60"/>
                      <a:pt x="198" y="60"/>
                      <a:pt x="197" y="61"/>
                    </a:cubicBezTo>
                    <a:cubicBezTo>
                      <a:pt x="199" y="60"/>
                      <a:pt x="199" y="60"/>
                      <a:pt x="199" y="59"/>
                    </a:cubicBezTo>
                    <a:cubicBezTo>
                      <a:pt x="201" y="60"/>
                      <a:pt x="202" y="62"/>
                      <a:pt x="203" y="62"/>
                    </a:cubicBezTo>
                    <a:cubicBezTo>
                      <a:pt x="203" y="62"/>
                      <a:pt x="203" y="62"/>
                      <a:pt x="203" y="62"/>
                    </a:cubicBezTo>
                    <a:cubicBezTo>
                      <a:pt x="205" y="63"/>
                      <a:pt x="206" y="65"/>
                      <a:pt x="209" y="65"/>
                    </a:cubicBezTo>
                    <a:cubicBezTo>
                      <a:pt x="208" y="66"/>
                      <a:pt x="208" y="66"/>
                      <a:pt x="208" y="66"/>
                    </a:cubicBezTo>
                    <a:cubicBezTo>
                      <a:pt x="210" y="66"/>
                      <a:pt x="210" y="66"/>
                      <a:pt x="210" y="67"/>
                    </a:cubicBezTo>
                    <a:cubicBezTo>
                      <a:pt x="212" y="67"/>
                      <a:pt x="211" y="67"/>
                      <a:pt x="211" y="68"/>
                    </a:cubicBezTo>
                    <a:cubicBezTo>
                      <a:pt x="212" y="68"/>
                      <a:pt x="213" y="67"/>
                      <a:pt x="213" y="67"/>
                    </a:cubicBezTo>
                    <a:cubicBezTo>
                      <a:pt x="213" y="70"/>
                      <a:pt x="216" y="70"/>
                      <a:pt x="218" y="71"/>
                    </a:cubicBezTo>
                    <a:cubicBezTo>
                      <a:pt x="217" y="71"/>
                      <a:pt x="217" y="72"/>
                      <a:pt x="217" y="72"/>
                    </a:cubicBezTo>
                    <a:cubicBezTo>
                      <a:pt x="218" y="72"/>
                      <a:pt x="220" y="72"/>
                      <a:pt x="221" y="72"/>
                    </a:cubicBezTo>
                    <a:cubicBezTo>
                      <a:pt x="220" y="73"/>
                      <a:pt x="220" y="73"/>
                      <a:pt x="221" y="74"/>
                    </a:cubicBezTo>
                    <a:cubicBezTo>
                      <a:pt x="222" y="74"/>
                      <a:pt x="222" y="73"/>
                      <a:pt x="223" y="73"/>
                    </a:cubicBezTo>
                    <a:cubicBezTo>
                      <a:pt x="223" y="74"/>
                      <a:pt x="223" y="75"/>
                      <a:pt x="224" y="76"/>
                    </a:cubicBezTo>
                    <a:cubicBezTo>
                      <a:pt x="227" y="76"/>
                      <a:pt x="228" y="79"/>
                      <a:pt x="232" y="78"/>
                    </a:cubicBezTo>
                    <a:cubicBezTo>
                      <a:pt x="232" y="80"/>
                      <a:pt x="232" y="81"/>
                      <a:pt x="234" y="82"/>
                    </a:cubicBezTo>
                    <a:cubicBezTo>
                      <a:pt x="235" y="82"/>
                      <a:pt x="235" y="82"/>
                      <a:pt x="236" y="82"/>
                    </a:cubicBezTo>
                    <a:cubicBezTo>
                      <a:pt x="236" y="83"/>
                      <a:pt x="237" y="84"/>
                      <a:pt x="239" y="84"/>
                    </a:cubicBezTo>
                    <a:cubicBezTo>
                      <a:pt x="239" y="85"/>
                      <a:pt x="239" y="85"/>
                      <a:pt x="239" y="86"/>
                    </a:cubicBezTo>
                    <a:cubicBezTo>
                      <a:pt x="239" y="86"/>
                      <a:pt x="239" y="86"/>
                      <a:pt x="240" y="86"/>
                    </a:cubicBezTo>
                    <a:cubicBezTo>
                      <a:pt x="240" y="86"/>
                      <a:pt x="240" y="85"/>
                      <a:pt x="240" y="85"/>
                    </a:cubicBezTo>
                    <a:cubicBezTo>
                      <a:pt x="239" y="85"/>
                      <a:pt x="239" y="85"/>
                      <a:pt x="239" y="85"/>
                    </a:cubicBezTo>
                    <a:cubicBezTo>
                      <a:pt x="240" y="84"/>
                      <a:pt x="240" y="84"/>
                      <a:pt x="241" y="83"/>
                    </a:cubicBezTo>
                    <a:cubicBezTo>
                      <a:pt x="241" y="84"/>
                      <a:pt x="241" y="85"/>
                      <a:pt x="241" y="84"/>
                    </a:cubicBezTo>
                    <a:cubicBezTo>
                      <a:pt x="241" y="85"/>
                      <a:pt x="241" y="85"/>
                      <a:pt x="240" y="86"/>
                    </a:cubicBezTo>
                    <a:cubicBezTo>
                      <a:pt x="243" y="86"/>
                      <a:pt x="241" y="86"/>
                      <a:pt x="242" y="87"/>
                    </a:cubicBezTo>
                    <a:cubicBezTo>
                      <a:pt x="243" y="86"/>
                      <a:pt x="242" y="86"/>
                      <a:pt x="244" y="86"/>
                    </a:cubicBezTo>
                    <a:cubicBezTo>
                      <a:pt x="245" y="88"/>
                      <a:pt x="246" y="87"/>
                      <a:pt x="247" y="89"/>
                    </a:cubicBezTo>
                    <a:cubicBezTo>
                      <a:pt x="248" y="89"/>
                      <a:pt x="249" y="89"/>
                      <a:pt x="250" y="89"/>
                    </a:cubicBezTo>
                    <a:cubicBezTo>
                      <a:pt x="250" y="89"/>
                      <a:pt x="250" y="89"/>
                      <a:pt x="250" y="90"/>
                    </a:cubicBezTo>
                    <a:cubicBezTo>
                      <a:pt x="248" y="90"/>
                      <a:pt x="249" y="90"/>
                      <a:pt x="248" y="90"/>
                    </a:cubicBezTo>
                    <a:cubicBezTo>
                      <a:pt x="249" y="91"/>
                      <a:pt x="249" y="91"/>
                      <a:pt x="250" y="91"/>
                    </a:cubicBezTo>
                    <a:cubicBezTo>
                      <a:pt x="250" y="89"/>
                      <a:pt x="249" y="90"/>
                      <a:pt x="251" y="90"/>
                    </a:cubicBezTo>
                    <a:cubicBezTo>
                      <a:pt x="251" y="91"/>
                      <a:pt x="251" y="92"/>
                      <a:pt x="252" y="93"/>
                    </a:cubicBezTo>
                    <a:cubicBezTo>
                      <a:pt x="253" y="93"/>
                      <a:pt x="254" y="92"/>
                      <a:pt x="254" y="92"/>
                    </a:cubicBezTo>
                    <a:cubicBezTo>
                      <a:pt x="255" y="93"/>
                      <a:pt x="256" y="95"/>
                      <a:pt x="257" y="96"/>
                    </a:cubicBezTo>
                    <a:cubicBezTo>
                      <a:pt x="257" y="96"/>
                      <a:pt x="257" y="96"/>
                      <a:pt x="257" y="95"/>
                    </a:cubicBezTo>
                    <a:cubicBezTo>
                      <a:pt x="257" y="95"/>
                      <a:pt x="257" y="95"/>
                      <a:pt x="257" y="95"/>
                    </a:cubicBezTo>
                    <a:cubicBezTo>
                      <a:pt x="259" y="95"/>
                      <a:pt x="266" y="100"/>
                      <a:pt x="268" y="102"/>
                    </a:cubicBezTo>
                    <a:cubicBezTo>
                      <a:pt x="268" y="102"/>
                      <a:pt x="268" y="103"/>
                      <a:pt x="268" y="103"/>
                    </a:cubicBezTo>
                    <a:cubicBezTo>
                      <a:pt x="268" y="103"/>
                      <a:pt x="269" y="102"/>
                      <a:pt x="269" y="102"/>
                    </a:cubicBezTo>
                    <a:cubicBezTo>
                      <a:pt x="269" y="102"/>
                      <a:pt x="269" y="103"/>
                      <a:pt x="269" y="103"/>
                    </a:cubicBezTo>
                    <a:cubicBezTo>
                      <a:pt x="271" y="103"/>
                      <a:pt x="272" y="103"/>
                      <a:pt x="273" y="104"/>
                    </a:cubicBezTo>
                    <a:cubicBezTo>
                      <a:pt x="273" y="104"/>
                      <a:pt x="272" y="104"/>
                      <a:pt x="272" y="104"/>
                    </a:cubicBezTo>
                    <a:cubicBezTo>
                      <a:pt x="272" y="104"/>
                      <a:pt x="272" y="105"/>
                      <a:pt x="272" y="105"/>
                    </a:cubicBezTo>
                    <a:cubicBezTo>
                      <a:pt x="273" y="105"/>
                      <a:pt x="275" y="105"/>
                      <a:pt x="275" y="105"/>
                    </a:cubicBezTo>
                    <a:cubicBezTo>
                      <a:pt x="278" y="106"/>
                      <a:pt x="277" y="107"/>
                      <a:pt x="279" y="107"/>
                    </a:cubicBezTo>
                    <a:cubicBezTo>
                      <a:pt x="280" y="108"/>
                      <a:pt x="280" y="107"/>
                      <a:pt x="281" y="108"/>
                    </a:cubicBezTo>
                    <a:cubicBezTo>
                      <a:pt x="281" y="108"/>
                      <a:pt x="280" y="108"/>
                      <a:pt x="280" y="108"/>
                    </a:cubicBezTo>
                    <a:cubicBezTo>
                      <a:pt x="280" y="108"/>
                      <a:pt x="280" y="108"/>
                      <a:pt x="280" y="109"/>
                    </a:cubicBezTo>
                    <a:cubicBezTo>
                      <a:pt x="283" y="109"/>
                      <a:pt x="281" y="109"/>
                      <a:pt x="284" y="110"/>
                    </a:cubicBezTo>
                    <a:cubicBezTo>
                      <a:pt x="284" y="109"/>
                      <a:pt x="283" y="109"/>
                      <a:pt x="285" y="109"/>
                    </a:cubicBezTo>
                    <a:cubicBezTo>
                      <a:pt x="285" y="109"/>
                      <a:pt x="285" y="109"/>
                      <a:pt x="286" y="109"/>
                    </a:cubicBezTo>
                    <a:cubicBezTo>
                      <a:pt x="286" y="111"/>
                      <a:pt x="288" y="111"/>
                      <a:pt x="290" y="112"/>
                    </a:cubicBezTo>
                    <a:cubicBezTo>
                      <a:pt x="290" y="113"/>
                      <a:pt x="289" y="113"/>
                      <a:pt x="290" y="113"/>
                    </a:cubicBezTo>
                    <a:cubicBezTo>
                      <a:pt x="293" y="113"/>
                      <a:pt x="297" y="115"/>
                      <a:pt x="298" y="115"/>
                    </a:cubicBezTo>
                    <a:cubicBezTo>
                      <a:pt x="299" y="116"/>
                      <a:pt x="299" y="117"/>
                      <a:pt x="300" y="119"/>
                    </a:cubicBezTo>
                    <a:cubicBezTo>
                      <a:pt x="300" y="119"/>
                      <a:pt x="301" y="119"/>
                      <a:pt x="301" y="119"/>
                    </a:cubicBezTo>
                    <a:cubicBezTo>
                      <a:pt x="301" y="117"/>
                      <a:pt x="301" y="117"/>
                      <a:pt x="303" y="117"/>
                    </a:cubicBezTo>
                    <a:cubicBezTo>
                      <a:pt x="303" y="117"/>
                      <a:pt x="303" y="118"/>
                      <a:pt x="303" y="118"/>
                    </a:cubicBezTo>
                    <a:cubicBezTo>
                      <a:pt x="303" y="119"/>
                      <a:pt x="303" y="119"/>
                      <a:pt x="303" y="119"/>
                    </a:cubicBezTo>
                    <a:cubicBezTo>
                      <a:pt x="305" y="119"/>
                      <a:pt x="306" y="120"/>
                      <a:pt x="308" y="120"/>
                    </a:cubicBezTo>
                    <a:cubicBezTo>
                      <a:pt x="308" y="122"/>
                      <a:pt x="309" y="122"/>
                      <a:pt x="310" y="124"/>
                    </a:cubicBezTo>
                    <a:cubicBezTo>
                      <a:pt x="312" y="122"/>
                      <a:pt x="311" y="122"/>
                      <a:pt x="312" y="122"/>
                    </a:cubicBezTo>
                    <a:cubicBezTo>
                      <a:pt x="313" y="124"/>
                      <a:pt x="317" y="125"/>
                      <a:pt x="319" y="127"/>
                    </a:cubicBezTo>
                    <a:cubicBezTo>
                      <a:pt x="319" y="128"/>
                      <a:pt x="318" y="128"/>
                      <a:pt x="318" y="128"/>
                    </a:cubicBezTo>
                    <a:cubicBezTo>
                      <a:pt x="319" y="127"/>
                      <a:pt x="320" y="127"/>
                      <a:pt x="320" y="127"/>
                    </a:cubicBezTo>
                    <a:cubicBezTo>
                      <a:pt x="321" y="127"/>
                      <a:pt x="321" y="127"/>
                      <a:pt x="321" y="128"/>
                    </a:cubicBezTo>
                    <a:cubicBezTo>
                      <a:pt x="321" y="128"/>
                      <a:pt x="321" y="128"/>
                      <a:pt x="320" y="127"/>
                    </a:cubicBezTo>
                    <a:cubicBezTo>
                      <a:pt x="321" y="128"/>
                      <a:pt x="322" y="128"/>
                      <a:pt x="323" y="128"/>
                    </a:cubicBezTo>
                    <a:cubicBezTo>
                      <a:pt x="322" y="129"/>
                      <a:pt x="322" y="129"/>
                      <a:pt x="323" y="130"/>
                    </a:cubicBezTo>
                    <a:cubicBezTo>
                      <a:pt x="323" y="128"/>
                      <a:pt x="324" y="129"/>
                      <a:pt x="326" y="129"/>
                    </a:cubicBezTo>
                    <a:cubicBezTo>
                      <a:pt x="327" y="131"/>
                      <a:pt x="327" y="130"/>
                      <a:pt x="331" y="130"/>
                    </a:cubicBezTo>
                    <a:cubicBezTo>
                      <a:pt x="331" y="131"/>
                      <a:pt x="332" y="132"/>
                      <a:pt x="332" y="132"/>
                    </a:cubicBezTo>
                    <a:cubicBezTo>
                      <a:pt x="333" y="132"/>
                      <a:pt x="334" y="132"/>
                      <a:pt x="336" y="132"/>
                    </a:cubicBezTo>
                    <a:cubicBezTo>
                      <a:pt x="335" y="133"/>
                      <a:pt x="335" y="132"/>
                      <a:pt x="335" y="134"/>
                    </a:cubicBezTo>
                    <a:cubicBezTo>
                      <a:pt x="335" y="134"/>
                      <a:pt x="336" y="133"/>
                      <a:pt x="336" y="133"/>
                    </a:cubicBezTo>
                    <a:cubicBezTo>
                      <a:pt x="336" y="133"/>
                      <a:pt x="335" y="133"/>
                      <a:pt x="335" y="133"/>
                    </a:cubicBezTo>
                    <a:cubicBezTo>
                      <a:pt x="338" y="133"/>
                      <a:pt x="351" y="138"/>
                      <a:pt x="351" y="140"/>
                    </a:cubicBezTo>
                    <a:cubicBezTo>
                      <a:pt x="352" y="140"/>
                      <a:pt x="353" y="140"/>
                      <a:pt x="354" y="140"/>
                    </a:cubicBezTo>
                    <a:cubicBezTo>
                      <a:pt x="355" y="141"/>
                      <a:pt x="357" y="141"/>
                      <a:pt x="358" y="142"/>
                    </a:cubicBezTo>
                    <a:cubicBezTo>
                      <a:pt x="357" y="141"/>
                      <a:pt x="357" y="142"/>
                      <a:pt x="357" y="140"/>
                    </a:cubicBezTo>
                    <a:cubicBezTo>
                      <a:pt x="357" y="140"/>
                      <a:pt x="357" y="141"/>
                      <a:pt x="358" y="141"/>
                    </a:cubicBezTo>
                    <a:cubicBezTo>
                      <a:pt x="366" y="147"/>
                      <a:pt x="378" y="147"/>
                      <a:pt x="387" y="153"/>
                    </a:cubicBezTo>
                    <a:cubicBezTo>
                      <a:pt x="387" y="154"/>
                      <a:pt x="386" y="153"/>
                      <a:pt x="387" y="154"/>
                    </a:cubicBezTo>
                    <a:cubicBezTo>
                      <a:pt x="388" y="152"/>
                      <a:pt x="388" y="153"/>
                      <a:pt x="390" y="152"/>
                    </a:cubicBezTo>
                    <a:cubicBezTo>
                      <a:pt x="390" y="153"/>
                      <a:pt x="390" y="153"/>
                      <a:pt x="391" y="154"/>
                    </a:cubicBezTo>
                    <a:cubicBezTo>
                      <a:pt x="390" y="154"/>
                      <a:pt x="390" y="154"/>
                      <a:pt x="390" y="154"/>
                    </a:cubicBezTo>
                    <a:cubicBezTo>
                      <a:pt x="390" y="155"/>
                      <a:pt x="390" y="155"/>
                      <a:pt x="390" y="155"/>
                    </a:cubicBezTo>
                    <a:cubicBezTo>
                      <a:pt x="394" y="153"/>
                      <a:pt x="399" y="157"/>
                      <a:pt x="403" y="159"/>
                    </a:cubicBezTo>
                    <a:cubicBezTo>
                      <a:pt x="403" y="159"/>
                      <a:pt x="402" y="159"/>
                      <a:pt x="402" y="158"/>
                    </a:cubicBezTo>
                    <a:cubicBezTo>
                      <a:pt x="406" y="160"/>
                      <a:pt x="414" y="161"/>
                      <a:pt x="415" y="163"/>
                    </a:cubicBezTo>
                    <a:cubicBezTo>
                      <a:pt x="415" y="162"/>
                      <a:pt x="415" y="162"/>
                      <a:pt x="415" y="162"/>
                    </a:cubicBezTo>
                    <a:cubicBezTo>
                      <a:pt x="417" y="162"/>
                      <a:pt x="417" y="161"/>
                      <a:pt x="418" y="163"/>
                    </a:cubicBezTo>
                    <a:cubicBezTo>
                      <a:pt x="418" y="164"/>
                      <a:pt x="419" y="164"/>
                      <a:pt x="420" y="165"/>
                    </a:cubicBezTo>
                    <a:cubicBezTo>
                      <a:pt x="420" y="165"/>
                      <a:pt x="420" y="164"/>
                      <a:pt x="420" y="164"/>
                    </a:cubicBezTo>
                    <a:cubicBezTo>
                      <a:pt x="424" y="164"/>
                      <a:pt x="426" y="166"/>
                      <a:pt x="428" y="168"/>
                    </a:cubicBezTo>
                    <a:cubicBezTo>
                      <a:pt x="428" y="166"/>
                      <a:pt x="432" y="167"/>
                      <a:pt x="434" y="167"/>
                    </a:cubicBezTo>
                    <a:cubicBezTo>
                      <a:pt x="435" y="166"/>
                      <a:pt x="435" y="166"/>
                      <a:pt x="435" y="165"/>
                    </a:cubicBezTo>
                    <a:cubicBezTo>
                      <a:pt x="435" y="165"/>
                      <a:pt x="436" y="165"/>
                      <a:pt x="437" y="165"/>
                    </a:cubicBezTo>
                    <a:cubicBezTo>
                      <a:pt x="436" y="167"/>
                      <a:pt x="436" y="168"/>
                      <a:pt x="438" y="168"/>
                    </a:cubicBezTo>
                    <a:cubicBezTo>
                      <a:pt x="438" y="168"/>
                      <a:pt x="439" y="167"/>
                      <a:pt x="439" y="167"/>
                    </a:cubicBezTo>
                    <a:cubicBezTo>
                      <a:pt x="440" y="167"/>
                      <a:pt x="440" y="167"/>
                      <a:pt x="441" y="167"/>
                    </a:cubicBezTo>
                    <a:cubicBezTo>
                      <a:pt x="440" y="167"/>
                      <a:pt x="440" y="167"/>
                      <a:pt x="440" y="167"/>
                    </a:cubicBezTo>
                    <a:cubicBezTo>
                      <a:pt x="441" y="167"/>
                      <a:pt x="441" y="167"/>
                      <a:pt x="442" y="168"/>
                    </a:cubicBezTo>
                    <a:cubicBezTo>
                      <a:pt x="441" y="168"/>
                      <a:pt x="441" y="168"/>
                      <a:pt x="441" y="169"/>
                    </a:cubicBezTo>
                    <a:cubicBezTo>
                      <a:pt x="442" y="170"/>
                      <a:pt x="442" y="170"/>
                      <a:pt x="443" y="170"/>
                    </a:cubicBezTo>
                    <a:cubicBezTo>
                      <a:pt x="443" y="169"/>
                      <a:pt x="443" y="169"/>
                      <a:pt x="444" y="168"/>
                    </a:cubicBezTo>
                    <a:cubicBezTo>
                      <a:pt x="443" y="171"/>
                      <a:pt x="442" y="171"/>
                      <a:pt x="444" y="172"/>
                    </a:cubicBezTo>
                    <a:cubicBezTo>
                      <a:pt x="443" y="172"/>
                      <a:pt x="443" y="171"/>
                      <a:pt x="443" y="171"/>
                    </a:cubicBezTo>
                    <a:cubicBezTo>
                      <a:pt x="444" y="170"/>
                      <a:pt x="444" y="171"/>
                      <a:pt x="444" y="170"/>
                    </a:cubicBezTo>
                    <a:cubicBezTo>
                      <a:pt x="449" y="168"/>
                      <a:pt x="454" y="172"/>
                      <a:pt x="458" y="171"/>
                    </a:cubicBezTo>
                    <a:cubicBezTo>
                      <a:pt x="458" y="172"/>
                      <a:pt x="458" y="172"/>
                      <a:pt x="458" y="173"/>
                    </a:cubicBezTo>
                    <a:cubicBezTo>
                      <a:pt x="456" y="172"/>
                      <a:pt x="453" y="172"/>
                      <a:pt x="451" y="171"/>
                    </a:cubicBezTo>
                    <a:cubicBezTo>
                      <a:pt x="452" y="173"/>
                      <a:pt x="452" y="174"/>
                      <a:pt x="452" y="174"/>
                    </a:cubicBezTo>
                    <a:cubicBezTo>
                      <a:pt x="454" y="173"/>
                      <a:pt x="456" y="174"/>
                      <a:pt x="459" y="174"/>
                    </a:cubicBezTo>
                    <a:cubicBezTo>
                      <a:pt x="459" y="174"/>
                      <a:pt x="459" y="175"/>
                      <a:pt x="459" y="175"/>
                    </a:cubicBezTo>
                    <a:cubicBezTo>
                      <a:pt x="459" y="176"/>
                      <a:pt x="458" y="175"/>
                      <a:pt x="459" y="176"/>
                    </a:cubicBezTo>
                    <a:cubicBezTo>
                      <a:pt x="459" y="176"/>
                      <a:pt x="460" y="176"/>
                      <a:pt x="461" y="176"/>
                    </a:cubicBezTo>
                    <a:cubicBezTo>
                      <a:pt x="461" y="176"/>
                      <a:pt x="461" y="176"/>
                      <a:pt x="461" y="176"/>
                    </a:cubicBezTo>
                    <a:cubicBezTo>
                      <a:pt x="456" y="177"/>
                      <a:pt x="450" y="179"/>
                      <a:pt x="447" y="175"/>
                    </a:cubicBezTo>
                    <a:cubicBezTo>
                      <a:pt x="448" y="175"/>
                      <a:pt x="447" y="176"/>
                      <a:pt x="448" y="174"/>
                    </a:cubicBezTo>
                    <a:cubicBezTo>
                      <a:pt x="448" y="174"/>
                      <a:pt x="448" y="173"/>
                      <a:pt x="448" y="171"/>
                    </a:cubicBezTo>
                    <a:cubicBezTo>
                      <a:pt x="447" y="171"/>
                      <a:pt x="446" y="171"/>
                      <a:pt x="446" y="171"/>
                    </a:cubicBezTo>
                    <a:cubicBezTo>
                      <a:pt x="446" y="171"/>
                      <a:pt x="445" y="172"/>
                      <a:pt x="445" y="172"/>
                    </a:cubicBezTo>
                    <a:cubicBezTo>
                      <a:pt x="446" y="174"/>
                      <a:pt x="446" y="175"/>
                      <a:pt x="446" y="176"/>
                    </a:cubicBezTo>
                    <a:cubicBezTo>
                      <a:pt x="445" y="177"/>
                      <a:pt x="445" y="177"/>
                      <a:pt x="445" y="177"/>
                    </a:cubicBezTo>
                    <a:cubicBezTo>
                      <a:pt x="440" y="175"/>
                      <a:pt x="436" y="177"/>
                      <a:pt x="431" y="175"/>
                    </a:cubicBezTo>
                    <a:cubicBezTo>
                      <a:pt x="428" y="174"/>
                      <a:pt x="408" y="170"/>
                      <a:pt x="408" y="170"/>
                    </a:cubicBezTo>
                    <a:cubicBezTo>
                      <a:pt x="407" y="169"/>
                      <a:pt x="407" y="170"/>
                      <a:pt x="407" y="168"/>
                    </a:cubicBezTo>
                    <a:cubicBezTo>
                      <a:pt x="404" y="168"/>
                      <a:pt x="404" y="168"/>
                      <a:pt x="403" y="170"/>
                    </a:cubicBezTo>
                    <a:cubicBezTo>
                      <a:pt x="402" y="167"/>
                      <a:pt x="381" y="161"/>
                      <a:pt x="379" y="160"/>
                    </a:cubicBezTo>
                    <a:cubicBezTo>
                      <a:pt x="379" y="160"/>
                      <a:pt x="374" y="162"/>
                      <a:pt x="376" y="161"/>
                    </a:cubicBezTo>
                    <a:cubicBezTo>
                      <a:pt x="374" y="161"/>
                      <a:pt x="375" y="160"/>
                      <a:pt x="373" y="159"/>
                    </a:cubicBezTo>
                    <a:cubicBezTo>
                      <a:pt x="373" y="160"/>
                      <a:pt x="373" y="160"/>
                      <a:pt x="373" y="161"/>
                    </a:cubicBezTo>
                    <a:cubicBezTo>
                      <a:pt x="369" y="158"/>
                      <a:pt x="366" y="160"/>
                      <a:pt x="365" y="154"/>
                    </a:cubicBezTo>
                    <a:cubicBezTo>
                      <a:pt x="364" y="154"/>
                      <a:pt x="363" y="155"/>
                      <a:pt x="362" y="155"/>
                    </a:cubicBezTo>
                    <a:cubicBezTo>
                      <a:pt x="362" y="156"/>
                      <a:pt x="362" y="156"/>
                      <a:pt x="363" y="156"/>
                    </a:cubicBezTo>
                    <a:cubicBezTo>
                      <a:pt x="362" y="156"/>
                      <a:pt x="361" y="156"/>
                      <a:pt x="360" y="156"/>
                    </a:cubicBezTo>
                    <a:cubicBezTo>
                      <a:pt x="361" y="156"/>
                      <a:pt x="361" y="155"/>
                      <a:pt x="361" y="155"/>
                    </a:cubicBezTo>
                    <a:cubicBezTo>
                      <a:pt x="361" y="155"/>
                      <a:pt x="360" y="155"/>
                      <a:pt x="360" y="155"/>
                    </a:cubicBezTo>
                    <a:cubicBezTo>
                      <a:pt x="358" y="156"/>
                      <a:pt x="360" y="157"/>
                      <a:pt x="358" y="158"/>
                    </a:cubicBezTo>
                    <a:cubicBezTo>
                      <a:pt x="357" y="157"/>
                      <a:pt x="357" y="158"/>
                      <a:pt x="356" y="157"/>
                    </a:cubicBezTo>
                    <a:cubicBezTo>
                      <a:pt x="356" y="156"/>
                      <a:pt x="356" y="155"/>
                      <a:pt x="356" y="154"/>
                    </a:cubicBezTo>
                    <a:cubicBezTo>
                      <a:pt x="356" y="154"/>
                      <a:pt x="355" y="155"/>
                      <a:pt x="355" y="155"/>
                    </a:cubicBezTo>
                    <a:cubicBezTo>
                      <a:pt x="355" y="154"/>
                      <a:pt x="355" y="154"/>
                      <a:pt x="355" y="153"/>
                    </a:cubicBezTo>
                    <a:cubicBezTo>
                      <a:pt x="355" y="153"/>
                      <a:pt x="355" y="153"/>
                      <a:pt x="354" y="153"/>
                    </a:cubicBezTo>
                    <a:cubicBezTo>
                      <a:pt x="354" y="154"/>
                      <a:pt x="354" y="154"/>
                      <a:pt x="354" y="154"/>
                    </a:cubicBezTo>
                    <a:cubicBezTo>
                      <a:pt x="354" y="155"/>
                      <a:pt x="355" y="155"/>
                      <a:pt x="354" y="156"/>
                    </a:cubicBezTo>
                    <a:cubicBezTo>
                      <a:pt x="353" y="156"/>
                      <a:pt x="353" y="157"/>
                      <a:pt x="353" y="157"/>
                    </a:cubicBezTo>
                    <a:cubicBezTo>
                      <a:pt x="353" y="157"/>
                      <a:pt x="353" y="156"/>
                      <a:pt x="353" y="156"/>
                    </a:cubicBezTo>
                    <a:cubicBezTo>
                      <a:pt x="352" y="156"/>
                      <a:pt x="352" y="156"/>
                      <a:pt x="352" y="155"/>
                    </a:cubicBezTo>
                    <a:cubicBezTo>
                      <a:pt x="352" y="155"/>
                      <a:pt x="352" y="155"/>
                      <a:pt x="353" y="155"/>
                    </a:cubicBezTo>
                    <a:cubicBezTo>
                      <a:pt x="352" y="154"/>
                      <a:pt x="351" y="153"/>
                      <a:pt x="350" y="152"/>
                    </a:cubicBezTo>
                    <a:cubicBezTo>
                      <a:pt x="349" y="153"/>
                      <a:pt x="349" y="154"/>
                      <a:pt x="348" y="155"/>
                    </a:cubicBezTo>
                    <a:cubicBezTo>
                      <a:pt x="348" y="155"/>
                      <a:pt x="347" y="155"/>
                      <a:pt x="347" y="155"/>
                    </a:cubicBezTo>
                    <a:cubicBezTo>
                      <a:pt x="346" y="154"/>
                      <a:pt x="347" y="154"/>
                      <a:pt x="346" y="154"/>
                    </a:cubicBezTo>
                    <a:cubicBezTo>
                      <a:pt x="345" y="154"/>
                      <a:pt x="345" y="155"/>
                      <a:pt x="344" y="154"/>
                    </a:cubicBezTo>
                    <a:cubicBezTo>
                      <a:pt x="343" y="154"/>
                      <a:pt x="343" y="153"/>
                      <a:pt x="342" y="153"/>
                    </a:cubicBezTo>
                    <a:cubicBezTo>
                      <a:pt x="343" y="153"/>
                      <a:pt x="343" y="152"/>
                      <a:pt x="343" y="152"/>
                    </a:cubicBezTo>
                    <a:cubicBezTo>
                      <a:pt x="342" y="151"/>
                      <a:pt x="343" y="151"/>
                      <a:pt x="342" y="150"/>
                    </a:cubicBezTo>
                    <a:cubicBezTo>
                      <a:pt x="342" y="150"/>
                      <a:pt x="341" y="151"/>
                      <a:pt x="340" y="151"/>
                    </a:cubicBezTo>
                    <a:cubicBezTo>
                      <a:pt x="341" y="152"/>
                      <a:pt x="341" y="152"/>
                      <a:pt x="340" y="153"/>
                    </a:cubicBezTo>
                    <a:cubicBezTo>
                      <a:pt x="340" y="153"/>
                      <a:pt x="340" y="153"/>
                      <a:pt x="339" y="153"/>
                    </a:cubicBezTo>
                    <a:cubicBezTo>
                      <a:pt x="337" y="151"/>
                      <a:pt x="333" y="151"/>
                      <a:pt x="330" y="150"/>
                    </a:cubicBezTo>
                    <a:cubicBezTo>
                      <a:pt x="330" y="150"/>
                      <a:pt x="330" y="151"/>
                      <a:pt x="330" y="151"/>
                    </a:cubicBezTo>
                    <a:cubicBezTo>
                      <a:pt x="329" y="150"/>
                      <a:pt x="329" y="150"/>
                      <a:pt x="329" y="149"/>
                    </a:cubicBezTo>
                    <a:cubicBezTo>
                      <a:pt x="326" y="149"/>
                      <a:pt x="324" y="148"/>
                      <a:pt x="321" y="147"/>
                    </a:cubicBezTo>
                    <a:cubicBezTo>
                      <a:pt x="321" y="148"/>
                      <a:pt x="321" y="147"/>
                      <a:pt x="320" y="148"/>
                    </a:cubicBezTo>
                    <a:cubicBezTo>
                      <a:pt x="320" y="148"/>
                      <a:pt x="320" y="148"/>
                      <a:pt x="320" y="148"/>
                    </a:cubicBezTo>
                    <a:cubicBezTo>
                      <a:pt x="319" y="147"/>
                      <a:pt x="318" y="146"/>
                      <a:pt x="318" y="144"/>
                    </a:cubicBezTo>
                    <a:cubicBezTo>
                      <a:pt x="317" y="145"/>
                      <a:pt x="316" y="146"/>
                      <a:pt x="316" y="147"/>
                    </a:cubicBezTo>
                    <a:cubicBezTo>
                      <a:pt x="316" y="146"/>
                      <a:pt x="316" y="146"/>
                      <a:pt x="316" y="146"/>
                    </a:cubicBezTo>
                    <a:cubicBezTo>
                      <a:pt x="312" y="143"/>
                      <a:pt x="311" y="142"/>
                      <a:pt x="306" y="142"/>
                    </a:cubicBezTo>
                    <a:cubicBezTo>
                      <a:pt x="306" y="141"/>
                      <a:pt x="306" y="141"/>
                      <a:pt x="305" y="140"/>
                    </a:cubicBezTo>
                    <a:cubicBezTo>
                      <a:pt x="304" y="141"/>
                      <a:pt x="304" y="141"/>
                      <a:pt x="303" y="142"/>
                    </a:cubicBezTo>
                    <a:cubicBezTo>
                      <a:pt x="302" y="142"/>
                      <a:pt x="302" y="141"/>
                      <a:pt x="302" y="141"/>
                    </a:cubicBezTo>
                    <a:cubicBezTo>
                      <a:pt x="301" y="139"/>
                      <a:pt x="301" y="139"/>
                      <a:pt x="301" y="138"/>
                    </a:cubicBezTo>
                    <a:cubicBezTo>
                      <a:pt x="300" y="138"/>
                      <a:pt x="299" y="139"/>
                      <a:pt x="298" y="139"/>
                    </a:cubicBezTo>
                    <a:cubicBezTo>
                      <a:pt x="297" y="136"/>
                      <a:pt x="290" y="134"/>
                      <a:pt x="287" y="133"/>
                    </a:cubicBezTo>
                    <a:cubicBezTo>
                      <a:pt x="287" y="133"/>
                      <a:pt x="287" y="132"/>
                      <a:pt x="288" y="132"/>
                    </a:cubicBezTo>
                    <a:cubicBezTo>
                      <a:pt x="286" y="133"/>
                      <a:pt x="285" y="133"/>
                      <a:pt x="284" y="132"/>
                    </a:cubicBezTo>
                    <a:cubicBezTo>
                      <a:pt x="283" y="131"/>
                      <a:pt x="284" y="131"/>
                      <a:pt x="282" y="131"/>
                    </a:cubicBezTo>
                    <a:cubicBezTo>
                      <a:pt x="280" y="131"/>
                      <a:pt x="274" y="127"/>
                      <a:pt x="274" y="126"/>
                    </a:cubicBezTo>
                    <a:cubicBezTo>
                      <a:pt x="273" y="126"/>
                      <a:pt x="272" y="126"/>
                      <a:pt x="271" y="126"/>
                    </a:cubicBezTo>
                    <a:cubicBezTo>
                      <a:pt x="271" y="125"/>
                      <a:pt x="271" y="124"/>
                      <a:pt x="268" y="124"/>
                    </a:cubicBezTo>
                    <a:cubicBezTo>
                      <a:pt x="269" y="124"/>
                      <a:pt x="269" y="124"/>
                      <a:pt x="269" y="124"/>
                    </a:cubicBezTo>
                    <a:cubicBezTo>
                      <a:pt x="268" y="124"/>
                      <a:pt x="268" y="125"/>
                      <a:pt x="267" y="124"/>
                    </a:cubicBezTo>
                    <a:cubicBezTo>
                      <a:pt x="266" y="123"/>
                      <a:pt x="266" y="123"/>
                      <a:pt x="265" y="121"/>
                    </a:cubicBezTo>
                    <a:cubicBezTo>
                      <a:pt x="262" y="123"/>
                      <a:pt x="262" y="120"/>
                      <a:pt x="260" y="118"/>
                    </a:cubicBezTo>
                    <a:cubicBezTo>
                      <a:pt x="259" y="119"/>
                      <a:pt x="259" y="118"/>
                      <a:pt x="257" y="119"/>
                    </a:cubicBezTo>
                    <a:cubicBezTo>
                      <a:pt x="257" y="117"/>
                      <a:pt x="255" y="115"/>
                      <a:pt x="255" y="115"/>
                    </a:cubicBezTo>
                    <a:cubicBezTo>
                      <a:pt x="255" y="116"/>
                      <a:pt x="255" y="116"/>
                      <a:pt x="254" y="116"/>
                    </a:cubicBezTo>
                    <a:cubicBezTo>
                      <a:pt x="254" y="116"/>
                      <a:pt x="253" y="116"/>
                      <a:pt x="252" y="116"/>
                    </a:cubicBezTo>
                    <a:cubicBezTo>
                      <a:pt x="251" y="114"/>
                      <a:pt x="252" y="113"/>
                      <a:pt x="250" y="113"/>
                    </a:cubicBezTo>
                    <a:cubicBezTo>
                      <a:pt x="249" y="113"/>
                      <a:pt x="249" y="114"/>
                      <a:pt x="249" y="114"/>
                    </a:cubicBezTo>
                    <a:cubicBezTo>
                      <a:pt x="249" y="113"/>
                      <a:pt x="249" y="113"/>
                      <a:pt x="250" y="113"/>
                    </a:cubicBezTo>
                    <a:cubicBezTo>
                      <a:pt x="252" y="112"/>
                      <a:pt x="253" y="111"/>
                      <a:pt x="256" y="112"/>
                    </a:cubicBezTo>
                    <a:cubicBezTo>
                      <a:pt x="252" y="110"/>
                      <a:pt x="250" y="113"/>
                      <a:pt x="248" y="112"/>
                    </a:cubicBezTo>
                    <a:cubicBezTo>
                      <a:pt x="247" y="112"/>
                      <a:pt x="246" y="111"/>
                      <a:pt x="245" y="111"/>
                    </a:cubicBezTo>
                    <a:cubicBezTo>
                      <a:pt x="245" y="111"/>
                      <a:pt x="246" y="110"/>
                      <a:pt x="246" y="110"/>
                    </a:cubicBezTo>
                    <a:cubicBezTo>
                      <a:pt x="245" y="110"/>
                      <a:pt x="244" y="111"/>
                      <a:pt x="244" y="111"/>
                    </a:cubicBezTo>
                    <a:cubicBezTo>
                      <a:pt x="243" y="109"/>
                      <a:pt x="237" y="107"/>
                      <a:pt x="236" y="107"/>
                    </a:cubicBezTo>
                    <a:cubicBezTo>
                      <a:pt x="237" y="106"/>
                      <a:pt x="238" y="106"/>
                      <a:pt x="238" y="105"/>
                    </a:cubicBezTo>
                    <a:cubicBezTo>
                      <a:pt x="238" y="105"/>
                      <a:pt x="238" y="105"/>
                      <a:pt x="237" y="105"/>
                    </a:cubicBezTo>
                    <a:cubicBezTo>
                      <a:pt x="237" y="106"/>
                      <a:pt x="237" y="105"/>
                      <a:pt x="235" y="106"/>
                    </a:cubicBezTo>
                    <a:cubicBezTo>
                      <a:pt x="233" y="102"/>
                      <a:pt x="226" y="101"/>
                      <a:pt x="225" y="98"/>
                    </a:cubicBezTo>
                    <a:cubicBezTo>
                      <a:pt x="226" y="98"/>
                      <a:pt x="226" y="99"/>
                      <a:pt x="226" y="98"/>
                    </a:cubicBezTo>
                    <a:cubicBezTo>
                      <a:pt x="224" y="97"/>
                      <a:pt x="223" y="97"/>
                      <a:pt x="221" y="97"/>
                    </a:cubicBezTo>
                    <a:cubicBezTo>
                      <a:pt x="221" y="96"/>
                      <a:pt x="222" y="97"/>
                      <a:pt x="221" y="96"/>
                    </a:cubicBezTo>
                    <a:cubicBezTo>
                      <a:pt x="218" y="93"/>
                      <a:pt x="211" y="92"/>
                      <a:pt x="210" y="88"/>
                    </a:cubicBezTo>
                    <a:cubicBezTo>
                      <a:pt x="209" y="88"/>
                      <a:pt x="210" y="88"/>
                      <a:pt x="209" y="89"/>
                    </a:cubicBezTo>
                    <a:cubicBezTo>
                      <a:pt x="208" y="88"/>
                      <a:pt x="209" y="89"/>
                      <a:pt x="208" y="87"/>
                    </a:cubicBezTo>
                    <a:cubicBezTo>
                      <a:pt x="208" y="87"/>
                      <a:pt x="209" y="88"/>
                      <a:pt x="209" y="88"/>
                    </a:cubicBezTo>
                    <a:cubicBezTo>
                      <a:pt x="207" y="86"/>
                      <a:pt x="202" y="83"/>
                      <a:pt x="199" y="83"/>
                    </a:cubicBezTo>
                    <a:cubicBezTo>
                      <a:pt x="200" y="82"/>
                      <a:pt x="199" y="80"/>
                      <a:pt x="196" y="81"/>
                    </a:cubicBezTo>
                    <a:cubicBezTo>
                      <a:pt x="197" y="80"/>
                      <a:pt x="197" y="80"/>
                      <a:pt x="197" y="79"/>
                    </a:cubicBezTo>
                    <a:cubicBezTo>
                      <a:pt x="190" y="79"/>
                      <a:pt x="189" y="72"/>
                      <a:pt x="184" y="72"/>
                    </a:cubicBezTo>
                    <a:cubicBezTo>
                      <a:pt x="183" y="72"/>
                      <a:pt x="181" y="73"/>
                      <a:pt x="182" y="72"/>
                    </a:cubicBezTo>
                    <a:cubicBezTo>
                      <a:pt x="181" y="72"/>
                      <a:pt x="181" y="69"/>
                      <a:pt x="178" y="70"/>
                    </a:cubicBezTo>
                    <a:cubicBezTo>
                      <a:pt x="178" y="70"/>
                      <a:pt x="177" y="70"/>
                      <a:pt x="177" y="70"/>
                    </a:cubicBezTo>
                    <a:cubicBezTo>
                      <a:pt x="177" y="68"/>
                      <a:pt x="177" y="68"/>
                      <a:pt x="177" y="67"/>
                    </a:cubicBezTo>
                    <a:cubicBezTo>
                      <a:pt x="173" y="67"/>
                      <a:pt x="173" y="66"/>
                      <a:pt x="172" y="64"/>
                    </a:cubicBezTo>
                    <a:cubicBezTo>
                      <a:pt x="171" y="64"/>
                      <a:pt x="170" y="65"/>
                      <a:pt x="170" y="65"/>
                    </a:cubicBezTo>
                    <a:cubicBezTo>
                      <a:pt x="169" y="63"/>
                      <a:pt x="170" y="63"/>
                      <a:pt x="168" y="63"/>
                    </a:cubicBezTo>
                    <a:cubicBezTo>
                      <a:pt x="168" y="62"/>
                      <a:pt x="168" y="61"/>
                      <a:pt x="168" y="60"/>
                    </a:cubicBezTo>
                    <a:cubicBezTo>
                      <a:pt x="167" y="61"/>
                      <a:pt x="167" y="61"/>
                      <a:pt x="166" y="61"/>
                    </a:cubicBezTo>
                    <a:cubicBezTo>
                      <a:pt x="167" y="61"/>
                      <a:pt x="167" y="61"/>
                      <a:pt x="167" y="62"/>
                    </a:cubicBezTo>
                    <a:cubicBezTo>
                      <a:pt x="165" y="61"/>
                      <a:pt x="164" y="61"/>
                      <a:pt x="165" y="60"/>
                    </a:cubicBezTo>
                    <a:cubicBezTo>
                      <a:pt x="162" y="59"/>
                      <a:pt x="163" y="58"/>
                      <a:pt x="162" y="59"/>
                    </a:cubicBezTo>
                    <a:cubicBezTo>
                      <a:pt x="162" y="59"/>
                      <a:pt x="162" y="59"/>
                      <a:pt x="163" y="59"/>
                    </a:cubicBezTo>
                    <a:cubicBezTo>
                      <a:pt x="162" y="59"/>
                      <a:pt x="162" y="60"/>
                      <a:pt x="161" y="60"/>
                    </a:cubicBezTo>
                    <a:cubicBezTo>
                      <a:pt x="161" y="60"/>
                      <a:pt x="160" y="60"/>
                      <a:pt x="160" y="60"/>
                    </a:cubicBezTo>
                    <a:cubicBezTo>
                      <a:pt x="160" y="59"/>
                      <a:pt x="160" y="58"/>
                      <a:pt x="160" y="57"/>
                    </a:cubicBezTo>
                    <a:cubicBezTo>
                      <a:pt x="158" y="57"/>
                      <a:pt x="156" y="55"/>
                      <a:pt x="155" y="56"/>
                    </a:cubicBezTo>
                    <a:cubicBezTo>
                      <a:pt x="154" y="55"/>
                      <a:pt x="153" y="56"/>
                      <a:pt x="152" y="55"/>
                    </a:cubicBezTo>
                    <a:cubicBezTo>
                      <a:pt x="151" y="54"/>
                      <a:pt x="151" y="55"/>
                      <a:pt x="152" y="53"/>
                    </a:cubicBezTo>
                    <a:cubicBezTo>
                      <a:pt x="150" y="53"/>
                      <a:pt x="150" y="53"/>
                      <a:pt x="149" y="52"/>
                    </a:cubicBezTo>
                    <a:cubicBezTo>
                      <a:pt x="149" y="52"/>
                      <a:pt x="150" y="52"/>
                      <a:pt x="150" y="51"/>
                    </a:cubicBezTo>
                    <a:cubicBezTo>
                      <a:pt x="150" y="51"/>
                      <a:pt x="150" y="51"/>
                      <a:pt x="150" y="51"/>
                    </a:cubicBezTo>
                    <a:cubicBezTo>
                      <a:pt x="150" y="51"/>
                      <a:pt x="149" y="52"/>
                      <a:pt x="149" y="52"/>
                    </a:cubicBezTo>
                    <a:cubicBezTo>
                      <a:pt x="148" y="53"/>
                      <a:pt x="149" y="53"/>
                      <a:pt x="148" y="53"/>
                    </a:cubicBezTo>
                    <a:cubicBezTo>
                      <a:pt x="147" y="52"/>
                      <a:pt x="146" y="52"/>
                      <a:pt x="145" y="51"/>
                    </a:cubicBezTo>
                    <a:cubicBezTo>
                      <a:pt x="146" y="50"/>
                      <a:pt x="146" y="50"/>
                      <a:pt x="147" y="49"/>
                    </a:cubicBezTo>
                    <a:cubicBezTo>
                      <a:pt x="145" y="49"/>
                      <a:pt x="143" y="49"/>
                      <a:pt x="142" y="49"/>
                    </a:cubicBezTo>
                    <a:cubicBezTo>
                      <a:pt x="142" y="48"/>
                      <a:pt x="142" y="48"/>
                      <a:pt x="140" y="47"/>
                    </a:cubicBezTo>
                    <a:cubicBezTo>
                      <a:pt x="140" y="48"/>
                      <a:pt x="140" y="48"/>
                      <a:pt x="139" y="48"/>
                    </a:cubicBezTo>
                    <a:cubicBezTo>
                      <a:pt x="138" y="47"/>
                      <a:pt x="138" y="48"/>
                      <a:pt x="137" y="47"/>
                    </a:cubicBezTo>
                    <a:cubicBezTo>
                      <a:pt x="139" y="46"/>
                      <a:pt x="137" y="47"/>
                      <a:pt x="138" y="45"/>
                    </a:cubicBezTo>
                    <a:cubicBezTo>
                      <a:pt x="137" y="45"/>
                      <a:pt x="136" y="45"/>
                      <a:pt x="135" y="44"/>
                    </a:cubicBezTo>
                    <a:cubicBezTo>
                      <a:pt x="136" y="44"/>
                      <a:pt x="136" y="44"/>
                      <a:pt x="137" y="44"/>
                    </a:cubicBezTo>
                    <a:cubicBezTo>
                      <a:pt x="133" y="44"/>
                      <a:pt x="134" y="42"/>
                      <a:pt x="129" y="43"/>
                    </a:cubicBezTo>
                    <a:cubicBezTo>
                      <a:pt x="129" y="42"/>
                      <a:pt x="129" y="41"/>
                      <a:pt x="129" y="40"/>
                    </a:cubicBezTo>
                    <a:cubicBezTo>
                      <a:pt x="128" y="41"/>
                      <a:pt x="126" y="41"/>
                      <a:pt x="125" y="41"/>
                    </a:cubicBezTo>
                    <a:cubicBezTo>
                      <a:pt x="124" y="40"/>
                      <a:pt x="124" y="40"/>
                      <a:pt x="123" y="40"/>
                    </a:cubicBezTo>
                    <a:cubicBezTo>
                      <a:pt x="123" y="40"/>
                      <a:pt x="123" y="40"/>
                      <a:pt x="123" y="41"/>
                    </a:cubicBezTo>
                    <a:cubicBezTo>
                      <a:pt x="122" y="40"/>
                      <a:pt x="121" y="41"/>
                      <a:pt x="120" y="41"/>
                    </a:cubicBezTo>
                    <a:cubicBezTo>
                      <a:pt x="117" y="35"/>
                      <a:pt x="106" y="35"/>
                      <a:pt x="102" y="32"/>
                    </a:cubicBezTo>
                    <a:cubicBezTo>
                      <a:pt x="102" y="31"/>
                      <a:pt x="102" y="31"/>
                      <a:pt x="102" y="30"/>
                    </a:cubicBezTo>
                    <a:cubicBezTo>
                      <a:pt x="101" y="31"/>
                      <a:pt x="100" y="31"/>
                      <a:pt x="99" y="30"/>
                    </a:cubicBezTo>
                    <a:cubicBezTo>
                      <a:pt x="99" y="29"/>
                      <a:pt x="99" y="30"/>
                      <a:pt x="99" y="29"/>
                    </a:cubicBezTo>
                    <a:cubicBezTo>
                      <a:pt x="98" y="31"/>
                      <a:pt x="92" y="28"/>
                      <a:pt x="91" y="27"/>
                    </a:cubicBezTo>
                    <a:cubicBezTo>
                      <a:pt x="91" y="27"/>
                      <a:pt x="91" y="27"/>
                      <a:pt x="91" y="28"/>
                    </a:cubicBezTo>
                    <a:cubicBezTo>
                      <a:pt x="88" y="26"/>
                      <a:pt x="83" y="26"/>
                      <a:pt x="80" y="23"/>
                    </a:cubicBezTo>
                    <a:cubicBezTo>
                      <a:pt x="81" y="23"/>
                      <a:pt x="81" y="23"/>
                      <a:pt x="81" y="23"/>
                    </a:cubicBezTo>
                    <a:cubicBezTo>
                      <a:pt x="73" y="21"/>
                      <a:pt x="61" y="17"/>
                      <a:pt x="54" y="15"/>
                    </a:cubicBezTo>
                    <a:cubicBezTo>
                      <a:pt x="54" y="16"/>
                      <a:pt x="54" y="15"/>
                      <a:pt x="53" y="16"/>
                    </a:cubicBezTo>
                    <a:cubicBezTo>
                      <a:pt x="53" y="14"/>
                      <a:pt x="54" y="15"/>
                      <a:pt x="52" y="13"/>
                    </a:cubicBezTo>
                    <a:cubicBezTo>
                      <a:pt x="51" y="13"/>
                      <a:pt x="50" y="13"/>
                      <a:pt x="49" y="13"/>
                    </a:cubicBezTo>
                    <a:cubicBezTo>
                      <a:pt x="49" y="12"/>
                      <a:pt x="48" y="11"/>
                      <a:pt x="48" y="11"/>
                    </a:cubicBezTo>
                    <a:cubicBezTo>
                      <a:pt x="46" y="12"/>
                      <a:pt x="42" y="12"/>
                      <a:pt x="41" y="11"/>
                    </a:cubicBezTo>
                    <a:cubicBezTo>
                      <a:pt x="39" y="11"/>
                      <a:pt x="39" y="11"/>
                      <a:pt x="39" y="9"/>
                    </a:cubicBezTo>
                    <a:cubicBezTo>
                      <a:pt x="38" y="10"/>
                      <a:pt x="37" y="10"/>
                      <a:pt x="35" y="11"/>
                    </a:cubicBezTo>
                    <a:cubicBezTo>
                      <a:pt x="35" y="10"/>
                      <a:pt x="36" y="10"/>
                      <a:pt x="36" y="9"/>
                    </a:cubicBezTo>
                    <a:cubicBezTo>
                      <a:pt x="36" y="9"/>
                      <a:pt x="36" y="9"/>
                      <a:pt x="36" y="9"/>
                    </a:cubicBezTo>
                    <a:cubicBezTo>
                      <a:pt x="36" y="8"/>
                      <a:pt x="36" y="9"/>
                      <a:pt x="35" y="8"/>
                    </a:cubicBezTo>
                    <a:cubicBezTo>
                      <a:pt x="35" y="10"/>
                      <a:pt x="35" y="9"/>
                      <a:pt x="34" y="10"/>
                    </a:cubicBezTo>
                    <a:cubicBezTo>
                      <a:pt x="34" y="10"/>
                      <a:pt x="34" y="10"/>
                      <a:pt x="34" y="10"/>
                    </a:cubicBezTo>
                    <a:cubicBezTo>
                      <a:pt x="33" y="8"/>
                      <a:pt x="32" y="9"/>
                      <a:pt x="30" y="8"/>
                    </a:cubicBezTo>
                    <a:cubicBezTo>
                      <a:pt x="30" y="6"/>
                      <a:pt x="31" y="7"/>
                      <a:pt x="30" y="6"/>
                    </a:cubicBezTo>
                    <a:cubicBezTo>
                      <a:pt x="30" y="8"/>
                      <a:pt x="29" y="7"/>
                      <a:pt x="29" y="8"/>
                    </a:cubicBezTo>
                    <a:cubicBezTo>
                      <a:pt x="28" y="8"/>
                      <a:pt x="28" y="8"/>
                      <a:pt x="28" y="7"/>
                    </a:cubicBezTo>
                    <a:cubicBezTo>
                      <a:pt x="28" y="8"/>
                      <a:pt x="28" y="8"/>
                      <a:pt x="28" y="9"/>
                    </a:cubicBezTo>
                    <a:cubicBezTo>
                      <a:pt x="26" y="8"/>
                      <a:pt x="26" y="8"/>
                      <a:pt x="23" y="8"/>
                    </a:cubicBezTo>
                    <a:cubicBezTo>
                      <a:pt x="23" y="7"/>
                      <a:pt x="23" y="6"/>
                      <a:pt x="23" y="5"/>
                    </a:cubicBezTo>
                    <a:cubicBezTo>
                      <a:pt x="22" y="5"/>
                      <a:pt x="22" y="5"/>
                      <a:pt x="21" y="5"/>
                    </a:cubicBezTo>
                    <a:cubicBezTo>
                      <a:pt x="21" y="6"/>
                      <a:pt x="21" y="7"/>
                      <a:pt x="21" y="7"/>
                    </a:cubicBezTo>
                    <a:cubicBezTo>
                      <a:pt x="18" y="5"/>
                      <a:pt x="1" y="3"/>
                      <a:pt x="0"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4" name="Freeform 401"/>
              <p:cNvSpPr/>
              <p:nvPr/>
            </p:nvSpPr>
            <p:spPr bwMode="auto">
              <a:xfrm>
                <a:off x="4856" y="23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5" name="Freeform 402"/>
              <p:cNvSpPr/>
              <p:nvPr/>
            </p:nvSpPr>
            <p:spPr bwMode="auto">
              <a:xfrm>
                <a:off x="5046" y="2369"/>
                <a:ext cx="4" cy="4"/>
              </a:xfrm>
              <a:custGeom>
                <a:avLst/>
                <a:gdLst>
                  <a:gd name="T0" fmla="*/ 0 w 2"/>
                  <a:gd name="T1" fmla="*/ 0 h 2"/>
                  <a:gd name="T2" fmla="*/ 0 w 2"/>
                  <a:gd name="T3" fmla="*/ 2 h 2"/>
                  <a:gd name="T4" fmla="*/ 2 w 2"/>
                  <a:gd name="T5" fmla="*/ 0 h 2"/>
                  <a:gd name="T6" fmla="*/ 1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2"/>
                    </a:cubicBezTo>
                    <a:cubicBezTo>
                      <a:pt x="1" y="2"/>
                      <a:pt x="2" y="2"/>
                      <a:pt x="2" y="0"/>
                    </a:cubicBezTo>
                    <a:cubicBezTo>
                      <a:pt x="1" y="0"/>
                      <a:pt x="2"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6" name="Freeform 403"/>
              <p:cNvSpPr/>
              <p:nvPr/>
            </p:nvSpPr>
            <p:spPr bwMode="auto">
              <a:xfrm>
                <a:off x="4339" y="2369"/>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7" name="Freeform 404"/>
              <p:cNvSpPr/>
              <p:nvPr/>
            </p:nvSpPr>
            <p:spPr bwMode="auto">
              <a:xfrm>
                <a:off x="4862" y="23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8" name="Freeform 405"/>
              <p:cNvSpPr/>
              <p:nvPr/>
            </p:nvSpPr>
            <p:spPr bwMode="auto">
              <a:xfrm>
                <a:off x="4840" y="236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0" name="Group 607"/>
            <p:cNvGrpSpPr/>
            <p:nvPr/>
          </p:nvGrpSpPr>
          <p:grpSpPr bwMode="auto">
            <a:xfrm>
              <a:off x="3282" y="2371"/>
              <a:ext cx="1780" cy="87"/>
              <a:chOff x="3282" y="2371"/>
              <a:chExt cx="1780" cy="87"/>
            </a:xfrm>
            <a:grpFill/>
          </p:grpSpPr>
          <p:sp>
            <p:nvSpPr>
              <p:cNvPr id="719" name="Freeform 407"/>
              <p:cNvSpPr/>
              <p:nvPr/>
            </p:nvSpPr>
            <p:spPr bwMode="auto">
              <a:xfrm>
                <a:off x="3586" y="2371"/>
                <a:ext cx="3" cy="2"/>
              </a:xfrm>
              <a:custGeom>
                <a:avLst/>
                <a:gdLst>
                  <a:gd name="T0" fmla="*/ 1 w 2"/>
                  <a:gd name="T1" fmla="*/ 0 h 1"/>
                  <a:gd name="T2" fmla="*/ 2 w 2"/>
                  <a:gd name="T3" fmla="*/ 1 h 1"/>
                  <a:gd name="T4" fmla="*/ 2 w 2"/>
                  <a:gd name="T5" fmla="*/ 1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2" y="0"/>
                      <a:pt x="2" y="1"/>
                    </a:cubicBezTo>
                    <a:cubicBezTo>
                      <a:pt x="2" y="1"/>
                      <a:pt x="2" y="1"/>
                      <a:pt x="2" y="1"/>
                    </a:cubicBezTo>
                    <a:cubicBezTo>
                      <a:pt x="2" y="1"/>
                      <a:pt x="1" y="1"/>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0" name="Freeform 408"/>
              <p:cNvSpPr/>
              <p:nvPr/>
            </p:nvSpPr>
            <p:spPr bwMode="auto">
              <a:xfrm>
                <a:off x="3591" y="2371"/>
                <a:ext cx="11" cy="4"/>
              </a:xfrm>
              <a:custGeom>
                <a:avLst/>
                <a:gdLst>
                  <a:gd name="T0" fmla="*/ 1 w 6"/>
                  <a:gd name="T1" fmla="*/ 0 h 2"/>
                  <a:gd name="T2" fmla="*/ 4 w 6"/>
                  <a:gd name="T3" fmla="*/ 0 h 2"/>
                  <a:gd name="T4" fmla="*/ 6 w 6"/>
                  <a:gd name="T5" fmla="*/ 2 h 2"/>
                  <a:gd name="T6" fmla="*/ 6 w 6"/>
                  <a:gd name="T7" fmla="*/ 2 h 2"/>
                  <a:gd name="T8" fmla="*/ 0 w 6"/>
                  <a:gd name="T9" fmla="*/ 1 h 2"/>
                  <a:gd name="T10" fmla="*/ 1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1" y="0"/>
                    </a:moveTo>
                    <a:cubicBezTo>
                      <a:pt x="3" y="1"/>
                      <a:pt x="2" y="1"/>
                      <a:pt x="4" y="0"/>
                    </a:cubicBezTo>
                    <a:cubicBezTo>
                      <a:pt x="5" y="2"/>
                      <a:pt x="4" y="1"/>
                      <a:pt x="6" y="2"/>
                    </a:cubicBezTo>
                    <a:cubicBezTo>
                      <a:pt x="6" y="2"/>
                      <a:pt x="6" y="2"/>
                      <a:pt x="6" y="2"/>
                    </a:cubicBezTo>
                    <a:cubicBezTo>
                      <a:pt x="3" y="2"/>
                      <a:pt x="0" y="2"/>
                      <a:pt x="0" y="1"/>
                    </a:cubicBez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1" name="Freeform 409"/>
              <p:cNvSpPr/>
              <p:nvPr/>
            </p:nvSpPr>
            <p:spPr bwMode="auto">
              <a:xfrm>
                <a:off x="4789" y="237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2" name="Freeform 410"/>
              <p:cNvSpPr/>
              <p:nvPr/>
            </p:nvSpPr>
            <p:spPr bwMode="auto">
              <a:xfrm>
                <a:off x="4836" y="23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3" name="Freeform 411"/>
              <p:cNvSpPr/>
              <p:nvPr/>
            </p:nvSpPr>
            <p:spPr bwMode="auto">
              <a:xfrm>
                <a:off x="4862" y="237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0"/>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4" name="Freeform 412"/>
              <p:cNvSpPr/>
              <p:nvPr/>
            </p:nvSpPr>
            <p:spPr bwMode="auto">
              <a:xfrm>
                <a:off x="3282" y="2371"/>
                <a:ext cx="4"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5" name="Freeform 413"/>
              <p:cNvSpPr/>
              <p:nvPr/>
            </p:nvSpPr>
            <p:spPr bwMode="auto">
              <a:xfrm>
                <a:off x="3794" y="237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6" name="Freeform 414"/>
              <p:cNvSpPr/>
              <p:nvPr/>
            </p:nvSpPr>
            <p:spPr bwMode="auto">
              <a:xfrm>
                <a:off x="4779" y="237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7" name="Freeform 415"/>
              <p:cNvSpPr/>
              <p:nvPr/>
            </p:nvSpPr>
            <p:spPr bwMode="auto">
              <a:xfrm>
                <a:off x="4676" y="237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8" name="Freeform 416"/>
              <p:cNvSpPr/>
              <p:nvPr/>
            </p:nvSpPr>
            <p:spPr bwMode="auto">
              <a:xfrm>
                <a:off x="3313" y="2373"/>
                <a:ext cx="2" cy="2"/>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9" name="Freeform 417"/>
              <p:cNvSpPr/>
              <p:nvPr/>
            </p:nvSpPr>
            <p:spPr bwMode="auto">
              <a:xfrm>
                <a:off x="3902" y="23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0" name="Freeform 418"/>
              <p:cNvSpPr/>
              <p:nvPr/>
            </p:nvSpPr>
            <p:spPr bwMode="auto">
              <a:xfrm>
                <a:off x="3602" y="2373"/>
                <a:ext cx="7" cy="5"/>
              </a:xfrm>
              <a:custGeom>
                <a:avLst/>
                <a:gdLst>
                  <a:gd name="T0" fmla="*/ 0 w 4"/>
                  <a:gd name="T1" fmla="*/ 0 h 3"/>
                  <a:gd name="T2" fmla="*/ 4 w 4"/>
                  <a:gd name="T3" fmla="*/ 1 h 3"/>
                  <a:gd name="T4" fmla="*/ 3 w 4"/>
                  <a:gd name="T5" fmla="*/ 3 h 3"/>
                  <a:gd name="T6" fmla="*/ 3 w 4"/>
                  <a:gd name="T7" fmla="*/ 2 h 3"/>
                  <a:gd name="T8" fmla="*/ 0 w 4"/>
                  <a:gd name="T9" fmla="*/ 0 h 3"/>
                </a:gdLst>
                <a:ahLst/>
                <a:cxnLst>
                  <a:cxn ang="0">
                    <a:pos x="T0" y="T1"/>
                  </a:cxn>
                  <a:cxn ang="0">
                    <a:pos x="T2" y="T3"/>
                  </a:cxn>
                  <a:cxn ang="0">
                    <a:pos x="T4" y="T5"/>
                  </a:cxn>
                  <a:cxn ang="0">
                    <a:pos x="T6" y="T7"/>
                  </a:cxn>
                  <a:cxn ang="0">
                    <a:pos x="T8" y="T9"/>
                  </a:cxn>
                </a:cxnLst>
                <a:rect l="0" t="0" r="r" b="b"/>
                <a:pathLst>
                  <a:path w="4" h="3">
                    <a:moveTo>
                      <a:pt x="0" y="0"/>
                    </a:moveTo>
                    <a:cubicBezTo>
                      <a:pt x="1" y="1"/>
                      <a:pt x="3" y="1"/>
                      <a:pt x="4" y="1"/>
                    </a:cubicBezTo>
                    <a:cubicBezTo>
                      <a:pt x="3" y="2"/>
                      <a:pt x="4" y="2"/>
                      <a:pt x="3" y="3"/>
                    </a:cubicBezTo>
                    <a:cubicBezTo>
                      <a:pt x="3" y="3"/>
                      <a:pt x="3" y="2"/>
                      <a:pt x="3" y="2"/>
                    </a:cubicBezTo>
                    <a:cubicBezTo>
                      <a:pt x="2" y="2"/>
                      <a:pt x="1"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1" name="Freeform 419"/>
              <p:cNvSpPr/>
              <p:nvPr/>
            </p:nvSpPr>
            <p:spPr bwMode="auto">
              <a:xfrm>
                <a:off x="3309" y="2375"/>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2" name="Freeform 420"/>
              <p:cNvSpPr/>
              <p:nvPr/>
            </p:nvSpPr>
            <p:spPr bwMode="auto">
              <a:xfrm>
                <a:off x="3609" y="2375"/>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3" name="Freeform 421"/>
              <p:cNvSpPr/>
              <p:nvPr/>
            </p:nvSpPr>
            <p:spPr bwMode="auto">
              <a:xfrm>
                <a:off x="4320" y="2375"/>
                <a:ext cx="1" cy="2"/>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4" name="Freeform 422"/>
              <p:cNvSpPr/>
              <p:nvPr/>
            </p:nvSpPr>
            <p:spPr bwMode="auto">
              <a:xfrm>
                <a:off x="3841" y="237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5" name="Freeform 423"/>
              <p:cNvSpPr/>
              <p:nvPr/>
            </p:nvSpPr>
            <p:spPr bwMode="auto">
              <a:xfrm>
                <a:off x="3886" y="2375"/>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6" name="Freeform 424"/>
              <p:cNvSpPr/>
              <p:nvPr/>
            </p:nvSpPr>
            <p:spPr bwMode="auto">
              <a:xfrm>
                <a:off x="4871" y="2375"/>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7" name="Freeform 425"/>
              <p:cNvSpPr/>
              <p:nvPr/>
            </p:nvSpPr>
            <p:spPr bwMode="auto">
              <a:xfrm>
                <a:off x="4873" y="237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8" name="Freeform 426"/>
              <p:cNvSpPr/>
              <p:nvPr/>
            </p:nvSpPr>
            <p:spPr bwMode="auto">
              <a:xfrm>
                <a:off x="3329" y="2375"/>
                <a:ext cx="2" cy="3"/>
              </a:xfrm>
              <a:custGeom>
                <a:avLst/>
                <a:gdLst>
                  <a:gd name="T0" fmla="*/ 0 w 1"/>
                  <a:gd name="T1" fmla="*/ 0 h 2"/>
                  <a:gd name="T2" fmla="*/ 0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9" name="Freeform 427"/>
              <p:cNvSpPr/>
              <p:nvPr/>
            </p:nvSpPr>
            <p:spPr bwMode="auto">
              <a:xfrm>
                <a:off x="4764" y="237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0" name="Freeform 428"/>
              <p:cNvSpPr/>
              <p:nvPr/>
            </p:nvSpPr>
            <p:spPr bwMode="auto">
              <a:xfrm>
                <a:off x="5052" y="237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1" name="Freeform 429"/>
              <p:cNvSpPr/>
              <p:nvPr/>
            </p:nvSpPr>
            <p:spPr bwMode="auto">
              <a:xfrm>
                <a:off x="3284" y="2377"/>
                <a:ext cx="5" cy="1"/>
              </a:xfrm>
              <a:custGeom>
                <a:avLst/>
                <a:gdLst>
                  <a:gd name="T0" fmla="*/ 0 w 3"/>
                  <a:gd name="T1" fmla="*/ 0 h 1"/>
                  <a:gd name="T2" fmla="*/ 3 w 3"/>
                  <a:gd name="T3" fmla="*/ 0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cubicBezTo>
                      <a:pt x="1" y="0"/>
                      <a:pt x="2" y="0"/>
                      <a:pt x="3" y="0"/>
                    </a:cubicBezTo>
                    <a:cubicBezTo>
                      <a:pt x="3" y="0"/>
                      <a:pt x="3" y="0"/>
                      <a:pt x="3"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2" name="Freeform 430"/>
              <p:cNvSpPr/>
              <p:nvPr/>
            </p:nvSpPr>
            <p:spPr bwMode="auto">
              <a:xfrm>
                <a:off x="5050" y="2377"/>
                <a:ext cx="3" cy="3"/>
              </a:xfrm>
              <a:custGeom>
                <a:avLst/>
                <a:gdLst>
                  <a:gd name="T0" fmla="*/ 2 w 2"/>
                  <a:gd name="T1" fmla="*/ 0 h 2"/>
                  <a:gd name="T2" fmla="*/ 1 w 2"/>
                  <a:gd name="T3" fmla="*/ 2 h 2"/>
                  <a:gd name="T4" fmla="*/ 0 w 2"/>
                  <a:gd name="T5" fmla="*/ 2 h 2"/>
                  <a:gd name="T6" fmla="*/ 0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2" y="1"/>
                      <a:pt x="2" y="1"/>
                      <a:pt x="1" y="2"/>
                    </a:cubicBezTo>
                    <a:cubicBezTo>
                      <a:pt x="1" y="2"/>
                      <a:pt x="0" y="2"/>
                      <a:pt x="0" y="2"/>
                    </a:cubicBezTo>
                    <a:cubicBezTo>
                      <a:pt x="0" y="1"/>
                      <a:pt x="0" y="1"/>
                      <a:pt x="0" y="1"/>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3" name="Freeform 431"/>
              <p:cNvSpPr/>
              <p:nvPr/>
            </p:nvSpPr>
            <p:spPr bwMode="auto">
              <a:xfrm>
                <a:off x="3291" y="2377"/>
                <a:ext cx="2" cy="1"/>
              </a:xfrm>
              <a:custGeom>
                <a:avLst/>
                <a:gdLst>
                  <a:gd name="T0" fmla="*/ 0 w 1"/>
                  <a:gd name="T1" fmla="*/ 0 h 1"/>
                  <a:gd name="T2" fmla="*/ 1 w 1"/>
                  <a:gd name="T3" fmla="*/ 0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1" y="0"/>
                      <a:pt x="1" y="0"/>
                    </a:cubicBezTo>
                    <a:cubicBezTo>
                      <a:pt x="1" y="0"/>
                      <a:pt x="1" y="1"/>
                      <a:pt x="1" y="1"/>
                    </a:cubicBezTo>
                    <a:cubicBezTo>
                      <a:pt x="1" y="1"/>
                      <a:pt x="1"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4" name="Freeform 432"/>
              <p:cNvSpPr/>
              <p:nvPr/>
            </p:nvSpPr>
            <p:spPr bwMode="auto">
              <a:xfrm>
                <a:off x="3295" y="2377"/>
                <a:ext cx="5" cy="1"/>
              </a:xfrm>
              <a:custGeom>
                <a:avLst/>
                <a:gdLst>
                  <a:gd name="T0" fmla="*/ 1 w 3"/>
                  <a:gd name="T1" fmla="*/ 0 h 1"/>
                  <a:gd name="T2" fmla="*/ 3 w 3"/>
                  <a:gd name="T3" fmla="*/ 1 h 1"/>
                  <a:gd name="T4" fmla="*/ 2 w 3"/>
                  <a:gd name="T5" fmla="*/ 1 h 1"/>
                  <a:gd name="T6" fmla="*/ 1 w 3"/>
                  <a:gd name="T7" fmla="*/ 0 h 1"/>
                </a:gdLst>
                <a:ahLst/>
                <a:cxnLst>
                  <a:cxn ang="0">
                    <a:pos x="T0" y="T1"/>
                  </a:cxn>
                  <a:cxn ang="0">
                    <a:pos x="T2" y="T3"/>
                  </a:cxn>
                  <a:cxn ang="0">
                    <a:pos x="T4" y="T5"/>
                  </a:cxn>
                  <a:cxn ang="0">
                    <a:pos x="T6" y="T7"/>
                  </a:cxn>
                </a:cxnLst>
                <a:rect l="0" t="0" r="r" b="b"/>
                <a:pathLst>
                  <a:path w="3" h="1">
                    <a:moveTo>
                      <a:pt x="1" y="0"/>
                    </a:moveTo>
                    <a:cubicBezTo>
                      <a:pt x="1" y="0"/>
                      <a:pt x="2" y="0"/>
                      <a:pt x="3" y="1"/>
                    </a:cubicBezTo>
                    <a:cubicBezTo>
                      <a:pt x="3" y="1"/>
                      <a:pt x="2" y="1"/>
                      <a:pt x="2" y="1"/>
                    </a:cubicBezTo>
                    <a:cubicBezTo>
                      <a:pt x="1"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5" name="Freeform 433"/>
              <p:cNvSpPr/>
              <p:nvPr/>
            </p:nvSpPr>
            <p:spPr bwMode="auto">
              <a:xfrm>
                <a:off x="4652" y="23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6" name="Freeform 434"/>
              <p:cNvSpPr/>
              <p:nvPr/>
            </p:nvSpPr>
            <p:spPr bwMode="auto">
              <a:xfrm>
                <a:off x="3302" y="2378"/>
                <a:ext cx="3"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7" name="Freeform 435"/>
              <p:cNvSpPr/>
              <p:nvPr/>
            </p:nvSpPr>
            <p:spPr bwMode="auto">
              <a:xfrm>
                <a:off x="3313" y="237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8" name="Freeform 436"/>
              <p:cNvSpPr/>
              <p:nvPr/>
            </p:nvSpPr>
            <p:spPr bwMode="auto">
              <a:xfrm>
                <a:off x="3315" y="238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9" name="Freeform 437"/>
              <p:cNvSpPr/>
              <p:nvPr/>
            </p:nvSpPr>
            <p:spPr bwMode="auto">
              <a:xfrm>
                <a:off x="3945" y="2380"/>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0" name="Freeform 438"/>
              <p:cNvSpPr/>
              <p:nvPr/>
            </p:nvSpPr>
            <p:spPr bwMode="auto">
              <a:xfrm>
                <a:off x="4766" y="23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1" name="Freeform 439"/>
              <p:cNvSpPr/>
              <p:nvPr/>
            </p:nvSpPr>
            <p:spPr bwMode="auto">
              <a:xfrm>
                <a:off x="3316" y="238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2" name="Freeform 440"/>
              <p:cNvSpPr/>
              <p:nvPr/>
            </p:nvSpPr>
            <p:spPr bwMode="auto">
              <a:xfrm>
                <a:off x="4762" y="238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3" name="Freeform 441"/>
              <p:cNvSpPr/>
              <p:nvPr/>
            </p:nvSpPr>
            <p:spPr bwMode="auto">
              <a:xfrm>
                <a:off x="4372" y="238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4" name="Freeform 442"/>
              <p:cNvSpPr/>
              <p:nvPr/>
            </p:nvSpPr>
            <p:spPr bwMode="auto">
              <a:xfrm>
                <a:off x="4874" y="2380"/>
                <a:ext cx="2" cy="4"/>
              </a:xfrm>
              <a:custGeom>
                <a:avLst/>
                <a:gdLst>
                  <a:gd name="T0" fmla="*/ 0 w 1"/>
                  <a:gd name="T1" fmla="*/ 0 h 2"/>
                  <a:gd name="T2" fmla="*/ 0 w 1"/>
                  <a:gd name="T3" fmla="*/ 2 h 2"/>
                  <a:gd name="T4" fmla="*/ 1 w 1"/>
                  <a:gd name="T5" fmla="*/ 2 h 2"/>
                  <a:gd name="T6" fmla="*/ 1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1" y="2"/>
                      <a:pt x="1" y="2"/>
                    </a:cubicBezTo>
                    <a:cubicBezTo>
                      <a:pt x="1" y="2"/>
                      <a:pt x="1"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5" name="Freeform 443"/>
              <p:cNvSpPr/>
              <p:nvPr/>
            </p:nvSpPr>
            <p:spPr bwMode="auto">
              <a:xfrm>
                <a:off x="4759" y="238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6" name="Freeform 444"/>
              <p:cNvSpPr/>
              <p:nvPr/>
            </p:nvSpPr>
            <p:spPr bwMode="auto">
              <a:xfrm>
                <a:off x="4665" y="238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7" name="Freeform 445"/>
              <p:cNvSpPr/>
              <p:nvPr/>
            </p:nvSpPr>
            <p:spPr bwMode="auto">
              <a:xfrm>
                <a:off x="4873" y="238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8" name="Freeform 446"/>
              <p:cNvSpPr/>
              <p:nvPr/>
            </p:nvSpPr>
            <p:spPr bwMode="auto">
              <a:xfrm>
                <a:off x="3340" y="2384"/>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1"/>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9" name="Freeform 447"/>
              <p:cNvSpPr/>
              <p:nvPr/>
            </p:nvSpPr>
            <p:spPr bwMode="auto">
              <a:xfrm>
                <a:off x="3651" y="238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0" name="Freeform 448"/>
              <p:cNvSpPr/>
              <p:nvPr/>
            </p:nvSpPr>
            <p:spPr bwMode="auto">
              <a:xfrm>
                <a:off x="4869" y="2384"/>
                <a:ext cx="2" cy="2"/>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1" name="Freeform 449"/>
              <p:cNvSpPr/>
              <p:nvPr/>
            </p:nvSpPr>
            <p:spPr bwMode="auto">
              <a:xfrm>
                <a:off x="4656" y="2386"/>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1"/>
                      <a:pt x="1"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2" name="Freeform 450"/>
              <p:cNvSpPr/>
              <p:nvPr/>
            </p:nvSpPr>
            <p:spPr bwMode="auto">
              <a:xfrm>
                <a:off x="3343" y="238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3" name="Freeform 451"/>
              <p:cNvSpPr/>
              <p:nvPr/>
            </p:nvSpPr>
            <p:spPr bwMode="auto">
              <a:xfrm>
                <a:off x="3362" y="2386"/>
                <a:ext cx="1"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4" name="Freeform 452"/>
              <p:cNvSpPr/>
              <p:nvPr/>
            </p:nvSpPr>
            <p:spPr bwMode="auto">
              <a:xfrm>
                <a:off x="3651" y="2386"/>
                <a:ext cx="2" cy="2"/>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1" y="1"/>
                    </a:cubicBezTo>
                    <a:cubicBezTo>
                      <a:pt x="1" y="1"/>
                      <a:pt x="1"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5" name="Freeform 453"/>
              <p:cNvSpPr/>
              <p:nvPr/>
            </p:nvSpPr>
            <p:spPr bwMode="auto">
              <a:xfrm>
                <a:off x="5046" y="2386"/>
                <a:ext cx="7" cy="5"/>
              </a:xfrm>
              <a:custGeom>
                <a:avLst/>
                <a:gdLst>
                  <a:gd name="T0" fmla="*/ 1 w 4"/>
                  <a:gd name="T1" fmla="*/ 0 h 3"/>
                  <a:gd name="T2" fmla="*/ 2 w 4"/>
                  <a:gd name="T3" fmla="*/ 3 h 3"/>
                  <a:gd name="T4" fmla="*/ 4 w 4"/>
                  <a:gd name="T5" fmla="*/ 0 h 3"/>
                  <a:gd name="T6" fmla="*/ 1 w 4"/>
                  <a:gd name="T7" fmla="*/ 0 h 3"/>
                </a:gdLst>
                <a:ahLst/>
                <a:cxnLst>
                  <a:cxn ang="0">
                    <a:pos x="T0" y="T1"/>
                  </a:cxn>
                  <a:cxn ang="0">
                    <a:pos x="T2" y="T3"/>
                  </a:cxn>
                  <a:cxn ang="0">
                    <a:pos x="T4" y="T5"/>
                  </a:cxn>
                  <a:cxn ang="0">
                    <a:pos x="T6" y="T7"/>
                  </a:cxn>
                </a:cxnLst>
                <a:rect l="0" t="0" r="r" b="b"/>
                <a:pathLst>
                  <a:path w="4" h="3">
                    <a:moveTo>
                      <a:pt x="1" y="0"/>
                    </a:moveTo>
                    <a:cubicBezTo>
                      <a:pt x="1" y="2"/>
                      <a:pt x="0" y="2"/>
                      <a:pt x="2" y="3"/>
                    </a:cubicBezTo>
                    <a:cubicBezTo>
                      <a:pt x="2" y="1"/>
                      <a:pt x="3" y="2"/>
                      <a:pt x="4" y="0"/>
                    </a:cubicBezTo>
                    <a:cubicBezTo>
                      <a:pt x="2"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6" name="Freeform 454"/>
              <p:cNvSpPr/>
              <p:nvPr/>
            </p:nvSpPr>
            <p:spPr bwMode="auto">
              <a:xfrm>
                <a:off x="4752" y="2386"/>
                <a:ext cx="1"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7" name="Freeform 455"/>
              <p:cNvSpPr/>
              <p:nvPr/>
            </p:nvSpPr>
            <p:spPr bwMode="auto">
              <a:xfrm>
                <a:off x="4878" y="2386"/>
                <a:ext cx="4" cy="3"/>
              </a:xfrm>
              <a:custGeom>
                <a:avLst/>
                <a:gdLst>
                  <a:gd name="T0" fmla="*/ 2 w 2"/>
                  <a:gd name="T1" fmla="*/ 0 h 2"/>
                  <a:gd name="T2" fmla="*/ 2 w 2"/>
                  <a:gd name="T3" fmla="*/ 1 h 2"/>
                  <a:gd name="T4" fmla="*/ 0 w 2"/>
                  <a:gd name="T5" fmla="*/ 2 h 2"/>
                  <a:gd name="T6" fmla="*/ 2 w 2"/>
                  <a:gd name="T7" fmla="*/ 2 h 2"/>
                  <a:gd name="T8" fmla="*/ 2 w 2"/>
                  <a:gd name="T9" fmla="*/ 0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cubicBezTo>
                      <a:pt x="2" y="1"/>
                      <a:pt x="2" y="1"/>
                      <a:pt x="2" y="1"/>
                    </a:cubicBezTo>
                    <a:cubicBezTo>
                      <a:pt x="1" y="1"/>
                      <a:pt x="1" y="2"/>
                      <a:pt x="0" y="2"/>
                    </a:cubicBezTo>
                    <a:cubicBezTo>
                      <a:pt x="1" y="2"/>
                      <a:pt x="2" y="2"/>
                      <a:pt x="2" y="2"/>
                    </a:cubicBezTo>
                    <a:cubicBezTo>
                      <a:pt x="2" y="1"/>
                      <a:pt x="2" y="1"/>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8" name="Freeform 456"/>
              <p:cNvSpPr/>
              <p:nvPr/>
            </p:nvSpPr>
            <p:spPr bwMode="auto">
              <a:xfrm>
                <a:off x="3848" y="238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9" name="Freeform 457"/>
              <p:cNvSpPr/>
              <p:nvPr/>
            </p:nvSpPr>
            <p:spPr bwMode="auto">
              <a:xfrm>
                <a:off x="4641" y="2389"/>
                <a:ext cx="4" cy="2"/>
              </a:xfrm>
              <a:custGeom>
                <a:avLst/>
                <a:gdLst>
                  <a:gd name="T0" fmla="*/ 1 w 2"/>
                  <a:gd name="T1" fmla="*/ 0 h 1"/>
                  <a:gd name="T2" fmla="*/ 0 w 2"/>
                  <a:gd name="T3" fmla="*/ 1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1"/>
                      <a:pt x="0" y="1"/>
                    </a:cubicBezTo>
                    <a:cubicBezTo>
                      <a:pt x="0" y="1"/>
                      <a:pt x="1" y="1"/>
                      <a:pt x="1" y="1"/>
                    </a:cubicBezTo>
                    <a:cubicBezTo>
                      <a:pt x="1" y="1"/>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0" name="Freeform 458"/>
              <p:cNvSpPr/>
              <p:nvPr/>
            </p:nvSpPr>
            <p:spPr bwMode="auto">
              <a:xfrm>
                <a:off x="4757" y="238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1" name="Freeform 459"/>
              <p:cNvSpPr/>
              <p:nvPr/>
            </p:nvSpPr>
            <p:spPr bwMode="auto">
              <a:xfrm>
                <a:off x="3380" y="2391"/>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2" name="Freeform 460"/>
              <p:cNvSpPr/>
              <p:nvPr/>
            </p:nvSpPr>
            <p:spPr bwMode="auto">
              <a:xfrm>
                <a:off x="3423" y="2391"/>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3" name="Freeform 461"/>
              <p:cNvSpPr/>
              <p:nvPr/>
            </p:nvSpPr>
            <p:spPr bwMode="auto">
              <a:xfrm>
                <a:off x="3645" y="239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4" name="Freeform 462"/>
              <p:cNvSpPr/>
              <p:nvPr/>
            </p:nvSpPr>
            <p:spPr bwMode="auto">
              <a:xfrm>
                <a:off x="4645" y="2391"/>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5" name="Freeform 463"/>
              <p:cNvSpPr/>
              <p:nvPr/>
            </p:nvSpPr>
            <p:spPr bwMode="auto">
              <a:xfrm>
                <a:off x="3371" y="2391"/>
                <a:ext cx="1" cy="2"/>
              </a:xfrm>
              <a:custGeom>
                <a:avLst/>
                <a:gdLst>
                  <a:gd name="T0" fmla="*/ 0 w 1"/>
                  <a:gd name="T1" fmla="*/ 0 h 1"/>
                  <a:gd name="T2" fmla="*/ 1 w 1"/>
                  <a:gd name="T3" fmla="*/ 0 h 1"/>
                  <a:gd name="T4" fmla="*/ 1 w 1"/>
                  <a:gd name="T5" fmla="*/ 0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0"/>
                    </a:cubicBezTo>
                    <a:cubicBezTo>
                      <a:pt x="1" y="0"/>
                      <a:pt x="1" y="0"/>
                      <a:pt x="1" y="0"/>
                    </a:cubicBezTo>
                    <a:cubicBezTo>
                      <a:pt x="1" y="0"/>
                      <a:pt x="1"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6" name="Freeform 464"/>
              <p:cNvSpPr/>
              <p:nvPr/>
            </p:nvSpPr>
            <p:spPr bwMode="auto">
              <a:xfrm>
                <a:off x="3935" y="239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7" name="Freeform 465"/>
              <p:cNvSpPr/>
              <p:nvPr/>
            </p:nvSpPr>
            <p:spPr bwMode="auto">
              <a:xfrm>
                <a:off x="3851" y="239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8" name="Freeform 466"/>
              <p:cNvSpPr/>
              <p:nvPr/>
            </p:nvSpPr>
            <p:spPr bwMode="auto">
              <a:xfrm>
                <a:off x="5028" y="2391"/>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9" name="Freeform 467"/>
              <p:cNvSpPr/>
              <p:nvPr/>
            </p:nvSpPr>
            <p:spPr bwMode="auto">
              <a:xfrm>
                <a:off x="4376" y="239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0" name="Freeform 468"/>
              <p:cNvSpPr/>
              <p:nvPr/>
            </p:nvSpPr>
            <p:spPr bwMode="auto">
              <a:xfrm>
                <a:off x="4750" y="239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1" name="Freeform 469"/>
              <p:cNvSpPr/>
              <p:nvPr/>
            </p:nvSpPr>
            <p:spPr bwMode="auto">
              <a:xfrm>
                <a:off x="4885" y="23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2" name="Freeform 470"/>
              <p:cNvSpPr/>
              <p:nvPr/>
            </p:nvSpPr>
            <p:spPr bwMode="auto">
              <a:xfrm>
                <a:off x="4643" y="239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3" name="Freeform 471"/>
              <p:cNvSpPr/>
              <p:nvPr/>
            </p:nvSpPr>
            <p:spPr bwMode="auto">
              <a:xfrm>
                <a:off x="4741" y="2395"/>
                <a:ext cx="3" cy="2"/>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1"/>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4" name="Freeform 472"/>
              <p:cNvSpPr/>
              <p:nvPr/>
            </p:nvSpPr>
            <p:spPr bwMode="auto">
              <a:xfrm>
                <a:off x="3389" y="2395"/>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5" name="Freeform 473"/>
              <p:cNvSpPr/>
              <p:nvPr/>
            </p:nvSpPr>
            <p:spPr bwMode="auto">
              <a:xfrm>
                <a:off x="3396" y="2395"/>
                <a:ext cx="3" cy="2"/>
              </a:xfrm>
              <a:custGeom>
                <a:avLst/>
                <a:gdLst>
                  <a:gd name="T0" fmla="*/ 1 w 2"/>
                  <a:gd name="T1" fmla="*/ 0 h 1"/>
                  <a:gd name="T2" fmla="*/ 0 w 2"/>
                  <a:gd name="T3" fmla="*/ 0 h 1"/>
                  <a:gd name="T4" fmla="*/ 0 w 2"/>
                  <a:gd name="T5" fmla="*/ 1 h 1"/>
                  <a:gd name="T6" fmla="*/ 1 w 2"/>
                  <a:gd name="T7" fmla="*/ 1 h 1"/>
                  <a:gd name="T8" fmla="*/ 2 w 2"/>
                  <a:gd name="T9" fmla="*/ 1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0"/>
                    </a:cubicBezTo>
                    <a:cubicBezTo>
                      <a:pt x="0" y="1"/>
                      <a:pt x="0" y="1"/>
                      <a:pt x="0" y="1"/>
                    </a:cubicBezTo>
                    <a:cubicBezTo>
                      <a:pt x="0" y="1"/>
                      <a:pt x="0" y="1"/>
                      <a:pt x="1" y="1"/>
                    </a:cubicBezTo>
                    <a:cubicBezTo>
                      <a:pt x="1" y="1"/>
                      <a:pt x="2" y="1"/>
                      <a:pt x="2" y="1"/>
                    </a:cubicBezTo>
                    <a:cubicBezTo>
                      <a:pt x="1" y="0"/>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6" name="Freeform 474"/>
              <p:cNvSpPr/>
              <p:nvPr/>
            </p:nvSpPr>
            <p:spPr bwMode="auto">
              <a:xfrm>
                <a:off x="3405" y="2395"/>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7" name="Freeform 475"/>
              <p:cNvSpPr/>
              <p:nvPr/>
            </p:nvSpPr>
            <p:spPr bwMode="auto">
              <a:xfrm>
                <a:off x="4330" y="2395"/>
                <a:ext cx="4" cy="3"/>
              </a:xfrm>
              <a:custGeom>
                <a:avLst/>
                <a:gdLst>
                  <a:gd name="T0" fmla="*/ 1 w 2"/>
                  <a:gd name="T1" fmla="*/ 0 h 2"/>
                  <a:gd name="T2" fmla="*/ 0 w 2"/>
                  <a:gd name="T3" fmla="*/ 0 h 2"/>
                  <a:gd name="T4" fmla="*/ 2 w 2"/>
                  <a:gd name="T5" fmla="*/ 2 h 2"/>
                  <a:gd name="T6" fmla="*/ 1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0"/>
                      <a:pt x="0" y="0"/>
                      <a:pt x="0" y="0"/>
                    </a:cubicBezTo>
                    <a:cubicBezTo>
                      <a:pt x="1" y="2"/>
                      <a:pt x="0" y="1"/>
                      <a:pt x="2" y="2"/>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8" name="Freeform 476"/>
              <p:cNvSpPr/>
              <p:nvPr/>
            </p:nvSpPr>
            <p:spPr bwMode="auto">
              <a:xfrm>
                <a:off x="4752" y="23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9" name="Freeform 477"/>
              <p:cNvSpPr/>
              <p:nvPr/>
            </p:nvSpPr>
            <p:spPr bwMode="auto">
              <a:xfrm>
                <a:off x="5057" y="2395"/>
                <a:ext cx="2" cy="2"/>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1"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0" name="Freeform 478"/>
              <p:cNvSpPr/>
              <p:nvPr/>
            </p:nvSpPr>
            <p:spPr bwMode="auto">
              <a:xfrm>
                <a:off x="3674" y="2395"/>
                <a:ext cx="2" cy="3"/>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1"/>
                      <a:pt x="0" y="1"/>
                      <a:pt x="1" y="2"/>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1" name="Freeform 479"/>
              <p:cNvSpPr/>
              <p:nvPr/>
            </p:nvSpPr>
            <p:spPr bwMode="auto">
              <a:xfrm>
                <a:off x="4312" y="2395"/>
                <a:ext cx="2" cy="3"/>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1" y="1"/>
                      <a:pt x="1" y="2"/>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2" name="Freeform 480"/>
              <p:cNvSpPr/>
              <p:nvPr/>
            </p:nvSpPr>
            <p:spPr bwMode="auto">
              <a:xfrm>
                <a:off x="3441" y="2397"/>
                <a:ext cx="2"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3" name="Freeform 481"/>
              <p:cNvSpPr/>
              <p:nvPr/>
            </p:nvSpPr>
            <p:spPr bwMode="auto">
              <a:xfrm>
                <a:off x="4310" y="2397"/>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4" name="Freeform 482"/>
              <p:cNvSpPr/>
              <p:nvPr/>
            </p:nvSpPr>
            <p:spPr bwMode="auto">
              <a:xfrm>
                <a:off x="4310" y="23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5" name="Freeform 483"/>
              <p:cNvSpPr/>
              <p:nvPr/>
            </p:nvSpPr>
            <p:spPr bwMode="auto">
              <a:xfrm>
                <a:off x="4750" y="23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6" name="Freeform 484"/>
              <p:cNvSpPr/>
              <p:nvPr/>
            </p:nvSpPr>
            <p:spPr bwMode="auto">
              <a:xfrm>
                <a:off x="5061" y="2398"/>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7" name="Freeform 485"/>
              <p:cNvSpPr/>
              <p:nvPr/>
            </p:nvSpPr>
            <p:spPr bwMode="auto">
              <a:xfrm>
                <a:off x="3839" y="2398"/>
                <a:ext cx="3" cy="2"/>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1" y="1"/>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8" name="Freeform 486"/>
              <p:cNvSpPr/>
              <p:nvPr/>
            </p:nvSpPr>
            <p:spPr bwMode="auto">
              <a:xfrm>
                <a:off x="4883" y="2398"/>
                <a:ext cx="2" cy="4"/>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1"/>
                      <a:pt x="0" y="1"/>
                      <a:pt x="0"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9" name="Freeform 487"/>
              <p:cNvSpPr/>
              <p:nvPr/>
            </p:nvSpPr>
            <p:spPr bwMode="auto">
              <a:xfrm>
                <a:off x="5059" y="239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0" name="Freeform 488"/>
              <p:cNvSpPr/>
              <p:nvPr/>
            </p:nvSpPr>
            <p:spPr bwMode="auto">
              <a:xfrm>
                <a:off x="3443" y="2400"/>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1"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1" name="Freeform 489"/>
              <p:cNvSpPr/>
              <p:nvPr/>
            </p:nvSpPr>
            <p:spPr bwMode="auto">
              <a:xfrm>
                <a:off x="3687" y="240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2" name="Freeform 490"/>
              <p:cNvSpPr/>
              <p:nvPr/>
            </p:nvSpPr>
            <p:spPr bwMode="auto">
              <a:xfrm>
                <a:off x="3459" y="240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3" name="Freeform 491"/>
              <p:cNvSpPr/>
              <p:nvPr/>
            </p:nvSpPr>
            <p:spPr bwMode="auto">
              <a:xfrm>
                <a:off x="3416" y="240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4" name="Freeform 492"/>
              <p:cNvSpPr/>
              <p:nvPr/>
            </p:nvSpPr>
            <p:spPr bwMode="auto">
              <a:xfrm>
                <a:off x="4652" y="24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5" name="Freeform 493"/>
              <p:cNvSpPr/>
              <p:nvPr/>
            </p:nvSpPr>
            <p:spPr bwMode="auto">
              <a:xfrm>
                <a:off x="3409" y="24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6" name="Freeform 494"/>
              <p:cNvSpPr/>
              <p:nvPr/>
            </p:nvSpPr>
            <p:spPr bwMode="auto">
              <a:xfrm>
                <a:off x="4312" y="240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7" name="Freeform 495"/>
              <p:cNvSpPr/>
              <p:nvPr/>
            </p:nvSpPr>
            <p:spPr bwMode="auto">
              <a:xfrm>
                <a:off x="4882" y="24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8" name="Freeform 496"/>
              <p:cNvSpPr/>
              <p:nvPr/>
            </p:nvSpPr>
            <p:spPr bwMode="auto">
              <a:xfrm>
                <a:off x="4629" y="2404"/>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9" name="Freeform 497"/>
              <p:cNvSpPr/>
              <p:nvPr/>
            </p:nvSpPr>
            <p:spPr bwMode="auto">
              <a:xfrm>
                <a:off x="4641" y="240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0" name="Freeform 498"/>
              <p:cNvSpPr/>
              <p:nvPr/>
            </p:nvSpPr>
            <p:spPr bwMode="auto">
              <a:xfrm>
                <a:off x="5044" y="2404"/>
                <a:ext cx="2" cy="5"/>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2"/>
                      <a:pt x="0" y="1"/>
                      <a:pt x="1" y="3"/>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1" name="Freeform 499"/>
              <p:cNvSpPr/>
              <p:nvPr/>
            </p:nvSpPr>
            <p:spPr bwMode="auto">
              <a:xfrm>
                <a:off x="5062" y="24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2" name="Freeform 500"/>
              <p:cNvSpPr/>
              <p:nvPr/>
            </p:nvSpPr>
            <p:spPr bwMode="auto">
              <a:xfrm>
                <a:off x="4307" y="2406"/>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3" name="Freeform 501"/>
              <p:cNvSpPr/>
              <p:nvPr/>
            </p:nvSpPr>
            <p:spPr bwMode="auto">
              <a:xfrm>
                <a:off x="4723" y="2406"/>
                <a:ext cx="3" cy="1"/>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1"/>
                      <a:pt x="0" y="1"/>
                    </a:cubicBezTo>
                    <a:cubicBezTo>
                      <a:pt x="0" y="1"/>
                      <a:pt x="1"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4" name="Freeform 502"/>
              <p:cNvSpPr/>
              <p:nvPr/>
            </p:nvSpPr>
            <p:spPr bwMode="auto">
              <a:xfrm>
                <a:off x="4883" y="2406"/>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5" name="Freeform 503"/>
              <p:cNvSpPr/>
              <p:nvPr/>
            </p:nvSpPr>
            <p:spPr bwMode="auto">
              <a:xfrm>
                <a:off x="4882" y="2406"/>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6" name="Freeform 504"/>
              <p:cNvSpPr/>
              <p:nvPr/>
            </p:nvSpPr>
            <p:spPr bwMode="auto">
              <a:xfrm>
                <a:off x="3920" y="24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7" name="Freeform 505"/>
              <p:cNvSpPr/>
              <p:nvPr/>
            </p:nvSpPr>
            <p:spPr bwMode="auto">
              <a:xfrm>
                <a:off x="3474" y="2407"/>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8" name="Freeform 506"/>
              <p:cNvSpPr/>
              <p:nvPr/>
            </p:nvSpPr>
            <p:spPr bwMode="auto">
              <a:xfrm>
                <a:off x="3696" y="2407"/>
                <a:ext cx="2" cy="2"/>
              </a:xfrm>
              <a:custGeom>
                <a:avLst/>
                <a:gdLst>
                  <a:gd name="T0" fmla="*/ 0 w 1"/>
                  <a:gd name="T1" fmla="*/ 0 h 1"/>
                  <a:gd name="T2" fmla="*/ 0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9" name="Freeform 507"/>
              <p:cNvSpPr/>
              <p:nvPr/>
            </p:nvSpPr>
            <p:spPr bwMode="auto">
              <a:xfrm>
                <a:off x="4726" y="2407"/>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0" name="Freeform 508"/>
              <p:cNvSpPr/>
              <p:nvPr/>
            </p:nvSpPr>
            <p:spPr bwMode="auto">
              <a:xfrm>
                <a:off x="3846" y="2407"/>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0"/>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1" name="Freeform 509"/>
              <p:cNvSpPr/>
              <p:nvPr/>
            </p:nvSpPr>
            <p:spPr bwMode="auto">
              <a:xfrm>
                <a:off x="4598" y="240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2" name="Freeform 510"/>
              <p:cNvSpPr/>
              <p:nvPr/>
            </p:nvSpPr>
            <p:spPr bwMode="auto">
              <a:xfrm>
                <a:off x="4739" y="240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3" name="Freeform 511"/>
              <p:cNvSpPr/>
              <p:nvPr/>
            </p:nvSpPr>
            <p:spPr bwMode="auto">
              <a:xfrm>
                <a:off x="4883" y="240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4" name="Freeform 512"/>
              <p:cNvSpPr/>
              <p:nvPr/>
            </p:nvSpPr>
            <p:spPr bwMode="auto">
              <a:xfrm>
                <a:off x="4607" y="240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5" name="Freeform 513"/>
              <p:cNvSpPr/>
              <p:nvPr/>
            </p:nvSpPr>
            <p:spPr bwMode="auto">
              <a:xfrm>
                <a:off x="4739" y="240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6" name="Freeform 514"/>
              <p:cNvSpPr/>
              <p:nvPr/>
            </p:nvSpPr>
            <p:spPr bwMode="auto">
              <a:xfrm>
                <a:off x="4730" y="240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7" name="Freeform 515"/>
              <p:cNvSpPr/>
              <p:nvPr/>
            </p:nvSpPr>
            <p:spPr bwMode="auto">
              <a:xfrm>
                <a:off x="3445" y="241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8" name="Freeform 516"/>
              <p:cNvSpPr/>
              <p:nvPr/>
            </p:nvSpPr>
            <p:spPr bwMode="auto">
              <a:xfrm>
                <a:off x="3493" y="241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9" name="Freeform 517"/>
              <p:cNvSpPr/>
              <p:nvPr/>
            </p:nvSpPr>
            <p:spPr bwMode="auto">
              <a:xfrm>
                <a:off x="3902" y="24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0" name="Freeform 518"/>
              <p:cNvSpPr/>
              <p:nvPr/>
            </p:nvSpPr>
            <p:spPr bwMode="auto">
              <a:xfrm>
                <a:off x="3714" y="241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0"/>
                      <a:pt x="0"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1" name="Freeform 519"/>
              <p:cNvSpPr/>
              <p:nvPr/>
            </p:nvSpPr>
            <p:spPr bwMode="auto">
              <a:xfrm>
                <a:off x="3898" y="241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2" name="Freeform 520"/>
              <p:cNvSpPr/>
              <p:nvPr/>
            </p:nvSpPr>
            <p:spPr bwMode="auto">
              <a:xfrm>
                <a:off x="4643" y="241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3" name="Freeform 521"/>
              <p:cNvSpPr/>
              <p:nvPr/>
            </p:nvSpPr>
            <p:spPr bwMode="auto">
              <a:xfrm>
                <a:off x="3851" y="2411"/>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4" name="Freeform 522"/>
              <p:cNvSpPr/>
              <p:nvPr/>
            </p:nvSpPr>
            <p:spPr bwMode="auto">
              <a:xfrm>
                <a:off x="4303" y="241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5" name="Freeform 523"/>
              <p:cNvSpPr/>
              <p:nvPr/>
            </p:nvSpPr>
            <p:spPr bwMode="auto">
              <a:xfrm>
                <a:off x="3859" y="2413"/>
                <a:ext cx="1"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0" y="1"/>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6" name="Freeform 524"/>
              <p:cNvSpPr/>
              <p:nvPr/>
            </p:nvSpPr>
            <p:spPr bwMode="auto">
              <a:xfrm>
                <a:off x="3902" y="241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7" name="Freeform 525"/>
              <p:cNvSpPr/>
              <p:nvPr/>
            </p:nvSpPr>
            <p:spPr bwMode="auto">
              <a:xfrm>
                <a:off x="4357" y="24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8" name="Freeform 526"/>
              <p:cNvSpPr/>
              <p:nvPr/>
            </p:nvSpPr>
            <p:spPr bwMode="auto">
              <a:xfrm>
                <a:off x="4361" y="2413"/>
                <a:ext cx="2" cy="4"/>
              </a:xfrm>
              <a:custGeom>
                <a:avLst/>
                <a:gdLst>
                  <a:gd name="T0" fmla="*/ 0 w 1"/>
                  <a:gd name="T1" fmla="*/ 0 h 2"/>
                  <a:gd name="T2" fmla="*/ 0 w 1"/>
                  <a:gd name="T3" fmla="*/ 2 h 2"/>
                  <a:gd name="T4" fmla="*/ 1 w 1"/>
                  <a:gd name="T5" fmla="*/ 1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1"/>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9" name="Freeform 527"/>
              <p:cNvSpPr/>
              <p:nvPr/>
            </p:nvSpPr>
            <p:spPr bwMode="auto">
              <a:xfrm>
                <a:off x="3719" y="2413"/>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0" name="Freeform 528"/>
              <p:cNvSpPr/>
              <p:nvPr/>
            </p:nvSpPr>
            <p:spPr bwMode="auto">
              <a:xfrm>
                <a:off x="3465" y="2415"/>
                <a:ext cx="1" cy="2"/>
              </a:xfrm>
              <a:custGeom>
                <a:avLst/>
                <a:gdLst>
                  <a:gd name="T0" fmla="*/ 0 w 1"/>
                  <a:gd name="T1" fmla="*/ 0 h 1"/>
                  <a:gd name="T2" fmla="*/ 0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1" name="Freeform 529"/>
              <p:cNvSpPr/>
              <p:nvPr/>
            </p:nvSpPr>
            <p:spPr bwMode="auto">
              <a:xfrm>
                <a:off x="3470" y="241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2" name="Freeform 530"/>
              <p:cNvSpPr/>
              <p:nvPr/>
            </p:nvSpPr>
            <p:spPr bwMode="auto">
              <a:xfrm>
                <a:off x="4591" y="2417"/>
                <a:ext cx="3" cy="1"/>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1"/>
                      <a:pt x="0" y="1"/>
                    </a:cubicBezTo>
                    <a:cubicBezTo>
                      <a:pt x="1" y="1"/>
                      <a:pt x="1" y="1"/>
                      <a:pt x="2" y="1"/>
                    </a:cubicBezTo>
                    <a:cubicBezTo>
                      <a:pt x="2"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3" name="Freeform 531"/>
              <p:cNvSpPr/>
              <p:nvPr/>
            </p:nvSpPr>
            <p:spPr bwMode="auto">
              <a:xfrm>
                <a:off x="3455" y="241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4" name="Freeform 532"/>
              <p:cNvSpPr/>
              <p:nvPr/>
            </p:nvSpPr>
            <p:spPr bwMode="auto">
              <a:xfrm>
                <a:off x="3461" y="241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5" name="Freeform 533"/>
              <p:cNvSpPr/>
              <p:nvPr/>
            </p:nvSpPr>
            <p:spPr bwMode="auto">
              <a:xfrm>
                <a:off x="3528" y="241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6" name="Freeform 534"/>
              <p:cNvSpPr/>
              <p:nvPr/>
            </p:nvSpPr>
            <p:spPr bwMode="auto">
              <a:xfrm>
                <a:off x="3714" y="2418"/>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7" name="Freeform 535"/>
              <p:cNvSpPr/>
              <p:nvPr/>
            </p:nvSpPr>
            <p:spPr bwMode="auto">
              <a:xfrm>
                <a:off x="3714" y="2418"/>
                <a:ext cx="4" cy="2"/>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0" y="1"/>
                    </a:cubicBezTo>
                    <a:cubicBezTo>
                      <a:pt x="2"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8" name="Freeform 536"/>
              <p:cNvSpPr/>
              <p:nvPr/>
            </p:nvSpPr>
            <p:spPr bwMode="auto">
              <a:xfrm>
                <a:off x="4356" y="241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9" name="Freeform 537"/>
              <p:cNvSpPr/>
              <p:nvPr/>
            </p:nvSpPr>
            <p:spPr bwMode="auto">
              <a:xfrm>
                <a:off x="4714" y="2418"/>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0" name="Freeform 538"/>
              <p:cNvSpPr/>
              <p:nvPr/>
            </p:nvSpPr>
            <p:spPr bwMode="auto">
              <a:xfrm>
                <a:off x="4630" y="242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1" name="Freeform 539"/>
              <p:cNvSpPr/>
              <p:nvPr/>
            </p:nvSpPr>
            <p:spPr bwMode="auto">
              <a:xfrm>
                <a:off x="4874" y="2420"/>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2" name="Freeform 540"/>
              <p:cNvSpPr/>
              <p:nvPr/>
            </p:nvSpPr>
            <p:spPr bwMode="auto">
              <a:xfrm>
                <a:off x="3466" y="2420"/>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3" name="Freeform 541"/>
              <p:cNvSpPr/>
              <p:nvPr/>
            </p:nvSpPr>
            <p:spPr bwMode="auto">
              <a:xfrm>
                <a:off x="3727" y="2420"/>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4" name="Freeform 542"/>
              <p:cNvSpPr/>
              <p:nvPr/>
            </p:nvSpPr>
            <p:spPr bwMode="auto">
              <a:xfrm>
                <a:off x="4592" y="24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5" name="Freeform 543"/>
              <p:cNvSpPr/>
              <p:nvPr/>
            </p:nvSpPr>
            <p:spPr bwMode="auto">
              <a:xfrm>
                <a:off x="3468" y="242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6" name="Freeform 544"/>
              <p:cNvSpPr/>
              <p:nvPr/>
            </p:nvSpPr>
            <p:spPr bwMode="auto">
              <a:xfrm>
                <a:off x="4356" y="2422"/>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7" name="Freeform 545"/>
              <p:cNvSpPr/>
              <p:nvPr/>
            </p:nvSpPr>
            <p:spPr bwMode="auto">
              <a:xfrm>
                <a:off x="4639" y="242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8" name="Freeform 546"/>
              <p:cNvSpPr/>
              <p:nvPr/>
            </p:nvSpPr>
            <p:spPr bwMode="auto">
              <a:xfrm>
                <a:off x="3474" y="2422"/>
                <a:ext cx="1"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9" name="Freeform 547"/>
              <p:cNvSpPr/>
              <p:nvPr/>
            </p:nvSpPr>
            <p:spPr bwMode="auto">
              <a:xfrm>
                <a:off x="4627" y="2422"/>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0" name="Freeform 548"/>
              <p:cNvSpPr/>
              <p:nvPr/>
            </p:nvSpPr>
            <p:spPr bwMode="auto">
              <a:xfrm>
                <a:off x="4603" y="2424"/>
                <a:ext cx="4" cy="2"/>
              </a:xfrm>
              <a:custGeom>
                <a:avLst/>
                <a:gdLst>
                  <a:gd name="T0" fmla="*/ 1 w 2"/>
                  <a:gd name="T1" fmla="*/ 0 h 1"/>
                  <a:gd name="T2" fmla="*/ 0 w 2"/>
                  <a:gd name="T3" fmla="*/ 0 h 1"/>
                  <a:gd name="T4" fmla="*/ 0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0"/>
                    </a:cubicBezTo>
                    <a:cubicBezTo>
                      <a:pt x="0" y="0"/>
                      <a:pt x="0" y="1"/>
                      <a:pt x="0" y="1"/>
                    </a:cubicBezTo>
                    <a:cubicBezTo>
                      <a:pt x="1" y="1"/>
                      <a:pt x="1" y="1"/>
                      <a:pt x="1" y="1"/>
                    </a:cubicBezTo>
                    <a:cubicBezTo>
                      <a:pt x="2" y="1"/>
                      <a:pt x="2"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1" name="Freeform 549"/>
              <p:cNvSpPr/>
              <p:nvPr/>
            </p:nvSpPr>
            <p:spPr bwMode="auto">
              <a:xfrm>
                <a:off x="4862" y="242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2" name="Freeform 550"/>
              <p:cNvSpPr/>
              <p:nvPr/>
            </p:nvSpPr>
            <p:spPr bwMode="auto">
              <a:xfrm>
                <a:off x="4867" y="2424"/>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3" name="Freeform 551"/>
              <p:cNvSpPr/>
              <p:nvPr/>
            </p:nvSpPr>
            <p:spPr bwMode="auto">
              <a:xfrm>
                <a:off x="4623" y="2426"/>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4" name="Freeform 552"/>
              <p:cNvSpPr/>
              <p:nvPr/>
            </p:nvSpPr>
            <p:spPr bwMode="auto">
              <a:xfrm>
                <a:off x="4831" y="242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5" name="Freeform 553"/>
              <p:cNvSpPr/>
              <p:nvPr/>
            </p:nvSpPr>
            <p:spPr bwMode="auto">
              <a:xfrm>
                <a:off x="4858" y="242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6" name="Freeform 554"/>
              <p:cNvSpPr/>
              <p:nvPr/>
            </p:nvSpPr>
            <p:spPr bwMode="auto">
              <a:xfrm>
                <a:off x="4354" y="242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7" name="Freeform 555"/>
              <p:cNvSpPr/>
              <p:nvPr/>
            </p:nvSpPr>
            <p:spPr bwMode="auto">
              <a:xfrm>
                <a:off x="3481" y="242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8" name="Freeform 556"/>
              <p:cNvSpPr/>
              <p:nvPr/>
            </p:nvSpPr>
            <p:spPr bwMode="auto">
              <a:xfrm>
                <a:off x="4838" y="2429"/>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9" name="Freeform 557"/>
              <p:cNvSpPr/>
              <p:nvPr/>
            </p:nvSpPr>
            <p:spPr bwMode="auto">
              <a:xfrm>
                <a:off x="3501" y="243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0" name="Freeform 558"/>
              <p:cNvSpPr/>
              <p:nvPr/>
            </p:nvSpPr>
            <p:spPr bwMode="auto">
              <a:xfrm>
                <a:off x="4336" y="243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1" name="Freeform 559"/>
              <p:cNvSpPr/>
              <p:nvPr/>
            </p:nvSpPr>
            <p:spPr bwMode="auto">
              <a:xfrm>
                <a:off x="4708" y="24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2" name="Freeform 560"/>
              <p:cNvSpPr/>
              <p:nvPr/>
            </p:nvSpPr>
            <p:spPr bwMode="auto">
              <a:xfrm>
                <a:off x="4347" y="2431"/>
                <a:ext cx="5" cy="2"/>
              </a:xfrm>
              <a:custGeom>
                <a:avLst/>
                <a:gdLst>
                  <a:gd name="T0" fmla="*/ 1 w 3"/>
                  <a:gd name="T1" fmla="*/ 0 h 1"/>
                  <a:gd name="T2" fmla="*/ 0 w 3"/>
                  <a:gd name="T3" fmla="*/ 1 h 1"/>
                  <a:gd name="T4" fmla="*/ 3 w 3"/>
                  <a:gd name="T5" fmla="*/ 1 h 1"/>
                  <a:gd name="T6" fmla="*/ 1 w 3"/>
                  <a:gd name="T7" fmla="*/ 0 h 1"/>
                </a:gdLst>
                <a:ahLst/>
                <a:cxnLst>
                  <a:cxn ang="0">
                    <a:pos x="T0" y="T1"/>
                  </a:cxn>
                  <a:cxn ang="0">
                    <a:pos x="T2" y="T3"/>
                  </a:cxn>
                  <a:cxn ang="0">
                    <a:pos x="T4" y="T5"/>
                  </a:cxn>
                  <a:cxn ang="0">
                    <a:pos x="T6" y="T7"/>
                  </a:cxn>
                </a:cxnLst>
                <a:rect l="0" t="0" r="r" b="b"/>
                <a:pathLst>
                  <a:path w="3" h="1">
                    <a:moveTo>
                      <a:pt x="1" y="0"/>
                    </a:moveTo>
                    <a:cubicBezTo>
                      <a:pt x="1" y="1"/>
                      <a:pt x="0" y="1"/>
                      <a:pt x="0" y="1"/>
                    </a:cubicBezTo>
                    <a:cubicBezTo>
                      <a:pt x="1" y="1"/>
                      <a:pt x="1" y="1"/>
                      <a:pt x="3" y="1"/>
                    </a:cubicBezTo>
                    <a:cubicBezTo>
                      <a:pt x="2" y="0"/>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3" name="Freeform 561"/>
              <p:cNvSpPr/>
              <p:nvPr/>
            </p:nvSpPr>
            <p:spPr bwMode="auto">
              <a:xfrm>
                <a:off x="4717" y="24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4" name="Freeform 562"/>
              <p:cNvSpPr/>
              <p:nvPr/>
            </p:nvSpPr>
            <p:spPr bwMode="auto">
              <a:xfrm>
                <a:off x="3519" y="243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5" name="Freeform 563"/>
              <p:cNvSpPr/>
              <p:nvPr/>
            </p:nvSpPr>
            <p:spPr bwMode="auto">
              <a:xfrm>
                <a:off x="4345" y="243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6" name="Freeform 564"/>
              <p:cNvSpPr/>
              <p:nvPr/>
            </p:nvSpPr>
            <p:spPr bwMode="auto">
              <a:xfrm>
                <a:off x="5061" y="243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7" name="Freeform 565"/>
              <p:cNvSpPr/>
              <p:nvPr/>
            </p:nvSpPr>
            <p:spPr bwMode="auto">
              <a:xfrm>
                <a:off x="3493" y="243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8" name="Freeform 566"/>
              <p:cNvSpPr/>
              <p:nvPr/>
            </p:nvSpPr>
            <p:spPr bwMode="auto">
              <a:xfrm>
                <a:off x="3506" y="2433"/>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9" name="Freeform 567"/>
              <p:cNvSpPr/>
              <p:nvPr/>
            </p:nvSpPr>
            <p:spPr bwMode="auto">
              <a:xfrm>
                <a:off x="4625" y="2433"/>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0" name="Freeform 568"/>
              <p:cNvSpPr/>
              <p:nvPr/>
            </p:nvSpPr>
            <p:spPr bwMode="auto">
              <a:xfrm>
                <a:off x="5019" y="243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1" name="Freeform 569"/>
              <p:cNvSpPr/>
              <p:nvPr/>
            </p:nvSpPr>
            <p:spPr bwMode="auto">
              <a:xfrm>
                <a:off x="4621" y="243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2" name="Freeform 570"/>
              <p:cNvSpPr/>
              <p:nvPr/>
            </p:nvSpPr>
            <p:spPr bwMode="auto">
              <a:xfrm>
                <a:off x="4730" y="2435"/>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3" name="Freeform 571"/>
              <p:cNvSpPr/>
              <p:nvPr/>
            </p:nvSpPr>
            <p:spPr bwMode="auto">
              <a:xfrm>
                <a:off x="3736" y="2436"/>
                <a:ext cx="5" cy="2"/>
              </a:xfrm>
              <a:custGeom>
                <a:avLst/>
                <a:gdLst>
                  <a:gd name="T0" fmla="*/ 1 w 3"/>
                  <a:gd name="T1" fmla="*/ 0 h 1"/>
                  <a:gd name="T2" fmla="*/ 0 w 3"/>
                  <a:gd name="T3" fmla="*/ 1 h 1"/>
                  <a:gd name="T4" fmla="*/ 1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1" y="1"/>
                      <a:pt x="0" y="1"/>
                    </a:cubicBezTo>
                    <a:cubicBezTo>
                      <a:pt x="1" y="1"/>
                      <a:pt x="1" y="1"/>
                      <a:pt x="1" y="1"/>
                    </a:cubicBezTo>
                    <a:cubicBezTo>
                      <a:pt x="2" y="1"/>
                      <a:pt x="1" y="1"/>
                      <a:pt x="3" y="1"/>
                    </a:cubicBezTo>
                    <a:cubicBezTo>
                      <a:pt x="2" y="0"/>
                      <a:pt x="3"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4" name="Freeform 572"/>
              <p:cNvSpPr/>
              <p:nvPr/>
            </p:nvSpPr>
            <p:spPr bwMode="auto">
              <a:xfrm>
                <a:off x="4706" y="24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5" name="Freeform 573"/>
              <p:cNvSpPr/>
              <p:nvPr/>
            </p:nvSpPr>
            <p:spPr bwMode="auto">
              <a:xfrm>
                <a:off x="4627" y="243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6" name="Freeform 574"/>
              <p:cNvSpPr/>
              <p:nvPr/>
            </p:nvSpPr>
            <p:spPr bwMode="auto">
              <a:xfrm>
                <a:off x="4737" y="243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7" name="Freeform 575"/>
              <p:cNvSpPr/>
              <p:nvPr/>
            </p:nvSpPr>
            <p:spPr bwMode="auto">
              <a:xfrm>
                <a:off x="4829" y="243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8" name="Freeform 576"/>
              <p:cNvSpPr/>
              <p:nvPr/>
            </p:nvSpPr>
            <p:spPr bwMode="auto">
              <a:xfrm>
                <a:off x="3499" y="24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9" name="Freeform 577"/>
              <p:cNvSpPr/>
              <p:nvPr/>
            </p:nvSpPr>
            <p:spPr bwMode="auto">
              <a:xfrm>
                <a:off x="4605" y="244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0" name="Freeform 578"/>
              <p:cNvSpPr/>
              <p:nvPr/>
            </p:nvSpPr>
            <p:spPr bwMode="auto">
              <a:xfrm>
                <a:off x="3499" y="244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1" name="Freeform 579"/>
              <p:cNvSpPr/>
              <p:nvPr/>
            </p:nvSpPr>
            <p:spPr bwMode="auto">
              <a:xfrm>
                <a:off x="3765" y="2440"/>
                <a:ext cx="3"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2" name="Freeform 580"/>
              <p:cNvSpPr/>
              <p:nvPr/>
            </p:nvSpPr>
            <p:spPr bwMode="auto">
              <a:xfrm>
                <a:off x="4609" y="244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3" name="Freeform 581"/>
              <p:cNvSpPr/>
              <p:nvPr/>
            </p:nvSpPr>
            <p:spPr bwMode="auto">
              <a:xfrm>
                <a:off x="4820" y="244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4" name="Freeform 582"/>
              <p:cNvSpPr/>
              <p:nvPr/>
            </p:nvSpPr>
            <p:spPr bwMode="auto">
              <a:xfrm>
                <a:off x="5019" y="2444"/>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5" name="Freeform 583"/>
              <p:cNvSpPr/>
              <p:nvPr/>
            </p:nvSpPr>
            <p:spPr bwMode="auto">
              <a:xfrm>
                <a:off x="4708" y="2444"/>
                <a:ext cx="4" cy="3"/>
              </a:xfrm>
              <a:custGeom>
                <a:avLst/>
                <a:gdLst>
                  <a:gd name="T0" fmla="*/ 0 w 2"/>
                  <a:gd name="T1" fmla="*/ 0 h 2"/>
                  <a:gd name="T2" fmla="*/ 0 w 2"/>
                  <a:gd name="T3" fmla="*/ 1 h 2"/>
                  <a:gd name="T4" fmla="*/ 0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1" y="1"/>
                      <a:pt x="1" y="1"/>
                      <a:pt x="0" y="2"/>
                    </a:cubicBezTo>
                    <a:cubicBezTo>
                      <a:pt x="2" y="1"/>
                      <a:pt x="1" y="2"/>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6" name="Freeform 584"/>
              <p:cNvSpPr/>
              <p:nvPr/>
            </p:nvSpPr>
            <p:spPr bwMode="auto">
              <a:xfrm>
                <a:off x="4817" y="2444"/>
                <a:ext cx="1" cy="3"/>
              </a:xfrm>
              <a:custGeom>
                <a:avLst/>
                <a:gdLst>
                  <a:gd name="T0" fmla="*/ 0 w 1"/>
                  <a:gd name="T1" fmla="*/ 0 h 2"/>
                  <a:gd name="T2" fmla="*/ 0 w 1"/>
                  <a:gd name="T3" fmla="*/ 2 h 2"/>
                  <a:gd name="T4" fmla="*/ 1 w 1"/>
                  <a:gd name="T5" fmla="*/ 2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0" y="2"/>
                      <a:pt x="1" y="2"/>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7" name="Freeform 585"/>
              <p:cNvSpPr/>
              <p:nvPr/>
            </p:nvSpPr>
            <p:spPr bwMode="auto">
              <a:xfrm>
                <a:off x="4562" y="244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8" name="Freeform 586"/>
              <p:cNvSpPr/>
              <p:nvPr/>
            </p:nvSpPr>
            <p:spPr bwMode="auto">
              <a:xfrm>
                <a:off x="4715" y="2446"/>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9" name="Freeform 587"/>
              <p:cNvSpPr/>
              <p:nvPr/>
            </p:nvSpPr>
            <p:spPr bwMode="auto">
              <a:xfrm>
                <a:off x="4808" y="244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0" name="Freeform 588"/>
              <p:cNvSpPr/>
              <p:nvPr/>
            </p:nvSpPr>
            <p:spPr bwMode="auto">
              <a:xfrm>
                <a:off x="4560" y="24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1" name="Freeform 589"/>
              <p:cNvSpPr/>
              <p:nvPr/>
            </p:nvSpPr>
            <p:spPr bwMode="auto">
              <a:xfrm>
                <a:off x="4621" y="24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2" name="Freeform 590"/>
              <p:cNvSpPr/>
              <p:nvPr/>
            </p:nvSpPr>
            <p:spPr bwMode="auto">
              <a:xfrm>
                <a:off x="4712" y="2447"/>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3" name="Freeform 591"/>
              <p:cNvSpPr/>
              <p:nvPr/>
            </p:nvSpPr>
            <p:spPr bwMode="auto">
              <a:xfrm>
                <a:off x="4815" y="244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4" name="Freeform 592"/>
              <p:cNvSpPr/>
              <p:nvPr/>
            </p:nvSpPr>
            <p:spPr bwMode="auto">
              <a:xfrm>
                <a:off x="4708" y="2447"/>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0" y="1"/>
                      <a:pt x="0" y="1"/>
                      <a:pt x="1" y="1"/>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5" name="Freeform 593"/>
              <p:cNvSpPr/>
              <p:nvPr/>
            </p:nvSpPr>
            <p:spPr bwMode="auto">
              <a:xfrm>
                <a:off x="4339" y="2449"/>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1" y="0"/>
                      <a:pt x="0" y="1"/>
                    </a:cubicBezTo>
                    <a:cubicBezTo>
                      <a:pt x="1" y="1"/>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6" name="Freeform 594"/>
              <p:cNvSpPr/>
              <p:nvPr/>
            </p:nvSpPr>
            <p:spPr bwMode="auto">
              <a:xfrm>
                <a:off x="4560" y="2449"/>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7" name="Freeform 595"/>
              <p:cNvSpPr/>
              <p:nvPr/>
            </p:nvSpPr>
            <p:spPr bwMode="auto">
              <a:xfrm>
                <a:off x="4618" y="244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8" name="Freeform 596"/>
              <p:cNvSpPr/>
              <p:nvPr/>
            </p:nvSpPr>
            <p:spPr bwMode="auto">
              <a:xfrm>
                <a:off x="4710" y="2449"/>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9" name="Freeform 597"/>
              <p:cNvSpPr/>
              <p:nvPr/>
            </p:nvSpPr>
            <p:spPr bwMode="auto">
              <a:xfrm>
                <a:off x="4813" y="244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0" name="Freeform 598"/>
              <p:cNvSpPr/>
              <p:nvPr/>
            </p:nvSpPr>
            <p:spPr bwMode="auto">
              <a:xfrm>
                <a:off x="3596" y="245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1" name="Freeform 599"/>
              <p:cNvSpPr/>
              <p:nvPr/>
            </p:nvSpPr>
            <p:spPr bwMode="auto">
              <a:xfrm>
                <a:off x="4706" y="2451"/>
                <a:ext cx="2" cy="2"/>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2" name="Freeform 600"/>
              <p:cNvSpPr/>
              <p:nvPr/>
            </p:nvSpPr>
            <p:spPr bwMode="auto">
              <a:xfrm>
                <a:off x="3531" y="2451"/>
                <a:ext cx="2" cy="2"/>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1"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3" name="Freeform 601"/>
              <p:cNvSpPr/>
              <p:nvPr/>
            </p:nvSpPr>
            <p:spPr bwMode="auto">
              <a:xfrm>
                <a:off x="4806" y="245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4" name="Freeform 602"/>
              <p:cNvSpPr/>
              <p:nvPr/>
            </p:nvSpPr>
            <p:spPr bwMode="auto">
              <a:xfrm>
                <a:off x="4553" y="2453"/>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5" name="Freeform 603"/>
              <p:cNvSpPr/>
              <p:nvPr/>
            </p:nvSpPr>
            <p:spPr bwMode="auto">
              <a:xfrm>
                <a:off x="4280" y="245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6" name="Freeform 604"/>
              <p:cNvSpPr/>
              <p:nvPr/>
            </p:nvSpPr>
            <p:spPr bwMode="auto">
              <a:xfrm>
                <a:off x="3763" y="245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7" name="Freeform 605"/>
              <p:cNvSpPr/>
              <p:nvPr/>
            </p:nvSpPr>
            <p:spPr bwMode="auto">
              <a:xfrm>
                <a:off x="4282" y="24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8" name="Freeform 606"/>
              <p:cNvSpPr/>
              <p:nvPr/>
            </p:nvSpPr>
            <p:spPr bwMode="auto">
              <a:xfrm>
                <a:off x="3553" y="245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1" name="Group 808"/>
            <p:cNvGrpSpPr/>
            <p:nvPr/>
          </p:nvGrpSpPr>
          <p:grpSpPr bwMode="auto">
            <a:xfrm>
              <a:off x="3549" y="2456"/>
              <a:ext cx="1503" cy="71"/>
              <a:chOff x="3549" y="2456"/>
              <a:chExt cx="1503" cy="71"/>
            </a:xfrm>
            <a:grpFill/>
          </p:grpSpPr>
          <p:sp>
            <p:nvSpPr>
              <p:cNvPr id="519" name="Freeform 608"/>
              <p:cNvSpPr/>
              <p:nvPr/>
            </p:nvSpPr>
            <p:spPr bwMode="auto">
              <a:xfrm>
                <a:off x="3586" y="2456"/>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 name="Freeform 609"/>
              <p:cNvSpPr/>
              <p:nvPr/>
            </p:nvSpPr>
            <p:spPr bwMode="auto">
              <a:xfrm>
                <a:off x="3611" y="24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 name="Freeform 610"/>
              <p:cNvSpPr/>
              <p:nvPr/>
            </p:nvSpPr>
            <p:spPr bwMode="auto">
              <a:xfrm>
                <a:off x="3790" y="245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611"/>
              <p:cNvSpPr/>
              <p:nvPr/>
            </p:nvSpPr>
            <p:spPr bwMode="auto">
              <a:xfrm>
                <a:off x="3794" y="245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Freeform 612"/>
              <p:cNvSpPr/>
              <p:nvPr/>
            </p:nvSpPr>
            <p:spPr bwMode="auto">
              <a:xfrm>
                <a:off x="4273" y="2458"/>
                <a:ext cx="3" cy="2"/>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1"/>
                    </a:cubicBezTo>
                    <a:cubicBezTo>
                      <a:pt x="1" y="1"/>
                      <a:pt x="1" y="1"/>
                      <a:pt x="2"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 name="Freeform 613"/>
              <p:cNvSpPr/>
              <p:nvPr/>
            </p:nvSpPr>
            <p:spPr bwMode="auto">
              <a:xfrm>
                <a:off x="4703" y="2458"/>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0"/>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614"/>
              <p:cNvSpPr/>
              <p:nvPr/>
            </p:nvSpPr>
            <p:spPr bwMode="auto">
              <a:xfrm>
                <a:off x="3549" y="24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615"/>
              <p:cNvSpPr/>
              <p:nvPr/>
            </p:nvSpPr>
            <p:spPr bwMode="auto">
              <a:xfrm>
                <a:off x="4600" y="245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616"/>
              <p:cNvSpPr/>
              <p:nvPr/>
            </p:nvSpPr>
            <p:spPr bwMode="auto">
              <a:xfrm>
                <a:off x="4719" y="245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617"/>
              <p:cNvSpPr/>
              <p:nvPr/>
            </p:nvSpPr>
            <p:spPr bwMode="auto">
              <a:xfrm>
                <a:off x="4808" y="2458"/>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618"/>
              <p:cNvSpPr/>
              <p:nvPr/>
            </p:nvSpPr>
            <p:spPr bwMode="auto">
              <a:xfrm>
                <a:off x="5044" y="245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619"/>
              <p:cNvSpPr/>
              <p:nvPr/>
            </p:nvSpPr>
            <p:spPr bwMode="auto">
              <a:xfrm>
                <a:off x="3555" y="2460"/>
                <a:ext cx="4"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1"/>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620"/>
              <p:cNvSpPr/>
              <p:nvPr/>
            </p:nvSpPr>
            <p:spPr bwMode="auto">
              <a:xfrm>
                <a:off x="4710" y="2460"/>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1"/>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621"/>
              <p:cNvSpPr/>
              <p:nvPr/>
            </p:nvSpPr>
            <p:spPr bwMode="auto">
              <a:xfrm>
                <a:off x="4705" y="246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622"/>
              <p:cNvSpPr/>
              <p:nvPr/>
            </p:nvSpPr>
            <p:spPr bwMode="auto">
              <a:xfrm>
                <a:off x="4708" y="246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 name="Freeform 623"/>
              <p:cNvSpPr/>
              <p:nvPr/>
            </p:nvSpPr>
            <p:spPr bwMode="auto">
              <a:xfrm>
                <a:off x="3770" y="2462"/>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624"/>
              <p:cNvSpPr/>
              <p:nvPr/>
            </p:nvSpPr>
            <p:spPr bwMode="auto">
              <a:xfrm>
                <a:off x="5050" y="2462"/>
                <a:ext cx="2"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1" y="1"/>
                      <a:pt x="1" y="1"/>
                    </a:cubicBezTo>
                    <a:cubicBezTo>
                      <a:pt x="1"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Freeform 625"/>
              <p:cNvSpPr/>
              <p:nvPr/>
            </p:nvSpPr>
            <p:spPr bwMode="auto">
              <a:xfrm>
                <a:off x="4542" y="24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626"/>
              <p:cNvSpPr/>
              <p:nvPr/>
            </p:nvSpPr>
            <p:spPr bwMode="auto">
              <a:xfrm>
                <a:off x="4708" y="2464"/>
                <a:ext cx="4" cy="3"/>
              </a:xfrm>
              <a:custGeom>
                <a:avLst/>
                <a:gdLst>
                  <a:gd name="T0" fmla="*/ 2 w 2"/>
                  <a:gd name="T1" fmla="*/ 0 h 2"/>
                  <a:gd name="T2" fmla="*/ 0 w 2"/>
                  <a:gd name="T3" fmla="*/ 0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0"/>
                      <a:pt x="0" y="0"/>
                    </a:cubicBezTo>
                    <a:cubicBezTo>
                      <a:pt x="1" y="2"/>
                      <a:pt x="0" y="1"/>
                      <a:pt x="2" y="2"/>
                    </a:cubicBezTo>
                    <a:cubicBezTo>
                      <a:pt x="2" y="1"/>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627"/>
              <p:cNvSpPr/>
              <p:nvPr/>
            </p:nvSpPr>
            <p:spPr bwMode="auto">
              <a:xfrm>
                <a:off x="3571" y="2464"/>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 name="Freeform 628"/>
              <p:cNvSpPr/>
              <p:nvPr/>
            </p:nvSpPr>
            <p:spPr bwMode="auto">
              <a:xfrm>
                <a:off x="4605" y="24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 name="Freeform 629"/>
              <p:cNvSpPr/>
              <p:nvPr/>
            </p:nvSpPr>
            <p:spPr bwMode="auto">
              <a:xfrm>
                <a:off x="5044" y="2464"/>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 name="Freeform 630"/>
              <p:cNvSpPr/>
              <p:nvPr/>
            </p:nvSpPr>
            <p:spPr bwMode="auto">
              <a:xfrm>
                <a:off x="4598" y="246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 name="Freeform 631"/>
              <p:cNvSpPr/>
              <p:nvPr/>
            </p:nvSpPr>
            <p:spPr bwMode="auto">
              <a:xfrm>
                <a:off x="4540" y="246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 name="Freeform 632"/>
              <p:cNvSpPr/>
              <p:nvPr/>
            </p:nvSpPr>
            <p:spPr bwMode="auto">
              <a:xfrm>
                <a:off x="4600" y="2467"/>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Freeform 633"/>
              <p:cNvSpPr/>
              <p:nvPr/>
            </p:nvSpPr>
            <p:spPr bwMode="auto">
              <a:xfrm>
                <a:off x="4710" y="2467"/>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1"/>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634"/>
              <p:cNvSpPr/>
              <p:nvPr/>
            </p:nvSpPr>
            <p:spPr bwMode="auto">
              <a:xfrm>
                <a:off x="3568" y="246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635"/>
              <p:cNvSpPr/>
              <p:nvPr/>
            </p:nvSpPr>
            <p:spPr bwMode="auto">
              <a:xfrm>
                <a:off x="3625" y="24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 name="Freeform 636"/>
              <p:cNvSpPr/>
              <p:nvPr/>
            </p:nvSpPr>
            <p:spPr bwMode="auto">
              <a:xfrm>
                <a:off x="4526" y="246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 name="Freeform 637"/>
              <p:cNvSpPr/>
              <p:nvPr/>
            </p:nvSpPr>
            <p:spPr bwMode="auto">
              <a:xfrm>
                <a:off x="4529" y="24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 name="Freeform 638"/>
              <p:cNvSpPr/>
              <p:nvPr/>
            </p:nvSpPr>
            <p:spPr bwMode="auto">
              <a:xfrm>
                <a:off x="3573" y="2469"/>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 name="Freeform 639"/>
              <p:cNvSpPr/>
              <p:nvPr/>
            </p:nvSpPr>
            <p:spPr bwMode="auto">
              <a:xfrm>
                <a:off x="4325" y="24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 name="Freeform 640"/>
              <p:cNvSpPr/>
              <p:nvPr/>
            </p:nvSpPr>
            <p:spPr bwMode="auto">
              <a:xfrm>
                <a:off x="4715" y="246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 name="Freeform 641"/>
              <p:cNvSpPr/>
              <p:nvPr/>
            </p:nvSpPr>
            <p:spPr bwMode="auto">
              <a:xfrm>
                <a:off x="4721" y="24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 name="Freeform 642"/>
              <p:cNvSpPr/>
              <p:nvPr/>
            </p:nvSpPr>
            <p:spPr bwMode="auto">
              <a:xfrm>
                <a:off x="3819" y="24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 name="Freeform 643"/>
              <p:cNvSpPr/>
              <p:nvPr/>
            </p:nvSpPr>
            <p:spPr bwMode="auto">
              <a:xfrm>
                <a:off x="4524" y="2469"/>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1" y="1"/>
                      <a:pt x="1"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 name="Freeform 644"/>
              <p:cNvSpPr/>
              <p:nvPr/>
            </p:nvSpPr>
            <p:spPr bwMode="auto">
              <a:xfrm>
                <a:off x="4569" y="246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 name="Freeform 645"/>
              <p:cNvSpPr/>
              <p:nvPr/>
            </p:nvSpPr>
            <p:spPr bwMode="auto">
              <a:xfrm>
                <a:off x="4591" y="246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 name="Freeform 646"/>
              <p:cNvSpPr/>
              <p:nvPr/>
            </p:nvSpPr>
            <p:spPr bwMode="auto">
              <a:xfrm>
                <a:off x="3633" y="247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 name="Freeform 647"/>
              <p:cNvSpPr/>
              <p:nvPr/>
            </p:nvSpPr>
            <p:spPr bwMode="auto">
              <a:xfrm>
                <a:off x="3634" y="247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 name="Freeform 648"/>
              <p:cNvSpPr/>
              <p:nvPr/>
            </p:nvSpPr>
            <p:spPr bwMode="auto">
              <a:xfrm>
                <a:off x="4321" y="247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 name="Freeform 649"/>
              <p:cNvSpPr/>
              <p:nvPr/>
            </p:nvSpPr>
            <p:spPr bwMode="auto">
              <a:xfrm>
                <a:off x="4589" y="2471"/>
                <a:ext cx="3" cy="2"/>
              </a:xfrm>
              <a:custGeom>
                <a:avLst/>
                <a:gdLst>
                  <a:gd name="T0" fmla="*/ 1 w 2"/>
                  <a:gd name="T1" fmla="*/ 0 h 1"/>
                  <a:gd name="T2" fmla="*/ 0 w 2"/>
                  <a:gd name="T3" fmla="*/ 1 h 1"/>
                  <a:gd name="T4" fmla="*/ 1 w 2"/>
                  <a:gd name="T5" fmla="*/ 0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1"/>
                      <a:pt x="0" y="1"/>
                    </a:cubicBezTo>
                    <a:cubicBezTo>
                      <a:pt x="0" y="1"/>
                      <a:pt x="1" y="1"/>
                      <a:pt x="1" y="0"/>
                    </a:cubicBezTo>
                    <a:cubicBezTo>
                      <a:pt x="1"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 name="Freeform 650"/>
              <p:cNvSpPr/>
              <p:nvPr/>
            </p:nvSpPr>
            <p:spPr bwMode="auto">
              <a:xfrm>
                <a:off x="4598" y="2471"/>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 name="Freeform 651"/>
              <p:cNvSpPr/>
              <p:nvPr/>
            </p:nvSpPr>
            <p:spPr bwMode="auto">
              <a:xfrm>
                <a:off x="4804" y="247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 name="Freeform 652"/>
              <p:cNvSpPr/>
              <p:nvPr/>
            </p:nvSpPr>
            <p:spPr bwMode="auto">
              <a:xfrm>
                <a:off x="4527" y="2473"/>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 name="Freeform 653"/>
              <p:cNvSpPr/>
              <p:nvPr/>
            </p:nvSpPr>
            <p:spPr bwMode="auto">
              <a:xfrm>
                <a:off x="5001" y="247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 name="Freeform 654"/>
              <p:cNvSpPr/>
              <p:nvPr/>
            </p:nvSpPr>
            <p:spPr bwMode="auto">
              <a:xfrm>
                <a:off x="4518" y="247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 name="Freeform 655"/>
              <p:cNvSpPr/>
              <p:nvPr/>
            </p:nvSpPr>
            <p:spPr bwMode="auto">
              <a:xfrm>
                <a:off x="4717" y="2473"/>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 name="Freeform 656"/>
              <p:cNvSpPr/>
              <p:nvPr/>
            </p:nvSpPr>
            <p:spPr bwMode="auto">
              <a:xfrm>
                <a:off x="4571" y="2475"/>
                <a:ext cx="2" cy="1"/>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1" y="0"/>
                      <a:pt x="1"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 name="Freeform 657"/>
              <p:cNvSpPr/>
              <p:nvPr/>
            </p:nvSpPr>
            <p:spPr bwMode="auto">
              <a:xfrm>
                <a:off x="4809" y="247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 name="Freeform 658"/>
              <p:cNvSpPr/>
              <p:nvPr/>
            </p:nvSpPr>
            <p:spPr bwMode="auto">
              <a:xfrm>
                <a:off x="5005" y="24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 name="Freeform 659"/>
              <p:cNvSpPr/>
              <p:nvPr/>
            </p:nvSpPr>
            <p:spPr bwMode="auto">
              <a:xfrm>
                <a:off x="4271" y="247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 name="Freeform 660"/>
              <p:cNvSpPr/>
              <p:nvPr/>
            </p:nvSpPr>
            <p:spPr bwMode="auto">
              <a:xfrm>
                <a:off x="3638" y="247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 name="Freeform 661"/>
              <p:cNvSpPr/>
              <p:nvPr/>
            </p:nvSpPr>
            <p:spPr bwMode="auto">
              <a:xfrm>
                <a:off x="4715" y="247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 name="Freeform 662"/>
              <p:cNvSpPr/>
              <p:nvPr/>
            </p:nvSpPr>
            <p:spPr bwMode="auto">
              <a:xfrm>
                <a:off x="4323" y="247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 name="Freeform 663"/>
              <p:cNvSpPr/>
              <p:nvPr/>
            </p:nvSpPr>
            <p:spPr bwMode="auto">
              <a:xfrm>
                <a:off x="4719" y="247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 name="Freeform 664"/>
              <p:cNvSpPr/>
              <p:nvPr/>
            </p:nvSpPr>
            <p:spPr bwMode="auto">
              <a:xfrm>
                <a:off x="4524" y="247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 name="Freeform 665"/>
              <p:cNvSpPr/>
              <p:nvPr/>
            </p:nvSpPr>
            <p:spPr bwMode="auto">
              <a:xfrm>
                <a:off x="4576" y="2476"/>
                <a:ext cx="2" cy="4"/>
              </a:xfrm>
              <a:custGeom>
                <a:avLst/>
                <a:gdLst>
                  <a:gd name="T0" fmla="*/ 0 w 1"/>
                  <a:gd name="T1" fmla="*/ 0 h 2"/>
                  <a:gd name="T2" fmla="*/ 0 w 1"/>
                  <a:gd name="T3" fmla="*/ 2 h 2"/>
                  <a:gd name="T4" fmla="*/ 0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0" y="2"/>
                      <a:pt x="0" y="2"/>
                    </a:cubicBezTo>
                    <a:cubicBezTo>
                      <a:pt x="1" y="2"/>
                      <a:pt x="1" y="2"/>
                      <a:pt x="1"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 name="Freeform 666"/>
              <p:cNvSpPr/>
              <p:nvPr/>
            </p:nvSpPr>
            <p:spPr bwMode="auto">
              <a:xfrm>
                <a:off x="4583" y="247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 name="Freeform 667"/>
              <p:cNvSpPr/>
              <p:nvPr/>
            </p:nvSpPr>
            <p:spPr bwMode="auto">
              <a:xfrm>
                <a:off x="4507" y="2478"/>
                <a:ext cx="4" cy="2"/>
              </a:xfrm>
              <a:custGeom>
                <a:avLst/>
                <a:gdLst>
                  <a:gd name="T0" fmla="*/ 1 w 2"/>
                  <a:gd name="T1" fmla="*/ 0 h 1"/>
                  <a:gd name="T2" fmla="*/ 0 w 2"/>
                  <a:gd name="T3" fmla="*/ 1 h 1"/>
                  <a:gd name="T4" fmla="*/ 2 w 2"/>
                  <a:gd name="T5" fmla="*/ 1 h 1"/>
                  <a:gd name="T6" fmla="*/ 2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1"/>
                      <a:pt x="0" y="1"/>
                    </a:cubicBezTo>
                    <a:cubicBezTo>
                      <a:pt x="1" y="1"/>
                      <a:pt x="1" y="1"/>
                      <a:pt x="2" y="1"/>
                    </a:cubicBezTo>
                    <a:cubicBezTo>
                      <a:pt x="2" y="1"/>
                      <a:pt x="2" y="1"/>
                      <a:pt x="2" y="1"/>
                    </a:cubicBezTo>
                    <a:cubicBezTo>
                      <a:pt x="2" y="1"/>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 name="Freeform 668"/>
              <p:cNvSpPr/>
              <p:nvPr/>
            </p:nvSpPr>
            <p:spPr bwMode="auto">
              <a:xfrm>
                <a:off x="4551" y="247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 name="Freeform 669"/>
              <p:cNvSpPr/>
              <p:nvPr/>
            </p:nvSpPr>
            <p:spPr bwMode="auto">
              <a:xfrm>
                <a:off x="4556" y="2478"/>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 name="Freeform 670"/>
              <p:cNvSpPr/>
              <p:nvPr/>
            </p:nvSpPr>
            <p:spPr bwMode="auto">
              <a:xfrm>
                <a:off x="4580" y="247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 name="Freeform 671"/>
              <p:cNvSpPr/>
              <p:nvPr/>
            </p:nvSpPr>
            <p:spPr bwMode="auto">
              <a:xfrm>
                <a:off x="4542" y="2480"/>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 name="Freeform 672"/>
              <p:cNvSpPr/>
              <p:nvPr/>
            </p:nvSpPr>
            <p:spPr bwMode="auto">
              <a:xfrm>
                <a:off x="4996" y="2480"/>
                <a:ext cx="3" cy="2"/>
              </a:xfrm>
              <a:custGeom>
                <a:avLst/>
                <a:gdLst>
                  <a:gd name="T0" fmla="*/ 1 w 2"/>
                  <a:gd name="T1" fmla="*/ 0 h 1"/>
                  <a:gd name="T2" fmla="*/ 0 w 2"/>
                  <a:gd name="T3" fmla="*/ 1 h 1"/>
                  <a:gd name="T4" fmla="*/ 2 w 2"/>
                  <a:gd name="T5" fmla="*/ 0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1"/>
                      <a:pt x="0" y="1"/>
                    </a:cubicBezTo>
                    <a:cubicBezTo>
                      <a:pt x="1" y="1"/>
                      <a:pt x="1" y="1"/>
                      <a:pt x="2" y="0"/>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 name="Freeform 673"/>
              <p:cNvSpPr/>
              <p:nvPr/>
            </p:nvSpPr>
            <p:spPr bwMode="auto">
              <a:xfrm>
                <a:off x="4301" y="248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 name="Freeform 674"/>
              <p:cNvSpPr/>
              <p:nvPr/>
            </p:nvSpPr>
            <p:spPr bwMode="auto">
              <a:xfrm>
                <a:off x="4498" y="2480"/>
                <a:ext cx="6" cy="4"/>
              </a:xfrm>
              <a:custGeom>
                <a:avLst/>
                <a:gdLst>
                  <a:gd name="T0" fmla="*/ 2 w 3"/>
                  <a:gd name="T1" fmla="*/ 0 h 2"/>
                  <a:gd name="T2" fmla="*/ 2 w 3"/>
                  <a:gd name="T3" fmla="*/ 2 h 2"/>
                  <a:gd name="T4" fmla="*/ 0 w 3"/>
                  <a:gd name="T5" fmla="*/ 1 h 2"/>
                  <a:gd name="T6" fmla="*/ 2 w 3"/>
                  <a:gd name="T7" fmla="*/ 0 h 2"/>
                </a:gdLst>
                <a:ahLst/>
                <a:cxnLst>
                  <a:cxn ang="0">
                    <a:pos x="T0" y="T1"/>
                  </a:cxn>
                  <a:cxn ang="0">
                    <a:pos x="T2" y="T3"/>
                  </a:cxn>
                  <a:cxn ang="0">
                    <a:pos x="T4" y="T5"/>
                  </a:cxn>
                  <a:cxn ang="0">
                    <a:pos x="T6" y="T7"/>
                  </a:cxn>
                </a:cxnLst>
                <a:rect l="0" t="0" r="r" b="b"/>
                <a:pathLst>
                  <a:path w="3" h="2">
                    <a:moveTo>
                      <a:pt x="2" y="0"/>
                    </a:moveTo>
                    <a:cubicBezTo>
                      <a:pt x="3" y="1"/>
                      <a:pt x="3" y="1"/>
                      <a:pt x="2" y="2"/>
                    </a:cubicBezTo>
                    <a:cubicBezTo>
                      <a:pt x="2" y="2"/>
                      <a:pt x="1" y="2"/>
                      <a:pt x="0" y="1"/>
                    </a:cubicBezTo>
                    <a:cubicBezTo>
                      <a:pt x="2" y="1"/>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 name="Freeform 675"/>
              <p:cNvSpPr/>
              <p:nvPr/>
            </p:nvSpPr>
            <p:spPr bwMode="auto">
              <a:xfrm>
                <a:off x="4565" y="248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 name="Freeform 676"/>
              <p:cNvSpPr/>
              <p:nvPr/>
            </p:nvSpPr>
            <p:spPr bwMode="auto">
              <a:xfrm>
                <a:off x="4573" y="2480"/>
                <a:ext cx="3" cy="2"/>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1"/>
                      <a:pt x="0" y="1"/>
                    </a:cubicBezTo>
                    <a:cubicBezTo>
                      <a:pt x="1" y="1"/>
                      <a:pt x="1" y="1"/>
                      <a:pt x="2" y="1"/>
                    </a:cubicBezTo>
                    <a:cubicBezTo>
                      <a:pt x="2" y="1"/>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 name="Freeform 677"/>
              <p:cNvSpPr/>
              <p:nvPr/>
            </p:nvSpPr>
            <p:spPr bwMode="auto">
              <a:xfrm>
                <a:off x="4585" y="24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 name="Freeform 678"/>
              <p:cNvSpPr/>
              <p:nvPr/>
            </p:nvSpPr>
            <p:spPr bwMode="auto">
              <a:xfrm>
                <a:off x="4535" y="2480"/>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 name="Freeform 679"/>
              <p:cNvSpPr/>
              <p:nvPr/>
            </p:nvSpPr>
            <p:spPr bwMode="auto">
              <a:xfrm>
                <a:off x="4527" y="248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 name="Freeform 680"/>
              <p:cNvSpPr/>
              <p:nvPr/>
            </p:nvSpPr>
            <p:spPr bwMode="auto">
              <a:xfrm>
                <a:off x="4582" y="2482"/>
                <a:ext cx="1" cy="2"/>
              </a:xfrm>
              <a:custGeom>
                <a:avLst/>
                <a:gdLst>
                  <a:gd name="T0" fmla="*/ 0 w 1"/>
                  <a:gd name="T1" fmla="*/ 0 h 1"/>
                  <a:gd name="T2" fmla="*/ 0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1"/>
                      <a:pt x="0" y="1"/>
                      <a:pt x="0"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 name="Freeform 681"/>
              <p:cNvSpPr/>
              <p:nvPr/>
            </p:nvSpPr>
            <p:spPr bwMode="auto">
              <a:xfrm>
                <a:off x="4724" y="2482"/>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 name="Freeform 682"/>
              <p:cNvSpPr/>
              <p:nvPr/>
            </p:nvSpPr>
            <p:spPr bwMode="auto">
              <a:xfrm>
                <a:off x="3595" y="2482"/>
                <a:ext cx="1" cy="2"/>
              </a:xfrm>
              <a:custGeom>
                <a:avLst/>
                <a:gdLst>
                  <a:gd name="T0" fmla="*/ 1 w 1"/>
                  <a:gd name="T1" fmla="*/ 0 h 1"/>
                  <a:gd name="T2" fmla="*/ 0 w 1"/>
                  <a:gd name="T3" fmla="*/ 1 h 1"/>
                  <a:gd name="T4" fmla="*/ 0 w 1"/>
                  <a:gd name="T5" fmla="*/ 1 h 1"/>
                  <a:gd name="T6" fmla="*/ 0 w 1"/>
                  <a:gd name="T7" fmla="*/ 1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1"/>
                      <a:pt x="0" y="1"/>
                      <a:pt x="0" y="1"/>
                    </a:cubicBezTo>
                    <a:cubicBezTo>
                      <a:pt x="0" y="1"/>
                      <a:pt x="0" y="1"/>
                      <a:pt x="0" y="1"/>
                    </a:cubicBezTo>
                    <a:cubicBezTo>
                      <a:pt x="0" y="1"/>
                      <a:pt x="0"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 name="Freeform 683"/>
              <p:cNvSpPr/>
              <p:nvPr/>
            </p:nvSpPr>
            <p:spPr bwMode="auto">
              <a:xfrm>
                <a:off x="5039" y="248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 name="Freeform 684"/>
              <p:cNvSpPr/>
              <p:nvPr/>
            </p:nvSpPr>
            <p:spPr bwMode="auto">
              <a:xfrm>
                <a:off x="4533" y="2484"/>
                <a:ext cx="2" cy="3"/>
              </a:xfrm>
              <a:custGeom>
                <a:avLst/>
                <a:gdLst>
                  <a:gd name="T0" fmla="*/ 1 w 1"/>
                  <a:gd name="T1" fmla="*/ 0 h 2"/>
                  <a:gd name="T2" fmla="*/ 0 w 1"/>
                  <a:gd name="T3" fmla="*/ 1 h 2"/>
                  <a:gd name="T4" fmla="*/ 1 w 1"/>
                  <a:gd name="T5" fmla="*/ 2 h 2"/>
                  <a:gd name="T6" fmla="*/ 1 w 1"/>
                  <a:gd name="T7" fmla="*/ 2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1" y="1"/>
                      <a:pt x="0" y="1"/>
                    </a:cubicBezTo>
                    <a:cubicBezTo>
                      <a:pt x="0" y="1"/>
                      <a:pt x="1" y="2"/>
                      <a:pt x="1" y="2"/>
                    </a:cubicBezTo>
                    <a:cubicBezTo>
                      <a:pt x="1" y="2"/>
                      <a:pt x="1" y="2"/>
                      <a:pt x="1" y="2"/>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 name="Freeform 685"/>
              <p:cNvSpPr/>
              <p:nvPr/>
            </p:nvSpPr>
            <p:spPr bwMode="auto">
              <a:xfrm>
                <a:off x="4540" y="248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 name="Freeform 686"/>
              <p:cNvSpPr/>
              <p:nvPr/>
            </p:nvSpPr>
            <p:spPr bwMode="auto">
              <a:xfrm>
                <a:off x="4527" y="2484"/>
                <a:ext cx="2" cy="1"/>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 name="Freeform 687"/>
              <p:cNvSpPr/>
              <p:nvPr/>
            </p:nvSpPr>
            <p:spPr bwMode="auto">
              <a:xfrm>
                <a:off x="4578" y="248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 name="Freeform 688"/>
              <p:cNvSpPr/>
              <p:nvPr/>
            </p:nvSpPr>
            <p:spPr bwMode="auto">
              <a:xfrm>
                <a:off x="5023" y="24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 name="Freeform 689"/>
              <p:cNvSpPr/>
              <p:nvPr/>
            </p:nvSpPr>
            <p:spPr bwMode="auto">
              <a:xfrm>
                <a:off x="3627" y="2485"/>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 name="Freeform 690"/>
              <p:cNvSpPr/>
              <p:nvPr/>
            </p:nvSpPr>
            <p:spPr bwMode="auto">
              <a:xfrm>
                <a:off x="4493" y="2485"/>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0"/>
                    </a:cubicBezTo>
                    <a:cubicBezTo>
                      <a:pt x="0" y="1"/>
                      <a:pt x="1"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 name="Freeform 691"/>
              <p:cNvSpPr/>
              <p:nvPr/>
            </p:nvSpPr>
            <p:spPr bwMode="auto">
              <a:xfrm>
                <a:off x="4515" y="248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 name="Freeform 692"/>
              <p:cNvSpPr/>
              <p:nvPr/>
            </p:nvSpPr>
            <p:spPr bwMode="auto">
              <a:xfrm>
                <a:off x="4533" y="248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 name="Freeform 693"/>
              <p:cNvSpPr/>
              <p:nvPr/>
            </p:nvSpPr>
            <p:spPr bwMode="auto">
              <a:xfrm>
                <a:off x="4576" y="2485"/>
                <a:ext cx="4" cy="4"/>
              </a:xfrm>
              <a:custGeom>
                <a:avLst/>
                <a:gdLst>
                  <a:gd name="T0" fmla="*/ 0 w 2"/>
                  <a:gd name="T1" fmla="*/ 0 h 2"/>
                  <a:gd name="T2" fmla="*/ 2 w 2"/>
                  <a:gd name="T3" fmla="*/ 1 h 2"/>
                  <a:gd name="T4" fmla="*/ 2 w 2"/>
                  <a:gd name="T5" fmla="*/ 2 h 2"/>
                  <a:gd name="T6" fmla="*/ 1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1" y="0"/>
                      <a:pt x="2" y="1"/>
                    </a:cubicBezTo>
                    <a:cubicBezTo>
                      <a:pt x="2" y="1"/>
                      <a:pt x="2" y="1"/>
                      <a:pt x="2" y="2"/>
                    </a:cubicBezTo>
                    <a:cubicBezTo>
                      <a:pt x="1" y="2"/>
                      <a:pt x="1" y="2"/>
                      <a:pt x="1" y="2"/>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 name="Freeform 694"/>
              <p:cNvSpPr/>
              <p:nvPr/>
            </p:nvSpPr>
            <p:spPr bwMode="auto">
              <a:xfrm>
                <a:off x="4502" y="2487"/>
                <a:ext cx="2" cy="2"/>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1"/>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 name="Freeform 695"/>
              <p:cNvSpPr/>
              <p:nvPr/>
            </p:nvSpPr>
            <p:spPr bwMode="auto">
              <a:xfrm>
                <a:off x="4526" y="2487"/>
                <a:ext cx="1" cy="2"/>
              </a:xfrm>
              <a:custGeom>
                <a:avLst/>
                <a:gdLst>
                  <a:gd name="T0" fmla="*/ 0 w 1"/>
                  <a:gd name="T1" fmla="*/ 0 h 1"/>
                  <a:gd name="T2" fmla="*/ 0 w 1"/>
                  <a:gd name="T3" fmla="*/ 1 h 1"/>
                  <a:gd name="T4" fmla="*/ 0 w 1"/>
                  <a:gd name="T5" fmla="*/ 1 h 1"/>
                  <a:gd name="T6" fmla="*/ 0 w 1"/>
                  <a:gd name="T7" fmla="*/ 1 h 1"/>
                  <a:gd name="T8" fmla="*/ 1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0"/>
                      <a:pt x="0" y="1"/>
                    </a:cubicBezTo>
                    <a:cubicBezTo>
                      <a:pt x="0" y="1"/>
                      <a:pt x="0" y="1"/>
                      <a:pt x="0" y="1"/>
                    </a:cubicBezTo>
                    <a:cubicBezTo>
                      <a:pt x="0" y="1"/>
                      <a:pt x="0" y="1"/>
                      <a:pt x="0"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 name="Freeform 696"/>
              <p:cNvSpPr/>
              <p:nvPr/>
            </p:nvSpPr>
            <p:spPr bwMode="auto">
              <a:xfrm>
                <a:off x="4247" y="248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 name="Freeform 697"/>
              <p:cNvSpPr/>
              <p:nvPr/>
            </p:nvSpPr>
            <p:spPr bwMode="auto">
              <a:xfrm>
                <a:off x="4529" y="2487"/>
                <a:ext cx="6" cy="4"/>
              </a:xfrm>
              <a:custGeom>
                <a:avLst/>
                <a:gdLst>
                  <a:gd name="T0" fmla="*/ 2 w 3"/>
                  <a:gd name="T1" fmla="*/ 0 h 2"/>
                  <a:gd name="T2" fmla="*/ 0 w 3"/>
                  <a:gd name="T3" fmla="*/ 2 h 2"/>
                  <a:gd name="T4" fmla="*/ 1 w 3"/>
                  <a:gd name="T5" fmla="*/ 2 h 2"/>
                  <a:gd name="T6" fmla="*/ 3 w 3"/>
                  <a:gd name="T7" fmla="*/ 1 h 2"/>
                  <a:gd name="T8" fmla="*/ 3 w 3"/>
                  <a:gd name="T9" fmla="*/ 0 h 2"/>
                  <a:gd name="T10" fmla="*/ 2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2" y="0"/>
                    </a:moveTo>
                    <a:cubicBezTo>
                      <a:pt x="1" y="1"/>
                      <a:pt x="1" y="1"/>
                      <a:pt x="0" y="2"/>
                    </a:cubicBezTo>
                    <a:cubicBezTo>
                      <a:pt x="0" y="2"/>
                      <a:pt x="0" y="2"/>
                      <a:pt x="1" y="2"/>
                    </a:cubicBezTo>
                    <a:cubicBezTo>
                      <a:pt x="1" y="2"/>
                      <a:pt x="2" y="1"/>
                      <a:pt x="3" y="1"/>
                    </a:cubicBezTo>
                    <a:cubicBezTo>
                      <a:pt x="3" y="1"/>
                      <a:pt x="3" y="1"/>
                      <a:pt x="3"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 name="Freeform 698"/>
              <p:cNvSpPr/>
              <p:nvPr/>
            </p:nvSpPr>
            <p:spPr bwMode="auto">
              <a:xfrm>
                <a:off x="4567" y="2487"/>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1"/>
                      <a:pt x="1" y="1"/>
                      <a:pt x="2"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 name="Freeform 699"/>
              <p:cNvSpPr/>
              <p:nvPr/>
            </p:nvSpPr>
            <p:spPr bwMode="auto">
              <a:xfrm>
                <a:off x="4576" y="248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 name="Freeform 700"/>
              <p:cNvSpPr/>
              <p:nvPr/>
            </p:nvSpPr>
            <p:spPr bwMode="auto">
              <a:xfrm>
                <a:off x="3616" y="248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 name="Freeform 701"/>
              <p:cNvSpPr/>
              <p:nvPr/>
            </p:nvSpPr>
            <p:spPr bwMode="auto">
              <a:xfrm>
                <a:off x="4309" y="2489"/>
                <a:ext cx="1" cy="2"/>
              </a:xfrm>
              <a:custGeom>
                <a:avLst/>
                <a:gdLst>
                  <a:gd name="T0" fmla="*/ 0 w 1"/>
                  <a:gd name="T1" fmla="*/ 0 h 1"/>
                  <a:gd name="T2" fmla="*/ 0 w 1"/>
                  <a:gd name="T3" fmla="*/ 0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 name="Freeform 702"/>
              <p:cNvSpPr/>
              <p:nvPr/>
            </p:nvSpPr>
            <p:spPr bwMode="auto">
              <a:xfrm>
                <a:off x="4560" y="2489"/>
                <a:ext cx="2" cy="4"/>
              </a:xfrm>
              <a:custGeom>
                <a:avLst/>
                <a:gdLst>
                  <a:gd name="T0" fmla="*/ 0 w 1"/>
                  <a:gd name="T1" fmla="*/ 0 h 2"/>
                  <a:gd name="T2" fmla="*/ 0 w 1"/>
                  <a:gd name="T3" fmla="*/ 2 h 2"/>
                  <a:gd name="T4" fmla="*/ 0 w 1"/>
                  <a:gd name="T5" fmla="*/ 2 h 2"/>
                  <a:gd name="T6" fmla="*/ 1 w 1"/>
                  <a:gd name="T7" fmla="*/ 1 h 2"/>
                  <a:gd name="T8" fmla="*/ 1 w 1"/>
                  <a:gd name="T9" fmla="*/ 0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1"/>
                      <a:pt x="0" y="2"/>
                      <a:pt x="0" y="2"/>
                    </a:cubicBezTo>
                    <a:cubicBezTo>
                      <a:pt x="0" y="2"/>
                      <a:pt x="0" y="2"/>
                      <a:pt x="0" y="2"/>
                    </a:cubicBezTo>
                    <a:cubicBezTo>
                      <a:pt x="0" y="2"/>
                      <a:pt x="0"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 name="Freeform 703"/>
              <p:cNvSpPr/>
              <p:nvPr/>
            </p:nvSpPr>
            <p:spPr bwMode="auto">
              <a:xfrm>
                <a:off x="4500" y="2491"/>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 name="Freeform 704"/>
              <p:cNvSpPr/>
              <p:nvPr/>
            </p:nvSpPr>
            <p:spPr bwMode="auto">
              <a:xfrm>
                <a:off x="4504" y="2491"/>
                <a:ext cx="2" cy="2"/>
              </a:xfrm>
              <a:custGeom>
                <a:avLst/>
                <a:gdLst>
                  <a:gd name="T0" fmla="*/ 0 w 1"/>
                  <a:gd name="T1" fmla="*/ 0 h 1"/>
                  <a:gd name="T2" fmla="*/ 0 w 1"/>
                  <a:gd name="T3" fmla="*/ 0 h 1"/>
                  <a:gd name="T4" fmla="*/ 0 w 1"/>
                  <a:gd name="T5" fmla="*/ 1 h 1"/>
                  <a:gd name="T6" fmla="*/ 1 w 1"/>
                  <a:gd name="T7" fmla="*/ 0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0"/>
                      <a:pt x="0" y="1"/>
                      <a:pt x="0" y="1"/>
                    </a:cubicBezTo>
                    <a:cubicBezTo>
                      <a:pt x="0" y="1"/>
                      <a:pt x="0" y="1"/>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 name="Freeform 705"/>
              <p:cNvSpPr/>
              <p:nvPr/>
            </p:nvSpPr>
            <p:spPr bwMode="auto">
              <a:xfrm>
                <a:off x="5032" y="249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 name="Freeform 706"/>
              <p:cNvSpPr/>
              <p:nvPr/>
            </p:nvSpPr>
            <p:spPr bwMode="auto">
              <a:xfrm>
                <a:off x="3609" y="2491"/>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1"/>
                      <a:pt x="1"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 name="Freeform 707"/>
              <p:cNvSpPr/>
              <p:nvPr/>
            </p:nvSpPr>
            <p:spPr bwMode="auto">
              <a:xfrm>
                <a:off x="4486" y="2491"/>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 name="Freeform 708"/>
              <p:cNvSpPr/>
              <p:nvPr/>
            </p:nvSpPr>
            <p:spPr bwMode="auto">
              <a:xfrm>
                <a:off x="4985" y="249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 name="Freeform 709"/>
              <p:cNvSpPr/>
              <p:nvPr/>
            </p:nvSpPr>
            <p:spPr bwMode="auto">
              <a:xfrm>
                <a:off x="4511" y="249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 name="Freeform 710"/>
              <p:cNvSpPr/>
              <p:nvPr/>
            </p:nvSpPr>
            <p:spPr bwMode="auto">
              <a:xfrm>
                <a:off x="4529" y="249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 name="Freeform 711"/>
              <p:cNvSpPr/>
              <p:nvPr/>
            </p:nvSpPr>
            <p:spPr bwMode="auto">
              <a:xfrm>
                <a:off x="4535" y="2491"/>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 name="Freeform 712"/>
              <p:cNvSpPr/>
              <p:nvPr/>
            </p:nvSpPr>
            <p:spPr bwMode="auto">
              <a:xfrm>
                <a:off x="4817" y="249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 name="Freeform 713"/>
              <p:cNvSpPr/>
              <p:nvPr/>
            </p:nvSpPr>
            <p:spPr bwMode="auto">
              <a:xfrm>
                <a:off x="4527" y="2493"/>
                <a:ext cx="2"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 name="Freeform 714"/>
              <p:cNvSpPr/>
              <p:nvPr/>
            </p:nvSpPr>
            <p:spPr bwMode="auto">
              <a:xfrm>
                <a:off x="4480" y="2493"/>
                <a:ext cx="2"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6" name="Freeform 715"/>
              <p:cNvSpPr/>
              <p:nvPr/>
            </p:nvSpPr>
            <p:spPr bwMode="auto">
              <a:xfrm>
                <a:off x="4488" y="249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7" name="Freeform 716"/>
              <p:cNvSpPr/>
              <p:nvPr/>
            </p:nvSpPr>
            <p:spPr bwMode="auto">
              <a:xfrm>
                <a:off x="4495" y="2493"/>
                <a:ext cx="9" cy="7"/>
              </a:xfrm>
              <a:custGeom>
                <a:avLst/>
                <a:gdLst>
                  <a:gd name="T0" fmla="*/ 3 w 5"/>
                  <a:gd name="T1" fmla="*/ 0 h 4"/>
                  <a:gd name="T2" fmla="*/ 1 w 5"/>
                  <a:gd name="T3" fmla="*/ 1 h 4"/>
                  <a:gd name="T4" fmla="*/ 3 w 5"/>
                  <a:gd name="T5" fmla="*/ 2 h 4"/>
                  <a:gd name="T6" fmla="*/ 4 w 5"/>
                  <a:gd name="T7" fmla="*/ 3 h 4"/>
                  <a:gd name="T8" fmla="*/ 4 w 5"/>
                  <a:gd name="T9" fmla="*/ 3 h 4"/>
                  <a:gd name="T10" fmla="*/ 3 w 5"/>
                  <a:gd name="T11" fmla="*/ 3 h 4"/>
                  <a:gd name="T12" fmla="*/ 0 w 5"/>
                  <a:gd name="T13" fmla="*/ 4 h 4"/>
                  <a:gd name="T14" fmla="*/ 2 w 5"/>
                  <a:gd name="T15" fmla="*/ 3 h 4"/>
                  <a:gd name="T16" fmla="*/ 4 w 5"/>
                  <a:gd name="T17" fmla="*/ 4 h 4"/>
                  <a:gd name="T18" fmla="*/ 4 w 5"/>
                  <a:gd name="T19" fmla="*/ 3 h 4"/>
                  <a:gd name="T20" fmla="*/ 5 w 5"/>
                  <a:gd name="T21" fmla="*/ 2 h 4"/>
                  <a:gd name="T22" fmla="*/ 3 w 5"/>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3" y="0"/>
                    </a:moveTo>
                    <a:cubicBezTo>
                      <a:pt x="2" y="1"/>
                      <a:pt x="2" y="1"/>
                      <a:pt x="1" y="1"/>
                    </a:cubicBezTo>
                    <a:cubicBezTo>
                      <a:pt x="2" y="1"/>
                      <a:pt x="2" y="2"/>
                      <a:pt x="3" y="2"/>
                    </a:cubicBezTo>
                    <a:cubicBezTo>
                      <a:pt x="3" y="1"/>
                      <a:pt x="3" y="1"/>
                      <a:pt x="4" y="3"/>
                    </a:cubicBezTo>
                    <a:cubicBezTo>
                      <a:pt x="4" y="3"/>
                      <a:pt x="4" y="3"/>
                      <a:pt x="4" y="3"/>
                    </a:cubicBezTo>
                    <a:cubicBezTo>
                      <a:pt x="4" y="3"/>
                      <a:pt x="3" y="3"/>
                      <a:pt x="3" y="3"/>
                    </a:cubicBezTo>
                    <a:cubicBezTo>
                      <a:pt x="0" y="2"/>
                      <a:pt x="1" y="3"/>
                      <a:pt x="0" y="4"/>
                    </a:cubicBezTo>
                    <a:cubicBezTo>
                      <a:pt x="1" y="4"/>
                      <a:pt x="1" y="3"/>
                      <a:pt x="2" y="3"/>
                    </a:cubicBezTo>
                    <a:cubicBezTo>
                      <a:pt x="3" y="4"/>
                      <a:pt x="2" y="4"/>
                      <a:pt x="4" y="4"/>
                    </a:cubicBezTo>
                    <a:cubicBezTo>
                      <a:pt x="4" y="4"/>
                      <a:pt x="4" y="3"/>
                      <a:pt x="4" y="3"/>
                    </a:cubicBezTo>
                    <a:cubicBezTo>
                      <a:pt x="5" y="2"/>
                      <a:pt x="5" y="3"/>
                      <a:pt x="5" y="2"/>
                    </a:cubicBezTo>
                    <a:cubicBezTo>
                      <a:pt x="4" y="2"/>
                      <a:pt x="4" y="2"/>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8" name="Freeform 717"/>
              <p:cNvSpPr/>
              <p:nvPr/>
            </p:nvSpPr>
            <p:spPr bwMode="auto">
              <a:xfrm>
                <a:off x="4536" y="2493"/>
                <a:ext cx="4" cy="1"/>
              </a:xfrm>
              <a:custGeom>
                <a:avLst/>
                <a:gdLst>
                  <a:gd name="T0" fmla="*/ 0 w 2"/>
                  <a:gd name="T1" fmla="*/ 0 h 1"/>
                  <a:gd name="T2" fmla="*/ 2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0"/>
                    </a:cubicBezTo>
                    <a:cubicBezTo>
                      <a:pt x="2" y="1"/>
                      <a:pt x="2" y="1"/>
                      <a:pt x="2"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9" name="Freeform 718"/>
              <p:cNvSpPr/>
              <p:nvPr/>
            </p:nvSpPr>
            <p:spPr bwMode="auto">
              <a:xfrm>
                <a:off x="4495" y="249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0" name="Freeform 719"/>
              <p:cNvSpPr/>
              <p:nvPr/>
            </p:nvSpPr>
            <p:spPr bwMode="auto">
              <a:xfrm>
                <a:off x="4551" y="2494"/>
                <a:ext cx="5" cy="4"/>
              </a:xfrm>
              <a:custGeom>
                <a:avLst/>
                <a:gdLst>
                  <a:gd name="T0" fmla="*/ 1 w 3"/>
                  <a:gd name="T1" fmla="*/ 0 h 2"/>
                  <a:gd name="T2" fmla="*/ 1 w 3"/>
                  <a:gd name="T3" fmla="*/ 1 h 2"/>
                  <a:gd name="T4" fmla="*/ 0 w 3"/>
                  <a:gd name="T5" fmla="*/ 1 h 2"/>
                  <a:gd name="T6" fmla="*/ 0 w 3"/>
                  <a:gd name="T7" fmla="*/ 2 h 2"/>
                  <a:gd name="T8" fmla="*/ 3 w 3"/>
                  <a:gd name="T9" fmla="*/ 1 h 2"/>
                  <a:gd name="T10" fmla="*/ 3 w 3"/>
                  <a:gd name="T11" fmla="*/ 0 h 2"/>
                  <a:gd name="T12" fmla="*/ 1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0"/>
                    </a:moveTo>
                    <a:cubicBezTo>
                      <a:pt x="1" y="0"/>
                      <a:pt x="1" y="0"/>
                      <a:pt x="1" y="1"/>
                    </a:cubicBezTo>
                    <a:cubicBezTo>
                      <a:pt x="1" y="1"/>
                      <a:pt x="1" y="1"/>
                      <a:pt x="0" y="1"/>
                    </a:cubicBezTo>
                    <a:cubicBezTo>
                      <a:pt x="0" y="1"/>
                      <a:pt x="0" y="2"/>
                      <a:pt x="0" y="2"/>
                    </a:cubicBezTo>
                    <a:cubicBezTo>
                      <a:pt x="2" y="1"/>
                      <a:pt x="3" y="2"/>
                      <a:pt x="3" y="1"/>
                    </a:cubicBezTo>
                    <a:cubicBezTo>
                      <a:pt x="3" y="1"/>
                      <a:pt x="3" y="0"/>
                      <a:pt x="3" y="0"/>
                    </a:cubicBezTo>
                    <a:cubicBezTo>
                      <a:pt x="3"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1" name="Freeform 720"/>
              <p:cNvSpPr/>
              <p:nvPr/>
            </p:nvSpPr>
            <p:spPr bwMode="auto">
              <a:xfrm>
                <a:off x="4542" y="249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2" name="Freeform 721"/>
              <p:cNvSpPr/>
              <p:nvPr/>
            </p:nvSpPr>
            <p:spPr bwMode="auto">
              <a:xfrm>
                <a:off x="4477" y="2496"/>
                <a:ext cx="3" cy="4"/>
              </a:xfrm>
              <a:custGeom>
                <a:avLst/>
                <a:gdLst>
                  <a:gd name="T0" fmla="*/ 1 w 2"/>
                  <a:gd name="T1" fmla="*/ 0 h 2"/>
                  <a:gd name="T2" fmla="*/ 2 w 2"/>
                  <a:gd name="T3" fmla="*/ 0 h 2"/>
                  <a:gd name="T4" fmla="*/ 0 w 2"/>
                  <a:gd name="T5" fmla="*/ 2 h 2"/>
                  <a:gd name="T6" fmla="*/ 2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2" y="0"/>
                      <a:pt x="1" y="0"/>
                      <a:pt x="2" y="0"/>
                    </a:cubicBezTo>
                    <a:cubicBezTo>
                      <a:pt x="1" y="1"/>
                      <a:pt x="0" y="1"/>
                      <a:pt x="0" y="2"/>
                    </a:cubicBezTo>
                    <a:cubicBezTo>
                      <a:pt x="1" y="2"/>
                      <a:pt x="1" y="1"/>
                      <a:pt x="2" y="1"/>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3" name="Freeform 722"/>
              <p:cNvSpPr/>
              <p:nvPr/>
            </p:nvSpPr>
            <p:spPr bwMode="auto">
              <a:xfrm>
                <a:off x="4511" y="2496"/>
                <a:ext cx="2" cy="2"/>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1" y="0"/>
                      <a:pt x="1" y="0"/>
                      <a:pt x="1"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4" name="Freeform 723"/>
              <p:cNvSpPr/>
              <p:nvPr/>
            </p:nvSpPr>
            <p:spPr bwMode="auto">
              <a:xfrm>
                <a:off x="4486" y="2496"/>
                <a:ext cx="3" cy="2"/>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1" y="1"/>
                      <a:pt x="2" y="1"/>
                      <a:pt x="2"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5" name="Freeform 724"/>
              <p:cNvSpPr/>
              <p:nvPr/>
            </p:nvSpPr>
            <p:spPr bwMode="auto">
              <a:xfrm>
                <a:off x="4526" y="24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6" name="Freeform 725"/>
              <p:cNvSpPr/>
              <p:nvPr/>
            </p:nvSpPr>
            <p:spPr bwMode="auto">
              <a:xfrm>
                <a:off x="4542" y="2496"/>
                <a:ext cx="3" cy="2"/>
              </a:xfrm>
              <a:custGeom>
                <a:avLst/>
                <a:gdLst>
                  <a:gd name="T0" fmla="*/ 1 w 2"/>
                  <a:gd name="T1" fmla="*/ 0 h 1"/>
                  <a:gd name="T2" fmla="*/ 0 w 2"/>
                  <a:gd name="T3" fmla="*/ 1 h 1"/>
                  <a:gd name="T4" fmla="*/ 0 w 2"/>
                  <a:gd name="T5" fmla="*/ 1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0"/>
                      <a:pt x="1" y="0"/>
                      <a:pt x="0" y="1"/>
                    </a:cubicBezTo>
                    <a:cubicBezTo>
                      <a:pt x="0" y="1"/>
                      <a:pt x="0" y="1"/>
                      <a:pt x="0" y="1"/>
                    </a:cubicBezTo>
                    <a:cubicBezTo>
                      <a:pt x="0" y="1"/>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7" name="Freeform 726"/>
              <p:cNvSpPr/>
              <p:nvPr/>
            </p:nvSpPr>
            <p:spPr bwMode="auto">
              <a:xfrm>
                <a:off x="4723" y="2496"/>
                <a:ext cx="5" cy="4"/>
              </a:xfrm>
              <a:custGeom>
                <a:avLst/>
                <a:gdLst>
                  <a:gd name="T0" fmla="*/ 2 w 3"/>
                  <a:gd name="T1" fmla="*/ 0 h 2"/>
                  <a:gd name="T2" fmla="*/ 1 w 3"/>
                  <a:gd name="T3" fmla="*/ 1 h 2"/>
                  <a:gd name="T4" fmla="*/ 0 w 3"/>
                  <a:gd name="T5" fmla="*/ 2 h 2"/>
                  <a:gd name="T6" fmla="*/ 3 w 3"/>
                  <a:gd name="T7" fmla="*/ 0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1" y="1"/>
                      <a:pt x="1" y="0"/>
                      <a:pt x="1" y="1"/>
                    </a:cubicBezTo>
                    <a:cubicBezTo>
                      <a:pt x="1" y="1"/>
                      <a:pt x="1" y="2"/>
                      <a:pt x="0" y="2"/>
                    </a:cubicBezTo>
                    <a:cubicBezTo>
                      <a:pt x="1" y="1"/>
                      <a:pt x="2" y="0"/>
                      <a:pt x="3" y="0"/>
                    </a:cubicBezTo>
                    <a:cubicBezTo>
                      <a:pt x="3" y="0"/>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8" name="Freeform 727"/>
              <p:cNvSpPr/>
              <p:nvPr/>
            </p:nvSpPr>
            <p:spPr bwMode="auto">
              <a:xfrm>
                <a:off x="4536" y="249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9" name="Freeform 728"/>
              <p:cNvSpPr/>
              <p:nvPr/>
            </p:nvSpPr>
            <p:spPr bwMode="auto">
              <a:xfrm>
                <a:off x="4979" y="249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0" name="Freeform 729"/>
              <p:cNvSpPr/>
              <p:nvPr/>
            </p:nvSpPr>
            <p:spPr bwMode="auto">
              <a:xfrm>
                <a:off x="4482" y="2498"/>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730"/>
              <p:cNvSpPr/>
              <p:nvPr/>
            </p:nvSpPr>
            <p:spPr bwMode="auto">
              <a:xfrm>
                <a:off x="4529" y="2498"/>
                <a:ext cx="15" cy="16"/>
              </a:xfrm>
              <a:custGeom>
                <a:avLst/>
                <a:gdLst>
                  <a:gd name="T0" fmla="*/ 7 w 8"/>
                  <a:gd name="T1" fmla="*/ 0 h 9"/>
                  <a:gd name="T2" fmla="*/ 8 w 8"/>
                  <a:gd name="T3" fmla="*/ 2 h 9"/>
                  <a:gd name="T4" fmla="*/ 6 w 8"/>
                  <a:gd name="T5" fmla="*/ 6 h 9"/>
                  <a:gd name="T6" fmla="*/ 0 w 8"/>
                  <a:gd name="T7" fmla="*/ 9 h 9"/>
                  <a:gd name="T8" fmla="*/ 0 w 8"/>
                  <a:gd name="T9" fmla="*/ 7 h 9"/>
                  <a:gd name="T10" fmla="*/ 0 w 8"/>
                  <a:gd name="T11" fmla="*/ 6 h 9"/>
                  <a:gd name="T12" fmla="*/ 3 w 8"/>
                  <a:gd name="T13" fmla="*/ 7 h 9"/>
                  <a:gd name="T14" fmla="*/ 3 w 8"/>
                  <a:gd name="T15" fmla="*/ 6 h 9"/>
                  <a:gd name="T16" fmla="*/ 2 w 8"/>
                  <a:gd name="T17" fmla="*/ 5 h 9"/>
                  <a:gd name="T18" fmla="*/ 4 w 8"/>
                  <a:gd name="T19" fmla="*/ 4 h 9"/>
                  <a:gd name="T20" fmla="*/ 6 w 8"/>
                  <a:gd name="T21" fmla="*/ 5 h 9"/>
                  <a:gd name="T22" fmla="*/ 4 w 8"/>
                  <a:gd name="T23" fmla="*/ 4 h 9"/>
                  <a:gd name="T24" fmla="*/ 5 w 8"/>
                  <a:gd name="T25" fmla="*/ 1 h 9"/>
                  <a:gd name="T26" fmla="*/ 7 w 8"/>
                  <a:gd name="T2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9">
                    <a:moveTo>
                      <a:pt x="7" y="0"/>
                    </a:moveTo>
                    <a:cubicBezTo>
                      <a:pt x="7" y="1"/>
                      <a:pt x="8" y="1"/>
                      <a:pt x="8" y="2"/>
                    </a:cubicBezTo>
                    <a:cubicBezTo>
                      <a:pt x="6" y="3"/>
                      <a:pt x="7" y="5"/>
                      <a:pt x="6" y="6"/>
                    </a:cubicBezTo>
                    <a:cubicBezTo>
                      <a:pt x="4" y="8"/>
                      <a:pt x="1" y="9"/>
                      <a:pt x="0" y="9"/>
                    </a:cubicBezTo>
                    <a:cubicBezTo>
                      <a:pt x="1" y="8"/>
                      <a:pt x="0" y="6"/>
                      <a:pt x="0" y="7"/>
                    </a:cubicBezTo>
                    <a:cubicBezTo>
                      <a:pt x="0" y="6"/>
                      <a:pt x="0" y="6"/>
                      <a:pt x="0" y="6"/>
                    </a:cubicBezTo>
                    <a:cubicBezTo>
                      <a:pt x="1" y="6"/>
                      <a:pt x="2" y="7"/>
                      <a:pt x="3" y="7"/>
                    </a:cubicBezTo>
                    <a:cubicBezTo>
                      <a:pt x="3" y="7"/>
                      <a:pt x="3" y="6"/>
                      <a:pt x="3" y="6"/>
                    </a:cubicBezTo>
                    <a:cubicBezTo>
                      <a:pt x="2" y="6"/>
                      <a:pt x="2" y="6"/>
                      <a:pt x="2" y="5"/>
                    </a:cubicBezTo>
                    <a:cubicBezTo>
                      <a:pt x="3" y="5"/>
                      <a:pt x="3" y="5"/>
                      <a:pt x="4" y="4"/>
                    </a:cubicBezTo>
                    <a:cubicBezTo>
                      <a:pt x="5" y="5"/>
                      <a:pt x="5" y="5"/>
                      <a:pt x="6" y="5"/>
                    </a:cubicBezTo>
                    <a:cubicBezTo>
                      <a:pt x="5" y="4"/>
                      <a:pt x="4" y="4"/>
                      <a:pt x="4" y="4"/>
                    </a:cubicBezTo>
                    <a:cubicBezTo>
                      <a:pt x="5" y="2"/>
                      <a:pt x="4" y="2"/>
                      <a:pt x="5" y="1"/>
                    </a:cubicBezTo>
                    <a:cubicBezTo>
                      <a:pt x="6" y="0"/>
                      <a:pt x="6"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Freeform 731"/>
              <p:cNvSpPr/>
              <p:nvPr/>
            </p:nvSpPr>
            <p:spPr bwMode="auto">
              <a:xfrm>
                <a:off x="3683" y="249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3" name="Freeform 732"/>
              <p:cNvSpPr/>
              <p:nvPr/>
            </p:nvSpPr>
            <p:spPr bwMode="auto">
              <a:xfrm>
                <a:off x="4544" y="2498"/>
                <a:ext cx="1" cy="2"/>
              </a:xfrm>
              <a:custGeom>
                <a:avLst/>
                <a:gdLst>
                  <a:gd name="T0" fmla="*/ 0 w 1"/>
                  <a:gd name="T1" fmla="*/ 0 h 1"/>
                  <a:gd name="T2" fmla="*/ 1 w 1"/>
                  <a:gd name="T3" fmla="*/ 0 h 1"/>
                  <a:gd name="T4" fmla="*/ 1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0"/>
                    </a:cubicBezTo>
                    <a:cubicBezTo>
                      <a:pt x="1" y="1"/>
                      <a:pt x="1" y="1"/>
                      <a:pt x="1" y="1"/>
                    </a:cubicBezTo>
                    <a:cubicBezTo>
                      <a:pt x="1"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4" name="Freeform 733"/>
              <p:cNvSpPr/>
              <p:nvPr/>
            </p:nvSpPr>
            <p:spPr bwMode="auto">
              <a:xfrm>
                <a:off x="4835" y="2498"/>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5" name="Freeform 734"/>
              <p:cNvSpPr/>
              <p:nvPr/>
            </p:nvSpPr>
            <p:spPr bwMode="auto">
              <a:xfrm>
                <a:off x="4509" y="2500"/>
                <a:ext cx="4" cy="2"/>
              </a:xfrm>
              <a:custGeom>
                <a:avLst/>
                <a:gdLst>
                  <a:gd name="T0" fmla="*/ 0 w 2"/>
                  <a:gd name="T1" fmla="*/ 0 h 1"/>
                  <a:gd name="T2" fmla="*/ 0 w 2"/>
                  <a:gd name="T3" fmla="*/ 1 h 1"/>
                  <a:gd name="T4" fmla="*/ 1 w 2"/>
                  <a:gd name="T5" fmla="*/ 0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1"/>
                    </a:cubicBezTo>
                    <a:cubicBezTo>
                      <a:pt x="0" y="1"/>
                      <a:pt x="1" y="0"/>
                      <a:pt x="1" y="0"/>
                    </a:cubicBezTo>
                    <a:cubicBezTo>
                      <a:pt x="1" y="0"/>
                      <a:pt x="2" y="1"/>
                      <a:pt x="2" y="1"/>
                    </a:cubicBezTo>
                    <a:cubicBezTo>
                      <a:pt x="1"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6" name="Freeform 735"/>
              <p:cNvSpPr/>
              <p:nvPr/>
            </p:nvSpPr>
            <p:spPr bwMode="auto">
              <a:xfrm>
                <a:off x="4551" y="2500"/>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7" name="Freeform 736"/>
              <p:cNvSpPr/>
              <p:nvPr/>
            </p:nvSpPr>
            <p:spPr bwMode="auto">
              <a:xfrm>
                <a:off x="4529" y="2500"/>
                <a:ext cx="2" cy="2"/>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1"/>
                    </a:cubicBezTo>
                    <a:cubicBezTo>
                      <a:pt x="1" y="1"/>
                      <a:pt x="0" y="1"/>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8" name="Freeform 737"/>
              <p:cNvSpPr/>
              <p:nvPr/>
            </p:nvSpPr>
            <p:spPr bwMode="auto">
              <a:xfrm>
                <a:off x="4554" y="250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9" name="Freeform 738"/>
              <p:cNvSpPr/>
              <p:nvPr/>
            </p:nvSpPr>
            <p:spPr bwMode="auto">
              <a:xfrm>
                <a:off x="4724" y="250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0" name="Freeform 739"/>
              <p:cNvSpPr/>
              <p:nvPr/>
            </p:nvSpPr>
            <p:spPr bwMode="auto">
              <a:xfrm>
                <a:off x="4233" y="2500"/>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0" y="1"/>
                      <a:pt x="1" y="1"/>
                      <a:pt x="1"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1" name="Freeform 740"/>
              <p:cNvSpPr/>
              <p:nvPr/>
            </p:nvSpPr>
            <p:spPr bwMode="auto">
              <a:xfrm>
                <a:off x="4475" y="2500"/>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2" name="Freeform 741"/>
              <p:cNvSpPr/>
              <p:nvPr/>
            </p:nvSpPr>
            <p:spPr bwMode="auto">
              <a:xfrm>
                <a:off x="4491" y="250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3" name="Freeform 742"/>
              <p:cNvSpPr/>
              <p:nvPr/>
            </p:nvSpPr>
            <p:spPr bwMode="auto">
              <a:xfrm>
                <a:off x="4473" y="2502"/>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4" name="Freeform 743"/>
              <p:cNvSpPr/>
              <p:nvPr/>
            </p:nvSpPr>
            <p:spPr bwMode="auto">
              <a:xfrm>
                <a:off x="4495" y="250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 name="Freeform 744"/>
              <p:cNvSpPr/>
              <p:nvPr/>
            </p:nvSpPr>
            <p:spPr bwMode="auto">
              <a:xfrm>
                <a:off x="4500" y="250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 name="Freeform 745"/>
              <p:cNvSpPr/>
              <p:nvPr/>
            </p:nvSpPr>
            <p:spPr bwMode="auto">
              <a:xfrm>
                <a:off x="5006" y="2502"/>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7" name="Freeform 746"/>
              <p:cNvSpPr/>
              <p:nvPr/>
            </p:nvSpPr>
            <p:spPr bwMode="auto">
              <a:xfrm>
                <a:off x="4489" y="2502"/>
                <a:ext cx="2" cy="2"/>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 name="Freeform 747"/>
              <p:cNvSpPr/>
              <p:nvPr/>
            </p:nvSpPr>
            <p:spPr bwMode="auto">
              <a:xfrm>
                <a:off x="4726" y="250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9" name="Freeform 748"/>
              <p:cNvSpPr/>
              <p:nvPr/>
            </p:nvSpPr>
            <p:spPr bwMode="auto">
              <a:xfrm>
                <a:off x="4831" y="250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0" name="Freeform 749"/>
              <p:cNvSpPr/>
              <p:nvPr/>
            </p:nvSpPr>
            <p:spPr bwMode="auto">
              <a:xfrm>
                <a:off x="4842" y="2502"/>
                <a:ext cx="2" cy="2"/>
              </a:xfrm>
              <a:custGeom>
                <a:avLst/>
                <a:gdLst>
                  <a:gd name="T0" fmla="*/ 1 w 1"/>
                  <a:gd name="T1" fmla="*/ 0 h 1"/>
                  <a:gd name="T2" fmla="*/ 0 w 1"/>
                  <a:gd name="T3" fmla="*/ 0 h 1"/>
                  <a:gd name="T4" fmla="*/ 0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1"/>
                      <a:pt x="0"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1" name="Freeform 750"/>
              <p:cNvSpPr/>
              <p:nvPr/>
            </p:nvSpPr>
            <p:spPr bwMode="auto">
              <a:xfrm>
                <a:off x="5024" y="2502"/>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2" name="Freeform 751"/>
              <p:cNvSpPr/>
              <p:nvPr/>
            </p:nvSpPr>
            <p:spPr bwMode="auto">
              <a:xfrm>
                <a:off x="3627" y="2502"/>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3" name="Freeform 752"/>
              <p:cNvSpPr/>
              <p:nvPr/>
            </p:nvSpPr>
            <p:spPr bwMode="auto">
              <a:xfrm>
                <a:off x="4495" y="2502"/>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4" name="Freeform 753"/>
              <p:cNvSpPr/>
              <p:nvPr/>
            </p:nvSpPr>
            <p:spPr bwMode="auto">
              <a:xfrm>
                <a:off x="4506" y="2502"/>
                <a:ext cx="3" cy="3"/>
              </a:xfrm>
              <a:custGeom>
                <a:avLst/>
                <a:gdLst>
                  <a:gd name="T0" fmla="*/ 1 w 2"/>
                  <a:gd name="T1" fmla="*/ 0 h 2"/>
                  <a:gd name="T2" fmla="*/ 0 w 2"/>
                  <a:gd name="T3" fmla="*/ 1 h 2"/>
                  <a:gd name="T4" fmla="*/ 1 w 2"/>
                  <a:gd name="T5" fmla="*/ 2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1" y="1"/>
                      <a:pt x="0" y="1"/>
                    </a:cubicBezTo>
                    <a:cubicBezTo>
                      <a:pt x="0" y="1"/>
                      <a:pt x="1" y="2"/>
                      <a:pt x="1" y="2"/>
                    </a:cubicBezTo>
                    <a:cubicBezTo>
                      <a:pt x="1" y="1"/>
                      <a:pt x="1" y="1"/>
                      <a:pt x="2"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5" name="Freeform 754"/>
              <p:cNvSpPr/>
              <p:nvPr/>
            </p:nvSpPr>
            <p:spPr bwMode="auto">
              <a:xfrm>
                <a:off x="4498" y="2504"/>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6" name="Freeform 755"/>
              <p:cNvSpPr/>
              <p:nvPr/>
            </p:nvSpPr>
            <p:spPr bwMode="auto">
              <a:xfrm>
                <a:off x="4968" y="2504"/>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 name="Freeform 756"/>
              <p:cNvSpPr/>
              <p:nvPr/>
            </p:nvSpPr>
            <p:spPr bwMode="auto">
              <a:xfrm>
                <a:off x="3685" y="2504"/>
                <a:ext cx="2"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8" name="Freeform 757"/>
              <p:cNvSpPr/>
              <p:nvPr/>
            </p:nvSpPr>
            <p:spPr bwMode="auto">
              <a:xfrm>
                <a:off x="5023" y="2504"/>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 name="Freeform 758"/>
              <p:cNvSpPr/>
              <p:nvPr/>
            </p:nvSpPr>
            <p:spPr bwMode="auto">
              <a:xfrm>
                <a:off x="4529" y="2505"/>
                <a:ext cx="4" cy="2"/>
              </a:xfrm>
              <a:custGeom>
                <a:avLst/>
                <a:gdLst>
                  <a:gd name="T0" fmla="*/ 0 w 2"/>
                  <a:gd name="T1" fmla="*/ 0 h 1"/>
                  <a:gd name="T2" fmla="*/ 2 w 2"/>
                  <a:gd name="T3" fmla="*/ 0 h 1"/>
                  <a:gd name="T4" fmla="*/ 1 w 2"/>
                  <a:gd name="T5" fmla="*/ 1 h 1"/>
                  <a:gd name="T6" fmla="*/ 1 w 2"/>
                  <a:gd name="T7" fmla="*/ 1 h 1"/>
                  <a:gd name="T8" fmla="*/ 0 w 2"/>
                  <a:gd name="T9" fmla="*/ 1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1" y="0"/>
                      <a:pt x="1" y="0"/>
                      <a:pt x="2" y="0"/>
                    </a:cubicBezTo>
                    <a:cubicBezTo>
                      <a:pt x="1" y="0"/>
                      <a:pt x="1" y="0"/>
                      <a:pt x="1" y="1"/>
                    </a:cubicBezTo>
                    <a:cubicBezTo>
                      <a:pt x="1" y="1"/>
                      <a:pt x="1" y="1"/>
                      <a:pt x="1" y="1"/>
                    </a:cubicBezTo>
                    <a:cubicBezTo>
                      <a:pt x="1" y="1"/>
                      <a:pt x="0" y="1"/>
                      <a:pt x="0" y="1"/>
                    </a:cubicBezTo>
                    <a:cubicBezTo>
                      <a:pt x="1"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 name="Freeform 759"/>
              <p:cNvSpPr/>
              <p:nvPr/>
            </p:nvSpPr>
            <p:spPr bwMode="auto">
              <a:xfrm>
                <a:off x="4502" y="2505"/>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1" name="Freeform 760"/>
              <p:cNvSpPr/>
              <p:nvPr/>
            </p:nvSpPr>
            <p:spPr bwMode="auto">
              <a:xfrm>
                <a:off x="4479" y="2505"/>
                <a:ext cx="1"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2" name="Freeform 761"/>
              <p:cNvSpPr/>
              <p:nvPr/>
            </p:nvSpPr>
            <p:spPr bwMode="auto">
              <a:xfrm>
                <a:off x="4451" y="25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3" name="Freeform 762"/>
              <p:cNvSpPr/>
              <p:nvPr/>
            </p:nvSpPr>
            <p:spPr bwMode="auto">
              <a:xfrm>
                <a:off x="4229" y="250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4" name="Freeform 763"/>
              <p:cNvSpPr/>
              <p:nvPr/>
            </p:nvSpPr>
            <p:spPr bwMode="auto">
              <a:xfrm>
                <a:off x="4497" y="250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5" name="Freeform 764"/>
              <p:cNvSpPr/>
              <p:nvPr/>
            </p:nvSpPr>
            <p:spPr bwMode="auto">
              <a:xfrm>
                <a:off x="4535" y="2507"/>
                <a:ext cx="1" cy="4"/>
              </a:xfrm>
              <a:custGeom>
                <a:avLst/>
                <a:gdLst>
                  <a:gd name="T0" fmla="*/ 0 w 1"/>
                  <a:gd name="T1" fmla="*/ 0 h 2"/>
                  <a:gd name="T2" fmla="*/ 1 w 1"/>
                  <a:gd name="T3" fmla="*/ 2 h 2"/>
                  <a:gd name="T4" fmla="*/ 1 w 1"/>
                  <a:gd name="T5" fmla="*/ 1 h 2"/>
                  <a:gd name="T6" fmla="*/ 1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1" y="1"/>
                      <a:pt x="1" y="2"/>
                    </a:cubicBezTo>
                    <a:cubicBezTo>
                      <a:pt x="1" y="1"/>
                      <a:pt x="1" y="1"/>
                      <a:pt x="1" y="1"/>
                    </a:cubicBezTo>
                    <a:cubicBezTo>
                      <a:pt x="1" y="1"/>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6" name="Freeform 765"/>
              <p:cNvSpPr/>
              <p:nvPr/>
            </p:nvSpPr>
            <p:spPr bwMode="auto">
              <a:xfrm>
                <a:off x="4468" y="2509"/>
                <a:ext cx="3" cy="2"/>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1"/>
                    </a:cubicBezTo>
                    <a:cubicBezTo>
                      <a:pt x="1" y="1"/>
                      <a:pt x="1" y="1"/>
                      <a:pt x="2" y="1"/>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7" name="Freeform 766"/>
              <p:cNvSpPr/>
              <p:nvPr/>
            </p:nvSpPr>
            <p:spPr bwMode="auto">
              <a:xfrm>
                <a:off x="4524" y="250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8" name="Freeform 767"/>
              <p:cNvSpPr/>
              <p:nvPr/>
            </p:nvSpPr>
            <p:spPr bwMode="auto">
              <a:xfrm>
                <a:off x="4723" y="250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9" name="Freeform 768"/>
              <p:cNvSpPr/>
              <p:nvPr/>
            </p:nvSpPr>
            <p:spPr bwMode="auto">
              <a:xfrm>
                <a:off x="4733" y="25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0" name="Freeform 769"/>
              <p:cNvSpPr/>
              <p:nvPr/>
            </p:nvSpPr>
            <p:spPr bwMode="auto">
              <a:xfrm>
                <a:off x="4224" y="2509"/>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1" name="Freeform 770"/>
              <p:cNvSpPr/>
              <p:nvPr/>
            </p:nvSpPr>
            <p:spPr bwMode="auto">
              <a:xfrm>
                <a:off x="4497" y="2509"/>
                <a:ext cx="3" cy="4"/>
              </a:xfrm>
              <a:custGeom>
                <a:avLst/>
                <a:gdLst>
                  <a:gd name="T0" fmla="*/ 1 w 2"/>
                  <a:gd name="T1" fmla="*/ 0 h 2"/>
                  <a:gd name="T2" fmla="*/ 2 w 2"/>
                  <a:gd name="T3" fmla="*/ 0 h 2"/>
                  <a:gd name="T4" fmla="*/ 0 w 2"/>
                  <a:gd name="T5" fmla="*/ 2 h 2"/>
                  <a:gd name="T6" fmla="*/ 0 w 2"/>
                  <a:gd name="T7" fmla="*/ 1 h 2"/>
                  <a:gd name="T8" fmla="*/ 1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2" y="0"/>
                      <a:pt x="2" y="0"/>
                    </a:cubicBezTo>
                    <a:cubicBezTo>
                      <a:pt x="2" y="1"/>
                      <a:pt x="2" y="1"/>
                      <a:pt x="0" y="2"/>
                    </a:cubicBezTo>
                    <a:cubicBezTo>
                      <a:pt x="0" y="1"/>
                      <a:pt x="0" y="1"/>
                      <a:pt x="0" y="1"/>
                    </a:cubicBezTo>
                    <a:cubicBezTo>
                      <a:pt x="0"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2" name="Freeform 771"/>
              <p:cNvSpPr/>
              <p:nvPr/>
            </p:nvSpPr>
            <p:spPr bwMode="auto">
              <a:xfrm>
                <a:off x="4517" y="2509"/>
                <a:ext cx="7" cy="7"/>
              </a:xfrm>
              <a:custGeom>
                <a:avLst/>
                <a:gdLst>
                  <a:gd name="T0" fmla="*/ 2 w 4"/>
                  <a:gd name="T1" fmla="*/ 0 h 4"/>
                  <a:gd name="T2" fmla="*/ 4 w 4"/>
                  <a:gd name="T3" fmla="*/ 0 h 4"/>
                  <a:gd name="T4" fmla="*/ 4 w 4"/>
                  <a:gd name="T5" fmla="*/ 2 h 4"/>
                  <a:gd name="T6" fmla="*/ 4 w 4"/>
                  <a:gd name="T7" fmla="*/ 1 h 4"/>
                  <a:gd name="T8" fmla="*/ 2 w 4"/>
                  <a:gd name="T9" fmla="*/ 2 h 4"/>
                  <a:gd name="T10" fmla="*/ 3 w 4"/>
                  <a:gd name="T11" fmla="*/ 4 h 4"/>
                  <a:gd name="T12" fmla="*/ 3 w 4"/>
                  <a:gd name="T13" fmla="*/ 4 h 4"/>
                  <a:gd name="T14" fmla="*/ 0 w 4"/>
                  <a:gd name="T15" fmla="*/ 2 h 4"/>
                  <a:gd name="T16" fmla="*/ 2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0"/>
                    </a:moveTo>
                    <a:cubicBezTo>
                      <a:pt x="3" y="0"/>
                      <a:pt x="3" y="0"/>
                      <a:pt x="4" y="0"/>
                    </a:cubicBezTo>
                    <a:cubicBezTo>
                      <a:pt x="4" y="1"/>
                      <a:pt x="4" y="2"/>
                      <a:pt x="4" y="2"/>
                    </a:cubicBezTo>
                    <a:cubicBezTo>
                      <a:pt x="4" y="2"/>
                      <a:pt x="4" y="2"/>
                      <a:pt x="4" y="1"/>
                    </a:cubicBezTo>
                    <a:cubicBezTo>
                      <a:pt x="2" y="1"/>
                      <a:pt x="3" y="1"/>
                      <a:pt x="2" y="2"/>
                    </a:cubicBezTo>
                    <a:cubicBezTo>
                      <a:pt x="2" y="3"/>
                      <a:pt x="3" y="3"/>
                      <a:pt x="3" y="4"/>
                    </a:cubicBezTo>
                    <a:cubicBezTo>
                      <a:pt x="3" y="4"/>
                      <a:pt x="3" y="4"/>
                      <a:pt x="3" y="4"/>
                    </a:cubicBezTo>
                    <a:cubicBezTo>
                      <a:pt x="2" y="3"/>
                      <a:pt x="1" y="3"/>
                      <a:pt x="0" y="2"/>
                    </a:cubicBezTo>
                    <a:cubicBezTo>
                      <a:pt x="1" y="2"/>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3" name="Freeform 772"/>
              <p:cNvSpPr/>
              <p:nvPr/>
            </p:nvSpPr>
            <p:spPr bwMode="auto">
              <a:xfrm>
                <a:off x="4453" y="2509"/>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4" name="Freeform 773"/>
              <p:cNvSpPr/>
              <p:nvPr/>
            </p:nvSpPr>
            <p:spPr bwMode="auto">
              <a:xfrm>
                <a:off x="4470" y="2509"/>
                <a:ext cx="3" cy="7"/>
              </a:xfrm>
              <a:custGeom>
                <a:avLst/>
                <a:gdLst>
                  <a:gd name="T0" fmla="*/ 2 w 2"/>
                  <a:gd name="T1" fmla="*/ 0 h 4"/>
                  <a:gd name="T2" fmla="*/ 0 w 2"/>
                  <a:gd name="T3" fmla="*/ 1 h 4"/>
                  <a:gd name="T4" fmla="*/ 0 w 2"/>
                  <a:gd name="T5" fmla="*/ 4 h 4"/>
                  <a:gd name="T6" fmla="*/ 1 w 2"/>
                  <a:gd name="T7" fmla="*/ 4 h 4"/>
                  <a:gd name="T8" fmla="*/ 1 w 2"/>
                  <a:gd name="T9" fmla="*/ 3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cubicBezTo>
                      <a:pt x="1" y="1"/>
                      <a:pt x="1" y="1"/>
                      <a:pt x="0" y="1"/>
                    </a:cubicBezTo>
                    <a:cubicBezTo>
                      <a:pt x="0" y="2"/>
                      <a:pt x="0" y="3"/>
                      <a:pt x="0" y="4"/>
                    </a:cubicBezTo>
                    <a:cubicBezTo>
                      <a:pt x="1" y="4"/>
                      <a:pt x="1" y="4"/>
                      <a:pt x="1" y="4"/>
                    </a:cubicBezTo>
                    <a:cubicBezTo>
                      <a:pt x="1" y="4"/>
                      <a:pt x="1" y="3"/>
                      <a:pt x="1" y="3"/>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5" name="Freeform 774"/>
              <p:cNvSpPr/>
              <p:nvPr/>
            </p:nvSpPr>
            <p:spPr bwMode="auto">
              <a:xfrm>
                <a:off x="5015" y="2509"/>
                <a:ext cx="4" cy="2"/>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1"/>
                      <a:pt x="0" y="1"/>
                      <a:pt x="2"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6" name="Freeform 775"/>
              <p:cNvSpPr/>
              <p:nvPr/>
            </p:nvSpPr>
            <p:spPr bwMode="auto">
              <a:xfrm>
                <a:off x="3642" y="251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7" name="Freeform 776"/>
              <p:cNvSpPr/>
              <p:nvPr/>
            </p:nvSpPr>
            <p:spPr bwMode="auto">
              <a:xfrm>
                <a:off x="4292" y="251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8" name="Freeform 777"/>
              <p:cNvSpPr/>
              <p:nvPr/>
            </p:nvSpPr>
            <p:spPr bwMode="auto">
              <a:xfrm>
                <a:off x="4459" y="251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9" name="Freeform 778"/>
              <p:cNvSpPr/>
              <p:nvPr/>
            </p:nvSpPr>
            <p:spPr bwMode="auto">
              <a:xfrm>
                <a:off x="4511" y="251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0" name="Freeform 779"/>
              <p:cNvSpPr/>
              <p:nvPr/>
            </p:nvSpPr>
            <p:spPr bwMode="auto">
              <a:xfrm>
                <a:off x="4858" y="251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1" name="Freeform 780"/>
              <p:cNvSpPr/>
              <p:nvPr/>
            </p:nvSpPr>
            <p:spPr bwMode="auto">
              <a:xfrm>
                <a:off x="3884" y="251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2" name="Freeform 781"/>
              <p:cNvSpPr/>
              <p:nvPr/>
            </p:nvSpPr>
            <p:spPr bwMode="auto">
              <a:xfrm>
                <a:off x="4527" y="2511"/>
                <a:ext cx="2" cy="3"/>
              </a:xfrm>
              <a:custGeom>
                <a:avLst/>
                <a:gdLst>
                  <a:gd name="T0" fmla="*/ 0 w 1"/>
                  <a:gd name="T1" fmla="*/ 0 h 2"/>
                  <a:gd name="T2" fmla="*/ 1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1" y="1"/>
                    </a:cubicBezTo>
                    <a:cubicBezTo>
                      <a:pt x="1" y="1"/>
                      <a:pt x="1" y="1"/>
                      <a:pt x="1"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3" name="Freeform 782"/>
              <p:cNvSpPr/>
              <p:nvPr/>
            </p:nvSpPr>
            <p:spPr bwMode="auto">
              <a:xfrm>
                <a:off x="4733" y="251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4" name="Freeform 783"/>
              <p:cNvSpPr/>
              <p:nvPr/>
            </p:nvSpPr>
            <p:spPr bwMode="auto">
              <a:xfrm>
                <a:off x="4444" y="2513"/>
                <a:ext cx="2"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5" name="Freeform 784"/>
              <p:cNvSpPr/>
              <p:nvPr/>
            </p:nvSpPr>
            <p:spPr bwMode="auto">
              <a:xfrm>
                <a:off x="4461" y="2513"/>
                <a:ext cx="3" cy="3"/>
              </a:xfrm>
              <a:custGeom>
                <a:avLst/>
                <a:gdLst>
                  <a:gd name="T0" fmla="*/ 0 w 2"/>
                  <a:gd name="T1" fmla="*/ 0 h 2"/>
                  <a:gd name="T2" fmla="*/ 2 w 2"/>
                  <a:gd name="T3" fmla="*/ 1 h 2"/>
                  <a:gd name="T4" fmla="*/ 0 w 2"/>
                  <a:gd name="T5" fmla="*/ 0 h 2"/>
                </a:gdLst>
                <a:ahLst/>
                <a:cxnLst>
                  <a:cxn ang="0">
                    <a:pos x="T0" y="T1"/>
                  </a:cxn>
                  <a:cxn ang="0">
                    <a:pos x="T2" y="T3"/>
                  </a:cxn>
                  <a:cxn ang="0">
                    <a:pos x="T4" y="T5"/>
                  </a:cxn>
                </a:cxnLst>
                <a:rect l="0" t="0" r="r" b="b"/>
                <a:pathLst>
                  <a:path w="2" h="2">
                    <a:moveTo>
                      <a:pt x="0" y="0"/>
                    </a:moveTo>
                    <a:cubicBezTo>
                      <a:pt x="1" y="2"/>
                      <a:pt x="1" y="2"/>
                      <a:pt x="2" y="1"/>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6" name="Freeform 785"/>
              <p:cNvSpPr/>
              <p:nvPr/>
            </p:nvSpPr>
            <p:spPr bwMode="auto">
              <a:xfrm>
                <a:off x="4513" y="251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7" name="Freeform 786"/>
              <p:cNvSpPr/>
              <p:nvPr/>
            </p:nvSpPr>
            <p:spPr bwMode="auto">
              <a:xfrm>
                <a:off x="4524" y="2513"/>
                <a:ext cx="2"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0"/>
                      <a:pt x="1" y="0"/>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8" name="Freeform 787"/>
              <p:cNvSpPr/>
              <p:nvPr/>
            </p:nvSpPr>
            <p:spPr bwMode="auto">
              <a:xfrm>
                <a:off x="5015" y="2513"/>
                <a:ext cx="4"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9" name="Freeform 788"/>
              <p:cNvSpPr/>
              <p:nvPr/>
            </p:nvSpPr>
            <p:spPr bwMode="auto">
              <a:xfrm>
                <a:off x="3667" y="2514"/>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0" name="Freeform 789"/>
              <p:cNvSpPr/>
              <p:nvPr/>
            </p:nvSpPr>
            <p:spPr bwMode="auto">
              <a:xfrm>
                <a:off x="4509" y="2514"/>
                <a:ext cx="4" cy="2"/>
              </a:xfrm>
              <a:custGeom>
                <a:avLst/>
                <a:gdLst>
                  <a:gd name="T0" fmla="*/ 1 w 2"/>
                  <a:gd name="T1" fmla="*/ 0 h 1"/>
                  <a:gd name="T2" fmla="*/ 2 w 2"/>
                  <a:gd name="T3" fmla="*/ 0 h 1"/>
                  <a:gd name="T4" fmla="*/ 1 w 2"/>
                  <a:gd name="T5" fmla="*/ 1 h 1"/>
                  <a:gd name="T6" fmla="*/ 0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2" y="0"/>
                    </a:cubicBezTo>
                    <a:cubicBezTo>
                      <a:pt x="1" y="0"/>
                      <a:pt x="1" y="1"/>
                      <a:pt x="1" y="1"/>
                    </a:cubicBezTo>
                    <a:cubicBezTo>
                      <a:pt x="1" y="1"/>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1" name="Freeform 790"/>
              <p:cNvSpPr/>
              <p:nvPr/>
            </p:nvSpPr>
            <p:spPr bwMode="auto">
              <a:xfrm>
                <a:off x="4876" y="2514"/>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2" name="Freeform 791"/>
              <p:cNvSpPr/>
              <p:nvPr/>
            </p:nvSpPr>
            <p:spPr bwMode="auto">
              <a:xfrm>
                <a:off x="4466" y="2514"/>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3" name="Freeform 792"/>
              <p:cNvSpPr/>
              <p:nvPr/>
            </p:nvSpPr>
            <p:spPr bwMode="auto">
              <a:xfrm>
                <a:off x="4477" y="251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4" name="Freeform 793"/>
              <p:cNvSpPr/>
              <p:nvPr/>
            </p:nvSpPr>
            <p:spPr bwMode="auto">
              <a:xfrm>
                <a:off x="4515" y="2514"/>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1"/>
                    </a:cubicBezTo>
                    <a:cubicBezTo>
                      <a:pt x="1" y="1"/>
                      <a:pt x="1" y="1"/>
                      <a:pt x="1"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5" name="Freeform 794"/>
              <p:cNvSpPr/>
              <p:nvPr/>
            </p:nvSpPr>
            <p:spPr bwMode="auto">
              <a:xfrm>
                <a:off x="4287" y="2516"/>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6" name="Freeform 795"/>
              <p:cNvSpPr/>
              <p:nvPr/>
            </p:nvSpPr>
            <p:spPr bwMode="auto">
              <a:xfrm>
                <a:off x="4482" y="2516"/>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7" name="Freeform 796"/>
              <p:cNvSpPr/>
              <p:nvPr/>
            </p:nvSpPr>
            <p:spPr bwMode="auto">
              <a:xfrm>
                <a:off x="4522" y="2516"/>
                <a:ext cx="4" cy="2"/>
              </a:xfrm>
              <a:custGeom>
                <a:avLst/>
                <a:gdLst>
                  <a:gd name="T0" fmla="*/ 1 w 2"/>
                  <a:gd name="T1" fmla="*/ 0 h 1"/>
                  <a:gd name="T2" fmla="*/ 2 w 2"/>
                  <a:gd name="T3" fmla="*/ 1 h 1"/>
                  <a:gd name="T4" fmla="*/ 1 w 2"/>
                  <a:gd name="T5" fmla="*/ 1 h 1"/>
                  <a:gd name="T6" fmla="*/ 0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0"/>
                      <a:pt x="1" y="0"/>
                      <a:pt x="2" y="1"/>
                    </a:cubicBezTo>
                    <a:cubicBezTo>
                      <a:pt x="2" y="1"/>
                      <a:pt x="1" y="1"/>
                      <a:pt x="1" y="1"/>
                    </a:cubicBezTo>
                    <a:cubicBezTo>
                      <a:pt x="1" y="1"/>
                      <a:pt x="1"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8" name="Freeform 797"/>
              <p:cNvSpPr/>
              <p:nvPr/>
            </p:nvSpPr>
            <p:spPr bwMode="auto">
              <a:xfrm>
                <a:off x="4947" y="251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9" name="Freeform 798"/>
              <p:cNvSpPr/>
              <p:nvPr/>
            </p:nvSpPr>
            <p:spPr bwMode="auto">
              <a:xfrm>
                <a:off x="4480" y="25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0" name="Freeform 799"/>
              <p:cNvSpPr/>
              <p:nvPr/>
            </p:nvSpPr>
            <p:spPr bwMode="auto">
              <a:xfrm>
                <a:off x="4511" y="251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1" name="Freeform 800"/>
              <p:cNvSpPr/>
              <p:nvPr/>
            </p:nvSpPr>
            <p:spPr bwMode="auto">
              <a:xfrm>
                <a:off x="4518" y="2516"/>
                <a:ext cx="4" cy="4"/>
              </a:xfrm>
              <a:custGeom>
                <a:avLst/>
                <a:gdLst>
                  <a:gd name="T0" fmla="*/ 0 w 2"/>
                  <a:gd name="T1" fmla="*/ 0 h 2"/>
                  <a:gd name="T2" fmla="*/ 2 w 2"/>
                  <a:gd name="T3" fmla="*/ 2 h 2"/>
                  <a:gd name="T4" fmla="*/ 1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2" y="0"/>
                      <a:pt x="2" y="2"/>
                    </a:cubicBezTo>
                    <a:cubicBezTo>
                      <a:pt x="2" y="2"/>
                      <a:pt x="1" y="2"/>
                      <a:pt x="1"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2" name="Freeform 801"/>
              <p:cNvSpPr/>
              <p:nvPr/>
            </p:nvSpPr>
            <p:spPr bwMode="auto">
              <a:xfrm>
                <a:off x="4432" y="2516"/>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3" name="Freeform 802"/>
              <p:cNvSpPr/>
              <p:nvPr/>
            </p:nvSpPr>
            <p:spPr bwMode="auto">
              <a:xfrm>
                <a:off x="4477" y="251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4" name="Freeform 803"/>
              <p:cNvSpPr/>
              <p:nvPr/>
            </p:nvSpPr>
            <p:spPr bwMode="auto">
              <a:xfrm>
                <a:off x="4506" y="2518"/>
                <a:ext cx="9" cy="9"/>
              </a:xfrm>
              <a:custGeom>
                <a:avLst/>
                <a:gdLst>
                  <a:gd name="T0" fmla="*/ 4 w 5"/>
                  <a:gd name="T1" fmla="*/ 0 h 5"/>
                  <a:gd name="T2" fmla="*/ 5 w 5"/>
                  <a:gd name="T3" fmla="*/ 0 h 5"/>
                  <a:gd name="T4" fmla="*/ 5 w 5"/>
                  <a:gd name="T5" fmla="*/ 3 h 5"/>
                  <a:gd name="T6" fmla="*/ 0 w 5"/>
                  <a:gd name="T7" fmla="*/ 5 h 5"/>
                  <a:gd name="T8" fmla="*/ 0 w 5"/>
                  <a:gd name="T9" fmla="*/ 2 h 5"/>
                  <a:gd name="T10" fmla="*/ 2 w 5"/>
                  <a:gd name="T11" fmla="*/ 3 h 5"/>
                  <a:gd name="T12" fmla="*/ 4 w 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4" y="0"/>
                    </a:moveTo>
                    <a:cubicBezTo>
                      <a:pt x="5" y="0"/>
                      <a:pt x="5" y="0"/>
                      <a:pt x="5" y="0"/>
                    </a:cubicBezTo>
                    <a:cubicBezTo>
                      <a:pt x="4" y="1"/>
                      <a:pt x="4" y="1"/>
                      <a:pt x="5" y="3"/>
                    </a:cubicBezTo>
                    <a:cubicBezTo>
                      <a:pt x="2" y="3"/>
                      <a:pt x="2" y="5"/>
                      <a:pt x="0" y="5"/>
                    </a:cubicBezTo>
                    <a:cubicBezTo>
                      <a:pt x="1" y="4"/>
                      <a:pt x="1" y="4"/>
                      <a:pt x="0" y="2"/>
                    </a:cubicBezTo>
                    <a:cubicBezTo>
                      <a:pt x="1" y="3"/>
                      <a:pt x="2" y="3"/>
                      <a:pt x="2" y="3"/>
                    </a:cubicBezTo>
                    <a:cubicBezTo>
                      <a:pt x="2" y="2"/>
                      <a:pt x="3" y="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5" name="Freeform 804"/>
              <p:cNvSpPr/>
              <p:nvPr/>
            </p:nvSpPr>
            <p:spPr bwMode="auto">
              <a:xfrm>
                <a:off x="4280" y="251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6" name="Freeform 805"/>
              <p:cNvSpPr/>
              <p:nvPr/>
            </p:nvSpPr>
            <p:spPr bwMode="auto">
              <a:xfrm>
                <a:off x="4504" y="2518"/>
                <a:ext cx="3" cy="2"/>
              </a:xfrm>
              <a:custGeom>
                <a:avLst/>
                <a:gdLst>
                  <a:gd name="T0" fmla="*/ 0 w 2"/>
                  <a:gd name="T1" fmla="*/ 0 h 1"/>
                  <a:gd name="T2" fmla="*/ 2 w 2"/>
                  <a:gd name="T3" fmla="*/ 0 h 1"/>
                  <a:gd name="T4" fmla="*/ 2 w 2"/>
                  <a:gd name="T5" fmla="*/ 1 h 1"/>
                  <a:gd name="T6" fmla="*/ 0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1" y="0"/>
                      <a:pt x="2" y="0"/>
                    </a:cubicBezTo>
                    <a:cubicBezTo>
                      <a:pt x="2" y="1"/>
                      <a:pt x="2" y="1"/>
                      <a:pt x="2" y="1"/>
                    </a:cubicBezTo>
                    <a:cubicBezTo>
                      <a:pt x="1"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7" name="Freeform 806"/>
              <p:cNvSpPr/>
              <p:nvPr/>
            </p:nvSpPr>
            <p:spPr bwMode="auto">
              <a:xfrm>
                <a:off x="4459" y="251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8" name="Freeform 807"/>
              <p:cNvSpPr/>
              <p:nvPr/>
            </p:nvSpPr>
            <p:spPr bwMode="auto">
              <a:xfrm>
                <a:off x="4439" y="2520"/>
                <a:ext cx="5" cy="3"/>
              </a:xfrm>
              <a:custGeom>
                <a:avLst/>
                <a:gdLst>
                  <a:gd name="T0" fmla="*/ 0 w 3"/>
                  <a:gd name="T1" fmla="*/ 0 h 2"/>
                  <a:gd name="T2" fmla="*/ 0 w 3"/>
                  <a:gd name="T3" fmla="*/ 0 h 2"/>
                  <a:gd name="T4" fmla="*/ 3 w 3"/>
                  <a:gd name="T5" fmla="*/ 2 h 2"/>
                  <a:gd name="T6" fmla="*/ 3 w 3"/>
                  <a:gd name="T7" fmla="*/ 1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cubicBezTo>
                      <a:pt x="0" y="0"/>
                      <a:pt x="0" y="1"/>
                      <a:pt x="0" y="0"/>
                    </a:cubicBezTo>
                    <a:cubicBezTo>
                      <a:pt x="1" y="1"/>
                      <a:pt x="2" y="1"/>
                      <a:pt x="3" y="2"/>
                    </a:cubicBezTo>
                    <a:cubicBezTo>
                      <a:pt x="3" y="1"/>
                      <a:pt x="3" y="1"/>
                      <a:pt x="3"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2" name="Group 1009"/>
            <p:cNvGrpSpPr/>
            <p:nvPr/>
          </p:nvGrpSpPr>
          <p:grpSpPr bwMode="auto">
            <a:xfrm>
              <a:off x="3672" y="2520"/>
              <a:ext cx="1338" cy="74"/>
              <a:chOff x="3672" y="2520"/>
              <a:chExt cx="1338" cy="74"/>
            </a:xfrm>
            <a:grpFill/>
          </p:grpSpPr>
          <p:sp>
            <p:nvSpPr>
              <p:cNvPr id="319" name="Freeform 809"/>
              <p:cNvSpPr/>
              <p:nvPr/>
            </p:nvSpPr>
            <p:spPr bwMode="auto">
              <a:xfrm>
                <a:off x="4448" y="2520"/>
                <a:ext cx="5" cy="2"/>
              </a:xfrm>
              <a:custGeom>
                <a:avLst/>
                <a:gdLst>
                  <a:gd name="T0" fmla="*/ 0 w 3"/>
                  <a:gd name="T1" fmla="*/ 0 h 1"/>
                  <a:gd name="T2" fmla="*/ 1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cubicBezTo>
                      <a:pt x="1" y="0"/>
                      <a:pt x="1" y="1"/>
                      <a:pt x="1" y="1"/>
                    </a:cubicBezTo>
                    <a:cubicBezTo>
                      <a:pt x="2" y="1"/>
                      <a:pt x="2" y="1"/>
                      <a:pt x="3" y="0"/>
                    </a:cubicBezTo>
                    <a:cubicBezTo>
                      <a:pt x="2"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810"/>
              <p:cNvSpPr/>
              <p:nvPr/>
            </p:nvSpPr>
            <p:spPr bwMode="auto">
              <a:xfrm>
                <a:off x="4518" y="252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811"/>
              <p:cNvSpPr/>
              <p:nvPr/>
            </p:nvSpPr>
            <p:spPr bwMode="auto">
              <a:xfrm>
                <a:off x="4891" y="2520"/>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812"/>
              <p:cNvSpPr/>
              <p:nvPr/>
            </p:nvSpPr>
            <p:spPr bwMode="auto">
              <a:xfrm>
                <a:off x="4925" y="252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813"/>
              <p:cNvSpPr/>
              <p:nvPr/>
            </p:nvSpPr>
            <p:spPr bwMode="auto">
              <a:xfrm>
                <a:off x="4500" y="2520"/>
                <a:ext cx="0" cy="3"/>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814"/>
              <p:cNvSpPr/>
              <p:nvPr/>
            </p:nvSpPr>
            <p:spPr bwMode="auto">
              <a:xfrm>
                <a:off x="4444" y="2522"/>
                <a:ext cx="4" cy="1"/>
              </a:xfrm>
              <a:custGeom>
                <a:avLst/>
                <a:gdLst>
                  <a:gd name="T0" fmla="*/ 0 w 2"/>
                  <a:gd name="T1" fmla="*/ 0 h 1"/>
                  <a:gd name="T2" fmla="*/ 0 w 2"/>
                  <a:gd name="T3" fmla="*/ 1 h 1"/>
                  <a:gd name="T4" fmla="*/ 2 w 2"/>
                  <a:gd name="T5" fmla="*/ 0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1"/>
                    </a:cubicBezTo>
                    <a:cubicBezTo>
                      <a:pt x="2" y="1"/>
                      <a:pt x="2" y="1"/>
                      <a:pt x="2" y="0"/>
                    </a:cubicBezTo>
                    <a:cubicBezTo>
                      <a:pt x="2"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815"/>
              <p:cNvSpPr/>
              <p:nvPr/>
            </p:nvSpPr>
            <p:spPr bwMode="auto">
              <a:xfrm>
                <a:off x="4921" y="2522"/>
                <a:ext cx="2"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816"/>
              <p:cNvSpPr/>
              <p:nvPr/>
            </p:nvSpPr>
            <p:spPr bwMode="auto">
              <a:xfrm>
                <a:off x="4466" y="252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817"/>
              <p:cNvSpPr/>
              <p:nvPr/>
            </p:nvSpPr>
            <p:spPr bwMode="auto">
              <a:xfrm>
                <a:off x="4417" y="2522"/>
                <a:ext cx="2" cy="3"/>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1" y="1"/>
                      <a:pt x="0" y="1"/>
                      <a:pt x="1" y="2"/>
                    </a:cubicBez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818"/>
              <p:cNvSpPr/>
              <p:nvPr/>
            </p:nvSpPr>
            <p:spPr bwMode="auto">
              <a:xfrm>
                <a:off x="4439" y="2522"/>
                <a:ext cx="5" cy="5"/>
              </a:xfrm>
              <a:custGeom>
                <a:avLst/>
                <a:gdLst>
                  <a:gd name="T0" fmla="*/ 0 w 3"/>
                  <a:gd name="T1" fmla="*/ 0 h 3"/>
                  <a:gd name="T2" fmla="*/ 0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cubicBezTo>
                      <a:pt x="0" y="1"/>
                      <a:pt x="0" y="2"/>
                      <a:pt x="0" y="3"/>
                    </a:cubicBezTo>
                    <a:cubicBezTo>
                      <a:pt x="1" y="3"/>
                      <a:pt x="2" y="3"/>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819"/>
              <p:cNvSpPr/>
              <p:nvPr/>
            </p:nvSpPr>
            <p:spPr bwMode="auto">
              <a:xfrm>
                <a:off x="5008" y="2522"/>
                <a:ext cx="2"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820"/>
              <p:cNvSpPr/>
              <p:nvPr/>
            </p:nvSpPr>
            <p:spPr bwMode="auto">
              <a:xfrm>
                <a:off x="4488" y="2523"/>
                <a:ext cx="10" cy="8"/>
              </a:xfrm>
              <a:custGeom>
                <a:avLst/>
                <a:gdLst>
                  <a:gd name="T0" fmla="*/ 4 w 6"/>
                  <a:gd name="T1" fmla="*/ 0 h 4"/>
                  <a:gd name="T2" fmla="*/ 6 w 6"/>
                  <a:gd name="T3" fmla="*/ 0 h 4"/>
                  <a:gd name="T4" fmla="*/ 5 w 6"/>
                  <a:gd name="T5" fmla="*/ 2 h 4"/>
                  <a:gd name="T6" fmla="*/ 5 w 6"/>
                  <a:gd name="T7" fmla="*/ 4 h 4"/>
                  <a:gd name="T8" fmla="*/ 3 w 6"/>
                  <a:gd name="T9" fmla="*/ 4 h 4"/>
                  <a:gd name="T10" fmla="*/ 4 w 6"/>
                  <a:gd name="T11" fmla="*/ 3 h 4"/>
                  <a:gd name="T12" fmla="*/ 4 w 6"/>
                  <a:gd name="T13" fmla="*/ 3 h 4"/>
                  <a:gd name="T14" fmla="*/ 0 w 6"/>
                  <a:gd name="T15" fmla="*/ 2 h 4"/>
                  <a:gd name="T16" fmla="*/ 2 w 6"/>
                  <a:gd name="T17" fmla="*/ 2 h 4"/>
                  <a:gd name="T18" fmla="*/ 4 w 6"/>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4" y="0"/>
                    </a:moveTo>
                    <a:cubicBezTo>
                      <a:pt x="5" y="0"/>
                      <a:pt x="6" y="0"/>
                      <a:pt x="6" y="0"/>
                    </a:cubicBezTo>
                    <a:cubicBezTo>
                      <a:pt x="5" y="1"/>
                      <a:pt x="5" y="1"/>
                      <a:pt x="5" y="2"/>
                    </a:cubicBezTo>
                    <a:cubicBezTo>
                      <a:pt x="6" y="4"/>
                      <a:pt x="6" y="3"/>
                      <a:pt x="5" y="4"/>
                    </a:cubicBezTo>
                    <a:cubicBezTo>
                      <a:pt x="5" y="4"/>
                      <a:pt x="4" y="4"/>
                      <a:pt x="3" y="4"/>
                    </a:cubicBezTo>
                    <a:cubicBezTo>
                      <a:pt x="3" y="4"/>
                      <a:pt x="3" y="3"/>
                      <a:pt x="4" y="3"/>
                    </a:cubicBezTo>
                    <a:cubicBezTo>
                      <a:pt x="4" y="3"/>
                      <a:pt x="4" y="3"/>
                      <a:pt x="4" y="3"/>
                    </a:cubicBezTo>
                    <a:cubicBezTo>
                      <a:pt x="4" y="2"/>
                      <a:pt x="2" y="3"/>
                      <a:pt x="0" y="2"/>
                    </a:cubicBezTo>
                    <a:cubicBezTo>
                      <a:pt x="1" y="2"/>
                      <a:pt x="1" y="2"/>
                      <a:pt x="2" y="2"/>
                    </a:cubicBezTo>
                    <a:cubicBezTo>
                      <a:pt x="3" y="2"/>
                      <a:pt x="4" y="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821"/>
              <p:cNvSpPr/>
              <p:nvPr/>
            </p:nvSpPr>
            <p:spPr bwMode="auto">
              <a:xfrm>
                <a:off x="4914" y="252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822"/>
              <p:cNvSpPr/>
              <p:nvPr/>
            </p:nvSpPr>
            <p:spPr bwMode="auto">
              <a:xfrm>
                <a:off x="4444" y="2523"/>
                <a:ext cx="6" cy="6"/>
              </a:xfrm>
              <a:custGeom>
                <a:avLst/>
                <a:gdLst>
                  <a:gd name="T0" fmla="*/ 1 w 3"/>
                  <a:gd name="T1" fmla="*/ 0 h 3"/>
                  <a:gd name="T2" fmla="*/ 1 w 3"/>
                  <a:gd name="T3" fmla="*/ 3 h 3"/>
                  <a:gd name="T4" fmla="*/ 1 w 3"/>
                  <a:gd name="T5" fmla="*/ 2 h 3"/>
                  <a:gd name="T6" fmla="*/ 1 w 3"/>
                  <a:gd name="T7" fmla="*/ 1 h 3"/>
                  <a:gd name="T8" fmla="*/ 2 w 3"/>
                  <a:gd name="T9" fmla="*/ 1 h 3"/>
                  <a:gd name="T10" fmla="*/ 2 w 3"/>
                  <a:gd name="T11" fmla="*/ 0 h 3"/>
                  <a:gd name="T12" fmla="*/ 1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1" y="0"/>
                    </a:moveTo>
                    <a:cubicBezTo>
                      <a:pt x="1" y="2"/>
                      <a:pt x="0" y="2"/>
                      <a:pt x="1" y="3"/>
                    </a:cubicBezTo>
                    <a:cubicBezTo>
                      <a:pt x="1" y="3"/>
                      <a:pt x="1" y="2"/>
                      <a:pt x="1" y="2"/>
                    </a:cubicBezTo>
                    <a:cubicBezTo>
                      <a:pt x="1" y="1"/>
                      <a:pt x="1" y="2"/>
                      <a:pt x="1" y="1"/>
                    </a:cubicBezTo>
                    <a:cubicBezTo>
                      <a:pt x="3" y="1"/>
                      <a:pt x="2" y="2"/>
                      <a:pt x="2" y="1"/>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823"/>
              <p:cNvSpPr/>
              <p:nvPr/>
            </p:nvSpPr>
            <p:spPr bwMode="auto">
              <a:xfrm>
                <a:off x="4451" y="2523"/>
                <a:ext cx="4" cy="4"/>
              </a:xfrm>
              <a:custGeom>
                <a:avLst/>
                <a:gdLst>
                  <a:gd name="T0" fmla="*/ 1 w 2"/>
                  <a:gd name="T1" fmla="*/ 0 h 2"/>
                  <a:gd name="T2" fmla="*/ 0 w 2"/>
                  <a:gd name="T3" fmla="*/ 2 h 2"/>
                  <a:gd name="T4" fmla="*/ 2 w 2"/>
                  <a:gd name="T5" fmla="*/ 1 h 2"/>
                  <a:gd name="T6" fmla="*/ 1 w 2"/>
                  <a:gd name="T7" fmla="*/ 2 h 2"/>
                  <a:gd name="T8" fmla="*/ 2 w 2"/>
                  <a:gd name="T9" fmla="*/ 2 h 2"/>
                  <a:gd name="T10" fmla="*/ 2 w 2"/>
                  <a:gd name="T11" fmla="*/ 0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1" y="1"/>
                      <a:pt x="0" y="1"/>
                      <a:pt x="0" y="2"/>
                    </a:cubicBezTo>
                    <a:cubicBezTo>
                      <a:pt x="1" y="1"/>
                      <a:pt x="1" y="1"/>
                      <a:pt x="2" y="1"/>
                    </a:cubicBezTo>
                    <a:cubicBezTo>
                      <a:pt x="2" y="1"/>
                      <a:pt x="1" y="2"/>
                      <a:pt x="1" y="2"/>
                    </a:cubicBezTo>
                    <a:cubicBezTo>
                      <a:pt x="2" y="2"/>
                      <a:pt x="2" y="2"/>
                      <a:pt x="2" y="2"/>
                    </a:cubicBezTo>
                    <a:cubicBezTo>
                      <a:pt x="2" y="1"/>
                      <a:pt x="2"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824"/>
              <p:cNvSpPr/>
              <p:nvPr/>
            </p:nvSpPr>
            <p:spPr bwMode="auto">
              <a:xfrm>
                <a:off x="4504" y="252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825"/>
              <p:cNvSpPr/>
              <p:nvPr/>
            </p:nvSpPr>
            <p:spPr bwMode="auto">
              <a:xfrm>
                <a:off x="4435" y="2525"/>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 name="Freeform 826"/>
              <p:cNvSpPr/>
              <p:nvPr/>
            </p:nvSpPr>
            <p:spPr bwMode="auto">
              <a:xfrm>
                <a:off x="4927" y="252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827"/>
              <p:cNvSpPr/>
              <p:nvPr/>
            </p:nvSpPr>
            <p:spPr bwMode="auto">
              <a:xfrm>
                <a:off x="4491" y="252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828"/>
              <p:cNvSpPr/>
              <p:nvPr/>
            </p:nvSpPr>
            <p:spPr bwMode="auto">
              <a:xfrm>
                <a:off x="4500" y="2525"/>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0"/>
                    </a:cubicBezTo>
                    <a:cubicBezTo>
                      <a:pt x="0" y="1"/>
                      <a:pt x="1"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829"/>
              <p:cNvSpPr/>
              <p:nvPr/>
            </p:nvSpPr>
            <p:spPr bwMode="auto">
              <a:xfrm>
                <a:off x="4432" y="252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830"/>
              <p:cNvSpPr/>
              <p:nvPr/>
            </p:nvSpPr>
            <p:spPr bwMode="auto">
              <a:xfrm>
                <a:off x="5010" y="2525"/>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Freeform 831"/>
              <p:cNvSpPr/>
              <p:nvPr/>
            </p:nvSpPr>
            <p:spPr bwMode="auto">
              <a:xfrm>
                <a:off x="4498" y="2527"/>
                <a:ext cx="2" cy="2"/>
              </a:xfrm>
              <a:custGeom>
                <a:avLst/>
                <a:gdLst>
                  <a:gd name="T0" fmla="*/ 0 w 1"/>
                  <a:gd name="T1" fmla="*/ 0 h 1"/>
                  <a:gd name="T2" fmla="*/ 1 w 1"/>
                  <a:gd name="T3" fmla="*/ 0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1" y="0"/>
                      <a:pt x="1" y="0"/>
                    </a:cubicBezTo>
                    <a:cubicBezTo>
                      <a:pt x="1" y="0"/>
                      <a:pt x="1" y="1"/>
                      <a:pt x="1" y="1"/>
                    </a:cubicBezTo>
                    <a:cubicBezTo>
                      <a:pt x="1" y="1"/>
                      <a:pt x="1" y="1"/>
                      <a:pt x="1"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832"/>
              <p:cNvSpPr/>
              <p:nvPr/>
            </p:nvSpPr>
            <p:spPr bwMode="auto">
              <a:xfrm>
                <a:off x="4404" y="2527"/>
                <a:ext cx="4" cy="4"/>
              </a:xfrm>
              <a:custGeom>
                <a:avLst/>
                <a:gdLst>
                  <a:gd name="T0" fmla="*/ 1 w 2"/>
                  <a:gd name="T1" fmla="*/ 0 h 2"/>
                  <a:gd name="T2" fmla="*/ 0 w 2"/>
                  <a:gd name="T3" fmla="*/ 1 h 2"/>
                  <a:gd name="T4" fmla="*/ 0 w 2"/>
                  <a:gd name="T5" fmla="*/ 1 h 2"/>
                  <a:gd name="T6" fmla="*/ 1 w 2"/>
                  <a:gd name="T7" fmla="*/ 2 h 2"/>
                  <a:gd name="T8" fmla="*/ 2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0" y="1"/>
                      <a:pt x="0" y="1"/>
                    </a:cubicBezTo>
                    <a:cubicBezTo>
                      <a:pt x="0" y="1"/>
                      <a:pt x="0" y="1"/>
                      <a:pt x="0" y="1"/>
                    </a:cubicBezTo>
                    <a:cubicBezTo>
                      <a:pt x="0" y="1"/>
                      <a:pt x="0" y="2"/>
                      <a:pt x="1" y="2"/>
                    </a:cubicBezTo>
                    <a:cubicBezTo>
                      <a:pt x="1" y="0"/>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833"/>
              <p:cNvSpPr/>
              <p:nvPr/>
            </p:nvSpPr>
            <p:spPr bwMode="auto">
              <a:xfrm>
                <a:off x="4415" y="2527"/>
                <a:ext cx="4" cy="2"/>
              </a:xfrm>
              <a:custGeom>
                <a:avLst/>
                <a:gdLst>
                  <a:gd name="T0" fmla="*/ 1 w 2"/>
                  <a:gd name="T1" fmla="*/ 0 h 1"/>
                  <a:gd name="T2" fmla="*/ 0 w 2"/>
                  <a:gd name="T3" fmla="*/ 0 h 1"/>
                  <a:gd name="T4" fmla="*/ 1 w 2"/>
                  <a:gd name="T5" fmla="*/ 1 h 1"/>
                  <a:gd name="T6" fmla="*/ 2 w 2"/>
                  <a:gd name="T7" fmla="*/ 1 h 1"/>
                  <a:gd name="T8" fmla="*/ 1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0"/>
                    </a:cubicBezTo>
                    <a:cubicBezTo>
                      <a:pt x="1" y="1"/>
                      <a:pt x="1" y="1"/>
                      <a:pt x="1" y="1"/>
                    </a:cubicBezTo>
                    <a:cubicBezTo>
                      <a:pt x="1" y="1"/>
                      <a:pt x="2" y="1"/>
                      <a:pt x="2" y="1"/>
                    </a:cubicBezTo>
                    <a:cubicBezTo>
                      <a:pt x="2" y="0"/>
                      <a:pt x="2"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834"/>
              <p:cNvSpPr/>
              <p:nvPr/>
            </p:nvSpPr>
            <p:spPr bwMode="auto">
              <a:xfrm>
                <a:off x="4430" y="2527"/>
                <a:ext cx="3" cy="7"/>
              </a:xfrm>
              <a:custGeom>
                <a:avLst/>
                <a:gdLst>
                  <a:gd name="T0" fmla="*/ 1 w 2"/>
                  <a:gd name="T1" fmla="*/ 0 h 4"/>
                  <a:gd name="T2" fmla="*/ 1 w 2"/>
                  <a:gd name="T3" fmla="*/ 4 h 4"/>
                  <a:gd name="T4" fmla="*/ 2 w 2"/>
                  <a:gd name="T5" fmla="*/ 0 h 4"/>
                  <a:gd name="T6" fmla="*/ 2 w 2"/>
                  <a:gd name="T7" fmla="*/ 0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1" y="1"/>
                      <a:pt x="0" y="4"/>
                      <a:pt x="1" y="4"/>
                    </a:cubicBezTo>
                    <a:cubicBezTo>
                      <a:pt x="2" y="3"/>
                      <a:pt x="2" y="2"/>
                      <a:pt x="2" y="0"/>
                    </a:cubicBezTo>
                    <a:cubicBezTo>
                      <a:pt x="2"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835"/>
              <p:cNvSpPr/>
              <p:nvPr/>
            </p:nvSpPr>
            <p:spPr bwMode="auto">
              <a:xfrm>
                <a:off x="4435" y="2527"/>
                <a:ext cx="2" cy="2"/>
              </a:xfrm>
              <a:custGeom>
                <a:avLst/>
                <a:gdLst>
                  <a:gd name="T0" fmla="*/ 1 w 1"/>
                  <a:gd name="T1" fmla="*/ 0 h 1"/>
                  <a:gd name="T2" fmla="*/ 0 w 1"/>
                  <a:gd name="T3" fmla="*/ 0 h 1"/>
                  <a:gd name="T4" fmla="*/ 1 w 1"/>
                  <a:gd name="T5" fmla="*/ 1 h 1"/>
                  <a:gd name="T6" fmla="*/ 1 w 1"/>
                  <a:gd name="T7" fmla="*/ 1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0" y="0"/>
                      <a:pt x="0" y="0"/>
                    </a:cubicBezTo>
                    <a:cubicBezTo>
                      <a:pt x="1" y="1"/>
                      <a:pt x="1" y="1"/>
                      <a:pt x="1" y="1"/>
                    </a:cubicBezTo>
                    <a:cubicBezTo>
                      <a:pt x="1" y="1"/>
                      <a:pt x="1"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836"/>
              <p:cNvSpPr/>
              <p:nvPr/>
            </p:nvSpPr>
            <p:spPr bwMode="auto">
              <a:xfrm>
                <a:off x="4441" y="2527"/>
                <a:ext cx="3" cy="4"/>
              </a:xfrm>
              <a:custGeom>
                <a:avLst/>
                <a:gdLst>
                  <a:gd name="T0" fmla="*/ 0 w 2"/>
                  <a:gd name="T1" fmla="*/ 0 h 2"/>
                  <a:gd name="T2" fmla="*/ 1 w 2"/>
                  <a:gd name="T3" fmla="*/ 2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1" y="1"/>
                      <a:pt x="1" y="2"/>
                    </a:cubicBezTo>
                    <a:cubicBezTo>
                      <a:pt x="1" y="1"/>
                      <a:pt x="2" y="1"/>
                      <a:pt x="2" y="1"/>
                    </a:cubicBezTo>
                    <a:cubicBezTo>
                      <a:pt x="0" y="1"/>
                      <a:pt x="2"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837"/>
              <p:cNvSpPr/>
              <p:nvPr/>
            </p:nvSpPr>
            <p:spPr bwMode="auto">
              <a:xfrm>
                <a:off x="4742" y="2527"/>
                <a:ext cx="2" cy="4"/>
              </a:xfrm>
              <a:custGeom>
                <a:avLst/>
                <a:gdLst>
                  <a:gd name="T0" fmla="*/ 0 w 1"/>
                  <a:gd name="T1" fmla="*/ 0 h 2"/>
                  <a:gd name="T2" fmla="*/ 0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838"/>
              <p:cNvSpPr/>
              <p:nvPr/>
            </p:nvSpPr>
            <p:spPr bwMode="auto">
              <a:xfrm>
                <a:off x="4930" y="252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Freeform 839"/>
              <p:cNvSpPr/>
              <p:nvPr/>
            </p:nvSpPr>
            <p:spPr bwMode="auto">
              <a:xfrm>
                <a:off x="4428" y="2529"/>
                <a:ext cx="2" cy="2"/>
              </a:xfrm>
              <a:custGeom>
                <a:avLst/>
                <a:gdLst>
                  <a:gd name="T0" fmla="*/ 0 w 1"/>
                  <a:gd name="T1" fmla="*/ 0 h 1"/>
                  <a:gd name="T2" fmla="*/ 0 w 1"/>
                  <a:gd name="T3" fmla="*/ 0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0"/>
                      <a:pt x="1" y="1"/>
                      <a:pt x="1" y="1"/>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840"/>
              <p:cNvSpPr/>
              <p:nvPr/>
            </p:nvSpPr>
            <p:spPr bwMode="auto">
              <a:xfrm>
                <a:off x="4484" y="2529"/>
                <a:ext cx="4" cy="0"/>
              </a:xfrm>
              <a:custGeom>
                <a:avLst/>
                <a:gdLst>
                  <a:gd name="T0" fmla="*/ 0 w 2"/>
                  <a:gd name="T1" fmla="*/ 2 w 2"/>
                  <a:gd name="T2" fmla="*/ 2 w 2"/>
                  <a:gd name="T3" fmla="*/ 1 w 2"/>
                  <a:gd name="T4" fmla="*/ 0 w 2"/>
                </a:gdLst>
                <a:ahLst/>
                <a:cxnLst>
                  <a:cxn ang="0">
                    <a:pos x="T0" y="0"/>
                  </a:cxn>
                  <a:cxn ang="0">
                    <a:pos x="T1" y="0"/>
                  </a:cxn>
                  <a:cxn ang="0">
                    <a:pos x="T2" y="0"/>
                  </a:cxn>
                  <a:cxn ang="0">
                    <a:pos x="T3" y="0"/>
                  </a:cxn>
                  <a:cxn ang="0">
                    <a:pos x="T4" y="0"/>
                  </a:cxn>
                </a:cxnLst>
                <a:rect l="0" t="0" r="r" b="b"/>
                <a:pathLst>
                  <a:path w="2">
                    <a:moveTo>
                      <a:pt x="0" y="0"/>
                    </a:moveTo>
                    <a:cubicBezTo>
                      <a:pt x="1" y="0"/>
                      <a:pt x="1" y="0"/>
                      <a:pt x="2" y="0"/>
                    </a:cubicBezTo>
                    <a:cubicBezTo>
                      <a:pt x="2" y="0"/>
                      <a:pt x="2" y="0"/>
                      <a:pt x="2" y="0"/>
                    </a:cubicBezTo>
                    <a:cubicBezTo>
                      <a:pt x="2" y="0"/>
                      <a:pt x="2"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841"/>
              <p:cNvSpPr/>
              <p:nvPr/>
            </p:nvSpPr>
            <p:spPr bwMode="auto">
              <a:xfrm>
                <a:off x="4500" y="2529"/>
                <a:ext cx="2" cy="2"/>
              </a:xfrm>
              <a:custGeom>
                <a:avLst/>
                <a:gdLst>
                  <a:gd name="T0" fmla="*/ 1 w 1"/>
                  <a:gd name="T1" fmla="*/ 0 h 1"/>
                  <a:gd name="T2" fmla="*/ 1 w 1"/>
                  <a:gd name="T3" fmla="*/ 0 h 1"/>
                  <a:gd name="T4" fmla="*/ 1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1"/>
                      <a:pt x="1" y="1"/>
                      <a:pt x="1" y="1"/>
                    </a:cubicBezTo>
                    <a:cubicBezTo>
                      <a:pt x="0" y="1"/>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Freeform 842"/>
              <p:cNvSpPr/>
              <p:nvPr/>
            </p:nvSpPr>
            <p:spPr bwMode="auto">
              <a:xfrm>
                <a:off x="4488" y="2529"/>
                <a:ext cx="3" cy="4"/>
              </a:xfrm>
              <a:custGeom>
                <a:avLst/>
                <a:gdLst>
                  <a:gd name="T0" fmla="*/ 0 w 2"/>
                  <a:gd name="T1" fmla="*/ 0 h 2"/>
                  <a:gd name="T2" fmla="*/ 2 w 2"/>
                  <a:gd name="T3" fmla="*/ 1 h 2"/>
                  <a:gd name="T4" fmla="*/ 1 w 2"/>
                  <a:gd name="T5" fmla="*/ 1 h 2"/>
                  <a:gd name="T6" fmla="*/ 1 w 2"/>
                  <a:gd name="T7" fmla="*/ 2 h 2"/>
                  <a:gd name="T8" fmla="*/ 0 w 2"/>
                  <a:gd name="T9" fmla="*/ 2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cubicBezTo>
                      <a:pt x="1" y="1"/>
                      <a:pt x="1" y="1"/>
                      <a:pt x="2" y="1"/>
                    </a:cubicBezTo>
                    <a:cubicBezTo>
                      <a:pt x="1" y="1"/>
                      <a:pt x="1" y="1"/>
                      <a:pt x="1" y="1"/>
                    </a:cubicBezTo>
                    <a:cubicBezTo>
                      <a:pt x="1" y="2"/>
                      <a:pt x="1" y="2"/>
                      <a:pt x="1" y="2"/>
                    </a:cubicBezTo>
                    <a:cubicBezTo>
                      <a:pt x="1" y="2"/>
                      <a:pt x="1" y="2"/>
                      <a:pt x="0" y="2"/>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Freeform 843"/>
              <p:cNvSpPr/>
              <p:nvPr/>
            </p:nvSpPr>
            <p:spPr bwMode="auto">
              <a:xfrm>
                <a:off x="4426" y="2531"/>
                <a:ext cx="4"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cubicBezTo>
                      <a:pt x="0" y="0"/>
                      <a:pt x="0" y="0"/>
                      <a:pt x="0" y="0"/>
                    </a:cubicBezTo>
                    <a:cubicBezTo>
                      <a:pt x="0"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844"/>
              <p:cNvSpPr/>
              <p:nvPr/>
            </p:nvSpPr>
            <p:spPr bwMode="auto">
              <a:xfrm>
                <a:off x="4444" y="2531"/>
                <a:ext cx="2" cy="2"/>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845"/>
              <p:cNvSpPr/>
              <p:nvPr/>
            </p:nvSpPr>
            <p:spPr bwMode="auto">
              <a:xfrm>
                <a:off x="4479" y="2531"/>
                <a:ext cx="3" cy="2"/>
              </a:xfrm>
              <a:custGeom>
                <a:avLst/>
                <a:gdLst>
                  <a:gd name="T0" fmla="*/ 1 w 2"/>
                  <a:gd name="T1" fmla="*/ 0 h 1"/>
                  <a:gd name="T2" fmla="*/ 2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2"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Freeform 846"/>
              <p:cNvSpPr/>
              <p:nvPr/>
            </p:nvSpPr>
            <p:spPr bwMode="auto">
              <a:xfrm>
                <a:off x="3678" y="253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847"/>
              <p:cNvSpPr/>
              <p:nvPr/>
            </p:nvSpPr>
            <p:spPr bwMode="auto">
              <a:xfrm>
                <a:off x="4394" y="2533"/>
                <a:ext cx="1" cy="1"/>
              </a:xfrm>
              <a:custGeom>
                <a:avLst/>
                <a:gdLst>
                  <a:gd name="T0" fmla="*/ 1 w 1"/>
                  <a:gd name="T1" fmla="*/ 0 h 1"/>
                  <a:gd name="T2" fmla="*/ 0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848"/>
              <p:cNvSpPr/>
              <p:nvPr/>
            </p:nvSpPr>
            <p:spPr bwMode="auto">
              <a:xfrm>
                <a:off x="3672" y="25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849"/>
              <p:cNvSpPr/>
              <p:nvPr/>
            </p:nvSpPr>
            <p:spPr bwMode="auto">
              <a:xfrm>
                <a:off x="3938" y="2533"/>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850"/>
              <p:cNvSpPr/>
              <p:nvPr/>
            </p:nvSpPr>
            <p:spPr bwMode="auto">
              <a:xfrm>
                <a:off x="4423" y="253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851"/>
              <p:cNvSpPr/>
              <p:nvPr/>
            </p:nvSpPr>
            <p:spPr bwMode="auto">
              <a:xfrm>
                <a:off x="4439" y="2533"/>
                <a:ext cx="2" cy="1"/>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1" y="1"/>
                    </a:cubicBezTo>
                    <a:cubicBezTo>
                      <a:pt x="1" y="1"/>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852"/>
              <p:cNvSpPr/>
              <p:nvPr/>
            </p:nvSpPr>
            <p:spPr bwMode="auto">
              <a:xfrm>
                <a:off x="4424" y="2533"/>
                <a:ext cx="6" cy="5"/>
              </a:xfrm>
              <a:custGeom>
                <a:avLst/>
                <a:gdLst>
                  <a:gd name="T0" fmla="*/ 1 w 3"/>
                  <a:gd name="T1" fmla="*/ 0 h 3"/>
                  <a:gd name="T2" fmla="*/ 0 w 3"/>
                  <a:gd name="T3" fmla="*/ 3 h 3"/>
                  <a:gd name="T4" fmla="*/ 3 w 3"/>
                  <a:gd name="T5" fmla="*/ 2 h 3"/>
                  <a:gd name="T6" fmla="*/ 1 w 3"/>
                  <a:gd name="T7" fmla="*/ 0 h 3"/>
                </a:gdLst>
                <a:ahLst/>
                <a:cxnLst>
                  <a:cxn ang="0">
                    <a:pos x="T0" y="T1"/>
                  </a:cxn>
                  <a:cxn ang="0">
                    <a:pos x="T2" y="T3"/>
                  </a:cxn>
                  <a:cxn ang="0">
                    <a:pos x="T4" y="T5"/>
                  </a:cxn>
                  <a:cxn ang="0">
                    <a:pos x="T6" y="T7"/>
                  </a:cxn>
                </a:cxnLst>
                <a:rect l="0" t="0" r="r" b="b"/>
                <a:pathLst>
                  <a:path w="3" h="3">
                    <a:moveTo>
                      <a:pt x="1" y="0"/>
                    </a:moveTo>
                    <a:cubicBezTo>
                      <a:pt x="1" y="1"/>
                      <a:pt x="0" y="2"/>
                      <a:pt x="0" y="3"/>
                    </a:cubicBezTo>
                    <a:cubicBezTo>
                      <a:pt x="1" y="3"/>
                      <a:pt x="2" y="2"/>
                      <a:pt x="3" y="2"/>
                    </a:cubicBezTo>
                    <a:cubicBezTo>
                      <a:pt x="2" y="2"/>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853"/>
              <p:cNvSpPr/>
              <p:nvPr/>
            </p:nvSpPr>
            <p:spPr bwMode="auto">
              <a:xfrm>
                <a:off x="4480" y="2533"/>
                <a:ext cx="2" cy="3"/>
              </a:xfrm>
              <a:custGeom>
                <a:avLst/>
                <a:gdLst>
                  <a:gd name="T0" fmla="*/ 0 w 1"/>
                  <a:gd name="T1" fmla="*/ 0 h 2"/>
                  <a:gd name="T2" fmla="*/ 1 w 1"/>
                  <a:gd name="T3" fmla="*/ 0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1" y="0"/>
                    </a:cubicBez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854"/>
              <p:cNvSpPr/>
              <p:nvPr/>
            </p:nvSpPr>
            <p:spPr bwMode="auto">
              <a:xfrm>
                <a:off x="3927" y="25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855"/>
              <p:cNvSpPr/>
              <p:nvPr/>
            </p:nvSpPr>
            <p:spPr bwMode="auto">
              <a:xfrm>
                <a:off x="4385" y="2534"/>
                <a:ext cx="3" cy="2"/>
              </a:xfrm>
              <a:custGeom>
                <a:avLst/>
                <a:gdLst>
                  <a:gd name="T0" fmla="*/ 1 w 2"/>
                  <a:gd name="T1" fmla="*/ 0 h 1"/>
                  <a:gd name="T2" fmla="*/ 2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0"/>
                      <a:pt x="2" y="1"/>
                    </a:cubicBezTo>
                    <a:cubicBezTo>
                      <a:pt x="2" y="1"/>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856"/>
              <p:cNvSpPr/>
              <p:nvPr/>
            </p:nvSpPr>
            <p:spPr bwMode="auto">
              <a:xfrm>
                <a:off x="4397" y="25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857"/>
              <p:cNvSpPr/>
              <p:nvPr/>
            </p:nvSpPr>
            <p:spPr bwMode="auto">
              <a:xfrm>
                <a:off x="4482" y="25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858"/>
              <p:cNvSpPr/>
              <p:nvPr/>
            </p:nvSpPr>
            <p:spPr bwMode="auto">
              <a:xfrm>
                <a:off x="4433" y="25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859"/>
              <p:cNvSpPr/>
              <p:nvPr/>
            </p:nvSpPr>
            <p:spPr bwMode="auto">
              <a:xfrm>
                <a:off x="4376" y="2536"/>
                <a:ext cx="7" cy="2"/>
              </a:xfrm>
              <a:custGeom>
                <a:avLst/>
                <a:gdLst>
                  <a:gd name="T0" fmla="*/ 1 w 4"/>
                  <a:gd name="T1" fmla="*/ 0 h 1"/>
                  <a:gd name="T2" fmla="*/ 4 w 4"/>
                  <a:gd name="T3" fmla="*/ 0 h 1"/>
                  <a:gd name="T4" fmla="*/ 3 w 4"/>
                  <a:gd name="T5" fmla="*/ 0 h 1"/>
                  <a:gd name="T6" fmla="*/ 2 w 4"/>
                  <a:gd name="T7" fmla="*/ 1 h 1"/>
                  <a:gd name="T8" fmla="*/ 0 w 4"/>
                  <a:gd name="T9" fmla="*/ 0 h 1"/>
                  <a:gd name="T10" fmla="*/ 1 w 4"/>
                  <a:gd name="T11" fmla="*/ 0 h 1"/>
                </a:gdLst>
                <a:ahLst/>
                <a:cxnLst>
                  <a:cxn ang="0">
                    <a:pos x="T0" y="T1"/>
                  </a:cxn>
                  <a:cxn ang="0">
                    <a:pos x="T2" y="T3"/>
                  </a:cxn>
                  <a:cxn ang="0">
                    <a:pos x="T4" y="T5"/>
                  </a:cxn>
                  <a:cxn ang="0">
                    <a:pos x="T6" y="T7"/>
                  </a:cxn>
                  <a:cxn ang="0">
                    <a:pos x="T8" y="T9"/>
                  </a:cxn>
                  <a:cxn ang="0">
                    <a:pos x="T10" y="T11"/>
                  </a:cxn>
                </a:cxnLst>
                <a:rect l="0" t="0" r="r" b="b"/>
                <a:pathLst>
                  <a:path w="4" h="1">
                    <a:moveTo>
                      <a:pt x="1" y="0"/>
                    </a:moveTo>
                    <a:cubicBezTo>
                      <a:pt x="2" y="0"/>
                      <a:pt x="3" y="0"/>
                      <a:pt x="4" y="0"/>
                    </a:cubicBezTo>
                    <a:cubicBezTo>
                      <a:pt x="4" y="0"/>
                      <a:pt x="3" y="0"/>
                      <a:pt x="3" y="0"/>
                    </a:cubicBezTo>
                    <a:cubicBezTo>
                      <a:pt x="2" y="1"/>
                      <a:pt x="3" y="1"/>
                      <a:pt x="2" y="1"/>
                    </a:cubicBezTo>
                    <a:cubicBezTo>
                      <a:pt x="1" y="1"/>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860"/>
              <p:cNvSpPr/>
              <p:nvPr/>
            </p:nvSpPr>
            <p:spPr bwMode="auto">
              <a:xfrm>
                <a:off x="4446" y="25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861"/>
              <p:cNvSpPr/>
              <p:nvPr/>
            </p:nvSpPr>
            <p:spPr bwMode="auto">
              <a:xfrm>
                <a:off x="4484" y="253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862"/>
              <p:cNvSpPr/>
              <p:nvPr/>
            </p:nvSpPr>
            <p:spPr bwMode="auto">
              <a:xfrm>
                <a:off x="4372" y="25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863"/>
              <p:cNvSpPr/>
              <p:nvPr/>
            </p:nvSpPr>
            <p:spPr bwMode="auto">
              <a:xfrm>
                <a:off x="4414" y="2536"/>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864"/>
              <p:cNvSpPr/>
              <p:nvPr/>
            </p:nvSpPr>
            <p:spPr bwMode="auto">
              <a:xfrm>
                <a:off x="4419" y="2536"/>
                <a:ext cx="4" cy="4"/>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2"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865"/>
              <p:cNvSpPr/>
              <p:nvPr/>
            </p:nvSpPr>
            <p:spPr bwMode="auto">
              <a:xfrm>
                <a:off x="3680" y="253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866"/>
              <p:cNvSpPr/>
              <p:nvPr/>
            </p:nvSpPr>
            <p:spPr bwMode="auto">
              <a:xfrm>
                <a:off x="4480" y="2538"/>
                <a:ext cx="2"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867"/>
              <p:cNvSpPr/>
              <p:nvPr/>
            </p:nvSpPr>
            <p:spPr bwMode="auto">
              <a:xfrm>
                <a:off x="4399" y="2538"/>
                <a:ext cx="4" cy="4"/>
              </a:xfrm>
              <a:custGeom>
                <a:avLst/>
                <a:gdLst>
                  <a:gd name="T0" fmla="*/ 0 w 2"/>
                  <a:gd name="T1" fmla="*/ 0 h 2"/>
                  <a:gd name="T2" fmla="*/ 0 w 2"/>
                  <a:gd name="T3" fmla="*/ 1 h 2"/>
                  <a:gd name="T4" fmla="*/ 0 w 2"/>
                  <a:gd name="T5" fmla="*/ 2 h 2"/>
                  <a:gd name="T6" fmla="*/ 1 w 2"/>
                  <a:gd name="T7" fmla="*/ 2 h 2"/>
                  <a:gd name="T8" fmla="*/ 0 w 2"/>
                  <a:gd name="T9" fmla="*/ 1 h 2"/>
                  <a:gd name="T10" fmla="*/ 2 w 2"/>
                  <a:gd name="T11" fmla="*/ 1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cubicBezTo>
                      <a:pt x="0" y="1"/>
                      <a:pt x="0" y="0"/>
                      <a:pt x="0" y="1"/>
                    </a:cubicBezTo>
                    <a:cubicBezTo>
                      <a:pt x="0" y="1"/>
                      <a:pt x="0" y="2"/>
                      <a:pt x="0" y="2"/>
                    </a:cubicBezTo>
                    <a:cubicBezTo>
                      <a:pt x="0" y="2"/>
                      <a:pt x="1" y="2"/>
                      <a:pt x="1" y="2"/>
                    </a:cubicBezTo>
                    <a:cubicBezTo>
                      <a:pt x="1" y="1"/>
                      <a:pt x="1" y="2"/>
                      <a:pt x="0" y="1"/>
                    </a:cubicBezTo>
                    <a:cubicBezTo>
                      <a:pt x="1" y="1"/>
                      <a:pt x="1" y="1"/>
                      <a:pt x="2" y="1"/>
                    </a:cubicBezTo>
                    <a:cubicBezTo>
                      <a:pt x="1"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868"/>
              <p:cNvSpPr/>
              <p:nvPr/>
            </p:nvSpPr>
            <p:spPr bwMode="auto">
              <a:xfrm>
                <a:off x="4403" y="2538"/>
                <a:ext cx="3" cy="2"/>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1"/>
                      <a:pt x="0" y="1"/>
                    </a:cubicBezTo>
                    <a:cubicBezTo>
                      <a:pt x="1" y="1"/>
                      <a:pt x="1" y="1"/>
                      <a:pt x="2" y="1"/>
                    </a:cubicBezTo>
                    <a:cubicBezTo>
                      <a:pt x="2" y="1"/>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869"/>
              <p:cNvSpPr/>
              <p:nvPr/>
            </p:nvSpPr>
            <p:spPr bwMode="auto">
              <a:xfrm>
                <a:off x="4457" y="2538"/>
                <a:ext cx="13" cy="7"/>
              </a:xfrm>
              <a:custGeom>
                <a:avLst/>
                <a:gdLst>
                  <a:gd name="T0" fmla="*/ 6 w 7"/>
                  <a:gd name="T1" fmla="*/ 0 h 4"/>
                  <a:gd name="T2" fmla="*/ 7 w 7"/>
                  <a:gd name="T3" fmla="*/ 1 h 4"/>
                  <a:gd name="T4" fmla="*/ 4 w 7"/>
                  <a:gd name="T5" fmla="*/ 4 h 4"/>
                  <a:gd name="T6" fmla="*/ 0 w 7"/>
                  <a:gd name="T7" fmla="*/ 3 h 4"/>
                  <a:gd name="T8" fmla="*/ 1 w 7"/>
                  <a:gd name="T9" fmla="*/ 2 h 4"/>
                  <a:gd name="T10" fmla="*/ 6 w 7"/>
                  <a:gd name="T11" fmla="*/ 0 h 4"/>
                </a:gdLst>
                <a:ahLst/>
                <a:cxnLst>
                  <a:cxn ang="0">
                    <a:pos x="T0" y="T1"/>
                  </a:cxn>
                  <a:cxn ang="0">
                    <a:pos x="T2" y="T3"/>
                  </a:cxn>
                  <a:cxn ang="0">
                    <a:pos x="T4" y="T5"/>
                  </a:cxn>
                  <a:cxn ang="0">
                    <a:pos x="T6" y="T7"/>
                  </a:cxn>
                  <a:cxn ang="0">
                    <a:pos x="T8" y="T9"/>
                  </a:cxn>
                  <a:cxn ang="0">
                    <a:pos x="T10" y="T11"/>
                  </a:cxn>
                </a:cxnLst>
                <a:rect l="0" t="0" r="r" b="b"/>
                <a:pathLst>
                  <a:path w="7" h="4">
                    <a:moveTo>
                      <a:pt x="6" y="0"/>
                    </a:moveTo>
                    <a:cubicBezTo>
                      <a:pt x="6" y="0"/>
                      <a:pt x="7" y="1"/>
                      <a:pt x="7" y="1"/>
                    </a:cubicBezTo>
                    <a:cubicBezTo>
                      <a:pt x="6" y="2"/>
                      <a:pt x="5" y="3"/>
                      <a:pt x="4" y="4"/>
                    </a:cubicBezTo>
                    <a:cubicBezTo>
                      <a:pt x="3" y="2"/>
                      <a:pt x="3" y="2"/>
                      <a:pt x="0" y="3"/>
                    </a:cubicBezTo>
                    <a:cubicBezTo>
                      <a:pt x="1" y="2"/>
                      <a:pt x="1" y="2"/>
                      <a:pt x="1" y="2"/>
                    </a:cubicBezTo>
                    <a:cubicBezTo>
                      <a:pt x="2" y="1"/>
                      <a:pt x="4" y="1"/>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870"/>
              <p:cNvSpPr/>
              <p:nvPr/>
            </p:nvSpPr>
            <p:spPr bwMode="auto">
              <a:xfrm>
                <a:off x="4744" y="2538"/>
                <a:ext cx="2" cy="2"/>
              </a:xfrm>
              <a:custGeom>
                <a:avLst/>
                <a:gdLst>
                  <a:gd name="T0" fmla="*/ 0 w 1"/>
                  <a:gd name="T1" fmla="*/ 0 h 1"/>
                  <a:gd name="T2" fmla="*/ 0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871"/>
              <p:cNvSpPr/>
              <p:nvPr/>
            </p:nvSpPr>
            <p:spPr bwMode="auto">
              <a:xfrm>
                <a:off x="4182" y="2538"/>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872"/>
              <p:cNvSpPr/>
              <p:nvPr/>
            </p:nvSpPr>
            <p:spPr bwMode="auto">
              <a:xfrm>
                <a:off x="4269" y="253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873"/>
              <p:cNvSpPr/>
              <p:nvPr/>
            </p:nvSpPr>
            <p:spPr bwMode="auto">
              <a:xfrm>
                <a:off x="4395" y="2538"/>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874"/>
              <p:cNvSpPr/>
              <p:nvPr/>
            </p:nvSpPr>
            <p:spPr bwMode="auto">
              <a:xfrm>
                <a:off x="4470" y="253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875"/>
              <p:cNvSpPr/>
              <p:nvPr/>
            </p:nvSpPr>
            <p:spPr bwMode="auto">
              <a:xfrm>
                <a:off x="4967" y="2538"/>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876"/>
              <p:cNvSpPr/>
              <p:nvPr/>
            </p:nvSpPr>
            <p:spPr bwMode="auto">
              <a:xfrm>
                <a:off x="3951" y="254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877"/>
              <p:cNvSpPr/>
              <p:nvPr/>
            </p:nvSpPr>
            <p:spPr bwMode="auto">
              <a:xfrm>
                <a:off x="4368" y="2540"/>
                <a:ext cx="6" cy="3"/>
              </a:xfrm>
              <a:custGeom>
                <a:avLst/>
                <a:gdLst>
                  <a:gd name="T0" fmla="*/ 1 w 3"/>
                  <a:gd name="T1" fmla="*/ 0 h 2"/>
                  <a:gd name="T2" fmla="*/ 0 w 3"/>
                  <a:gd name="T3" fmla="*/ 1 h 2"/>
                  <a:gd name="T4" fmla="*/ 1 w 3"/>
                  <a:gd name="T5" fmla="*/ 2 h 2"/>
                  <a:gd name="T6" fmla="*/ 3 w 3"/>
                  <a:gd name="T7" fmla="*/ 2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1" y="1"/>
                      <a:pt x="0" y="1"/>
                    </a:cubicBezTo>
                    <a:cubicBezTo>
                      <a:pt x="1" y="2"/>
                      <a:pt x="1" y="2"/>
                      <a:pt x="1" y="2"/>
                    </a:cubicBezTo>
                    <a:cubicBezTo>
                      <a:pt x="2" y="2"/>
                      <a:pt x="3" y="2"/>
                      <a:pt x="3" y="2"/>
                    </a:cubicBezTo>
                    <a:cubicBezTo>
                      <a:pt x="2"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878"/>
              <p:cNvSpPr/>
              <p:nvPr/>
            </p:nvSpPr>
            <p:spPr bwMode="auto">
              <a:xfrm>
                <a:off x="4475" y="254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879"/>
              <p:cNvSpPr/>
              <p:nvPr/>
            </p:nvSpPr>
            <p:spPr bwMode="auto">
              <a:xfrm>
                <a:off x="4370" y="254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880"/>
              <p:cNvSpPr/>
              <p:nvPr/>
            </p:nvSpPr>
            <p:spPr bwMode="auto">
              <a:xfrm>
                <a:off x="4381" y="2540"/>
                <a:ext cx="18" cy="7"/>
              </a:xfrm>
              <a:custGeom>
                <a:avLst/>
                <a:gdLst>
                  <a:gd name="T0" fmla="*/ 3 w 10"/>
                  <a:gd name="T1" fmla="*/ 0 h 4"/>
                  <a:gd name="T2" fmla="*/ 3 w 10"/>
                  <a:gd name="T3" fmla="*/ 1 h 4"/>
                  <a:gd name="T4" fmla="*/ 2 w 10"/>
                  <a:gd name="T5" fmla="*/ 1 h 4"/>
                  <a:gd name="T6" fmla="*/ 0 w 10"/>
                  <a:gd name="T7" fmla="*/ 1 h 4"/>
                  <a:gd name="T8" fmla="*/ 1 w 10"/>
                  <a:gd name="T9" fmla="*/ 2 h 4"/>
                  <a:gd name="T10" fmla="*/ 3 w 10"/>
                  <a:gd name="T11" fmla="*/ 4 h 4"/>
                  <a:gd name="T12" fmla="*/ 6 w 10"/>
                  <a:gd name="T13" fmla="*/ 4 h 4"/>
                  <a:gd name="T14" fmla="*/ 6 w 10"/>
                  <a:gd name="T15" fmla="*/ 2 h 4"/>
                  <a:gd name="T16" fmla="*/ 10 w 10"/>
                  <a:gd name="T17" fmla="*/ 2 h 4"/>
                  <a:gd name="T18" fmla="*/ 4 w 10"/>
                  <a:gd name="T19" fmla="*/ 1 h 4"/>
                  <a:gd name="T20" fmla="*/ 4 w 10"/>
                  <a:gd name="T21" fmla="*/ 3 h 4"/>
                  <a:gd name="T22" fmla="*/ 3 w 10"/>
                  <a:gd name="T23" fmla="*/ 4 h 4"/>
                  <a:gd name="T24" fmla="*/ 2 w 10"/>
                  <a:gd name="T25" fmla="*/ 2 h 4"/>
                  <a:gd name="T26" fmla="*/ 4 w 10"/>
                  <a:gd name="T27" fmla="*/ 2 h 4"/>
                  <a:gd name="T28" fmla="*/ 3 w 10"/>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4">
                    <a:moveTo>
                      <a:pt x="3" y="0"/>
                    </a:moveTo>
                    <a:cubicBezTo>
                      <a:pt x="3" y="1"/>
                      <a:pt x="3" y="1"/>
                      <a:pt x="3" y="1"/>
                    </a:cubicBezTo>
                    <a:cubicBezTo>
                      <a:pt x="3" y="1"/>
                      <a:pt x="3" y="1"/>
                      <a:pt x="2" y="1"/>
                    </a:cubicBezTo>
                    <a:cubicBezTo>
                      <a:pt x="1" y="1"/>
                      <a:pt x="1" y="1"/>
                      <a:pt x="0" y="1"/>
                    </a:cubicBezTo>
                    <a:cubicBezTo>
                      <a:pt x="0" y="2"/>
                      <a:pt x="1" y="2"/>
                      <a:pt x="1" y="2"/>
                    </a:cubicBezTo>
                    <a:cubicBezTo>
                      <a:pt x="1" y="3"/>
                      <a:pt x="2" y="3"/>
                      <a:pt x="3" y="4"/>
                    </a:cubicBezTo>
                    <a:cubicBezTo>
                      <a:pt x="4" y="4"/>
                      <a:pt x="4" y="4"/>
                      <a:pt x="6" y="4"/>
                    </a:cubicBezTo>
                    <a:cubicBezTo>
                      <a:pt x="6" y="3"/>
                      <a:pt x="6" y="3"/>
                      <a:pt x="6" y="2"/>
                    </a:cubicBezTo>
                    <a:cubicBezTo>
                      <a:pt x="7" y="2"/>
                      <a:pt x="8" y="2"/>
                      <a:pt x="10" y="2"/>
                    </a:cubicBezTo>
                    <a:cubicBezTo>
                      <a:pt x="8" y="2"/>
                      <a:pt x="6" y="2"/>
                      <a:pt x="4" y="1"/>
                    </a:cubicBezTo>
                    <a:cubicBezTo>
                      <a:pt x="4" y="2"/>
                      <a:pt x="4" y="3"/>
                      <a:pt x="4" y="3"/>
                    </a:cubicBezTo>
                    <a:cubicBezTo>
                      <a:pt x="3" y="3"/>
                      <a:pt x="4" y="2"/>
                      <a:pt x="3" y="4"/>
                    </a:cubicBezTo>
                    <a:cubicBezTo>
                      <a:pt x="2" y="3"/>
                      <a:pt x="2" y="3"/>
                      <a:pt x="2" y="2"/>
                    </a:cubicBezTo>
                    <a:cubicBezTo>
                      <a:pt x="2" y="2"/>
                      <a:pt x="3" y="2"/>
                      <a:pt x="4" y="2"/>
                    </a:cubicBezTo>
                    <a:cubicBezTo>
                      <a:pt x="3" y="1"/>
                      <a:pt x="3"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881"/>
              <p:cNvSpPr/>
              <p:nvPr/>
            </p:nvSpPr>
            <p:spPr bwMode="auto">
              <a:xfrm>
                <a:off x="4410" y="2542"/>
                <a:ext cx="4" cy="1"/>
              </a:xfrm>
              <a:custGeom>
                <a:avLst/>
                <a:gdLst>
                  <a:gd name="T0" fmla="*/ 1 w 2"/>
                  <a:gd name="T1" fmla="*/ 0 h 1"/>
                  <a:gd name="T2" fmla="*/ 0 w 2"/>
                  <a:gd name="T3" fmla="*/ 0 h 1"/>
                  <a:gd name="T4" fmla="*/ 1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0"/>
                      <a:pt x="0" y="0"/>
                    </a:cubicBezTo>
                    <a:cubicBezTo>
                      <a:pt x="1" y="1"/>
                      <a:pt x="1" y="1"/>
                      <a:pt x="1" y="1"/>
                    </a:cubicBezTo>
                    <a:cubicBezTo>
                      <a:pt x="1" y="1"/>
                      <a:pt x="1" y="1"/>
                      <a:pt x="1" y="1"/>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882"/>
              <p:cNvSpPr/>
              <p:nvPr/>
            </p:nvSpPr>
            <p:spPr bwMode="auto">
              <a:xfrm>
                <a:off x="4180" y="2542"/>
                <a:ext cx="2"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883"/>
              <p:cNvSpPr/>
              <p:nvPr/>
            </p:nvSpPr>
            <p:spPr bwMode="auto">
              <a:xfrm>
                <a:off x="4750" y="2542"/>
                <a:ext cx="3" cy="1"/>
              </a:xfrm>
              <a:custGeom>
                <a:avLst/>
                <a:gdLst>
                  <a:gd name="T0" fmla="*/ 1 w 2"/>
                  <a:gd name="T1" fmla="*/ 0 h 1"/>
                  <a:gd name="T2" fmla="*/ 0 w 2"/>
                  <a:gd name="T3" fmla="*/ 0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0"/>
                    </a:cubicBezTo>
                    <a:cubicBezTo>
                      <a:pt x="0" y="1"/>
                      <a:pt x="1" y="1"/>
                      <a:pt x="1" y="1"/>
                    </a:cubicBezTo>
                    <a:cubicBezTo>
                      <a:pt x="2" y="0"/>
                      <a:pt x="2" y="1"/>
                      <a:pt x="2"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884"/>
              <p:cNvSpPr/>
              <p:nvPr/>
            </p:nvSpPr>
            <p:spPr bwMode="auto">
              <a:xfrm>
                <a:off x="4173" y="254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885"/>
              <p:cNvSpPr/>
              <p:nvPr/>
            </p:nvSpPr>
            <p:spPr bwMode="auto">
              <a:xfrm>
                <a:off x="4403" y="2543"/>
                <a:ext cx="1"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886"/>
              <p:cNvSpPr/>
              <p:nvPr/>
            </p:nvSpPr>
            <p:spPr bwMode="auto">
              <a:xfrm>
                <a:off x="4453" y="2543"/>
                <a:ext cx="4" cy="4"/>
              </a:xfrm>
              <a:custGeom>
                <a:avLst/>
                <a:gdLst>
                  <a:gd name="T0" fmla="*/ 1 w 2"/>
                  <a:gd name="T1" fmla="*/ 0 h 2"/>
                  <a:gd name="T2" fmla="*/ 2 w 2"/>
                  <a:gd name="T3" fmla="*/ 0 h 2"/>
                  <a:gd name="T4" fmla="*/ 1 w 2"/>
                  <a:gd name="T5" fmla="*/ 1 h 2"/>
                  <a:gd name="T6" fmla="*/ 0 w 2"/>
                  <a:gd name="T7" fmla="*/ 2 h 2"/>
                  <a:gd name="T8" fmla="*/ 0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2" y="0"/>
                      <a:pt x="2" y="0"/>
                      <a:pt x="2" y="0"/>
                    </a:cubicBezTo>
                    <a:cubicBezTo>
                      <a:pt x="2" y="1"/>
                      <a:pt x="2" y="1"/>
                      <a:pt x="1" y="1"/>
                    </a:cubicBezTo>
                    <a:cubicBezTo>
                      <a:pt x="0" y="2"/>
                      <a:pt x="1" y="1"/>
                      <a:pt x="0" y="2"/>
                    </a:cubicBezTo>
                    <a:cubicBezTo>
                      <a:pt x="0" y="2"/>
                      <a:pt x="0" y="1"/>
                      <a:pt x="0"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887"/>
              <p:cNvSpPr/>
              <p:nvPr/>
            </p:nvSpPr>
            <p:spPr bwMode="auto">
              <a:xfrm>
                <a:off x="4468" y="254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888"/>
              <p:cNvSpPr/>
              <p:nvPr/>
            </p:nvSpPr>
            <p:spPr bwMode="auto">
              <a:xfrm>
                <a:off x="4748" y="2543"/>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889"/>
              <p:cNvSpPr/>
              <p:nvPr/>
            </p:nvSpPr>
            <p:spPr bwMode="auto">
              <a:xfrm>
                <a:off x="4245" y="2543"/>
                <a:ext cx="6"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890"/>
              <p:cNvSpPr/>
              <p:nvPr/>
            </p:nvSpPr>
            <p:spPr bwMode="auto">
              <a:xfrm>
                <a:off x="3913" y="2545"/>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891"/>
              <p:cNvSpPr/>
              <p:nvPr/>
            </p:nvSpPr>
            <p:spPr bwMode="auto">
              <a:xfrm>
                <a:off x="4258" y="254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892"/>
              <p:cNvSpPr/>
              <p:nvPr/>
            </p:nvSpPr>
            <p:spPr bwMode="auto">
              <a:xfrm>
                <a:off x="4748" y="254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893"/>
              <p:cNvSpPr/>
              <p:nvPr/>
            </p:nvSpPr>
            <p:spPr bwMode="auto">
              <a:xfrm>
                <a:off x="4343" y="2545"/>
                <a:ext cx="5" cy="6"/>
              </a:xfrm>
              <a:custGeom>
                <a:avLst/>
                <a:gdLst>
                  <a:gd name="T0" fmla="*/ 2 w 3"/>
                  <a:gd name="T1" fmla="*/ 0 h 3"/>
                  <a:gd name="T2" fmla="*/ 0 w 3"/>
                  <a:gd name="T3" fmla="*/ 2 h 3"/>
                  <a:gd name="T4" fmla="*/ 2 w 3"/>
                  <a:gd name="T5" fmla="*/ 3 h 3"/>
                  <a:gd name="T6" fmla="*/ 2 w 3"/>
                  <a:gd name="T7" fmla="*/ 0 h 3"/>
                </a:gdLst>
                <a:ahLst/>
                <a:cxnLst>
                  <a:cxn ang="0">
                    <a:pos x="T0" y="T1"/>
                  </a:cxn>
                  <a:cxn ang="0">
                    <a:pos x="T2" y="T3"/>
                  </a:cxn>
                  <a:cxn ang="0">
                    <a:pos x="T4" y="T5"/>
                  </a:cxn>
                  <a:cxn ang="0">
                    <a:pos x="T6" y="T7"/>
                  </a:cxn>
                </a:cxnLst>
                <a:rect l="0" t="0" r="r" b="b"/>
                <a:pathLst>
                  <a:path w="3" h="3">
                    <a:moveTo>
                      <a:pt x="2" y="0"/>
                    </a:moveTo>
                    <a:cubicBezTo>
                      <a:pt x="1" y="1"/>
                      <a:pt x="1" y="1"/>
                      <a:pt x="0" y="2"/>
                    </a:cubicBezTo>
                    <a:cubicBezTo>
                      <a:pt x="1" y="2"/>
                      <a:pt x="2" y="2"/>
                      <a:pt x="2" y="3"/>
                    </a:cubicBezTo>
                    <a:cubicBezTo>
                      <a:pt x="2" y="2"/>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894"/>
              <p:cNvSpPr/>
              <p:nvPr/>
            </p:nvSpPr>
            <p:spPr bwMode="auto">
              <a:xfrm>
                <a:off x="3902" y="2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895"/>
              <p:cNvSpPr/>
              <p:nvPr/>
            </p:nvSpPr>
            <p:spPr bwMode="auto">
              <a:xfrm>
                <a:off x="4399" y="2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896"/>
              <p:cNvSpPr/>
              <p:nvPr/>
            </p:nvSpPr>
            <p:spPr bwMode="auto">
              <a:xfrm>
                <a:off x="3757" y="254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897"/>
              <p:cNvSpPr/>
              <p:nvPr/>
            </p:nvSpPr>
            <p:spPr bwMode="auto">
              <a:xfrm>
                <a:off x="4166" y="2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898"/>
              <p:cNvSpPr/>
              <p:nvPr/>
            </p:nvSpPr>
            <p:spPr bwMode="auto">
              <a:xfrm>
                <a:off x="4336" y="2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899"/>
              <p:cNvSpPr/>
              <p:nvPr/>
            </p:nvSpPr>
            <p:spPr bwMode="auto">
              <a:xfrm>
                <a:off x="4450" y="2547"/>
                <a:ext cx="3" cy="4"/>
              </a:xfrm>
              <a:custGeom>
                <a:avLst/>
                <a:gdLst>
                  <a:gd name="T0" fmla="*/ 1 w 2"/>
                  <a:gd name="T1" fmla="*/ 0 h 2"/>
                  <a:gd name="T2" fmla="*/ 2 w 2"/>
                  <a:gd name="T3" fmla="*/ 2 h 2"/>
                  <a:gd name="T4" fmla="*/ 1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2" y="1"/>
                      <a:pt x="1" y="1"/>
                      <a:pt x="2" y="2"/>
                    </a:cubicBezTo>
                    <a:cubicBezTo>
                      <a:pt x="1" y="2"/>
                      <a:pt x="1" y="2"/>
                      <a:pt x="1" y="2"/>
                    </a:cubicBezTo>
                    <a:cubicBezTo>
                      <a:pt x="1"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900"/>
              <p:cNvSpPr/>
              <p:nvPr/>
            </p:nvSpPr>
            <p:spPr bwMode="auto">
              <a:xfrm>
                <a:off x="4455" y="2547"/>
                <a:ext cx="2" cy="2"/>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0"/>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901"/>
              <p:cNvSpPr/>
              <p:nvPr/>
            </p:nvSpPr>
            <p:spPr bwMode="auto">
              <a:xfrm>
                <a:off x="4457" y="2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902"/>
              <p:cNvSpPr/>
              <p:nvPr/>
            </p:nvSpPr>
            <p:spPr bwMode="auto">
              <a:xfrm>
                <a:off x="4348" y="254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903"/>
              <p:cNvSpPr/>
              <p:nvPr/>
            </p:nvSpPr>
            <p:spPr bwMode="auto">
              <a:xfrm>
                <a:off x="4453" y="254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Freeform 904"/>
              <p:cNvSpPr/>
              <p:nvPr/>
            </p:nvSpPr>
            <p:spPr bwMode="auto">
              <a:xfrm>
                <a:off x="4883" y="254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905"/>
              <p:cNvSpPr/>
              <p:nvPr/>
            </p:nvSpPr>
            <p:spPr bwMode="auto">
              <a:xfrm>
                <a:off x="3978" y="2549"/>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906"/>
              <p:cNvSpPr/>
              <p:nvPr/>
            </p:nvSpPr>
            <p:spPr bwMode="auto">
              <a:xfrm>
                <a:off x="4253" y="254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907"/>
              <p:cNvSpPr/>
              <p:nvPr/>
            </p:nvSpPr>
            <p:spPr bwMode="auto">
              <a:xfrm>
                <a:off x="4376" y="254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908"/>
              <p:cNvSpPr/>
              <p:nvPr/>
            </p:nvSpPr>
            <p:spPr bwMode="auto">
              <a:xfrm>
                <a:off x="4159" y="25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909"/>
              <p:cNvSpPr/>
              <p:nvPr/>
            </p:nvSpPr>
            <p:spPr bwMode="auto">
              <a:xfrm>
                <a:off x="4338" y="2551"/>
                <a:ext cx="1"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910"/>
              <p:cNvSpPr/>
              <p:nvPr/>
            </p:nvSpPr>
            <p:spPr bwMode="auto">
              <a:xfrm>
                <a:off x="4356" y="2551"/>
                <a:ext cx="1" cy="1"/>
              </a:xfrm>
              <a:custGeom>
                <a:avLst/>
                <a:gdLst>
                  <a:gd name="T0" fmla="*/ 1 w 1"/>
                  <a:gd name="T1" fmla="*/ 0 h 1"/>
                  <a:gd name="T2" fmla="*/ 0 w 1"/>
                  <a:gd name="T3" fmla="*/ 1 h 1"/>
                  <a:gd name="T4" fmla="*/ 0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1" y="0"/>
                      <a:pt x="0" y="1"/>
                    </a:cubicBezTo>
                    <a:cubicBezTo>
                      <a:pt x="0" y="1"/>
                      <a:pt x="0" y="1"/>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Freeform 911"/>
              <p:cNvSpPr/>
              <p:nvPr/>
            </p:nvSpPr>
            <p:spPr bwMode="auto">
              <a:xfrm>
                <a:off x="4363" y="2551"/>
                <a:ext cx="4" cy="1"/>
              </a:xfrm>
              <a:custGeom>
                <a:avLst/>
                <a:gdLst>
                  <a:gd name="T0" fmla="*/ 0 w 2"/>
                  <a:gd name="T1" fmla="*/ 0 h 1"/>
                  <a:gd name="T2" fmla="*/ 0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1"/>
                    </a:cubicBezTo>
                    <a:cubicBezTo>
                      <a:pt x="1" y="1"/>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912"/>
              <p:cNvSpPr/>
              <p:nvPr/>
            </p:nvSpPr>
            <p:spPr bwMode="auto">
              <a:xfrm>
                <a:off x="4439" y="25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Freeform 913"/>
              <p:cNvSpPr/>
              <p:nvPr/>
            </p:nvSpPr>
            <p:spPr bwMode="auto">
              <a:xfrm>
                <a:off x="4444" y="2551"/>
                <a:ext cx="4" cy="1"/>
              </a:xfrm>
              <a:custGeom>
                <a:avLst/>
                <a:gdLst>
                  <a:gd name="T0" fmla="*/ 0 w 2"/>
                  <a:gd name="T1" fmla="*/ 0 h 1"/>
                  <a:gd name="T2" fmla="*/ 2 w 2"/>
                  <a:gd name="T3" fmla="*/ 0 h 1"/>
                  <a:gd name="T4" fmla="*/ 2 w 2"/>
                  <a:gd name="T5" fmla="*/ 1 h 1"/>
                  <a:gd name="T6" fmla="*/ 1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0"/>
                      <a:pt x="2" y="0"/>
                      <a:pt x="2" y="0"/>
                    </a:cubicBezTo>
                    <a:cubicBezTo>
                      <a:pt x="2" y="0"/>
                      <a:pt x="2" y="1"/>
                      <a:pt x="2" y="1"/>
                    </a:cubicBezTo>
                    <a:cubicBezTo>
                      <a:pt x="2"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Freeform 914"/>
              <p:cNvSpPr/>
              <p:nvPr/>
            </p:nvSpPr>
            <p:spPr bwMode="auto">
              <a:xfrm>
                <a:off x="4374" y="255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915"/>
              <p:cNvSpPr/>
              <p:nvPr/>
            </p:nvSpPr>
            <p:spPr bwMode="auto">
              <a:xfrm>
                <a:off x="4439" y="2551"/>
                <a:ext cx="2"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0"/>
                      <a:pt x="1" y="1"/>
                    </a:cubicBezTo>
                    <a:cubicBezTo>
                      <a:pt x="1"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916"/>
              <p:cNvSpPr/>
              <p:nvPr/>
            </p:nvSpPr>
            <p:spPr bwMode="auto">
              <a:xfrm>
                <a:off x="4757" y="2551"/>
                <a:ext cx="2"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917"/>
              <p:cNvSpPr/>
              <p:nvPr/>
            </p:nvSpPr>
            <p:spPr bwMode="auto">
              <a:xfrm>
                <a:off x="4437" y="2551"/>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Freeform 918"/>
              <p:cNvSpPr/>
              <p:nvPr/>
            </p:nvSpPr>
            <p:spPr bwMode="auto">
              <a:xfrm>
                <a:off x="4354" y="2552"/>
                <a:ext cx="2" cy="4"/>
              </a:xfrm>
              <a:custGeom>
                <a:avLst/>
                <a:gdLst>
                  <a:gd name="T0" fmla="*/ 0 w 1"/>
                  <a:gd name="T1" fmla="*/ 0 h 2"/>
                  <a:gd name="T2" fmla="*/ 1 w 1"/>
                  <a:gd name="T3" fmla="*/ 1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1" y="1"/>
                      <a:pt x="1" y="1"/>
                    </a:cubicBezTo>
                    <a:cubicBezTo>
                      <a:pt x="1" y="1"/>
                      <a:pt x="1" y="2"/>
                      <a:pt x="1" y="2"/>
                    </a:cubicBezTo>
                    <a:cubicBezTo>
                      <a:pt x="1" y="2"/>
                      <a:pt x="0" y="2"/>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Freeform 919"/>
              <p:cNvSpPr/>
              <p:nvPr/>
            </p:nvSpPr>
            <p:spPr bwMode="auto">
              <a:xfrm>
                <a:off x="4141" y="25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Freeform 920"/>
              <p:cNvSpPr/>
              <p:nvPr/>
            </p:nvSpPr>
            <p:spPr bwMode="auto">
              <a:xfrm>
                <a:off x="4359" y="255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Freeform 921"/>
              <p:cNvSpPr/>
              <p:nvPr/>
            </p:nvSpPr>
            <p:spPr bwMode="auto">
              <a:xfrm>
                <a:off x="4316" y="2554"/>
                <a:ext cx="4" cy="2"/>
              </a:xfrm>
              <a:custGeom>
                <a:avLst/>
                <a:gdLst>
                  <a:gd name="T0" fmla="*/ 0 w 2"/>
                  <a:gd name="T1" fmla="*/ 0 h 1"/>
                  <a:gd name="T2" fmla="*/ 2 w 2"/>
                  <a:gd name="T3" fmla="*/ 1 h 1"/>
                  <a:gd name="T4" fmla="*/ 2 w 2"/>
                  <a:gd name="T5" fmla="*/ 0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1"/>
                      <a:pt x="1" y="1"/>
                      <a:pt x="2" y="1"/>
                    </a:cubicBezTo>
                    <a:cubicBezTo>
                      <a:pt x="2" y="0"/>
                      <a:pt x="2" y="0"/>
                      <a:pt x="2" y="0"/>
                    </a:cubicBezTo>
                    <a:cubicBezTo>
                      <a:pt x="2"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922"/>
              <p:cNvSpPr/>
              <p:nvPr/>
            </p:nvSpPr>
            <p:spPr bwMode="auto">
              <a:xfrm>
                <a:off x="4347" y="255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Freeform 923"/>
              <p:cNvSpPr/>
              <p:nvPr/>
            </p:nvSpPr>
            <p:spPr bwMode="auto">
              <a:xfrm>
                <a:off x="4245" y="2554"/>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Freeform 924"/>
              <p:cNvSpPr/>
              <p:nvPr/>
            </p:nvSpPr>
            <p:spPr bwMode="auto">
              <a:xfrm>
                <a:off x="4309" y="2554"/>
                <a:ext cx="3" cy="4"/>
              </a:xfrm>
              <a:custGeom>
                <a:avLst/>
                <a:gdLst>
                  <a:gd name="T0" fmla="*/ 0 w 2"/>
                  <a:gd name="T1" fmla="*/ 0 h 2"/>
                  <a:gd name="T2" fmla="*/ 2 w 2"/>
                  <a:gd name="T3" fmla="*/ 0 h 2"/>
                  <a:gd name="T4" fmla="*/ 2 w 2"/>
                  <a:gd name="T5" fmla="*/ 1 h 2"/>
                  <a:gd name="T6" fmla="*/ 2 w 2"/>
                  <a:gd name="T7" fmla="*/ 2 h 2"/>
                  <a:gd name="T8" fmla="*/ 0 w 2"/>
                  <a:gd name="T9" fmla="*/ 1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cubicBezTo>
                      <a:pt x="1" y="0"/>
                      <a:pt x="1" y="0"/>
                      <a:pt x="2" y="0"/>
                    </a:cubicBezTo>
                    <a:cubicBezTo>
                      <a:pt x="2" y="1"/>
                      <a:pt x="1" y="1"/>
                      <a:pt x="2" y="1"/>
                    </a:cubicBezTo>
                    <a:cubicBezTo>
                      <a:pt x="2" y="2"/>
                      <a:pt x="2" y="2"/>
                      <a:pt x="2" y="2"/>
                    </a:cubicBezTo>
                    <a:cubicBezTo>
                      <a:pt x="1" y="2"/>
                      <a:pt x="0" y="2"/>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925"/>
              <p:cNvSpPr/>
              <p:nvPr/>
            </p:nvSpPr>
            <p:spPr bwMode="auto">
              <a:xfrm>
                <a:off x="3770" y="255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Freeform 926"/>
              <p:cNvSpPr/>
              <p:nvPr/>
            </p:nvSpPr>
            <p:spPr bwMode="auto">
              <a:xfrm>
                <a:off x="4312" y="25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927"/>
              <p:cNvSpPr/>
              <p:nvPr/>
            </p:nvSpPr>
            <p:spPr bwMode="auto">
              <a:xfrm>
                <a:off x="4345" y="255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928"/>
              <p:cNvSpPr/>
              <p:nvPr/>
            </p:nvSpPr>
            <p:spPr bwMode="auto">
              <a:xfrm>
                <a:off x="4766" y="2556"/>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Freeform 929"/>
              <p:cNvSpPr/>
              <p:nvPr/>
            </p:nvSpPr>
            <p:spPr bwMode="auto">
              <a:xfrm>
                <a:off x="3765" y="2556"/>
                <a:ext cx="3" cy="2"/>
              </a:xfrm>
              <a:custGeom>
                <a:avLst/>
                <a:gdLst>
                  <a:gd name="T0" fmla="*/ 1 w 2"/>
                  <a:gd name="T1" fmla="*/ 0 h 1"/>
                  <a:gd name="T2" fmla="*/ 0 w 2"/>
                  <a:gd name="T3" fmla="*/ 0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1" y="1"/>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Freeform 930"/>
              <p:cNvSpPr/>
              <p:nvPr/>
            </p:nvSpPr>
            <p:spPr bwMode="auto">
              <a:xfrm>
                <a:off x="4307" y="255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931"/>
              <p:cNvSpPr/>
              <p:nvPr/>
            </p:nvSpPr>
            <p:spPr bwMode="auto">
              <a:xfrm>
                <a:off x="4133" y="2556"/>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932"/>
              <p:cNvSpPr/>
              <p:nvPr/>
            </p:nvSpPr>
            <p:spPr bwMode="auto">
              <a:xfrm>
                <a:off x="4300" y="2556"/>
                <a:ext cx="5" cy="4"/>
              </a:xfrm>
              <a:custGeom>
                <a:avLst/>
                <a:gdLst>
                  <a:gd name="T0" fmla="*/ 1 w 3"/>
                  <a:gd name="T1" fmla="*/ 0 h 2"/>
                  <a:gd name="T2" fmla="*/ 3 w 3"/>
                  <a:gd name="T3" fmla="*/ 1 h 2"/>
                  <a:gd name="T4" fmla="*/ 3 w 3"/>
                  <a:gd name="T5" fmla="*/ 1 h 2"/>
                  <a:gd name="T6" fmla="*/ 1 w 3"/>
                  <a:gd name="T7" fmla="*/ 2 h 2"/>
                  <a:gd name="T8" fmla="*/ 0 w 3"/>
                  <a:gd name="T9" fmla="*/ 1 h 2"/>
                  <a:gd name="T10" fmla="*/ 1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1" y="0"/>
                    </a:moveTo>
                    <a:cubicBezTo>
                      <a:pt x="2" y="0"/>
                      <a:pt x="3" y="1"/>
                      <a:pt x="3" y="1"/>
                    </a:cubicBezTo>
                    <a:cubicBezTo>
                      <a:pt x="3" y="1"/>
                      <a:pt x="3" y="1"/>
                      <a:pt x="3" y="1"/>
                    </a:cubicBezTo>
                    <a:cubicBezTo>
                      <a:pt x="2" y="1"/>
                      <a:pt x="1" y="1"/>
                      <a:pt x="1" y="2"/>
                    </a:cubicBezTo>
                    <a:cubicBezTo>
                      <a:pt x="1" y="1"/>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Freeform 933"/>
              <p:cNvSpPr/>
              <p:nvPr/>
            </p:nvSpPr>
            <p:spPr bwMode="auto">
              <a:xfrm>
                <a:off x="4126" y="255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934"/>
              <p:cNvSpPr/>
              <p:nvPr/>
            </p:nvSpPr>
            <p:spPr bwMode="auto">
              <a:xfrm>
                <a:off x="4298" y="25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Freeform 935"/>
              <p:cNvSpPr/>
              <p:nvPr/>
            </p:nvSpPr>
            <p:spPr bwMode="auto">
              <a:xfrm>
                <a:off x="3933" y="256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936"/>
              <p:cNvSpPr/>
              <p:nvPr/>
            </p:nvSpPr>
            <p:spPr bwMode="auto">
              <a:xfrm>
                <a:off x="4113" y="256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937"/>
              <p:cNvSpPr/>
              <p:nvPr/>
            </p:nvSpPr>
            <p:spPr bwMode="auto">
              <a:xfrm>
                <a:off x="4122" y="256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938"/>
              <p:cNvSpPr/>
              <p:nvPr/>
            </p:nvSpPr>
            <p:spPr bwMode="auto">
              <a:xfrm>
                <a:off x="4235" y="256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939"/>
              <p:cNvSpPr/>
              <p:nvPr/>
            </p:nvSpPr>
            <p:spPr bwMode="auto">
              <a:xfrm>
                <a:off x="4292" y="256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940"/>
              <p:cNvSpPr/>
              <p:nvPr/>
            </p:nvSpPr>
            <p:spPr bwMode="auto">
              <a:xfrm>
                <a:off x="4406" y="256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941"/>
              <p:cNvSpPr/>
              <p:nvPr/>
            </p:nvSpPr>
            <p:spPr bwMode="auto">
              <a:xfrm>
                <a:off x="3766" y="256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Freeform 942"/>
              <p:cNvSpPr/>
              <p:nvPr/>
            </p:nvSpPr>
            <p:spPr bwMode="auto">
              <a:xfrm>
                <a:off x="3783" y="2560"/>
                <a:ext cx="1"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Freeform 943"/>
              <p:cNvSpPr/>
              <p:nvPr/>
            </p:nvSpPr>
            <p:spPr bwMode="auto">
              <a:xfrm>
                <a:off x="4106" y="256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944"/>
              <p:cNvSpPr/>
              <p:nvPr/>
            </p:nvSpPr>
            <p:spPr bwMode="auto">
              <a:xfrm>
                <a:off x="3938" y="256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945"/>
              <p:cNvSpPr/>
              <p:nvPr/>
            </p:nvSpPr>
            <p:spPr bwMode="auto">
              <a:xfrm>
                <a:off x="3940" y="2562"/>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946"/>
              <p:cNvSpPr/>
              <p:nvPr/>
            </p:nvSpPr>
            <p:spPr bwMode="auto">
              <a:xfrm>
                <a:off x="4115" y="256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Freeform 947"/>
              <p:cNvSpPr/>
              <p:nvPr/>
            </p:nvSpPr>
            <p:spPr bwMode="auto">
              <a:xfrm>
                <a:off x="4092" y="2562"/>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 name="Freeform 948"/>
              <p:cNvSpPr/>
              <p:nvPr/>
            </p:nvSpPr>
            <p:spPr bwMode="auto">
              <a:xfrm>
                <a:off x="4110" y="2562"/>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Freeform 949"/>
              <p:cNvSpPr/>
              <p:nvPr/>
            </p:nvSpPr>
            <p:spPr bwMode="auto">
              <a:xfrm>
                <a:off x="4043" y="2563"/>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Freeform 950"/>
              <p:cNvSpPr/>
              <p:nvPr/>
            </p:nvSpPr>
            <p:spPr bwMode="auto">
              <a:xfrm>
                <a:off x="4388" y="2563"/>
                <a:ext cx="4" cy="2"/>
              </a:xfrm>
              <a:custGeom>
                <a:avLst/>
                <a:gdLst>
                  <a:gd name="T0" fmla="*/ 1 w 2"/>
                  <a:gd name="T1" fmla="*/ 0 h 1"/>
                  <a:gd name="T2" fmla="*/ 1 w 2"/>
                  <a:gd name="T3" fmla="*/ 1 h 1"/>
                  <a:gd name="T4" fmla="*/ 0 w 2"/>
                  <a:gd name="T5" fmla="*/ 1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1"/>
                      <a:pt x="1" y="0"/>
                      <a:pt x="1" y="1"/>
                    </a:cubicBezTo>
                    <a:cubicBezTo>
                      <a:pt x="1" y="1"/>
                      <a:pt x="1" y="1"/>
                      <a:pt x="0" y="1"/>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Freeform 951"/>
              <p:cNvSpPr/>
              <p:nvPr/>
            </p:nvSpPr>
            <p:spPr bwMode="auto">
              <a:xfrm>
                <a:off x="3765" y="2563"/>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952"/>
              <p:cNvSpPr/>
              <p:nvPr/>
            </p:nvSpPr>
            <p:spPr bwMode="auto">
              <a:xfrm>
                <a:off x="4061" y="256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953"/>
              <p:cNvSpPr/>
              <p:nvPr/>
            </p:nvSpPr>
            <p:spPr bwMode="auto">
              <a:xfrm>
                <a:off x="4874" y="256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954"/>
              <p:cNvSpPr/>
              <p:nvPr/>
            </p:nvSpPr>
            <p:spPr bwMode="auto">
              <a:xfrm>
                <a:off x="3795" y="256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955"/>
              <p:cNvSpPr/>
              <p:nvPr/>
            </p:nvSpPr>
            <p:spPr bwMode="auto">
              <a:xfrm>
                <a:off x="4766" y="2565"/>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956"/>
              <p:cNvSpPr/>
              <p:nvPr/>
            </p:nvSpPr>
            <p:spPr bwMode="auto">
              <a:xfrm>
                <a:off x="4775" y="2565"/>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957"/>
              <p:cNvSpPr/>
              <p:nvPr/>
            </p:nvSpPr>
            <p:spPr bwMode="auto">
              <a:xfrm>
                <a:off x="3727" y="256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958"/>
              <p:cNvSpPr/>
              <p:nvPr/>
            </p:nvSpPr>
            <p:spPr bwMode="auto">
              <a:xfrm>
                <a:off x="3779" y="256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959"/>
              <p:cNvSpPr/>
              <p:nvPr/>
            </p:nvSpPr>
            <p:spPr bwMode="auto">
              <a:xfrm>
                <a:off x="3942" y="256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960"/>
              <p:cNvSpPr/>
              <p:nvPr/>
            </p:nvSpPr>
            <p:spPr bwMode="auto">
              <a:xfrm>
                <a:off x="4940" y="2567"/>
                <a:ext cx="3" cy="4"/>
              </a:xfrm>
              <a:custGeom>
                <a:avLst/>
                <a:gdLst>
                  <a:gd name="T0" fmla="*/ 1 w 2"/>
                  <a:gd name="T1" fmla="*/ 0 h 2"/>
                  <a:gd name="T2" fmla="*/ 0 w 2"/>
                  <a:gd name="T3" fmla="*/ 2 h 2"/>
                  <a:gd name="T4" fmla="*/ 2 w 2"/>
                  <a:gd name="T5" fmla="*/ 1 h 2"/>
                  <a:gd name="T6" fmla="*/ 1 w 2"/>
                  <a:gd name="T7" fmla="*/ 0 h 2"/>
                </a:gdLst>
                <a:ahLst/>
                <a:cxnLst>
                  <a:cxn ang="0">
                    <a:pos x="T0" y="T1"/>
                  </a:cxn>
                  <a:cxn ang="0">
                    <a:pos x="T2" y="T3"/>
                  </a:cxn>
                  <a:cxn ang="0">
                    <a:pos x="T4" y="T5"/>
                  </a:cxn>
                  <a:cxn ang="0">
                    <a:pos x="T6" y="T7"/>
                  </a:cxn>
                </a:cxnLst>
                <a:rect l="0" t="0" r="r" b="b"/>
                <a:pathLst>
                  <a:path w="2" h="2">
                    <a:moveTo>
                      <a:pt x="1" y="0"/>
                    </a:moveTo>
                    <a:cubicBezTo>
                      <a:pt x="0" y="1"/>
                      <a:pt x="0" y="1"/>
                      <a:pt x="0" y="2"/>
                    </a:cubicBezTo>
                    <a:cubicBezTo>
                      <a:pt x="1" y="1"/>
                      <a:pt x="1" y="1"/>
                      <a:pt x="2" y="1"/>
                    </a:cubicBezTo>
                    <a:cubicBezTo>
                      <a:pt x="2"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961"/>
              <p:cNvSpPr/>
              <p:nvPr/>
            </p:nvSpPr>
            <p:spPr bwMode="auto">
              <a:xfrm>
                <a:off x="4947" y="256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962"/>
              <p:cNvSpPr/>
              <p:nvPr/>
            </p:nvSpPr>
            <p:spPr bwMode="auto">
              <a:xfrm>
                <a:off x="3770" y="2569"/>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 name="Freeform 963"/>
              <p:cNvSpPr/>
              <p:nvPr/>
            </p:nvSpPr>
            <p:spPr bwMode="auto">
              <a:xfrm>
                <a:off x="3736" y="257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Freeform 964"/>
              <p:cNvSpPr/>
              <p:nvPr/>
            </p:nvSpPr>
            <p:spPr bwMode="auto">
              <a:xfrm>
                <a:off x="3772" y="2571"/>
                <a:ext cx="2"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965"/>
              <p:cNvSpPr/>
              <p:nvPr/>
            </p:nvSpPr>
            <p:spPr bwMode="auto">
              <a:xfrm>
                <a:off x="4766" y="2571"/>
                <a:ext cx="2"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Freeform 966"/>
              <p:cNvSpPr/>
              <p:nvPr/>
            </p:nvSpPr>
            <p:spPr bwMode="auto">
              <a:xfrm>
                <a:off x="4211" y="2574"/>
                <a:ext cx="4"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0" y="0"/>
                      <a:pt x="0" y="0"/>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967"/>
              <p:cNvSpPr/>
              <p:nvPr/>
            </p:nvSpPr>
            <p:spPr bwMode="auto">
              <a:xfrm>
                <a:off x="4052" y="257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968"/>
              <p:cNvSpPr/>
              <p:nvPr/>
            </p:nvSpPr>
            <p:spPr bwMode="auto">
              <a:xfrm>
                <a:off x="4766" y="257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969"/>
              <p:cNvSpPr/>
              <p:nvPr/>
            </p:nvSpPr>
            <p:spPr bwMode="auto">
              <a:xfrm>
                <a:off x="3774" y="2574"/>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0"/>
                      <a:pt x="2"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970"/>
              <p:cNvSpPr/>
              <p:nvPr/>
            </p:nvSpPr>
            <p:spPr bwMode="auto">
              <a:xfrm>
                <a:off x="4943" y="25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971"/>
              <p:cNvSpPr/>
              <p:nvPr/>
            </p:nvSpPr>
            <p:spPr bwMode="auto">
              <a:xfrm>
                <a:off x="3779" y="257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972"/>
              <p:cNvSpPr/>
              <p:nvPr/>
            </p:nvSpPr>
            <p:spPr bwMode="auto">
              <a:xfrm>
                <a:off x="3974" y="257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973"/>
              <p:cNvSpPr/>
              <p:nvPr/>
            </p:nvSpPr>
            <p:spPr bwMode="auto">
              <a:xfrm>
                <a:off x="4768" y="2578"/>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974"/>
              <p:cNvSpPr/>
              <p:nvPr/>
            </p:nvSpPr>
            <p:spPr bwMode="auto">
              <a:xfrm>
                <a:off x="4197" y="2578"/>
                <a:ext cx="1"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975"/>
              <p:cNvSpPr/>
              <p:nvPr/>
            </p:nvSpPr>
            <p:spPr bwMode="auto">
              <a:xfrm>
                <a:off x="4911" y="2580"/>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1"/>
                      <a:pt x="0"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976"/>
              <p:cNvSpPr/>
              <p:nvPr/>
            </p:nvSpPr>
            <p:spPr bwMode="auto">
              <a:xfrm>
                <a:off x="4766" y="258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977"/>
              <p:cNvSpPr/>
              <p:nvPr/>
            </p:nvSpPr>
            <p:spPr bwMode="auto">
              <a:xfrm>
                <a:off x="4900" y="2581"/>
                <a:ext cx="2" cy="2"/>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978"/>
              <p:cNvSpPr/>
              <p:nvPr/>
            </p:nvSpPr>
            <p:spPr bwMode="auto">
              <a:xfrm>
                <a:off x="4768" y="258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979"/>
              <p:cNvSpPr/>
              <p:nvPr/>
            </p:nvSpPr>
            <p:spPr bwMode="auto">
              <a:xfrm>
                <a:off x="4851" y="2581"/>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Freeform 980"/>
              <p:cNvSpPr/>
              <p:nvPr/>
            </p:nvSpPr>
            <p:spPr bwMode="auto">
              <a:xfrm>
                <a:off x="4891" y="258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Freeform 981"/>
              <p:cNvSpPr/>
              <p:nvPr/>
            </p:nvSpPr>
            <p:spPr bwMode="auto">
              <a:xfrm>
                <a:off x="4186" y="258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982"/>
              <p:cNvSpPr/>
              <p:nvPr/>
            </p:nvSpPr>
            <p:spPr bwMode="auto">
              <a:xfrm>
                <a:off x="3983" y="258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983"/>
              <p:cNvSpPr/>
              <p:nvPr/>
            </p:nvSpPr>
            <p:spPr bwMode="auto">
              <a:xfrm>
                <a:off x="3987" y="25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984"/>
              <p:cNvSpPr/>
              <p:nvPr/>
            </p:nvSpPr>
            <p:spPr bwMode="auto">
              <a:xfrm>
                <a:off x="4001" y="258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985"/>
              <p:cNvSpPr/>
              <p:nvPr/>
            </p:nvSpPr>
            <p:spPr bwMode="auto">
              <a:xfrm>
                <a:off x="4840" y="2583"/>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986"/>
              <p:cNvSpPr/>
              <p:nvPr/>
            </p:nvSpPr>
            <p:spPr bwMode="auto">
              <a:xfrm>
                <a:off x="4893" y="2583"/>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987"/>
              <p:cNvSpPr/>
              <p:nvPr/>
            </p:nvSpPr>
            <p:spPr bwMode="auto">
              <a:xfrm>
                <a:off x="4179" y="258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Freeform 988"/>
              <p:cNvSpPr/>
              <p:nvPr/>
            </p:nvSpPr>
            <p:spPr bwMode="auto">
              <a:xfrm>
                <a:off x="4833" y="25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989"/>
              <p:cNvSpPr/>
              <p:nvPr/>
            </p:nvSpPr>
            <p:spPr bwMode="auto">
              <a:xfrm>
                <a:off x="4835" y="25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Freeform 990"/>
              <p:cNvSpPr/>
              <p:nvPr/>
            </p:nvSpPr>
            <p:spPr bwMode="auto">
              <a:xfrm>
                <a:off x="4865" y="2585"/>
                <a:ext cx="4" cy="4"/>
              </a:xfrm>
              <a:custGeom>
                <a:avLst/>
                <a:gdLst>
                  <a:gd name="T0" fmla="*/ 0 w 2"/>
                  <a:gd name="T1" fmla="*/ 0 h 2"/>
                  <a:gd name="T2" fmla="*/ 0 w 2"/>
                  <a:gd name="T3" fmla="*/ 1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cubicBezTo>
                      <a:pt x="0" y="0"/>
                      <a:pt x="0" y="0"/>
                      <a:pt x="0" y="1"/>
                    </a:cubicBezTo>
                    <a:cubicBezTo>
                      <a:pt x="1" y="1"/>
                      <a:pt x="2" y="2"/>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991"/>
              <p:cNvSpPr/>
              <p:nvPr/>
            </p:nvSpPr>
            <p:spPr bwMode="auto">
              <a:xfrm>
                <a:off x="4876" y="25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992"/>
              <p:cNvSpPr/>
              <p:nvPr/>
            </p:nvSpPr>
            <p:spPr bwMode="auto">
              <a:xfrm>
                <a:off x="3754" y="258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0"/>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Freeform 993"/>
              <p:cNvSpPr/>
              <p:nvPr/>
            </p:nvSpPr>
            <p:spPr bwMode="auto">
              <a:xfrm>
                <a:off x="4009" y="2585"/>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0"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Freeform 994"/>
              <p:cNvSpPr/>
              <p:nvPr/>
            </p:nvSpPr>
            <p:spPr bwMode="auto">
              <a:xfrm>
                <a:off x="4829" y="258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995"/>
              <p:cNvSpPr/>
              <p:nvPr/>
            </p:nvSpPr>
            <p:spPr bwMode="auto">
              <a:xfrm>
                <a:off x="4858" y="2585"/>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996"/>
              <p:cNvSpPr/>
              <p:nvPr/>
            </p:nvSpPr>
            <p:spPr bwMode="auto">
              <a:xfrm>
                <a:off x="3830" y="258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997"/>
              <p:cNvSpPr/>
              <p:nvPr/>
            </p:nvSpPr>
            <p:spPr bwMode="auto">
              <a:xfrm>
                <a:off x="4883" y="258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Freeform 998"/>
              <p:cNvSpPr/>
              <p:nvPr/>
            </p:nvSpPr>
            <p:spPr bwMode="auto">
              <a:xfrm>
                <a:off x="4179" y="258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999"/>
              <p:cNvSpPr/>
              <p:nvPr/>
            </p:nvSpPr>
            <p:spPr bwMode="auto">
              <a:xfrm>
                <a:off x="4860" y="2587"/>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Freeform 1000"/>
              <p:cNvSpPr/>
              <p:nvPr/>
            </p:nvSpPr>
            <p:spPr bwMode="auto">
              <a:xfrm>
                <a:off x="4869" y="258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1001"/>
              <p:cNvSpPr/>
              <p:nvPr/>
            </p:nvSpPr>
            <p:spPr bwMode="auto">
              <a:xfrm>
                <a:off x="4175" y="25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1002"/>
              <p:cNvSpPr/>
              <p:nvPr/>
            </p:nvSpPr>
            <p:spPr bwMode="auto">
              <a:xfrm>
                <a:off x="3770" y="2589"/>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1003"/>
              <p:cNvSpPr/>
              <p:nvPr/>
            </p:nvSpPr>
            <p:spPr bwMode="auto">
              <a:xfrm>
                <a:off x="4761" y="2589"/>
                <a:ext cx="1"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1004"/>
              <p:cNvSpPr/>
              <p:nvPr/>
            </p:nvSpPr>
            <p:spPr bwMode="auto">
              <a:xfrm>
                <a:off x="4160" y="2591"/>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1005"/>
              <p:cNvSpPr/>
              <p:nvPr/>
            </p:nvSpPr>
            <p:spPr bwMode="auto">
              <a:xfrm>
                <a:off x="3772" y="2591"/>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 name="Freeform 1006"/>
              <p:cNvSpPr/>
              <p:nvPr/>
            </p:nvSpPr>
            <p:spPr bwMode="auto">
              <a:xfrm>
                <a:off x="4835" y="259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Freeform 1007"/>
              <p:cNvSpPr/>
              <p:nvPr/>
            </p:nvSpPr>
            <p:spPr bwMode="auto">
              <a:xfrm>
                <a:off x="4809" y="2592"/>
                <a:ext cx="2" cy="2"/>
              </a:xfrm>
              <a:custGeom>
                <a:avLst/>
                <a:gdLst>
                  <a:gd name="T0" fmla="*/ 0 w 1"/>
                  <a:gd name="T1" fmla="*/ 0 h 1"/>
                  <a:gd name="T2" fmla="*/ 0 w 1"/>
                  <a:gd name="T3" fmla="*/ 1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1"/>
                      <a:pt x="0" y="1"/>
                    </a:cubicBezTo>
                    <a:cubicBezTo>
                      <a:pt x="0"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1008"/>
              <p:cNvSpPr/>
              <p:nvPr/>
            </p:nvSpPr>
            <p:spPr bwMode="auto">
              <a:xfrm>
                <a:off x="4142" y="25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3" name="Group 1210"/>
            <p:cNvGrpSpPr/>
            <p:nvPr/>
          </p:nvGrpSpPr>
          <p:grpSpPr bwMode="auto">
            <a:xfrm>
              <a:off x="3851" y="2596"/>
              <a:ext cx="985" cy="158"/>
              <a:chOff x="3851" y="2596"/>
              <a:chExt cx="985" cy="158"/>
            </a:xfrm>
            <a:grpFill/>
          </p:grpSpPr>
          <p:sp>
            <p:nvSpPr>
              <p:cNvPr id="119" name="Freeform 1010"/>
              <p:cNvSpPr/>
              <p:nvPr/>
            </p:nvSpPr>
            <p:spPr bwMode="auto">
              <a:xfrm>
                <a:off x="4057" y="259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011"/>
              <p:cNvSpPr/>
              <p:nvPr/>
            </p:nvSpPr>
            <p:spPr bwMode="auto">
              <a:xfrm>
                <a:off x="4124" y="259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012"/>
              <p:cNvSpPr/>
              <p:nvPr/>
            </p:nvSpPr>
            <p:spPr bwMode="auto">
              <a:xfrm>
                <a:off x="4052" y="259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013"/>
              <p:cNvSpPr/>
              <p:nvPr/>
            </p:nvSpPr>
            <p:spPr bwMode="auto">
              <a:xfrm>
                <a:off x="4835" y="2598"/>
                <a:ext cx="1"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014"/>
              <p:cNvSpPr/>
              <p:nvPr/>
            </p:nvSpPr>
            <p:spPr bwMode="auto">
              <a:xfrm>
                <a:off x="4827" y="2600"/>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015"/>
              <p:cNvSpPr/>
              <p:nvPr/>
            </p:nvSpPr>
            <p:spPr bwMode="auto">
              <a:xfrm>
                <a:off x="4750" y="260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016"/>
              <p:cNvSpPr/>
              <p:nvPr/>
            </p:nvSpPr>
            <p:spPr bwMode="auto">
              <a:xfrm>
                <a:off x="4750" y="2607"/>
                <a:ext cx="3" cy="2"/>
              </a:xfrm>
              <a:custGeom>
                <a:avLst/>
                <a:gdLst>
                  <a:gd name="T0" fmla="*/ 1 w 2"/>
                  <a:gd name="T1" fmla="*/ 0 h 1"/>
                  <a:gd name="T2" fmla="*/ 0 w 2"/>
                  <a:gd name="T3" fmla="*/ 0 h 1"/>
                  <a:gd name="T4" fmla="*/ 0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0"/>
                    </a:cubicBezTo>
                    <a:cubicBezTo>
                      <a:pt x="0" y="0"/>
                      <a:pt x="0" y="1"/>
                      <a:pt x="0" y="1"/>
                    </a:cubicBezTo>
                    <a:cubicBezTo>
                      <a:pt x="2" y="0"/>
                      <a:pt x="1" y="1"/>
                      <a:pt x="2"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017"/>
              <p:cNvSpPr/>
              <p:nvPr/>
            </p:nvSpPr>
            <p:spPr bwMode="auto">
              <a:xfrm>
                <a:off x="3895" y="26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018"/>
              <p:cNvSpPr/>
              <p:nvPr/>
            </p:nvSpPr>
            <p:spPr bwMode="auto">
              <a:xfrm>
                <a:off x="3888" y="2609"/>
                <a:ext cx="1" cy="1"/>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1"/>
                      <a:pt x="0" y="1"/>
                      <a:pt x="0" y="1"/>
                    </a:cubicBezTo>
                    <a:cubicBezTo>
                      <a:pt x="0" y="1"/>
                      <a:pt x="1"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019"/>
              <p:cNvSpPr/>
              <p:nvPr/>
            </p:nvSpPr>
            <p:spPr bwMode="auto">
              <a:xfrm>
                <a:off x="4742" y="2612"/>
                <a:ext cx="2" cy="2"/>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1"/>
                      <a:pt x="0" y="1"/>
                    </a:cubicBezTo>
                    <a:cubicBezTo>
                      <a:pt x="0" y="1"/>
                      <a:pt x="1"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020"/>
              <p:cNvSpPr/>
              <p:nvPr/>
            </p:nvSpPr>
            <p:spPr bwMode="auto">
              <a:xfrm>
                <a:off x="4827" y="2616"/>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021"/>
              <p:cNvSpPr/>
              <p:nvPr/>
            </p:nvSpPr>
            <p:spPr bwMode="auto">
              <a:xfrm>
                <a:off x="3915" y="262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022"/>
              <p:cNvSpPr/>
              <p:nvPr/>
            </p:nvSpPr>
            <p:spPr bwMode="auto">
              <a:xfrm>
                <a:off x="3853" y="262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023"/>
              <p:cNvSpPr/>
              <p:nvPr/>
            </p:nvSpPr>
            <p:spPr bwMode="auto">
              <a:xfrm>
                <a:off x="4724" y="2621"/>
                <a:ext cx="2" cy="2"/>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0"/>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1024"/>
              <p:cNvSpPr/>
              <p:nvPr/>
            </p:nvSpPr>
            <p:spPr bwMode="auto">
              <a:xfrm>
                <a:off x="3860" y="2623"/>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0" y="0"/>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1025"/>
              <p:cNvSpPr/>
              <p:nvPr/>
            </p:nvSpPr>
            <p:spPr bwMode="auto">
              <a:xfrm>
                <a:off x="3886" y="262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026"/>
              <p:cNvSpPr/>
              <p:nvPr/>
            </p:nvSpPr>
            <p:spPr bwMode="auto">
              <a:xfrm>
                <a:off x="3924" y="26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1027"/>
              <p:cNvSpPr/>
              <p:nvPr/>
            </p:nvSpPr>
            <p:spPr bwMode="auto">
              <a:xfrm>
                <a:off x="4591" y="262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1028"/>
              <p:cNvSpPr/>
              <p:nvPr/>
            </p:nvSpPr>
            <p:spPr bwMode="auto">
              <a:xfrm>
                <a:off x="3938" y="262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1029"/>
              <p:cNvSpPr/>
              <p:nvPr/>
            </p:nvSpPr>
            <p:spPr bwMode="auto">
              <a:xfrm>
                <a:off x="3851" y="2629"/>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1030"/>
              <p:cNvSpPr/>
              <p:nvPr/>
            </p:nvSpPr>
            <p:spPr bwMode="auto">
              <a:xfrm>
                <a:off x="3871" y="262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1031"/>
              <p:cNvSpPr/>
              <p:nvPr/>
            </p:nvSpPr>
            <p:spPr bwMode="auto">
              <a:xfrm>
                <a:off x="3868" y="2629"/>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1032"/>
              <p:cNvSpPr/>
              <p:nvPr/>
            </p:nvSpPr>
            <p:spPr bwMode="auto">
              <a:xfrm>
                <a:off x="3915" y="262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1033"/>
              <p:cNvSpPr/>
              <p:nvPr/>
            </p:nvSpPr>
            <p:spPr bwMode="auto">
              <a:xfrm>
                <a:off x="4712" y="2629"/>
                <a:ext cx="2"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0"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1034"/>
              <p:cNvSpPr/>
              <p:nvPr/>
            </p:nvSpPr>
            <p:spPr bwMode="auto">
              <a:xfrm>
                <a:off x="4789" y="262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1035"/>
              <p:cNvSpPr/>
              <p:nvPr/>
            </p:nvSpPr>
            <p:spPr bwMode="auto">
              <a:xfrm>
                <a:off x="4582" y="263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1036"/>
              <p:cNvSpPr/>
              <p:nvPr/>
            </p:nvSpPr>
            <p:spPr bwMode="auto">
              <a:xfrm>
                <a:off x="4623" y="2630"/>
                <a:ext cx="0" cy="4"/>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1037"/>
              <p:cNvSpPr/>
              <p:nvPr/>
            </p:nvSpPr>
            <p:spPr bwMode="auto">
              <a:xfrm>
                <a:off x="4728" y="263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1038"/>
              <p:cNvSpPr/>
              <p:nvPr/>
            </p:nvSpPr>
            <p:spPr bwMode="auto">
              <a:xfrm>
                <a:off x="3945" y="26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1039"/>
              <p:cNvSpPr/>
              <p:nvPr/>
            </p:nvSpPr>
            <p:spPr bwMode="auto">
              <a:xfrm>
                <a:off x="3871" y="263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1040"/>
              <p:cNvSpPr/>
              <p:nvPr/>
            </p:nvSpPr>
            <p:spPr bwMode="auto">
              <a:xfrm>
                <a:off x="4645" y="2636"/>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1041"/>
              <p:cNvSpPr/>
              <p:nvPr/>
            </p:nvSpPr>
            <p:spPr bwMode="auto">
              <a:xfrm>
                <a:off x="4701" y="26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1042"/>
              <p:cNvSpPr/>
              <p:nvPr/>
            </p:nvSpPr>
            <p:spPr bwMode="auto">
              <a:xfrm>
                <a:off x="3889" y="263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1043"/>
              <p:cNvSpPr/>
              <p:nvPr/>
            </p:nvSpPr>
            <p:spPr bwMode="auto">
              <a:xfrm>
                <a:off x="3878" y="263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1044"/>
              <p:cNvSpPr/>
              <p:nvPr/>
            </p:nvSpPr>
            <p:spPr bwMode="auto">
              <a:xfrm>
                <a:off x="3904" y="2636"/>
                <a:ext cx="3" cy="2"/>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1" y="1"/>
                    </a:cubicBezTo>
                    <a:cubicBezTo>
                      <a:pt x="1" y="1"/>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1045"/>
              <p:cNvSpPr/>
              <p:nvPr/>
            </p:nvSpPr>
            <p:spPr bwMode="auto">
              <a:xfrm>
                <a:off x="3897" y="2638"/>
                <a:ext cx="5" cy="1"/>
              </a:xfrm>
              <a:custGeom>
                <a:avLst/>
                <a:gdLst>
                  <a:gd name="T0" fmla="*/ 2 w 3"/>
                  <a:gd name="T1" fmla="*/ 0 h 1"/>
                  <a:gd name="T2" fmla="*/ 0 w 3"/>
                  <a:gd name="T3" fmla="*/ 1 h 1"/>
                  <a:gd name="T4" fmla="*/ 2 w 3"/>
                  <a:gd name="T5" fmla="*/ 0 h 1"/>
                  <a:gd name="T6" fmla="*/ 3 w 3"/>
                  <a:gd name="T7" fmla="*/ 0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cubicBezTo>
                      <a:pt x="1" y="0"/>
                      <a:pt x="1" y="0"/>
                      <a:pt x="0" y="1"/>
                    </a:cubicBezTo>
                    <a:cubicBezTo>
                      <a:pt x="1" y="1"/>
                      <a:pt x="2" y="0"/>
                      <a:pt x="2" y="0"/>
                    </a:cubicBezTo>
                    <a:cubicBezTo>
                      <a:pt x="3" y="0"/>
                      <a:pt x="3" y="0"/>
                      <a:pt x="3" y="0"/>
                    </a:cubicBezTo>
                    <a:cubicBezTo>
                      <a:pt x="3" y="0"/>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1046"/>
              <p:cNvSpPr/>
              <p:nvPr/>
            </p:nvSpPr>
            <p:spPr bwMode="auto">
              <a:xfrm>
                <a:off x="3956" y="2638"/>
                <a:ext cx="4" cy="1"/>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1" y="1"/>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1047"/>
              <p:cNvSpPr/>
              <p:nvPr/>
            </p:nvSpPr>
            <p:spPr bwMode="auto">
              <a:xfrm>
                <a:off x="3951" y="2638"/>
                <a:ext cx="3" cy="3"/>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1"/>
                      <a:pt x="1" y="1"/>
                      <a:pt x="0" y="1"/>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1048"/>
              <p:cNvSpPr/>
              <p:nvPr/>
            </p:nvSpPr>
            <p:spPr bwMode="auto">
              <a:xfrm>
                <a:off x="4647" y="2638"/>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1049"/>
              <p:cNvSpPr/>
              <p:nvPr/>
            </p:nvSpPr>
            <p:spPr bwMode="auto">
              <a:xfrm>
                <a:off x="3909" y="26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1050"/>
              <p:cNvSpPr/>
              <p:nvPr/>
            </p:nvSpPr>
            <p:spPr bwMode="auto">
              <a:xfrm>
                <a:off x="3924" y="26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1051"/>
              <p:cNvSpPr/>
              <p:nvPr/>
            </p:nvSpPr>
            <p:spPr bwMode="auto">
              <a:xfrm>
                <a:off x="3944" y="2639"/>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1052"/>
              <p:cNvSpPr/>
              <p:nvPr/>
            </p:nvSpPr>
            <p:spPr bwMode="auto">
              <a:xfrm>
                <a:off x="3904" y="2639"/>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1053"/>
              <p:cNvSpPr/>
              <p:nvPr/>
            </p:nvSpPr>
            <p:spPr bwMode="auto">
              <a:xfrm>
                <a:off x="3909" y="2639"/>
                <a:ext cx="2" cy="4"/>
              </a:xfrm>
              <a:custGeom>
                <a:avLst/>
                <a:gdLst>
                  <a:gd name="T0" fmla="*/ 0 w 1"/>
                  <a:gd name="T1" fmla="*/ 0 h 2"/>
                  <a:gd name="T2" fmla="*/ 1 w 1"/>
                  <a:gd name="T3" fmla="*/ 1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2"/>
                      <a:pt x="0" y="1"/>
                      <a:pt x="1"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1054"/>
              <p:cNvSpPr/>
              <p:nvPr/>
            </p:nvSpPr>
            <p:spPr bwMode="auto">
              <a:xfrm>
                <a:off x="3962" y="263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1055"/>
              <p:cNvSpPr/>
              <p:nvPr/>
            </p:nvSpPr>
            <p:spPr bwMode="auto">
              <a:xfrm>
                <a:off x="4674" y="2639"/>
                <a:ext cx="3"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1056"/>
              <p:cNvSpPr/>
              <p:nvPr/>
            </p:nvSpPr>
            <p:spPr bwMode="auto">
              <a:xfrm>
                <a:off x="3951" y="2641"/>
                <a:ext cx="3"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1057"/>
              <p:cNvSpPr/>
              <p:nvPr/>
            </p:nvSpPr>
            <p:spPr bwMode="auto">
              <a:xfrm>
                <a:off x="3911" y="2641"/>
                <a:ext cx="5" cy="6"/>
              </a:xfrm>
              <a:custGeom>
                <a:avLst/>
                <a:gdLst>
                  <a:gd name="T0" fmla="*/ 2 w 3"/>
                  <a:gd name="T1" fmla="*/ 0 h 3"/>
                  <a:gd name="T2" fmla="*/ 0 w 3"/>
                  <a:gd name="T3" fmla="*/ 2 h 3"/>
                  <a:gd name="T4" fmla="*/ 0 w 3"/>
                  <a:gd name="T5" fmla="*/ 2 h 3"/>
                  <a:gd name="T6" fmla="*/ 2 w 3"/>
                  <a:gd name="T7" fmla="*/ 3 h 3"/>
                  <a:gd name="T8" fmla="*/ 2 w 3"/>
                  <a:gd name="T9" fmla="*/ 3 h 3"/>
                  <a:gd name="T10" fmla="*/ 2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2" y="0"/>
                    </a:moveTo>
                    <a:cubicBezTo>
                      <a:pt x="1" y="1"/>
                      <a:pt x="0" y="1"/>
                      <a:pt x="0" y="2"/>
                    </a:cubicBezTo>
                    <a:cubicBezTo>
                      <a:pt x="0" y="2"/>
                      <a:pt x="0" y="2"/>
                      <a:pt x="0" y="2"/>
                    </a:cubicBezTo>
                    <a:cubicBezTo>
                      <a:pt x="1" y="3"/>
                      <a:pt x="0" y="3"/>
                      <a:pt x="2" y="3"/>
                    </a:cubicBezTo>
                    <a:cubicBezTo>
                      <a:pt x="2" y="3"/>
                      <a:pt x="2" y="3"/>
                      <a:pt x="2" y="3"/>
                    </a:cubicBezTo>
                    <a:cubicBezTo>
                      <a:pt x="2" y="1"/>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1058"/>
              <p:cNvSpPr/>
              <p:nvPr/>
            </p:nvSpPr>
            <p:spPr bwMode="auto">
              <a:xfrm>
                <a:off x="3918" y="264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1059"/>
              <p:cNvSpPr/>
              <p:nvPr/>
            </p:nvSpPr>
            <p:spPr bwMode="auto">
              <a:xfrm>
                <a:off x="3935" y="2641"/>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1060"/>
              <p:cNvSpPr/>
              <p:nvPr/>
            </p:nvSpPr>
            <p:spPr bwMode="auto">
              <a:xfrm>
                <a:off x="3963" y="264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1061"/>
              <p:cNvSpPr/>
              <p:nvPr/>
            </p:nvSpPr>
            <p:spPr bwMode="auto">
              <a:xfrm>
                <a:off x="3925" y="2645"/>
                <a:ext cx="4"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1062"/>
              <p:cNvSpPr/>
              <p:nvPr/>
            </p:nvSpPr>
            <p:spPr bwMode="auto">
              <a:xfrm>
                <a:off x="3945" y="264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1063"/>
              <p:cNvSpPr/>
              <p:nvPr/>
            </p:nvSpPr>
            <p:spPr bwMode="auto">
              <a:xfrm>
                <a:off x="3954" y="26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1064"/>
              <p:cNvSpPr/>
              <p:nvPr/>
            </p:nvSpPr>
            <p:spPr bwMode="auto">
              <a:xfrm>
                <a:off x="3936" y="2647"/>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1065"/>
              <p:cNvSpPr/>
              <p:nvPr/>
            </p:nvSpPr>
            <p:spPr bwMode="auto">
              <a:xfrm>
                <a:off x="3938" y="2649"/>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1066"/>
              <p:cNvSpPr/>
              <p:nvPr/>
            </p:nvSpPr>
            <p:spPr bwMode="auto">
              <a:xfrm>
                <a:off x="4609" y="264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1067"/>
              <p:cNvSpPr/>
              <p:nvPr/>
            </p:nvSpPr>
            <p:spPr bwMode="auto">
              <a:xfrm>
                <a:off x="3949" y="2650"/>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1068"/>
              <p:cNvSpPr/>
              <p:nvPr/>
            </p:nvSpPr>
            <p:spPr bwMode="auto">
              <a:xfrm>
                <a:off x="4556" y="26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1069"/>
              <p:cNvSpPr/>
              <p:nvPr/>
            </p:nvSpPr>
            <p:spPr bwMode="auto">
              <a:xfrm>
                <a:off x="4618" y="26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1070"/>
              <p:cNvSpPr/>
              <p:nvPr/>
            </p:nvSpPr>
            <p:spPr bwMode="auto">
              <a:xfrm>
                <a:off x="4620" y="265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1071"/>
              <p:cNvSpPr/>
              <p:nvPr/>
            </p:nvSpPr>
            <p:spPr bwMode="auto">
              <a:xfrm>
                <a:off x="3933" y="265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1072"/>
              <p:cNvSpPr/>
              <p:nvPr/>
            </p:nvSpPr>
            <p:spPr bwMode="auto">
              <a:xfrm>
                <a:off x="4634" y="265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1073"/>
              <p:cNvSpPr/>
              <p:nvPr/>
            </p:nvSpPr>
            <p:spPr bwMode="auto">
              <a:xfrm>
                <a:off x="3978" y="2654"/>
                <a:ext cx="3"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2" y="0"/>
                      <a:pt x="1" y="1"/>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1074"/>
              <p:cNvSpPr/>
              <p:nvPr/>
            </p:nvSpPr>
            <p:spPr bwMode="auto">
              <a:xfrm>
                <a:off x="3938" y="2654"/>
                <a:ext cx="6" cy="4"/>
              </a:xfrm>
              <a:custGeom>
                <a:avLst/>
                <a:gdLst>
                  <a:gd name="T0" fmla="*/ 0 w 3"/>
                  <a:gd name="T1" fmla="*/ 0 h 2"/>
                  <a:gd name="T2" fmla="*/ 2 w 3"/>
                  <a:gd name="T3" fmla="*/ 0 h 2"/>
                  <a:gd name="T4" fmla="*/ 3 w 3"/>
                  <a:gd name="T5" fmla="*/ 1 h 2"/>
                  <a:gd name="T6" fmla="*/ 3 w 3"/>
                  <a:gd name="T7" fmla="*/ 2 h 2"/>
                  <a:gd name="T8" fmla="*/ 0 w 3"/>
                  <a:gd name="T9" fmla="*/ 1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cubicBezTo>
                      <a:pt x="1" y="0"/>
                      <a:pt x="2" y="0"/>
                      <a:pt x="2" y="0"/>
                    </a:cubicBezTo>
                    <a:cubicBezTo>
                      <a:pt x="2" y="1"/>
                      <a:pt x="2" y="1"/>
                      <a:pt x="3" y="1"/>
                    </a:cubicBezTo>
                    <a:cubicBezTo>
                      <a:pt x="3" y="1"/>
                      <a:pt x="3" y="2"/>
                      <a:pt x="3" y="2"/>
                    </a:cubicBezTo>
                    <a:cubicBezTo>
                      <a:pt x="2" y="2"/>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1075"/>
              <p:cNvSpPr/>
              <p:nvPr/>
            </p:nvSpPr>
            <p:spPr bwMode="auto">
              <a:xfrm>
                <a:off x="4786" y="265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1076"/>
              <p:cNvSpPr/>
              <p:nvPr/>
            </p:nvSpPr>
            <p:spPr bwMode="auto">
              <a:xfrm>
                <a:off x="4659" y="2656"/>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1077"/>
              <p:cNvSpPr/>
              <p:nvPr/>
            </p:nvSpPr>
            <p:spPr bwMode="auto">
              <a:xfrm>
                <a:off x="3969" y="265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1078"/>
              <p:cNvSpPr/>
              <p:nvPr/>
            </p:nvSpPr>
            <p:spPr bwMode="auto">
              <a:xfrm>
                <a:off x="3947" y="265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1079"/>
              <p:cNvSpPr/>
              <p:nvPr/>
            </p:nvSpPr>
            <p:spPr bwMode="auto">
              <a:xfrm>
                <a:off x="4262" y="265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1080"/>
              <p:cNvSpPr/>
              <p:nvPr/>
            </p:nvSpPr>
            <p:spPr bwMode="auto">
              <a:xfrm>
                <a:off x="4719" y="265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1081"/>
              <p:cNvSpPr/>
              <p:nvPr/>
            </p:nvSpPr>
            <p:spPr bwMode="auto">
              <a:xfrm>
                <a:off x="3949" y="2658"/>
                <a:ext cx="4"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0"/>
                      <a:pt x="2"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1082"/>
              <p:cNvSpPr/>
              <p:nvPr/>
            </p:nvSpPr>
            <p:spPr bwMode="auto">
              <a:xfrm>
                <a:off x="3956" y="2658"/>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1083"/>
              <p:cNvSpPr/>
              <p:nvPr/>
            </p:nvSpPr>
            <p:spPr bwMode="auto">
              <a:xfrm>
                <a:off x="4245" y="265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1084"/>
              <p:cNvSpPr/>
              <p:nvPr/>
            </p:nvSpPr>
            <p:spPr bwMode="auto">
              <a:xfrm>
                <a:off x="3967" y="26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1085"/>
              <p:cNvSpPr/>
              <p:nvPr/>
            </p:nvSpPr>
            <p:spPr bwMode="auto">
              <a:xfrm>
                <a:off x="4016" y="2659"/>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1086"/>
              <p:cNvSpPr/>
              <p:nvPr/>
            </p:nvSpPr>
            <p:spPr bwMode="auto">
              <a:xfrm>
                <a:off x="4023" y="26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1087"/>
              <p:cNvSpPr/>
              <p:nvPr/>
            </p:nvSpPr>
            <p:spPr bwMode="auto">
              <a:xfrm>
                <a:off x="4238" y="2659"/>
                <a:ext cx="4" cy="2"/>
              </a:xfrm>
              <a:custGeom>
                <a:avLst/>
                <a:gdLst>
                  <a:gd name="T0" fmla="*/ 2 w 2"/>
                  <a:gd name="T1" fmla="*/ 0 h 1"/>
                  <a:gd name="T2" fmla="*/ 0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2" y="1"/>
                      <a:pt x="0" y="1"/>
                    </a:cubicBezTo>
                    <a:cubicBezTo>
                      <a:pt x="0" y="1"/>
                      <a:pt x="0" y="1"/>
                      <a:pt x="0" y="1"/>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1088"/>
              <p:cNvSpPr/>
              <p:nvPr/>
            </p:nvSpPr>
            <p:spPr bwMode="auto">
              <a:xfrm>
                <a:off x="4574" y="26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1089"/>
              <p:cNvSpPr/>
              <p:nvPr/>
            </p:nvSpPr>
            <p:spPr bwMode="auto">
              <a:xfrm>
                <a:off x="4777" y="26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1090"/>
              <p:cNvSpPr/>
              <p:nvPr/>
            </p:nvSpPr>
            <p:spPr bwMode="auto">
              <a:xfrm>
                <a:off x="3978" y="2659"/>
                <a:ext cx="2" cy="2"/>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1"/>
                      <a:pt x="0" y="1"/>
                    </a:cubicBezTo>
                    <a:cubicBezTo>
                      <a:pt x="1" y="1"/>
                      <a:pt x="1"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1091"/>
              <p:cNvSpPr/>
              <p:nvPr/>
            </p:nvSpPr>
            <p:spPr bwMode="auto">
              <a:xfrm>
                <a:off x="4667" y="265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1092"/>
              <p:cNvSpPr/>
              <p:nvPr/>
            </p:nvSpPr>
            <p:spPr bwMode="auto">
              <a:xfrm>
                <a:off x="4741" y="2659"/>
                <a:ext cx="14" cy="4"/>
              </a:xfrm>
              <a:custGeom>
                <a:avLst/>
                <a:gdLst>
                  <a:gd name="T0" fmla="*/ 3 w 8"/>
                  <a:gd name="T1" fmla="*/ 0 h 2"/>
                  <a:gd name="T2" fmla="*/ 0 w 8"/>
                  <a:gd name="T3" fmla="*/ 2 h 2"/>
                  <a:gd name="T4" fmla="*/ 8 w 8"/>
                  <a:gd name="T5" fmla="*/ 1 h 2"/>
                  <a:gd name="T6" fmla="*/ 7 w 8"/>
                  <a:gd name="T7" fmla="*/ 0 h 2"/>
                  <a:gd name="T8" fmla="*/ 3 w 8"/>
                  <a:gd name="T9" fmla="*/ 0 h 2"/>
                </a:gdLst>
                <a:ahLst/>
                <a:cxnLst>
                  <a:cxn ang="0">
                    <a:pos x="T0" y="T1"/>
                  </a:cxn>
                  <a:cxn ang="0">
                    <a:pos x="T2" y="T3"/>
                  </a:cxn>
                  <a:cxn ang="0">
                    <a:pos x="T4" y="T5"/>
                  </a:cxn>
                  <a:cxn ang="0">
                    <a:pos x="T6" y="T7"/>
                  </a:cxn>
                  <a:cxn ang="0">
                    <a:pos x="T8" y="T9"/>
                  </a:cxn>
                </a:cxnLst>
                <a:rect l="0" t="0" r="r" b="b"/>
                <a:pathLst>
                  <a:path w="8" h="2">
                    <a:moveTo>
                      <a:pt x="3" y="0"/>
                    </a:moveTo>
                    <a:cubicBezTo>
                      <a:pt x="2" y="1"/>
                      <a:pt x="1" y="1"/>
                      <a:pt x="0" y="2"/>
                    </a:cubicBezTo>
                    <a:cubicBezTo>
                      <a:pt x="3" y="1"/>
                      <a:pt x="3" y="1"/>
                      <a:pt x="8" y="1"/>
                    </a:cubicBezTo>
                    <a:cubicBezTo>
                      <a:pt x="7" y="1"/>
                      <a:pt x="7" y="0"/>
                      <a:pt x="7" y="0"/>
                    </a:cubicBezTo>
                    <a:cubicBezTo>
                      <a:pt x="6" y="0"/>
                      <a:pt x="4"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1093"/>
              <p:cNvSpPr/>
              <p:nvPr/>
            </p:nvSpPr>
            <p:spPr bwMode="auto">
              <a:xfrm>
                <a:off x="3956" y="2659"/>
                <a:ext cx="2" cy="4"/>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1"/>
                      <a:pt x="1" y="0"/>
                      <a:pt x="1" y="2"/>
                    </a:cubicBezTo>
                    <a:cubicBezTo>
                      <a:pt x="0" y="1"/>
                      <a:pt x="1"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1094"/>
              <p:cNvSpPr/>
              <p:nvPr/>
            </p:nvSpPr>
            <p:spPr bwMode="auto">
              <a:xfrm>
                <a:off x="3967" y="265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1095"/>
              <p:cNvSpPr/>
              <p:nvPr/>
            </p:nvSpPr>
            <p:spPr bwMode="auto">
              <a:xfrm>
                <a:off x="4231" y="2659"/>
                <a:ext cx="4" cy="4"/>
              </a:xfrm>
              <a:custGeom>
                <a:avLst/>
                <a:gdLst>
                  <a:gd name="T0" fmla="*/ 1 w 2"/>
                  <a:gd name="T1" fmla="*/ 0 h 2"/>
                  <a:gd name="T2" fmla="*/ 2 w 2"/>
                  <a:gd name="T3" fmla="*/ 0 h 2"/>
                  <a:gd name="T4" fmla="*/ 1 w 2"/>
                  <a:gd name="T5" fmla="*/ 2 h 2"/>
                  <a:gd name="T6" fmla="*/ 1 w 2"/>
                  <a:gd name="T7" fmla="*/ 2 h 2"/>
                  <a:gd name="T8" fmla="*/ 0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1" y="0"/>
                      <a:pt x="2" y="0"/>
                    </a:cubicBezTo>
                    <a:cubicBezTo>
                      <a:pt x="2" y="1"/>
                      <a:pt x="2" y="1"/>
                      <a:pt x="1" y="2"/>
                    </a:cubicBezTo>
                    <a:cubicBezTo>
                      <a:pt x="1" y="2"/>
                      <a:pt x="1" y="2"/>
                      <a:pt x="1" y="2"/>
                    </a:cubicBezTo>
                    <a:cubicBezTo>
                      <a:pt x="1" y="1"/>
                      <a:pt x="1"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1096"/>
              <p:cNvSpPr/>
              <p:nvPr/>
            </p:nvSpPr>
            <p:spPr bwMode="auto">
              <a:xfrm>
                <a:off x="4562" y="2661"/>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1097"/>
              <p:cNvSpPr/>
              <p:nvPr/>
            </p:nvSpPr>
            <p:spPr bwMode="auto">
              <a:xfrm>
                <a:off x="4685" y="266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1098"/>
              <p:cNvSpPr/>
              <p:nvPr/>
            </p:nvSpPr>
            <p:spPr bwMode="auto">
              <a:xfrm>
                <a:off x="4770" y="2661"/>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0"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1099"/>
              <p:cNvSpPr/>
              <p:nvPr/>
            </p:nvSpPr>
            <p:spPr bwMode="auto">
              <a:xfrm>
                <a:off x="4779" y="266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1100"/>
              <p:cNvSpPr/>
              <p:nvPr/>
            </p:nvSpPr>
            <p:spPr bwMode="auto">
              <a:xfrm>
                <a:off x="4019" y="2663"/>
                <a:ext cx="4" cy="2"/>
              </a:xfrm>
              <a:custGeom>
                <a:avLst/>
                <a:gdLst>
                  <a:gd name="T0" fmla="*/ 1 w 2"/>
                  <a:gd name="T1" fmla="*/ 0 h 1"/>
                  <a:gd name="T2" fmla="*/ 0 w 2"/>
                  <a:gd name="T3" fmla="*/ 1 h 1"/>
                  <a:gd name="T4" fmla="*/ 0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0"/>
                      <a:pt x="0" y="1"/>
                    </a:cubicBezTo>
                    <a:cubicBezTo>
                      <a:pt x="0" y="1"/>
                      <a:pt x="0" y="1"/>
                      <a:pt x="0" y="1"/>
                    </a:cubicBezTo>
                    <a:cubicBezTo>
                      <a:pt x="1" y="1"/>
                      <a:pt x="1" y="1"/>
                      <a:pt x="1" y="1"/>
                    </a:cubicBezTo>
                    <a:cubicBezTo>
                      <a:pt x="1" y="1"/>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1101"/>
              <p:cNvSpPr/>
              <p:nvPr/>
            </p:nvSpPr>
            <p:spPr bwMode="auto">
              <a:xfrm>
                <a:off x="4226" y="266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1102"/>
              <p:cNvSpPr/>
              <p:nvPr/>
            </p:nvSpPr>
            <p:spPr bwMode="auto">
              <a:xfrm>
                <a:off x="3994" y="266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1103"/>
              <p:cNvSpPr/>
              <p:nvPr/>
            </p:nvSpPr>
            <p:spPr bwMode="auto">
              <a:xfrm>
                <a:off x="4676" y="266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1104"/>
              <p:cNvSpPr/>
              <p:nvPr/>
            </p:nvSpPr>
            <p:spPr bwMode="auto">
              <a:xfrm>
                <a:off x="4766" y="2663"/>
                <a:ext cx="4"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1"/>
                    </a:cubicBezTo>
                    <a:cubicBezTo>
                      <a:pt x="2" y="0"/>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1105"/>
              <p:cNvSpPr/>
              <p:nvPr/>
            </p:nvSpPr>
            <p:spPr bwMode="auto">
              <a:xfrm>
                <a:off x="4247" y="26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1106"/>
              <p:cNvSpPr/>
              <p:nvPr/>
            </p:nvSpPr>
            <p:spPr bwMode="auto">
              <a:xfrm>
                <a:off x="4551" y="266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1107"/>
              <p:cNvSpPr/>
              <p:nvPr/>
            </p:nvSpPr>
            <p:spPr bwMode="auto">
              <a:xfrm>
                <a:off x="4692" y="266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1108"/>
              <p:cNvSpPr/>
              <p:nvPr/>
            </p:nvSpPr>
            <p:spPr bwMode="auto">
              <a:xfrm>
                <a:off x="4737" y="2665"/>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1109"/>
              <p:cNvSpPr/>
              <p:nvPr/>
            </p:nvSpPr>
            <p:spPr bwMode="auto">
              <a:xfrm>
                <a:off x="3969" y="2665"/>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0"/>
                      <a:pt x="1" y="0"/>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1110"/>
              <p:cNvSpPr/>
              <p:nvPr/>
            </p:nvSpPr>
            <p:spPr bwMode="auto">
              <a:xfrm>
                <a:off x="4242" y="2665"/>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1111"/>
              <p:cNvSpPr/>
              <p:nvPr/>
            </p:nvSpPr>
            <p:spPr bwMode="auto">
              <a:xfrm>
                <a:off x="4213" y="266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1112"/>
              <p:cNvSpPr/>
              <p:nvPr/>
            </p:nvSpPr>
            <p:spPr bwMode="auto">
              <a:xfrm>
                <a:off x="4600" y="2667"/>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1113"/>
              <p:cNvSpPr/>
              <p:nvPr/>
            </p:nvSpPr>
            <p:spPr bwMode="auto">
              <a:xfrm>
                <a:off x="4762" y="26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1114"/>
              <p:cNvSpPr/>
              <p:nvPr/>
            </p:nvSpPr>
            <p:spPr bwMode="auto">
              <a:xfrm>
                <a:off x="3974" y="2667"/>
                <a:ext cx="4" cy="1"/>
              </a:xfrm>
              <a:custGeom>
                <a:avLst/>
                <a:gdLst>
                  <a:gd name="T0" fmla="*/ 0 w 2"/>
                  <a:gd name="T1" fmla="*/ 0 h 1"/>
                  <a:gd name="T2" fmla="*/ 1 w 2"/>
                  <a:gd name="T3" fmla="*/ 0 h 1"/>
                  <a:gd name="T4" fmla="*/ 2 w 2"/>
                  <a:gd name="T5" fmla="*/ 1 h 1"/>
                  <a:gd name="T6" fmla="*/ 0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1" y="0"/>
                      <a:pt x="1" y="0"/>
                    </a:cubicBezTo>
                    <a:cubicBezTo>
                      <a:pt x="2" y="1"/>
                      <a:pt x="2" y="1"/>
                      <a:pt x="2" y="1"/>
                    </a:cubicBezTo>
                    <a:cubicBezTo>
                      <a:pt x="1"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1115"/>
              <p:cNvSpPr/>
              <p:nvPr/>
            </p:nvSpPr>
            <p:spPr bwMode="auto">
              <a:xfrm>
                <a:off x="4059" y="2667"/>
                <a:ext cx="2" cy="1"/>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1116"/>
              <p:cNvSpPr/>
              <p:nvPr/>
            </p:nvSpPr>
            <p:spPr bwMode="auto">
              <a:xfrm>
                <a:off x="4215" y="2667"/>
                <a:ext cx="1" cy="1"/>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0" y="1"/>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1117"/>
              <p:cNvSpPr/>
              <p:nvPr/>
            </p:nvSpPr>
            <p:spPr bwMode="auto">
              <a:xfrm>
                <a:off x="4052" y="266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1118"/>
              <p:cNvSpPr/>
              <p:nvPr/>
            </p:nvSpPr>
            <p:spPr bwMode="auto">
              <a:xfrm>
                <a:off x="4056" y="266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1119"/>
              <p:cNvSpPr/>
              <p:nvPr/>
            </p:nvSpPr>
            <p:spPr bwMode="auto">
              <a:xfrm>
                <a:off x="4202" y="2668"/>
                <a:ext cx="5" cy="2"/>
              </a:xfrm>
              <a:custGeom>
                <a:avLst/>
                <a:gdLst>
                  <a:gd name="T0" fmla="*/ 3 w 3"/>
                  <a:gd name="T1" fmla="*/ 0 h 1"/>
                  <a:gd name="T2" fmla="*/ 3 w 3"/>
                  <a:gd name="T3" fmla="*/ 1 h 1"/>
                  <a:gd name="T4" fmla="*/ 0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3" y="1"/>
                      <a:pt x="3" y="0"/>
                      <a:pt x="3" y="1"/>
                    </a:cubicBezTo>
                    <a:cubicBezTo>
                      <a:pt x="2" y="1"/>
                      <a:pt x="1" y="1"/>
                      <a:pt x="0" y="1"/>
                    </a:cubicBezTo>
                    <a:cubicBezTo>
                      <a:pt x="2" y="1"/>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1120"/>
              <p:cNvSpPr/>
              <p:nvPr/>
            </p:nvSpPr>
            <p:spPr bwMode="auto">
              <a:xfrm>
                <a:off x="4021" y="266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1121"/>
              <p:cNvSpPr/>
              <p:nvPr/>
            </p:nvSpPr>
            <p:spPr bwMode="auto">
              <a:xfrm>
                <a:off x="4202" y="266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1122"/>
              <p:cNvSpPr/>
              <p:nvPr/>
            </p:nvSpPr>
            <p:spPr bwMode="auto">
              <a:xfrm>
                <a:off x="3983" y="26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1123"/>
              <p:cNvSpPr/>
              <p:nvPr/>
            </p:nvSpPr>
            <p:spPr bwMode="auto">
              <a:xfrm>
                <a:off x="4061" y="267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1124"/>
              <p:cNvSpPr/>
              <p:nvPr/>
            </p:nvSpPr>
            <p:spPr bwMode="auto">
              <a:xfrm>
                <a:off x="4197" y="2670"/>
                <a:ext cx="1"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0"/>
                      <a:pt x="1" y="1"/>
                    </a:cubicBezTo>
                    <a:cubicBezTo>
                      <a:pt x="1"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1125"/>
              <p:cNvSpPr/>
              <p:nvPr/>
            </p:nvSpPr>
            <p:spPr bwMode="auto">
              <a:xfrm>
                <a:off x="4226" y="267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1126"/>
              <p:cNvSpPr/>
              <p:nvPr/>
            </p:nvSpPr>
            <p:spPr bwMode="auto">
              <a:xfrm>
                <a:off x="4101" y="2672"/>
                <a:ext cx="3"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1127"/>
              <p:cNvSpPr/>
              <p:nvPr/>
            </p:nvSpPr>
            <p:spPr bwMode="auto">
              <a:xfrm>
                <a:off x="4189" y="267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1128"/>
              <p:cNvSpPr/>
              <p:nvPr/>
            </p:nvSpPr>
            <p:spPr bwMode="auto">
              <a:xfrm>
                <a:off x="4117" y="267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1129"/>
              <p:cNvSpPr/>
              <p:nvPr/>
            </p:nvSpPr>
            <p:spPr bwMode="auto">
              <a:xfrm>
                <a:off x="4562" y="267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1130"/>
              <p:cNvSpPr/>
              <p:nvPr/>
            </p:nvSpPr>
            <p:spPr bwMode="auto">
              <a:xfrm>
                <a:off x="4216" y="267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1131"/>
              <p:cNvSpPr/>
              <p:nvPr/>
            </p:nvSpPr>
            <p:spPr bwMode="auto">
              <a:xfrm>
                <a:off x="4086" y="267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1132"/>
              <p:cNvSpPr/>
              <p:nvPr/>
            </p:nvSpPr>
            <p:spPr bwMode="auto">
              <a:xfrm>
                <a:off x="4182" y="2674"/>
                <a:ext cx="7" cy="2"/>
              </a:xfrm>
              <a:custGeom>
                <a:avLst/>
                <a:gdLst>
                  <a:gd name="T0" fmla="*/ 1 w 4"/>
                  <a:gd name="T1" fmla="*/ 0 h 1"/>
                  <a:gd name="T2" fmla="*/ 4 w 4"/>
                  <a:gd name="T3" fmla="*/ 1 h 1"/>
                  <a:gd name="T4" fmla="*/ 0 w 4"/>
                  <a:gd name="T5" fmla="*/ 1 h 1"/>
                  <a:gd name="T6" fmla="*/ 1 w 4"/>
                  <a:gd name="T7" fmla="*/ 0 h 1"/>
                </a:gdLst>
                <a:ahLst/>
                <a:cxnLst>
                  <a:cxn ang="0">
                    <a:pos x="T0" y="T1"/>
                  </a:cxn>
                  <a:cxn ang="0">
                    <a:pos x="T2" y="T3"/>
                  </a:cxn>
                  <a:cxn ang="0">
                    <a:pos x="T4" y="T5"/>
                  </a:cxn>
                  <a:cxn ang="0">
                    <a:pos x="T6" y="T7"/>
                  </a:cxn>
                </a:cxnLst>
                <a:rect l="0" t="0" r="r" b="b"/>
                <a:pathLst>
                  <a:path w="4" h="1">
                    <a:moveTo>
                      <a:pt x="1" y="0"/>
                    </a:moveTo>
                    <a:cubicBezTo>
                      <a:pt x="2" y="0"/>
                      <a:pt x="3" y="1"/>
                      <a:pt x="4" y="1"/>
                    </a:cubicBezTo>
                    <a:cubicBezTo>
                      <a:pt x="3" y="1"/>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1133"/>
              <p:cNvSpPr/>
              <p:nvPr/>
            </p:nvSpPr>
            <p:spPr bwMode="auto">
              <a:xfrm>
                <a:off x="4717" y="267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1134"/>
              <p:cNvSpPr/>
              <p:nvPr/>
            </p:nvSpPr>
            <p:spPr bwMode="auto">
              <a:xfrm>
                <a:off x="4023" y="267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1135"/>
              <p:cNvSpPr/>
              <p:nvPr/>
            </p:nvSpPr>
            <p:spPr bwMode="auto">
              <a:xfrm>
                <a:off x="4025" y="2676"/>
                <a:ext cx="3"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0" y="0"/>
                      <a:pt x="0" y="0"/>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1136"/>
              <p:cNvSpPr/>
              <p:nvPr/>
            </p:nvSpPr>
            <p:spPr bwMode="auto">
              <a:xfrm>
                <a:off x="4059" y="2676"/>
                <a:ext cx="4" cy="2"/>
              </a:xfrm>
              <a:custGeom>
                <a:avLst/>
                <a:gdLst>
                  <a:gd name="T0" fmla="*/ 2 w 2"/>
                  <a:gd name="T1" fmla="*/ 0 h 1"/>
                  <a:gd name="T2" fmla="*/ 0 w 2"/>
                  <a:gd name="T3" fmla="*/ 1 h 1"/>
                  <a:gd name="T4" fmla="*/ 1 w 2"/>
                  <a:gd name="T5" fmla="*/ 1 h 1"/>
                  <a:gd name="T6" fmla="*/ 2 w 2"/>
                  <a:gd name="T7" fmla="*/ 1 h 1"/>
                  <a:gd name="T8" fmla="*/ 2 w 2"/>
                  <a:gd name="T9" fmla="*/ 0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2" y="0"/>
                    </a:moveTo>
                    <a:cubicBezTo>
                      <a:pt x="1" y="0"/>
                      <a:pt x="1" y="1"/>
                      <a:pt x="0" y="1"/>
                    </a:cubicBezTo>
                    <a:cubicBezTo>
                      <a:pt x="1" y="1"/>
                      <a:pt x="1" y="1"/>
                      <a:pt x="1" y="1"/>
                    </a:cubicBezTo>
                    <a:cubicBezTo>
                      <a:pt x="2" y="1"/>
                      <a:pt x="1" y="1"/>
                      <a:pt x="2" y="1"/>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1137"/>
              <p:cNvSpPr/>
              <p:nvPr/>
            </p:nvSpPr>
            <p:spPr bwMode="auto">
              <a:xfrm>
                <a:off x="4092" y="26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1138"/>
              <p:cNvSpPr/>
              <p:nvPr/>
            </p:nvSpPr>
            <p:spPr bwMode="auto">
              <a:xfrm>
                <a:off x="4104" y="267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1139"/>
              <p:cNvSpPr/>
              <p:nvPr/>
            </p:nvSpPr>
            <p:spPr bwMode="auto">
              <a:xfrm>
                <a:off x="4180" y="26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1140"/>
              <p:cNvSpPr/>
              <p:nvPr/>
            </p:nvSpPr>
            <p:spPr bwMode="auto">
              <a:xfrm>
                <a:off x="4068" y="2676"/>
                <a:ext cx="4" cy="3"/>
              </a:xfrm>
              <a:custGeom>
                <a:avLst/>
                <a:gdLst>
                  <a:gd name="T0" fmla="*/ 0 w 2"/>
                  <a:gd name="T1" fmla="*/ 0 h 2"/>
                  <a:gd name="T2" fmla="*/ 0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1"/>
                      <a:pt x="0" y="1"/>
                    </a:cubicBezTo>
                    <a:cubicBezTo>
                      <a:pt x="1" y="1"/>
                      <a:pt x="1" y="2"/>
                      <a:pt x="2"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1141"/>
              <p:cNvSpPr/>
              <p:nvPr/>
            </p:nvSpPr>
            <p:spPr bwMode="auto">
              <a:xfrm>
                <a:off x="4198" y="2676"/>
                <a:ext cx="4" cy="3"/>
              </a:xfrm>
              <a:custGeom>
                <a:avLst/>
                <a:gdLst>
                  <a:gd name="T0" fmla="*/ 1 w 2"/>
                  <a:gd name="T1" fmla="*/ 0 h 2"/>
                  <a:gd name="T2" fmla="*/ 2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2" y="2"/>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1142"/>
              <p:cNvSpPr/>
              <p:nvPr/>
            </p:nvSpPr>
            <p:spPr bwMode="auto">
              <a:xfrm>
                <a:off x="4601" y="26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1143"/>
              <p:cNvSpPr/>
              <p:nvPr/>
            </p:nvSpPr>
            <p:spPr bwMode="auto">
              <a:xfrm>
                <a:off x="4153" y="2678"/>
                <a:ext cx="13" cy="3"/>
              </a:xfrm>
              <a:custGeom>
                <a:avLst/>
                <a:gdLst>
                  <a:gd name="T0" fmla="*/ 3 w 7"/>
                  <a:gd name="T1" fmla="*/ 0 h 2"/>
                  <a:gd name="T2" fmla="*/ 4 w 7"/>
                  <a:gd name="T3" fmla="*/ 1 h 2"/>
                  <a:gd name="T4" fmla="*/ 7 w 7"/>
                  <a:gd name="T5" fmla="*/ 0 h 2"/>
                  <a:gd name="T6" fmla="*/ 7 w 7"/>
                  <a:gd name="T7" fmla="*/ 1 h 2"/>
                  <a:gd name="T8" fmla="*/ 1 w 7"/>
                  <a:gd name="T9" fmla="*/ 2 h 2"/>
                  <a:gd name="T10" fmla="*/ 0 w 7"/>
                  <a:gd name="T11" fmla="*/ 0 h 2"/>
                  <a:gd name="T12" fmla="*/ 1 w 7"/>
                  <a:gd name="T13" fmla="*/ 0 h 2"/>
                  <a:gd name="T14" fmla="*/ 3 w 7"/>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
                    <a:moveTo>
                      <a:pt x="3" y="0"/>
                    </a:moveTo>
                    <a:cubicBezTo>
                      <a:pt x="3" y="0"/>
                      <a:pt x="3" y="0"/>
                      <a:pt x="4" y="1"/>
                    </a:cubicBezTo>
                    <a:cubicBezTo>
                      <a:pt x="5" y="0"/>
                      <a:pt x="6" y="0"/>
                      <a:pt x="7" y="0"/>
                    </a:cubicBezTo>
                    <a:cubicBezTo>
                      <a:pt x="7" y="0"/>
                      <a:pt x="7" y="0"/>
                      <a:pt x="7" y="1"/>
                    </a:cubicBezTo>
                    <a:cubicBezTo>
                      <a:pt x="6" y="1"/>
                      <a:pt x="4" y="1"/>
                      <a:pt x="1" y="2"/>
                    </a:cubicBezTo>
                    <a:cubicBezTo>
                      <a:pt x="1" y="1"/>
                      <a:pt x="1" y="1"/>
                      <a:pt x="0" y="0"/>
                    </a:cubicBezTo>
                    <a:cubicBezTo>
                      <a:pt x="1" y="0"/>
                      <a:pt x="1" y="0"/>
                      <a:pt x="1"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1144"/>
              <p:cNvSpPr/>
              <p:nvPr/>
            </p:nvSpPr>
            <p:spPr bwMode="auto">
              <a:xfrm>
                <a:off x="4175" y="2678"/>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1145"/>
              <p:cNvSpPr/>
              <p:nvPr/>
            </p:nvSpPr>
            <p:spPr bwMode="auto">
              <a:xfrm>
                <a:off x="4545" y="267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1146"/>
              <p:cNvSpPr/>
              <p:nvPr/>
            </p:nvSpPr>
            <p:spPr bwMode="auto">
              <a:xfrm>
                <a:off x="4721" y="267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1147"/>
              <p:cNvSpPr/>
              <p:nvPr/>
            </p:nvSpPr>
            <p:spPr bwMode="auto">
              <a:xfrm>
                <a:off x="4146" y="2678"/>
                <a:ext cx="5" cy="3"/>
              </a:xfrm>
              <a:custGeom>
                <a:avLst/>
                <a:gdLst>
                  <a:gd name="T0" fmla="*/ 3 w 3"/>
                  <a:gd name="T1" fmla="*/ 0 h 2"/>
                  <a:gd name="T2" fmla="*/ 3 w 3"/>
                  <a:gd name="T3" fmla="*/ 1 h 2"/>
                  <a:gd name="T4" fmla="*/ 0 w 3"/>
                  <a:gd name="T5" fmla="*/ 2 h 2"/>
                  <a:gd name="T6" fmla="*/ 0 w 3"/>
                  <a:gd name="T7" fmla="*/ 1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cubicBezTo>
                      <a:pt x="3" y="1"/>
                      <a:pt x="3" y="1"/>
                      <a:pt x="3" y="1"/>
                    </a:cubicBezTo>
                    <a:cubicBezTo>
                      <a:pt x="2" y="2"/>
                      <a:pt x="1" y="2"/>
                      <a:pt x="0" y="2"/>
                    </a:cubicBezTo>
                    <a:cubicBezTo>
                      <a:pt x="0" y="2"/>
                      <a:pt x="0" y="1"/>
                      <a:pt x="0" y="1"/>
                    </a:cubicBezTo>
                    <a:cubicBezTo>
                      <a:pt x="1" y="1"/>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1148"/>
              <p:cNvSpPr/>
              <p:nvPr/>
            </p:nvSpPr>
            <p:spPr bwMode="auto">
              <a:xfrm>
                <a:off x="4169" y="2678"/>
                <a:ext cx="2"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1149"/>
              <p:cNvSpPr/>
              <p:nvPr/>
            </p:nvSpPr>
            <p:spPr bwMode="auto">
              <a:xfrm>
                <a:off x="4009" y="267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1150"/>
              <p:cNvSpPr/>
              <p:nvPr/>
            </p:nvSpPr>
            <p:spPr bwMode="auto">
              <a:xfrm>
                <a:off x="4117" y="2679"/>
                <a:ext cx="4" cy="2"/>
              </a:xfrm>
              <a:custGeom>
                <a:avLst/>
                <a:gdLst>
                  <a:gd name="T0" fmla="*/ 0 w 2"/>
                  <a:gd name="T1" fmla="*/ 0 h 1"/>
                  <a:gd name="T2" fmla="*/ 2 w 2"/>
                  <a:gd name="T3" fmla="*/ 0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0"/>
                    </a:cubicBezTo>
                    <a:cubicBezTo>
                      <a:pt x="2" y="0"/>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1151"/>
              <p:cNvSpPr/>
              <p:nvPr/>
            </p:nvSpPr>
            <p:spPr bwMode="auto">
              <a:xfrm>
                <a:off x="4142" y="2679"/>
                <a:ext cx="2" cy="4"/>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1"/>
                      <a:pt x="0" y="2"/>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1152"/>
              <p:cNvSpPr/>
              <p:nvPr/>
            </p:nvSpPr>
            <p:spPr bwMode="auto">
              <a:xfrm>
                <a:off x="4197" y="2679"/>
                <a:ext cx="3" cy="4"/>
              </a:xfrm>
              <a:custGeom>
                <a:avLst/>
                <a:gdLst>
                  <a:gd name="T0" fmla="*/ 1 w 2"/>
                  <a:gd name="T1" fmla="*/ 0 h 2"/>
                  <a:gd name="T2" fmla="*/ 2 w 2"/>
                  <a:gd name="T3" fmla="*/ 0 h 2"/>
                  <a:gd name="T4" fmla="*/ 1 w 2"/>
                  <a:gd name="T5" fmla="*/ 1 h 2"/>
                  <a:gd name="T6" fmla="*/ 0 w 2"/>
                  <a:gd name="T7" fmla="*/ 2 h 2"/>
                  <a:gd name="T8" fmla="*/ 0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2" y="0"/>
                      <a:pt x="2" y="0"/>
                    </a:cubicBezTo>
                    <a:cubicBezTo>
                      <a:pt x="2" y="1"/>
                      <a:pt x="2" y="1"/>
                      <a:pt x="1" y="1"/>
                    </a:cubicBezTo>
                    <a:cubicBezTo>
                      <a:pt x="1" y="2"/>
                      <a:pt x="1" y="1"/>
                      <a:pt x="0" y="2"/>
                    </a:cubicBezTo>
                    <a:cubicBezTo>
                      <a:pt x="0" y="1"/>
                      <a:pt x="0" y="1"/>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1153"/>
              <p:cNvSpPr/>
              <p:nvPr/>
            </p:nvSpPr>
            <p:spPr bwMode="auto">
              <a:xfrm>
                <a:off x="4594" y="2679"/>
                <a:ext cx="4" cy="2"/>
              </a:xfrm>
              <a:custGeom>
                <a:avLst/>
                <a:gdLst>
                  <a:gd name="T0" fmla="*/ 0 w 2"/>
                  <a:gd name="T1" fmla="*/ 0 h 1"/>
                  <a:gd name="T2" fmla="*/ 1 w 2"/>
                  <a:gd name="T3" fmla="*/ 1 h 1"/>
                  <a:gd name="T4" fmla="*/ 2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1" y="1"/>
                      <a:pt x="1" y="1"/>
                    </a:cubicBezTo>
                    <a:cubicBezTo>
                      <a:pt x="1" y="1"/>
                      <a:pt x="2" y="1"/>
                      <a:pt x="2" y="1"/>
                    </a:cubicBezTo>
                    <a:cubicBezTo>
                      <a:pt x="2" y="1"/>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1154"/>
              <p:cNvSpPr/>
              <p:nvPr/>
            </p:nvSpPr>
            <p:spPr bwMode="auto">
              <a:xfrm>
                <a:off x="4124" y="2679"/>
                <a:ext cx="11" cy="4"/>
              </a:xfrm>
              <a:custGeom>
                <a:avLst/>
                <a:gdLst>
                  <a:gd name="T0" fmla="*/ 0 w 6"/>
                  <a:gd name="T1" fmla="*/ 0 h 2"/>
                  <a:gd name="T2" fmla="*/ 6 w 6"/>
                  <a:gd name="T3" fmla="*/ 0 h 2"/>
                  <a:gd name="T4" fmla="*/ 6 w 6"/>
                  <a:gd name="T5" fmla="*/ 0 h 2"/>
                  <a:gd name="T6" fmla="*/ 6 w 6"/>
                  <a:gd name="T7" fmla="*/ 2 h 2"/>
                  <a:gd name="T8" fmla="*/ 0 w 6"/>
                  <a:gd name="T9" fmla="*/ 2 h 2"/>
                  <a:gd name="T10" fmla="*/ 0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0" y="0"/>
                    </a:moveTo>
                    <a:cubicBezTo>
                      <a:pt x="4" y="1"/>
                      <a:pt x="2" y="1"/>
                      <a:pt x="6" y="0"/>
                    </a:cubicBezTo>
                    <a:cubicBezTo>
                      <a:pt x="6" y="0"/>
                      <a:pt x="6" y="0"/>
                      <a:pt x="6" y="0"/>
                    </a:cubicBezTo>
                    <a:cubicBezTo>
                      <a:pt x="6" y="1"/>
                      <a:pt x="6" y="1"/>
                      <a:pt x="6" y="2"/>
                    </a:cubicBezTo>
                    <a:cubicBezTo>
                      <a:pt x="4" y="2"/>
                      <a:pt x="1" y="2"/>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1155"/>
              <p:cNvSpPr/>
              <p:nvPr/>
            </p:nvSpPr>
            <p:spPr bwMode="auto">
              <a:xfrm>
                <a:off x="4090" y="267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1156"/>
              <p:cNvSpPr/>
              <p:nvPr/>
            </p:nvSpPr>
            <p:spPr bwMode="auto">
              <a:xfrm>
                <a:off x="4184" y="2679"/>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2" y="1"/>
                      <a:pt x="2" y="1"/>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1157"/>
              <p:cNvSpPr/>
              <p:nvPr/>
            </p:nvSpPr>
            <p:spPr bwMode="auto">
              <a:xfrm>
                <a:off x="4061" y="2681"/>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1158"/>
              <p:cNvSpPr/>
              <p:nvPr/>
            </p:nvSpPr>
            <p:spPr bwMode="auto">
              <a:xfrm>
                <a:off x="4094" y="268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1159"/>
              <p:cNvSpPr/>
              <p:nvPr/>
            </p:nvSpPr>
            <p:spPr bwMode="auto">
              <a:xfrm>
                <a:off x="4115" y="268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1160"/>
              <p:cNvSpPr/>
              <p:nvPr/>
            </p:nvSpPr>
            <p:spPr bwMode="auto">
              <a:xfrm>
                <a:off x="4121" y="268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1161"/>
              <p:cNvSpPr/>
              <p:nvPr/>
            </p:nvSpPr>
            <p:spPr bwMode="auto">
              <a:xfrm>
                <a:off x="4137" y="2681"/>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0"/>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1162"/>
              <p:cNvSpPr/>
              <p:nvPr/>
            </p:nvSpPr>
            <p:spPr bwMode="auto">
              <a:xfrm>
                <a:off x="4175" y="268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1163"/>
              <p:cNvSpPr/>
              <p:nvPr/>
            </p:nvSpPr>
            <p:spPr bwMode="auto">
              <a:xfrm>
                <a:off x="4182" y="2681"/>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1164"/>
              <p:cNvSpPr/>
              <p:nvPr/>
            </p:nvSpPr>
            <p:spPr bwMode="auto">
              <a:xfrm>
                <a:off x="4086" y="2683"/>
                <a:ext cx="4" cy="2"/>
              </a:xfrm>
              <a:custGeom>
                <a:avLst/>
                <a:gdLst>
                  <a:gd name="T0" fmla="*/ 1 w 2"/>
                  <a:gd name="T1" fmla="*/ 0 h 1"/>
                  <a:gd name="T2" fmla="*/ 0 w 2"/>
                  <a:gd name="T3" fmla="*/ 0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0"/>
                    </a:cubicBezTo>
                    <a:cubicBezTo>
                      <a:pt x="1" y="0"/>
                      <a:pt x="1" y="0"/>
                      <a:pt x="1" y="1"/>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1165"/>
              <p:cNvSpPr/>
              <p:nvPr/>
            </p:nvSpPr>
            <p:spPr bwMode="auto">
              <a:xfrm>
                <a:off x="4188" y="2683"/>
                <a:ext cx="1"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1166"/>
              <p:cNvSpPr/>
              <p:nvPr/>
            </p:nvSpPr>
            <p:spPr bwMode="auto">
              <a:xfrm>
                <a:off x="4057" y="2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1167"/>
              <p:cNvSpPr/>
              <p:nvPr/>
            </p:nvSpPr>
            <p:spPr bwMode="auto">
              <a:xfrm>
                <a:off x="4175" y="2685"/>
                <a:ext cx="4" cy="3"/>
              </a:xfrm>
              <a:custGeom>
                <a:avLst/>
                <a:gdLst>
                  <a:gd name="T0" fmla="*/ 1 w 2"/>
                  <a:gd name="T1" fmla="*/ 0 h 2"/>
                  <a:gd name="T2" fmla="*/ 2 w 2"/>
                  <a:gd name="T3" fmla="*/ 2 h 2"/>
                  <a:gd name="T4" fmla="*/ 0 w 2"/>
                  <a:gd name="T5" fmla="*/ 2 h 2"/>
                  <a:gd name="T6" fmla="*/ 0 w 2"/>
                  <a:gd name="T7" fmla="*/ 1 h 2"/>
                  <a:gd name="T8" fmla="*/ 1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2" y="1"/>
                      <a:pt x="2" y="2"/>
                    </a:cubicBezTo>
                    <a:cubicBezTo>
                      <a:pt x="1" y="2"/>
                      <a:pt x="1" y="2"/>
                      <a:pt x="0" y="2"/>
                    </a:cubicBezTo>
                    <a:cubicBezTo>
                      <a:pt x="0" y="2"/>
                      <a:pt x="0" y="1"/>
                      <a:pt x="0" y="1"/>
                    </a:cubicBezTo>
                    <a:cubicBezTo>
                      <a:pt x="1" y="0"/>
                      <a:pt x="0"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1168"/>
              <p:cNvSpPr/>
              <p:nvPr/>
            </p:nvSpPr>
            <p:spPr bwMode="auto">
              <a:xfrm>
                <a:off x="4126" y="26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1169"/>
              <p:cNvSpPr/>
              <p:nvPr/>
            </p:nvSpPr>
            <p:spPr bwMode="auto">
              <a:xfrm>
                <a:off x="4160" y="2685"/>
                <a:ext cx="4" cy="2"/>
              </a:xfrm>
              <a:custGeom>
                <a:avLst/>
                <a:gdLst>
                  <a:gd name="T0" fmla="*/ 0 w 2"/>
                  <a:gd name="T1" fmla="*/ 0 h 1"/>
                  <a:gd name="T2" fmla="*/ 1 w 2"/>
                  <a:gd name="T3" fmla="*/ 1 h 1"/>
                  <a:gd name="T4" fmla="*/ 0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1" y="0"/>
                      <a:pt x="1" y="1"/>
                    </a:cubicBezTo>
                    <a:cubicBezTo>
                      <a:pt x="1"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1170"/>
              <p:cNvSpPr/>
              <p:nvPr/>
            </p:nvSpPr>
            <p:spPr bwMode="auto">
              <a:xfrm>
                <a:off x="4168" y="268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1171"/>
              <p:cNvSpPr/>
              <p:nvPr/>
            </p:nvSpPr>
            <p:spPr bwMode="auto">
              <a:xfrm>
                <a:off x="4052" y="26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1172"/>
              <p:cNvSpPr/>
              <p:nvPr/>
            </p:nvSpPr>
            <p:spPr bwMode="auto">
              <a:xfrm>
                <a:off x="4122" y="2685"/>
                <a:ext cx="2" cy="2"/>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0"/>
                    </a:cubicBez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1173"/>
              <p:cNvSpPr/>
              <p:nvPr/>
            </p:nvSpPr>
            <p:spPr bwMode="auto">
              <a:xfrm>
                <a:off x="4132" y="268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1174"/>
              <p:cNvSpPr/>
              <p:nvPr/>
            </p:nvSpPr>
            <p:spPr bwMode="auto">
              <a:xfrm>
                <a:off x="4112" y="2687"/>
                <a:ext cx="1" cy="1"/>
              </a:xfrm>
              <a:custGeom>
                <a:avLst/>
                <a:gdLst>
                  <a:gd name="T0" fmla="*/ 0 w 1"/>
                  <a:gd name="T1" fmla="*/ 0 h 1"/>
                  <a:gd name="T2" fmla="*/ 0 w 1"/>
                  <a:gd name="T3" fmla="*/ 0 h 1"/>
                  <a:gd name="T4" fmla="*/ 0 w 1"/>
                  <a:gd name="T5" fmla="*/ 1 h 1"/>
                  <a:gd name="T6" fmla="*/ 1 w 1"/>
                  <a:gd name="T7" fmla="*/ 0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1"/>
                      <a:pt x="0" y="1"/>
                      <a:pt x="0" y="1"/>
                    </a:cubicBezTo>
                    <a:cubicBezTo>
                      <a:pt x="1" y="1"/>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1175"/>
              <p:cNvSpPr/>
              <p:nvPr/>
            </p:nvSpPr>
            <p:spPr bwMode="auto">
              <a:xfrm>
                <a:off x="4151" y="2687"/>
                <a:ext cx="4" cy="1"/>
              </a:xfrm>
              <a:custGeom>
                <a:avLst/>
                <a:gdLst>
                  <a:gd name="T0" fmla="*/ 1 w 2"/>
                  <a:gd name="T1" fmla="*/ 0 h 1"/>
                  <a:gd name="T2" fmla="*/ 2 w 2"/>
                  <a:gd name="T3" fmla="*/ 0 h 1"/>
                  <a:gd name="T4" fmla="*/ 0 w 2"/>
                  <a:gd name="T5" fmla="*/ 1 h 1"/>
                  <a:gd name="T6" fmla="*/ 0 w 2"/>
                  <a:gd name="T7" fmla="*/ 1 h 1"/>
                  <a:gd name="T8" fmla="*/ 0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0"/>
                      <a:pt x="2" y="0"/>
                    </a:cubicBezTo>
                    <a:cubicBezTo>
                      <a:pt x="1" y="0"/>
                      <a:pt x="1" y="1"/>
                      <a:pt x="0" y="1"/>
                    </a:cubicBezTo>
                    <a:cubicBezTo>
                      <a:pt x="0" y="1"/>
                      <a:pt x="0" y="1"/>
                      <a:pt x="0" y="1"/>
                    </a:cubicBezTo>
                    <a:cubicBezTo>
                      <a:pt x="0" y="1"/>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1176"/>
              <p:cNvSpPr/>
              <p:nvPr/>
            </p:nvSpPr>
            <p:spPr bwMode="auto">
              <a:xfrm>
                <a:off x="4159" y="268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1177"/>
              <p:cNvSpPr/>
              <p:nvPr/>
            </p:nvSpPr>
            <p:spPr bwMode="auto">
              <a:xfrm>
                <a:off x="4171" y="268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1178"/>
              <p:cNvSpPr/>
              <p:nvPr/>
            </p:nvSpPr>
            <p:spPr bwMode="auto">
              <a:xfrm>
                <a:off x="4139" y="2687"/>
                <a:ext cx="9" cy="3"/>
              </a:xfrm>
              <a:custGeom>
                <a:avLst/>
                <a:gdLst>
                  <a:gd name="T0" fmla="*/ 1 w 5"/>
                  <a:gd name="T1" fmla="*/ 0 h 2"/>
                  <a:gd name="T2" fmla="*/ 5 w 5"/>
                  <a:gd name="T3" fmla="*/ 1 h 2"/>
                  <a:gd name="T4" fmla="*/ 0 w 5"/>
                  <a:gd name="T5" fmla="*/ 2 h 2"/>
                  <a:gd name="T6" fmla="*/ 0 w 5"/>
                  <a:gd name="T7" fmla="*/ 1 h 2"/>
                  <a:gd name="T8" fmla="*/ 1 w 5"/>
                  <a:gd name="T9" fmla="*/ 0 h 2"/>
                </a:gdLst>
                <a:ahLst/>
                <a:cxnLst>
                  <a:cxn ang="0">
                    <a:pos x="T0" y="T1"/>
                  </a:cxn>
                  <a:cxn ang="0">
                    <a:pos x="T2" y="T3"/>
                  </a:cxn>
                  <a:cxn ang="0">
                    <a:pos x="T4" y="T5"/>
                  </a:cxn>
                  <a:cxn ang="0">
                    <a:pos x="T6" y="T7"/>
                  </a:cxn>
                  <a:cxn ang="0">
                    <a:pos x="T8" y="T9"/>
                  </a:cxn>
                </a:cxnLst>
                <a:rect l="0" t="0" r="r" b="b"/>
                <a:pathLst>
                  <a:path w="5" h="2">
                    <a:moveTo>
                      <a:pt x="1" y="0"/>
                    </a:moveTo>
                    <a:cubicBezTo>
                      <a:pt x="2" y="1"/>
                      <a:pt x="4" y="1"/>
                      <a:pt x="5" y="1"/>
                    </a:cubicBezTo>
                    <a:cubicBezTo>
                      <a:pt x="3" y="2"/>
                      <a:pt x="2" y="2"/>
                      <a:pt x="0" y="2"/>
                    </a:cubicBezTo>
                    <a:cubicBezTo>
                      <a:pt x="0" y="2"/>
                      <a:pt x="0" y="2"/>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1179"/>
              <p:cNvSpPr/>
              <p:nvPr/>
            </p:nvSpPr>
            <p:spPr bwMode="auto">
              <a:xfrm>
                <a:off x="4540" y="2687"/>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1180"/>
              <p:cNvSpPr/>
              <p:nvPr/>
            </p:nvSpPr>
            <p:spPr bwMode="auto">
              <a:xfrm>
                <a:off x="4121" y="2688"/>
                <a:ext cx="14" cy="4"/>
              </a:xfrm>
              <a:custGeom>
                <a:avLst/>
                <a:gdLst>
                  <a:gd name="T0" fmla="*/ 2 w 8"/>
                  <a:gd name="T1" fmla="*/ 0 h 2"/>
                  <a:gd name="T2" fmla="*/ 8 w 8"/>
                  <a:gd name="T3" fmla="*/ 0 h 2"/>
                  <a:gd name="T4" fmla="*/ 8 w 8"/>
                  <a:gd name="T5" fmla="*/ 1 h 2"/>
                  <a:gd name="T6" fmla="*/ 7 w 8"/>
                  <a:gd name="T7" fmla="*/ 2 h 2"/>
                  <a:gd name="T8" fmla="*/ 0 w 8"/>
                  <a:gd name="T9" fmla="*/ 0 h 2"/>
                  <a:gd name="T10" fmla="*/ 2 w 8"/>
                  <a:gd name="T11" fmla="*/ 0 h 2"/>
                </a:gdLst>
                <a:ahLst/>
                <a:cxnLst>
                  <a:cxn ang="0">
                    <a:pos x="T0" y="T1"/>
                  </a:cxn>
                  <a:cxn ang="0">
                    <a:pos x="T2" y="T3"/>
                  </a:cxn>
                  <a:cxn ang="0">
                    <a:pos x="T4" y="T5"/>
                  </a:cxn>
                  <a:cxn ang="0">
                    <a:pos x="T6" y="T7"/>
                  </a:cxn>
                  <a:cxn ang="0">
                    <a:pos x="T8" y="T9"/>
                  </a:cxn>
                  <a:cxn ang="0">
                    <a:pos x="T10" y="T11"/>
                  </a:cxn>
                </a:cxnLst>
                <a:rect l="0" t="0" r="r" b="b"/>
                <a:pathLst>
                  <a:path w="8" h="2">
                    <a:moveTo>
                      <a:pt x="2" y="0"/>
                    </a:moveTo>
                    <a:cubicBezTo>
                      <a:pt x="5" y="1"/>
                      <a:pt x="5" y="0"/>
                      <a:pt x="8" y="0"/>
                    </a:cubicBezTo>
                    <a:cubicBezTo>
                      <a:pt x="8" y="0"/>
                      <a:pt x="8" y="1"/>
                      <a:pt x="8" y="1"/>
                    </a:cubicBezTo>
                    <a:cubicBezTo>
                      <a:pt x="8" y="1"/>
                      <a:pt x="8" y="1"/>
                      <a:pt x="7" y="2"/>
                    </a:cubicBezTo>
                    <a:cubicBezTo>
                      <a:pt x="5" y="1"/>
                      <a:pt x="1" y="2"/>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1181"/>
              <p:cNvSpPr/>
              <p:nvPr/>
            </p:nvSpPr>
            <p:spPr bwMode="auto">
              <a:xfrm>
                <a:off x="4155" y="2688"/>
                <a:ext cx="4" cy="2"/>
              </a:xfrm>
              <a:custGeom>
                <a:avLst/>
                <a:gdLst>
                  <a:gd name="T0" fmla="*/ 0 w 2"/>
                  <a:gd name="T1" fmla="*/ 0 h 1"/>
                  <a:gd name="T2" fmla="*/ 2 w 2"/>
                  <a:gd name="T3" fmla="*/ 0 h 1"/>
                  <a:gd name="T4" fmla="*/ 0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0"/>
                    </a:cubicBezTo>
                    <a:cubicBezTo>
                      <a:pt x="1" y="1"/>
                      <a:pt x="1"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1182"/>
              <p:cNvSpPr/>
              <p:nvPr/>
            </p:nvSpPr>
            <p:spPr bwMode="auto">
              <a:xfrm>
                <a:off x="4160" y="2688"/>
                <a:ext cx="6" cy="2"/>
              </a:xfrm>
              <a:custGeom>
                <a:avLst/>
                <a:gdLst>
                  <a:gd name="T0" fmla="*/ 1 w 3"/>
                  <a:gd name="T1" fmla="*/ 0 h 1"/>
                  <a:gd name="T2" fmla="*/ 3 w 3"/>
                  <a:gd name="T3" fmla="*/ 0 h 1"/>
                  <a:gd name="T4" fmla="*/ 3 w 3"/>
                  <a:gd name="T5" fmla="*/ 1 h 1"/>
                  <a:gd name="T6" fmla="*/ 1 w 3"/>
                  <a:gd name="T7" fmla="*/ 0 h 1"/>
                </a:gdLst>
                <a:ahLst/>
                <a:cxnLst>
                  <a:cxn ang="0">
                    <a:pos x="T0" y="T1"/>
                  </a:cxn>
                  <a:cxn ang="0">
                    <a:pos x="T2" y="T3"/>
                  </a:cxn>
                  <a:cxn ang="0">
                    <a:pos x="T4" y="T5"/>
                  </a:cxn>
                  <a:cxn ang="0">
                    <a:pos x="T6" y="T7"/>
                  </a:cxn>
                </a:cxnLst>
                <a:rect l="0" t="0" r="r" b="b"/>
                <a:pathLst>
                  <a:path w="3" h="1">
                    <a:moveTo>
                      <a:pt x="1" y="0"/>
                    </a:moveTo>
                    <a:cubicBezTo>
                      <a:pt x="1" y="0"/>
                      <a:pt x="2" y="0"/>
                      <a:pt x="3" y="0"/>
                    </a:cubicBezTo>
                    <a:cubicBezTo>
                      <a:pt x="3" y="0"/>
                      <a:pt x="3" y="1"/>
                      <a:pt x="3" y="1"/>
                    </a:cubicBezTo>
                    <a:cubicBezTo>
                      <a:pt x="2"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1183"/>
              <p:cNvSpPr/>
              <p:nvPr/>
            </p:nvSpPr>
            <p:spPr bwMode="auto">
              <a:xfrm>
                <a:off x="4074" y="2688"/>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1184"/>
              <p:cNvSpPr/>
              <p:nvPr/>
            </p:nvSpPr>
            <p:spPr bwMode="auto">
              <a:xfrm>
                <a:off x="4148" y="2688"/>
                <a:ext cx="2" cy="2"/>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1185"/>
              <p:cNvSpPr/>
              <p:nvPr/>
            </p:nvSpPr>
            <p:spPr bwMode="auto">
              <a:xfrm>
                <a:off x="4594" y="268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1186"/>
              <p:cNvSpPr/>
              <p:nvPr/>
            </p:nvSpPr>
            <p:spPr bwMode="auto">
              <a:xfrm>
                <a:off x="4056" y="2690"/>
                <a:ext cx="5" cy="2"/>
              </a:xfrm>
              <a:custGeom>
                <a:avLst/>
                <a:gdLst>
                  <a:gd name="T0" fmla="*/ 1 w 3"/>
                  <a:gd name="T1" fmla="*/ 0 h 1"/>
                  <a:gd name="T2" fmla="*/ 3 w 3"/>
                  <a:gd name="T3" fmla="*/ 1 h 1"/>
                  <a:gd name="T4" fmla="*/ 3 w 3"/>
                  <a:gd name="T5" fmla="*/ 1 h 1"/>
                  <a:gd name="T6" fmla="*/ 0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2" y="0"/>
                      <a:pt x="2" y="0"/>
                      <a:pt x="3" y="1"/>
                    </a:cubicBezTo>
                    <a:cubicBezTo>
                      <a:pt x="3" y="1"/>
                      <a:pt x="3" y="1"/>
                      <a:pt x="3" y="1"/>
                    </a:cubicBezTo>
                    <a:cubicBezTo>
                      <a:pt x="2"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1187"/>
              <p:cNvSpPr/>
              <p:nvPr/>
            </p:nvSpPr>
            <p:spPr bwMode="auto">
              <a:xfrm>
                <a:off x="4074" y="2694"/>
                <a:ext cx="1"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1188"/>
              <p:cNvSpPr/>
              <p:nvPr/>
            </p:nvSpPr>
            <p:spPr bwMode="auto">
              <a:xfrm>
                <a:off x="4535" y="2694"/>
                <a:ext cx="1" cy="2"/>
              </a:xfrm>
              <a:custGeom>
                <a:avLst/>
                <a:gdLst>
                  <a:gd name="T0" fmla="*/ 0 w 1"/>
                  <a:gd name="T1" fmla="*/ 0 h 1"/>
                  <a:gd name="T2" fmla="*/ 0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1"/>
                      <a:pt x="0"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1189"/>
              <p:cNvSpPr/>
              <p:nvPr/>
            </p:nvSpPr>
            <p:spPr bwMode="auto">
              <a:xfrm>
                <a:off x="4081" y="2696"/>
                <a:ext cx="4" cy="1"/>
              </a:xfrm>
              <a:custGeom>
                <a:avLst/>
                <a:gdLst>
                  <a:gd name="T0" fmla="*/ 1 w 2"/>
                  <a:gd name="T1" fmla="*/ 0 h 1"/>
                  <a:gd name="T2" fmla="*/ 2 w 2"/>
                  <a:gd name="T3" fmla="*/ 1 h 1"/>
                  <a:gd name="T4" fmla="*/ 0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2" y="0"/>
                      <a:pt x="2" y="1"/>
                    </a:cubicBezTo>
                    <a:cubicBezTo>
                      <a:pt x="2" y="1"/>
                      <a:pt x="1"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1190"/>
              <p:cNvSpPr/>
              <p:nvPr/>
            </p:nvSpPr>
            <p:spPr bwMode="auto">
              <a:xfrm>
                <a:off x="4549" y="269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1191"/>
              <p:cNvSpPr/>
              <p:nvPr/>
            </p:nvSpPr>
            <p:spPr bwMode="auto">
              <a:xfrm>
                <a:off x="4587" y="2705"/>
                <a:ext cx="4" cy="0"/>
              </a:xfrm>
              <a:custGeom>
                <a:avLst/>
                <a:gdLst>
                  <a:gd name="T0" fmla="*/ 0 w 2"/>
                  <a:gd name="T1" fmla="*/ 2 w 2"/>
                  <a:gd name="T2" fmla="*/ 1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1192"/>
              <p:cNvSpPr/>
              <p:nvPr/>
            </p:nvSpPr>
            <p:spPr bwMode="auto">
              <a:xfrm>
                <a:off x="4580" y="27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1193"/>
              <p:cNvSpPr/>
              <p:nvPr/>
            </p:nvSpPr>
            <p:spPr bwMode="auto">
              <a:xfrm>
                <a:off x="4529" y="2707"/>
                <a:ext cx="2"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1194"/>
              <p:cNvSpPr/>
              <p:nvPr/>
            </p:nvSpPr>
            <p:spPr bwMode="auto">
              <a:xfrm>
                <a:off x="4585" y="2707"/>
                <a:ext cx="4" cy="1"/>
              </a:xfrm>
              <a:custGeom>
                <a:avLst/>
                <a:gdLst>
                  <a:gd name="T0" fmla="*/ 0 w 2"/>
                  <a:gd name="T1" fmla="*/ 0 h 1"/>
                  <a:gd name="T2" fmla="*/ 2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2" y="1"/>
                    </a:cubicBezTo>
                    <a:cubicBezTo>
                      <a:pt x="2" y="1"/>
                      <a:pt x="2" y="1"/>
                      <a:pt x="2"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1195"/>
              <p:cNvSpPr/>
              <p:nvPr/>
            </p:nvSpPr>
            <p:spPr bwMode="auto">
              <a:xfrm>
                <a:off x="4574" y="271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1196"/>
              <p:cNvSpPr/>
              <p:nvPr/>
            </p:nvSpPr>
            <p:spPr bwMode="auto">
              <a:xfrm>
                <a:off x="4582" y="2712"/>
                <a:ext cx="1"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1197"/>
              <p:cNvSpPr/>
              <p:nvPr/>
            </p:nvSpPr>
            <p:spPr bwMode="auto">
              <a:xfrm>
                <a:off x="4578" y="271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1198"/>
              <p:cNvSpPr/>
              <p:nvPr/>
            </p:nvSpPr>
            <p:spPr bwMode="auto">
              <a:xfrm>
                <a:off x="4518" y="2714"/>
                <a:ext cx="2" cy="3"/>
              </a:xfrm>
              <a:custGeom>
                <a:avLst/>
                <a:gdLst>
                  <a:gd name="T0" fmla="*/ 0 w 1"/>
                  <a:gd name="T1" fmla="*/ 0 h 2"/>
                  <a:gd name="T2" fmla="*/ 1 w 1"/>
                  <a:gd name="T3" fmla="*/ 1 h 2"/>
                  <a:gd name="T4" fmla="*/ 0 w 1"/>
                  <a:gd name="T5" fmla="*/ 0 h 2"/>
                </a:gdLst>
                <a:ahLst/>
                <a:cxnLst>
                  <a:cxn ang="0">
                    <a:pos x="T0" y="T1"/>
                  </a:cxn>
                  <a:cxn ang="0">
                    <a:pos x="T2" y="T3"/>
                  </a:cxn>
                  <a:cxn ang="0">
                    <a:pos x="T4" y="T5"/>
                  </a:cxn>
                </a:cxnLst>
                <a:rect l="0" t="0" r="r" b="b"/>
                <a:pathLst>
                  <a:path w="1" h="2">
                    <a:moveTo>
                      <a:pt x="0" y="0"/>
                    </a:moveTo>
                    <a:cubicBezTo>
                      <a:pt x="1" y="2"/>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1199"/>
              <p:cNvSpPr/>
              <p:nvPr/>
            </p:nvSpPr>
            <p:spPr bwMode="auto">
              <a:xfrm>
                <a:off x="4574" y="2716"/>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1200"/>
              <p:cNvSpPr/>
              <p:nvPr/>
            </p:nvSpPr>
            <p:spPr bwMode="auto">
              <a:xfrm>
                <a:off x="4576" y="2721"/>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1201"/>
              <p:cNvSpPr/>
              <p:nvPr/>
            </p:nvSpPr>
            <p:spPr bwMode="auto">
              <a:xfrm>
                <a:off x="4571" y="2723"/>
                <a:ext cx="2" cy="2"/>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1" y="0"/>
                      <a:pt x="1"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1202"/>
              <p:cNvSpPr/>
              <p:nvPr/>
            </p:nvSpPr>
            <p:spPr bwMode="auto">
              <a:xfrm>
                <a:off x="4554" y="272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1203"/>
              <p:cNvSpPr/>
              <p:nvPr/>
            </p:nvSpPr>
            <p:spPr bwMode="auto">
              <a:xfrm>
                <a:off x="4571" y="2725"/>
                <a:ext cx="2"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1204"/>
              <p:cNvSpPr/>
              <p:nvPr/>
            </p:nvSpPr>
            <p:spPr bwMode="auto">
              <a:xfrm>
                <a:off x="4515" y="272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1205"/>
              <p:cNvSpPr/>
              <p:nvPr/>
            </p:nvSpPr>
            <p:spPr bwMode="auto">
              <a:xfrm>
                <a:off x="4558" y="274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1206"/>
              <p:cNvSpPr/>
              <p:nvPr/>
            </p:nvSpPr>
            <p:spPr bwMode="auto">
              <a:xfrm>
                <a:off x="3976" y="2746"/>
                <a:ext cx="27" cy="6"/>
              </a:xfrm>
              <a:custGeom>
                <a:avLst/>
                <a:gdLst>
                  <a:gd name="T0" fmla="*/ 9 w 15"/>
                  <a:gd name="T1" fmla="*/ 0 h 3"/>
                  <a:gd name="T2" fmla="*/ 15 w 15"/>
                  <a:gd name="T3" fmla="*/ 0 h 3"/>
                  <a:gd name="T4" fmla="*/ 15 w 15"/>
                  <a:gd name="T5" fmla="*/ 3 h 3"/>
                  <a:gd name="T6" fmla="*/ 14 w 15"/>
                  <a:gd name="T7" fmla="*/ 3 h 3"/>
                  <a:gd name="T8" fmla="*/ 0 w 15"/>
                  <a:gd name="T9" fmla="*/ 1 h 3"/>
                  <a:gd name="T10" fmla="*/ 0 w 15"/>
                  <a:gd name="T11" fmla="*/ 0 h 3"/>
                  <a:gd name="T12" fmla="*/ 5 w 15"/>
                  <a:gd name="T13" fmla="*/ 0 h 3"/>
                  <a:gd name="T14" fmla="*/ 8 w 15"/>
                  <a:gd name="T15" fmla="*/ 1 h 3"/>
                  <a:gd name="T16" fmla="*/ 9 w 15"/>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3">
                    <a:moveTo>
                      <a:pt x="9" y="0"/>
                    </a:moveTo>
                    <a:cubicBezTo>
                      <a:pt x="11" y="0"/>
                      <a:pt x="12" y="0"/>
                      <a:pt x="15" y="0"/>
                    </a:cubicBezTo>
                    <a:cubicBezTo>
                      <a:pt x="15" y="2"/>
                      <a:pt x="15" y="2"/>
                      <a:pt x="15" y="3"/>
                    </a:cubicBezTo>
                    <a:cubicBezTo>
                      <a:pt x="15" y="3"/>
                      <a:pt x="15" y="3"/>
                      <a:pt x="14" y="3"/>
                    </a:cubicBezTo>
                    <a:cubicBezTo>
                      <a:pt x="10" y="2"/>
                      <a:pt x="1" y="3"/>
                      <a:pt x="0" y="1"/>
                    </a:cubicBezTo>
                    <a:cubicBezTo>
                      <a:pt x="0" y="1"/>
                      <a:pt x="0" y="1"/>
                      <a:pt x="0" y="0"/>
                    </a:cubicBezTo>
                    <a:cubicBezTo>
                      <a:pt x="2" y="0"/>
                      <a:pt x="5" y="1"/>
                      <a:pt x="5" y="0"/>
                    </a:cubicBezTo>
                    <a:cubicBezTo>
                      <a:pt x="7" y="1"/>
                      <a:pt x="7" y="2"/>
                      <a:pt x="8" y="1"/>
                    </a:cubicBezTo>
                    <a:cubicBezTo>
                      <a:pt x="8" y="1"/>
                      <a:pt x="9" y="1"/>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1207"/>
              <p:cNvSpPr/>
              <p:nvPr/>
            </p:nvSpPr>
            <p:spPr bwMode="auto">
              <a:xfrm>
                <a:off x="4005" y="2746"/>
                <a:ext cx="25" cy="6"/>
              </a:xfrm>
              <a:custGeom>
                <a:avLst/>
                <a:gdLst>
                  <a:gd name="T0" fmla="*/ 1 w 14"/>
                  <a:gd name="T1" fmla="*/ 0 h 3"/>
                  <a:gd name="T2" fmla="*/ 12 w 14"/>
                  <a:gd name="T3" fmla="*/ 2 h 3"/>
                  <a:gd name="T4" fmla="*/ 12 w 14"/>
                  <a:gd name="T5" fmla="*/ 0 h 3"/>
                  <a:gd name="T6" fmla="*/ 14 w 14"/>
                  <a:gd name="T7" fmla="*/ 0 h 3"/>
                  <a:gd name="T8" fmla="*/ 12 w 14"/>
                  <a:gd name="T9" fmla="*/ 3 h 3"/>
                  <a:gd name="T10" fmla="*/ 0 w 14"/>
                  <a:gd name="T11" fmla="*/ 2 h 3"/>
                  <a:gd name="T12" fmla="*/ 0 w 14"/>
                  <a:gd name="T13" fmla="*/ 0 h 3"/>
                  <a:gd name="T14" fmla="*/ 1 w 1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3">
                    <a:moveTo>
                      <a:pt x="1" y="0"/>
                    </a:moveTo>
                    <a:cubicBezTo>
                      <a:pt x="4" y="1"/>
                      <a:pt x="7" y="0"/>
                      <a:pt x="12" y="2"/>
                    </a:cubicBezTo>
                    <a:cubicBezTo>
                      <a:pt x="12" y="1"/>
                      <a:pt x="12" y="1"/>
                      <a:pt x="12" y="0"/>
                    </a:cubicBezTo>
                    <a:cubicBezTo>
                      <a:pt x="12" y="0"/>
                      <a:pt x="13" y="0"/>
                      <a:pt x="14" y="0"/>
                    </a:cubicBezTo>
                    <a:cubicBezTo>
                      <a:pt x="13" y="1"/>
                      <a:pt x="13" y="2"/>
                      <a:pt x="12" y="3"/>
                    </a:cubicBezTo>
                    <a:cubicBezTo>
                      <a:pt x="12" y="3"/>
                      <a:pt x="0" y="2"/>
                      <a:pt x="0" y="2"/>
                    </a:cubicBezTo>
                    <a:cubicBezTo>
                      <a:pt x="0" y="1"/>
                      <a:pt x="0" y="2"/>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1208"/>
              <p:cNvSpPr/>
              <p:nvPr/>
            </p:nvSpPr>
            <p:spPr bwMode="auto">
              <a:xfrm>
                <a:off x="4030" y="2746"/>
                <a:ext cx="13" cy="8"/>
              </a:xfrm>
              <a:custGeom>
                <a:avLst/>
                <a:gdLst>
                  <a:gd name="T0" fmla="*/ 2 w 7"/>
                  <a:gd name="T1" fmla="*/ 0 h 4"/>
                  <a:gd name="T2" fmla="*/ 7 w 7"/>
                  <a:gd name="T3" fmla="*/ 1 h 4"/>
                  <a:gd name="T4" fmla="*/ 7 w 7"/>
                  <a:gd name="T5" fmla="*/ 2 h 4"/>
                  <a:gd name="T6" fmla="*/ 5 w 7"/>
                  <a:gd name="T7" fmla="*/ 1 h 4"/>
                  <a:gd name="T8" fmla="*/ 5 w 7"/>
                  <a:gd name="T9" fmla="*/ 3 h 4"/>
                  <a:gd name="T10" fmla="*/ 0 w 7"/>
                  <a:gd name="T11" fmla="*/ 1 h 4"/>
                  <a:gd name="T12" fmla="*/ 1 w 7"/>
                  <a:gd name="T13" fmla="*/ 0 h 4"/>
                  <a:gd name="T14" fmla="*/ 2 w 7"/>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
                    <a:moveTo>
                      <a:pt x="2" y="0"/>
                    </a:moveTo>
                    <a:cubicBezTo>
                      <a:pt x="4" y="1"/>
                      <a:pt x="6" y="1"/>
                      <a:pt x="7" y="1"/>
                    </a:cubicBezTo>
                    <a:cubicBezTo>
                      <a:pt x="7" y="2"/>
                      <a:pt x="7" y="2"/>
                      <a:pt x="7" y="2"/>
                    </a:cubicBezTo>
                    <a:cubicBezTo>
                      <a:pt x="6" y="2"/>
                      <a:pt x="6" y="2"/>
                      <a:pt x="5" y="1"/>
                    </a:cubicBezTo>
                    <a:cubicBezTo>
                      <a:pt x="5" y="2"/>
                      <a:pt x="5" y="3"/>
                      <a:pt x="5" y="3"/>
                    </a:cubicBezTo>
                    <a:cubicBezTo>
                      <a:pt x="3" y="3"/>
                      <a:pt x="1" y="4"/>
                      <a:pt x="0" y="1"/>
                    </a:cubicBezTo>
                    <a:cubicBezTo>
                      <a:pt x="1" y="1"/>
                      <a:pt x="0" y="1"/>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1209"/>
              <p:cNvSpPr/>
              <p:nvPr/>
            </p:nvSpPr>
            <p:spPr bwMode="auto">
              <a:xfrm>
                <a:off x="4542" y="2746"/>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4" name="Freeform 1211"/>
            <p:cNvSpPr/>
            <p:nvPr/>
          </p:nvSpPr>
          <p:spPr bwMode="auto">
            <a:xfrm>
              <a:off x="4007" y="2748"/>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1212"/>
            <p:cNvSpPr/>
            <p:nvPr/>
          </p:nvSpPr>
          <p:spPr bwMode="auto">
            <a:xfrm>
              <a:off x="4045" y="2748"/>
              <a:ext cx="11" cy="6"/>
            </a:xfrm>
            <a:custGeom>
              <a:avLst/>
              <a:gdLst>
                <a:gd name="T0" fmla="*/ 3 w 6"/>
                <a:gd name="T1" fmla="*/ 0 h 3"/>
                <a:gd name="T2" fmla="*/ 3 w 6"/>
                <a:gd name="T3" fmla="*/ 1 h 3"/>
                <a:gd name="T4" fmla="*/ 6 w 6"/>
                <a:gd name="T5" fmla="*/ 2 h 3"/>
                <a:gd name="T6" fmla="*/ 6 w 6"/>
                <a:gd name="T7" fmla="*/ 2 h 3"/>
                <a:gd name="T8" fmla="*/ 0 w 6"/>
                <a:gd name="T9" fmla="*/ 2 h 3"/>
                <a:gd name="T10" fmla="*/ 1 w 6"/>
                <a:gd name="T11" fmla="*/ 1 h 3"/>
                <a:gd name="T12" fmla="*/ 2 w 6"/>
                <a:gd name="T13" fmla="*/ 2 h 3"/>
                <a:gd name="T14" fmla="*/ 3 w 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3" y="0"/>
                  </a:moveTo>
                  <a:cubicBezTo>
                    <a:pt x="4" y="1"/>
                    <a:pt x="3" y="0"/>
                    <a:pt x="3" y="1"/>
                  </a:cubicBezTo>
                  <a:cubicBezTo>
                    <a:pt x="5" y="1"/>
                    <a:pt x="4" y="1"/>
                    <a:pt x="6" y="2"/>
                  </a:cubicBezTo>
                  <a:cubicBezTo>
                    <a:pt x="6" y="2"/>
                    <a:pt x="6" y="2"/>
                    <a:pt x="6" y="2"/>
                  </a:cubicBezTo>
                  <a:cubicBezTo>
                    <a:pt x="4" y="2"/>
                    <a:pt x="1" y="3"/>
                    <a:pt x="0" y="2"/>
                  </a:cubicBezTo>
                  <a:cubicBezTo>
                    <a:pt x="0" y="1"/>
                    <a:pt x="0" y="1"/>
                    <a:pt x="1" y="1"/>
                  </a:cubicBezTo>
                  <a:cubicBezTo>
                    <a:pt x="1" y="1"/>
                    <a:pt x="2" y="1"/>
                    <a:pt x="2" y="2"/>
                  </a:cubicBezTo>
                  <a:cubicBezTo>
                    <a:pt x="2" y="0"/>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1213"/>
            <p:cNvSpPr/>
            <p:nvPr/>
          </p:nvSpPr>
          <p:spPr bwMode="auto">
            <a:xfrm>
              <a:off x="3969" y="2748"/>
              <a:ext cx="0" cy="4"/>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1214"/>
            <p:cNvSpPr/>
            <p:nvPr/>
          </p:nvSpPr>
          <p:spPr bwMode="auto">
            <a:xfrm>
              <a:off x="4036" y="2748"/>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1215"/>
            <p:cNvSpPr/>
            <p:nvPr/>
          </p:nvSpPr>
          <p:spPr bwMode="auto">
            <a:xfrm>
              <a:off x="3944" y="2748"/>
              <a:ext cx="10" cy="6"/>
            </a:xfrm>
            <a:custGeom>
              <a:avLst/>
              <a:gdLst>
                <a:gd name="T0" fmla="*/ 4 w 6"/>
                <a:gd name="T1" fmla="*/ 0 h 3"/>
                <a:gd name="T2" fmla="*/ 6 w 6"/>
                <a:gd name="T3" fmla="*/ 2 h 3"/>
                <a:gd name="T4" fmla="*/ 4 w 6"/>
                <a:gd name="T5" fmla="*/ 2 h 3"/>
                <a:gd name="T6" fmla="*/ 1 w 6"/>
                <a:gd name="T7" fmla="*/ 3 h 3"/>
                <a:gd name="T8" fmla="*/ 0 w 6"/>
                <a:gd name="T9" fmla="*/ 2 h 3"/>
                <a:gd name="T10" fmla="*/ 0 w 6"/>
                <a:gd name="T11" fmla="*/ 1 h 3"/>
                <a:gd name="T12" fmla="*/ 4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4" y="0"/>
                  </a:moveTo>
                  <a:cubicBezTo>
                    <a:pt x="6" y="1"/>
                    <a:pt x="5" y="1"/>
                    <a:pt x="6" y="2"/>
                  </a:cubicBezTo>
                  <a:cubicBezTo>
                    <a:pt x="5" y="2"/>
                    <a:pt x="5" y="2"/>
                    <a:pt x="4" y="2"/>
                  </a:cubicBezTo>
                  <a:cubicBezTo>
                    <a:pt x="4" y="1"/>
                    <a:pt x="2" y="2"/>
                    <a:pt x="1" y="3"/>
                  </a:cubicBezTo>
                  <a:cubicBezTo>
                    <a:pt x="0" y="3"/>
                    <a:pt x="0" y="2"/>
                    <a:pt x="0" y="2"/>
                  </a:cubicBezTo>
                  <a:cubicBezTo>
                    <a:pt x="0" y="2"/>
                    <a:pt x="0" y="1"/>
                    <a:pt x="0" y="1"/>
                  </a:cubicBezTo>
                  <a:cubicBezTo>
                    <a:pt x="1" y="1"/>
                    <a:pt x="3" y="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1216"/>
            <p:cNvSpPr/>
            <p:nvPr/>
          </p:nvSpPr>
          <p:spPr bwMode="auto">
            <a:xfrm>
              <a:off x="3956" y="274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1217"/>
            <p:cNvSpPr/>
            <p:nvPr/>
          </p:nvSpPr>
          <p:spPr bwMode="auto">
            <a:xfrm>
              <a:off x="4088" y="27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1218"/>
            <p:cNvSpPr/>
            <p:nvPr/>
          </p:nvSpPr>
          <p:spPr bwMode="auto">
            <a:xfrm>
              <a:off x="4475" y="27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1219"/>
            <p:cNvSpPr/>
            <p:nvPr/>
          </p:nvSpPr>
          <p:spPr bwMode="auto">
            <a:xfrm>
              <a:off x="4480" y="27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1220"/>
            <p:cNvSpPr/>
            <p:nvPr/>
          </p:nvSpPr>
          <p:spPr bwMode="auto">
            <a:xfrm>
              <a:off x="3938" y="2752"/>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1221"/>
            <p:cNvSpPr/>
            <p:nvPr/>
          </p:nvSpPr>
          <p:spPr bwMode="auto">
            <a:xfrm>
              <a:off x="3954" y="2752"/>
              <a:ext cx="6"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222"/>
            <p:cNvSpPr/>
            <p:nvPr/>
          </p:nvSpPr>
          <p:spPr bwMode="auto">
            <a:xfrm>
              <a:off x="4041" y="27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223"/>
            <p:cNvSpPr/>
            <p:nvPr/>
          </p:nvSpPr>
          <p:spPr bwMode="auto">
            <a:xfrm>
              <a:off x="4086" y="275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1224"/>
            <p:cNvSpPr/>
            <p:nvPr/>
          </p:nvSpPr>
          <p:spPr bwMode="auto">
            <a:xfrm>
              <a:off x="4112" y="2754"/>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225"/>
            <p:cNvSpPr/>
            <p:nvPr/>
          </p:nvSpPr>
          <p:spPr bwMode="auto">
            <a:xfrm>
              <a:off x="4110" y="2756"/>
              <a:ext cx="2"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226"/>
            <p:cNvSpPr/>
            <p:nvPr/>
          </p:nvSpPr>
          <p:spPr bwMode="auto">
            <a:xfrm>
              <a:off x="4128" y="2756"/>
              <a:ext cx="5" cy="3"/>
            </a:xfrm>
            <a:custGeom>
              <a:avLst/>
              <a:gdLst>
                <a:gd name="T0" fmla="*/ 2 w 3"/>
                <a:gd name="T1" fmla="*/ 0 h 2"/>
                <a:gd name="T2" fmla="*/ 1 w 3"/>
                <a:gd name="T3" fmla="*/ 2 h 2"/>
                <a:gd name="T4" fmla="*/ 2 w 3"/>
                <a:gd name="T5" fmla="*/ 2 h 2"/>
                <a:gd name="T6" fmla="*/ 3 w 3"/>
                <a:gd name="T7" fmla="*/ 1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1" y="2"/>
                    <a:pt x="0" y="1"/>
                    <a:pt x="1" y="2"/>
                  </a:cubicBezTo>
                  <a:cubicBezTo>
                    <a:pt x="1" y="2"/>
                    <a:pt x="1" y="2"/>
                    <a:pt x="2" y="2"/>
                  </a:cubicBezTo>
                  <a:cubicBezTo>
                    <a:pt x="2" y="1"/>
                    <a:pt x="2" y="2"/>
                    <a:pt x="3" y="1"/>
                  </a:cubicBezTo>
                  <a:cubicBezTo>
                    <a:pt x="2" y="0"/>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227"/>
            <p:cNvSpPr/>
            <p:nvPr/>
          </p:nvSpPr>
          <p:spPr bwMode="auto">
            <a:xfrm>
              <a:off x="4081" y="275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228"/>
            <p:cNvSpPr/>
            <p:nvPr/>
          </p:nvSpPr>
          <p:spPr bwMode="auto">
            <a:xfrm>
              <a:off x="4122" y="2757"/>
              <a:ext cx="2" cy="2"/>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229"/>
            <p:cNvSpPr/>
            <p:nvPr/>
          </p:nvSpPr>
          <p:spPr bwMode="auto">
            <a:xfrm>
              <a:off x="4124" y="2757"/>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230"/>
            <p:cNvSpPr/>
            <p:nvPr/>
          </p:nvSpPr>
          <p:spPr bwMode="auto">
            <a:xfrm>
              <a:off x="3893" y="275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231"/>
            <p:cNvSpPr/>
            <p:nvPr/>
          </p:nvSpPr>
          <p:spPr bwMode="auto">
            <a:xfrm>
              <a:off x="4086" y="275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232"/>
            <p:cNvSpPr/>
            <p:nvPr/>
          </p:nvSpPr>
          <p:spPr bwMode="auto">
            <a:xfrm>
              <a:off x="3888" y="2759"/>
              <a:ext cx="3"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233"/>
            <p:cNvSpPr/>
            <p:nvPr/>
          </p:nvSpPr>
          <p:spPr bwMode="auto">
            <a:xfrm>
              <a:off x="4092" y="27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234"/>
            <p:cNvSpPr/>
            <p:nvPr/>
          </p:nvSpPr>
          <p:spPr bwMode="auto">
            <a:xfrm>
              <a:off x="4094" y="275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235"/>
            <p:cNvSpPr/>
            <p:nvPr/>
          </p:nvSpPr>
          <p:spPr bwMode="auto">
            <a:xfrm>
              <a:off x="4097" y="27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236"/>
            <p:cNvSpPr/>
            <p:nvPr/>
          </p:nvSpPr>
          <p:spPr bwMode="auto">
            <a:xfrm>
              <a:off x="3880" y="2761"/>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237"/>
            <p:cNvSpPr/>
            <p:nvPr/>
          </p:nvSpPr>
          <p:spPr bwMode="auto">
            <a:xfrm>
              <a:off x="4473" y="276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238"/>
            <p:cNvSpPr/>
            <p:nvPr/>
          </p:nvSpPr>
          <p:spPr bwMode="auto">
            <a:xfrm>
              <a:off x="4153" y="2761"/>
              <a:ext cx="6" cy="4"/>
            </a:xfrm>
            <a:custGeom>
              <a:avLst/>
              <a:gdLst>
                <a:gd name="T0" fmla="*/ 0 w 3"/>
                <a:gd name="T1" fmla="*/ 0 h 2"/>
                <a:gd name="T2" fmla="*/ 1 w 3"/>
                <a:gd name="T3" fmla="*/ 2 h 2"/>
                <a:gd name="T4" fmla="*/ 3 w 3"/>
                <a:gd name="T5" fmla="*/ 1 h 2"/>
                <a:gd name="T6" fmla="*/ 0 w 3"/>
                <a:gd name="T7" fmla="*/ 0 h 2"/>
              </a:gdLst>
              <a:ahLst/>
              <a:cxnLst>
                <a:cxn ang="0">
                  <a:pos x="T0" y="T1"/>
                </a:cxn>
                <a:cxn ang="0">
                  <a:pos x="T2" y="T3"/>
                </a:cxn>
                <a:cxn ang="0">
                  <a:pos x="T4" y="T5"/>
                </a:cxn>
                <a:cxn ang="0">
                  <a:pos x="T6" y="T7"/>
                </a:cxn>
              </a:cxnLst>
              <a:rect l="0" t="0" r="r" b="b"/>
              <a:pathLst>
                <a:path w="3" h="2">
                  <a:moveTo>
                    <a:pt x="0" y="0"/>
                  </a:moveTo>
                  <a:cubicBezTo>
                    <a:pt x="1" y="1"/>
                    <a:pt x="1" y="1"/>
                    <a:pt x="1" y="2"/>
                  </a:cubicBezTo>
                  <a:cubicBezTo>
                    <a:pt x="2" y="2"/>
                    <a:pt x="2" y="2"/>
                    <a:pt x="3"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239"/>
            <p:cNvSpPr/>
            <p:nvPr/>
          </p:nvSpPr>
          <p:spPr bwMode="auto">
            <a:xfrm>
              <a:off x="4531" y="276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240"/>
            <p:cNvSpPr/>
            <p:nvPr/>
          </p:nvSpPr>
          <p:spPr bwMode="auto">
            <a:xfrm>
              <a:off x="4464" y="2763"/>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241"/>
            <p:cNvSpPr/>
            <p:nvPr/>
          </p:nvSpPr>
          <p:spPr bwMode="auto">
            <a:xfrm>
              <a:off x="4175" y="2766"/>
              <a:ext cx="4" cy="2"/>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1"/>
                    <a:pt x="1" y="0"/>
                    <a:pt x="2" y="1"/>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242"/>
            <p:cNvSpPr/>
            <p:nvPr/>
          </p:nvSpPr>
          <p:spPr bwMode="auto">
            <a:xfrm>
              <a:off x="4184" y="2766"/>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243"/>
            <p:cNvSpPr/>
            <p:nvPr/>
          </p:nvSpPr>
          <p:spPr bwMode="auto">
            <a:xfrm>
              <a:off x="4524" y="276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244"/>
            <p:cNvSpPr/>
            <p:nvPr/>
          </p:nvSpPr>
          <p:spPr bwMode="auto">
            <a:xfrm>
              <a:off x="4153" y="2766"/>
              <a:ext cx="2" cy="2"/>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1"/>
                    <a:pt x="1" y="1"/>
                    <a:pt x="1"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245"/>
            <p:cNvSpPr/>
            <p:nvPr/>
          </p:nvSpPr>
          <p:spPr bwMode="auto">
            <a:xfrm>
              <a:off x="4159" y="27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1246"/>
            <p:cNvSpPr/>
            <p:nvPr/>
          </p:nvSpPr>
          <p:spPr bwMode="auto">
            <a:xfrm>
              <a:off x="4198" y="2768"/>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1247"/>
            <p:cNvSpPr/>
            <p:nvPr/>
          </p:nvSpPr>
          <p:spPr bwMode="auto">
            <a:xfrm>
              <a:off x="4188" y="2768"/>
              <a:ext cx="1" cy="2"/>
            </a:xfrm>
            <a:custGeom>
              <a:avLst/>
              <a:gdLst>
                <a:gd name="T0" fmla="*/ 1 w 1"/>
                <a:gd name="T1" fmla="*/ 0 h 1"/>
                <a:gd name="T2" fmla="*/ 0 w 1"/>
                <a:gd name="T3" fmla="*/ 1 h 1"/>
                <a:gd name="T4" fmla="*/ 1 w 1"/>
                <a:gd name="T5" fmla="*/ 1 h 1"/>
                <a:gd name="T6" fmla="*/ 1 w 1"/>
                <a:gd name="T7" fmla="*/ 1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0"/>
                    <a:pt x="0" y="1"/>
                    <a:pt x="0" y="1"/>
                  </a:cubicBezTo>
                  <a:cubicBezTo>
                    <a:pt x="0" y="1"/>
                    <a:pt x="0" y="1"/>
                    <a:pt x="1" y="1"/>
                  </a:cubicBezTo>
                  <a:cubicBezTo>
                    <a:pt x="1" y="1"/>
                    <a:pt x="1"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1248"/>
            <p:cNvSpPr/>
            <p:nvPr/>
          </p:nvSpPr>
          <p:spPr bwMode="auto">
            <a:xfrm>
              <a:off x="4457" y="276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1249"/>
            <p:cNvSpPr/>
            <p:nvPr/>
          </p:nvSpPr>
          <p:spPr bwMode="auto">
            <a:xfrm>
              <a:off x="4198" y="2770"/>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1250"/>
            <p:cNvSpPr/>
            <p:nvPr/>
          </p:nvSpPr>
          <p:spPr bwMode="auto">
            <a:xfrm>
              <a:off x="4198" y="2772"/>
              <a:ext cx="4" cy="2"/>
            </a:xfrm>
            <a:custGeom>
              <a:avLst/>
              <a:gdLst>
                <a:gd name="T0" fmla="*/ 0 w 2"/>
                <a:gd name="T1" fmla="*/ 0 h 1"/>
                <a:gd name="T2" fmla="*/ 1 w 2"/>
                <a:gd name="T3" fmla="*/ 1 h 1"/>
                <a:gd name="T4" fmla="*/ 2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1"/>
                    <a:pt x="0" y="1"/>
                    <a:pt x="1" y="1"/>
                  </a:cubicBezTo>
                  <a:cubicBezTo>
                    <a:pt x="1" y="1"/>
                    <a:pt x="1" y="1"/>
                    <a:pt x="2" y="1"/>
                  </a:cubicBezTo>
                  <a:cubicBezTo>
                    <a:pt x="2" y="1"/>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1251"/>
            <p:cNvSpPr/>
            <p:nvPr/>
          </p:nvSpPr>
          <p:spPr bwMode="auto">
            <a:xfrm>
              <a:off x="4202" y="2774"/>
              <a:ext cx="4" cy="1"/>
            </a:xfrm>
            <a:custGeom>
              <a:avLst/>
              <a:gdLst>
                <a:gd name="T0" fmla="*/ 1 w 2"/>
                <a:gd name="T1" fmla="*/ 0 h 1"/>
                <a:gd name="T2" fmla="*/ 0 w 2"/>
                <a:gd name="T3" fmla="*/ 1 h 1"/>
                <a:gd name="T4" fmla="*/ 0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0" y="1"/>
                  </a:cubicBezTo>
                  <a:cubicBezTo>
                    <a:pt x="0" y="1"/>
                    <a:pt x="0" y="1"/>
                    <a:pt x="0" y="1"/>
                  </a:cubicBezTo>
                  <a:cubicBezTo>
                    <a:pt x="2" y="1"/>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1252"/>
            <p:cNvSpPr/>
            <p:nvPr/>
          </p:nvSpPr>
          <p:spPr bwMode="auto">
            <a:xfrm>
              <a:off x="4209" y="2774"/>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1253"/>
            <p:cNvSpPr/>
            <p:nvPr/>
          </p:nvSpPr>
          <p:spPr bwMode="auto">
            <a:xfrm>
              <a:off x="4211" y="2774"/>
              <a:ext cx="2" cy="1"/>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1"/>
                    <a:pt x="0" y="1"/>
                    <a:pt x="0" y="1"/>
                  </a:cubicBezTo>
                  <a:cubicBezTo>
                    <a:pt x="1" y="1"/>
                    <a:pt x="1"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1254"/>
            <p:cNvSpPr/>
            <p:nvPr/>
          </p:nvSpPr>
          <p:spPr bwMode="auto">
            <a:xfrm>
              <a:off x="4515" y="277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1255"/>
            <p:cNvSpPr/>
            <p:nvPr/>
          </p:nvSpPr>
          <p:spPr bwMode="auto">
            <a:xfrm>
              <a:off x="4446" y="2775"/>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1256"/>
            <p:cNvSpPr/>
            <p:nvPr/>
          </p:nvSpPr>
          <p:spPr bwMode="auto">
            <a:xfrm>
              <a:off x="4236" y="277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1257"/>
            <p:cNvSpPr/>
            <p:nvPr/>
          </p:nvSpPr>
          <p:spPr bwMode="auto">
            <a:xfrm>
              <a:off x="4435" y="2781"/>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1258"/>
            <p:cNvSpPr/>
            <p:nvPr/>
          </p:nvSpPr>
          <p:spPr bwMode="auto">
            <a:xfrm>
              <a:off x="4428" y="278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1259"/>
            <p:cNvSpPr/>
            <p:nvPr/>
          </p:nvSpPr>
          <p:spPr bwMode="auto">
            <a:xfrm>
              <a:off x="4432" y="278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1260"/>
            <p:cNvSpPr/>
            <p:nvPr/>
          </p:nvSpPr>
          <p:spPr bwMode="auto">
            <a:xfrm>
              <a:off x="4437" y="278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1261"/>
            <p:cNvSpPr/>
            <p:nvPr/>
          </p:nvSpPr>
          <p:spPr bwMode="auto">
            <a:xfrm>
              <a:off x="4245" y="278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1262"/>
            <p:cNvSpPr/>
            <p:nvPr/>
          </p:nvSpPr>
          <p:spPr bwMode="auto">
            <a:xfrm>
              <a:off x="4267" y="2786"/>
              <a:ext cx="2" cy="4"/>
            </a:xfrm>
            <a:custGeom>
              <a:avLst/>
              <a:gdLst>
                <a:gd name="T0" fmla="*/ 0 w 1"/>
                <a:gd name="T1" fmla="*/ 0 h 2"/>
                <a:gd name="T2" fmla="*/ 0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2"/>
                    <a:pt x="0" y="2"/>
                    <a:pt x="1"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1263"/>
            <p:cNvSpPr/>
            <p:nvPr/>
          </p:nvSpPr>
          <p:spPr bwMode="auto">
            <a:xfrm>
              <a:off x="4414" y="278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1264"/>
            <p:cNvSpPr/>
            <p:nvPr/>
          </p:nvSpPr>
          <p:spPr bwMode="auto">
            <a:xfrm>
              <a:off x="4417" y="278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1265"/>
            <p:cNvSpPr/>
            <p:nvPr/>
          </p:nvSpPr>
          <p:spPr bwMode="auto">
            <a:xfrm>
              <a:off x="4412" y="279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1266"/>
            <p:cNvSpPr/>
            <p:nvPr/>
          </p:nvSpPr>
          <p:spPr bwMode="auto">
            <a:xfrm>
              <a:off x="4291" y="2792"/>
              <a:ext cx="5" cy="3"/>
            </a:xfrm>
            <a:custGeom>
              <a:avLst/>
              <a:gdLst>
                <a:gd name="T0" fmla="*/ 0 w 3"/>
                <a:gd name="T1" fmla="*/ 0 h 2"/>
                <a:gd name="T2" fmla="*/ 1 w 3"/>
                <a:gd name="T3" fmla="*/ 1 h 2"/>
                <a:gd name="T4" fmla="*/ 3 w 3"/>
                <a:gd name="T5" fmla="*/ 2 h 2"/>
                <a:gd name="T6" fmla="*/ 3 w 3"/>
                <a:gd name="T7" fmla="*/ 1 h 2"/>
                <a:gd name="T8" fmla="*/ 2 w 3"/>
                <a:gd name="T9" fmla="*/ 0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cubicBezTo>
                    <a:pt x="1" y="1"/>
                    <a:pt x="0" y="0"/>
                    <a:pt x="1" y="1"/>
                  </a:cubicBezTo>
                  <a:cubicBezTo>
                    <a:pt x="2" y="2"/>
                    <a:pt x="2" y="2"/>
                    <a:pt x="3" y="2"/>
                  </a:cubicBezTo>
                  <a:cubicBezTo>
                    <a:pt x="3" y="2"/>
                    <a:pt x="3" y="2"/>
                    <a:pt x="3" y="1"/>
                  </a:cubicBezTo>
                  <a:cubicBezTo>
                    <a:pt x="2" y="0"/>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1267"/>
            <p:cNvSpPr/>
            <p:nvPr/>
          </p:nvSpPr>
          <p:spPr bwMode="auto">
            <a:xfrm>
              <a:off x="4448" y="2792"/>
              <a:ext cx="3" cy="2"/>
            </a:xfrm>
            <a:custGeom>
              <a:avLst/>
              <a:gdLst>
                <a:gd name="T0" fmla="*/ 1 w 2"/>
                <a:gd name="T1" fmla="*/ 0 h 1"/>
                <a:gd name="T2" fmla="*/ 0 w 2"/>
                <a:gd name="T3" fmla="*/ 0 h 1"/>
                <a:gd name="T4" fmla="*/ 1 w 2"/>
                <a:gd name="T5" fmla="*/ 1 h 1"/>
                <a:gd name="T6" fmla="*/ 2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0"/>
                    <a:pt x="0" y="0"/>
                  </a:cubicBezTo>
                  <a:cubicBezTo>
                    <a:pt x="1" y="1"/>
                    <a:pt x="1" y="1"/>
                    <a:pt x="1" y="1"/>
                  </a:cubicBezTo>
                  <a:cubicBezTo>
                    <a:pt x="1" y="1"/>
                    <a:pt x="1" y="1"/>
                    <a:pt x="2" y="1"/>
                  </a:cubicBezTo>
                  <a:cubicBezTo>
                    <a:pt x="2" y="1"/>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1268"/>
            <p:cNvSpPr/>
            <p:nvPr/>
          </p:nvSpPr>
          <p:spPr bwMode="auto">
            <a:xfrm>
              <a:off x="4468" y="2792"/>
              <a:ext cx="3" cy="2"/>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1"/>
                  </a:cubicBezTo>
                  <a:cubicBezTo>
                    <a:pt x="1" y="1"/>
                    <a:pt x="1" y="1"/>
                    <a:pt x="2" y="1"/>
                  </a:cubicBezTo>
                  <a:cubicBezTo>
                    <a:pt x="2" y="1"/>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1269"/>
            <p:cNvSpPr/>
            <p:nvPr/>
          </p:nvSpPr>
          <p:spPr bwMode="auto">
            <a:xfrm>
              <a:off x="4285" y="2792"/>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1270"/>
            <p:cNvSpPr/>
            <p:nvPr/>
          </p:nvSpPr>
          <p:spPr bwMode="auto">
            <a:xfrm>
              <a:off x="4267" y="27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1271"/>
            <p:cNvSpPr/>
            <p:nvPr/>
          </p:nvSpPr>
          <p:spPr bwMode="auto">
            <a:xfrm>
              <a:off x="4309" y="2794"/>
              <a:ext cx="1" cy="1"/>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0" y="1"/>
                    <a:pt x="1" y="1"/>
                    <a:pt x="1" y="1"/>
                  </a:cubicBezTo>
                  <a:cubicBezTo>
                    <a:pt x="1"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1272"/>
            <p:cNvSpPr/>
            <p:nvPr/>
          </p:nvSpPr>
          <p:spPr bwMode="auto">
            <a:xfrm>
              <a:off x="4432" y="279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1273"/>
            <p:cNvSpPr/>
            <p:nvPr/>
          </p:nvSpPr>
          <p:spPr bwMode="auto">
            <a:xfrm>
              <a:off x="4441" y="279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1274"/>
            <p:cNvSpPr/>
            <p:nvPr/>
          </p:nvSpPr>
          <p:spPr bwMode="auto">
            <a:xfrm>
              <a:off x="4397" y="2795"/>
              <a:ext cx="2" cy="2"/>
            </a:xfrm>
            <a:custGeom>
              <a:avLst/>
              <a:gdLst>
                <a:gd name="T0" fmla="*/ 0 w 1"/>
                <a:gd name="T1" fmla="*/ 0 h 1"/>
                <a:gd name="T2" fmla="*/ 1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1" y="1"/>
                    <a:pt x="1" y="1"/>
                  </a:cubicBezTo>
                  <a:cubicBezTo>
                    <a:pt x="1" y="1"/>
                    <a:pt x="1" y="1"/>
                    <a:pt x="1"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1275"/>
            <p:cNvSpPr/>
            <p:nvPr/>
          </p:nvSpPr>
          <p:spPr bwMode="auto">
            <a:xfrm>
              <a:off x="4334" y="2795"/>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1276"/>
            <p:cNvSpPr/>
            <p:nvPr/>
          </p:nvSpPr>
          <p:spPr bwMode="auto">
            <a:xfrm>
              <a:off x="4338" y="279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1277"/>
            <p:cNvSpPr/>
            <p:nvPr/>
          </p:nvSpPr>
          <p:spPr bwMode="auto">
            <a:xfrm>
              <a:off x="4348" y="2799"/>
              <a:ext cx="4" cy="2"/>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1278"/>
            <p:cNvSpPr/>
            <p:nvPr/>
          </p:nvSpPr>
          <p:spPr bwMode="auto">
            <a:xfrm>
              <a:off x="4428" y="280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1279"/>
            <p:cNvSpPr/>
            <p:nvPr/>
          </p:nvSpPr>
          <p:spPr bwMode="auto">
            <a:xfrm>
              <a:off x="4354" y="280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1280"/>
            <p:cNvSpPr/>
            <p:nvPr/>
          </p:nvSpPr>
          <p:spPr bwMode="auto">
            <a:xfrm>
              <a:off x="4341" y="2801"/>
              <a:ext cx="4" cy="2"/>
            </a:xfrm>
            <a:custGeom>
              <a:avLst/>
              <a:gdLst>
                <a:gd name="T0" fmla="*/ 1 w 2"/>
                <a:gd name="T1" fmla="*/ 0 h 1"/>
                <a:gd name="T2" fmla="*/ 0 w 2"/>
                <a:gd name="T3" fmla="*/ 1 h 1"/>
                <a:gd name="T4" fmla="*/ 1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1"/>
                    <a:pt x="1" y="1"/>
                    <a:pt x="0" y="1"/>
                  </a:cubicBezTo>
                  <a:cubicBezTo>
                    <a:pt x="1" y="1"/>
                    <a:pt x="1" y="1"/>
                    <a:pt x="1" y="1"/>
                  </a:cubicBezTo>
                  <a:cubicBezTo>
                    <a:pt x="1" y="1"/>
                    <a:pt x="1" y="1"/>
                    <a:pt x="1" y="1"/>
                  </a:cubicBezTo>
                  <a:cubicBezTo>
                    <a:pt x="1" y="1"/>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1281"/>
            <p:cNvSpPr/>
            <p:nvPr/>
          </p:nvSpPr>
          <p:spPr bwMode="auto">
            <a:xfrm>
              <a:off x="4386" y="2803"/>
              <a:ext cx="4" cy="5"/>
            </a:xfrm>
            <a:custGeom>
              <a:avLst/>
              <a:gdLst>
                <a:gd name="T0" fmla="*/ 0 w 2"/>
                <a:gd name="T1" fmla="*/ 0 h 3"/>
                <a:gd name="T2" fmla="*/ 0 w 2"/>
                <a:gd name="T3" fmla="*/ 1 h 3"/>
                <a:gd name="T4" fmla="*/ 2 w 2"/>
                <a:gd name="T5" fmla="*/ 1 h 3"/>
                <a:gd name="T6" fmla="*/ 1 w 2"/>
                <a:gd name="T7" fmla="*/ 3 h 3"/>
                <a:gd name="T8" fmla="*/ 2 w 2"/>
                <a:gd name="T9" fmla="*/ 1 h 3"/>
                <a:gd name="T10" fmla="*/ 1 w 2"/>
                <a:gd name="T11" fmla="*/ 1 h 3"/>
                <a:gd name="T12" fmla="*/ 0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0"/>
                  </a:moveTo>
                  <a:cubicBezTo>
                    <a:pt x="0" y="1"/>
                    <a:pt x="0" y="1"/>
                    <a:pt x="0" y="1"/>
                  </a:cubicBezTo>
                  <a:cubicBezTo>
                    <a:pt x="1" y="1"/>
                    <a:pt x="1" y="1"/>
                    <a:pt x="2" y="1"/>
                  </a:cubicBezTo>
                  <a:cubicBezTo>
                    <a:pt x="1" y="2"/>
                    <a:pt x="1" y="2"/>
                    <a:pt x="1" y="3"/>
                  </a:cubicBezTo>
                  <a:cubicBezTo>
                    <a:pt x="2" y="2"/>
                    <a:pt x="2" y="2"/>
                    <a:pt x="2" y="1"/>
                  </a:cubicBezTo>
                  <a:cubicBezTo>
                    <a:pt x="2" y="1"/>
                    <a:pt x="2"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1282"/>
            <p:cNvSpPr/>
            <p:nvPr/>
          </p:nvSpPr>
          <p:spPr bwMode="auto">
            <a:xfrm>
              <a:off x="4404" y="2803"/>
              <a:ext cx="2"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1283"/>
            <p:cNvSpPr/>
            <p:nvPr/>
          </p:nvSpPr>
          <p:spPr bwMode="auto">
            <a:xfrm>
              <a:off x="4406" y="2803"/>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1284"/>
            <p:cNvSpPr/>
            <p:nvPr/>
          </p:nvSpPr>
          <p:spPr bwMode="auto">
            <a:xfrm>
              <a:off x="4423" y="280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1285"/>
            <p:cNvSpPr/>
            <p:nvPr/>
          </p:nvSpPr>
          <p:spPr bwMode="auto">
            <a:xfrm>
              <a:off x="4320" y="2804"/>
              <a:ext cx="7" cy="2"/>
            </a:xfrm>
            <a:custGeom>
              <a:avLst/>
              <a:gdLst>
                <a:gd name="T0" fmla="*/ 1 w 4"/>
                <a:gd name="T1" fmla="*/ 0 h 1"/>
                <a:gd name="T2" fmla="*/ 4 w 4"/>
                <a:gd name="T3" fmla="*/ 1 h 1"/>
                <a:gd name="T4" fmla="*/ 1 w 4"/>
                <a:gd name="T5" fmla="*/ 1 h 1"/>
                <a:gd name="T6" fmla="*/ 0 w 4"/>
                <a:gd name="T7" fmla="*/ 0 h 1"/>
                <a:gd name="T8" fmla="*/ 1 w 4"/>
                <a:gd name="T9" fmla="*/ 0 h 1"/>
              </a:gdLst>
              <a:ahLst/>
              <a:cxnLst>
                <a:cxn ang="0">
                  <a:pos x="T0" y="T1"/>
                </a:cxn>
                <a:cxn ang="0">
                  <a:pos x="T2" y="T3"/>
                </a:cxn>
                <a:cxn ang="0">
                  <a:pos x="T4" y="T5"/>
                </a:cxn>
                <a:cxn ang="0">
                  <a:pos x="T6" y="T7"/>
                </a:cxn>
                <a:cxn ang="0">
                  <a:pos x="T8" y="T9"/>
                </a:cxn>
              </a:cxnLst>
              <a:rect l="0" t="0" r="r" b="b"/>
              <a:pathLst>
                <a:path w="4" h="1">
                  <a:moveTo>
                    <a:pt x="1" y="0"/>
                  </a:moveTo>
                  <a:cubicBezTo>
                    <a:pt x="2" y="0"/>
                    <a:pt x="3" y="0"/>
                    <a:pt x="4" y="1"/>
                  </a:cubicBezTo>
                  <a:cubicBezTo>
                    <a:pt x="3" y="1"/>
                    <a:pt x="2" y="1"/>
                    <a:pt x="1" y="1"/>
                  </a:cubicBezTo>
                  <a:cubicBezTo>
                    <a:pt x="1" y="1"/>
                    <a:pt x="1" y="1"/>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286"/>
            <p:cNvSpPr/>
            <p:nvPr/>
          </p:nvSpPr>
          <p:spPr bwMode="auto">
            <a:xfrm>
              <a:off x="4363" y="280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1287"/>
            <p:cNvSpPr/>
            <p:nvPr/>
          </p:nvSpPr>
          <p:spPr bwMode="auto">
            <a:xfrm>
              <a:off x="4361" y="2804"/>
              <a:ext cx="9" cy="6"/>
            </a:xfrm>
            <a:custGeom>
              <a:avLst/>
              <a:gdLst>
                <a:gd name="T0" fmla="*/ 2 w 5"/>
                <a:gd name="T1" fmla="*/ 0 h 3"/>
                <a:gd name="T2" fmla="*/ 0 w 5"/>
                <a:gd name="T3" fmla="*/ 1 h 3"/>
                <a:gd name="T4" fmla="*/ 1 w 5"/>
                <a:gd name="T5" fmla="*/ 3 h 3"/>
                <a:gd name="T6" fmla="*/ 5 w 5"/>
                <a:gd name="T7" fmla="*/ 2 h 3"/>
                <a:gd name="T8" fmla="*/ 2 w 5"/>
                <a:gd name="T9" fmla="*/ 0 h 3"/>
              </a:gdLst>
              <a:ahLst/>
              <a:cxnLst>
                <a:cxn ang="0">
                  <a:pos x="T0" y="T1"/>
                </a:cxn>
                <a:cxn ang="0">
                  <a:pos x="T2" y="T3"/>
                </a:cxn>
                <a:cxn ang="0">
                  <a:pos x="T4" y="T5"/>
                </a:cxn>
                <a:cxn ang="0">
                  <a:pos x="T6" y="T7"/>
                </a:cxn>
                <a:cxn ang="0">
                  <a:pos x="T8" y="T9"/>
                </a:cxn>
              </a:cxnLst>
              <a:rect l="0" t="0" r="r" b="b"/>
              <a:pathLst>
                <a:path w="5" h="3">
                  <a:moveTo>
                    <a:pt x="2" y="0"/>
                  </a:moveTo>
                  <a:cubicBezTo>
                    <a:pt x="1" y="1"/>
                    <a:pt x="1" y="1"/>
                    <a:pt x="0" y="1"/>
                  </a:cubicBezTo>
                  <a:cubicBezTo>
                    <a:pt x="1" y="2"/>
                    <a:pt x="1" y="2"/>
                    <a:pt x="1" y="3"/>
                  </a:cubicBezTo>
                  <a:cubicBezTo>
                    <a:pt x="2" y="2"/>
                    <a:pt x="3" y="2"/>
                    <a:pt x="5" y="2"/>
                  </a:cubicBezTo>
                  <a:cubicBezTo>
                    <a:pt x="4" y="1"/>
                    <a:pt x="4" y="2"/>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288"/>
            <p:cNvSpPr/>
            <p:nvPr/>
          </p:nvSpPr>
          <p:spPr bwMode="auto">
            <a:xfrm>
              <a:off x="4330" y="280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289"/>
            <p:cNvSpPr/>
            <p:nvPr/>
          </p:nvSpPr>
          <p:spPr bwMode="auto">
            <a:xfrm>
              <a:off x="4339" y="2806"/>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1290"/>
            <p:cNvSpPr/>
            <p:nvPr/>
          </p:nvSpPr>
          <p:spPr bwMode="auto">
            <a:xfrm>
              <a:off x="4374" y="2806"/>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1291"/>
            <p:cNvSpPr/>
            <p:nvPr/>
          </p:nvSpPr>
          <p:spPr bwMode="auto">
            <a:xfrm>
              <a:off x="4343" y="280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292"/>
            <p:cNvSpPr/>
            <p:nvPr/>
          </p:nvSpPr>
          <p:spPr bwMode="auto">
            <a:xfrm>
              <a:off x="4347" y="2808"/>
              <a:ext cx="10" cy="2"/>
            </a:xfrm>
            <a:custGeom>
              <a:avLst/>
              <a:gdLst>
                <a:gd name="T0" fmla="*/ 1 w 6"/>
                <a:gd name="T1" fmla="*/ 0 h 1"/>
                <a:gd name="T2" fmla="*/ 6 w 6"/>
                <a:gd name="T3" fmla="*/ 1 h 1"/>
                <a:gd name="T4" fmla="*/ 6 w 6"/>
                <a:gd name="T5" fmla="*/ 1 h 1"/>
                <a:gd name="T6" fmla="*/ 0 w 6"/>
                <a:gd name="T7" fmla="*/ 1 h 1"/>
                <a:gd name="T8" fmla="*/ 1 w 6"/>
                <a:gd name="T9" fmla="*/ 0 h 1"/>
              </a:gdLst>
              <a:ahLst/>
              <a:cxnLst>
                <a:cxn ang="0">
                  <a:pos x="T0" y="T1"/>
                </a:cxn>
                <a:cxn ang="0">
                  <a:pos x="T2" y="T3"/>
                </a:cxn>
                <a:cxn ang="0">
                  <a:pos x="T4" y="T5"/>
                </a:cxn>
                <a:cxn ang="0">
                  <a:pos x="T6" y="T7"/>
                </a:cxn>
                <a:cxn ang="0">
                  <a:pos x="T8" y="T9"/>
                </a:cxn>
              </a:cxnLst>
              <a:rect l="0" t="0" r="r" b="b"/>
              <a:pathLst>
                <a:path w="6" h="1">
                  <a:moveTo>
                    <a:pt x="1" y="0"/>
                  </a:moveTo>
                  <a:cubicBezTo>
                    <a:pt x="2" y="0"/>
                    <a:pt x="4" y="0"/>
                    <a:pt x="6" y="1"/>
                  </a:cubicBezTo>
                  <a:cubicBezTo>
                    <a:pt x="6" y="1"/>
                    <a:pt x="6" y="1"/>
                    <a:pt x="6" y="1"/>
                  </a:cubicBezTo>
                  <a:cubicBezTo>
                    <a:pt x="4" y="1"/>
                    <a:pt x="2" y="1"/>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293"/>
            <p:cNvSpPr/>
            <p:nvPr/>
          </p:nvSpPr>
          <p:spPr bwMode="auto">
            <a:xfrm>
              <a:off x="4379" y="280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1294"/>
            <p:cNvSpPr/>
            <p:nvPr/>
          </p:nvSpPr>
          <p:spPr bwMode="auto">
            <a:xfrm>
              <a:off x="4377" y="281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295"/>
            <p:cNvSpPr/>
            <p:nvPr/>
          </p:nvSpPr>
          <p:spPr bwMode="auto">
            <a:xfrm>
              <a:off x="5417" y="2899"/>
              <a:ext cx="7" cy="3"/>
            </a:xfrm>
            <a:custGeom>
              <a:avLst/>
              <a:gdLst>
                <a:gd name="T0" fmla="*/ 0 w 4"/>
                <a:gd name="T1" fmla="*/ 0 h 2"/>
                <a:gd name="T2" fmla="*/ 4 w 4"/>
                <a:gd name="T3" fmla="*/ 2 h 2"/>
                <a:gd name="T4" fmla="*/ 0 w 4"/>
                <a:gd name="T5" fmla="*/ 0 h 2"/>
              </a:gdLst>
              <a:ahLst/>
              <a:cxnLst>
                <a:cxn ang="0">
                  <a:pos x="T0" y="T1"/>
                </a:cxn>
                <a:cxn ang="0">
                  <a:pos x="T2" y="T3"/>
                </a:cxn>
                <a:cxn ang="0">
                  <a:pos x="T4" y="T5"/>
                </a:cxn>
              </a:cxnLst>
              <a:rect l="0" t="0" r="r" b="b"/>
              <a:pathLst>
                <a:path w="4" h="2">
                  <a:moveTo>
                    <a:pt x="0" y="0"/>
                  </a:moveTo>
                  <a:cubicBezTo>
                    <a:pt x="2" y="1"/>
                    <a:pt x="3" y="1"/>
                    <a:pt x="4" y="2"/>
                  </a:cubicBezTo>
                  <a:cubicBezTo>
                    <a:pt x="3" y="1"/>
                    <a:pt x="2"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6233572" cy="523220"/>
          </a:xfrm>
          <a:prstGeom prst="rect">
            <a:avLst/>
          </a:prstGeom>
          <a:noFill/>
        </p:spPr>
        <p:txBody>
          <a:bodyPr wrap="square" rtlCol="0">
            <a:spAutoFit/>
          </a:bodyPr>
          <a:lstStyle/>
          <a:p>
            <a:r>
              <a:rPr lang="en-US" altLang="zh-CN" sz="2800" dirty="0" smtClean="0">
                <a:latin typeface="Times New Roman" panose="02020603050405020304" pitchFamily="2" charset="0"/>
              </a:rPr>
              <a:t>Self-explanatory Characters</a:t>
            </a:r>
            <a:endParaRPr lang="en-US" altLang="zh-CN" sz="2800" dirty="0">
              <a:latin typeface="Times New Roman" panose="02020603050405020304" pitchFamily="2" charset="0"/>
              <a:ea typeface="禹卫书法行书简体" panose="02000603000000000000" pitchFamily="2" charset="-122"/>
            </a:endParaRPr>
          </a:p>
        </p:txBody>
      </p:sp>
      <p:pic>
        <p:nvPicPr>
          <p:cNvPr id="78"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r="15586" b="13913"/>
          <a:stretch>
            <a:fillRect/>
          </a:stretch>
        </p:blipFill>
        <p:spPr bwMode="auto">
          <a:xfrm flipH="1">
            <a:off x="334907" y="246193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矩形 51"/>
          <p:cNvSpPr/>
          <p:nvPr/>
        </p:nvSpPr>
        <p:spPr>
          <a:xfrm>
            <a:off x="2862580" y="1920875"/>
            <a:ext cx="8020050" cy="4401205"/>
          </a:xfrm>
          <a:prstGeom prst="rect">
            <a:avLst/>
          </a:prstGeom>
        </p:spPr>
        <p:txBody>
          <a:bodyPr wrap="square">
            <a:spAutoFit/>
          </a:bodyPr>
          <a:lstStyle/>
          <a:p>
            <a:r>
              <a:rPr lang="en-US" altLang="zh-CN" sz="2800" dirty="0" smtClean="0">
                <a:latin typeface="Times New Roman" panose="02020603050405020304" pitchFamily="2" charset="0"/>
                <a:ea typeface="宋体" panose="02010600030101010101" pitchFamily="2" charset="-122"/>
              </a:rPr>
              <a:t>Self-explanatory characters:</a:t>
            </a:r>
            <a:endParaRPr lang="en-US" altLang="zh-CN" sz="2800" dirty="0" smtClean="0">
              <a:latin typeface="Times New Roman" panose="02020603050405020304" pitchFamily="2" charset="0"/>
              <a:ea typeface="宋体" panose="02010600030101010101" pitchFamily="2" charset="-122"/>
            </a:endParaRPr>
          </a:p>
          <a:p>
            <a:r>
              <a:rPr lang="en-US" altLang="zh-CN" sz="2800" dirty="0" smtClean="0">
                <a:latin typeface="Times New Roman" panose="02020603050405020304" pitchFamily="2" charset="0"/>
                <a:ea typeface="宋体" panose="02010600030101010101" pitchFamily="2" charset="-122"/>
              </a:rPr>
              <a:t>They are single characters whose abstract meanings expressed by the combination of their strokes. They may be classified into two types;</a:t>
            </a:r>
            <a:endParaRPr lang="en-US" altLang="zh-CN" sz="2800" dirty="0" smtClean="0">
              <a:latin typeface="Times New Roman" panose="02020603050405020304" pitchFamily="2" charset="0"/>
              <a:ea typeface="宋体" panose="02010600030101010101" pitchFamily="2" charset="-122"/>
            </a:endParaRPr>
          </a:p>
          <a:p>
            <a:r>
              <a:rPr lang="en-US" altLang="zh-CN" sz="2800" dirty="0" smtClean="0">
                <a:latin typeface="Times New Roman" panose="02020603050405020304" pitchFamily="2" charset="0"/>
                <a:ea typeface="宋体" panose="02010600030101010101" pitchFamily="2" charset="-122"/>
              </a:rPr>
              <a:t>One type of them is purely symbolic, for example:</a:t>
            </a:r>
            <a:endParaRPr lang="en-US" altLang="zh-CN" sz="2800" dirty="0" smtClean="0">
              <a:latin typeface="Times New Roman" panose="02020603050405020304" pitchFamily="2" charset="0"/>
              <a:ea typeface="宋体" panose="02010600030101010101" pitchFamily="2" charset="-122"/>
            </a:endParaRPr>
          </a:p>
          <a:p>
            <a:pPr algn="ctr"/>
            <a:endParaRPr lang="en-US" altLang="zh-CN" sz="4000" dirty="0" smtClean="0">
              <a:latin typeface="华文楷体" panose="02010600040101010101" pitchFamily="2" charset="-122"/>
              <a:ea typeface="华文楷体" panose="02010600040101010101" pitchFamily="2" charset="-122"/>
            </a:endParaRPr>
          </a:p>
          <a:p>
            <a:pPr algn="ctr"/>
            <a:r>
              <a:rPr lang="zh-CN" altLang="en-US" sz="4000" dirty="0" smtClean="0">
                <a:latin typeface="华文楷体" panose="02010600040101010101" pitchFamily="2" charset="-122"/>
                <a:ea typeface="华文楷体" panose="02010600040101010101" pitchFamily="2" charset="-122"/>
              </a:rPr>
              <a:t>一    二    三    四    五    上    下    八</a:t>
            </a:r>
            <a:endParaRPr lang="zh-CN" altLang="en-US" sz="8000" dirty="0" smtClean="0">
              <a:latin typeface="华文楷体" panose="02010600040101010101" pitchFamily="2" charset="-122"/>
              <a:ea typeface="华文楷体" panose="02010600040101010101" pitchFamily="2" charset="-122"/>
            </a:endParaRPr>
          </a:p>
          <a:p>
            <a:r>
              <a:rPr lang="zh-CN" altLang="en-US" sz="6000" dirty="0" smtClean="0">
                <a:latin typeface="华文楷体" panose="02010600040101010101" pitchFamily="2" charset="-122"/>
                <a:ea typeface="华文楷体" panose="02010600040101010101" pitchFamily="2" charset="-122"/>
              </a:rPr>
              <a:t>   </a:t>
            </a:r>
            <a:endParaRPr lang="en-US" altLang="zh-CN" sz="6000" dirty="0" smtClean="0">
              <a:latin typeface="华文楷体" panose="02010600040101010101" pitchFamily="2" charset="-122"/>
              <a:ea typeface="华文楷体" panose="02010600040101010101" pitchFamily="2" charset="-122"/>
              <a:sym typeface="+mn-ea"/>
            </a:endParaRPr>
          </a:p>
        </p:txBody>
      </p:sp>
    </p:spTree>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6233572" cy="523220"/>
          </a:xfrm>
          <a:prstGeom prst="rect">
            <a:avLst/>
          </a:prstGeom>
          <a:noFill/>
        </p:spPr>
        <p:txBody>
          <a:bodyPr wrap="square" rtlCol="0">
            <a:spAutoFit/>
          </a:bodyPr>
          <a:lstStyle/>
          <a:p>
            <a:r>
              <a:rPr lang="en-US" altLang="zh-CN" sz="2800" dirty="0" smtClean="0">
                <a:latin typeface="Times New Roman" panose="02020603050405020304" pitchFamily="2" charset="0"/>
              </a:rPr>
              <a:t>Self-explanatory Characters</a:t>
            </a:r>
            <a:endParaRPr lang="en-US" altLang="zh-CN" sz="2800" dirty="0">
              <a:latin typeface="Times New Roman" panose="02020603050405020304" pitchFamily="2" charset="0"/>
              <a:ea typeface="禹卫书法行书简体" panose="02000603000000000000" pitchFamily="2" charset="-122"/>
            </a:endParaRPr>
          </a:p>
        </p:txBody>
      </p:sp>
      <p:pic>
        <p:nvPicPr>
          <p:cNvPr id="78"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r="15586" b="13913"/>
          <a:stretch>
            <a:fillRect/>
          </a:stretch>
        </p:blipFill>
        <p:spPr bwMode="auto">
          <a:xfrm flipH="1">
            <a:off x="334907" y="246193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矩形 51"/>
          <p:cNvSpPr/>
          <p:nvPr/>
        </p:nvSpPr>
        <p:spPr>
          <a:xfrm>
            <a:off x="2828713" y="1458031"/>
            <a:ext cx="8742398" cy="5478423"/>
          </a:xfrm>
          <a:prstGeom prst="rect">
            <a:avLst/>
          </a:prstGeom>
        </p:spPr>
        <p:txBody>
          <a:bodyPr wrap="square">
            <a:spAutoFit/>
          </a:bodyPr>
          <a:lstStyle/>
          <a:p>
            <a:r>
              <a:rPr lang="en-US" altLang="zh-CN" sz="2800" dirty="0" smtClean="0">
                <a:latin typeface="Times New Roman" panose="02020603050405020304" pitchFamily="2" charset="0"/>
                <a:ea typeface="宋体" panose="02010600030101010101" pitchFamily="2" charset="-122"/>
              </a:rPr>
              <a:t>Self-explanatory characters:</a:t>
            </a:r>
            <a:endParaRPr lang="en-US" altLang="zh-CN" sz="2800" dirty="0" smtClean="0">
              <a:latin typeface="Times New Roman" panose="02020603050405020304" pitchFamily="2" charset="0"/>
              <a:ea typeface="宋体" panose="02010600030101010101" pitchFamily="2" charset="-122"/>
            </a:endParaRPr>
          </a:p>
          <a:p>
            <a:r>
              <a:rPr lang="en-US" altLang="zh-CN" sz="2800" dirty="0" smtClean="0">
                <a:latin typeface="Times New Roman" panose="02020603050405020304" pitchFamily="2" charset="0"/>
                <a:ea typeface="宋体" panose="02010600030101010101" pitchFamily="2" charset="-122"/>
              </a:rPr>
              <a:t>They are single characters whose abstract meanings expressed by the combination of their strokes. They may be classified into two types;</a:t>
            </a:r>
            <a:endParaRPr lang="en-US" altLang="zh-CN" sz="2800" dirty="0" smtClean="0">
              <a:latin typeface="Times New Roman" panose="02020603050405020304" pitchFamily="2" charset="0"/>
              <a:ea typeface="宋体" panose="02010600030101010101" pitchFamily="2" charset="-122"/>
            </a:endParaRPr>
          </a:p>
          <a:p>
            <a:endParaRPr lang="en-US" altLang="zh-CN" sz="2800" dirty="0" smtClean="0">
              <a:latin typeface="Times New Roman" panose="02020603050405020304" pitchFamily="2" charset="0"/>
              <a:ea typeface="宋体" panose="02010600030101010101" pitchFamily="2" charset="-122"/>
            </a:endParaRPr>
          </a:p>
          <a:p>
            <a:r>
              <a:rPr lang="en-US" altLang="zh-CN" sz="2800" dirty="0" smtClean="0">
                <a:latin typeface="Times New Roman" panose="02020603050405020304" pitchFamily="2" charset="0"/>
                <a:ea typeface="宋体" panose="02010600030101010101" pitchFamily="2" charset="-122"/>
              </a:rPr>
              <a:t>Another type is of pictographic scripts with an explanatory symbol. For example:</a:t>
            </a:r>
            <a:endParaRPr lang="en-US" altLang="zh-CN" sz="2800" dirty="0" smtClean="0">
              <a:latin typeface="Times New Roman" panose="02020603050405020304" pitchFamily="2" charset="0"/>
              <a:ea typeface="宋体" panose="02010600030101010101" pitchFamily="2" charset="-122"/>
            </a:endParaRPr>
          </a:p>
          <a:p>
            <a:r>
              <a:rPr lang="en-US" altLang="zh-CN" sz="2800" dirty="0" smtClean="0">
                <a:latin typeface="Times New Roman" panose="02020603050405020304" pitchFamily="2" charset="0"/>
                <a:ea typeface="宋体" panose="02010600030101010101" pitchFamily="2" charset="-122"/>
              </a:rPr>
              <a:t>  </a:t>
            </a:r>
            <a:endParaRPr lang="en-US" altLang="zh-CN" sz="2800" dirty="0" smtClean="0">
              <a:latin typeface="Times New Roman" panose="02020603050405020304" pitchFamily="2" charset="0"/>
              <a:ea typeface="宋体" panose="02010600030101010101" pitchFamily="2" charset="-122"/>
            </a:endParaRPr>
          </a:p>
          <a:p>
            <a:r>
              <a:rPr lang="zh-CN" altLang="en-US" sz="6600" dirty="0" smtClean="0">
                <a:latin typeface="华文楷体" panose="02010600040101010101" pitchFamily="2" charset="-122"/>
                <a:ea typeface="华文楷体" panose="02010600040101010101" pitchFamily="2" charset="-122"/>
              </a:rPr>
              <a:t>末    刃  </a:t>
            </a:r>
            <a:endParaRPr lang="zh-CN" altLang="en-US" sz="16600" dirty="0" smtClean="0">
              <a:latin typeface="华文楷体" panose="02010600040101010101" pitchFamily="2" charset="-122"/>
              <a:ea typeface="华文楷体" panose="02010600040101010101" pitchFamily="2" charset="-122"/>
            </a:endParaRPr>
          </a:p>
          <a:p>
            <a:r>
              <a:rPr lang="zh-CN" altLang="en-US" sz="6000" dirty="0" smtClean="0">
                <a:latin typeface="华文楷体" panose="02010600040101010101" pitchFamily="2" charset="-122"/>
                <a:ea typeface="华文楷体" panose="02010600040101010101" pitchFamily="2" charset="-122"/>
              </a:rPr>
              <a:t>   </a:t>
            </a:r>
            <a:endParaRPr lang="en-US" altLang="zh-CN" sz="6000" dirty="0" smtClean="0">
              <a:latin typeface="华文楷体" panose="02010600040101010101" pitchFamily="2" charset="-122"/>
              <a:ea typeface="华文楷体" panose="02010600040101010101" pitchFamily="2" charset="-122"/>
              <a:sym typeface="+mn-ea"/>
            </a:endParaRPr>
          </a:p>
        </p:txBody>
      </p:sp>
    </p:spTree>
  </p:cSld>
  <p:clrMapOvr>
    <a:masterClrMapping/>
  </p:clrMapOvr>
  <p:timing>
    <p:tnLst>
      <p:par>
        <p:cTn id="1" dur="indefinite" restart="never" nodeType="tmRoot"/>
      </p:par>
    </p:tnLst>
  </p:timing>
</p:sld>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3489</Words>
  <Application>WPS 演示</Application>
  <PresentationFormat>自定义</PresentationFormat>
  <Paragraphs>364</Paragraphs>
  <Slides>37</Slides>
  <Notes>0</Notes>
  <HiddenSlides>0</HiddenSlides>
  <MMClips>0</MMClips>
  <ScaleCrop>false</ScaleCrop>
  <HeadingPairs>
    <vt:vector size="6" baseType="variant">
      <vt:variant>
        <vt:lpstr>已用的字体</vt:lpstr>
      </vt:variant>
      <vt:variant>
        <vt:i4>21</vt:i4>
      </vt:variant>
      <vt:variant>
        <vt:lpstr>主题</vt:lpstr>
      </vt:variant>
      <vt:variant>
        <vt:i4>1</vt:i4>
      </vt:variant>
      <vt:variant>
        <vt:lpstr>幻灯片标题</vt:lpstr>
      </vt:variant>
      <vt:variant>
        <vt:i4>37</vt:i4>
      </vt:variant>
    </vt:vector>
  </HeadingPairs>
  <TitlesOfParts>
    <vt:vector size="59" baseType="lpstr">
      <vt:lpstr>Arial</vt:lpstr>
      <vt:lpstr>宋体</vt:lpstr>
      <vt:lpstr>Wingdings</vt:lpstr>
      <vt:lpstr>华文楷体</vt:lpstr>
      <vt:lpstr>楷体</vt:lpstr>
      <vt:lpstr>禹卫书法行书简体</vt:lpstr>
      <vt:lpstr>叶根友刀锋黑草</vt:lpstr>
      <vt:lpstr>Times New Roman</vt:lpstr>
      <vt:lpstr>等线</vt:lpstr>
      <vt:lpstr>微软雅黑</vt:lpstr>
      <vt:lpstr>等线 Light</vt:lpstr>
      <vt:lpstr>Calibri</vt:lpstr>
      <vt:lpstr>楷体_GB2312</vt:lpstr>
      <vt:lpstr>方正古隶简体</vt:lpstr>
      <vt:lpstr>华文隶书</vt:lpstr>
      <vt:lpstr>Dotum</vt:lpstr>
      <vt:lpstr>钟齐流江毛笔草体</vt:lpstr>
      <vt:lpstr>华文细黑</vt:lpstr>
      <vt:lpstr>黑体</vt:lpstr>
      <vt:lpstr>新宋体</vt:lpstr>
      <vt:lpstr>宋体-方正超大字符集</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Administrator</dc:creator>
  <cp:lastModifiedBy>lenovo</cp:lastModifiedBy>
  <cp:revision>101</cp:revision>
  <dcterms:created xsi:type="dcterms:W3CDTF">2016-05-12T11:41:00Z</dcterms:created>
  <dcterms:modified xsi:type="dcterms:W3CDTF">2016-12-29T02:09:10Z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2052-10.1.0.6135</vt:lpwstr>
  </property>
</Properties>
</file>